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Comfortaa SemiBold"/>
      <p:regular r:id="rId30"/>
      <p:bold r:id="rId31"/>
    </p:embeddedFont>
    <p:embeddedFont>
      <p:font typeface="Fredoka"/>
      <p:regular r:id="rId32"/>
      <p:bold r:id="rId33"/>
    </p:embeddedFont>
    <p:embeddedFont>
      <p:font typeface="Roboto"/>
      <p:regular r:id="rId34"/>
      <p:bold r:id="rId35"/>
      <p:italic r:id="rId36"/>
      <p:boldItalic r:id="rId37"/>
    </p:embeddedFont>
    <p:embeddedFont>
      <p:font typeface="Mochiy Pop One"/>
      <p:regular r:id="rId38"/>
    </p:embeddedFont>
    <p:embeddedFont>
      <p:font typeface="Be Vietnam Pro"/>
      <p:regular r:id="rId39"/>
      <p:bold r:id="rId40"/>
      <p:italic r:id="rId41"/>
      <p:boldItalic r:id="rId42"/>
    </p:embeddedFont>
    <p:embeddedFont>
      <p:font typeface="Fredoka SemiBold"/>
      <p:regular r:id="rId43"/>
      <p:bold r:id="rId44"/>
    </p:embeddedFont>
    <p:embeddedFont>
      <p:font typeface="Comfortaa Medium"/>
      <p:regular r:id="rId45"/>
      <p:bold r:id="rId46"/>
    </p:embeddedFont>
    <p:embeddedFont>
      <p:font typeface="Comfortaa"/>
      <p:regular r:id="rId47"/>
      <p:bold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DF25F68-4755-4815-964B-3D8409522675}">
  <a:tblStyle styleId="{4DF25F68-4755-4815-964B-3D840952267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55816BCC-1339-4CC3-B93D-8ADE14D3C8EE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eVietnamPro-bold.fntdata"/><Relationship Id="rId20" Type="http://schemas.openxmlformats.org/officeDocument/2006/relationships/slide" Target="slides/slide15.xml"/><Relationship Id="rId42" Type="http://schemas.openxmlformats.org/officeDocument/2006/relationships/font" Target="fonts/BeVietnamPro-boldItalic.fntdata"/><Relationship Id="rId41" Type="http://schemas.openxmlformats.org/officeDocument/2006/relationships/font" Target="fonts/BeVietnamPro-italic.fntdata"/><Relationship Id="rId22" Type="http://schemas.openxmlformats.org/officeDocument/2006/relationships/slide" Target="slides/slide17.xml"/><Relationship Id="rId44" Type="http://schemas.openxmlformats.org/officeDocument/2006/relationships/font" Target="fonts/FredokaSemiBold-bold.fntdata"/><Relationship Id="rId21" Type="http://schemas.openxmlformats.org/officeDocument/2006/relationships/slide" Target="slides/slide16.xml"/><Relationship Id="rId43" Type="http://schemas.openxmlformats.org/officeDocument/2006/relationships/font" Target="fonts/FredokaSemiBold-regular.fntdata"/><Relationship Id="rId24" Type="http://schemas.openxmlformats.org/officeDocument/2006/relationships/slide" Target="slides/slide19.xml"/><Relationship Id="rId46" Type="http://schemas.openxmlformats.org/officeDocument/2006/relationships/font" Target="fonts/ComfortaaMedium-bold.fntdata"/><Relationship Id="rId23" Type="http://schemas.openxmlformats.org/officeDocument/2006/relationships/slide" Target="slides/slide18.xml"/><Relationship Id="rId45" Type="http://schemas.openxmlformats.org/officeDocument/2006/relationships/font" Target="fonts/ComfortaaMedium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Comfortaa-bold.fntdata"/><Relationship Id="rId25" Type="http://schemas.openxmlformats.org/officeDocument/2006/relationships/slide" Target="slides/slide20.xml"/><Relationship Id="rId47" Type="http://schemas.openxmlformats.org/officeDocument/2006/relationships/font" Target="fonts/Comfortaa-regular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omfortaaSemiBold-bold.fntdata"/><Relationship Id="rId30" Type="http://schemas.openxmlformats.org/officeDocument/2006/relationships/font" Target="fonts/ComfortaaSemiBold-regular.fntdata"/><Relationship Id="rId11" Type="http://schemas.openxmlformats.org/officeDocument/2006/relationships/slide" Target="slides/slide6.xml"/><Relationship Id="rId33" Type="http://schemas.openxmlformats.org/officeDocument/2006/relationships/font" Target="fonts/Fredoka-bold.fntdata"/><Relationship Id="rId10" Type="http://schemas.openxmlformats.org/officeDocument/2006/relationships/slide" Target="slides/slide5.xml"/><Relationship Id="rId32" Type="http://schemas.openxmlformats.org/officeDocument/2006/relationships/font" Target="fonts/Fredoka-regular.fntdata"/><Relationship Id="rId13" Type="http://schemas.openxmlformats.org/officeDocument/2006/relationships/slide" Target="slides/slide8.xml"/><Relationship Id="rId35" Type="http://schemas.openxmlformats.org/officeDocument/2006/relationships/font" Target="fonts/Roboto-bold.fntdata"/><Relationship Id="rId12" Type="http://schemas.openxmlformats.org/officeDocument/2006/relationships/slide" Target="slides/slide7.xml"/><Relationship Id="rId34" Type="http://schemas.openxmlformats.org/officeDocument/2006/relationships/font" Target="fonts/Roboto-regular.fntdata"/><Relationship Id="rId15" Type="http://schemas.openxmlformats.org/officeDocument/2006/relationships/slide" Target="slides/slide10.xml"/><Relationship Id="rId37" Type="http://schemas.openxmlformats.org/officeDocument/2006/relationships/font" Target="fonts/Roboto-boldItalic.fntdata"/><Relationship Id="rId14" Type="http://schemas.openxmlformats.org/officeDocument/2006/relationships/slide" Target="slides/slide9.xml"/><Relationship Id="rId36" Type="http://schemas.openxmlformats.org/officeDocument/2006/relationships/font" Target="fonts/Roboto-italic.fntdata"/><Relationship Id="rId17" Type="http://schemas.openxmlformats.org/officeDocument/2006/relationships/slide" Target="slides/slide12.xml"/><Relationship Id="rId39" Type="http://schemas.openxmlformats.org/officeDocument/2006/relationships/font" Target="fonts/BeVietnamPro-regular.fntdata"/><Relationship Id="rId16" Type="http://schemas.openxmlformats.org/officeDocument/2006/relationships/slide" Target="slides/slide11.xml"/><Relationship Id="rId38" Type="http://schemas.openxmlformats.org/officeDocument/2006/relationships/font" Target="fonts/MochiyPopOne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ged3401ed3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2" name="Google Shape;1362;ged3401ed3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🐥</a:t>
            </a:r>
            <a:r>
              <a:rPr lang="en" sz="1700">
                <a:solidFill>
                  <a:schemeClr val="dk1"/>
                </a:solidFill>
              </a:rPr>
              <a:t>Добрый день, уважаемая комиссия. Сегодня мы хотим представить наш </a:t>
            </a:r>
            <a:r>
              <a:rPr b="1" lang="en" sz="1700">
                <a:solidFill>
                  <a:schemeClr val="dk1"/>
                </a:solidFill>
              </a:rPr>
              <a:t>инновационный и важный проект</a:t>
            </a:r>
            <a:r>
              <a:rPr lang="en" sz="1700">
                <a:solidFill>
                  <a:schemeClr val="dk1"/>
                </a:solidFill>
              </a:rPr>
              <a:t> - SocialQuest. </a:t>
            </a:r>
            <a:endParaRPr sz="17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31ab04588b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0" name="Google Shape;1390;g31ab04588b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🐥</a:t>
            </a:r>
            <a:r>
              <a:rPr lang="en" sz="1600">
                <a:solidFill>
                  <a:schemeClr val="dk1"/>
                </a:solidFill>
              </a:rPr>
              <a:t>Каждый день мы сталкиваемся с </a:t>
            </a:r>
            <a:r>
              <a:rPr b="1" lang="en" sz="1600">
                <a:solidFill>
                  <a:schemeClr val="dk1"/>
                </a:solidFill>
              </a:rPr>
              <a:t>множеством задач:</a:t>
            </a:r>
            <a:r>
              <a:rPr lang="en" sz="1600">
                <a:solidFill>
                  <a:schemeClr val="dk1"/>
                </a:solidFill>
              </a:rPr>
              <a:t> ходим в магазины, на приём к врачу, гуляем в парке и занимаемся множеством других дел.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</a:rPr>
              <a:t>Для большинства из нас такие действия являются</a:t>
            </a:r>
            <a:r>
              <a:rPr b="1" lang="en" sz="1600">
                <a:solidFill>
                  <a:schemeClr val="dk1"/>
                </a:solidFill>
              </a:rPr>
              <a:t> обыденными и не вызывают особых затруднений</a:t>
            </a:r>
            <a:r>
              <a:rPr lang="en" sz="1600">
                <a:solidFill>
                  <a:schemeClr val="dk1"/>
                </a:solidFill>
              </a:rPr>
              <a:t>. Однако для детей с расстройством аутистического спектра (РАС) подобные ситуации </a:t>
            </a:r>
            <a:r>
              <a:rPr b="1" lang="en" sz="1600">
                <a:solidFill>
                  <a:schemeClr val="dk1"/>
                </a:solidFill>
              </a:rPr>
              <a:t>могут стать источником сильного стресса и тревоги. 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</a:rPr>
              <a:t>Это связано с их </a:t>
            </a:r>
            <a:r>
              <a:rPr b="1" lang="en" sz="1600">
                <a:solidFill>
                  <a:schemeClr val="dk1"/>
                </a:solidFill>
              </a:rPr>
              <a:t>повышенной чувствительностью</a:t>
            </a:r>
            <a:r>
              <a:rPr lang="en" sz="1600">
                <a:solidFill>
                  <a:schemeClr val="dk1"/>
                </a:solidFill>
              </a:rPr>
              <a:t> к окружающей среде и социуму.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g31ab04588bd_1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9" name="Google Shape;1469;g31ab04588bd_1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111111"/>
                </a:solidFill>
                <a:highlight>
                  <a:schemeClr val="lt1"/>
                </a:highlight>
              </a:rPr>
              <a:t>😺</a:t>
            </a:r>
            <a:r>
              <a:rPr lang="en" sz="1500">
                <a:solidFill>
                  <a:schemeClr val="dk1"/>
                </a:solidFill>
              </a:rPr>
              <a:t>Существующие</a:t>
            </a:r>
            <a:r>
              <a:rPr b="1" lang="en" sz="1500">
                <a:solidFill>
                  <a:schemeClr val="dk1"/>
                </a:solidFill>
              </a:rPr>
              <a:t> программные решения</a:t>
            </a:r>
            <a:r>
              <a:rPr lang="en" sz="1500">
                <a:solidFill>
                  <a:schemeClr val="dk1"/>
                </a:solidFill>
              </a:rPr>
              <a:t>, которые призваны помочь </a:t>
            </a:r>
            <a:r>
              <a:rPr b="1" lang="en" sz="1500">
                <a:solidFill>
                  <a:schemeClr val="dk1"/>
                </a:solidFill>
              </a:rPr>
              <a:t>в адаптации детей</a:t>
            </a:r>
            <a:r>
              <a:rPr lang="en" sz="1500">
                <a:solidFill>
                  <a:schemeClr val="dk1"/>
                </a:solidFill>
              </a:rPr>
              <a:t> к подобным ситуациям, часто </a:t>
            </a:r>
            <a:r>
              <a:rPr b="1" lang="en" sz="1500">
                <a:solidFill>
                  <a:schemeClr val="dk1"/>
                </a:solidFill>
              </a:rPr>
              <a:t>не обеспечивают</a:t>
            </a:r>
            <a:r>
              <a:rPr lang="en" sz="1500">
                <a:solidFill>
                  <a:schemeClr val="dk1"/>
                </a:solidFill>
              </a:rPr>
              <a:t> достаточно реалистичного визуального </a:t>
            </a:r>
            <a:r>
              <a:rPr b="1" lang="en" sz="1500">
                <a:solidFill>
                  <a:schemeClr val="dk1"/>
                </a:solidFill>
              </a:rPr>
              <a:t>представления социальных взаимодействий</a:t>
            </a:r>
            <a:r>
              <a:rPr lang="en" sz="1500">
                <a:solidFill>
                  <a:schemeClr val="dk1"/>
                </a:solidFill>
              </a:rPr>
              <a:t> и окружающего мира.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Из-за этого дети не могут полноценно подготовиться к </a:t>
            </a:r>
            <a:r>
              <a:rPr b="1" lang="en" sz="1500">
                <a:solidFill>
                  <a:schemeClr val="dk1"/>
                </a:solidFill>
              </a:rPr>
              <a:t>различным</a:t>
            </a:r>
            <a:r>
              <a:rPr lang="en" sz="1500">
                <a:solidFill>
                  <a:schemeClr val="dk1"/>
                </a:solidFill>
              </a:rPr>
              <a:t> ситуациям и самостоятельно ориентироваться в них. 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7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g31ab04588bd_1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9" name="Google Shape;1569;g31ab04588bd_1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89999" marR="89999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111111"/>
                </a:solidFill>
                <a:highlight>
                  <a:schemeClr val="lt1"/>
                </a:highlight>
              </a:rPr>
              <a:t>😺</a:t>
            </a:r>
            <a:r>
              <a:rPr lang="en" sz="1500">
                <a:solidFill>
                  <a:schemeClr val="dk1"/>
                </a:solidFill>
              </a:rPr>
              <a:t>Мы предлагаем </a:t>
            </a:r>
            <a:r>
              <a:rPr b="1" lang="en" sz="1500">
                <a:solidFill>
                  <a:schemeClr val="dk1"/>
                </a:solidFill>
              </a:rPr>
              <a:t>доступное</a:t>
            </a:r>
            <a:r>
              <a:rPr lang="en" sz="1500">
                <a:solidFill>
                  <a:schemeClr val="dk1"/>
                </a:solidFill>
              </a:rPr>
              <a:t> и </a:t>
            </a:r>
            <a:r>
              <a:rPr b="1" lang="en" sz="1500">
                <a:solidFill>
                  <a:schemeClr val="dk1"/>
                </a:solidFill>
              </a:rPr>
              <a:t>удобное</a:t>
            </a:r>
            <a:r>
              <a:rPr lang="en" sz="1500">
                <a:solidFill>
                  <a:schemeClr val="dk1"/>
                </a:solidFill>
              </a:rPr>
              <a:t> решение для адаптации к социально-бытовым ситуациям. </a:t>
            </a:r>
            <a:br>
              <a:rPr lang="en" sz="1500">
                <a:solidFill>
                  <a:schemeClr val="dk1"/>
                </a:solidFill>
              </a:rPr>
            </a:br>
            <a:r>
              <a:rPr lang="en" sz="1500">
                <a:solidFill>
                  <a:schemeClr val="dk1"/>
                </a:solidFill>
              </a:rPr>
              <a:t>Наше решение - это </a:t>
            </a:r>
            <a:r>
              <a:rPr b="1" lang="en" sz="1500">
                <a:solidFill>
                  <a:schemeClr val="dk1"/>
                </a:solidFill>
              </a:rPr>
              <a:t>компьютерная игра</a:t>
            </a:r>
            <a:r>
              <a:rPr lang="en" sz="1500">
                <a:solidFill>
                  <a:schemeClr val="dk1"/>
                </a:solidFill>
              </a:rPr>
              <a:t>, которая предоставит детям с РАС </a:t>
            </a:r>
            <a:r>
              <a:rPr b="1" lang="en" sz="1500">
                <a:solidFill>
                  <a:schemeClr val="dk1"/>
                </a:solidFill>
              </a:rPr>
              <a:t>возможность обучаться</a:t>
            </a:r>
            <a:r>
              <a:rPr lang="en" sz="1500">
                <a:solidFill>
                  <a:schemeClr val="dk1"/>
                </a:solidFill>
              </a:rPr>
              <a:t> и </a:t>
            </a:r>
            <a:r>
              <a:rPr b="1" lang="en" sz="1500">
                <a:solidFill>
                  <a:schemeClr val="dk1"/>
                </a:solidFill>
              </a:rPr>
              <a:t>адаптироваться</a:t>
            </a:r>
            <a:r>
              <a:rPr lang="en" sz="1500">
                <a:solidFill>
                  <a:schemeClr val="dk1"/>
                </a:solidFill>
              </a:rPr>
              <a:t> к социальным ситуациям и окружающему миру в </a:t>
            </a:r>
            <a:r>
              <a:rPr b="1" lang="en" sz="1500">
                <a:solidFill>
                  <a:schemeClr val="dk1"/>
                </a:solidFill>
              </a:rPr>
              <a:t>безопасной</a:t>
            </a:r>
            <a:r>
              <a:rPr lang="en" sz="1500">
                <a:solidFill>
                  <a:schemeClr val="dk1"/>
                </a:solidFill>
              </a:rPr>
              <a:t> и </a:t>
            </a:r>
            <a:r>
              <a:rPr b="1" lang="en" sz="1500">
                <a:solidFill>
                  <a:schemeClr val="dk1"/>
                </a:solidFill>
              </a:rPr>
              <a:t>контролируемой</a:t>
            </a:r>
            <a:r>
              <a:rPr lang="en" sz="1500">
                <a:solidFill>
                  <a:schemeClr val="dk1"/>
                </a:solidFill>
              </a:rPr>
              <a:t> среде.</a:t>
            </a:r>
            <a:r>
              <a:rPr lang="en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ge207fd22f2_0_250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3" name="Google Shape;1633;ge207fd22f2_0_250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</a:rPr>
              <a:t>🐥</a:t>
            </a:r>
            <a:r>
              <a:rPr lang="en" sz="1500">
                <a:solidFill>
                  <a:srgbClr val="374151"/>
                </a:solidFill>
              </a:rPr>
              <a:t>Наш проект предназначен для следующих целевых аудиторий. </a:t>
            </a:r>
            <a:endParaRPr sz="1500">
              <a:solidFill>
                <a:srgbClr val="37415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374151"/>
                </a:solidFill>
              </a:rPr>
              <a:t>Это </a:t>
            </a:r>
            <a:r>
              <a:rPr b="1" lang="en" sz="1500">
                <a:solidFill>
                  <a:srgbClr val="374151"/>
                </a:solidFill>
              </a:rPr>
              <a:t>семьи</a:t>
            </a:r>
            <a:r>
              <a:rPr lang="en" sz="1500">
                <a:solidFill>
                  <a:srgbClr val="374151"/>
                </a:solidFill>
              </a:rPr>
              <a:t>, в составе которых есть ребенок с РАС в возрасте от </a:t>
            </a:r>
            <a:r>
              <a:rPr b="1" lang="en" sz="1500">
                <a:solidFill>
                  <a:srgbClr val="374151"/>
                </a:solidFill>
              </a:rPr>
              <a:t>7 до 15 лет.</a:t>
            </a:r>
            <a:r>
              <a:rPr lang="en" sz="1500">
                <a:solidFill>
                  <a:srgbClr val="374151"/>
                </a:solidFill>
              </a:rPr>
              <a:t> Родители этих детей ищут </a:t>
            </a:r>
            <a:r>
              <a:rPr b="1" lang="en" sz="1500">
                <a:solidFill>
                  <a:srgbClr val="374151"/>
                </a:solidFill>
              </a:rPr>
              <a:t>эффективные способы поддержки</a:t>
            </a:r>
            <a:r>
              <a:rPr lang="en" sz="1500">
                <a:solidFill>
                  <a:srgbClr val="374151"/>
                </a:solidFill>
              </a:rPr>
              <a:t> своего ребенка в социально-бытовой адаптации.</a:t>
            </a:r>
            <a:endParaRPr sz="1500">
              <a:solidFill>
                <a:srgbClr val="37415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374151"/>
                </a:solidFill>
              </a:rPr>
              <a:t>Так же это г</a:t>
            </a:r>
            <a:r>
              <a:rPr b="1" lang="en" sz="1500">
                <a:solidFill>
                  <a:srgbClr val="374151"/>
                </a:solidFill>
              </a:rPr>
              <a:t>осударственные </a:t>
            </a:r>
            <a:r>
              <a:rPr lang="en" sz="1500">
                <a:solidFill>
                  <a:srgbClr val="374151"/>
                </a:solidFill>
              </a:rPr>
              <a:t>и</a:t>
            </a:r>
            <a:r>
              <a:rPr b="1" lang="en" sz="1500">
                <a:solidFill>
                  <a:srgbClr val="374151"/>
                </a:solidFill>
              </a:rPr>
              <a:t> частные центры</a:t>
            </a:r>
            <a:r>
              <a:rPr lang="en" sz="1500">
                <a:solidFill>
                  <a:srgbClr val="374151"/>
                </a:solidFill>
              </a:rPr>
              <a:t> реабилитации для детей с РАС, которые оказывают помощь детям в </a:t>
            </a:r>
            <a:r>
              <a:rPr b="1" lang="en" sz="1500">
                <a:solidFill>
                  <a:srgbClr val="374151"/>
                </a:solidFill>
              </a:rPr>
              <a:t>адаптации</a:t>
            </a:r>
            <a:r>
              <a:rPr lang="en" sz="1500">
                <a:solidFill>
                  <a:srgbClr val="374151"/>
                </a:solidFill>
              </a:rPr>
              <a:t> к социальным ситуациям. </a:t>
            </a:r>
            <a:endParaRPr sz="1500">
              <a:solidFill>
                <a:srgbClr val="37415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ge1d838b62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1" name="Google Shape;1711;ge1d838b62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</a:rPr>
              <a:t>🐥</a:t>
            </a:r>
            <a:r>
              <a:rPr lang="en" sz="1400">
                <a:solidFill>
                  <a:schemeClr val="dk1"/>
                </a:solidFill>
              </a:rPr>
              <a:t>Приложение будет иметь</a:t>
            </a:r>
            <a:r>
              <a:rPr b="1" lang="en" sz="1400">
                <a:solidFill>
                  <a:schemeClr val="dk1"/>
                </a:solidFill>
              </a:rPr>
              <a:t> трехмерную визуализацию</a:t>
            </a:r>
            <a:r>
              <a:rPr lang="en" sz="1400">
                <a:solidFill>
                  <a:schemeClr val="dk1"/>
                </a:solidFill>
              </a:rPr>
              <a:t>. Это позволит детям лучше </a:t>
            </a:r>
            <a:r>
              <a:rPr b="1" lang="en" sz="1400">
                <a:solidFill>
                  <a:schemeClr val="dk1"/>
                </a:solidFill>
              </a:rPr>
              <a:t>соотносить смоделированные ситуации с реальностью</a:t>
            </a:r>
            <a:r>
              <a:rPr lang="en" sz="1400">
                <a:solidFill>
                  <a:schemeClr val="dk1"/>
                </a:solidFill>
              </a:rPr>
              <a:t>, тем самым способствуя развитию социально-бытовых навыков </a:t>
            </a:r>
            <a:endParaRPr sz="14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Игра будет состоять из </a:t>
            </a:r>
            <a:r>
              <a:rPr b="1" lang="en" sz="1400">
                <a:solidFill>
                  <a:schemeClr val="dk1"/>
                </a:solidFill>
              </a:rPr>
              <a:t>интерактивных заданий</a:t>
            </a:r>
            <a:r>
              <a:rPr lang="en" sz="1400">
                <a:solidFill>
                  <a:schemeClr val="dk1"/>
                </a:solidFill>
              </a:rPr>
              <a:t>, сложность которых будет возрастать по мере прохождения. </a:t>
            </a:r>
            <a:endParaRPr sz="14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В приложении можно будет </a:t>
            </a:r>
            <a:r>
              <a:rPr b="1" lang="en" sz="1400">
                <a:solidFill>
                  <a:schemeClr val="dk1"/>
                </a:solidFill>
              </a:rPr>
              <a:t>учитывать индивидуальные потребности </a:t>
            </a:r>
            <a:r>
              <a:rPr lang="en" sz="1400">
                <a:solidFill>
                  <a:schemeClr val="dk1"/>
                </a:solidFill>
              </a:rPr>
              <a:t>и этап освоения навыком ребенка</a:t>
            </a:r>
            <a:endParaRPr sz="14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Разработанное нами приложение можно будет установить на домашний компьютер, что позволит </a:t>
            </a:r>
            <a:r>
              <a:rPr b="1" lang="en" sz="1400">
                <a:solidFill>
                  <a:schemeClr val="dk1"/>
                </a:solidFill>
              </a:rPr>
              <a:t>«проигрывать»</a:t>
            </a:r>
            <a:r>
              <a:rPr lang="en" sz="1400">
                <a:solidFill>
                  <a:schemeClr val="dk1"/>
                </a:solidFill>
              </a:rPr>
              <a:t> социально-бытовые ситуации в</a:t>
            </a:r>
            <a:r>
              <a:rPr b="1" lang="en" sz="1400">
                <a:solidFill>
                  <a:schemeClr val="dk1"/>
                </a:solidFill>
              </a:rPr>
              <a:t> знакомой и комфортной</a:t>
            </a:r>
            <a:r>
              <a:rPr lang="en" sz="1400">
                <a:solidFill>
                  <a:schemeClr val="dk1"/>
                </a:solidFill>
              </a:rPr>
              <a:t> </a:t>
            </a:r>
            <a:r>
              <a:rPr b="1" lang="en" sz="1400">
                <a:solidFill>
                  <a:schemeClr val="dk1"/>
                </a:solidFill>
              </a:rPr>
              <a:t>обстановке</a:t>
            </a:r>
            <a:r>
              <a:rPr lang="en" sz="1400">
                <a:solidFill>
                  <a:schemeClr val="dk1"/>
                </a:solidFill>
              </a:rPr>
              <a:t>, что </a:t>
            </a:r>
            <a:r>
              <a:rPr b="1" lang="en" sz="1400">
                <a:solidFill>
                  <a:schemeClr val="dk1"/>
                </a:solidFill>
              </a:rPr>
              <a:t>важно</a:t>
            </a:r>
            <a:r>
              <a:rPr lang="en" sz="1400">
                <a:solidFill>
                  <a:schemeClr val="dk1"/>
                </a:solidFill>
              </a:rPr>
              <a:t> для детей с РАС. </a:t>
            </a:r>
            <a:endParaRPr sz="14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Простой и интуитивно понятный интерфейс приложения позволит большинству детей проходить уровни без участия взрослых. Это не только даст родителям больше свободного времени, но и будет способствовать развитию </a:t>
            </a:r>
            <a:r>
              <a:rPr b="1" lang="en" sz="1400">
                <a:solidFill>
                  <a:schemeClr val="dk1"/>
                </a:solidFill>
              </a:rPr>
              <a:t>самостоятельности</a:t>
            </a:r>
            <a:r>
              <a:rPr lang="en" sz="1400">
                <a:solidFill>
                  <a:schemeClr val="dk1"/>
                </a:solidFill>
              </a:rPr>
              <a:t> ребенка.</a:t>
            </a:r>
            <a:endParaRPr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2" name="Shape 1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" name="Google Shape;1723;g31ab04588bd_2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4" name="Google Shape;1724;g31ab04588bd_2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111111"/>
                </a:solidFill>
                <a:highlight>
                  <a:schemeClr val="lt1"/>
                </a:highlight>
              </a:rPr>
              <a:t>😺</a:t>
            </a:r>
            <a:r>
              <a:rPr lang="en" sz="1800">
                <a:solidFill>
                  <a:schemeClr val="dk1"/>
                </a:solidFill>
              </a:rPr>
              <a:t>На слайде представлены </a:t>
            </a:r>
            <a:r>
              <a:rPr b="1" lang="en" sz="1800">
                <a:solidFill>
                  <a:schemeClr val="dk1"/>
                </a:solidFill>
              </a:rPr>
              <a:t>основные конкуренты</a:t>
            </a:r>
            <a:r>
              <a:rPr lang="en" sz="1800">
                <a:solidFill>
                  <a:schemeClr val="dk1"/>
                </a:solidFill>
              </a:rPr>
              <a:t> нашего проекта. Прямым конкурентом является </a:t>
            </a:r>
            <a:r>
              <a:rPr b="1" lang="en" sz="1800">
                <a:solidFill>
                  <a:schemeClr val="dk1"/>
                </a:solidFill>
              </a:rPr>
              <a:t>VR inclusion,</a:t>
            </a:r>
            <a:r>
              <a:rPr lang="en" sz="1800">
                <a:solidFill>
                  <a:schemeClr val="dk1"/>
                </a:solidFill>
              </a:rPr>
              <a:t> платформа, которая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помогает обучать детей с РАС социальным и бытовым навыкам с помощью </a:t>
            </a:r>
            <a:r>
              <a:rPr b="1" lang="en" sz="1800">
                <a:solidFill>
                  <a:schemeClr val="dk1"/>
                </a:solidFill>
              </a:rPr>
              <a:t>технологии виртуальной среды</a:t>
            </a:r>
            <a:r>
              <a:rPr lang="en" sz="1800">
                <a:solidFill>
                  <a:schemeClr val="dk1"/>
                </a:solidFill>
              </a:rPr>
              <a:t>. В отличии от данного решения, наше приложение будет более </a:t>
            </a:r>
            <a:r>
              <a:rPr b="1" lang="en" sz="1800">
                <a:solidFill>
                  <a:schemeClr val="dk1"/>
                </a:solidFill>
              </a:rPr>
              <a:t>доступным</a:t>
            </a:r>
            <a:r>
              <a:rPr lang="en" sz="1800">
                <a:solidFill>
                  <a:schemeClr val="dk1"/>
                </a:solidFill>
              </a:rPr>
              <a:t> и </a:t>
            </a:r>
            <a:r>
              <a:rPr b="1" lang="en" sz="1800">
                <a:solidFill>
                  <a:schemeClr val="dk1"/>
                </a:solidFill>
              </a:rPr>
              <a:t>настраиваемым</a:t>
            </a:r>
            <a:r>
              <a:rPr lang="en" sz="1800">
                <a:solidFill>
                  <a:schemeClr val="dk1"/>
                </a:solidFill>
              </a:rPr>
              <a:t> под потребности ребенка.</a:t>
            </a:r>
            <a:endParaRPr sz="18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9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g31ab04588bd_2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1" name="Google Shape;1731;g31ab04588bd_2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111111"/>
                </a:solidFill>
                <a:highlight>
                  <a:schemeClr val="lt1"/>
                </a:highlight>
              </a:rPr>
              <a:t>😺</a:t>
            </a:r>
            <a:r>
              <a:rPr lang="en" sz="1400"/>
              <a:t>К нашим конкурентам относятся также частные реабилитационные центры, которые предоставляют услуги по адаптации детей в Краснодарском крае.</a:t>
            </a:r>
            <a:endParaRPr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6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g31ab04588bd_2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8" name="Google Shape;1738;g31ab04588bd_2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</a:rPr>
              <a:t>🐥</a:t>
            </a:r>
            <a:r>
              <a:rPr lang="en" sz="1500">
                <a:solidFill>
                  <a:schemeClr val="dk1"/>
                </a:solidFill>
              </a:rPr>
              <a:t>В отличие от услуг, предоставляемых центрами, наше приложение можно будет установить на домашний ПК по доступной для родителей цене.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В </a:t>
            </a:r>
            <a:r>
              <a:rPr b="1" lang="en" sz="1500">
                <a:solidFill>
                  <a:schemeClr val="dk1"/>
                </a:solidFill>
              </a:rPr>
              <a:t>комплексе с терапией</a:t>
            </a:r>
            <a:r>
              <a:rPr lang="en" sz="1500">
                <a:solidFill>
                  <a:schemeClr val="dk1"/>
                </a:solidFill>
              </a:rPr>
              <a:t>, которую предоставляют реабилитационные центры, наше приложение будет эффективным инструментом для </a:t>
            </a:r>
            <a:r>
              <a:rPr b="1" lang="en" sz="1500">
                <a:solidFill>
                  <a:schemeClr val="dk1"/>
                </a:solidFill>
              </a:rPr>
              <a:t>проработки и</a:t>
            </a:r>
            <a:r>
              <a:rPr lang="en" sz="1500">
                <a:solidFill>
                  <a:schemeClr val="dk1"/>
                </a:solidFill>
              </a:rPr>
              <a:t> </a:t>
            </a:r>
            <a:r>
              <a:rPr b="1" lang="en" sz="1500">
                <a:solidFill>
                  <a:schemeClr val="dk1"/>
                </a:solidFill>
              </a:rPr>
              <a:t>закрепления</a:t>
            </a:r>
            <a:r>
              <a:rPr lang="en" sz="1500">
                <a:solidFill>
                  <a:schemeClr val="dk1"/>
                </a:solidFill>
              </a:rPr>
              <a:t> социально-бытовых навыков.</a:t>
            </a:r>
            <a:endParaRPr sz="15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3" name="Shape 1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" name="Google Shape;1744;g31ab04588bd_1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5" name="Google Shape;1745;g31ab04588bd_1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111111"/>
                </a:solidFill>
                <a:highlight>
                  <a:schemeClr val="lt1"/>
                </a:highlight>
              </a:rPr>
              <a:t>😺</a:t>
            </a:r>
            <a:r>
              <a:rPr lang="en" sz="1500">
                <a:solidFill>
                  <a:schemeClr val="dk1"/>
                </a:solidFill>
              </a:rPr>
              <a:t>На слайде представлена информация о рынке </a:t>
            </a:r>
            <a:r>
              <a:rPr b="1" lang="en" sz="1500">
                <a:solidFill>
                  <a:schemeClr val="dk1"/>
                </a:solidFill>
              </a:rPr>
              <a:t>реабилитационных </a:t>
            </a:r>
            <a:r>
              <a:rPr lang="en" sz="1500">
                <a:solidFill>
                  <a:schemeClr val="dk1"/>
                </a:solidFill>
              </a:rPr>
              <a:t>услуг для детей с РАС.</a:t>
            </a:r>
            <a:endParaRPr sz="15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2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Google Shape;1773;g31ab04588bd_1_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4" name="Google Shape;1774;g31ab04588bd_1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🐥Мы планируе</a:t>
            </a:r>
            <a:r>
              <a:rPr lang="en" sz="1500">
                <a:solidFill>
                  <a:schemeClr val="dk1"/>
                </a:solidFill>
              </a:rPr>
              <a:t>м </a:t>
            </a:r>
            <a:r>
              <a:rPr lang="en" sz="1500">
                <a:solidFill>
                  <a:schemeClr val="dk1"/>
                </a:solidFill>
              </a:rPr>
              <a:t>продвигать наш проект через социальные сети и участие в конференциях. Для реализации проекта мы планируем привлечь финансирование из различных источников, включая гранты, инвестиции и краудфандинг. Также мы намерены установить </a:t>
            </a:r>
            <a:r>
              <a:rPr b="1" lang="en" sz="1500">
                <a:solidFill>
                  <a:schemeClr val="dk1"/>
                </a:solidFill>
              </a:rPr>
              <a:t>партнёрские отношения с пятью реабилитационными центрами для обмена опытом и улучшением нашего продукта</a:t>
            </a:r>
            <a:r>
              <a:rPr lang="en" sz="1500">
                <a:solidFill>
                  <a:schemeClr val="dk1"/>
                </a:solidFill>
              </a:rPr>
              <a:t>.</a:t>
            </a:r>
            <a:endParaRPr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Google Shape;1802;g2d66101a66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3" name="Google Shape;1803;g2d66101a66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🐥</a:t>
            </a:r>
            <a:r>
              <a:rPr lang="en" sz="1600"/>
              <a:t>Мы планируем ввести</a:t>
            </a:r>
            <a:r>
              <a:rPr b="1" lang="en" sz="1600"/>
              <a:t> два тарифа подписки</a:t>
            </a:r>
            <a:r>
              <a:rPr lang="en" sz="1600"/>
              <a:t>, которые обеспечат ценность для наших клиентов и позволят нам получать доход.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/>
              <a:t>1)Индивидуальная подписка для родителей, предоставляющая доступ к нашему приложению со всем необходимым функционалом.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/>
              <a:t>2)Корпоративная подписка для реабилитационных центров за ежемесячную или ежегодную плату. В стоимость подписки входит дополнительные функции, многопользовательский режим и </a:t>
            </a:r>
            <a:r>
              <a:rPr lang="en" sz="1600"/>
              <a:t>техническая поддержка</a:t>
            </a:r>
            <a:r>
              <a:rPr lang="en" sz="1600"/>
              <a:t>. </a:t>
            </a:r>
            <a:endParaRPr sz="2100">
              <a:solidFill>
                <a:srgbClr val="18181B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2" name="Shape 1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g31ab04588bd_1_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4" name="Google Shape;1814;g31ab04588bd_1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111111"/>
                </a:solidFill>
                <a:highlight>
                  <a:schemeClr val="lt1"/>
                </a:highlight>
              </a:rPr>
              <a:t>😺</a:t>
            </a:r>
            <a:r>
              <a:rPr lang="en" sz="1900">
                <a:solidFill>
                  <a:schemeClr val="dk1"/>
                </a:solidFill>
              </a:rPr>
              <a:t>Нами была рассчитана стоимость привлечения одного клиента через социальную сеть ВК</a:t>
            </a:r>
            <a:endParaRPr sz="19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4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g2d66101a66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6" name="Google Shape;1826;g2d66101a66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111111"/>
                </a:solidFill>
                <a:highlight>
                  <a:schemeClr val="lt1"/>
                </a:highlight>
              </a:rPr>
              <a:t>😺</a:t>
            </a:r>
            <a:r>
              <a:rPr lang="en" sz="1600">
                <a:solidFill>
                  <a:schemeClr val="dk1"/>
                </a:solidFill>
              </a:rPr>
              <a:t>Так же нами была</a:t>
            </a:r>
            <a:r>
              <a:rPr lang="en" sz="1600">
                <a:solidFill>
                  <a:schemeClr val="dk1"/>
                </a:solidFill>
              </a:rPr>
              <a:t> рассчитана стоимость привлечения одного клиента через таргетированную рекламу в Яндексе. Расчеты были сделаны через сервис Яндекс директ.</a:t>
            </a:r>
            <a:endParaRPr sz="16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1" name="Shape 1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" name="Google Shape;1832;g2d66101a66e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3" name="Google Shape;1833;g2d66101a66e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111111"/>
                </a:solidFill>
                <a:highlight>
                  <a:schemeClr val="lt1"/>
                </a:highlight>
              </a:rPr>
              <a:t>😺</a:t>
            </a:r>
            <a:r>
              <a:rPr lang="en" sz="1500"/>
              <a:t>Из приведенных ранее расчетов, общая стоимость привлечения одного клиента составила 71,5 рубля</a:t>
            </a:r>
            <a:endParaRPr sz="15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g31ab04588bd_1_5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2" name="Google Shape;1842;g31ab04588bd_1_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111111"/>
                </a:solidFill>
                <a:highlight>
                  <a:schemeClr val="lt1"/>
                </a:highlight>
              </a:rPr>
              <a:t>😺</a:t>
            </a:r>
            <a:r>
              <a:rPr lang="en" sz="1900"/>
              <a:t>По нашим предварительным расчетам, первоначальные затраты составят 860 тысяч рублей. В дальнейшем ежемесячные расходы будут составлять 251 тысячу рублей.</a:t>
            </a:r>
            <a:endParaRPr sz="2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2" name="Shape 1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" name="Google Shape;1863;g31c48c1530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4" name="Google Shape;1864;g31c48c1530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111111"/>
                </a:solidFill>
                <a:highlight>
                  <a:schemeClr val="lt1"/>
                </a:highlight>
              </a:rPr>
              <a:t>😺</a:t>
            </a:r>
            <a:r>
              <a:rPr lang="en" sz="1800"/>
              <a:t>Рассчитав UNIT экономику,</a:t>
            </a:r>
            <a:r>
              <a:rPr lang="en" sz="1800">
                <a:solidFill>
                  <a:schemeClr val="dk1"/>
                </a:solidFill>
              </a:rPr>
              <a:t>мы установили, что наш проект начнет приносить чистую прибыль</a:t>
            </a:r>
            <a:r>
              <a:rPr lang="en" sz="1800"/>
              <a:t> на 10 месяц запуска проекта.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Значение </a:t>
            </a:r>
            <a:r>
              <a:rPr b="1" lang="en" sz="1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18 015 рассчитали по прогрессии подписок за календарный год. </a:t>
            </a:r>
            <a:br>
              <a:rPr lang="en"/>
            </a:br>
            <a:r>
              <a:rPr lang="en"/>
              <a:t>МЫ </a:t>
            </a:r>
            <a:r>
              <a:rPr lang="en"/>
              <a:t>рассчитали</a:t>
            </a:r>
            <a:r>
              <a:rPr lang="en"/>
              <a:t> юнит экономику в виде </a:t>
            </a:r>
            <a:r>
              <a:rPr lang="en"/>
              <a:t>прогрессии подписки</a:t>
            </a:r>
            <a:r>
              <a:rPr lang="en"/>
              <a:t> каждый месяц мы привлекаем по 235 подписчиков что бы окупится через 10 месяцев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r>
              <a:rPr lang="en"/>
              <a:t>Мы в месяц должны привлекать </a:t>
            </a:r>
            <a:r>
              <a:rPr lang="en"/>
              <a:t>минимум</a:t>
            </a:r>
            <a:r>
              <a:rPr lang="en"/>
              <a:t> по 235 подписчиков </a:t>
            </a:r>
            <a:r>
              <a:rPr lang="en"/>
              <a:t>чтобы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9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g31ab04588bd_4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1" name="Google Shape;1871;g31ab04588bd_4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🐥</a:t>
            </a:r>
            <a:r>
              <a:rPr lang="en" sz="1700"/>
              <a:t>На слайде представлен разработанный предварительный дизайн интерфейса. </a:t>
            </a:r>
            <a:r>
              <a:rPr lang="en" sz="1700"/>
              <a:t>Цветовая палитра интерфейса была подобрана </a:t>
            </a:r>
            <a:r>
              <a:rPr lang="en" sz="1700"/>
              <a:t>с учетом предпочтений детей с РАС.</a:t>
            </a:r>
            <a:br>
              <a:rPr lang="en" sz="1700"/>
            </a:br>
            <a:r>
              <a:rPr lang="en" sz="1700"/>
              <a:t>Как можно увидеть,</a:t>
            </a:r>
            <a:r>
              <a:rPr lang="en" sz="1900"/>
              <a:t> </a:t>
            </a:r>
            <a:r>
              <a:rPr b="1" lang="en" sz="1400">
                <a:solidFill>
                  <a:schemeClr val="dk1"/>
                </a:solidFill>
                <a:highlight>
                  <a:srgbClr val="FFFFFF"/>
                </a:highlight>
              </a:rPr>
              <a:t>игра будет состоять из модулей, каждый из которых представляет собой отдельный сценарий.</a:t>
            </a:r>
            <a:endParaRPr sz="19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4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Google Shape;1885;g2d66101a66e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6" name="Google Shape;1886;g2d66101a66e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🐥</a:t>
            </a:r>
            <a:r>
              <a:rPr lang="en" sz="1600"/>
              <a:t>М</a:t>
            </a:r>
            <a:r>
              <a:rPr lang="en" sz="1600"/>
              <a:t>одуль разделен на уровни. </a:t>
            </a:r>
            <a:r>
              <a:rPr lang="en" sz="1500">
                <a:solidFill>
                  <a:schemeClr val="dk1"/>
                </a:solidFill>
                <a:highlight>
                  <a:srgbClr val="FFFFFF"/>
                </a:highlight>
              </a:rPr>
              <a:t>Каждый уровень отличается повышением сложности для эффективного развития навыка.</a:t>
            </a:r>
            <a:endParaRPr sz="16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9" name="Shape 1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0" name="Google Shape;1900;g2d66101a66e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1" name="Google Shape;1901;g2d66101a66e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🐥</a:t>
            </a:r>
            <a:r>
              <a:rPr lang="en" sz="1700"/>
              <a:t>На слайде </a:t>
            </a:r>
            <a:r>
              <a:rPr lang="en" sz="1700"/>
              <a:t>представлен</a:t>
            </a:r>
            <a:r>
              <a:rPr lang="en" sz="1700"/>
              <a:t> интерфейс настройки игры под индивидуальные потребности ребенка.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4" name="Shape 1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g2d66101a66e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6" name="Google Shape;1916;g2d66101a66e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111111"/>
                </a:solidFill>
                <a:highlight>
                  <a:schemeClr val="lt1"/>
                </a:highlight>
              </a:rPr>
              <a:t>😺</a:t>
            </a:r>
            <a:r>
              <a:rPr lang="en" sz="1500">
                <a:solidFill>
                  <a:schemeClr val="dk1"/>
                </a:solidFill>
              </a:rPr>
              <a:t> </a:t>
            </a:r>
            <a:r>
              <a:rPr lang="en" sz="1300"/>
              <a:t>На слайде представлена демоверсия игры</a:t>
            </a:r>
            <a:endParaRPr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0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Google Shape;1921;g31ab04588bd_1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2" name="Google Shape;1922;g31ab04588bd_1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89999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111111"/>
                </a:solidFill>
                <a:highlight>
                  <a:schemeClr val="lt1"/>
                </a:highlight>
              </a:rPr>
              <a:t>😺</a:t>
            </a: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Наш дальнейший план развития включает расширение функционала продукта за счет новых модулей, заключения договоров с реабилитационными центрами для тестирования игры и создание информативного веб-сайта. Мы ставим перед собой цель привлечь более 1000 подписок, обеспечив устойчивый рост и развитие.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89999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Для повышения удобства использования и доступности планируется разработка мобильной версии. Параллельно мы планируем участвовать в акселерационных программах для привлечения финансирования и повышения интереса к </a:t>
            </a: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продукту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7" name="Shape 1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8" name="Google Shape;1978;g31ab04588bd_2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9" name="Google Shape;1979;g31ab04588bd_2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🐥</a:t>
            </a:r>
            <a:r>
              <a:rPr lang="en" sz="1600">
                <a:solidFill>
                  <a:schemeClr val="dk1"/>
                </a:solidFill>
              </a:rPr>
              <a:t>На слайде представлена команда, работающая над воплощением проекта в реальность. </a:t>
            </a:r>
            <a:endParaRPr sz="16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8" name="Shape 2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9" name="Google Shape;2019;g2586c4446d2_2_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0" name="Google Shape;2020;g2586c4446d2_2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🐥</a:t>
            </a:r>
            <a:r>
              <a:rPr lang="en" sz="1600">
                <a:solidFill>
                  <a:schemeClr val="dk1"/>
                </a:solidFill>
              </a:rPr>
              <a:t>Спасибо за внимание! Мы считаем что наш проект поможет детям сформировать необходимые им навыки и позволит </a:t>
            </a:r>
            <a:r>
              <a:rPr b="1" lang="en" sz="1600">
                <a:solidFill>
                  <a:schemeClr val="dk1"/>
                </a:solidFill>
              </a:rPr>
              <a:t>интегрироваться в общество</a:t>
            </a:r>
            <a:r>
              <a:rPr lang="en" sz="1600">
                <a:solidFill>
                  <a:schemeClr val="dk1"/>
                </a:solidFill>
              </a:rPr>
              <a:t> и улучшить </a:t>
            </a:r>
            <a:r>
              <a:rPr b="1" lang="en" sz="1600">
                <a:solidFill>
                  <a:srgbClr val="111111"/>
                </a:solidFill>
              </a:rPr>
              <a:t>качество жизни</a:t>
            </a:r>
            <a:r>
              <a:rPr lang="en" sz="1600">
                <a:solidFill>
                  <a:schemeClr val="dk1"/>
                </a:solidFill>
              </a:rPr>
              <a:t>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</a:rPr>
              <a:t>Будем рады ответить на ваши вопросы))))</a:t>
            </a:r>
            <a:endParaRPr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851600" y="1260325"/>
            <a:ext cx="7440900" cy="182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851400" y="3194912"/>
            <a:ext cx="7441200" cy="393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-1493687" y="-955145"/>
            <a:ext cx="10866289" cy="7380522"/>
            <a:chOff x="-1493687" y="-955145"/>
            <a:chExt cx="10866289" cy="7380522"/>
          </a:xfrm>
        </p:grpSpPr>
        <p:sp>
          <p:nvSpPr>
            <p:cNvPr id="12" name="Google Shape;12;p2"/>
            <p:cNvSpPr/>
            <p:nvPr/>
          </p:nvSpPr>
          <p:spPr>
            <a:xfrm rot="-4773718">
              <a:off x="-1064004" y="3722300"/>
              <a:ext cx="2223808" cy="2725384"/>
            </a:xfrm>
            <a:custGeom>
              <a:rect b="b" l="l" r="r" t="t"/>
              <a:pathLst>
                <a:path extrusionOk="0" h="37378" w="30499">
                  <a:moveTo>
                    <a:pt x="21496" y="1"/>
                  </a:moveTo>
                  <a:cubicBezTo>
                    <a:pt x="20740" y="1"/>
                    <a:pt x="19985" y="99"/>
                    <a:pt x="19257" y="293"/>
                  </a:cubicBezTo>
                  <a:cubicBezTo>
                    <a:pt x="18268" y="557"/>
                    <a:pt x="17002" y="1398"/>
                    <a:pt x="15816" y="1398"/>
                  </a:cubicBezTo>
                  <a:cubicBezTo>
                    <a:pt x="15791" y="1398"/>
                    <a:pt x="15767" y="1398"/>
                    <a:pt x="15742" y="1397"/>
                  </a:cubicBezTo>
                  <a:cubicBezTo>
                    <a:pt x="14588" y="1361"/>
                    <a:pt x="13785" y="434"/>
                    <a:pt x="12691" y="434"/>
                  </a:cubicBezTo>
                  <a:cubicBezTo>
                    <a:pt x="12454" y="434"/>
                    <a:pt x="12204" y="477"/>
                    <a:pt x="11934" y="582"/>
                  </a:cubicBezTo>
                  <a:cubicBezTo>
                    <a:pt x="10740" y="1046"/>
                    <a:pt x="9852" y="2050"/>
                    <a:pt x="9014" y="3020"/>
                  </a:cubicBezTo>
                  <a:cubicBezTo>
                    <a:pt x="5913" y="6603"/>
                    <a:pt x="2734" y="10324"/>
                    <a:pt x="1328" y="14846"/>
                  </a:cubicBezTo>
                  <a:cubicBezTo>
                    <a:pt x="0" y="19112"/>
                    <a:pt x="375" y="23733"/>
                    <a:pt x="1355" y="28089"/>
                  </a:cubicBezTo>
                  <a:cubicBezTo>
                    <a:pt x="1729" y="29755"/>
                    <a:pt x="2226" y="31459"/>
                    <a:pt x="3042" y="32945"/>
                  </a:cubicBezTo>
                  <a:cubicBezTo>
                    <a:pt x="3576" y="33920"/>
                    <a:pt x="4245" y="34803"/>
                    <a:pt x="5107" y="35519"/>
                  </a:cubicBezTo>
                  <a:cubicBezTo>
                    <a:pt x="6640" y="36795"/>
                    <a:pt x="8634" y="37378"/>
                    <a:pt x="10643" y="37378"/>
                  </a:cubicBezTo>
                  <a:cubicBezTo>
                    <a:pt x="11603" y="37378"/>
                    <a:pt x="12566" y="37245"/>
                    <a:pt x="13486" y="36991"/>
                  </a:cubicBezTo>
                  <a:cubicBezTo>
                    <a:pt x="16328" y="36207"/>
                    <a:pt x="18791" y="34401"/>
                    <a:pt x="20891" y="32330"/>
                  </a:cubicBezTo>
                  <a:cubicBezTo>
                    <a:pt x="25986" y="27307"/>
                    <a:pt x="29278" y="20492"/>
                    <a:pt x="30047" y="13379"/>
                  </a:cubicBezTo>
                  <a:cubicBezTo>
                    <a:pt x="30499" y="9215"/>
                    <a:pt x="29874" y="4496"/>
                    <a:pt x="26665" y="1804"/>
                  </a:cubicBezTo>
                  <a:cubicBezTo>
                    <a:pt x="25226" y="596"/>
                    <a:pt x="23361" y="1"/>
                    <a:pt x="214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7698731">
              <a:off x="7486861" y="-486666"/>
              <a:ext cx="1761137" cy="1170631"/>
            </a:xfrm>
            <a:custGeom>
              <a:rect b="b" l="l" r="r" t="t"/>
              <a:pathLst>
                <a:path extrusionOk="0" h="19796" w="29780">
                  <a:moveTo>
                    <a:pt x="23431" y="0"/>
                  </a:moveTo>
                  <a:cubicBezTo>
                    <a:pt x="22741" y="0"/>
                    <a:pt x="22055" y="133"/>
                    <a:pt x="21419" y="418"/>
                  </a:cubicBezTo>
                  <a:cubicBezTo>
                    <a:pt x="19210" y="1410"/>
                    <a:pt x="18034" y="3873"/>
                    <a:pt x="16016" y="5209"/>
                  </a:cubicBezTo>
                  <a:cubicBezTo>
                    <a:pt x="15004" y="5879"/>
                    <a:pt x="13794" y="6242"/>
                    <a:pt x="12581" y="6242"/>
                  </a:cubicBezTo>
                  <a:cubicBezTo>
                    <a:pt x="12533" y="6242"/>
                    <a:pt x="12484" y="6242"/>
                    <a:pt x="12436" y="6241"/>
                  </a:cubicBezTo>
                  <a:cubicBezTo>
                    <a:pt x="10542" y="6196"/>
                    <a:pt x="8685" y="5292"/>
                    <a:pt x="6829" y="5292"/>
                  </a:cubicBezTo>
                  <a:cubicBezTo>
                    <a:pt x="6495" y="5292"/>
                    <a:pt x="6161" y="5322"/>
                    <a:pt x="5827" y="5391"/>
                  </a:cubicBezTo>
                  <a:cubicBezTo>
                    <a:pt x="4402" y="5686"/>
                    <a:pt x="3174" y="6715"/>
                    <a:pt x="2521" y="8015"/>
                  </a:cubicBezTo>
                  <a:cubicBezTo>
                    <a:pt x="1" y="13034"/>
                    <a:pt x="5453" y="17855"/>
                    <a:pt x="9814" y="19179"/>
                  </a:cubicBezTo>
                  <a:cubicBezTo>
                    <a:pt x="11199" y="19601"/>
                    <a:pt x="12638" y="19795"/>
                    <a:pt x="14083" y="19795"/>
                  </a:cubicBezTo>
                  <a:cubicBezTo>
                    <a:pt x="16206" y="19795"/>
                    <a:pt x="18340" y="19375"/>
                    <a:pt x="20334" y="18638"/>
                  </a:cubicBezTo>
                  <a:cubicBezTo>
                    <a:pt x="22740" y="17749"/>
                    <a:pt x="25002" y="16387"/>
                    <a:pt x="26725" y="14487"/>
                  </a:cubicBezTo>
                  <a:cubicBezTo>
                    <a:pt x="27275" y="13879"/>
                    <a:pt x="27767" y="13216"/>
                    <a:pt x="28185" y="12509"/>
                  </a:cubicBezTo>
                  <a:cubicBezTo>
                    <a:pt x="29075" y="11001"/>
                    <a:pt x="29631" y="9302"/>
                    <a:pt x="29697" y="7558"/>
                  </a:cubicBezTo>
                  <a:cubicBezTo>
                    <a:pt x="29780" y="5381"/>
                    <a:pt x="29048" y="3119"/>
                    <a:pt x="27465" y="1622"/>
                  </a:cubicBezTo>
                  <a:cubicBezTo>
                    <a:pt x="26389" y="602"/>
                    <a:pt x="24900" y="0"/>
                    <a:pt x="234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" name="Google Shape;14;p2"/>
          <p:cNvGrpSpPr/>
          <p:nvPr/>
        </p:nvGrpSpPr>
        <p:grpSpPr>
          <a:xfrm>
            <a:off x="7735676" y="-715719"/>
            <a:ext cx="1196683" cy="1214058"/>
            <a:chOff x="7735676" y="-715719"/>
            <a:chExt cx="1196683" cy="1214058"/>
          </a:xfrm>
        </p:grpSpPr>
        <p:sp>
          <p:nvSpPr>
            <p:cNvPr id="15" name="Google Shape;15;p2"/>
            <p:cNvSpPr/>
            <p:nvPr/>
          </p:nvSpPr>
          <p:spPr>
            <a:xfrm rot="-7698731">
              <a:off x="7900002" y="-564189"/>
              <a:ext cx="100535" cy="92250"/>
            </a:xfrm>
            <a:custGeom>
              <a:rect b="b" l="l" r="r" t="t"/>
              <a:pathLst>
                <a:path extrusionOk="0" h="1560" w="1700">
                  <a:moveTo>
                    <a:pt x="964" y="1"/>
                  </a:moveTo>
                  <a:cubicBezTo>
                    <a:pt x="721" y="1"/>
                    <a:pt x="478" y="126"/>
                    <a:pt x="334" y="321"/>
                  </a:cubicBezTo>
                  <a:cubicBezTo>
                    <a:pt x="1" y="774"/>
                    <a:pt x="314" y="1481"/>
                    <a:pt x="866" y="1554"/>
                  </a:cubicBezTo>
                  <a:cubicBezTo>
                    <a:pt x="898" y="1558"/>
                    <a:pt x="929" y="1560"/>
                    <a:pt x="961" y="1560"/>
                  </a:cubicBezTo>
                  <a:cubicBezTo>
                    <a:pt x="1220" y="1560"/>
                    <a:pt x="1482" y="1429"/>
                    <a:pt x="1561" y="1167"/>
                  </a:cubicBezTo>
                  <a:cubicBezTo>
                    <a:pt x="1571" y="1137"/>
                    <a:pt x="1576" y="1105"/>
                    <a:pt x="1579" y="1073"/>
                  </a:cubicBezTo>
                  <a:cubicBezTo>
                    <a:pt x="1696" y="881"/>
                    <a:pt x="1699" y="639"/>
                    <a:pt x="1608" y="432"/>
                  </a:cubicBezTo>
                  <a:cubicBezTo>
                    <a:pt x="1501" y="189"/>
                    <a:pt x="1279" y="18"/>
                    <a:pt x="1011" y="2"/>
                  </a:cubicBezTo>
                  <a:cubicBezTo>
                    <a:pt x="995" y="1"/>
                    <a:pt x="980" y="1"/>
                    <a:pt x="9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-7698731">
              <a:off x="7929914" y="-439769"/>
              <a:ext cx="96750" cy="89293"/>
            </a:xfrm>
            <a:custGeom>
              <a:rect b="b" l="l" r="r" t="t"/>
              <a:pathLst>
                <a:path extrusionOk="0" h="1510" w="1636">
                  <a:moveTo>
                    <a:pt x="848" y="1"/>
                  </a:moveTo>
                  <a:cubicBezTo>
                    <a:pt x="653" y="1"/>
                    <a:pt x="461" y="73"/>
                    <a:pt x="322" y="231"/>
                  </a:cubicBezTo>
                  <a:cubicBezTo>
                    <a:pt x="1" y="597"/>
                    <a:pt x="70" y="1231"/>
                    <a:pt x="547" y="1428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1" y="1483"/>
                    <a:pt x="845" y="1483"/>
                    <a:pt x="849" y="1483"/>
                  </a:cubicBezTo>
                  <a:cubicBezTo>
                    <a:pt x="872" y="1498"/>
                    <a:pt x="898" y="1509"/>
                    <a:pt x="926" y="1509"/>
                  </a:cubicBezTo>
                  <a:cubicBezTo>
                    <a:pt x="928" y="1509"/>
                    <a:pt x="930" y="1509"/>
                    <a:pt x="931" y="1509"/>
                  </a:cubicBezTo>
                  <a:cubicBezTo>
                    <a:pt x="1080" y="1503"/>
                    <a:pt x="1218" y="1446"/>
                    <a:pt x="1334" y="1358"/>
                  </a:cubicBezTo>
                  <a:cubicBezTo>
                    <a:pt x="1340" y="1353"/>
                    <a:pt x="1348" y="1352"/>
                    <a:pt x="1354" y="1346"/>
                  </a:cubicBezTo>
                  <a:cubicBezTo>
                    <a:pt x="1366" y="1339"/>
                    <a:pt x="1373" y="1329"/>
                    <a:pt x="1381" y="1320"/>
                  </a:cubicBezTo>
                  <a:cubicBezTo>
                    <a:pt x="1386" y="1317"/>
                    <a:pt x="1389" y="1313"/>
                    <a:pt x="1393" y="1310"/>
                  </a:cubicBezTo>
                  <a:cubicBezTo>
                    <a:pt x="1431" y="1275"/>
                    <a:pt x="1464" y="1236"/>
                    <a:pt x="1490" y="1193"/>
                  </a:cubicBezTo>
                  <a:cubicBezTo>
                    <a:pt x="1555" y="1101"/>
                    <a:pt x="1599" y="995"/>
                    <a:pt x="1611" y="880"/>
                  </a:cubicBezTo>
                  <a:cubicBezTo>
                    <a:pt x="1614" y="866"/>
                    <a:pt x="1611" y="851"/>
                    <a:pt x="1612" y="837"/>
                  </a:cubicBezTo>
                  <a:cubicBezTo>
                    <a:pt x="1635" y="687"/>
                    <a:pt x="1618" y="529"/>
                    <a:pt x="1534" y="384"/>
                  </a:cubicBezTo>
                  <a:cubicBezTo>
                    <a:pt x="1393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-7698731">
              <a:off x="7752786" y="-195512"/>
              <a:ext cx="100417" cy="92250"/>
            </a:xfrm>
            <a:custGeom>
              <a:rect b="b" l="l" r="r" t="t"/>
              <a:pathLst>
                <a:path extrusionOk="0" h="1560" w="1698">
                  <a:moveTo>
                    <a:pt x="963" y="1"/>
                  </a:moveTo>
                  <a:cubicBezTo>
                    <a:pt x="719" y="1"/>
                    <a:pt x="476" y="126"/>
                    <a:pt x="332" y="321"/>
                  </a:cubicBezTo>
                  <a:cubicBezTo>
                    <a:pt x="0" y="774"/>
                    <a:pt x="312" y="1481"/>
                    <a:pt x="866" y="1553"/>
                  </a:cubicBezTo>
                  <a:cubicBezTo>
                    <a:pt x="897" y="1557"/>
                    <a:pt x="929" y="1559"/>
                    <a:pt x="960" y="1559"/>
                  </a:cubicBezTo>
                  <a:cubicBezTo>
                    <a:pt x="1218" y="1559"/>
                    <a:pt x="1480" y="1429"/>
                    <a:pt x="1558" y="1167"/>
                  </a:cubicBezTo>
                  <a:cubicBezTo>
                    <a:pt x="1569" y="1136"/>
                    <a:pt x="1574" y="1105"/>
                    <a:pt x="1579" y="1073"/>
                  </a:cubicBezTo>
                  <a:cubicBezTo>
                    <a:pt x="1694" y="881"/>
                    <a:pt x="1697" y="638"/>
                    <a:pt x="1606" y="432"/>
                  </a:cubicBezTo>
                  <a:lnTo>
                    <a:pt x="1606" y="431"/>
                  </a:lnTo>
                  <a:cubicBezTo>
                    <a:pt x="1499" y="188"/>
                    <a:pt x="1277" y="18"/>
                    <a:pt x="1010" y="2"/>
                  </a:cubicBezTo>
                  <a:cubicBezTo>
                    <a:pt x="995" y="1"/>
                    <a:pt x="979" y="1"/>
                    <a:pt x="9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-7698731">
              <a:off x="7798892" y="-322826"/>
              <a:ext cx="96691" cy="89234"/>
            </a:xfrm>
            <a:custGeom>
              <a:rect b="b" l="l" r="r" t="t"/>
              <a:pathLst>
                <a:path extrusionOk="0" h="1509" w="1635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0" y="597"/>
                    <a:pt x="69" y="1229"/>
                    <a:pt x="547" y="1429"/>
                  </a:cubicBezTo>
                  <a:cubicBezTo>
                    <a:pt x="644" y="1468"/>
                    <a:pt x="746" y="1483"/>
                    <a:pt x="849" y="1483"/>
                  </a:cubicBezTo>
                  <a:cubicBezTo>
                    <a:pt x="872" y="1497"/>
                    <a:pt x="897" y="1508"/>
                    <a:pt x="926" y="1508"/>
                  </a:cubicBezTo>
                  <a:cubicBezTo>
                    <a:pt x="927" y="1508"/>
                    <a:pt x="929" y="1508"/>
                    <a:pt x="931" y="1508"/>
                  </a:cubicBezTo>
                  <a:cubicBezTo>
                    <a:pt x="1079" y="1502"/>
                    <a:pt x="1218" y="1444"/>
                    <a:pt x="1333" y="1356"/>
                  </a:cubicBezTo>
                  <a:cubicBezTo>
                    <a:pt x="1339" y="1352"/>
                    <a:pt x="1348" y="1351"/>
                    <a:pt x="1354" y="1346"/>
                  </a:cubicBezTo>
                  <a:cubicBezTo>
                    <a:pt x="1365" y="1338"/>
                    <a:pt x="1371" y="1328"/>
                    <a:pt x="1381" y="1319"/>
                  </a:cubicBezTo>
                  <a:cubicBezTo>
                    <a:pt x="1385" y="1316"/>
                    <a:pt x="1388" y="1312"/>
                    <a:pt x="1393" y="1309"/>
                  </a:cubicBezTo>
                  <a:cubicBezTo>
                    <a:pt x="1430" y="1274"/>
                    <a:pt x="1463" y="1237"/>
                    <a:pt x="1489" y="1193"/>
                  </a:cubicBezTo>
                  <a:cubicBezTo>
                    <a:pt x="1554" y="1101"/>
                    <a:pt x="1599" y="994"/>
                    <a:pt x="1610" y="879"/>
                  </a:cubicBezTo>
                  <a:cubicBezTo>
                    <a:pt x="1612" y="864"/>
                    <a:pt x="1610" y="850"/>
                    <a:pt x="1612" y="836"/>
                  </a:cubicBezTo>
                  <a:cubicBezTo>
                    <a:pt x="1635" y="685"/>
                    <a:pt x="1616" y="528"/>
                    <a:pt x="1533" y="384"/>
                  </a:cubicBezTo>
                  <a:cubicBezTo>
                    <a:pt x="1392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-7698731">
              <a:off x="8289159" y="-643086"/>
              <a:ext cx="100417" cy="92250"/>
            </a:xfrm>
            <a:custGeom>
              <a:rect b="b" l="l" r="r" t="t"/>
              <a:pathLst>
                <a:path extrusionOk="0" h="1560" w="1698">
                  <a:moveTo>
                    <a:pt x="967" y="1"/>
                  </a:moveTo>
                  <a:cubicBezTo>
                    <a:pt x="723" y="1"/>
                    <a:pt x="478" y="126"/>
                    <a:pt x="333" y="322"/>
                  </a:cubicBezTo>
                  <a:cubicBezTo>
                    <a:pt x="0" y="775"/>
                    <a:pt x="313" y="1481"/>
                    <a:pt x="866" y="1553"/>
                  </a:cubicBezTo>
                  <a:cubicBezTo>
                    <a:pt x="898" y="1557"/>
                    <a:pt x="930" y="1559"/>
                    <a:pt x="963" y="1559"/>
                  </a:cubicBezTo>
                  <a:cubicBezTo>
                    <a:pt x="1219" y="1559"/>
                    <a:pt x="1482" y="1428"/>
                    <a:pt x="1560" y="1168"/>
                  </a:cubicBezTo>
                  <a:cubicBezTo>
                    <a:pt x="1569" y="1138"/>
                    <a:pt x="1574" y="1106"/>
                    <a:pt x="1579" y="1074"/>
                  </a:cubicBezTo>
                  <a:cubicBezTo>
                    <a:pt x="1694" y="881"/>
                    <a:pt x="1697" y="638"/>
                    <a:pt x="1606" y="432"/>
                  </a:cubicBezTo>
                  <a:cubicBezTo>
                    <a:pt x="1499" y="190"/>
                    <a:pt x="1279" y="19"/>
                    <a:pt x="1010" y="2"/>
                  </a:cubicBezTo>
                  <a:cubicBezTo>
                    <a:pt x="996" y="1"/>
                    <a:pt x="981" y="1"/>
                    <a:pt x="9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-7698731">
              <a:off x="8150574" y="-691052"/>
              <a:ext cx="113486" cy="104491"/>
            </a:xfrm>
            <a:custGeom>
              <a:rect b="b" l="l" r="r" t="t"/>
              <a:pathLst>
                <a:path extrusionOk="0" h="1767" w="1919">
                  <a:moveTo>
                    <a:pt x="924" y="0"/>
                  </a:moveTo>
                  <a:cubicBezTo>
                    <a:pt x="760" y="0"/>
                    <a:pt x="598" y="46"/>
                    <a:pt x="461" y="148"/>
                  </a:cubicBezTo>
                  <a:cubicBezTo>
                    <a:pt x="113" y="405"/>
                    <a:pt x="1" y="914"/>
                    <a:pt x="271" y="1263"/>
                  </a:cubicBezTo>
                  <a:cubicBezTo>
                    <a:pt x="311" y="1376"/>
                    <a:pt x="372" y="1480"/>
                    <a:pt x="460" y="1563"/>
                  </a:cubicBezTo>
                  <a:cubicBezTo>
                    <a:pt x="606" y="1702"/>
                    <a:pt x="797" y="1766"/>
                    <a:pt x="990" y="1766"/>
                  </a:cubicBezTo>
                  <a:cubicBezTo>
                    <a:pt x="1213" y="1766"/>
                    <a:pt x="1439" y="1681"/>
                    <a:pt x="1601" y="1524"/>
                  </a:cubicBezTo>
                  <a:cubicBezTo>
                    <a:pt x="1914" y="1224"/>
                    <a:pt x="1918" y="682"/>
                    <a:pt x="1656" y="350"/>
                  </a:cubicBezTo>
                  <a:cubicBezTo>
                    <a:pt x="1483" y="133"/>
                    <a:pt x="1201" y="0"/>
                    <a:pt x="9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-7698731">
              <a:off x="8184403" y="-540636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2" y="230"/>
                  </a:cubicBezTo>
                  <a:cubicBezTo>
                    <a:pt x="1" y="596"/>
                    <a:pt x="70" y="1230"/>
                    <a:pt x="548" y="1429"/>
                  </a:cubicBezTo>
                  <a:cubicBezTo>
                    <a:pt x="640" y="1466"/>
                    <a:pt x="738" y="1482"/>
                    <a:pt x="836" y="1482"/>
                  </a:cubicBezTo>
                  <a:cubicBezTo>
                    <a:pt x="841" y="1482"/>
                    <a:pt x="845" y="1482"/>
                    <a:pt x="849" y="1482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30" y="1508"/>
                    <a:pt x="931" y="1508"/>
                  </a:cubicBezTo>
                  <a:cubicBezTo>
                    <a:pt x="1080" y="1502"/>
                    <a:pt x="1218" y="1445"/>
                    <a:pt x="1334" y="1357"/>
                  </a:cubicBezTo>
                  <a:cubicBezTo>
                    <a:pt x="1341" y="1352"/>
                    <a:pt x="1348" y="1351"/>
                    <a:pt x="1356" y="1345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2" y="1274"/>
                    <a:pt x="1464" y="1236"/>
                    <a:pt x="1491" y="1192"/>
                  </a:cubicBezTo>
                  <a:cubicBezTo>
                    <a:pt x="1555" y="1100"/>
                    <a:pt x="1599" y="993"/>
                    <a:pt x="1612" y="879"/>
                  </a:cubicBezTo>
                  <a:cubicBezTo>
                    <a:pt x="1614" y="865"/>
                    <a:pt x="1611" y="850"/>
                    <a:pt x="1612" y="836"/>
                  </a:cubicBezTo>
                  <a:cubicBezTo>
                    <a:pt x="1635" y="686"/>
                    <a:pt x="1617" y="528"/>
                    <a:pt x="1534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-7698731">
              <a:off x="7818887" y="-439614"/>
              <a:ext cx="100417" cy="92250"/>
            </a:xfrm>
            <a:custGeom>
              <a:rect b="b" l="l" r="r" t="t"/>
              <a:pathLst>
                <a:path extrusionOk="0" h="1560" w="1698">
                  <a:moveTo>
                    <a:pt x="967" y="0"/>
                  </a:moveTo>
                  <a:cubicBezTo>
                    <a:pt x="723" y="0"/>
                    <a:pt x="479" y="125"/>
                    <a:pt x="334" y="322"/>
                  </a:cubicBezTo>
                  <a:cubicBezTo>
                    <a:pt x="1" y="775"/>
                    <a:pt x="314" y="1481"/>
                    <a:pt x="867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3" y="1428"/>
                    <a:pt x="1561" y="1168"/>
                  </a:cubicBezTo>
                  <a:cubicBezTo>
                    <a:pt x="1569" y="1137"/>
                    <a:pt x="1577" y="1106"/>
                    <a:pt x="1579" y="1074"/>
                  </a:cubicBezTo>
                  <a:cubicBezTo>
                    <a:pt x="1695" y="880"/>
                    <a:pt x="1698" y="638"/>
                    <a:pt x="1607" y="432"/>
                  </a:cubicBezTo>
                  <a:cubicBezTo>
                    <a:pt x="1500" y="188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 rot="-7698731">
              <a:off x="8069745" y="-433547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70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5" y="1483"/>
                    <a:pt x="849" y="1483"/>
                  </a:cubicBezTo>
                  <a:cubicBezTo>
                    <a:pt x="872" y="1498"/>
                    <a:pt x="898" y="1509"/>
                    <a:pt x="926" y="1509"/>
                  </a:cubicBezTo>
                  <a:cubicBezTo>
                    <a:pt x="928" y="1509"/>
                    <a:pt x="929" y="1509"/>
                    <a:pt x="931" y="1509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39" y="1353"/>
                    <a:pt x="1348" y="1352"/>
                    <a:pt x="1355" y="1346"/>
                  </a:cubicBezTo>
                  <a:cubicBezTo>
                    <a:pt x="1365" y="1339"/>
                    <a:pt x="1373" y="1328"/>
                    <a:pt x="1381" y="1320"/>
                  </a:cubicBezTo>
                  <a:cubicBezTo>
                    <a:pt x="1386" y="1317"/>
                    <a:pt x="1388" y="1313"/>
                    <a:pt x="1393" y="1310"/>
                  </a:cubicBezTo>
                  <a:cubicBezTo>
                    <a:pt x="1432" y="1275"/>
                    <a:pt x="1463" y="1236"/>
                    <a:pt x="1489" y="1194"/>
                  </a:cubicBezTo>
                  <a:cubicBezTo>
                    <a:pt x="1554" y="1100"/>
                    <a:pt x="1599" y="995"/>
                    <a:pt x="1612" y="880"/>
                  </a:cubicBezTo>
                  <a:cubicBezTo>
                    <a:pt x="1614" y="865"/>
                    <a:pt x="1611" y="851"/>
                    <a:pt x="1612" y="836"/>
                  </a:cubicBezTo>
                  <a:cubicBezTo>
                    <a:pt x="1635" y="686"/>
                    <a:pt x="1616" y="529"/>
                    <a:pt x="1533" y="385"/>
                  </a:cubicBezTo>
                  <a:cubicBezTo>
                    <a:pt x="1393" y="140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 rot="-7698731">
              <a:off x="8034973" y="-585068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8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0" y="597"/>
                    <a:pt x="70" y="1230"/>
                    <a:pt x="549" y="1428"/>
                  </a:cubicBezTo>
                  <a:cubicBezTo>
                    <a:pt x="644" y="1468"/>
                    <a:pt x="748" y="1483"/>
                    <a:pt x="849" y="1483"/>
                  </a:cubicBezTo>
                  <a:cubicBezTo>
                    <a:pt x="873" y="1498"/>
                    <a:pt x="899" y="1509"/>
                    <a:pt x="927" y="1509"/>
                  </a:cubicBezTo>
                  <a:cubicBezTo>
                    <a:pt x="929" y="1509"/>
                    <a:pt x="931" y="1509"/>
                    <a:pt x="933" y="1509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41" y="1353"/>
                    <a:pt x="1348" y="1350"/>
                    <a:pt x="1355" y="1346"/>
                  </a:cubicBezTo>
                  <a:cubicBezTo>
                    <a:pt x="1365" y="1338"/>
                    <a:pt x="1373" y="1327"/>
                    <a:pt x="1383" y="1320"/>
                  </a:cubicBezTo>
                  <a:cubicBezTo>
                    <a:pt x="1386" y="1315"/>
                    <a:pt x="1390" y="1312"/>
                    <a:pt x="1393" y="1310"/>
                  </a:cubicBezTo>
                  <a:cubicBezTo>
                    <a:pt x="1432" y="1275"/>
                    <a:pt x="1465" y="1236"/>
                    <a:pt x="1491" y="1193"/>
                  </a:cubicBezTo>
                  <a:cubicBezTo>
                    <a:pt x="1554" y="1100"/>
                    <a:pt x="1599" y="994"/>
                    <a:pt x="1612" y="880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3"/>
                  </a:cubicBezTo>
                  <a:cubicBezTo>
                    <a:pt x="1393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 rot="-7698731">
              <a:off x="8141873" y="-274386"/>
              <a:ext cx="100476" cy="92250"/>
            </a:xfrm>
            <a:custGeom>
              <a:rect b="b" l="l" r="r" t="t"/>
              <a:pathLst>
                <a:path extrusionOk="0" h="1560" w="1699">
                  <a:moveTo>
                    <a:pt x="967" y="0"/>
                  </a:moveTo>
                  <a:cubicBezTo>
                    <a:pt x="722" y="0"/>
                    <a:pt x="478" y="125"/>
                    <a:pt x="333" y="322"/>
                  </a:cubicBezTo>
                  <a:cubicBezTo>
                    <a:pt x="0" y="775"/>
                    <a:pt x="313" y="1481"/>
                    <a:pt x="866" y="1553"/>
                  </a:cubicBezTo>
                  <a:cubicBezTo>
                    <a:pt x="898" y="1557"/>
                    <a:pt x="930" y="1559"/>
                    <a:pt x="963" y="1559"/>
                  </a:cubicBezTo>
                  <a:cubicBezTo>
                    <a:pt x="1221" y="1559"/>
                    <a:pt x="1482" y="1428"/>
                    <a:pt x="1560" y="1168"/>
                  </a:cubicBezTo>
                  <a:cubicBezTo>
                    <a:pt x="1570" y="1137"/>
                    <a:pt x="1576" y="1106"/>
                    <a:pt x="1579" y="1074"/>
                  </a:cubicBezTo>
                  <a:cubicBezTo>
                    <a:pt x="1696" y="880"/>
                    <a:pt x="1698" y="638"/>
                    <a:pt x="1608" y="432"/>
                  </a:cubicBezTo>
                  <a:cubicBezTo>
                    <a:pt x="1501" y="188"/>
                    <a:pt x="1279" y="19"/>
                    <a:pt x="1010" y="2"/>
                  </a:cubicBezTo>
                  <a:cubicBezTo>
                    <a:pt x="996" y="1"/>
                    <a:pt x="981" y="0"/>
                    <a:pt x="9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 rot="-7698731">
              <a:off x="8003241" y="-322315"/>
              <a:ext cx="113545" cy="104491"/>
            </a:xfrm>
            <a:custGeom>
              <a:rect b="b" l="l" r="r" t="t"/>
              <a:pathLst>
                <a:path extrusionOk="0" h="1767" w="1920">
                  <a:moveTo>
                    <a:pt x="925" y="1"/>
                  </a:moveTo>
                  <a:cubicBezTo>
                    <a:pt x="761" y="1"/>
                    <a:pt x="599" y="47"/>
                    <a:pt x="461" y="149"/>
                  </a:cubicBezTo>
                  <a:cubicBezTo>
                    <a:pt x="115" y="405"/>
                    <a:pt x="1" y="913"/>
                    <a:pt x="271" y="1264"/>
                  </a:cubicBezTo>
                  <a:cubicBezTo>
                    <a:pt x="311" y="1376"/>
                    <a:pt x="372" y="1480"/>
                    <a:pt x="460" y="1564"/>
                  </a:cubicBezTo>
                  <a:cubicBezTo>
                    <a:pt x="606" y="1703"/>
                    <a:pt x="797" y="1767"/>
                    <a:pt x="990" y="1767"/>
                  </a:cubicBezTo>
                  <a:cubicBezTo>
                    <a:pt x="1214" y="1767"/>
                    <a:pt x="1439" y="1681"/>
                    <a:pt x="1601" y="1525"/>
                  </a:cubicBezTo>
                  <a:cubicBezTo>
                    <a:pt x="1914" y="1225"/>
                    <a:pt x="1920" y="682"/>
                    <a:pt x="1656" y="351"/>
                  </a:cubicBezTo>
                  <a:cubicBezTo>
                    <a:pt x="1483" y="133"/>
                    <a:pt x="1202" y="1"/>
                    <a:pt x="9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 rot="-7698731">
              <a:off x="8171785" y="-149907"/>
              <a:ext cx="96691" cy="89175"/>
            </a:xfrm>
            <a:custGeom>
              <a:rect b="b" l="l" r="r" t="t"/>
              <a:pathLst>
                <a:path extrusionOk="0" h="1508" w="1635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0" y="597"/>
                    <a:pt x="69" y="1229"/>
                    <a:pt x="547" y="1428"/>
                  </a:cubicBezTo>
                  <a:cubicBezTo>
                    <a:pt x="644" y="1468"/>
                    <a:pt x="746" y="1483"/>
                    <a:pt x="848" y="1483"/>
                  </a:cubicBezTo>
                  <a:cubicBezTo>
                    <a:pt x="871" y="1498"/>
                    <a:pt x="897" y="1508"/>
                    <a:pt x="925" y="1508"/>
                  </a:cubicBezTo>
                  <a:cubicBezTo>
                    <a:pt x="927" y="1508"/>
                    <a:pt x="929" y="1507"/>
                    <a:pt x="931" y="1507"/>
                  </a:cubicBezTo>
                  <a:cubicBezTo>
                    <a:pt x="1079" y="1502"/>
                    <a:pt x="1218" y="1445"/>
                    <a:pt x="1332" y="1356"/>
                  </a:cubicBezTo>
                  <a:cubicBezTo>
                    <a:pt x="1339" y="1352"/>
                    <a:pt x="1348" y="1350"/>
                    <a:pt x="1353" y="1346"/>
                  </a:cubicBezTo>
                  <a:cubicBezTo>
                    <a:pt x="1365" y="1337"/>
                    <a:pt x="1371" y="1327"/>
                    <a:pt x="1381" y="1318"/>
                  </a:cubicBezTo>
                  <a:cubicBezTo>
                    <a:pt x="1385" y="1315"/>
                    <a:pt x="1388" y="1311"/>
                    <a:pt x="1392" y="1308"/>
                  </a:cubicBezTo>
                  <a:cubicBezTo>
                    <a:pt x="1430" y="1274"/>
                    <a:pt x="1463" y="1236"/>
                    <a:pt x="1489" y="1193"/>
                  </a:cubicBezTo>
                  <a:cubicBezTo>
                    <a:pt x="1554" y="1100"/>
                    <a:pt x="1599" y="994"/>
                    <a:pt x="1610" y="878"/>
                  </a:cubicBezTo>
                  <a:cubicBezTo>
                    <a:pt x="1612" y="864"/>
                    <a:pt x="1610" y="851"/>
                    <a:pt x="1612" y="836"/>
                  </a:cubicBezTo>
                  <a:lnTo>
                    <a:pt x="1612" y="835"/>
                  </a:lnTo>
                  <a:cubicBezTo>
                    <a:pt x="1635" y="685"/>
                    <a:pt x="1616" y="528"/>
                    <a:pt x="1532" y="383"/>
                  </a:cubicBezTo>
                  <a:cubicBezTo>
                    <a:pt x="1392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 rot="-7698731">
              <a:off x="8037141" y="-171924"/>
              <a:ext cx="96750" cy="89293"/>
            </a:xfrm>
            <a:custGeom>
              <a:rect b="b" l="l" r="r" t="t"/>
              <a:pathLst>
                <a:path extrusionOk="0" h="1510" w="1636">
                  <a:moveTo>
                    <a:pt x="847" y="1"/>
                  </a:moveTo>
                  <a:cubicBezTo>
                    <a:pt x="653" y="1"/>
                    <a:pt x="461" y="73"/>
                    <a:pt x="322" y="230"/>
                  </a:cubicBezTo>
                  <a:cubicBezTo>
                    <a:pt x="1" y="597"/>
                    <a:pt x="70" y="1230"/>
                    <a:pt x="548" y="1428"/>
                  </a:cubicBezTo>
                  <a:cubicBezTo>
                    <a:pt x="640" y="1467"/>
                    <a:pt x="740" y="1483"/>
                    <a:pt x="837" y="1483"/>
                  </a:cubicBezTo>
                  <a:cubicBezTo>
                    <a:pt x="841" y="1483"/>
                    <a:pt x="845" y="1483"/>
                    <a:pt x="849" y="1483"/>
                  </a:cubicBezTo>
                  <a:cubicBezTo>
                    <a:pt x="872" y="1498"/>
                    <a:pt x="898" y="1509"/>
                    <a:pt x="927" y="1509"/>
                  </a:cubicBezTo>
                  <a:cubicBezTo>
                    <a:pt x="929" y="1509"/>
                    <a:pt x="931" y="1509"/>
                    <a:pt x="933" y="1509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41" y="1353"/>
                    <a:pt x="1348" y="1352"/>
                    <a:pt x="1356" y="1346"/>
                  </a:cubicBezTo>
                  <a:cubicBezTo>
                    <a:pt x="1366" y="1339"/>
                    <a:pt x="1373" y="1327"/>
                    <a:pt x="1383" y="1320"/>
                  </a:cubicBezTo>
                  <a:cubicBezTo>
                    <a:pt x="1386" y="1316"/>
                    <a:pt x="1389" y="1313"/>
                    <a:pt x="1393" y="1310"/>
                  </a:cubicBezTo>
                  <a:cubicBezTo>
                    <a:pt x="1432" y="1275"/>
                    <a:pt x="1464" y="1236"/>
                    <a:pt x="1491" y="1193"/>
                  </a:cubicBezTo>
                  <a:cubicBezTo>
                    <a:pt x="1555" y="1101"/>
                    <a:pt x="1599" y="994"/>
                    <a:pt x="1612" y="880"/>
                  </a:cubicBezTo>
                  <a:cubicBezTo>
                    <a:pt x="1614" y="865"/>
                    <a:pt x="1612" y="851"/>
                    <a:pt x="1612" y="837"/>
                  </a:cubicBezTo>
                  <a:cubicBezTo>
                    <a:pt x="1635" y="686"/>
                    <a:pt x="1618" y="529"/>
                    <a:pt x="1534" y="385"/>
                  </a:cubicBezTo>
                  <a:cubicBezTo>
                    <a:pt x="1393" y="141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 rot="-7698731">
              <a:off x="8383781" y="15463"/>
              <a:ext cx="100417" cy="92250"/>
            </a:xfrm>
            <a:custGeom>
              <a:rect b="b" l="l" r="r" t="t"/>
              <a:pathLst>
                <a:path extrusionOk="0" h="1560" w="1698">
                  <a:moveTo>
                    <a:pt x="964" y="1"/>
                  </a:moveTo>
                  <a:cubicBezTo>
                    <a:pt x="721" y="1"/>
                    <a:pt x="478" y="126"/>
                    <a:pt x="334" y="321"/>
                  </a:cubicBezTo>
                  <a:cubicBezTo>
                    <a:pt x="1" y="774"/>
                    <a:pt x="314" y="1481"/>
                    <a:pt x="866" y="1554"/>
                  </a:cubicBezTo>
                  <a:cubicBezTo>
                    <a:pt x="898" y="1558"/>
                    <a:pt x="929" y="1559"/>
                    <a:pt x="961" y="1559"/>
                  </a:cubicBezTo>
                  <a:cubicBezTo>
                    <a:pt x="1219" y="1559"/>
                    <a:pt x="1482" y="1429"/>
                    <a:pt x="1560" y="1167"/>
                  </a:cubicBezTo>
                  <a:cubicBezTo>
                    <a:pt x="1569" y="1137"/>
                    <a:pt x="1576" y="1105"/>
                    <a:pt x="1579" y="1073"/>
                  </a:cubicBezTo>
                  <a:cubicBezTo>
                    <a:pt x="1695" y="881"/>
                    <a:pt x="1697" y="639"/>
                    <a:pt x="1608" y="432"/>
                  </a:cubicBezTo>
                  <a:cubicBezTo>
                    <a:pt x="1500" y="189"/>
                    <a:pt x="1279" y="18"/>
                    <a:pt x="1011" y="2"/>
                  </a:cubicBezTo>
                  <a:cubicBezTo>
                    <a:pt x="995" y="1"/>
                    <a:pt x="979" y="1"/>
                    <a:pt x="9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 rot="-7698731">
              <a:off x="8245160" y="-32490"/>
              <a:ext cx="113427" cy="104491"/>
            </a:xfrm>
            <a:custGeom>
              <a:rect b="b" l="l" r="r" t="t"/>
              <a:pathLst>
                <a:path extrusionOk="0" h="1767" w="1918">
                  <a:moveTo>
                    <a:pt x="924" y="0"/>
                  </a:moveTo>
                  <a:cubicBezTo>
                    <a:pt x="761" y="0"/>
                    <a:pt x="598" y="46"/>
                    <a:pt x="460" y="148"/>
                  </a:cubicBezTo>
                  <a:cubicBezTo>
                    <a:pt x="114" y="405"/>
                    <a:pt x="0" y="914"/>
                    <a:pt x="270" y="1263"/>
                  </a:cubicBezTo>
                  <a:cubicBezTo>
                    <a:pt x="310" y="1376"/>
                    <a:pt x="371" y="1481"/>
                    <a:pt x="459" y="1563"/>
                  </a:cubicBezTo>
                  <a:cubicBezTo>
                    <a:pt x="605" y="1702"/>
                    <a:pt x="796" y="1766"/>
                    <a:pt x="990" y="1766"/>
                  </a:cubicBezTo>
                  <a:cubicBezTo>
                    <a:pt x="1213" y="1766"/>
                    <a:pt x="1439" y="1680"/>
                    <a:pt x="1600" y="1524"/>
                  </a:cubicBezTo>
                  <a:cubicBezTo>
                    <a:pt x="1913" y="1224"/>
                    <a:pt x="1918" y="683"/>
                    <a:pt x="1655" y="350"/>
                  </a:cubicBezTo>
                  <a:cubicBezTo>
                    <a:pt x="1483" y="133"/>
                    <a:pt x="1201" y="0"/>
                    <a:pt x="9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7698731">
              <a:off x="8413586" y="139860"/>
              <a:ext cx="96809" cy="89293"/>
            </a:xfrm>
            <a:custGeom>
              <a:rect b="b" l="l" r="r" t="t"/>
              <a:pathLst>
                <a:path extrusionOk="0" h="1510" w="1637">
                  <a:moveTo>
                    <a:pt x="848" y="1"/>
                  </a:moveTo>
                  <a:cubicBezTo>
                    <a:pt x="653" y="1"/>
                    <a:pt x="461" y="73"/>
                    <a:pt x="323" y="231"/>
                  </a:cubicBezTo>
                  <a:cubicBezTo>
                    <a:pt x="0" y="597"/>
                    <a:pt x="71" y="1231"/>
                    <a:pt x="548" y="1428"/>
                  </a:cubicBezTo>
                  <a:cubicBezTo>
                    <a:pt x="641" y="1467"/>
                    <a:pt x="739" y="1483"/>
                    <a:pt x="837" y="1483"/>
                  </a:cubicBezTo>
                  <a:cubicBezTo>
                    <a:pt x="841" y="1483"/>
                    <a:pt x="846" y="1483"/>
                    <a:pt x="850" y="1483"/>
                  </a:cubicBezTo>
                  <a:cubicBezTo>
                    <a:pt x="873" y="1498"/>
                    <a:pt x="899" y="1509"/>
                    <a:pt x="927" y="1509"/>
                  </a:cubicBezTo>
                  <a:cubicBezTo>
                    <a:pt x="929" y="1509"/>
                    <a:pt x="930" y="1509"/>
                    <a:pt x="932" y="1509"/>
                  </a:cubicBezTo>
                  <a:cubicBezTo>
                    <a:pt x="1079" y="1503"/>
                    <a:pt x="1219" y="1446"/>
                    <a:pt x="1333" y="1358"/>
                  </a:cubicBezTo>
                  <a:cubicBezTo>
                    <a:pt x="1340" y="1353"/>
                    <a:pt x="1349" y="1352"/>
                    <a:pt x="1355" y="1346"/>
                  </a:cubicBezTo>
                  <a:cubicBezTo>
                    <a:pt x="1366" y="1339"/>
                    <a:pt x="1372" y="1329"/>
                    <a:pt x="1382" y="1320"/>
                  </a:cubicBezTo>
                  <a:cubicBezTo>
                    <a:pt x="1387" y="1317"/>
                    <a:pt x="1390" y="1313"/>
                    <a:pt x="1392" y="1310"/>
                  </a:cubicBezTo>
                  <a:cubicBezTo>
                    <a:pt x="1431" y="1275"/>
                    <a:pt x="1465" y="1236"/>
                    <a:pt x="1491" y="1193"/>
                  </a:cubicBezTo>
                  <a:cubicBezTo>
                    <a:pt x="1555" y="1101"/>
                    <a:pt x="1599" y="994"/>
                    <a:pt x="1612" y="880"/>
                  </a:cubicBezTo>
                  <a:cubicBezTo>
                    <a:pt x="1613" y="866"/>
                    <a:pt x="1612" y="851"/>
                    <a:pt x="1612" y="837"/>
                  </a:cubicBezTo>
                  <a:lnTo>
                    <a:pt x="1613" y="837"/>
                  </a:lnTo>
                  <a:cubicBezTo>
                    <a:pt x="1636" y="687"/>
                    <a:pt x="1618" y="529"/>
                    <a:pt x="1534" y="384"/>
                  </a:cubicBezTo>
                  <a:cubicBezTo>
                    <a:pt x="1394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 rot="-7698731">
              <a:off x="8279013" y="117938"/>
              <a:ext cx="96691" cy="89175"/>
            </a:xfrm>
            <a:custGeom>
              <a:rect b="b" l="l" r="r" t="t"/>
              <a:pathLst>
                <a:path extrusionOk="0" h="1508" w="1635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0" y="597"/>
                    <a:pt x="69" y="1229"/>
                    <a:pt x="547" y="1428"/>
                  </a:cubicBezTo>
                  <a:cubicBezTo>
                    <a:pt x="644" y="1468"/>
                    <a:pt x="746" y="1483"/>
                    <a:pt x="849" y="1483"/>
                  </a:cubicBezTo>
                  <a:cubicBezTo>
                    <a:pt x="871" y="1498"/>
                    <a:pt x="897" y="1507"/>
                    <a:pt x="925" y="1507"/>
                  </a:cubicBezTo>
                  <a:cubicBezTo>
                    <a:pt x="927" y="1507"/>
                    <a:pt x="929" y="1507"/>
                    <a:pt x="931" y="1507"/>
                  </a:cubicBezTo>
                  <a:cubicBezTo>
                    <a:pt x="1079" y="1501"/>
                    <a:pt x="1218" y="1445"/>
                    <a:pt x="1333" y="1356"/>
                  </a:cubicBezTo>
                  <a:cubicBezTo>
                    <a:pt x="1341" y="1351"/>
                    <a:pt x="1348" y="1350"/>
                    <a:pt x="1355" y="1346"/>
                  </a:cubicBezTo>
                  <a:cubicBezTo>
                    <a:pt x="1365" y="1337"/>
                    <a:pt x="1372" y="1327"/>
                    <a:pt x="1382" y="1318"/>
                  </a:cubicBezTo>
                  <a:cubicBezTo>
                    <a:pt x="1385" y="1315"/>
                    <a:pt x="1388" y="1311"/>
                    <a:pt x="1393" y="1308"/>
                  </a:cubicBezTo>
                  <a:cubicBezTo>
                    <a:pt x="1431" y="1273"/>
                    <a:pt x="1463" y="1236"/>
                    <a:pt x="1489" y="1193"/>
                  </a:cubicBezTo>
                  <a:cubicBezTo>
                    <a:pt x="1554" y="1100"/>
                    <a:pt x="1599" y="994"/>
                    <a:pt x="1612" y="878"/>
                  </a:cubicBezTo>
                  <a:cubicBezTo>
                    <a:pt x="1613" y="864"/>
                    <a:pt x="1610" y="851"/>
                    <a:pt x="1612" y="836"/>
                  </a:cubicBezTo>
                  <a:cubicBezTo>
                    <a:pt x="1635" y="685"/>
                    <a:pt x="1618" y="527"/>
                    <a:pt x="1534" y="383"/>
                  </a:cubicBezTo>
                  <a:cubicBezTo>
                    <a:pt x="1393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 rot="-7698731">
              <a:off x="7752786" y="-195512"/>
              <a:ext cx="100417" cy="92250"/>
            </a:xfrm>
            <a:custGeom>
              <a:rect b="b" l="l" r="r" t="t"/>
              <a:pathLst>
                <a:path extrusionOk="0" h="1560" w="1698">
                  <a:moveTo>
                    <a:pt x="963" y="1"/>
                  </a:moveTo>
                  <a:cubicBezTo>
                    <a:pt x="719" y="1"/>
                    <a:pt x="476" y="126"/>
                    <a:pt x="332" y="321"/>
                  </a:cubicBezTo>
                  <a:cubicBezTo>
                    <a:pt x="0" y="774"/>
                    <a:pt x="312" y="1481"/>
                    <a:pt x="866" y="1553"/>
                  </a:cubicBezTo>
                  <a:cubicBezTo>
                    <a:pt x="897" y="1557"/>
                    <a:pt x="929" y="1559"/>
                    <a:pt x="960" y="1559"/>
                  </a:cubicBezTo>
                  <a:cubicBezTo>
                    <a:pt x="1218" y="1559"/>
                    <a:pt x="1480" y="1429"/>
                    <a:pt x="1558" y="1167"/>
                  </a:cubicBezTo>
                  <a:cubicBezTo>
                    <a:pt x="1569" y="1136"/>
                    <a:pt x="1574" y="1105"/>
                    <a:pt x="1579" y="1073"/>
                  </a:cubicBezTo>
                  <a:cubicBezTo>
                    <a:pt x="1694" y="881"/>
                    <a:pt x="1697" y="638"/>
                    <a:pt x="1606" y="432"/>
                  </a:cubicBezTo>
                  <a:lnTo>
                    <a:pt x="1606" y="431"/>
                  </a:lnTo>
                  <a:cubicBezTo>
                    <a:pt x="1499" y="188"/>
                    <a:pt x="1277" y="18"/>
                    <a:pt x="1010" y="2"/>
                  </a:cubicBezTo>
                  <a:cubicBezTo>
                    <a:pt x="995" y="1"/>
                    <a:pt x="979" y="1"/>
                    <a:pt x="9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 rot="-7698731">
              <a:off x="7782652" y="-70997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4" y="229"/>
                  </a:cubicBezTo>
                  <a:cubicBezTo>
                    <a:pt x="1" y="597"/>
                    <a:pt x="70" y="1229"/>
                    <a:pt x="549" y="1428"/>
                  </a:cubicBezTo>
                  <a:cubicBezTo>
                    <a:pt x="644" y="1468"/>
                    <a:pt x="748" y="1483"/>
                    <a:pt x="850" y="1483"/>
                  </a:cubicBezTo>
                  <a:cubicBezTo>
                    <a:pt x="875" y="1499"/>
                    <a:pt x="902" y="1509"/>
                    <a:pt x="933" y="1509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3"/>
                    <a:pt x="1348" y="1350"/>
                    <a:pt x="1355" y="1346"/>
                  </a:cubicBezTo>
                  <a:cubicBezTo>
                    <a:pt x="1366" y="1339"/>
                    <a:pt x="1373" y="1327"/>
                    <a:pt x="1383" y="1320"/>
                  </a:cubicBezTo>
                  <a:cubicBezTo>
                    <a:pt x="1386" y="1315"/>
                    <a:pt x="1390" y="1313"/>
                    <a:pt x="1393" y="1308"/>
                  </a:cubicBezTo>
                  <a:cubicBezTo>
                    <a:pt x="1432" y="1274"/>
                    <a:pt x="1465" y="1236"/>
                    <a:pt x="1491" y="1193"/>
                  </a:cubicBezTo>
                  <a:cubicBezTo>
                    <a:pt x="1555" y="1100"/>
                    <a:pt x="1599" y="994"/>
                    <a:pt x="1612" y="880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3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 rot="-7698731">
              <a:off x="7922507" y="-64823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3"/>
                    <a:pt x="324" y="230"/>
                  </a:cubicBezTo>
                  <a:cubicBezTo>
                    <a:pt x="0" y="597"/>
                    <a:pt x="70" y="1230"/>
                    <a:pt x="549" y="1428"/>
                  </a:cubicBezTo>
                  <a:cubicBezTo>
                    <a:pt x="640" y="1466"/>
                    <a:pt x="739" y="1483"/>
                    <a:pt x="836" y="1483"/>
                  </a:cubicBezTo>
                  <a:cubicBezTo>
                    <a:pt x="840" y="1483"/>
                    <a:pt x="845" y="1483"/>
                    <a:pt x="849" y="1483"/>
                  </a:cubicBezTo>
                  <a:cubicBezTo>
                    <a:pt x="873" y="1497"/>
                    <a:pt x="899" y="1509"/>
                    <a:pt x="927" y="1509"/>
                  </a:cubicBezTo>
                  <a:cubicBezTo>
                    <a:pt x="929" y="1509"/>
                    <a:pt x="931" y="1509"/>
                    <a:pt x="932" y="1508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41" y="1353"/>
                    <a:pt x="1348" y="1351"/>
                    <a:pt x="1355" y="1345"/>
                  </a:cubicBezTo>
                  <a:cubicBezTo>
                    <a:pt x="1365" y="1338"/>
                    <a:pt x="1373" y="1327"/>
                    <a:pt x="1383" y="1319"/>
                  </a:cubicBezTo>
                  <a:cubicBezTo>
                    <a:pt x="1386" y="1315"/>
                    <a:pt x="1390" y="1312"/>
                    <a:pt x="1393" y="1308"/>
                  </a:cubicBezTo>
                  <a:cubicBezTo>
                    <a:pt x="1432" y="1275"/>
                    <a:pt x="1465" y="1236"/>
                    <a:pt x="1491" y="1192"/>
                  </a:cubicBezTo>
                  <a:cubicBezTo>
                    <a:pt x="1554" y="1100"/>
                    <a:pt x="1599" y="993"/>
                    <a:pt x="1612" y="879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 rot="-7698731">
              <a:off x="7887712" y="-216356"/>
              <a:ext cx="96750" cy="89293"/>
            </a:xfrm>
            <a:custGeom>
              <a:rect b="b" l="l" r="r" t="t"/>
              <a:pathLst>
                <a:path extrusionOk="0" h="1510" w="1636">
                  <a:moveTo>
                    <a:pt x="847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0" y="597"/>
                    <a:pt x="71" y="1229"/>
                    <a:pt x="549" y="1429"/>
                  </a:cubicBezTo>
                  <a:cubicBezTo>
                    <a:pt x="645" y="1469"/>
                    <a:pt x="748" y="1483"/>
                    <a:pt x="850" y="1483"/>
                  </a:cubicBezTo>
                  <a:cubicBezTo>
                    <a:pt x="875" y="1499"/>
                    <a:pt x="902" y="1509"/>
                    <a:pt x="933" y="1509"/>
                  </a:cubicBezTo>
                  <a:cubicBezTo>
                    <a:pt x="1080" y="1504"/>
                    <a:pt x="1220" y="1446"/>
                    <a:pt x="1334" y="1358"/>
                  </a:cubicBezTo>
                  <a:cubicBezTo>
                    <a:pt x="1341" y="1354"/>
                    <a:pt x="1350" y="1351"/>
                    <a:pt x="1355" y="1346"/>
                  </a:cubicBezTo>
                  <a:cubicBezTo>
                    <a:pt x="1367" y="1339"/>
                    <a:pt x="1373" y="1328"/>
                    <a:pt x="1383" y="1320"/>
                  </a:cubicBezTo>
                  <a:cubicBezTo>
                    <a:pt x="1387" y="1316"/>
                    <a:pt x="1390" y="1313"/>
                    <a:pt x="1393" y="1309"/>
                  </a:cubicBezTo>
                  <a:cubicBezTo>
                    <a:pt x="1432" y="1276"/>
                    <a:pt x="1465" y="1237"/>
                    <a:pt x="1491" y="1193"/>
                  </a:cubicBezTo>
                  <a:cubicBezTo>
                    <a:pt x="1556" y="1101"/>
                    <a:pt x="1599" y="994"/>
                    <a:pt x="1612" y="880"/>
                  </a:cubicBezTo>
                  <a:cubicBezTo>
                    <a:pt x="1614" y="866"/>
                    <a:pt x="1612" y="851"/>
                    <a:pt x="1612" y="837"/>
                  </a:cubicBezTo>
                  <a:cubicBezTo>
                    <a:pt x="1635" y="686"/>
                    <a:pt x="1618" y="530"/>
                    <a:pt x="1534" y="384"/>
                  </a:cubicBezTo>
                  <a:cubicBezTo>
                    <a:pt x="1394" y="140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 rot="-7698731">
              <a:off x="7994623" y="94362"/>
              <a:ext cx="100417" cy="92191"/>
            </a:xfrm>
            <a:custGeom>
              <a:rect b="b" l="l" r="r" t="t"/>
              <a:pathLst>
                <a:path extrusionOk="0" h="1559" w="1698">
                  <a:moveTo>
                    <a:pt x="967" y="0"/>
                  </a:moveTo>
                  <a:cubicBezTo>
                    <a:pt x="721" y="0"/>
                    <a:pt x="477" y="124"/>
                    <a:pt x="332" y="322"/>
                  </a:cubicBezTo>
                  <a:cubicBezTo>
                    <a:pt x="1" y="775"/>
                    <a:pt x="312" y="1480"/>
                    <a:pt x="866" y="1553"/>
                  </a:cubicBezTo>
                  <a:cubicBezTo>
                    <a:pt x="898" y="1557"/>
                    <a:pt x="931" y="1559"/>
                    <a:pt x="963" y="1559"/>
                  </a:cubicBezTo>
                  <a:cubicBezTo>
                    <a:pt x="1220" y="1559"/>
                    <a:pt x="1481" y="1427"/>
                    <a:pt x="1559" y="1167"/>
                  </a:cubicBezTo>
                  <a:cubicBezTo>
                    <a:pt x="1569" y="1137"/>
                    <a:pt x="1575" y="1105"/>
                    <a:pt x="1579" y="1073"/>
                  </a:cubicBezTo>
                  <a:cubicBezTo>
                    <a:pt x="1695" y="880"/>
                    <a:pt x="1697" y="638"/>
                    <a:pt x="1607" y="431"/>
                  </a:cubicBezTo>
                  <a:cubicBezTo>
                    <a:pt x="1500" y="188"/>
                    <a:pt x="1278" y="19"/>
                    <a:pt x="1011" y="1"/>
                  </a:cubicBezTo>
                  <a:cubicBezTo>
                    <a:pt x="996" y="1"/>
                    <a:pt x="981" y="0"/>
                    <a:pt x="9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 rot="-7698731">
              <a:off x="7855956" y="46445"/>
              <a:ext cx="113545" cy="104491"/>
            </a:xfrm>
            <a:custGeom>
              <a:rect b="b" l="l" r="r" t="t"/>
              <a:pathLst>
                <a:path extrusionOk="0" h="1767" w="1920">
                  <a:moveTo>
                    <a:pt x="926" y="1"/>
                  </a:moveTo>
                  <a:cubicBezTo>
                    <a:pt x="762" y="1"/>
                    <a:pt x="600" y="47"/>
                    <a:pt x="462" y="149"/>
                  </a:cubicBezTo>
                  <a:cubicBezTo>
                    <a:pt x="115" y="405"/>
                    <a:pt x="1" y="914"/>
                    <a:pt x="272" y="1265"/>
                  </a:cubicBezTo>
                  <a:cubicBezTo>
                    <a:pt x="311" y="1376"/>
                    <a:pt x="373" y="1481"/>
                    <a:pt x="460" y="1563"/>
                  </a:cubicBezTo>
                  <a:cubicBezTo>
                    <a:pt x="606" y="1703"/>
                    <a:pt x="798" y="1767"/>
                    <a:pt x="991" y="1767"/>
                  </a:cubicBezTo>
                  <a:cubicBezTo>
                    <a:pt x="1214" y="1767"/>
                    <a:pt x="1440" y="1681"/>
                    <a:pt x="1602" y="1526"/>
                  </a:cubicBezTo>
                  <a:cubicBezTo>
                    <a:pt x="1914" y="1226"/>
                    <a:pt x="1920" y="683"/>
                    <a:pt x="1656" y="351"/>
                  </a:cubicBezTo>
                  <a:cubicBezTo>
                    <a:pt x="1483" y="133"/>
                    <a:pt x="1203" y="1"/>
                    <a:pt x="9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 rot="-7698731">
              <a:off x="8024500" y="218794"/>
              <a:ext cx="96691" cy="89293"/>
            </a:xfrm>
            <a:custGeom>
              <a:rect b="b" l="l" r="r" t="t"/>
              <a:pathLst>
                <a:path extrusionOk="0" h="1510" w="1635">
                  <a:moveTo>
                    <a:pt x="847" y="1"/>
                  </a:moveTo>
                  <a:cubicBezTo>
                    <a:pt x="652" y="1"/>
                    <a:pt x="460" y="73"/>
                    <a:pt x="322" y="231"/>
                  </a:cubicBezTo>
                  <a:cubicBezTo>
                    <a:pt x="0" y="597"/>
                    <a:pt x="69" y="1231"/>
                    <a:pt x="547" y="1430"/>
                  </a:cubicBezTo>
                  <a:cubicBezTo>
                    <a:pt x="640" y="1467"/>
                    <a:pt x="739" y="1483"/>
                    <a:pt x="836" y="1483"/>
                  </a:cubicBezTo>
                  <a:cubicBezTo>
                    <a:pt x="840" y="1483"/>
                    <a:pt x="844" y="1483"/>
                    <a:pt x="848" y="1483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9" y="1503"/>
                    <a:pt x="1218" y="1446"/>
                    <a:pt x="1333" y="1358"/>
                  </a:cubicBezTo>
                  <a:cubicBezTo>
                    <a:pt x="1340" y="1353"/>
                    <a:pt x="1348" y="1352"/>
                    <a:pt x="1355" y="1346"/>
                  </a:cubicBezTo>
                  <a:cubicBezTo>
                    <a:pt x="1365" y="1339"/>
                    <a:pt x="1372" y="1329"/>
                    <a:pt x="1382" y="1320"/>
                  </a:cubicBezTo>
                  <a:cubicBezTo>
                    <a:pt x="1385" y="1317"/>
                    <a:pt x="1388" y="1313"/>
                    <a:pt x="1392" y="1310"/>
                  </a:cubicBezTo>
                  <a:cubicBezTo>
                    <a:pt x="1431" y="1275"/>
                    <a:pt x="1463" y="1236"/>
                    <a:pt x="1489" y="1193"/>
                  </a:cubicBezTo>
                  <a:cubicBezTo>
                    <a:pt x="1554" y="1101"/>
                    <a:pt x="1599" y="995"/>
                    <a:pt x="1612" y="880"/>
                  </a:cubicBezTo>
                  <a:cubicBezTo>
                    <a:pt x="1613" y="866"/>
                    <a:pt x="1610" y="851"/>
                    <a:pt x="1612" y="837"/>
                  </a:cubicBezTo>
                  <a:cubicBezTo>
                    <a:pt x="1635" y="687"/>
                    <a:pt x="1618" y="529"/>
                    <a:pt x="1534" y="385"/>
                  </a:cubicBezTo>
                  <a:cubicBezTo>
                    <a:pt x="1393" y="141"/>
                    <a:pt x="1117" y="1"/>
                    <a:pt x="8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 rot="-7698731">
              <a:off x="8164344" y="225050"/>
              <a:ext cx="96750" cy="89175"/>
            </a:xfrm>
            <a:custGeom>
              <a:rect b="b" l="l" r="r" t="t"/>
              <a:pathLst>
                <a:path extrusionOk="0" h="1508" w="1636">
                  <a:moveTo>
                    <a:pt x="847" y="1"/>
                  </a:moveTo>
                  <a:cubicBezTo>
                    <a:pt x="653" y="1"/>
                    <a:pt x="461" y="73"/>
                    <a:pt x="323" y="229"/>
                  </a:cubicBezTo>
                  <a:cubicBezTo>
                    <a:pt x="1" y="597"/>
                    <a:pt x="70" y="1229"/>
                    <a:pt x="548" y="1428"/>
                  </a:cubicBezTo>
                  <a:cubicBezTo>
                    <a:pt x="644" y="1469"/>
                    <a:pt x="747" y="1483"/>
                    <a:pt x="849" y="1483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30" y="1508"/>
                    <a:pt x="931" y="1508"/>
                  </a:cubicBezTo>
                  <a:cubicBezTo>
                    <a:pt x="1080" y="1502"/>
                    <a:pt x="1219" y="1446"/>
                    <a:pt x="1334" y="1356"/>
                  </a:cubicBezTo>
                  <a:cubicBezTo>
                    <a:pt x="1341" y="1352"/>
                    <a:pt x="1348" y="1350"/>
                    <a:pt x="1356" y="1346"/>
                  </a:cubicBezTo>
                  <a:cubicBezTo>
                    <a:pt x="1366" y="1337"/>
                    <a:pt x="1373" y="1327"/>
                    <a:pt x="1383" y="1319"/>
                  </a:cubicBezTo>
                  <a:cubicBezTo>
                    <a:pt x="1386" y="1316"/>
                    <a:pt x="1389" y="1312"/>
                    <a:pt x="1393" y="1309"/>
                  </a:cubicBezTo>
                  <a:cubicBezTo>
                    <a:pt x="1432" y="1274"/>
                    <a:pt x="1464" y="1235"/>
                    <a:pt x="1490" y="1193"/>
                  </a:cubicBezTo>
                  <a:cubicBezTo>
                    <a:pt x="1555" y="1101"/>
                    <a:pt x="1600" y="994"/>
                    <a:pt x="1613" y="879"/>
                  </a:cubicBezTo>
                  <a:cubicBezTo>
                    <a:pt x="1614" y="864"/>
                    <a:pt x="1611" y="850"/>
                    <a:pt x="1613" y="835"/>
                  </a:cubicBezTo>
                  <a:cubicBezTo>
                    <a:pt x="1636" y="685"/>
                    <a:pt x="1618" y="528"/>
                    <a:pt x="1535" y="384"/>
                  </a:cubicBezTo>
                  <a:cubicBezTo>
                    <a:pt x="1393" y="140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-7698731">
              <a:off x="7889879" y="196849"/>
              <a:ext cx="96632" cy="89175"/>
            </a:xfrm>
            <a:custGeom>
              <a:rect b="b" l="l" r="r" t="t"/>
              <a:pathLst>
                <a:path extrusionOk="0" h="1508" w="1634">
                  <a:moveTo>
                    <a:pt x="846" y="0"/>
                  </a:moveTo>
                  <a:cubicBezTo>
                    <a:pt x="651" y="0"/>
                    <a:pt x="459" y="72"/>
                    <a:pt x="322" y="229"/>
                  </a:cubicBezTo>
                  <a:cubicBezTo>
                    <a:pt x="0" y="597"/>
                    <a:pt x="69" y="1229"/>
                    <a:pt x="547" y="1428"/>
                  </a:cubicBezTo>
                  <a:cubicBezTo>
                    <a:pt x="644" y="1468"/>
                    <a:pt x="746" y="1483"/>
                    <a:pt x="849" y="1483"/>
                  </a:cubicBezTo>
                  <a:cubicBezTo>
                    <a:pt x="872" y="1498"/>
                    <a:pt x="897" y="1507"/>
                    <a:pt x="925" y="1507"/>
                  </a:cubicBezTo>
                  <a:cubicBezTo>
                    <a:pt x="927" y="1507"/>
                    <a:pt x="929" y="1507"/>
                    <a:pt x="931" y="1507"/>
                  </a:cubicBezTo>
                  <a:cubicBezTo>
                    <a:pt x="1078" y="1501"/>
                    <a:pt x="1218" y="1445"/>
                    <a:pt x="1332" y="1357"/>
                  </a:cubicBezTo>
                  <a:cubicBezTo>
                    <a:pt x="1339" y="1353"/>
                    <a:pt x="1348" y="1350"/>
                    <a:pt x="1354" y="1346"/>
                  </a:cubicBezTo>
                  <a:cubicBezTo>
                    <a:pt x="1365" y="1338"/>
                    <a:pt x="1371" y="1327"/>
                    <a:pt x="1381" y="1318"/>
                  </a:cubicBezTo>
                  <a:cubicBezTo>
                    <a:pt x="1385" y="1315"/>
                    <a:pt x="1388" y="1312"/>
                    <a:pt x="1393" y="1308"/>
                  </a:cubicBezTo>
                  <a:cubicBezTo>
                    <a:pt x="1430" y="1273"/>
                    <a:pt x="1463" y="1236"/>
                    <a:pt x="1489" y="1193"/>
                  </a:cubicBezTo>
                  <a:cubicBezTo>
                    <a:pt x="1554" y="1100"/>
                    <a:pt x="1599" y="993"/>
                    <a:pt x="1610" y="880"/>
                  </a:cubicBezTo>
                  <a:cubicBezTo>
                    <a:pt x="1613" y="865"/>
                    <a:pt x="1610" y="851"/>
                    <a:pt x="1612" y="836"/>
                  </a:cubicBezTo>
                  <a:lnTo>
                    <a:pt x="1610" y="836"/>
                  </a:lnTo>
                  <a:cubicBezTo>
                    <a:pt x="1633" y="685"/>
                    <a:pt x="1616" y="529"/>
                    <a:pt x="1532" y="383"/>
                  </a:cubicBezTo>
                  <a:cubicBezTo>
                    <a:pt x="1392" y="140"/>
                    <a:pt x="1116" y="0"/>
                    <a:pt x="8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 rot="-7698731">
              <a:off x="8129548" y="73518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8" y="1"/>
                  </a:moveTo>
                  <a:cubicBezTo>
                    <a:pt x="654" y="1"/>
                    <a:pt x="462" y="73"/>
                    <a:pt x="324" y="230"/>
                  </a:cubicBezTo>
                  <a:cubicBezTo>
                    <a:pt x="1" y="597"/>
                    <a:pt x="70" y="1230"/>
                    <a:pt x="549" y="1429"/>
                  </a:cubicBezTo>
                  <a:cubicBezTo>
                    <a:pt x="640" y="1467"/>
                    <a:pt x="740" y="1483"/>
                    <a:pt x="838" y="1483"/>
                  </a:cubicBezTo>
                  <a:cubicBezTo>
                    <a:pt x="842" y="1483"/>
                    <a:pt x="846" y="1483"/>
                    <a:pt x="851" y="1483"/>
                  </a:cubicBezTo>
                  <a:cubicBezTo>
                    <a:pt x="874" y="1498"/>
                    <a:pt x="900" y="1509"/>
                    <a:pt x="928" y="1509"/>
                  </a:cubicBezTo>
                  <a:cubicBezTo>
                    <a:pt x="930" y="1509"/>
                    <a:pt x="931" y="1509"/>
                    <a:pt x="933" y="1509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3"/>
                    <a:pt x="1348" y="1351"/>
                    <a:pt x="1356" y="1346"/>
                  </a:cubicBezTo>
                  <a:cubicBezTo>
                    <a:pt x="1366" y="1338"/>
                    <a:pt x="1373" y="1328"/>
                    <a:pt x="1383" y="1320"/>
                  </a:cubicBezTo>
                  <a:cubicBezTo>
                    <a:pt x="1386" y="1317"/>
                    <a:pt x="1390" y="1312"/>
                    <a:pt x="1393" y="1310"/>
                  </a:cubicBezTo>
                  <a:cubicBezTo>
                    <a:pt x="1432" y="1275"/>
                    <a:pt x="1465" y="1236"/>
                    <a:pt x="1491" y="1194"/>
                  </a:cubicBezTo>
                  <a:cubicBezTo>
                    <a:pt x="1555" y="1100"/>
                    <a:pt x="1600" y="995"/>
                    <a:pt x="1613" y="880"/>
                  </a:cubicBezTo>
                  <a:cubicBezTo>
                    <a:pt x="1614" y="865"/>
                    <a:pt x="1613" y="851"/>
                    <a:pt x="1613" y="836"/>
                  </a:cubicBezTo>
                  <a:cubicBezTo>
                    <a:pt x="1636" y="686"/>
                    <a:pt x="1618" y="529"/>
                    <a:pt x="1535" y="385"/>
                  </a:cubicBezTo>
                  <a:cubicBezTo>
                    <a:pt x="1394" y="140"/>
                    <a:pt x="1119" y="1"/>
                    <a:pt x="8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-7698731">
              <a:off x="8040681" y="-32975"/>
              <a:ext cx="96750" cy="89175"/>
            </a:xfrm>
            <a:custGeom>
              <a:rect b="b" l="l" r="r" t="t"/>
              <a:pathLst>
                <a:path extrusionOk="0" h="1508" w="1636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1" y="597"/>
                    <a:pt x="70" y="1229"/>
                    <a:pt x="547" y="1428"/>
                  </a:cubicBezTo>
                  <a:cubicBezTo>
                    <a:pt x="644" y="1468"/>
                    <a:pt x="747" y="1483"/>
                    <a:pt x="849" y="1483"/>
                  </a:cubicBezTo>
                  <a:cubicBezTo>
                    <a:pt x="872" y="1496"/>
                    <a:pt x="898" y="1507"/>
                    <a:pt x="926" y="1507"/>
                  </a:cubicBezTo>
                  <a:cubicBezTo>
                    <a:pt x="928" y="1507"/>
                    <a:pt x="930" y="1507"/>
                    <a:pt x="931" y="1507"/>
                  </a:cubicBezTo>
                  <a:cubicBezTo>
                    <a:pt x="1078" y="1501"/>
                    <a:pt x="1218" y="1445"/>
                    <a:pt x="1332" y="1356"/>
                  </a:cubicBezTo>
                  <a:cubicBezTo>
                    <a:pt x="1340" y="1351"/>
                    <a:pt x="1348" y="1350"/>
                    <a:pt x="1354" y="1346"/>
                  </a:cubicBezTo>
                  <a:cubicBezTo>
                    <a:pt x="1366" y="1338"/>
                    <a:pt x="1371" y="1327"/>
                    <a:pt x="1381" y="1318"/>
                  </a:cubicBezTo>
                  <a:cubicBezTo>
                    <a:pt x="1386" y="1315"/>
                    <a:pt x="1389" y="1311"/>
                    <a:pt x="1392" y="1308"/>
                  </a:cubicBezTo>
                  <a:cubicBezTo>
                    <a:pt x="1430" y="1273"/>
                    <a:pt x="1464" y="1236"/>
                    <a:pt x="1490" y="1193"/>
                  </a:cubicBezTo>
                  <a:cubicBezTo>
                    <a:pt x="1555" y="1100"/>
                    <a:pt x="1599" y="994"/>
                    <a:pt x="1611" y="878"/>
                  </a:cubicBezTo>
                  <a:cubicBezTo>
                    <a:pt x="1612" y="864"/>
                    <a:pt x="1611" y="851"/>
                    <a:pt x="1611" y="836"/>
                  </a:cubicBezTo>
                  <a:lnTo>
                    <a:pt x="1612" y="836"/>
                  </a:lnTo>
                  <a:cubicBezTo>
                    <a:pt x="1635" y="685"/>
                    <a:pt x="1617" y="529"/>
                    <a:pt x="1533" y="383"/>
                  </a:cubicBezTo>
                  <a:cubicBezTo>
                    <a:pt x="1393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 rot="-7698731">
              <a:off x="8236448" y="384200"/>
              <a:ext cx="100476" cy="92250"/>
            </a:xfrm>
            <a:custGeom>
              <a:rect b="b" l="l" r="r" t="t"/>
              <a:pathLst>
                <a:path extrusionOk="0" h="1560" w="1699">
                  <a:moveTo>
                    <a:pt x="967" y="0"/>
                  </a:moveTo>
                  <a:cubicBezTo>
                    <a:pt x="723" y="0"/>
                    <a:pt x="478" y="126"/>
                    <a:pt x="334" y="322"/>
                  </a:cubicBezTo>
                  <a:cubicBezTo>
                    <a:pt x="1" y="775"/>
                    <a:pt x="314" y="1481"/>
                    <a:pt x="866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2" y="1429"/>
                    <a:pt x="1560" y="1168"/>
                  </a:cubicBezTo>
                  <a:cubicBezTo>
                    <a:pt x="1570" y="1137"/>
                    <a:pt x="1576" y="1106"/>
                    <a:pt x="1579" y="1074"/>
                  </a:cubicBezTo>
                  <a:cubicBezTo>
                    <a:pt x="1696" y="882"/>
                    <a:pt x="1699" y="638"/>
                    <a:pt x="1608" y="432"/>
                  </a:cubicBezTo>
                  <a:cubicBezTo>
                    <a:pt x="1501" y="189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7698731">
              <a:off x="8097876" y="336271"/>
              <a:ext cx="113427" cy="104491"/>
            </a:xfrm>
            <a:custGeom>
              <a:rect b="b" l="l" r="r" t="t"/>
              <a:pathLst>
                <a:path extrusionOk="0" h="1767" w="1918">
                  <a:moveTo>
                    <a:pt x="924" y="1"/>
                  </a:moveTo>
                  <a:cubicBezTo>
                    <a:pt x="761" y="1"/>
                    <a:pt x="598" y="47"/>
                    <a:pt x="460" y="148"/>
                  </a:cubicBezTo>
                  <a:cubicBezTo>
                    <a:pt x="114" y="405"/>
                    <a:pt x="0" y="915"/>
                    <a:pt x="270" y="1264"/>
                  </a:cubicBezTo>
                  <a:cubicBezTo>
                    <a:pt x="310" y="1376"/>
                    <a:pt x="371" y="1480"/>
                    <a:pt x="459" y="1564"/>
                  </a:cubicBezTo>
                  <a:cubicBezTo>
                    <a:pt x="606" y="1703"/>
                    <a:pt x="797" y="1767"/>
                    <a:pt x="990" y="1767"/>
                  </a:cubicBezTo>
                  <a:cubicBezTo>
                    <a:pt x="1213" y="1767"/>
                    <a:pt x="1439" y="1681"/>
                    <a:pt x="1600" y="1525"/>
                  </a:cubicBezTo>
                  <a:cubicBezTo>
                    <a:pt x="1913" y="1225"/>
                    <a:pt x="1918" y="682"/>
                    <a:pt x="1655" y="350"/>
                  </a:cubicBezTo>
                  <a:cubicBezTo>
                    <a:pt x="1483" y="133"/>
                    <a:pt x="1201" y="1"/>
                    <a:pt x="9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 rot="-7698731">
              <a:off x="8282578" y="256838"/>
              <a:ext cx="96750" cy="89293"/>
            </a:xfrm>
            <a:custGeom>
              <a:rect b="b" l="l" r="r" t="t"/>
              <a:pathLst>
                <a:path extrusionOk="0" h="1510" w="1636">
                  <a:moveTo>
                    <a:pt x="848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1" y="597"/>
                    <a:pt x="71" y="1230"/>
                    <a:pt x="549" y="1428"/>
                  </a:cubicBezTo>
                  <a:cubicBezTo>
                    <a:pt x="642" y="1467"/>
                    <a:pt x="740" y="1483"/>
                    <a:pt x="838" y="1483"/>
                  </a:cubicBezTo>
                  <a:cubicBezTo>
                    <a:pt x="842" y="1483"/>
                    <a:pt x="846" y="1483"/>
                    <a:pt x="850" y="1483"/>
                  </a:cubicBezTo>
                  <a:cubicBezTo>
                    <a:pt x="874" y="1498"/>
                    <a:pt x="899" y="1509"/>
                    <a:pt x="928" y="1509"/>
                  </a:cubicBezTo>
                  <a:cubicBezTo>
                    <a:pt x="929" y="1509"/>
                    <a:pt x="931" y="1509"/>
                    <a:pt x="933" y="1509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3"/>
                    <a:pt x="1350" y="1352"/>
                    <a:pt x="1355" y="1346"/>
                  </a:cubicBezTo>
                  <a:cubicBezTo>
                    <a:pt x="1367" y="1339"/>
                    <a:pt x="1373" y="1327"/>
                    <a:pt x="1383" y="1320"/>
                  </a:cubicBezTo>
                  <a:cubicBezTo>
                    <a:pt x="1387" y="1317"/>
                    <a:pt x="1390" y="1313"/>
                    <a:pt x="1393" y="1310"/>
                  </a:cubicBezTo>
                  <a:cubicBezTo>
                    <a:pt x="1432" y="1275"/>
                    <a:pt x="1465" y="1236"/>
                    <a:pt x="1491" y="1193"/>
                  </a:cubicBezTo>
                  <a:cubicBezTo>
                    <a:pt x="1556" y="1101"/>
                    <a:pt x="1599" y="995"/>
                    <a:pt x="1612" y="880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5"/>
                  </a:cubicBezTo>
                  <a:cubicBezTo>
                    <a:pt x="1394" y="141"/>
                    <a:pt x="1119" y="1"/>
                    <a:pt x="8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 rot="-7698731">
              <a:off x="8551695" y="-601251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1" y="598"/>
                    <a:pt x="71" y="1230"/>
                    <a:pt x="549" y="1429"/>
                  </a:cubicBezTo>
                  <a:cubicBezTo>
                    <a:pt x="646" y="1468"/>
                    <a:pt x="748" y="1484"/>
                    <a:pt x="851" y="1484"/>
                  </a:cubicBezTo>
                  <a:cubicBezTo>
                    <a:pt x="874" y="1497"/>
                    <a:pt x="899" y="1508"/>
                    <a:pt x="928" y="1508"/>
                  </a:cubicBezTo>
                  <a:cubicBezTo>
                    <a:pt x="929" y="1508"/>
                    <a:pt x="931" y="1508"/>
                    <a:pt x="933" y="1508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2"/>
                    <a:pt x="1350" y="1351"/>
                    <a:pt x="1356" y="1347"/>
                  </a:cubicBezTo>
                  <a:cubicBezTo>
                    <a:pt x="1367" y="1338"/>
                    <a:pt x="1373" y="1328"/>
                    <a:pt x="1383" y="1319"/>
                  </a:cubicBezTo>
                  <a:cubicBezTo>
                    <a:pt x="1387" y="1316"/>
                    <a:pt x="1390" y="1312"/>
                    <a:pt x="1393" y="1309"/>
                  </a:cubicBezTo>
                  <a:cubicBezTo>
                    <a:pt x="1432" y="1275"/>
                    <a:pt x="1465" y="1236"/>
                    <a:pt x="1491" y="1194"/>
                  </a:cubicBezTo>
                  <a:cubicBezTo>
                    <a:pt x="1556" y="1101"/>
                    <a:pt x="1599" y="995"/>
                    <a:pt x="1612" y="879"/>
                  </a:cubicBezTo>
                  <a:cubicBezTo>
                    <a:pt x="1614" y="865"/>
                    <a:pt x="1612" y="850"/>
                    <a:pt x="1612" y="836"/>
                  </a:cubicBezTo>
                  <a:cubicBezTo>
                    <a:pt x="1636" y="686"/>
                    <a:pt x="1618" y="529"/>
                    <a:pt x="1534" y="384"/>
                  </a:cubicBezTo>
                  <a:cubicBezTo>
                    <a:pt x="1394" y="141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 rot="-7698731">
              <a:off x="8782925" y="-341326"/>
              <a:ext cx="96691" cy="89234"/>
            </a:xfrm>
            <a:custGeom>
              <a:rect b="b" l="l" r="r" t="t"/>
              <a:pathLst>
                <a:path extrusionOk="0" h="1509" w="1635">
                  <a:moveTo>
                    <a:pt x="846" y="1"/>
                  </a:moveTo>
                  <a:cubicBezTo>
                    <a:pt x="651" y="1"/>
                    <a:pt x="459" y="73"/>
                    <a:pt x="322" y="230"/>
                  </a:cubicBezTo>
                  <a:cubicBezTo>
                    <a:pt x="0" y="597"/>
                    <a:pt x="69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4" y="1483"/>
                    <a:pt x="848" y="1483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9" y="1503"/>
                    <a:pt x="1218" y="1445"/>
                    <a:pt x="1333" y="1357"/>
                  </a:cubicBezTo>
                  <a:cubicBezTo>
                    <a:pt x="1339" y="1353"/>
                    <a:pt x="1348" y="1351"/>
                    <a:pt x="1355" y="1346"/>
                  </a:cubicBezTo>
                  <a:cubicBezTo>
                    <a:pt x="1365" y="1338"/>
                    <a:pt x="1372" y="1328"/>
                    <a:pt x="1381" y="1320"/>
                  </a:cubicBezTo>
                  <a:cubicBezTo>
                    <a:pt x="1385" y="1315"/>
                    <a:pt x="1388" y="1313"/>
                    <a:pt x="1392" y="1310"/>
                  </a:cubicBezTo>
                  <a:cubicBezTo>
                    <a:pt x="1431" y="1275"/>
                    <a:pt x="1463" y="1236"/>
                    <a:pt x="1489" y="1193"/>
                  </a:cubicBezTo>
                  <a:cubicBezTo>
                    <a:pt x="1554" y="1100"/>
                    <a:pt x="1599" y="995"/>
                    <a:pt x="1610" y="880"/>
                  </a:cubicBezTo>
                  <a:cubicBezTo>
                    <a:pt x="1613" y="865"/>
                    <a:pt x="1610" y="851"/>
                    <a:pt x="1612" y="836"/>
                  </a:cubicBezTo>
                  <a:cubicBezTo>
                    <a:pt x="1635" y="686"/>
                    <a:pt x="1616" y="529"/>
                    <a:pt x="1532" y="385"/>
                  </a:cubicBezTo>
                  <a:cubicBezTo>
                    <a:pt x="1392" y="140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 rot="-7698731">
              <a:off x="8289159" y="-643086"/>
              <a:ext cx="100417" cy="92250"/>
            </a:xfrm>
            <a:custGeom>
              <a:rect b="b" l="l" r="r" t="t"/>
              <a:pathLst>
                <a:path extrusionOk="0" h="1560" w="1698">
                  <a:moveTo>
                    <a:pt x="967" y="1"/>
                  </a:moveTo>
                  <a:cubicBezTo>
                    <a:pt x="723" y="1"/>
                    <a:pt x="478" y="126"/>
                    <a:pt x="333" y="322"/>
                  </a:cubicBezTo>
                  <a:cubicBezTo>
                    <a:pt x="0" y="775"/>
                    <a:pt x="313" y="1481"/>
                    <a:pt x="866" y="1553"/>
                  </a:cubicBezTo>
                  <a:cubicBezTo>
                    <a:pt x="898" y="1557"/>
                    <a:pt x="930" y="1559"/>
                    <a:pt x="963" y="1559"/>
                  </a:cubicBezTo>
                  <a:cubicBezTo>
                    <a:pt x="1219" y="1559"/>
                    <a:pt x="1482" y="1428"/>
                    <a:pt x="1560" y="1168"/>
                  </a:cubicBezTo>
                  <a:cubicBezTo>
                    <a:pt x="1569" y="1138"/>
                    <a:pt x="1574" y="1106"/>
                    <a:pt x="1579" y="1074"/>
                  </a:cubicBezTo>
                  <a:cubicBezTo>
                    <a:pt x="1694" y="881"/>
                    <a:pt x="1697" y="638"/>
                    <a:pt x="1606" y="432"/>
                  </a:cubicBezTo>
                  <a:cubicBezTo>
                    <a:pt x="1499" y="190"/>
                    <a:pt x="1279" y="19"/>
                    <a:pt x="1010" y="2"/>
                  </a:cubicBezTo>
                  <a:cubicBezTo>
                    <a:pt x="996" y="1"/>
                    <a:pt x="981" y="1"/>
                    <a:pt x="9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 rot="-7698731">
              <a:off x="8319049" y="-518561"/>
              <a:ext cx="96750" cy="89175"/>
            </a:xfrm>
            <a:custGeom>
              <a:rect b="b" l="l" r="r" t="t"/>
              <a:pathLst>
                <a:path extrusionOk="0" h="1508" w="1636">
                  <a:moveTo>
                    <a:pt x="848" y="1"/>
                  </a:moveTo>
                  <a:cubicBezTo>
                    <a:pt x="653" y="1"/>
                    <a:pt x="461" y="73"/>
                    <a:pt x="324" y="229"/>
                  </a:cubicBezTo>
                  <a:cubicBezTo>
                    <a:pt x="1" y="597"/>
                    <a:pt x="71" y="1229"/>
                    <a:pt x="549" y="1428"/>
                  </a:cubicBezTo>
                  <a:cubicBezTo>
                    <a:pt x="646" y="1469"/>
                    <a:pt x="748" y="1483"/>
                    <a:pt x="850" y="1483"/>
                  </a:cubicBezTo>
                  <a:cubicBezTo>
                    <a:pt x="873" y="1498"/>
                    <a:pt x="899" y="1508"/>
                    <a:pt x="927" y="1508"/>
                  </a:cubicBezTo>
                  <a:cubicBezTo>
                    <a:pt x="929" y="1508"/>
                    <a:pt x="931" y="1508"/>
                    <a:pt x="933" y="1508"/>
                  </a:cubicBezTo>
                  <a:cubicBezTo>
                    <a:pt x="1080" y="1502"/>
                    <a:pt x="1220" y="1446"/>
                    <a:pt x="1334" y="1358"/>
                  </a:cubicBezTo>
                  <a:cubicBezTo>
                    <a:pt x="1341" y="1352"/>
                    <a:pt x="1350" y="1350"/>
                    <a:pt x="1355" y="1346"/>
                  </a:cubicBezTo>
                  <a:cubicBezTo>
                    <a:pt x="1367" y="1339"/>
                    <a:pt x="1373" y="1327"/>
                    <a:pt x="1383" y="1319"/>
                  </a:cubicBezTo>
                  <a:cubicBezTo>
                    <a:pt x="1387" y="1316"/>
                    <a:pt x="1390" y="1313"/>
                    <a:pt x="1393" y="1309"/>
                  </a:cubicBezTo>
                  <a:cubicBezTo>
                    <a:pt x="1432" y="1274"/>
                    <a:pt x="1465" y="1236"/>
                    <a:pt x="1491" y="1193"/>
                  </a:cubicBezTo>
                  <a:cubicBezTo>
                    <a:pt x="1556" y="1101"/>
                    <a:pt x="1599" y="994"/>
                    <a:pt x="1612" y="880"/>
                  </a:cubicBezTo>
                  <a:cubicBezTo>
                    <a:pt x="1614" y="866"/>
                    <a:pt x="1612" y="851"/>
                    <a:pt x="1612" y="837"/>
                  </a:cubicBezTo>
                  <a:cubicBezTo>
                    <a:pt x="1635" y="685"/>
                    <a:pt x="1618" y="529"/>
                    <a:pt x="1534" y="384"/>
                  </a:cubicBezTo>
                  <a:cubicBezTo>
                    <a:pt x="1394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 rot="-7698731">
              <a:off x="8458927" y="-512434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4" y="229"/>
                  </a:cubicBezTo>
                  <a:cubicBezTo>
                    <a:pt x="0" y="597"/>
                    <a:pt x="71" y="1229"/>
                    <a:pt x="549" y="1428"/>
                  </a:cubicBezTo>
                  <a:cubicBezTo>
                    <a:pt x="645" y="1468"/>
                    <a:pt x="748" y="1483"/>
                    <a:pt x="850" y="1483"/>
                  </a:cubicBezTo>
                  <a:cubicBezTo>
                    <a:pt x="875" y="1499"/>
                    <a:pt x="902" y="1509"/>
                    <a:pt x="932" y="1509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3"/>
                    <a:pt x="1349" y="1350"/>
                    <a:pt x="1355" y="1346"/>
                  </a:cubicBezTo>
                  <a:cubicBezTo>
                    <a:pt x="1367" y="1339"/>
                    <a:pt x="1373" y="1327"/>
                    <a:pt x="1383" y="1320"/>
                  </a:cubicBezTo>
                  <a:cubicBezTo>
                    <a:pt x="1387" y="1315"/>
                    <a:pt x="1390" y="1313"/>
                    <a:pt x="1393" y="1308"/>
                  </a:cubicBezTo>
                  <a:cubicBezTo>
                    <a:pt x="1432" y="1275"/>
                    <a:pt x="1465" y="1236"/>
                    <a:pt x="1491" y="1193"/>
                  </a:cubicBezTo>
                  <a:cubicBezTo>
                    <a:pt x="1556" y="1100"/>
                    <a:pt x="1599" y="994"/>
                    <a:pt x="1612" y="880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3"/>
                  </a:cubicBezTo>
                  <a:cubicBezTo>
                    <a:pt x="1393" y="140"/>
                    <a:pt x="1117" y="0"/>
                    <a:pt x="8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 rot="-7698731">
              <a:off x="8184403" y="-540636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2" y="230"/>
                  </a:cubicBezTo>
                  <a:cubicBezTo>
                    <a:pt x="1" y="596"/>
                    <a:pt x="70" y="1230"/>
                    <a:pt x="548" y="1429"/>
                  </a:cubicBezTo>
                  <a:cubicBezTo>
                    <a:pt x="640" y="1466"/>
                    <a:pt x="738" y="1482"/>
                    <a:pt x="836" y="1482"/>
                  </a:cubicBezTo>
                  <a:cubicBezTo>
                    <a:pt x="841" y="1482"/>
                    <a:pt x="845" y="1482"/>
                    <a:pt x="849" y="1482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30" y="1508"/>
                    <a:pt x="931" y="1508"/>
                  </a:cubicBezTo>
                  <a:cubicBezTo>
                    <a:pt x="1080" y="1502"/>
                    <a:pt x="1218" y="1445"/>
                    <a:pt x="1334" y="1357"/>
                  </a:cubicBezTo>
                  <a:cubicBezTo>
                    <a:pt x="1341" y="1352"/>
                    <a:pt x="1348" y="1351"/>
                    <a:pt x="1356" y="1345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2" y="1274"/>
                    <a:pt x="1464" y="1236"/>
                    <a:pt x="1491" y="1192"/>
                  </a:cubicBezTo>
                  <a:cubicBezTo>
                    <a:pt x="1555" y="1100"/>
                    <a:pt x="1599" y="993"/>
                    <a:pt x="1612" y="879"/>
                  </a:cubicBezTo>
                  <a:cubicBezTo>
                    <a:pt x="1614" y="865"/>
                    <a:pt x="1611" y="850"/>
                    <a:pt x="1612" y="836"/>
                  </a:cubicBezTo>
                  <a:cubicBezTo>
                    <a:pt x="1635" y="686"/>
                    <a:pt x="1617" y="528"/>
                    <a:pt x="1534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 rot="-7698731">
              <a:off x="8424095" y="-663954"/>
              <a:ext cx="96750" cy="89175"/>
            </a:xfrm>
            <a:custGeom>
              <a:rect b="b" l="l" r="r" t="t"/>
              <a:pathLst>
                <a:path extrusionOk="0" h="1508" w="1636">
                  <a:moveTo>
                    <a:pt x="847" y="0"/>
                  </a:moveTo>
                  <a:cubicBezTo>
                    <a:pt x="653" y="0"/>
                    <a:pt x="461" y="72"/>
                    <a:pt x="323" y="229"/>
                  </a:cubicBezTo>
                  <a:cubicBezTo>
                    <a:pt x="1" y="597"/>
                    <a:pt x="70" y="1229"/>
                    <a:pt x="548" y="1428"/>
                  </a:cubicBezTo>
                  <a:cubicBezTo>
                    <a:pt x="644" y="1468"/>
                    <a:pt x="747" y="1483"/>
                    <a:pt x="849" y="1483"/>
                  </a:cubicBezTo>
                  <a:cubicBezTo>
                    <a:pt x="872" y="1498"/>
                    <a:pt x="898" y="1507"/>
                    <a:pt x="926" y="1507"/>
                  </a:cubicBezTo>
                  <a:cubicBezTo>
                    <a:pt x="928" y="1507"/>
                    <a:pt x="930" y="1507"/>
                    <a:pt x="932" y="1507"/>
                  </a:cubicBezTo>
                  <a:cubicBezTo>
                    <a:pt x="1079" y="1502"/>
                    <a:pt x="1219" y="1445"/>
                    <a:pt x="1333" y="1357"/>
                  </a:cubicBezTo>
                  <a:cubicBezTo>
                    <a:pt x="1340" y="1351"/>
                    <a:pt x="1349" y="1350"/>
                    <a:pt x="1354" y="1346"/>
                  </a:cubicBezTo>
                  <a:cubicBezTo>
                    <a:pt x="1366" y="1338"/>
                    <a:pt x="1372" y="1327"/>
                    <a:pt x="1382" y="1318"/>
                  </a:cubicBezTo>
                  <a:cubicBezTo>
                    <a:pt x="1386" y="1315"/>
                    <a:pt x="1389" y="1311"/>
                    <a:pt x="1393" y="1308"/>
                  </a:cubicBezTo>
                  <a:cubicBezTo>
                    <a:pt x="1431" y="1274"/>
                    <a:pt x="1464" y="1236"/>
                    <a:pt x="1490" y="1193"/>
                  </a:cubicBezTo>
                  <a:cubicBezTo>
                    <a:pt x="1555" y="1100"/>
                    <a:pt x="1600" y="994"/>
                    <a:pt x="1611" y="878"/>
                  </a:cubicBezTo>
                  <a:cubicBezTo>
                    <a:pt x="1613" y="864"/>
                    <a:pt x="1611" y="851"/>
                    <a:pt x="1613" y="836"/>
                  </a:cubicBezTo>
                  <a:cubicBezTo>
                    <a:pt x="1636" y="685"/>
                    <a:pt x="1617" y="529"/>
                    <a:pt x="1533" y="383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 rot="-7698731">
              <a:off x="8531043" y="-353249"/>
              <a:ext cx="100417" cy="92191"/>
            </a:xfrm>
            <a:custGeom>
              <a:rect b="b" l="l" r="r" t="t"/>
              <a:pathLst>
                <a:path extrusionOk="0" h="1559" w="1698">
                  <a:moveTo>
                    <a:pt x="964" y="0"/>
                  </a:moveTo>
                  <a:cubicBezTo>
                    <a:pt x="719" y="0"/>
                    <a:pt x="478" y="125"/>
                    <a:pt x="334" y="321"/>
                  </a:cubicBezTo>
                  <a:cubicBezTo>
                    <a:pt x="1" y="774"/>
                    <a:pt x="314" y="1481"/>
                    <a:pt x="866" y="1553"/>
                  </a:cubicBezTo>
                  <a:cubicBezTo>
                    <a:pt x="897" y="1557"/>
                    <a:pt x="929" y="1559"/>
                    <a:pt x="961" y="1559"/>
                  </a:cubicBezTo>
                  <a:cubicBezTo>
                    <a:pt x="1218" y="1559"/>
                    <a:pt x="1481" y="1428"/>
                    <a:pt x="1560" y="1168"/>
                  </a:cubicBezTo>
                  <a:cubicBezTo>
                    <a:pt x="1569" y="1136"/>
                    <a:pt x="1575" y="1104"/>
                    <a:pt x="1579" y="1072"/>
                  </a:cubicBezTo>
                  <a:cubicBezTo>
                    <a:pt x="1695" y="880"/>
                    <a:pt x="1697" y="638"/>
                    <a:pt x="1607" y="432"/>
                  </a:cubicBezTo>
                  <a:cubicBezTo>
                    <a:pt x="1500" y="188"/>
                    <a:pt x="1279" y="19"/>
                    <a:pt x="1011" y="2"/>
                  </a:cubicBezTo>
                  <a:cubicBezTo>
                    <a:pt x="995" y="1"/>
                    <a:pt x="979" y="0"/>
                    <a:pt x="9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 rot="-7698731">
              <a:off x="8392399" y="-401213"/>
              <a:ext cx="113427" cy="104491"/>
            </a:xfrm>
            <a:custGeom>
              <a:rect b="b" l="l" r="r" t="t"/>
              <a:pathLst>
                <a:path extrusionOk="0" h="1767" w="1918">
                  <a:moveTo>
                    <a:pt x="923" y="1"/>
                  </a:moveTo>
                  <a:cubicBezTo>
                    <a:pt x="760" y="1"/>
                    <a:pt x="598" y="47"/>
                    <a:pt x="460" y="148"/>
                  </a:cubicBezTo>
                  <a:cubicBezTo>
                    <a:pt x="113" y="405"/>
                    <a:pt x="0" y="914"/>
                    <a:pt x="270" y="1263"/>
                  </a:cubicBezTo>
                  <a:cubicBezTo>
                    <a:pt x="310" y="1376"/>
                    <a:pt x="371" y="1481"/>
                    <a:pt x="459" y="1564"/>
                  </a:cubicBezTo>
                  <a:cubicBezTo>
                    <a:pt x="605" y="1702"/>
                    <a:pt x="796" y="1767"/>
                    <a:pt x="989" y="1767"/>
                  </a:cubicBezTo>
                  <a:cubicBezTo>
                    <a:pt x="1212" y="1767"/>
                    <a:pt x="1438" y="1681"/>
                    <a:pt x="1600" y="1525"/>
                  </a:cubicBezTo>
                  <a:cubicBezTo>
                    <a:pt x="1912" y="1224"/>
                    <a:pt x="1918" y="683"/>
                    <a:pt x="1654" y="350"/>
                  </a:cubicBezTo>
                  <a:lnTo>
                    <a:pt x="1654" y="350"/>
                  </a:lnTo>
                  <a:lnTo>
                    <a:pt x="1655" y="352"/>
                  </a:lnTo>
                  <a:cubicBezTo>
                    <a:pt x="1483" y="133"/>
                    <a:pt x="1201" y="1"/>
                    <a:pt x="9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 rot="-7698731">
              <a:off x="8560943" y="-228806"/>
              <a:ext cx="96691" cy="89234"/>
            </a:xfrm>
            <a:custGeom>
              <a:rect b="b" l="l" r="r" t="t"/>
              <a:pathLst>
                <a:path extrusionOk="0" h="1509" w="1635">
                  <a:moveTo>
                    <a:pt x="847" y="0"/>
                  </a:moveTo>
                  <a:cubicBezTo>
                    <a:pt x="653" y="0"/>
                    <a:pt x="461" y="73"/>
                    <a:pt x="323" y="230"/>
                  </a:cubicBezTo>
                  <a:cubicBezTo>
                    <a:pt x="0" y="596"/>
                    <a:pt x="71" y="1230"/>
                    <a:pt x="548" y="1428"/>
                  </a:cubicBezTo>
                  <a:cubicBezTo>
                    <a:pt x="641" y="1466"/>
                    <a:pt x="739" y="1483"/>
                    <a:pt x="837" y="1483"/>
                  </a:cubicBezTo>
                  <a:cubicBezTo>
                    <a:pt x="841" y="1483"/>
                    <a:pt x="846" y="1483"/>
                    <a:pt x="850" y="1482"/>
                  </a:cubicBezTo>
                  <a:cubicBezTo>
                    <a:pt x="873" y="1497"/>
                    <a:pt x="899" y="1509"/>
                    <a:pt x="927" y="1509"/>
                  </a:cubicBezTo>
                  <a:cubicBezTo>
                    <a:pt x="929" y="1509"/>
                    <a:pt x="930" y="1509"/>
                    <a:pt x="932" y="1508"/>
                  </a:cubicBezTo>
                  <a:cubicBezTo>
                    <a:pt x="1079" y="1503"/>
                    <a:pt x="1219" y="1445"/>
                    <a:pt x="1333" y="1357"/>
                  </a:cubicBezTo>
                  <a:cubicBezTo>
                    <a:pt x="1340" y="1353"/>
                    <a:pt x="1349" y="1351"/>
                    <a:pt x="1355" y="1345"/>
                  </a:cubicBezTo>
                  <a:cubicBezTo>
                    <a:pt x="1366" y="1338"/>
                    <a:pt x="1372" y="1328"/>
                    <a:pt x="1382" y="1319"/>
                  </a:cubicBezTo>
                  <a:cubicBezTo>
                    <a:pt x="1387" y="1317"/>
                    <a:pt x="1390" y="1312"/>
                    <a:pt x="1392" y="1309"/>
                  </a:cubicBezTo>
                  <a:cubicBezTo>
                    <a:pt x="1431" y="1275"/>
                    <a:pt x="1465" y="1236"/>
                    <a:pt x="1491" y="1192"/>
                  </a:cubicBezTo>
                  <a:cubicBezTo>
                    <a:pt x="1555" y="1100"/>
                    <a:pt x="1599" y="995"/>
                    <a:pt x="1612" y="879"/>
                  </a:cubicBezTo>
                  <a:cubicBezTo>
                    <a:pt x="1613" y="865"/>
                    <a:pt x="1612" y="850"/>
                    <a:pt x="1612" y="836"/>
                  </a:cubicBezTo>
                  <a:cubicBezTo>
                    <a:pt x="1635" y="686"/>
                    <a:pt x="1618" y="529"/>
                    <a:pt x="1534" y="384"/>
                  </a:cubicBezTo>
                  <a:cubicBezTo>
                    <a:pt x="1393" y="140"/>
                    <a:pt x="1117" y="0"/>
                    <a:pt x="8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 rot="-7698731">
              <a:off x="8700787" y="-222609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2" y="0"/>
                    <a:pt x="461" y="72"/>
                    <a:pt x="323" y="230"/>
                  </a:cubicBezTo>
                  <a:cubicBezTo>
                    <a:pt x="1" y="598"/>
                    <a:pt x="70" y="1230"/>
                    <a:pt x="548" y="1429"/>
                  </a:cubicBezTo>
                  <a:cubicBezTo>
                    <a:pt x="644" y="1468"/>
                    <a:pt x="748" y="1484"/>
                    <a:pt x="849" y="1484"/>
                  </a:cubicBezTo>
                  <a:cubicBezTo>
                    <a:pt x="872" y="1497"/>
                    <a:pt x="898" y="1508"/>
                    <a:pt x="928" y="1508"/>
                  </a:cubicBezTo>
                  <a:cubicBezTo>
                    <a:pt x="929" y="1508"/>
                    <a:pt x="931" y="1508"/>
                    <a:pt x="933" y="1508"/>
                  </a:cubicBezTo>
                  <a:cubicBezTo>
                    <a:pt x="1080" y="1502"/>
                    <a:pt x="1219" y="1446"/>
                    <a:pt x="1334" y="1357"/>
                  </a:cubicBezTo>
                  <a:cubicBezTo>
                    <a:pt x="1341" y="1352"/>
                    <a:pt x="1348" y="1351"/>
                    <a:pt x="1356" y="1346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6"/>
                    <a:pt x="1390" y="1312"/>
                    <a:pt x="1393" y="1309"/>
                  </a:cubicBezTo>
                  <a:cubicBezTo>
                    <a:pt x="1432" y="1274"/>
                    <a:pt x="1465" y="1237"/>
                    <a:pt x="1491" y="1194"/>
                  </a:cubicBezTo>
                  <a:cubicBezTo>
                    <a:pt x="1555" y="1101"/>
                    <a:pt x="1600" y="994"/>
                    <a:pt x="1613" y="879"/>
                  </a:cubicBezTo>
                  <a:cubicBezTo>
                    <a:pt x="1614" y="865"/>
                    <a:pt x="1613" y="852"/>
                    <a:pt x="1613" y="837"/>
                  </a:cubicBezTo>
                  <a:lnTo>
                    <a:pt x="1613" y="836"/>
                  </a:lnTo>
                  <a:cubicBezTo>
                    <a:pt x="1636" y="686"/>
                    <a:pt x="1618" y="528"/>
                    <a:pt x="1535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 rot="-7698731">
              <a:off x="8426251" y="-250786"/>
              <a:ext cx="96691" cy="89175"/>
            </a:xfrm>
            <a:custGeom>
              <a:rect b="b" l="l" r="r" t="t"/>
              <a:pathLst>
                <a:path extrusionOk="0" h="1508" w="1635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0" y="597"/>
                    <a:pt x="69" y="1229"/>
                    <a:pt x="547" y="1428"/>
                  </a:cubicBezTo>
                  <a:cubicBezTo>
                    <a:pt x="644" y="1469"/>
                    <a:pt x="746" y="1483"/>
                    <a:pt x="849" y="1483"/>
                  </a:cubicBezTo>
                  <a:cubicBezTo>
                    <a:pt x="872" y="1498"/>
                    <a:pt x="897" y="1508"/>
                    <a:pt x="925" y="1508"/>
                  </a:cubicBezTo>
                  <a:cubicBezTo>
                    <a:pt x="927" y="1508"/>
                    <a:pt x="929" y="1508"/>
                    <a:pt x="931" y="1508"/>
                  </a:cubicBezTo>
                  <a:cubicBezTo>
                    <a:pt x="1079" y="1502"/>
                    <a:pt x="1218" y="1445"/>
                    <a:pt x="1333" y="1357"/>
                  </a:cubicBezTo>
                  <a:cubicBezTo>
                    <a:pt x="1339" y="1353"/>
                    <a:pt x="1348" y="1350"/>
                    <a:pt x="1355" y="1346"/>
                  </a:cubicBezTo>
                  <a:cubicBezTo>
                    <a:pt x="1365" y="1339"/>
                    <a:pt x="1372" y="1327"/>
                    <a:pt x="1382" y="1318"/>
                  </a:cubicBezTo>
                  <a:cubicBezTo>
                    <a:pt x="1385" y="1316"/>
                    <a:pt x="1388" y="1311"/>
                    <a:pt x="1393" y="1308"/>
                  </a:cubicBezTo>
                  <a:cubicBezTo>
                    <a:pt x="1431" y="1274"/>
                    <a:pt x="1463" y="1236"/>
                    <a:pt x="1489" y="1193"/>
                  </a:cubicBezTo>
                  <a:cubicBezTo>
                    <a:pt x="1554" y="1101"/>
                    <a:pt x="1599" y="994"/>
                    <a:pt x="1612" y="878"/>
                  </a:cubicBezTo>
                  <a:cubicBezTo>
                    <a:pt x="1613" y="864"/>
                    <a:pt x="1610" y="850"/>
                    <a:pt x="1612" y="835"/>
                  </a:cubicBezTo>
                  <a:lnTo>
                    <a:pt x="1612" y="835"/>
                  </a:lnTo>
                  <a:lnTo>
                    <a:pt x="1612" y="837"/>
                  </a:lnTo>
                  <a:cubicBezTo>
                    <a:pt x="1635" y="685"/>
                    <a:pt x="1616" y="529"/>
                    <a:pt x="1532" y="383"/>
                  </a:cubicBezTo>
                  <a:cubicBezTo>
                    <a:pt x="1392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 rot="-7698731">
              <a:off x="8665918" y="-374234"/>
              <a:ext cx="96750" cy="89293"/>
            </a:xfrm>
            <a:custGeom>
              <a:rect b="b" l="l" r="r" t="t"/>
              <a:pathLst>
                <a:path extrusionOk="0" h="1510" w="1636">
                  <a:moveTo>
                    <a:pt x="846" y="1"/>
                  </a:moveTo>
                  <a:cubicBezTo>
                    <a:pt x="652" y="1"/>
                    <a:pt x="460" y="73"/>
                    <a:pt x="322" y="231"/>
                  </a:cubicBezTo>
                  <a:cubicBezTo>
                    <a:pt x="0" y="597"/>
                    <a:pt x="70" y="1231"/>
                    <a:pt x="547" y="1428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4" y="1483"/>
                    <a:pt x="849" y="1483"/>
                  </a:cubicBezTo>
                  <a:cubicBezTo>
                    <a:pt x="872" y="1498"/>
                    <a:pt x="898" y="1509"/>
                    <a:pt x="926" y="1509"/>
                  </a:cubicBezTo>
                  <a:cubicBezTo>
                    <a:pt x="928" y="1509"/>
                    <a:pt x="929" y="1509"/>
                    <a:pt x="931" y="1509"/>
                  </a:cubicBezTo>
                  <a:cubicBezTo>
                    <a:pt x="1078" y="1503"/>
                    <a:pt x="1218" y="1446"/>
                    <a:pt x="1332" y="1358"/>
                  </a:cubicBezTo>
                  <a:cubicBezTo>
                    <a:pt x="1339" y="1353"/>
                    <a:pt x="1348" y="1352"/>
                    <a:pt x="1354" y="1346"/>
                  </a:cubicBezTo>
                  <a:cubicBezTo>
                    <a:pt x="1365" y="1339"/>
                    <a:pt x="1371" y="1327"/>
                    <a:pt x="1381" y="1320"/>
                  </a:cubicBezTo>
                  <a:cubicBezTo>
                    <a:pt x="1385" y="1316"/>
                    <a:pt x="1388" y="1313"/>
                    <a:pt x="1391" y="1310"/>
                  </a:cubicBezTo>
                  <a:cubicBezTo>
                    <a:pt x="1430" y="1275"/>
                    <a:pt x="1463" y="1236"/>
                    <a:pt x="1489" y="1193"/>
                  </a:cubicBezTo>
                  <a:cubicBezTo>
                    <a:pt x="1554" y="1101"/>
                    <a:pt x="1598" y="994"/>
                    <a:pt x="1611" y="880"/>
                  </a:cubicBezTo>
                  <a:cubicBezTo>
                    <a:pt x="1612" y="865"/>
                    <a:pt x="1611" y="851"/>
                    <a:pt x="1611" y="837"/>
                  </a:cubicBezTo>
                  <a:lnTo>
                    <a:pt x="1612" y="837"/>
                  </a:lnTo>
                  <a:cubicBezTo>
                    <a:pt x="1635" y="687"/>
                    <a:pt x="1616" y="529"/>
                    <a:pt x="1533" y="385"/>
                  </a:cubicBezTo>
                  <a:cubicBezTo>
                    <a:pt x="1392" y="141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 rot="-7698731">
              <a:off x="8577101" y="-480586"/>
              <a:ext cx="96750" cy="89175"/>
            </a:xfrm>
            <a:custGeom>
              <a:rect b="b" l="l" r="r" t="t"/>
              <a:pathLst>
                <a:path extrusionOk="0" h="1508" w="1636">
                  <a:moveTo>
                    <a:pt x="847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1" y="597"/>
                    <a:pt x="70" y="1229"/>
                    <a:pt x="547" y="1428"/>
                  </a:cubicBezTo>
                  <a:cubicBezTo>
                    <a:pt x="644" y="1469"/>
                    <a:pt x="747" y="1483"/>
                    <a:pt x="849" y="1483"/>
                  </a:cubicBezTo>
                  <a:cubicBezTo>
                    <a:pt x="872" y="1498"/>
                    <a:pt x="897" y="1508"/>
                    <a:pt x="925" y="1508"/>
                  </a:cubicBezTo>
                  <a:cubicBezTo>
                    <a:pt x="927" y="1508"/>
                    <a:pt x="929" y="1508"/>
                    <a:pt x="931" y="1508"/>
                  </a:cubicBezTo>
                  <a:cubicBezTo>
                    <a:pt x="1080" y="1502"/>
                    <a:pt x="1218" y="1445"/>
                    <a:pt x="1334" y="1356"/>
                  </a:cubicBezTo>
                  <a:cubicBezTo>
                    <a:pt x="1340" y="1352"/>
                    <a:pt x="1348" y="1350"/>
                    <a:pt x="1355" y="1346"/>
                  </a:cubicBezTo>
                  <a:cubicBezTo>
                    <a:pt x="1366" y="1337"/>
                    <a:pt x="1373" y="1327"/>
                    <a:pt x="1381" y="1318"/>
                  </a:cubicBezTo>
                  <a:cubicBezTo>
                    <a:pt x="1386" y="1316"/>
                    <a:pt x="1389" y="1311"/>
                    <a:pt x="1393" y="1308"/>
                  </a:cubicBezTo>
                  <a:cubicBezTo>
                    <a:pt x="1430" y="1274"/>
                    <a:pt x="1464" y="1236"/>
                    <a:pt x="1490" y="1193"/>
                  </a:cubicBezTo>
                  <a:cubicBezTo>
                    <a:pt x="1555" y="1101"/>
                    <a:pt x="1599" y="994"/>
                    <a:pt x="1611" y="878"/>
                  </a:cubicBezTo>
                  <a:cubicBezTo>
                    <a:pt x="1614" y="864"/>
                    <a:pt x="1611" y="850"/>
                    <a:pt x="1612" y="835"/>
                  </a:cubicBezTo>
                  <a:lnTo>
                    <a:pt x="1612" y="835"/>
                  </a:lnTo>
                  <a:lnTo>
                    <a:pt x="1612" y="837"/>
                  </a:lnTo>
                  <a:cubicBezTo>
                    <a:pt x="1635" y="685"/>
                    <a:pt x="1618" y="528"/>
                    <a:pt x="1534" y="383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 rot="-7698731">
              <a:off x="8772879" y="-63434"/>
              <a:ext cx="100417" cy="92250"/>
            </a:xfrm>
            <a:custGeom>
              <a:rect b="b" l="l" r="r" t="t"/>
              <a:pathLst>
                <a:path extrusionOk="0" h="1560" w="1698">
                  <a:moveTo>
                    <a:pt x="967" y="1"/>
                  </a:moveTo>
                  <a:cubicBezTo>
                    <a:pt x="722" y="1"/>
                    <a:pt x="477" y="125"/>
                    <a:pt x="333" y="322"/>
                  </a:cubicBezTo>
                  <a:cubicBezTo>
                    <a:pt x="1" y="775"/>
                    <a:pt x="313" y="1481"/>
                    <a:pt x="867" y="1553"/>
                  </a:cubicBezTo>
                  <a:cubicBezTo>
                    <a:pt x="899" y="1557"/>
                    <a:pt x="931" y="1559"/>
                    <a:pt x="963" y="1559"/>
                  </a:cubicBezTo>
                  <a:cubicBezTo>
                    <a:pt x="1220" y="1559"/>
                    <a:pt x="1481" y="1428"/>
                    <a:pt x="1559" y="1168"/>
                  </a:cubicBezTo>
                  <a:cubicBezTo>
                    <a:pt x="1569" y="1138"/>
                    <a:pt x="1575" y="1106"/>
                    <a:pt x="1580" y="1074"/>
                  </a:cubicBezTo>
                  <a:cubicBezTo>
                    <a:pt x="1695" y="881"/>
                    <a:pt x="1698" y="638"/>
                    <a:pt x="1607" y="432"/>
                  </a:cubicBezTo>
                  <a:cubicBezTo>
                    <a:pt x="1500" y="190"/>
                    <a:pt x="1278" y="19"/>
                    <a:pt x="1011" y="2"/>
                  </a:cubicBezTo>
                  <a:cubicBezTo>
                    <a:pt x="996" y="1"/>
                    <a:pt x="982" y="1"/>
                    <a:pt x="9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 rot="-7698731">
              <a:off x="8634223" y="-111376"/>
              <a:ext cx="113545" cy="104432"/>
            </a:xfrm>
            <a:custGeom>
              <a:rect b="b" l="l" r="r" t="t"/>
              <a:pathLst>
                <a:path extrusionOk="0" h="1766" w="1920">
                  <a:moveTo>
                    <a:pt x="925" y="0"/>
                  </a:moveTo>
                  <a:cubicBezTo>
                    <a:pt x="761" y="0"/>
                    <a:pt x="599" y="46"/>
                    <a:pt x="462" y="148"/>
                  </a:cubicBezTo>
                  <a:cubicBezTo>
                    <a:pt x="114" y="405"/>
                    <a:pt x="0" y="913"/>
                    <a:pt x="271" y="1263"/>
                  </a:cubicBezTo>
                  <a:cubicBezTo>
                    <a:pt x="312" y="1376"/>
                    <a:pt x="372" y="1480"/>
                    <a:pt x="460" y="1563"/>
                  </a:cubicBezTo>
                  <a:cubicBezTo>
                    <a:pt x="606" y="1702"/>
                    <a:pt x="797" y="1766"/>
                    <a:pt x="990" y="1766"/>
                  </a:cubicBezTo>
                  <a:cubicBezTo>
                    <a:pt x="1213" y="1766"/>
                    <a:pt x="1439" y="1680"/>
                    <a:pt x="1602" y="1524"/>
                  </a:cubicBezTo>
                  <a:cubicBezTo>
                    <a:pt x="1913" y="1224"/>
                    <a:pt x="1919" y="682"/>
                    <a:pt x="1655" y="350"/>
                  </a:cubicBezTo>
                  <a:cubicBezTo>
                    <a:pt x="1484" y="133"/>
                    <a:pt x="1202" y="0"/>
                    <a:pt x="9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 rot="-7698731">
              <a:off x="8668086" y="38969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6" y="0"/>
                  </a:moveTo>
                  <a:cubicBezTo>
                    <a:pt x="652" y="0"/>
                    <a:pt x="460" y="72"/>
                    <a:pt x="322" y="230"/>
                  </a:cubicBezTo>
                  <a:cubicBezTo>
                    <a:pt x="1" y="596"/>
                    <a:pt x="70" y="1230"/>
                    <a:pt x="547" y="1429"/>
                  </a:cubicBezTo>
                  <a:cubicBezTo>
                    <a:pt x="640" y="1466"/>
                    <a:pt x="738" y="1482"/>
                    <a:pt x="836" y="1482"/>
                  </a:cubicBezTo>
                  <a:cubicBezTo>
                    <a:pt x="840" y="1482"/>
                    <a:pt x="845" y="1482"/>
                    <a:pt x="849" y="1482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29" y="1508"/>
                    <a:pt x="931" y="1508"/>
                  </a:cubicBezTo>
                  <a:cubicBezTo>
                    <a:pt x="1080" y="1502"/>
                    <a:pt x="1218" y="1445"/>
                    <a:pt x="1334" y="1357"/>
                  </a:cubicBezTo>
                  <a:cubicBezTo>
                    <a:pt x="1340" y="1352"/>
                    <a:pt x="1348" y="1351"/>
                    <a:pt x="1355" y="1345"/>
                  </a:cubicBezTo>
                  <a:cubicBezTo>
                    <a:pt x="1366" y="1338"/>
                    <a:pt x="1373" y="1328"/>
                    <a:pt x="1381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0" y="1274"/>
                    <a:pt x="1464" y="1236"/>
                    <a:pt x="1490" y="1192"/>
                  </a:cubicBezTo>
                  <a:cubicBezTo>
                    <a:pt x="1555" y="1100"/>
                    <a:pt x="1599" y="995"/>
                    <a:pt x="1611" y="879"/>
                  </a:cubicBezTo>
                  <a:cubicBezTo>
                    <a:pt x="1614" y="865"/>
                    <a:pt x="1611" y="850"/>
                    <a:pt x="1612" y="836"/>
                  </a:cubicBezTo>
                  <a:cubicBezTo>
                    <a:pt x="1635" y="686"/>
                    <a:pt x="1617" y="528"/>
                    <a:pt x="1533" y="384"/>
                  </a:cubicBezTo>
                  <a:cubicBezTo>
                    <a:pt x="1393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 rot="-7698731">
              <a:off x="8818985" y="-190808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8" y="0"/>
                  </a:moveTo>
                  <a:cubicBezTo>
                    <a:pt x="653" y="0"/>
                    <a:pt x="461" y="72"/>
                    <a:pt x="323" y="230"/>
                  </a:cubicBezTo>
                  <a:cubicBezTo>
                    <a:pt x="1" y="596"/>
                    <a:pt x="70" y="1230"/>
                    <a:pt x="548" y="1427"/>
                  </a:cubicBezTo>
                  <a:cubicBezTo>
                    <a:pt x="641" y="1466"/>
                    <a:pt x="738" y="1482"/>
                    <a:pt x="837" y="1482"/>
                  </a:cubicBezTo>
                  <a:cubicBezTo>
                    <a:pt x="841" y="1482"/>
                    <a:pt x="845" y="1482"/>
                    <a:pt x="849" y="1482"/>
                  </a:cubicBezTo>
                  <a:cubicBezTo>
                    <a:pt x="873" y="1497"/>
                    <a:pt x="898" y="1508"/>
                    <a:pt x="927" y="1508"/>
                  </a:cubicBezTo>
                  <a:cubicBezTo>
                    <a:pt x="928" y="1508"/>
                    <a:pt x="930" y="1508"/>
                    <a:pt x="932" y="1508"/>
                  </a:cubicBezTo>
                  <a:cubicBezTo>
                    <a:pt x="1080" y="1502"/>
                    <a:pt x="1219" y="1445"/>
                    <a:pt x="1334" y="1357"/>
                  </a:cubicBezTo>
                  <a:cubicBezTo>
                    <a:pt x="1340" y="1352"/>
                    <a:pt x="1349" y="1351"/>
                    <a:pt x="1354" y="1345"/>
                  </a:cubicBezTo>
                  <a:cubicBezTo>
                    <a:pt x="1366" y="1338"/>
                    <a:pt x="1372" y="1326"/>
                    <a:pt x="1382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1" y="1274"/>
                    <a:pt x="1464" y="1236"/>
                    <a:pt x="1490" y="1192"/>
                  </a:cubicBezTo>
                  <a:cubicBezTo>
                    <a:pt x="1555" y="1100"/>
                    <a:pt x="1600" y="993"/>
                    <a:pt x="1611" y="879"/>
                  </a:cubicBezTo>
                  <a:cubicBezTo>
                    <a:pt x="1613" y="865"/>
                    <a:pt x="1611" y="850"/>
                    <a:pt x="1613" y="836"/>
                  </a:cubicBezTo>
                  <a:cubicBezTo>
                    <a:pt x="1636" y="686"/>
                    <a:pt x="1617" y="528"/>
                    <a:pt x="1533" y="384"/>
                  </a:cubicBezTo>
                  <a:cubicBezTo>
                    <a:pt x="1393" y="140"/>
                    <a:pt x="1118" y="0"/>
                    <a:pt x="8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 rot="-7698731">
              <a:off x="8069745" y="-433547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70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5" y="1483"/>
                    <a:pt x="849" y="1483"/>
                  </a:cubicBezTo>
                  <a:cubicBezTo>
                    <a:pt x="872" y="1498"/>
                    <a:pt x="898" y="1509"/>
                    <a:pt x="926" y="1509"/>
                  </a:cubicBezTo>
                  <a:cubicBezTo>
                    <a:pt x="928" y="1509"/>
                    <a:pt x="929" y="1509"/>
                    <a:pt x="931" y="1509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39" y="1353"/>
                    <a:pt x="1348" y="1352"/>
                    <a:pt x="1355" y="1346"/>
                  </a:cubicBezTo>
                  <a:cubicBezTo>
                    <a:pt x="1365" y="1339"/>
                    <a:pt x="1373" y="1328"/>
                    <a:pt x="1381" y="1320"/>
                  </a:cubicBezTo>
                  <a:cubicBezTo>
                    <a:pt x="1386" y="1317"/>
                    <a:pt x="1388" y="1313"/>
                    <a:pt x="1393" y="1310"/>
                  </a:cubicBezTo>
                  <a:cubicBezTo>
                    <a:pt x="1432" y="1275"/>
                    <a:pt x="1463" y="1236"/>
                    <a:pt x="1489" y="1194"/>
                  </a:cubicBezTo>
                  <a:cubicBezTo>
                    <a:pt x="1554" y="1100"/>
                    <a:pt x="1599" y="995"/>
                    <a:pt x="1612" y="880"/>
                  </a:cubicBezTo>
                  <a:cubicBezTo>
                    <a:pt x="1614" y="865"/>
                    <a:pt x="1611" y="851"/>
                    <a:pt x="1612" y="836"/>
                  </a:cubicBezTo>
                  <a:cubicBezTo>
                    <a:pt x="1635" y="686"/>
                    <a:pt x="1616" y="529"/>
                    <a:pt x="1533" y="385"/>
                  </a:cubicBezTo>
                  <a:cubicBezTo>
                    <a:pt x="1393" y="140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 rot="-7698731">
              <a:off x="8141873" y="-274386"/>
              <a:ext cx="100476" cy="92250"/>
            </a:xfrm>
            <a:custGeom>
              <a:rect b="b" l="l" r="r" t="t"/>
              <a:pathLst>
                <a:path extrusionOk="0" h="1560" w="1699">
                  <a:moveTo>
                    <a:pt x="967" y="0"/>
                  </a:moveTo>
                  <a:cubicBezTo>
                    <a:pt x="722" y="0"/>
                    <a:pt x="478" y="125"/>
                    <a:pt x="333" y="322"/>
                  </a:cubicBezTo>
                  <a:cubicBezTo>
                    <a:pt x="0" y="775"/>
                    <a:pt x="313" y="1481"/>
                    <a:pt x="866" y="1553"/>
                  </a:cubicBezTo>
                  <a:cubicBezTo>
                    <a:pt x="898" y="1557"/>
                    <a:pt x="930" y="1559"/>
                    <a:pt x="963" y="1559"/>
                  </a:cubicBezTo>
                  <a:cubicBezTo>
                    <a:pt x="1221" y="1559"/>
                    <a:pt x="1482" y="1428"/>
                    <a:pt x="1560" y="1168"/>
                  </a:cubicBezTo>
                  <a:cubicBezTo>
                    <a:pt x="1570" y="1137"/>
                    <a:pt x="1576" y="1106"/>
                    <a:pt x="1579" y="1074"/>
                  </a:cubicBezTo>
                  <a:cubicBezTo>
                    <a:pt x="1696" y="880"/>
                    <a:pt x="1698" y="638"/>
                    <a:pt x="1608" y="432"/>
                  </a:cubicBezTo>
                  <a:cubicBezTo>
                    <a:pt x="1501" y="188"/>
                    <a:pt x="1279" y="19"/>
                    <a:pt x="1010" y="2"/>
                  </a:cubicBezTo>
                  <a:cubicBezTo>
                    <a:pt x="996" y="1"/>
                    <a:pt x="981" y="0"/>
                    <a:pt x="9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 rot="-7698731">
              <a:off x="8311628" y="-143710"/>
              <a:ext cx="96750" cy="89175"/>
            </a:xfrm>
            <a:custGeom>
              <a:rect b="b" l="l" r="r" t="t"/>
              <a:pathLst>
                <a:path extrusionOk="0" h="1508" w="1636">
                  <a:moveTo>
                    <a:pt x="847" y="0"/>
                  </a:moveTo>
                  <a:cubicBezTo>
                    <a:pt x="653" y="0"/>
                    <a:pt x="461" y="72"/>
                    <a:pt x="323" y="229"/>
                  </a:cubicBezTo>
                  <a:cubicBezTo>
                    <a:pt x="1" y="597"/>
                    <a:pt x="70" y="1229"/>
                    <a:pt x="548" y="1428"/>
                  </a:cubicBezTo>
                  <a:cubicBezTo>
                    <a:pt x="644" y="1468"/>
                    <a:pt x="747" y="1483"/>
                    <a:pt x="849" y="1483"/>
                  </a:cubicBezTo>
                  <a:cubicBezTo>
                    <a:pt x="872" y="1497"/>
                    <a:pt x="898" y="1507"/>
                    <a:pt x="926" y="1507"/>
                  </a:cubicBezTo>
                  <a:cubicBezTo>
                    <a:pt x="928" y="1507"/>
                    <a:pt x="930" y="1507"/>
                    <a:pt x="931" y="1507"/>
                  </a:cubicBezTo>
                  <a:cubicBezTo>
                    <a:pt x="1080" y="1501"/>
                    <a:pt x="1219" y="1445"/>
                    <a:pt x="1334" y="1357"/>
                  </a:cubicBezTo>
                  <a:cubicBezTo>
                    <a:pt x="1340" y="1353"/>
                    <a:pt x="1348" y="1350"/>
                    <a:pt x="1356" y="1345"/>
                  </a:cubicBezTo>
                  <a:cubicBezTo>
                    <a:pt x="1366" y="1338"/>
                    <a:pt x="1373" y="1327"/>
                    <a:pt x="1382" y="1318"/>
                  </a:cubicBezTo>
                  <a:cubicBezTo>
                    <a:pt x="1386" y="1315"/>
                    <a:pt x="1389" y="1312"/>
                    <a:pt x="1393" y="1308"/>
                  </a:cubicBezTo>
                  <a:cubicBezTo>
                    <a:pt x="1432" y="1273"/>
                    <a:pt x="1464" y="1236"/>
                    <a:pt x="1490" y="1193"/>
                  </a:cubicBezTo>
                  <a:cubicBezTo>
                    <a:pt x="1555" y="1100"/>
                    <a:pt x="1600" y="993"/>
                    <a:pt x="1613" y="878"/>
                  </a:cubicBezTo>
                  <a:cubicBezTo>
                    <a:pt x="1614" y="864"/>
                    <a:pt x="1611" y="851"/>
                    <a:pt x="1613" y="836"/>
                  </a:cubicBezTo>
                  <a:cubicBezTo>
                    <a:pt x="1636" y="685"/>
                    <a:pt x="1617" y="529"/>
                    <a:pt x="1533" y="383"/>
                  </a:cubicBezTo>
                  <a:cubicBezTo>
                    <a:pt x="1393" y="139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 rot="-7698731">
              <a:off x="8276833" y="-295242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2" y="0"/>
                    <a:pt x="461" y="72"/>
                    <a:pt x="323" y="230"/>
                  </a:cubicBezTo>
                  <a:cubicBezTo>
                    <a:pt x="1" y="598"/>
                    <a:pt x="70" y="1230"/>
                    <a:pt x="548" y="1429"/>
                  </a:cubicBezTo>
                  <a:cubicBezTo>
                    <a:pt x="644" y="1469"/>
                    <a:pt x="747" y="1483"/>
                    <a:pt x="849" y="1483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30" y="1508"/>
                    <a:pt x="931" y="1508"/>
                  </a:cubicBezTo>
                  <a:cubicBezTo>
                    <a:pt x="1080" y="1502"/>
                    <a:pt x="1219" y="1446"/>
                    <a:pt x="1334" y="1356"/>
                  </a:cubicBezTo>
                  <a:cubicBezTo>
                    <a:pt x="1341" y="1352"/>
                    <a:pt x="1348" y="1351"/>
                    <a:pt x="1356" y="1346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6"/>
                    <a:pt x="1389" y="1312"/>
                    <a:pt x="1393" y="1309"/>
                  </a:cubicBezTo>
                  <a:cubicBezTo>
                    <a:pt x="1432" y="1274"/>
                    <a:pt x="1464" y="1237"/>
                    <a:pt x="1490" y="1193"/>
                  </a:cubicBezTo>
                  <a:cubicBezTo>
                    <a:pt x="1555" y="1101"/>
                    <a:pt x="1600" y="994"/>
                    <a:pt x="1613" y="879"/>
                  </a:cubicBezTo>
                  <a:cubicBezTo>
                    <a:pt x="1614" y="864"/>
                    <a:pt x="1611" y="850"/>
                    <a:pt x="1613" y="836"/>
                  </a:cubicBezTo>
                  <a:cubicBezTo>
                    <a:pt x="1636" y="686"/>
                    <a:pt x="1618" y="528"/>
                    <a:pt x="1535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 rot="-7698731">
              <a:off x="8188028" y="-401677"/>
              <a:ext cx="96691" cy="89234"/>
            </a:xfrm>
            <a:custGeom>
              <a:rect b="b" l="l" r="r" t="t"/>
              <a:pathLst>
                <a:path extrusionOk="0" h="1509" w="1635">
                  <a:moveTo>
                    <a:pt x="848" y="1"/>
                  </a:moveTo>
                  <a:cubicBezTo>
                    <a:pt x="653" y="1"/>
                    <a:pt x="461" y="73"/>
                    <a:pt x="323" y="231"/>
                  </a:cubicBezTo>
                  <a:cubicBezTo>
                    <a:pt x="0" y="597"/>
                    <a:pt x="71" y="1230"/>
                    <a:pt x="548" y="1428"/>
                  </a:cubicBezTo>
                  <a:cubicBezTo>
                    <a:pt x="645" y="1469"/>
                    <a:pt x="748" y="1483"/>
                    <a:pt x="850" y="1483"/>
                  </a:cubicBezTo>
                  <a:cubicBezTo>
                    <a:pt x="875" y="1499"/>
                    <a:pt x="902" y="1509"/>
                    <a:pt x="932" y="1509"/>
                  </a:cubicBezTo>
                  <a:cubicBezTo>
                    <a:pt x="1079" y="1503"/>
                    <a:pt x="1219" y="1445"/>
                    <a:pt x="1333" y="1357"/>
                  </a:cubicBezTo>
                  <a:cubicBezTo>
                    <a:pt x="1341" y="1353"/>
                    <a:pt x="1349" y="1350"/>
                    <a:pt x="1355" y="1346"/>
                  </a:cubicBezTo>
                  <a:cubicBezTo>
                    <a:pt x="1367" y="1339"/>
                    <a:pt x="1372" y="1327"/>
                    <a:pt x="1382" y="1320"/>
                  </a:cubicBezTo>
                  <a:cubicBezTo>
                    <a:pt x="1387" y="1316"/>
                    <a:pt x="1390" y="1313"/>
                    <a:pt x="1393" y="1310"/>
                  </a:cubicBezTo>
                  <a:cubicBezTo>
                    <a:pt x="1431" y="1275"/>
                    <a:pt x="1465" y="1236"/>
                    <a:pt x="1491" y="1193"/>
                  </a:cubicBezTo>
                  <a:cubicBezTo>
                    <a:pt x="1556" y="1101"/>
                    <a:pt x="1599" y="994"/>
                    <a:pt x="1612" y="880"/>
                  </a:cubicBezTo>
                  <a:cubicBezTo>
                    <a:pt x="1613" y="865"/>
                    <a:pt x="1612" y="851"/>
                    <a:pt x="1612" y="837"/>
                  </a:cubicBezTo>
                  <a:cubicBezTo>
                    <a:pt x="1635" y="686"/>
                    <a:pt x="1618" y="529"/>
                    <a:pt x="1534" y="383"/>
                  </a:cubicBezTo>
                  <a:cubicBezTo>
                    <a:pt x="1393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 rot="-7698731">
              <a:off x="8383781" y="15463"/>
              <a:ext cx="100417" cy="92250"/>
            </a:xfrm>
            <a:custGeom>
              <a:rect b="b" l="l" r="r" t="t"/>
              <a:pathLst>
                <a:path extrusionOk="0" h="1560" w="1698">
                  <a:moveTo>
                    <a:pt x="964" y="1"/>
                  </a:moveTo>
                  <a:cubicBezTo>
                    <a:pt x="721" y="1"/>
                    <a:pt x="478" y="126"/>
                    <a:pt x="334" y="321"/>
                  </a:cubicBezTo>
                  <a:cubicBezTo>
                    <a:pt x="1" y="774"/>
                    <a:pt x="314" y="1481"/>
                    <a:pt x="866" y="1554"/>
                  </a:cubicBezTo>
                  <a:cubicBezTo>
                    <a:pt x="898" y="1558"/>
                    <a:pt x="929" y="1559"/>
                    <a:pt x="961" y="1559"/>
                  </a:cubicBezTo>
                  <a:cubicBezTo>
                    <a:pt x="1219" y="1559"/>
                    <a:pt x="1482" y="1429"/>
                    <a:pt x="1560" y="1167"/>
                  </a:cubicBezTo>
                  <a:cubicBezTo>
                    <a:pt x="1569" y="1137"/>
                    <a:pt x="1576" y="1105"/>
                    <a:pt x="1579" y="1073"/>
                  </a:cubicBezTo>
                  <a:cubicBezTo>
                    <a:pt x="1695" y="881"/>
                    <a:pt x="1697" y="639"/>
                    <a:pt x="1608" y="432"/>
                  </a:cubicBezTo>
                  <a:cubicBezTo>
                    <a:pt x="1500" y="189"/>
                    <a:pt x="1279" y="18"/>
                    <a:pt x="1011" y="2"/>
                  </a:cubicBezTo>
                  <a:cubicBezTo>
                    <a:pt x="995" y="1"/>
                    <a:pt x="979" y="1"/>
                    <a:pt x="9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 rot="-7698731">
              <a:off x="8553429" y="146059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6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69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4" y="1483"/>
                    <a:pt x="849" y="1483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8" y="1503"/>
                    <a:pt x="1218" y="1445"/>
                    <a:pt x="1332" y="1357"/>
                  </a:cubicBezTo>
                  <a:cubicBezTo>
                    <a:pt x="1339" y="1353"/>
                    <a:pt x="1348" y="1351"/>
                    <a:pt x="1354" y="1346"/>
                  </a:cubicBezTo>
                  <a:cubicBezTo>
                    <a:pt x="1365" y="1339"/>
                    <a:pt x="1371" y="1328"/>
                    <a:pt x="1381" y="1320"/>
                  </a:cubicBezTo>
                  <a:cubicBezTo>
                    <a:pt x="1385" y="1317"/>
                    <a:pt x="1388" y="1313"/>
                    <a:pt x="1393" y="1310"/>
                  </a:cubicBezTo>
                  <a:cubicBezTo>
                    <a:pt x="1430" y="1275"/>
                    <a:pt x="1463" y="1236"/>
                    <a:pt x="1489" y="1194"/>
                  </a:cubicBezTo>
                  <a:cubicBezTo>
                    <a:pt x="1554" y="1100"/>
                    <a:pt x="1599" y="995"/>
                    <a:pt x="1610" y="880"/>
                  </a:cubicBezTo>
                  <a:cubicBezTo>
                    <a:pt x="1613" y="865"/>
                    <a:pt x="1610" y="851"/>
                    <a:pt x="1612" y="836"/>
                  </a:cubicBezTo>
                  <a:lnTo>
                    <a:pt x="1610" y="836"/>
                  </a:lnTo>
                  <a:cubicBezTo>
                    <a:pt x="1635" y="686"/>
                    <a:pt x="1616" y="529"/>
                    <a:pt x="1533" y="385"/>
                  </a:cubicBezTo>
                  <a:cubicBezTo>
                    <a:pt x="1392" y="140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 rot="-7698731">
              <a:off x="8518657" y="-5463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0" y="73"/>
                    <a:pt x="322" y="230"/>
                  </a:cubicBezTo>
                  <a:cubicBezTo>
                    <a:pt x="0" y="597"/>
                    <a:pt x="69" y="1230"/>
                    <a:pt x="547" y="1428"/>
                  </a:cubicBezTo>
                  <a:cubicBezTo>
                    <a:pt x="644" y="1468"/>
                    <a:pt x="746" y="1483"/>
                    <a:pt x="849" y="1483"/>
                  </a:cubicBezTo>
                  <a:cubicBezTo>
                    <a:pt x="873" y="1499"/>
                    <a:pt x="901" y="1509"/>
                    <a:pt x="931" y="1509"/>
                  </a:cubicBezTo>
                  <a:cubicBezTo>
                    <a:pt x="1080" y="1503"/>
                    <a:pt x="1218" y="1445"/>
                    <a:pt x="1333" y="1357"/>
                  </a:cubicBezTo>
                  <a:cubicBezTo>
                    <a:pt x="1341" y="1353"/>
                    <a:pt x="1348" y="1350"/>
                    <a:pt x="1355" y="1346"/>
                  </a:cubicBezTo>
                  <a:cubicBezTo>
                    <a:pt x="1365" y="1338"/>
                    <a:pt x="1372" y="1327"/>
                    <a:pt x="1383" y="1320"/>
                  </a:cubicBezTo>
                  <a:cubicBezTo>
                    <a:pt x="1385" y="1315"/>
                    <a:pt x="1388" y="1312"/>
                    <a:pt x="1393" y="1310"/>
                  </a:cubicBezTo>
                  <a:cubicBezTo>
                    <a:pt x="1432" y="1275"/>
                    <a:pt x="1463" y="1236"/>
                    <a:pt x="1489" y="1193"/>
                  </a:cubicBezTo>
                  <a:cubicBezTo>
                    <a:pt x="1554" y="1100"/>
                    <a:pt x="1599" y="994"/>
                    <a:pt x="1612" y="880"/>
                  </a:cubicBezTo>
                  <a:cubicBezTo>
                    <a:pt x="1613" y="865"/>
                    <a:pt x="1611" y="851"/>
                    <a:pt x="1612" y="836"/>
                  </a:cubicBezTo>
                  <a:cubicBezTo>
                    <a:pt x="1635" y="686"/>
                    <a:pt x="1616" y="529"/>
                    <a:pt x="1534" y="383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 rot="-7698731">
              <a:off x="8429840" y="-111874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1" y="598"/>
                    <a:pt x="70" y="1230"/>
                    <a:pt x="549" y="1429"/>
                  </a:cubicBezTo>
                  <a:cubicBezTo>
                    <a:pt x="644" y="1469"/>
                    <a:pt x="748" y="1484"/>
                    <a:pt x="849" y="1484"/>
                  </a:cubicBezTo>
                  <a:cubicBezTo>
                    <a:pt x="873" y="1497"/>
                    <a:pt x="899" y="1508"/>
                    <a:pt x="928" y="1508"/>
                  </a:cubicBezTo>
                  <a:cubicBezTo>
                    <a:pt x="929" y="1508"/>
                    <a:pt x="931" y="1508"/>
                    <a:pt x="933" y="1508"/>
                  </a:cubicBezTo>
                  <a:cubicBezTo>
                    <a:pt x="1080" y="1502"/>
                    <a:pt x="1218" y="1446"/>
                    <a:pt x="1334" y="1357"/>
                  </a:cubicBezTo>
                  <a:cubicBezTo>
                    <a:pt x="1341" y="1352"/>
                    <a:pt x="1348" y="1351"/>
                    <a:pt x="1355" y="1347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6"/>
                    <a:pt x="1390" y="1312"/>
                    <a:pt x="1393" y="1309"/>
                  </a:cubicBezTo>
                  <a:cubicBezTo>
                    <a:pt x="1432" y="1274"/>
                    <a:pt x="1465" y="1237"/>
                    <a:pt x="1491" y="1194"/>
                  </a:cubicBezTo>
                  <a:cubicBezTo>
                    <a:pt x="1555" y="1101"/>
                    <a:pt x="1599" y="995"/>
                    <a:pt x="1612" y="879"/>
                  </a:cubicBezTo>
                  <a:cubicBezTo>
                    <a:pt x="1614" y="865"/>
                    <a:pt x="1612" y="850"/>
                    <a:pt x="1612" y="836"/>
                  </a:cubicBezTo>
                  <a:cubicBezTo>
                    <a:pt x="1635" y="686"/>
                    <a:pt x="1618" y="528"/>
                    <a:pt x="1534" y="384"/>
                  </a:cubicBezTo>
                  <a:cubicBezTo>
                    <a:pt x="1393" y="140"/>
                    <a:pt x="1117" y="1"/>
                    <a:pt x="8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 rot="-7698731">
              <a:off x="8625641" y="305289"/>
              <a:ext cx="100417" cy="92250"/>
            </a:xfrm>
            <a:custGeom>
              <a:rect b="b" l="l" r="r" t="t"/>
              <a:pathLst>
                <a:path extrusionOk="0" h="1560" w="1698">
                  <a:moveTo>
                    <a:pt x="967" y="0"/>
                  </a:moveTo>
                  <a:cubicBezTo>
                    <a:pt x="723" y="0"/>
                    <a:pt x="479" y="125"/>
                    <a:pt x="334" y="322"/>
                  </a:cubicBezTo>
                  <a:cubicBezTo>
                    <a:pt x="1" y="775"/>
                    <a:pt x="314" y="1481"/>
                    <a:pt x="867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3" y="1428"/>
                    <a:pt x="1561" y="1168"/>
                  </a:cubicBezTo>
                  <a:cubicBezTo>
                    <a:pt x="1569" y="1137"/>
                    <a:pt x="1577" y="1106"/>
                    <a:pt x="1580" y="1074"/>
                  </a:cubicBezTo>
                  <a:cubicBezTo>
                    <a:pt x="1695" y="880"/>
                    <a:pt x="1698" y="638"/>
                    <a:pt x="1607" y="432"/>
                  </a:cubicBezTo>
                  <a:lnTo>
                    <a:pt x="1608" y="432"/>
                  </a:lnTo>
                  <a:cubicBezTo>
                    <a:pt x="1500" y="188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 rot="-7698731">
              <a:off x="8486949" y="257302"/>
              <a:ext cx="113486" cy="104550"/>
            </a:xfrm>
            <a:custGeom>
              <a:rect b="b" l="l" r="r" t="t"/>
              <a:pathLst>
                <a:path extrusionOk="0" h="1768" w="1919">
                  <a:moveTo>
                    <a:pt x="924" y="1"/>
                  </a:moveTo>
                  <a:cubicBezTo>
                    <a:pt x="761" y="1"/>
                    <a:pt x="599" y="47"/>
                    <a:pt x="461" y="149"/>
                  </a:cubicBezTo>
                  <a:cubicBezTo>
                    <a:pt x="113" y="405"/>
                    <a:pt x="1" y="914"/>
                    <a:pt x="270" y="1265"/>
                  </a:cubicBezTo>
                  <a:cubicBezTo>
                    <a:pt x="311" y="1376"/>
                    <a:pt x="371" y="1481"/>
                    <a:pt x="459" y="1564"/>
                  </a:cubicBezTo>
                  <a:cubicBezTo>
                    <a:pt x="605" y="1703"/>
                    <a:pt x="797" y="1767"/>
                    <a:pt x="990" y="1767"/>
                  </a:cubicBezTo>
                  <a:cubicBezTo>
                    <a:pt x="1213" y="1767"/>
                    <a:pt x="1438" y="1681"/>
                    <a:pt x="1601" y="1526"/>
                  </a:cubicBezTo>
                  <a:cubicBezTo>
                    <a:pt x="1914" y="1226"/>
                    <a:pt x="1918" y="683"/>
                    <a:pt x="1656" y="351"/>
                  </a:cubicBezTo>
                  <a:cubicBezTo>
                    <a:pt x="1483" y="134"/>
                    <a:pt x="1202" y="1"/>
                    <a:pt x="9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 rot="-7698731">
              <a:off x="8236448" y="384200"/>
              <a:ext cx="100476" cy="92250"/>
            </a:xfrm>
            <a:custGeom>
              <a:rect b="b" l="l" r="r" t="t"/>
              <a:pathLst>
                <a:path extrusionOk="0" h="1560" w="1699">
                  <a:moveTo>
                    <a:pt x="967" y="0"/>
                  </a:moveTo>
                  <a:cubicBezTo>
                    <a:pt x="723" y="0"/>
                    <a:pt x="478" y="126"/>
                    <a:pt x="334" y="322"/>
                  </a:cubicBezTo>
                  <a:cubicBezTo>
                    <a:pt x="1" y="775"/>
                    <a:pt x="314" y="1481"/>
                    <a:pt x="866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2" y="1429"/>
                    <a:pt x="1560" y="1168"/>
                  </a:cubicBezTo>
                  <a:cubicBezTo>
                    <a:pt x="1570" y="1137"/>
                    <a:pt x="1576" y="1106"/>
                    <a:pt x="1579" y="1074"/>
                  </a:cubicBezTo>
                  <a:cubicBezTo>
                    <a:pt x="1696" y="882"/>
                    <a:pt x="1699" y="638"/>
                    <a:pt x="1608" y="432"/>
                  </a:cubicBezTo>
                  <a:cubicBezTo>
                    <a:pt x="1501" y="189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 rot="-7698731">
              <a:off x="8371372" y="363297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69" y="1229"/>
                    <a:pt x="547" y="1429"/>
                  </a:cubicBezTo>
                  <a:cubicBezTo>
                    <a:pt x="644" y="1469"/>
                    <a:pt x="748" y="1483"/>
                    <a:pt x="849" y="1483"/>
                  </a:cubicBezTo>
                  <a:cubicBezTo>
                    <a:pt x="872" y="1498"/>
                    <a:pt x="897" y="1508"/>
                    <a:pt x="926" y="1508"/>
                  </a:cubicBezTo>
                  <a:cubicBezTo>
                    <a:pt x="928" y="1508"/>
                    <a:pt x="930" y="1508"/>
                    <a:pt x="932" y="1508"/>
                  </a:cubicBezTo>
                  <a:cubicBezTo>
                    <a:pt x="1080" y="1502"/>
                    <a:pt x="1218" y="1446"/>
                    <a:pt x="1333" y="1358"/>
                  </a:cubicBezTo>
                  <a:cubicBezTo>
                    <a:pt x="1341" y="1354"/>
                    <a:pt x="1348" y="1351"/>
                    <a:pt x="1355" y="1346"/>
                  </a:cubicBezTo>
                  <a:cubicBezTo>
                    <a:pt x="1365" y="1339"/>
                    <a:pt x="1372" y="1328"/>
                    <a:pt x="1383" y="1319"/>
                  </a:cubicBezTo>
                  <a:cubicBezTo>
                    <a:pt x="1385" y="1316"/>
                    <a:pt x="1390" y="1313"/>
                    <a:pt x="1393" y="1309"/>
                  </a:cubicBezTo>
                  <a:cubicBezTo>
                    <a:pt x="1432" y="1274"/>
                    <a:pt x="1465" y="1237"/>
                    <a:pt x="1491" y="1193"/>
                  </a:cubicBezTo>
                  <a:cubicBezTo>
                    <a:pt x="1554" y="1101"/>
                    <a:pt x="1599" y="994"/>
                    <a:pt x="1612" y="880"/>
                  </a:cubicBezTo>
                  <a:cubicBezTo>
                    <a:pt x="1613" y="866"/>
                    <a:pt x="1612" y="851"/>
                    <a:pt x="1612" y="837"/>
                  </a:cubicBezTo>
                  <a:cubicBezTo>
                    <a:pt x="1635" y="685"/>
                    <a:pt x="1618" y="530"/>
                    <a:pt x="1534" y="384"/>
                  </a:cubicBezTo>
                  <a:cubicBezTo>
                    <a:pt x="1393" y="140"/>
                    <a:pt x="1117" y="1"/>
                    <a:pt x="8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 rot="-7698731">
              <a:off x="8772879" y="-63434"/>
              <a:ext cx="100417" cy="92250"/>
            </a:xfrm>
            <a:custGeom>
              <a:rect b="b" l="l" r="r" t="t"/>
              <a:pathLst>
                <a:path extrusionOk="0" h="1560" w="1698">
                  <a:moveTo>
                    <a:pt x="967" y="1"/>
                  </a:moveTo>
                  <a:cubicBezTo>
                    <a:pt x="722" y="1"/>
                    <a:pt x="477" y="125"/>
                    <a:pt x="333" y="322"/>
                  </a:cubicBezTo>
                  <a:cubicBezTo>
                    <a:pt x="1" y="775"/>
                    <a:pt x="313" y="1481"/>
                    <a:pt x="867" y="1553"/>
                  </a:cubicBezTo>
                  <a:cubicBezTo>
                    <a:pt x="899" y="1557"/>
                    <a:pt x="931" y="1559"/>
                    <a:pt x="963" y="1559"/>
                  </a:cubicBezTo>
                  <a:cubicBezTo>
                    <a:pt x="1220" y="1559"/>
                    <a:pt x="1481" y="1428"/>
                    <a:pt x="1559" y="1168"/>
                  </a:cubicBezTo>
                  <a:cubicBezTo>
                    <a:pt x="1569" y="1138"/>
                    <a:pt x="1575" y="1106"/>
                    <a:pt x="1580" y="1074"/>
                  </a:cubicBezTo>
                  <a:cubicBezTo>
                    <a:pt x="1695" y="881"/>
                    <a:pt x="1698" y="638"/>
                    <a:pt x="1607" y="432"/>
                  </a:cubicBezTo>
                  <a:cubicBezTo>
                    <a:pt x="1500" y="190"/>
                    <a:pt x="1278" y="19"/>
                    <a:pt x="1011" y="2"/>
                  </a:cubicBezTo>
                  <a:cubicBezTo>
                    <a:pt x="996" y="1"/>
                    <a:pt x="982" y="1"/>
                    <a:pt x="9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 rot="-7698731">
              <a:off x="8777100" y="82382"/>
              <a:ext cx="96691" cy="89234"/>
            </a:xfrm>
            <a:custGeom>
              <a:rect b="b" l="l" r="r" t="t"/>
              <a:pathLst>
                <a:path extrusionOk="0" h="1509" w="1635">
                  <a:moveTo>
                    <a:pt x="846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8"/>
                    <a:pt x="69" y="1230"/>
                    <a:pt x="547" y="1429"/>
                  </a:cubicBezTo>
                  <a:cubicBezTo>
                    <a:pt x="644" y="1468"/>
                    <a:pt x="746" y="1484"/>
                    <a:pt x="848" y="1484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9" y="1503"/>
                    <a:pt x="1218" y="1446"/>
                    <a:pt x="1333" y="1357"/>
                  </a:cubicBezTo>
                  <a:cubicBezTo>
                    <a:pt x="1339" y="1353"/>
                    <a:pt x="1348" y="1351"/>
                    <a:pt x="1355" y="1347"/>
                  </a:cubicBezTo>
                  <a:cubicBezTo>
                    <a:pt x="1365" y="1338"/>
                    <a:pt x="1372" y="1328"/>
                    <a:pt x="1381" y="1319"/>
                  </a:cubicBezTo>
                  <a:cubicBezTo>
                    <a:pt x="1385" y="1317"/>
                    <a:pt x="1388" y="1312"/>
                    <a:pt x="1392" y="1309"/>
                  </a:cubicBezTo>
                  <a:cubicBezTo>
                    <a:pt x="1430" y="1275"/>
                    <a:pt x="1463" y="1237"/>
                    <a:pt x="1489" y="1194"/>
                  </a:cubicBezTo>
                  <a:cubicBezTo>
                    <a:pt x="1554" y="1102"/>
                    <a:pt x="1599" y="995"/>
                    <a:pt x="1612" y="879"/>
                  </a:cubicBezTo>
                  <a:cubicBezTo>
                    <a:pt x="1613" y="865"/>
                    <a:pt x="1610" y="852"/>
                    <a:pt x="1612" y="838"/>
                  </a:cubicBezTo>
                  <a:lnTo>
                    <a:pt x="1612" y="836"/>
                  </a:lnTo>
                  <a:cubicBezTo>
                    <a:pt x="1635" y="686"/>
                    <a:pt x="1616" y="529"/>
                    <a:pt x="1532" y="384"/>
                  </a:cubicBezTo>
                  <a:cubicBezTo>
                    <a:pt x="1392" y="141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 rot="-7698731">
              <a:off x="8668086" y="38969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6" y="0"/>
                  </a:moveTo>
                  <a:cubicBezTo>
                    <a:pt x="652" y="0"/>
                    <a:pt x="460" y="72"/>
                    <a:pt x="322" y="230"/>
                  </a:cubicBezTo>
                  <a:cubicBezTo>
                    <a:pt x="1" y="596"/>
                    <a:pt x="70" y="1230"/>
                    <a:pt x="547" y="1429"/>
                  </a:cubicBezTo>
                  <a:cubicBezTo>
                    <a:pt x="640" y="1466"/>
                    <a:pt x="738" y="1482"/>
                    <a:pt x="836" y="1482"/>
                  </a:cubicBezTo>
                  <a:cubicBezTo>
                    <a:pt x="840" y="1482"/>
                    <a:pt x="845" y="1482"/>
                    <a:pt x="849" y="1482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29" y="1508"/>
                    <a:pt x="931" y="1508"/>
                  </a:cubicBezTo>
                  <a:cubicBezTo>
                    <a:pt x="1080" y="1502"/>
                    <a:pt x="1218" y="1445"/>
                    <a:pt x="1334" y="1357"/>
                  </a:cubicBezTo>
                  <a:cubicBezTo>
                    <a:pt x="1340" y="1352"/>
                    <a:pt x="1348" y="1351"/>
                    <a:pt x="1355" y="1345"/>
                  </a:cubicBezTo>
                  <a:cubicBezTo>
                    <a:pt x="1366" y="1338"/>
                    <a:pt x="1373" y="1328"/>
                    <a:pt x="1381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0" y="1274"/>
                    <a:pt x="1464" y="1236"/>
                    <a:pt x="1490" y="1192"/>
                  </a:cubicBezTo>
                  <a:cubicBezTo>
                    <a:pt x="1555" y="1100"/>
                    <a:pt x="1599" y="995"/>
                    <a:pt x="1611" y="879"/>
                  </a:cubicBezTo>
                  <a:cubicBezTo>
                    <a:pt x="1614" y="865"/>
                    <a:pt x="1611" y="850"/>
                    <a:pt x="1612" y="836"/>
                  </a:cubicBezTo>
                  <a:cubicBezTo>
                    <a:pt x="1635" y="686"/>
                    <a:pt x="1617" y="528"/>
                    <a:pt x="1533" y="384"/>
                  </a:cubicBezTo>
                  <a:cubicBezTo>
                    <a:pt x="1393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 rot="-7698731">
              <a:off x="8553429" y="146059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6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69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4" y="1483"/>
                    <a:pt x="849" y="1483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8" y="1503"/>
                    <a:pt x="1218" y="1445"/>
                    <a:pt x="1332" y="1357"/>
                  </a:cubicBezTo>
                  <a:cubicBezTo>
                    <a:pt x="1339" y="1353"/>
                    <a:pt x="1348" y="1351"/>
                    <a:pt x="1354" y="1346"/>
                  </a:cubicBezTo>
                  <a:cubicBezTo>
                    <a:pt x="1365" y="1339"/>
                    <a:pt x="1371" y="1328"/>
                    <a:pt x="1381" y="1320"/>
                  </a:cubicBezTo>
                  <a:cubicBezTo>
                    <a:pt x="1385" y="1317"/>
                    <a:pt x="1388" y="1313"/>
                    <a:pt x="1393" y="1310"/>
                  </a:cubicBezTo>
                  <a:cubicBezTo>
                    <a:pt x="1430" y="1275"/>
                    <a:pt x="1463" y="1236"/>
                    <a:pt x="1489" y="1194"/>
                  </a:cubicBezTo>
                  <a:cubicBezTo>
                    <a:pt x="1554" y="1100"/>
                    <a:pt x="1599" y="995"/>
                    <a:pt x="1610" y="880"/>
                  </a:cubicBezTo>
                  <a:cubicBezTo>
                    <a:pt x="1613" y="865"/>
                    <a:pt x="1610" y="851"/>
                    <a:pt x="1612" y="836"/>
                  </a:cubicBezTo>
                  <a:lnTo>
                    <a:pt x="1610" y="836"/>
                  </a:lnTo>
                  <a:cubicBezTo>
                    <a:pt x="1635" y="686"/>
                    <a:pt x="1616" y="529"/>
                    <a:pt x="1533" y="385"/>
                  </a:cubicBezTo>
                  <a:cubicBezTo>
                    <a:pt x="1392" y="140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 rot="-7698731">
              <a:off x="8625641" y="305289"/>
              <a:ext cx="100417" cy="92250"/>
            </a:xfrm>
            <a:custGeom>
              <a:rect b="b" l="l" r="r" t="t"/>
              <a:pathLst>
                <a:path extrusionOk="0" h="1560" w="1698">
                  <a:moveTo>
                    <a:pt x="967" y="0"/>
                  </a:moveTo>
                  <a:cubicBezTo>
                    <a:pt x="723" y="0"/>
                    <a:pt x="479" y="125"/>
                    <a:pt x="334" y="322"/>
                  </a:cubicBezTo>
                  <a:cubicBezTo>
                    <a:pt x="1" y="775"/>
                    <a:pt x="314" y="1481"/>
                    <a:pt x="867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3" y="1428"/>
                    <a:pt x="1561" y="1168"/>
                  </a:cubicBezTo>
                  <a:cubicBezTo>
                    <a:pt x="1569" y="1137"/>
                    <a:pt x="1577" y="1106"/>
                    <a:pt x="1580" y="1074"/>
                  </a:cubicBezTo>
                  <a:cubicBezTo>
                    <a:pt x="1695" y="880"/>
                    <a:pt x="1698" y="638"/>
                    <a:pt x="1607" y="432"/>
                  </a:cubicBezTo>
                  <a:lnTo>
                    <a:pt x="1608" y="432"/>
                  </a:lnTo>
                  <a:cubicBezTo>
                    <a:pt x="1500" y="188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 rot="-7698731">
              <a:off x="8671700" y="177952"/>
              <a:ext cx="96750" cy="89234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3" y="229"/>
                  </a:cubicBezTo>
                  <a:cubicBezTo>
                    <a:pt x="1" y="597"/>
                    <a:pt x="70" y="1229"/>
                    <a:pt x="548" y="1428"/>
                  </a:cubicBezTo>
                  <a:cubicBezTo>
                    <a:pt x="644" y="1469"/>
                    <a:pt x="748" y="1483"/>
                    <a:pt x="849" y="1483"/>
                  </a:cubicBezTo>
                  <a:cubicBezTo>
                    <a:pt x="874" y="1499"/>
                    <a:pt x="901" y="1509"/>
                    <a:pt x="933" y="1509"/>
                  </a:cubicBezTo>
                  <a:cubicBezTo>
                    <a:pt x="1080" y="1503"/>
                    <a:pt x="1219" y="1445"/>
                    <a:pt x="1334" y="1357"/>
                  </a:cubicBezTo>
                  <a:cubicBezTo>
                    <a:pt x="1341" y="1353"/>
                    <a:pt x="1349" y="1350"/>
                    <a:pt x="1356" y="1346"/>
                  </a:cubicBezTo>
                  <a:cubicBezTo>
                    <a:pt x="1366" y="1339"/>
                    <a:pt x="1373" y="1327"/>
                    <a:pt x="1383" y="1320"/>
                  </a:cubicBezTo>
                  <a:cubicBezTo>
                    <a:pt x="1386" y="1316"/>
                    <a:pt x="1389" y="1313"/>
                    <a:pt x="1393" y="1308"/>
                  </a:cubicBezTo>
                  <a:cubicBezTo>
                    <a:pt x="1432" y="1275"/>
                    <a:pt x="1464" y="1236"/>
                    <a:pt x="1491" y="1193"/>
                  </a:cubicBezTo>
                  <a:cubicBezTo>
                    <a:pt x="1555" y="1101"/>
                    <a:pt x="1600" y="994"/>
                    <a:pt x="1613" y="880"/>
                  </a:cubicBezTo>
                  <a:cubicBezTo>
                    <a:pt x="1614" y="865"/>
                    <a:pt x="1613" y="851"/>
                    <a:pt x="1613" y="837"/>
                  </a:cubicBezTo>
                  <a:cubicBezTo>
                    <a:pt x="1636" y="685"/>
                    <a:pt x="1618" y="529"/>
                    <a:pt x="1535" y="383"/>
                  </a:cubicBezTo>
                  <a:cubicBezTo>
                    <a:pt x="1394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" name="Google Shape;84;p2"/>
          <p:cNvGrpSpPr/>
          <p:nvPr/>
        </p:nvGrpSpPr>
        <p:grpSpPr>
          <a:xfrm>
            <a:off x="76775" y="4368325"/>
            <a:ext cx="777490" cy="697039"/>
            <a:chOff x="76775" y="4368325"/>
            <a:chExt cx="777490" cy="697039"/>
          </a:xfrm>
        </p:grpSpPr>
        <p:sp>
          <p:nvSpPr>
            <p:cNvPr id="85" name="Google Shape;85;p2"/>
            <p:cNvSpPr/>
            <p:nvPr/>
          </p:nvSpPr>
          <p:spPr>
            <a:xfrm>
              <a:off x="573633" y="4772751"/>
              <a:ext cx="280632" cy="262873"/>
            </a:xfrm>
            <a:custGeom>
              <a:rect b="b" l="l" r="r" t="t"/>
              <a:pathLst>
                <a:path extrusionOk="0" h="3510" w="3747">
                  <a:moveTo>
                    <a:pt x="1365" y="1"/>
                  </a:moveTo>
                  <a:cubicBezTo>
                    <a:pt x="1334" y="1"/>
                    <a:pt x="1302" y="5"/>
                    <a:pt x="1272" y="13"/>
                  </a:cubicBezTo>
                  <a:cubicBezTo>
                    <a:pt x="1071" y="68"/>
                    <a:pt x="963" y="275"/>
                    <a:pt x="1010" y="473"/>
                  </a:cubicBezTo>
                  <a:cubicBezTo>
                    <a:pt x="1028" y="547"/>
                    <a:pt x="1042" y="620"/>
                    <a:pt x="1057" y="695"/>
                  </a:cubicBezTo>
                  <a:cubicBezTo>
                    <a:pt x="896" y="711"/>
                    <a:pt x="736" y="727"/>
                    <a:pt x="575" y="744"/>
                  </a:cubicBezTo>
                  <a:cubicBezTo>
                    <a:pt x="552" y="746"/>
                    <a:pt x="527" y="750"/>
                    <a:pt x="504" y="756"/>
                  </a:cubicBezTo>
                  <a:cubicBezTo>
                    <a:pt x="477" y="751"/>
                    <a:pt x="450" y="749"/>
                    <a:pt x="423" y="749"/>
                  </a:cubicBezTo>
                  <a:cubicBezTo>
                    <a:pt x="256" y="749"/>
                    <a:pt x="99" y="844"/>
                    <a:pt x="51" y="1019"/>
                  </a:cubicBezTo>
                  <a:cubicBezTo>
                    <a:pt x="0" y="1203"/>
                    <a:pt x="113" y="1438"/>
                    <a:pt x="312" y="1479"/>
                  </a:cubicBezTo>
                  <a:cubicBezTo>
                    <a:pt x="593" y="1537"/>
                    <a:pt x="878" y="1583"/>
                    <a:pt x="1163" y="1619"/>
                  </a:cubicBezTo>
                  <a:cubicBezTo>
                    <a:pt x="1181" y="2094"/>
                    <a:pt x="1139" y="2571"/>
                    <a:pt x="1036" y="3037"/>
                  </a:cubicBezTo>
                  <a:cubicBezTo>
                    <a:pt x="993" y="3233"/>
                    <a:pt x="1096" y="3441"/>
                    <a:pt x="1298" y="3498"/>
                  </a:cubicBezTo>
                  <a:cubicBezTo>
                    <a:pt x="1328" y="3506"/>
                    <a:pt x="1359" y="3509"/>
                    <a:pt x="1390" y="3509"/>
                  </a:cubicBezTo>
                  <a:cubicBezTo>
                    <a:pt x="1554" y="3509"/>
                    <a:pt x="1722" y="3402"/>
                    <a:pt x="1758" y="3236"/>
                  </a:cubicBezTo>
                  <a:cubicBezTo>
                    <a:pt x="1870" y="2723"/>
                    <a:pt x="1921" y="2202"/>
                    <a:pt x="1911" y="1681"/>
                  </a:cubicBezTo>
                  <a:lnTo>
                    <a:pt x="1911" y="1681"/>
                  </a:lnTo>
                  <a:cubicBezTo>
                    <a:pt x="1958" y="1684"/>
                    <a:pt x="2008" y="1688"/>
                    <a:pt x="2055" y="1690"/>
                  </a:cubicBezTo>
                  <a:cubicBezTo>
                    <a:pt x="2173" y="1694"/>
                    <a:pt x="2290" y="1696"/>
                    <a:pt x="2408" y="1696"/>
                  </a:cubicBezTo>
                  <a:cubicBezTo>
                    <a:pt x="2567" y="1696"/>
                    <a:pt x="2725" y="1692"/>
                    <a:pt x="2883" y="1684"/>
                  </a:cubicBezTo>
                  <a:cubicBezTo>
                    <a:pt x="3202" y="1668"/>
                    <a:pt x="3553" y="1580"/>
                    <a:pt x="3652" y="1231"/>
                  </a:cubicBezTo>
                  <a:cubicBezTo>
                    <a:pt x="3746" y="902"/>
                    <a:pt x="3512" y="591"/>
                    <a:pt x="3192" y="521"/>
                  </a:cubicBezTo>
                  <a:lnTo>
                    <a:pt x="3192" y="519"/>
                  </a:lnTo>
                  <a:cubicBezTo>
                    <a:pt x="3120" y="503"/>
                    <a:pt x="3044" y="497"/>
                    <a:pt x="2967" y="497"/>
                  </a:cubicBezTo>
                  <a:cubicBezTo>
                    <a:pt x="2752" y="497"/>
                    <a:pt x="2525" y="546"/>
                    <a:pt x="2324" y="567"/>
                  </a:cubicBezTo>
                  <a:cubicBezTo>
                    <a:pt x="2150" y="584"/>
                    <a:pt x="1977" y="602"/>
                    <a:pt x="1804" y="619"/>
                  </a:cubicBezTo>
                  <a:cubicBezTo>
                    <a:pt x="1782" y="503"/>
                    <a:pt x="1759" y="389"/>
                    <a:pt x="1732" y="274"/>
                  </a:cubicBezTo>
                  <a:cubicBezTo>
                    <a:pt x="1692" y="109"/>
                    <a:pt x="1529" y="1"/>
                    <a:pt x="13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76842" y="4368325"/>
              <a:ext cx="445775" cy="417601"/>
            </a:xfrm>
            <a:custGeom>
              <a:rect b="b" l="l" r="r" t="t"/>
              <a:pathLst>
                <a:path extrusionOk="0" h="5576" w="5952">
                  <a:moveTo>
                    <a:pt x="2171" y="1"/>
                  </a:moveTo>
                  <a:cubicBezTo>
                    <a:pt x="2120" y="1"/>
                    <a:pt x="2070" y="7"/>
                    <a:pt x="2021" y="21"/>
                  </a:cubicBezTo>
                  <a:cubicBezTo>
                    <a:pt x="1702" y="107"/>
                    <a:pt x="1530" y="438"/>
                    <a:pt x="1605" y="752"/>
                  </a:cubicBezTo>
                  <a:cubicBezTo>
                    <a:pt x="1634" y="869"/>
                    <a:pt x="1657" y="986"/>
                    <a:pt x="1680" y="1104"/>
                  </a:cubicBezTo>
                  <a:cubicBezTo>
                    <a:pt x="1425" y="1130"/>
                    <a:pt x="1169" y="1155"/>
                    <a:pt x="914" y="1181"/>
                  </a:cubicBezTo>
                  <a:cubicBezTo>
                    <a:pt x="877" y="1185"/>
                    <a:pt x="839" y="1192"/>
                    <a:pt x="802" y="1201"/>
                  </a:cubicBezTo>
                  <a:cubicBezTo>
                    <a:pt x="759" y="1193"/>
                    <a:pt x="716" y="1189"/>
                    <a:pt x="673" y="1189"/>
                  </a:cubicBezTo>
                  <a:cubicBezTo>
                    <a:pt x="407" y="1189"/>
                    <a:pt x="157" y="1342"/>
                    <a:pt x="82" y="1618"/>
                  </a:cubicBezTo>
                  <a:cubicBezTo>
                    <a:pt x="1" y="1912"/>
                    <a:pt x="181" y="2284"/>
                    <a:pt x="497" y="2349"/>
                  </a:cubicBezTo>
                  <a:cubicBezTo>
                    <a:pt x="944" y="2440"/>
                    <a:pt x="1396" y="2515"/>
                    <a:pt x="1849" y="2570"/>
                  </a:cubicBezTo>
                  <a:cubicBezTo>
                    <a:pt x="1875" y="3326"/>
                    <a:pt x="1810" y="4084"/>
                    <a:pt x="1647" y="4824"/>
                  </a:cubicBezTo>
                  <a:cubicBezTo>
                    <a:pt x="1578" y="5137"/>
                    <a:pt x="1741" y="5468"/>
                    <a:pt x="2061" y="5556"/>
                  </a:cubicBezTo>
                  <a:cubicBezTo>
                    <a:pt x="2110" y="5569"/>
                    <a:pt x="2160" y="5575"/>
                    <a:pt x="2210" y="5575"/>
                  </a:cubicBezTo>
                  <a:cubicBezTo>
                    <a:pt x="2470" y="5575"/>
                    <a:pt x="2735" y="5405"/>
                    <a:pt x="2793" y="5140"/>
                  </a:cubicBezTo>
                  <a:cubicBezTo>
                    <a:pt x="2973" y="4326"/>
                    <a:pt x="3052" y="3498"/>
                    <a:pt x="3037" y="2671"/>
                  </a:cubicBezTo>
                  <a:lnTo>
                    <a:pt x="3037" y="2671"/>
                  </a:lnTo>
                  <a:cubicBezTo>
                    <a:pt x="3113" y="2676"/>
                    <a:pt x="3190" y="2681"/>
                    <a:pt x="3265" y="2684"/>
                  </a:cubicBezTo>
                  <a:cubicBezTo>
                    <a:pt x="3447" y="2691"/>
                    <a:pt x="3630" y="2694"/>
                    <a:pt x="3813" y="2694"/>
                  </a:cubicBezTo>
                  <a:cubicBezTo>
                    <a:pt x="4069" y="2694"/>
                    <a:pt x="4325" y="2688"/>
                    <a:pt x="4581" y="2674"/>
                  </a:cubicBezTo>
                  <a:cubicBezTo>
                    <a:pt x="5087" y="2648"/>
                    <a:pt x="5644" y="2511"/>
                    <a:pt x="5803" y="1954"/>
                  </a:cubicBezTo>
                  <a:cubicBezTo>
                    <a:pt x="5951" y="1432"/>
                    <a:pt x="5580" y="940"/>
                    <a:pt x="5071" y="826"/>
                  </a:cubicBezTo>
                  <a:lnTo>
                    <a:pt x="5073" y="826"/>
                  </a:lnTo>
                  <a:cubicBezTo>
                    <a:pt x="4958" y="800"/>
                    <a:pt x="4837" y="790"/>
                    <a:pt x="4715" y="790"/>
                  </a:cubicBezTo>
                  <a:cubicBezTo>
                    <a:pt x="4374" y="790"/>
                    <a:pt x="4014" y="867"/>
                    <a:pt x="3693" y="899"/>
                  </a:cubicBezTo>
                  <a:cubicBezTo>
                    <a:pt x="3418" y="928"/>
                    <a:pt x="3143" y="956"/>
                    <a:pt x="2868" y="983"/>
                  </a:cubicBezTo>
                  <a:cubicBezTo>
                    <a:pt x="2835" y="800"/>
                    <a:pt x="2796" y="616"/>
                    <a:pt x="2752" y="435"/>
                  </a:cubicBezTo>
                  <a:cubicBezTo>
                    <a:pt x="2689" y="174"/>
                    <a:pt x="2431" y="1"/>
                    <a:pt x="2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76775" y="4837241"/>
              <a:ext cx="255242" cy="228123"/>
            </a:xfrm>
            <a:custGeom>
              <a:rect b="b" l="l" r="r" t="t"/>
              <a:pathLst>
                <a:path extrusionOk="0" h="3046" w="3408">
                  <a:moveTo>
                    <a:pt x="1903" y="0"/>
                  </a:moveTo>
                  <a:cubicBezTo>
                    <a:pt x="1633" y="0"/>
                    <a:pt x="1411" y="187"/>
                    <a:pt x="1319" y="433"/>
                  </a:cubicBezTo>
                  <a:cubicBezTo>
                    <a:pt x="1253" y="611"/>
                    <a:pt x="1262" y="807"/>
                    <a:pt x="1264" y="996"/>
                  </a:cubicBezTo>
                  <a:cubicBezTo>
                    <a:pt x="1003" y="1002"/>
                    <a:pt x="744" y="1007"/>
                    <a:pt x="482" y="1013"/>
                  </a:cubicBezTo>
                  <a:cubicBezTo>
                    <a:pt x="321" y="1018"/>
                    <a:pt x="179" y="1124"/>
                    <a:pt x="129" y="1273"/>
                  </a:cubicBezTo>
                  <a:cubicBezTo>
                    <a:pt x="94" y="1312"/>
                    <a:pt x="65" y="1360"/>
                    <a:pt x="50" y="1417"/>
                  </a:cubicBezTo>
                  <a:cubicBezTo>
                    <a:pt x="0" y="1595"/>
                    <a:pt x="110" y="1846"/>
                    <a:pt x="311" y="1878"/>
                  </a:cubicBezTo>
                  <a:cubicBezTo>
                    <a:pt x="628" y="1928"/>
                    <a:pt x="947" y="1968"/>
                    <a:pt x="1266" y="2002"/>
                  </a:cubicBezTo>
                  <a:cubicBezTo>
                    <a:pt x="1267" y="2095"/>
                    <a:pt x="1267" y="2188"/>
                    <a:pt x="1267" y="2282"/>
                  </a:cubicBezTo>
                  <a:cubicBezTo>
                    <a:pt x="1267" y="2348"/>
                    <a:pt x="1306" y="2540"/>
                    <a:pt x="1298" y="2574"/>
                  </a:cubicBezTo>
                  <a:cubicBezTo>
                    <a:pt x="1246" y="2764"/>
                    <a:pt x="1361" y="2990"/>
                    <a:pt x="1559" y="3035"/>
                  </a:cubicBezTo>
                  <a:cubicBezTo>
                    <a:pt x="1589" y="3042"/>
                    <a:pt x="1620" y="3045"/>
                    <a:pt x="1651" y="3045"/>
                  </a:cubicBezTo>
                  <a:cubicBezTo>
                    <a:pt x="1817" y="3045"/>
                    <a:pt x="1973" y="2944"/>
                    <a:pt x="2019" y="2774"/>
                  </a:cubicBezTo>
                  <a:cubicBezTo>
                    <a:pt x="2081" y="2544"/>
                    <a:pt x="2132" y="2312"/>
                    <a:pt x="2174" y="2078"/>
                  </a:cubicBezTo>
                  <a:cubicBezTo>
                    <a:pt x="2275" y="2086"/>
                    <a:pt x="2383" y="2093"/>
                    <a:pt x="2490" y="2093"/>
                  </a:cubicBezTo>
                  <a:cubicBezTo>
                    <a:pt x="2861" y="2093"/>
                    <a:pt x="3227" y="2013"/>
                    <a:pt x="3322" y="1621"/>
                  </a:cubicBezTo>
                  <a:cubicBezTo>
                    <a:pt x="3407" y="1267"/>
                    <a:pt x="3146" y="981"/>
                    <a:pt x="2800" y="963"/>
                  </a:cubicBezTo>
                  <a:lnTo>
                    <a:pt x="2801" y="963"/>
                  </a:lnTo>
                  <a:cubicBezTo>
                    <a:pt x="2747" y="959"/>
                    <a:pt x="2691" y="958"/>
                    <a:pt x="2636" y="958"/>
                  </a:cubicBezTo>
                  <a:cubicBezTo>
                    <a:pt x="2522" y="958"/>
                    <a:pt x="2407" y="964"/>
                    <a:pt x="2293" y="969"/>
                  </a:cubicBezTo>
                  <a:cubicBezTo>
                    <a:pt x="2301" y="771"/>
                    <a:pt x="2301" y="573"/>
                    <a:pt x="2292" y="374"/>
                  </a:cubicBezTo>
                  <a:cubicBezTo>
                    <a:pt x="2283" y="168"/>
                    <a:pt x="2127" y="6"/>
                    <a:pt x="1918" y="0"/>
                  </a:cubicBezTo>
                  <a:cubicBezTo>
                    <a:pt x="1913" y="0"/>
                    <a:pt x="1908" y="0"/>
                    <a:pt x="19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" name="Google Shape;88;p2"/>
          <p:cNvGrpSpPr/>
          <p:nvPr/>
        </p:nvGrpSpPr>
        <p:grpSpPr>
          <a:xfrm>
            <a:off x="-314504" y="3703913"/>
            <a:ext cx="1827344" cy="2166512"/>
            <a:chOff x="110496" y="3556213"/>
            <a:chExt cx="1827344" cy="2166512"/>
          </a:xfrm>
        </p:grpSpPr>
        <p:sp>
          <p:nvSpPr>
            <p:cNvPr id="89" name="Google Shape;89;p2"/>
            <p:cNvSpPr/>
            <p:nvPr/>
          </p:nvSpPr>
          <p:spPr>
            <a:xfrm rot="-4773718">
              <a:off x="349409" y="3619428"/>
              <a:ext cx="156474" cy="163838"/>
            </a:xfrm>
            <a:custGeom>
              <a:rect b="b" l="l" r="r" t="t"/>
              <a:pathLst>
                <a:path extrusionOk="0" h="2247" w="2146">
                  <a:moveTo>
                    <a:pt x="992" y="1"/>
                  </a:moveTo>
                  <a:cubicBezTo>
                    <a:pt x="925" y="1"/>
                    <a:pt x="857" y="7"/>
                    <a:pt x="789" y="21"/>
                  </a:cubicBezTo>
                  <a:cubicBezTo>
                    <a:pt x="371" y="104"/>
                    <a:pt x="56" y="482"/>
                    <a:pt x="20" y="902"/>
                  </a:cubicBezTo>
                  <a:cubicBezTo>
                    <a:pt x="0" y="1143"/>
                    <a:pt x="94" y="1370"/>
                    <a:pt x="251" y="1541"/>
                  </a:cubicBezTo>
                  <a:lnTo>
                    <a:pt x="250" y="1541"/>
                  </a:lnTo>
                  <a:cubicBezTo>
                    <a:pt x="318" y="1827"/>
                    <a:pt x="520" y="2074"/>
                    <a:pt x="794" y="2189"/>
                  </a:cubicBezTo>
                  <a:cubicBezTo>
                    <a:pt x="887" y="2228"/>
                    <a:pt x="987" y="2246"/>
                    <a:pt x="1089" y="2246"/>
                  </a:cubicBezTo>
                  <a:cubicBezTo>
                    <a:pt x="1243" y="2246"/>
                    <a:pt x="1399" y="2204"/>
                    <a:pt x="1535" y="2130"/>
                  </a:cubicBezTo>
                  <a:cubicBezTo>
                    <a:pt x="1558" y="2134"/>
                    <a:pt x="1581" y="2136"/>
                    <a:pt x="1604" y="2136"/>
                  </a:cubicBezTo>
                  <a:cubicBezTo>
                    <a:pt x="1727" y="2136"/>
                    <a:pt x="1843" y="2074"/>
                    <a:pt x="1926" y="1964"/>
                  </a:cubicBezTo>
                  <a:cubicBezTo>
                    <a:pt x="2115" y="1713"/>
                    <a:pt x="2146" y="1357"/>
                    <a:pt x="2043" y="1058"/>
                  </a:cubicBezTo>
                  <a:cubicBezTo>
                    <a:pt x="2065" y="860"/>
                    <a:pt x="2010" y="651"/>
                    <a:pt x="1899" y="489"/>
                  </a:cubicBezTo>
                  <a:cubicBezTo>
                    <a:pt x="1694" y="187"/>
                    <a:pt x="1352" y="1"/>
                    <a:pt x="9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 rot="-4773718">
              <a:off x="655628" y="3807091"/>
              <a:ext cx="219" cy="1021"/>
            </a:xfrm>
            <a:custGeom>
              <a:rect b="b" l="l" r="r" t="t"/>
              <a:pathLst>
                <a:path extrusionOk="0" h="14" w="3">
                  <a:moveTo>
                    <a:pt x="0" y="0"/>
                  </a:moveTo>
                  <a:lnTo>
                    <a:pt x="0" y="2"/>
                  </a:lnTo>
                  <a:cubicBezTo>
                    <a:pt x="2" y="5"/>
                    <a:pt x="2" y="8"/>
                    <a:pt x="2" y="11"/>
                  </a:cubicBezTo>
                  <a:cubicBezTo>
                    <a:pt x="2" y="11"/>
                    <a:pt x="3" y="12"/>
                    <a:pt x="3" y="12"/>
                  </a:cubicBezTo>
                  <a:lnTo>
                    <a:pt x="3" y="12"/>
                  </a:lnTo>
                  <a:cubicBezTo>
                    <a:pt x="3" y="9"/>
                    <a:pt x="2" y="6"/>
                    <a:pt x="2" y="2"/>
                  </a:cubicBezTo>
                  <a:cubicBezTo>
                    <a:pt x="2" y="2"/>
                    <a:pt x="0" y="0"/>
                    <a:pt x="0" y="0"/>
                  </a:cubicBezTo>
                  <a:close/>
                  <a:moveTo>
                    <a:pt x="3" y="12"/>
                  </a:move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3" y="13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 rot="-4773718">
              <a:off x="573560" y="3729956"/>
              <a:ext cx="156182" cy="157422"/>
            </a:xfrm>
            <a:custGeom>
              <a:rect b="b" l="l" r="r" t="t"/>
              <a:pathLst>
                <a:path extrusionOk="0" h="2159" w="2142">
                  <a:moveTo>
                    <a:pt x="1089" y="0"/>
                  </a:moveTo>
                  <a:cubicBezTo>
                    <a:pt x="1008" y="0"/>
                    <a:pt x="927" y="10"/>
                    <a:pt x="847" y="30"/>
                  </a:cubicBezTo>
                  <a:cubicBezTo>
                    <a:pt x="417" y="137"/>
                    <a:pt x="135" y="504"/>
                    <a:pt x="67" y="929"/>
                  </a:cubicBezTo>
                  <a:cubicBezTo>
                    <a:pt x="0" y="1340"/>
                    <a:pt x="210" y="1740"/>
                    <a:pt x="541" y="1974"/>
                  </a:cubicBezTo>
                  <a:cubicBezTo>
                    <a:pt x="700" y="2084"/>
                    <a:pt x="904" y="2154"/>
                    <a:pt x="1097" y="2159"/>
                  </a:cubicBezTo>
                  <a:cubicBezTo>
                    <a:pt x="1103" y="2159"/>
                    <a:pt x="1109" y="2159"/>
                    <a:pt x="1116" y="2159"/>
                  </a:cubicBezTo>
                  <a:cubicBezTo>
                    <a:pt x="1336" y="2159"/>
                    <a:pt x="1535" y="2084"/>
                    <a:pt x="1709" y="1949"/>
                  </a:cubicBezTo>
                  <a:cubicBezTo>
                    <a:pt x="1986" y="1734"/>
                    <a:pt x="2142" y="1336"/>
                    <a:pt x="2067" y="988"/>
                  </a:cubicBezTo>
                  <a:cubicBezTo>
                    <a:pt x="2077" y="808"/>
                    <a:pt x="2038" y="625"/>
                    <a:pt x="1938" y="465"/>
                  </a:cubicBezTo>
                  <a:cubicBezTo>
                    <a:pt x="1754" y="173"/>
                    <a:pt x="1427" y="0"/>
                    <a:pt x="10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 rot="-4773718">
              <a:off x="675098" y="3806220"/>
              <a:ext cx="583" cy="292"/>
            </a:xfrm>
            <a:custGeom>
              <a:rect b="b" l="l" r="r" t="t"/>
              <a:pathLst>
                <a:path extrusionOk="0" h="4" w="8">
                  <a:moveTo>
                    <a:pt x="8" y="0"/>
                  </a:moveTo>
                  <a:cubicBezTo>
                    <a:pt x="8" y="0"/>
                    <a:pt x="6" y="0"/>
                    <a:pt x="3" y="2"/>
                  </a:cubicBezTo>
                  <a:cubicBezTo>
                    <a:pt x="2" y="2"/>
                    <a:pt x="2" y="2"/>
                    <a:pt x="1" y="3"/>
                  </a:cubicBezTo>
                  <a:cubicBezTo>
                    <a:pt x="2" y="2"/>
                    <a:pt x="5" y="2"/>
                    <a:pt x="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 rot="-4773718">
              <a:off x="803390" y="3869882"/>
              <a:ext cx="187389" cy="162234"/>
            </a:xfrm>
            <a:custGeom>
              <a:rect b="b" l="l" r="r" t="t"/>
              <a:pathLst>
                <a:path extrusionOk="0" h="2225" w="2570">
                  <a:moveTo>
                    <a:pt x="1383" y="1"/>
                  </a:moveTo>
                  <a:cubicBezTo>
                    <a:pt x="1315" y="1"/>
                    <a:pt x="1247" y="7"/>
                    <a:pt x="1178" y="18"/>
                  </a:cubicBezTo>
                  <a:cubicBezTo>
                    <a:pt x="869" y="70"/>
                    <a:pt x="592" y="256"/>
                    <a:pt x="412" y="507"/>
                  </a:cubicBezTo>
                  <a:cubicBezTo>
                    <a:pt x="1" y="1079"/>
                    <a:pt x="314" y="1966"/>
                    <a:pt x="976" y="2180"/>
                  </a:cubicBezTo>
                  <a:cubicBezTo>
                    <a:pt x="1071" y="2210"/>
                    <a:pt x="1168" y="2225"/>
                    <a:pt x="1263" y="2225"/>
                  </a:cubicBezTo>
                  <a:cubicBezTo>
                    <a:pt x="1496" y="2225"/>
                    <a:pt x="1724" y="2141"/>
                    <a:pt x="1917" y="2004"/>
                  </a:cubicBezTo>
                  <a:cubicBezTo>
                    <a:pt x="1977" y="1989"/>
                    <a:pt x="2037" y="1965"/>
                    <a:pt x="2090" y="1921"/>
                  </a:cubicBezTo>
                  <a:cubicBezTo>
                    <a:pt x="2566" y="1533"/>
                    <a:pt x="2569" y="699"/>
                    <a:pt x="2122" y="287"/>
                  </a:cubicBezTo>
                  <a:cubicBezTo>
                    <a:pt x="1914" y="95"/>
                    <a:pt x="1656" y="1"/>
                    <a:pt x="13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 rot="-4773718">
              <a:off x="1083086" y="4082109"/>
              <a:ext cx="122423" cy="121037"/>
            </a:xfrm>
            <a:custGeom>
              <a:rect b="b" l="l" r="r" t="t"/>
              <a:pathLst>
                <a:path extrusionOk="0" h="1660" w="1679">
                  <a:moveTo>
                    <a:pt x="836" y="0"/>
                  </a:moveTo>
                  <a:cubicBezTo>
                    <a:pt x="627" y="0"/>
                    <a:pt x="425" y="77"/>
                    <a:pt x="266" y="214"/>
                  </a:cubicBezTo>
                  <a:cubicBezTo>
                    <a:pt x="169" y="296"/>
                    <a:pt x="104" y="403"/>
                    <a:pt x="57" y="518"/>
                  </a:cubicBezTo>
                  <a:cubicBezTo>
                    <a:pt x="19" y="606"/>
                    <a:pt x="0" y="706"/>
                    <a:pt x="0" y="801"/>
                  </a:cubicBezTo>
                  <a:cubicBezTo>
                    <a:pt x="0" y="1026"/>
                    <a:pt x="78" y="1251"/>
                    <a:pt x="236" y="1417"/>
                  </a:cubicBezTo>
                  <a:lnTo>
                    <a:pt x="234" y="1417"/>
                  </a:lnTo>
                  <a:cubicBezTo>
                    <a:pt x="322" y="1508"/>
                    <a:pt x="423" y="1571"/>
                    <a:pt x="540" y="1616"/>
                  </a:cubicBezTo>
                  <a:cubicBezTo>
                    <a:pt x="598" y="1638"/>
                    <a:pt x="660" y="1646"/>
                    <a:pt x="719" y="1655"/>
                  </a:cubicBezTo>
                  <a:cubicBezTo>
                    <a:pt x="739" y="1658"/>
                    <a:pt x="760" y="1660"/>
                    <a:pt x="780" y="1660"/>
                  </a:cubicBezTo>
                  <a:cubicBezTo>
                    <a:pt x="794" y="1660"/>
                    <a:pt x="809" y="1659"/>
                    <a:pt x="823" y="1658"/>
                  </a:cubicBezTo>
                  <a:cubicBezTo>
                    <a:pt x="951" y="1649"/>
                    <a:pt x="1064" y="1629"/>
                    <a:pt x="1181" y="1568"/>
                  </a:cubicBezTo>
                  <a:cubicBezTo>
                    <a:pt x="1191" y="1563"/>
                    <a:pt x="1198" y="1554"/>
                    <a:pt x="1208" y="1548"/>
                  </a:cubicBezTo>
                  <a:cubicBezTo>
                    <a:pt x="1270" y="1532"/>
                    <a:pt x="1329" y="1508"/>
                    <a:pt x="1383" y="1465"/>
                  </a:cubicBezTo>
                  <a:cubicBezTo>
                    <a:pt x="1429" y="1424"/>
                    <a:pt x="1468" y="1375"/>
                    <a:pt x="1504" y="1327"/>
                  </a:cubicBezTo>
                  <a:cubicBezTo>
                    <a:pt x="1526" y="1300"/>
                    <a:pt x="1543" y="1271"/>
                    <a:pt x="1559" y="1239"/>
                  </a:cubicBezTo>
                  <a:cubicBezTo>
                    <a:pt x="1615" y="1124"/>
                    <a:pt x="1650" y="1017"/>
                    <a:pt x="1660" y="887"/>
                  </a:cubicBezTo>
                  <a:cubicBezTo>
                    <a:pt x="1679" y="664"/>
                    <a:pt x="1601" y="443"/>
                    <a:pt x="1458" y="271"/>
                  </a:cubicBezTo>
                  <a:cubicBezTo>
                    <a:pt x="1319" y="104"/>
                    <a:pt x="1093" y="12"/>
                    <a:pt x="879" y="1"/>
                  </a:cubicBezTo>
                  <a:cubicBezTo>
                    <a:pt x="865" y="1"/>
                    <a:pt x="850" y="0"/>
                    <a:pt x="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 rot="-4773718">
              <a:off x="1310411" y="4250360"/>
              <a:ext cx="142839" cy="153776"/>
            </a:xfrm>
            <a:custGeom>
              <a:rect b="b" l="l" r="r" t="t"/>
              <a:pathLst>
                <a:path extrusionOk="0" h="2109" w="1959">
                  <a:moveTo>
                    <a:pt x="981" y="1"/>
                  </a:moveTo>
                  <a:cubicBezTo>
                    <a:pt x="845" y="1"/>
                    <a:pt x="707" y="31"/>
                    <a:pt x="582" y="83"/>
                  </a:cubicBezTo>
                  <a:cubicBezTo>
                    <a:pt x="426" y="146"/>
                    <a:pt x="296" y="267"/>
                    <a:pt x="202" y="410"/>
                  </a:cubicBezTo>
                  <a:cubicBezTo>
                    <a:pt x="147" y="456"/>
                    <a:pt x="101" y="510"/>
                    <a:pt x="78" y="581"/>
                  </a:cubicBezTo>
                  <a:cubicBezTo>
                    <a:pt x="65" y="622"/>
                    <a:pt x="62" y="670"/>
                    <a:pt x="65" y="719"/>
                  </a:cubicBezTo>
                  <a:cubicBezTo>
                    <a:pt x="64" y="720"/>
                    <a:pt x="64" y="722"/>
                    <a:pt x="64" y="723"/>
                  </a:cubicBezTo>
                  <a:cubicBezTo>
                    <a:pt x="0" y="1019"/>
                    <a:pt x="36" y="1342"/>
                    <a:pt x="204" y="1601"/>
                  </a:cubicBezTo>
                  <a:cubicBezTo>
                    <a:pt x="383" y="1878"/>
                    <a:pt x="670" y="2101"/>
                    <a:pt x="1012" y="2109"/>
                  </a:cubicBezTo>
                  <a:cubicBezTo>
                    <a:pt x="1017" y="2109"/>
                    <a:pt x="1022" y="2109"/>
                    <a:pt x="1027" y="2109"/>
                  </a:cubicBezTo>
                  <a:cubicBezTo>
                    <a:pt x="1333" y="2109"/>
                    <a:pt x="1616" y="1934"/>
                    <a:pt x="1769" y="1670"/>
                  </a:cubicBezTo>
                  <a:cubicBezTo>
                    <a:pt x="1929" y="1393"/>
                    <a:pt x="1958" y="1070"/>
                    <a:pt x="1836" y="774"/>
                  </a:cubicBezTo>
                  <a:cubicBezTo>
                    <a:pt x="1815" y="728"/>
                    <a:pt x="1785" y="686"/>
                    <a:pt x="1756" y="643"/>
                  </a:cubicBezTo>
                  <a:cubicBezTo>
                    <a:pt x="1723" y="443"/>
                    <a:pt x="1619" y="257"/>
                    <a:pt x="1440" y="136"/>
                  </a:cubicBezTo>
                  <a:cubicBezTo>
                    <a:pt x="1303" y="42"/>
                    <a:pt x="1143" y="1"/>
                    <a:pt x="9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 rot="-4773718">
              <a:off x="1478710" y="4499296"/>
              <a:ext cx="130881" cy="126141"/>
            </a:xfrm>
            <a:custGeom>
              <a:rect b="b" l="l" r="r" t="t"/>
              <a:pathLst>
                <a:path extrusionOk="0" h="1730" w="1795">
                  <a:moveTo>
                    <a:pt x="894" y="1"/>
                  </a:moveTo>
                  <a:cubicBezTo>
                    <a:pt x="809" y="1"/>
                    <a:pt x="724" y="14"/>
                    <a:pt x="643" y="42"/>
                  </a:cubicBezTo>
                  <a:cubicBezTo>
                    <a:pt x="440" y="109"/>
                    <a:pt x="261" y="225"/>
                    <a:pt x="145" y="410"/>
                  </a:cubicBezTo>
                  <a:cubicBezTo>
                    <a:pt x="33" y="590"/>
                    <a:pt x="1" y="808"/>
                    <a:pt x="43" y="1014"/>
                  </a:cubicBezTo>
                  <a:cubicBezTo>
                    <a:pt x="120" y="1395"/>
                    <a:pt x="474" y="1730"/>
                    <a:pt x="871" y="1730"/>
                  </a:cubicBezTo>
                  <a:cubicBezTo>
                    <a:pt x="874" y="1730"/>
                    <a:pt x="878" y="1730"/>
                    <a:pt x="881" y="1730"/>
                  </a:cubicBezTo>
                  <a:cubicBezTo>
                    <a:pt x="1116" y="1727"/>
                    <a:pt x="1347" y="1638"/>
                    <a:pt x="1515" y="1470"/>
                  </a:cubicBezTo>
                  <a:cubicBezTo>
                    <a:pt x="1680" y="1306"/>
                    <a:pt x="1794" y="1076"/>
                    <a:pt x="1793" y="840"/>
                  </a:cubicBezTo>
                  <a:cubicBezTo>
                    <a:pt x="1793" y="739"/>
                    <a:pt x="1763" y="639"/>
                    <a:pt x="1692" y="563"/>
                  </a:cubicBezTo>
                  <a:cubicBezTo>
                    <a:pt x="1682" y="554"/>
                    <a:pt x="1667" y="547"/>
                    <a:pt x="1657" y="538"/>
                  </a:cubicBezTo>
                  <a:cubicBezTo>
                    <a:pt x="1647" y="508"/>
                    <a:pt x="1639" y="477"/>
                    <a:pt x="1624" y="447"/>
                  </a:cubicBezTo>
                  <a:cubicBezTo>
                    <a:pt x="1498" y="167"/>
                    <a:pt x="1195" y="1"/>
                    <a:pt x="8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 rot="-4773718">
              <a:off x="1643553" y="4770914"/>
              <a:ext cx="150859" cy="141089"/>
            </a:xfrm>
            <a:custGeom>
              <a:rect b="b" l="l" r="r" t="t"/>
              <a:pathLst>
                <a:path extrusionOk="0" h="1935" w="2069">
                  <a:moveTo>
                    <a:pt x="1080" y="1"/>
                  </a:moveTo>
                  <a:cubicBezTo>
                    <a:pt x="933" y="1"/>
                    <a:pt x="786" y="38"/>
                    <a:pt x="651" y="95"/>
                  </a:cubicBezTo>
                  <a:cubicBezTo>
                    <a:pt x="459" y="178"/>
                    <a:pt x="283" y="341"/>
                    <a:pt x="178" y="521"/>
                  </a:cubicBezTo>
                  <a:cubicBezTo>
                    <a:pt x="55" y="733"/>
                    <a:pt x="1" y="996"/>
                    <a:pt x="70" y="1235"/>
                  </a:cubicBezTo>
                  <a:cubicBezTo>
                    <a:pt x="158" y="1535"/>
                    <a:pt x="367" y="1766"/>
                    <a:pt x="657" y="1883"/>
                  </a:cubicBezTo>
                  <a:cubicBezTo>
                    <a:pt x="746" y="1918"/>
                    <a:pt x="836" y="1934"/>
                    <a:pt x="927" y="1934"/>
                  </a:cubicBezTo>
                  <a:cubicBezTo>
                    <a:pt x="1066" y="1934"/>
                    <a:pt x="1205" y="1896"/>
                    <a:pt x="1331" y="1831"/>
                  </a:cubicBezTo>
                  <a:cubicBezTo>
                    <a:pt x="1351" y="1834"/>
                    <a:pt x="1368" y="1844"/>
                    <a:pt x="1389" y="1844"/>
                  </a:cubicBezTo>
                  <a:cubicBezTo>
                    <a:pt x="1495" y="1844"/>
                    <a:pt x="1583" y="1810"/>
                    <a:pt x="1666" y="1743"/>
                  </a:cubicBezTo>
                  <a:cubicBezTo>
                    <a:pt x="2026" y="1452"/>
                    <a:pt x="2068" y="911"/>
                    <a:pt x="1875" y="515"/>
                  </a:cubicBezTo>
                  <a:cubicBezTo>
                    <a:pt x="1770" y="300"/>
                    <a:pt x="1585" y="140"/>
                    <a:pt x="1364" y="54"/>
                  </a:cubicBezTo>
                  <a:cubicBezTo>
                    <a:pt x="1272" y="17"/>
                    <a:pt x="1176" y="1"/>
                    <a:pt x="10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 rot="-4773718">
              <a:off x="1739472" y="5043623"/>
              <a:ext cx="121694" cy="120892"/>
            </a:xfrm>
            <a:custGeom>
              <a:rect b="b" l="l" r="r" t="t"/>
              <a:pathLst>
                <a:path extrusionOk="0" h="1658" w="1669">
                  <a:moveTo>
                    <a:pt x="873" y="0"/>
                  </a:moveTo>
                  <a:cubicBezTo>
                    <a:pt x="649" y="0"/>
                    <a:pt x="423" y="89"/>
                    <a:pt x="259" y="243"/>
                  </a:cubicBezTo>
                  <a:cubicBezTo>
                    <a:pt x="206" y="294"/>
                    <a:pt x="154" y="354"/>
                    <a:pt x="116" y="419"/>
                  </a:cubicBezTo>
                  <a:cubicBezTo>
                    <a:pt x="79" y="484"/>
                    <a:pt x="46" y="556"/>
                    <a:pt x="31" y="630"/>
                  </a:cubicBezTo>
                  <a:cubicBezTo>
                    <a:pt x="7" y="748"/>
                    <a:pt x="1" y="844"/>
                    <a:pt x="22" y="963"/>
                  </a:cubicBezTo>
                  <a:cubicBezTo>
                    <a:pt x="27" y="986"/>
                    <a:pt x="33" y="1008"/>
                    <a:pt x="40" y="1028"/>
                  </a:cubicBezTo>
                  <a:lnTo>
                    <a:pt x="40" y="1030"/>
                  </a:lnTo>
                  <a:cubicBezTo>
                    <a:pt x="57" y="1083"/>
                    <a:pt x="77" y="1139"/>
                    <a:pt x="105" y="1191"/>
                  </a:cubicBezTo>
                  <a:cubicBezTo>
                    <a:pt x="185" y="1340"/>
                    <a:pt x="318" y="1480"/>
                    <a:pt x="471" y="1555"/>
                  </a:cubicBezTo>
                  <a:cubicBezTo>
                    <a:pt x="584" y="1610"/>
                    <a:pt x="679" y="1642"/>
                    <a:pt x="804" y="1656"/>
                  </a:cubicBezTo>
                  <a:cubicBezTo>
                    <a:pt x="818" y="1657"/>
                    <a:pt x="831" y="1658"/>
                    <a:pt x="844" y="1658"/>
                  </a:cubicBezTo>
                  <a:cubicBezTo>
                    <a:pt x="873" y="1658"/>
                    <a:pt x="902" y="1655"/>
                    <a:pt x="931" y="1653"/>
                  </a:cubicBezTo>
                  <a:cubicBezTo>
                    <a:pt x="979" y="1649"/>
                    <a:pt x="1024" y="1644"/>
                    <a:pt x="1069" y="1631"/>
                  </a:cubicBezTo>
                  <a:cubicBezTo>
                    <a:pt x="1103" y="1620"/>
                    <a:pt x="1133" y="1604"/>
                    <a:pt x="1165" y="1587"/>
                  </a:cubicBezTo>
                  <a:cubicBezTo>
                    <a:pt x="1188" y="1579"/>
                    <a:pt x="1211" y="1578"/>
                    <a:pt x="1233" y="1566"/>
                  </a:cubicBezTo>
                  <a:cubicBezTo>
                    <a:pt x="1366" y="1497"/>
                    <a:pt x="1486" y="1382"/>
                    <a:pt x="1553" y="1248"/>
                  </a:cubicBezTo>
                  <a:cubicBezTo>
                    <a:pt x="1621" y="1112"/>
                    <a:pt x="1669" y="963"/>
                    <a:pt x="1662" y="809"/>
                  </a:cubicBezTo>
                  <a:cubicBezTo>
                    <a:pt x="1657" y="731"/>
                    <a:pt x="1653" y="652"/>
                    <a:pt x="1628" y="577"/>
                  </a:cubicBezTo>
                  <a:cubicBezTo>
                    <a:pt x="1605" y="506"/>
                    <a:pt x="1581" y="431"/>
                    <a:pt x="1538" y="369"/>
                  </a:cubicBezTo>
                  <a:cubicBezTo>
                    <a:pt x="1473" y="271"/>
                    <a:pt x="1415" y="209"/>
                    <a:pt x="1321" y="138"/>
                  </a:cubicBezTo>
                  <a:cubicBezTo>
                    <a:pt x="1262" y="92"/>
                    <a:pt x="1187" y="59"/>
                    <a:pt x="1116" y="37"/>
                  </a:cubicBezTo>
                  <a:cubicBezTo>
                    <a:pt x="1037" y="12"/>
                    <a:pt x="956" y="0"/>
                    <a:pt x="8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 rot="-4773718">
              <a:off x="1797409" y="5276266"/>
              <a:ext cx="130881" cy="125412"/>
            </a:xfrm>
            <a:custGeom>
              <a:rect b="b" l="l" r="r" t="t"/>
              <a:pathLst>
                <a:path extrusionOk="0" h="1720" w="1795">
                  <a:moveTo>
                    <a:pt x="908" y="0"/>
                  </a:moveTo>
                  <a:cubicBezTo>
                    <a:pt x="817" y="0"/>
                    <a:pt x="723" y="9"/>
                    <a:pt x="637" y="38"/>
                  </a:cubicBezTo>
                  <a:cubicBezTo>
                    <a:pt x="436" y="103"/>
                    <a:pt x="260" y="218"/>
                    <a:pt x="145" y="398"/>
                  </a:cubicBezTo>
                  <a:cubicBezTo>
                    <a:pt x="31" y="577"/>
                    <a:pt x="0" y="794"/>
                    <a:pt x="39" y="1000"/>
                  </a:cubicBezTo>
                  <a:cubicBezTo>
                    <a:pt x="71" y="1172"/>
                    <a:pt x="166" y="1352"/>
                    <a:pt x="295" y="1472"/>
                  </a:cubicBezTo>
                  <a:cubicBezTo>
                    <a:pt x="448" y="1616"/>
                    <a:pt x="641" y="1713"/>
                    <a:pt x="855" y="1719"/>
                  </a:cubicBezTo>
                  <a:cubicBezTo>
                    <a:pt x="862" y="1719"/>
                    <a:pt x="869" y="1719"/>
                    <a:pt x="876" y="1719"/>
                  </a:cubicBezTo>
                  <a:cubicBezTo>
                    <a:pt x="1102" y="1719"/>
                    <a:pt x="1314" y="1629"/>
                    <a:pt x="1484" y="1482"/>
                  </a:cubicBezTo>
                  <a:cubicBezTo>
                    <a:pt x="1658" y="1329"/>
                    <a:pt x="1761" y="1113"/>
                    <a:pt x="1784" y="883"/>
                  </a:cubicBezTo>
                  <a:cubicBezTo>
                    <a:pt x="1794" y="778"/>
                    <a:pt x="1744" y="674"/>
                    <a:pt x="1666" y="598"/>
                  </a:cubicBezTo>
                  <a:cubicBezTo>
                    <a:pt x="1653" y="547"/>
                    <a:pt x="1634" y="497"/>
                    <a:pt x="1614" y="448"/>
                  </a:cubicBezTo>
                  <a:cubicBezTo>
                    <a:pt x="1602" y="422"/>
                    <a:pt x="1588" y="397"/>
                    <a:pt x="1572" y="374"/>
                  </a:cubicBezTo>
                  <a:cubicBezTo>
                    <a:pt x="1539" y="325"/>
                    <a:pt x="1505" y="273"/>
                    <a:pt x="1462" y="233"/>
                  </a:cubicBezTo>
                  <a:cubicBezTo>
                    <a:pt x="1373" y="147"/>
                    <a:pt x="1280" y="90"/>
                    <a:pt x="1165" y="45"/>
                  </a:cubicBezTo>
                  <a:cubicBezTo>
                    <a:pt x="1086" y="15"/>
                    <a:pt x="993" y="0"/>
                    <a:pt x="9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 rot="-4773718">
              <a:off x="1785532" y="5571129"/>
              <a:ext cx="144005" cy="136787"/>
            </a:xfrm>
            <a:custGeom>
              <a:rect b="b" l="l" r="r" t="t"/>
              <a:pathLst>
                <a:path extrusionOk="0" h="1876" w="1975">
                  <a:moveTo>
                    <a:pt x="943" y="0"/>
                  </a:moveTo>
                  <a:cubicBezTo>
                    <a:pt x="631" y="0"/>
                    <a:pt x="313" y="161"/>
                    <a:pt x="152" y="442"/>
                  </a:cubicBezTo>
                  <a:cubicBezTo>
                    <a:pt x="0" y="706"/>
                    <a:pt x="5" y="1003"/>
                    <a:pt x="120" y="1280"/>
                  </a:cubicBezTo>
                  <a:cubicBezTo>
                    <a:pt x="221" y="1524"/>
                    <a:pt x="432" y="1709"/>
                    <a:pt x="673" y="1810"/>
                  </a:cubicBezTo>
                  <a:cubicBezTo>
                    <a:pt x="780" y="1854"/>
                    <a:pt x="898" y="1875"/>
                    <a:pt x="1016" y="1875"/>
                  </a:cubicBezTo>
                  <a:cubicBezTo>
                    <a:pt x="1184" y="1875"/>
                    <a:pt x="1353" y="1833"/>
                    <a:pt x="1495" y="1757"/>
                  </a:cubicBezTo>
                  <a:cubicBezTo>
                    <a:pt x="1769" y="1608"/>
                    <a:pt x="1944" y="1330"/>
                    <a:pt x="1964" y="1021"/>
                  </a:cubicBezTo>
                  <a:cubicBezTo>
                    <a:pt x="1974" y="862"/>
                    <a:pt x="1938" y="687"/>
                    <a:pt x="1860" y="549"/>
                  </a:cubicBezTo>
                  <a:cubicBezTo>
                    <a:pt x="1781" y="409"/>
                    <a:pt x="1663" y="314"/>
                    <a:pt x="1527" y="240"/>
                  </a:cubicBezTo>
                  <a:cubicBezTo>
                    <a:pt x="1526" y="239"/>
                    <a:pt x="1524" y="237"/>
                    <a:pt x="1523" y="236"/>
                  </a:cubicBezTo>
                  <a:cubicBezTo>
                    <a:pt x="1365" y="75"/>
                    <a:pt x="1155" y="0"/>
                    <a:pt x="9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 rot="-4773718">
              <a:off x="120632" y="3573379"/>
              <a:ext cx="169744" cy="161942"/>
            </a:xfrm>
            <a:custGeom>
              <a:rect b="b" l="l" r="r" t="t"/>
              <a:pathLst>
                <a:path extrusionOk="0" h="2221" w="2328">
                  <a:moveTo>
                    <a:pt x="1178" y="1"/>
                  </a:moveTo>
                  <a:cubicBezTo>
                    <a:pt x="895" y="1"/>
                    <a:pt x="621" y="109"/>
                    <a:pt x="407" y="305"/>
                  </a:cubicBezTo>
                  <a:cubicBezTo>
                    <a:pt x="130" y="561"/>
                    <a:pt x="1" y="949"/>
                    <a:pt x="90" y="1318"/>
                  </a:cubicBezTo>
                  <a:cubicBezTo>
                    <a:pt x="182" y="1701"/>
                    <a:pt x="465" y="1996"/>
                    <a:pt x="823" y="2147"/>
                  </a:cubicBezTo>
                  <a:cubicBezTo>
                    <a:pt x="943" y="2197"/>
                    <a:pt x="1074" y="2221"/>
                    <a:pt x="1206" y="2221"/>
                  </a:cubicBezTo>
                  <a:cubicBezTo>
                    <a:pt x="1482" y="2221"/>
                    <a:pt x="1762" y="2116"/>
                    <a:pt x="1959" y="1927"/>
                  </a:cubicBezTo>
                  <a:cubicBezTo>
                    <a:pt x="2256" y="1642"/>
                    <a:pt x="2328" y="1197"/>
                    <a:pt x="2149" y="839"/>
                  </a:cubicBezTo>
                  <a:cubicBezTo>
                    <a:pt x="2145" y="819"/>
                    <a:pt x="2145" y="797"/>
                    <a:pt x="2140" y="777"/>
                  </a:cubicBezTo>
                  <a:cubicBezTo>
                    <a:pt x="2047" y="432"/>
                    <a:pt x="1788" y="113"/>
                    <a:pt x="1429" y="30"/>
                  </a:cubicBezTo>
                  <a:cubicBezTo>
                    <a:pt x="1346" y="10"/>
                    <a:pt x="1261" y="1"/>
                    <a:pt x="11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 rot="-4773718">
              <a:off x="210750" y="3637279"/>
              <a:ext cx="146" cy="510"/>
            </a:xfrm>
            <a:custGeom>
              <a:rect b="b" l="l" r="r" t="t"/>
              <a:pathLst>
                <a:path extrusionOk="0" h="7" w="2">
                  <a:moveTo>
                    <a:pt x="1" y="1"/>
                  </a:moveTo>
                  <a:cubicBezTo>
                    <a:pt x="1" y="2"/>
                    <a:pt x="1" y="2"/>
                    <a:pt x="0" y="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5"/>
                    <a:pt x="1" y="4"/>
                  </a:cubicBezTo>
                  <a:cubicBezTo>
                    <a:pt x="1" y="4"/>
                    <a:pt x="1" y="2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" name="Google Shape;103;p2"/>
          <p:cNvGrpSpPr/>
          <p:nvPr/>
        </p:nvGrpSpPr>
        <p:grpSpPr>
          <a:xfrm>
            <a:off x="2033525" y="4504256"/>
            <a:ext cx="835248" cy="197080"/>
            <a:chOff x="2033525" y="4504256"/>
            <a:chExt cx="835248" cy="197080"/>
          </a:xfrm>
        </p:grpSpPr>
        <p:sp>
          <p:nvSpPr>
            <p:cNvPr id="104" name="Google Shape;104;p2"/>
            <p:cNvSpPr/>
            <p:nvPr/>
          </p:nvSpPr>
          <p:spPr>
            <a:xfrm>
              <a:off x="233396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5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2634404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3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1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203352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0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" name="Google Shape;107;p2"/>
          <p:cNvGrpSpPr/>
          <p:nvPr/>
        </p:nvGrpSpPr>
        <p:grpSpPr>
          <a:xfrm>
            <a:off x="-56219" y="-965266"/>
            <a:ext cx="3298279" cy="2053553"/>
            <a:chOff x="-56219" y="-965266"/>
            <a:chExt cx="3298279" cy="2053553"/>
          </a:xfrm>
        </p:grpSpPr>
        <p:sp>
          <p:nvSpPr>
            <p:cNvPr id="108" name="Google Shape;108;p2"/>
            <p:cNvSpPr/>
            <p:nvPr/>
          </p:nvSpPr>
          <p:spPr>
            <a:xfrm>
              <a:off x="839808" y="-497949"/>
              <a:ext cx="2028968" cy="1334103"/>
            </a:xfrm>
            <a:custGeom>
              <a:rect b="b" l="l" r="r" t="t"/>
              <a:pathLst>
                <a:path extrusionOk="0" h="12831" w="19514">
                  <a:moveTo>
                    <a:pt x="13945" y="1"/>
                  </a:moveTo>
                  <a:cubicBezTo>
                    <a:pt x="13506" y="1"/>
                    <a:pt x="13064" y="51"/>
                    <a:pt x="12631" y="144"/>
                  </a:cubicBezTo>
                  <a:cubicBezTo>
                    <a:pt x="12049" y="270"/>
                    <a:pt x="11481" y="476"/>
                    <a:pt x="10951" y="746"/>
                  </a:cubicBezTo>
                  <a:cubicBezTo>
                    <a:pt x="10863" y="789"/>
                    <a:pt x="10778" y="836"/>
                    <a:pt x="10693" y="885"/>
                  </a:cubicBezTo>
                  <a:cubicBezTo>
                    <a:pt x="10458" y="1017"/>
                    <a:pt x="10196" y="1088"/>
                    <a:pt x="9936" y="1088"/>
                  </a:cubicBezTo>
                  <a:cubicBezTo>
                    <a:pt x="9714" y="1088"/>
                    <a:pt x="9493" y="1037"/>
                    <a:pt x="9290" y="929"/>
                  </a:cubicBezTo>
                  <a:cubicBezTo>
                    <a:pt x="9081" y="820"/>
                    <a:pt x="8865" y="723"/>
                    <a:pt x="8637" y="645"/>
                  </a:cubicBezTo>
                  <a:cubicBezTo>
                    <a:pt x="8080" y="451"/>
                    <a:pt x="7495" y="362"/>
                    <a:pt x="6908" y="362"/>
                  </a:cubicBezTo>
                  <a:cubicBezTo>
                    <a:pt x="6469" y="362"/>
                    <a:pt x="6028" y="412"/>
                    <a:pt x="5595" y="505"/>
                  </a:cubicBezTo>
                  <a:cubicBezTo>
                    <a:pt x="5012" y="632"/>
                    <a:pt x="4444" y="837"/>
                    <a:pt x="3914" y="1107"/>
                  </a:cubicBezTo>
                  <a:cubicBezTo>
                    <a:pt x="2015" y="2077"/>
                    <a:pt x="522" y="3955"/>
                    <a:pt x="330" y="6079"/>
                  </a:cubicBezTo>
                  <a:cubicBezTo>
                    <a:pt x="1" y="9720"/>
                    <a:pt x="3295" y="12831"/>
                    <a:pt x="6697" y="12831"/>
                  </a:cubicBezTo>
                  <a:cubicBezTo>
                    <a:pt x="7696" y="12831"/>
                    <a:pt x="8704" y="12563"/>
                    <a:pt x="9632" y="11961"/>
                  </a:cubicBezTo>
                  <a:cubicBezTo>
                    <a:pt x="9635" y="11959"/>
                    <a:pt x="9638" y="11958"/>
                    <a:pt x="9639" y="11956"/>
                  </a:cubicBezTo>
                  <a:cubicBezTo>
                    <a:pt x="9892" y="11792"/>
                    <a:pt x="10183" y="11703"/>
                    <a:pt x="10473" y="11703"/>
                  </a:cubicBezTo>
                  <a:cubicBezTo>
                    <a:pt x="10676" y="11703"/>
                    <a:pt x="10879" y="11747"/>
                    <a:pt x="11068" y="11838"/>
                  </a:cubicBezTo>
                  <a:cubicBezTo>
                    <a:pt x="11902" y="12242"/>
                    <a:pt x="12813" y="12469"/>
                    <a:pt x="13732" y="12469"/>
                  </a:cubicBezTo>
                  <a:cubicBezTo>
                    <a:pt x="14732" y="12469"/>
                    <a:pt x="15740" y="12200"/>
                    <a:pt x="16669" y="11598"/>
                  </a:cubicBezTo>
                  <a:cubicBezTo>
                    <a:pt x="18500" y="10412"/>
                    <a:pt x="19513" y="8173"/>
                    <a:pt x="19469" y="5991"/>
                  </a:cubicBezTo>
                  <a:cubicBezTo>
                    <a:pt x="19418" y="3558"/>
                    <a:pt x="17971" y="1081"/>
                    <a:pt x="15674" y="283"/>
                  </a:cubicBezTo>
                  <a:cubicBezTo>
                    <a:pt x="15117" y="90"/>
                    <a:pt x="14533" y="1"/>
                    <a:pt x="139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9" name="Google Shape;109;p2"/>
            <p:cNvGrpSpPr/>
            <p:nvPr/>
          </p:nvGrpSpPr>
          <p:grpSpPr>
            <a:xfrm>
              <a:off x="-56219" y="-965266"/>
              <a:ext cx="2089748" cy="2053553"/>
              <a:chOff x="573681" y="-943241"/>
              <a:chExt cx="2089748" cy="2053553"/>
            </a:xfrm>
          </p:grpSpPr>
          <p:sp>
            <p:nvSpPr>
              <p:cNvPr id="110" name="Google Shape;110;p2"/>
              <p:cNvSpPr/>
              <p:nvPr/>
            </p:nvSpPr>
            <p:spPr>
              <a:xfrm rot="8940956">
                <a:off x="837223" y="-644960"/>
                <a:ext cx="1562666" cy="1456991"/>
              </a:xfrm>
              <a:custGeom>
                <a:rect b="b" l="l" r="r" t="t"/>
                <a:pathLst>
                  <a:path extrusionOk="0" h="28016" w="30048">
                    <a:moveTo>
                      <a:pt x="16363" y="0"/>
                    </a:moveTo>
                    <a:cubicBezTo>
                      <a:pt x="14410" y="0"/>
                      <a:pt x="12454" y="441"/>
                      <a:pt x="10688" y="1262"/>
                    </a:cubicBezTo>
                    <a:cubicBezTo>
                      <a:pt x="6462" y="3227"/>
                      <a:pt x="3978" y="6930"/>
                      <a:pt x="2570" y="10843"/>
                    </a:cubicBezTo>
                    <a:cubicBezTo>
                      <a:pt x="808" y="15745"/>
                      <a:pt x="46" y="20993"/>
                      <a:pt x="6" y="26180"/>
                    </a:cubicBezTo>
                    <a:cubicBezTo>
                      <a:pt x="0" y="26848"/>
                      <a:pt x="401" y="27489"/>
                      <a:pt x="1229" y="27614"/>
                    </a:cubicBezTo>
                    <a:cubicBezTo>
                      <a:pt x="1297" y="27625"/>
                      <a:pt x="1367" y="27629"/>
                      <a:pt x="1438" y="27629"/>
                    </a:cubicBezTo>
                    <a:cubicBezTo>
                      <a:pt x="2085" y="27629"/>
                      <a:pt x="2817" y="27213"/>
                      <a:pt x="2821" y="26606"/>
                    </a:cubicBezTo>
                    <a:cubicBezTo>
                      <a:pt x="2856" y="22284"/>
                      <a:pt x="3424" y="17980"/>
                      <a:pt x="4583" y="13816"/>
                    </a:cubicBezTo>
                    <a:cubicBezTo>
                      <a:pt x="5537" y="10384"/>
                      <a:pt x="7104" y="6695"/>
                      <a:pt x="10336" y="4460"/>
                    </a:cubicBezTo>
                    <a:cubicBezTo>
                      <a:pt x="12083" y="3251"/>
                      <a:pt x="14301" y="2456"/>
                      <a:pt x="16539" y="2456"/>
                    </a:cubicBezTo>
                    <a:cubicBezTo>
                      <a:pt x="17869" y="2456"/>
                      <a:pt x="19206" y="2737"/>
                      <a:pt x="20455" y="3379"/>
                    </a:cubicBezTo>
                    <a:cubicBezTo>
                      <a:pt x="24121" y="5262"/>
                      <a:pt x="25587" y="9128"/>
                      <a:pt x="26271" y="12518"/>
                    </a:cubicBezTo>
                    <a:cubicBezTo>
                      <a:pt x="27222" y="17218"/>
                      <a:pt x="27076" y="21978"/>
                      <a:pt x="25918" y="26562"/>
                    </a:cubicBezTo>
                    <a:cubicBezTo>
                      <a:pt x="25753" y="27210"/>
                      <a:pt x="26426" y="27888"/>
                      <a:pt x="27140" y="27997"/>
                    </a:cubicBezTo>
                    <a:cubicBezTo>
                      <a:pt x="27226" y="28010"/>
                      <a:pt x="27310" y="28016"/>
                      <a:pt x="27391" y="28016"/>
                    </a:cubicBezTo>
                    <a:cubicBezTo>
                      <a:pt x="28080" y="28016"/>
                      <a:pt x="28586" y="27570"/>
                      <a:pt x="28733" y="26988"/>
                    </a:cubicBezTo>
                    <a:cubicBezTo>
                      <a:pt x="29857" y="22544"/>
                      <a:pt x="30047" y="17877"/>
                      <a:pt x="29275" y="13306"/>
                    </a:cubicBezTo>
                    <a:cubicBezTo>
                      <a:pt x="28584" y="9207"/>
                      <a:pt x="27087" y="4839"/>
                      <a:pt x="23173" y="2089"/>
                    </a:cubicBezTo>
                    <a:cubicBezTo>
                      <a:pt x="21140" y="660"/>
                      <a:pt x="18753" y="0"/>
                      <a:pt x="163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 rot="8940956">
                <a:off x="1340473" y="-329029"/>
                <a:ext cx="550844" cy="705145"/>
              </a:xfrm>
              <a:custGeom>
                <a:rect b="b" l="l" r="r" t="t"/>
                <a:pathLst>
                  <a:path extrusionOk="0" h="13559" w="10592">
                    <a:moveTo>
                      <a:pt x="6073" y="0"/>
                    </a:moveTo>
                    <a:cubicBezTo>
                      <a:pt x="5379" y="0"/>
                      <a:pt x="4687" y="200"/>
                      <a:pt x="4080" y="653"/>
                    </a:cubicBezTo>
                    <a:cubicBezTo>
                      <a:pt x="2559" y="1784"/>
                      <a:pt x="1819" y="3723"/>
                      <a:pt x="1295" y="5372"/>
                    </a:cubicBezTo>
                    <a:cubicBezTo>
                      <a:pt x="630" y="7468"/>
                      <a:pt x="351" y="9633"/>
                      <a:pt x="103" y="11805"/>
                    </a:cubicBezTo>
                    <a:cubicBezTo>
                      <a:pt x="1" y="12699"/>
                      <a:pt x="860" y="13225"/>
                      <a:pt x="1657" y="13225"/>
                    </a:cubicBezTo>
                    <a:cubicBezTo>
                      <a:pt x="2266" y="13225"/>
                      <a:pt x="2839" y="12917"/>
                      <a:pt x="2918" y="12231"/>
                    </a:cubicBezTo>
                    <a:cubicBezTo>
                      <a:pt x="3146" y="10245"/>
                      <a:pt x="3364" y="8234"/>
                      <a:pt x="3951" y="6313"/>
                    </a:cubicBezTo>
                    <a:cubicBezTo>
                      <a:pt x="4220" y="5437"/>
                      <a:pt x="4583" y="4580"/>
                      <a:pt x="5038" y="3771"/>
                    </a:cubicBezTo>
                    <a:cubicBezTo>
                      <a:pt x="5255" y="3387"/>
                      <a:pt x="5683" y="2458"/>
                      <a:pt x="6268" y="2458"/>
                    </a:cubicBezTo>
                    <a:cubicBezTo>
                      <a:pt x="6274" y="2458"/>
                      <a:pt x="6280" y="2458"/>
                      <a:pt x="6286" y="2458"/>
                    </a:cubicBezTo>
                    <a:cubicBezTo>
                      <a:pt x="6901" y="2477"/>
                      <a:pt x="7243" y="3259"/>
                      <a:pt x="7372" y="3691"/>
                    </a:cubicBezTo>
                    <a:cubicBezTo>
                      <a:pt x="7628" y="4538"/>
                      <a:pt x="7687" y="5478"/>
                      <a:pt x="7664" y="6339"/>
                    </a:cubicBezTo>
                    <a:cubicBezTo>
                      <a:pt x="7613" y="8279"/>
                      <a:pt x="7085" y="10125"/>
                      <a:pt x="6120" y="11837"/>
                    </a:cubicBezTo>
                    <a:cubicBezTo>
                      <a:pt x="5590" y="12777"/>
                      <a:pt x="6579" y="13559"/>
                      <a:pt x="7531" y="13559"/>
                    </a:cubicBezTo>
                    <a:cubicBezTo>
                      <a:pt x="8007" y="13559"/>
                      <a:pt x="8473" y="13364"/>
                      <a:pt x="8736" y="12897"/>
                    </a:cubicBezTo>
                    <a:cubicBezTo>
                      <a:pt x="9681" y="11222"/>
                      <a:pt x="10276" y="9362"/>
                      <a:pt x="10439" y="7473"/>
                    </a:cubicBezTo>
                    <a:cubicBezTo>
                      <a:pt x="10590" y="5716"/>
                      <a:pt x="10592" y="3554"/>
                      <a:pt x="9560" y="1935"/>
                    </a:cubicBezTo>
                    <a:cubicBezTo>
                      <a:pt x="8825" y="783"/>
                      <a:pt x="7447" y="0"/>
                      <a:pt x="60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 rot="8940956">
                <a:off x="1049456" y="-688667"/>
                <a:ext cx="1057483" cy="1303106"/>
              </a:xfrm>
              <a:custGeom>
                <a:rect b="b" l="l" r="r" t="t"/>
                <a:pathLst>
                  <a:path extrusionOk="0" h="25057" w="20334">
                    <a:moveTo>
                      <a:pt x="11505" y="0"/>
                    </a:moveTo>
                    <a:cubicBezTo>
                      <a:pt x="10838" y="0"/>
                      <a:pt x="10167" y="90"/>
                      <a:pt x="9508" y="263"/>
                    </a:cubicBezTo>
                    <a:cubicBezTo>
                      <a:pt x="5718" y="1255"/>
                      <a:pt x="3724" y="4867"/>
                      <a:pt x="2536" y="7894"/>
                    </a:cubicBezTo>
                    <a:cubicBezTo>
                      <a:pt x="1066" y="11640"/>
                      <a:pt x="565" y="15617"/>
                      <a:pt x="106" y="19568"/>
                    </a:cubicBezTo>
                    <a:lnTo>
                      <a:pt x="105" y="19568"/>
                    </a:lnTo>
                    <a:cubicBezTo>
                      <a:pt x="1" y="20461"/>
                      <a:pt x="860" y="20987"/>
                      <a:pt x="1657" y="20987"/>
                    </a:cubicBezTo>
                    <a:cubicBezTo>
                      <a:pt x="2267" y="20987"/>
                      <a:pt x="2841" y="20679"/>
                      <a:pt x="2921" y="19993"/>
                    </a:cubicBezTo>
                    <a:cubicBezTo>
                      <a:pt x="3285" y="16864"/>
                      <a:pt x="3651" y="13712"/>
                      <a:pt x="4555" y="10679"/>
                    </a:cubicBezTo>
                    <a:cubicBezTo>
                      <a:pt x="4986" y="9229"/>
                      <a:pt x="5573" y="7814"/>
                      <a:pt x="6318" y="6475"/>
                    </a:cubicBezTo>
                    <a:cubicBezTo>
                      <a:pt x="6996" y="5254"/>
                      <a:pt x="7840" y="4027"/>
                      <a:pt x="9117" y="3225"/>
                    </a:cubicBezTo>
                    <a:cubicBezTo>
                      <a:pt x="9831" y="2777"/>
                      <a:pt x="10738" y="2456"/>
                      <a:pt x="11650" y="2456"/>
                    </a:cubicBezTo>
                    <a:cubicBezTo>
                      <a:pt x="12061" y="2456"/>
                      <a:pt x="12473" y="2521"/>
                      <a:pt x="12869" y="2670"/>
                    </a:cubicBezTo>
                    <a:cubicBezTo>
                      <a:pt x="13973" y="3085"/>
                      <a:pt x="14737" y="3967"/>
                      <a:pt x="15258" y="4887"/>
                    </a:cubicBezTo>
                    <a:cubicBezTo>
                      <a:pt x="16682" y="7402"/>
                      <a:pt x="17123" y="10402"/>
                      <a:pt x="17322" y="13128"/>
                    </a:cubicBezTo>
                    <a:cubicBezTo>
                      <a:pt x="17573" y="16561"/>
                      <a:pt x="17138" y="20041"/>
                      <a:pt x="16043" y="23298"/>
                    </a:cubicBezTo>
                    <a:cubicBezTo>
                      <a:pt x="15830" y="23931"/>
                      <a:pt x="16035" y="24639"/>
                      <a:pt x="16799" y="24948"/>
                    </a:cubicBezTo>
                    <a:cubicBezTo>
                      <a:pt x="16978" y="25021"/>
                      <a:pt x="17186" y="25056"/>
                      <a:pt x="17396" y="25056"/>
                    </a:cubicBezTo>
                    <a:cubicBezTo>
                      <a:pt x="17940" y="25056"/>
                      <a:pt x="18505" y="24818"/>
                      <a:pt x="18659" y="24357"/>
                    </a:cubicBezTo>
                    <a:cubicBezTo>
                      <a:pt x="19812" y="20933"/>
                      <a:pt x="20333" y="17402"/>
                      <a:pt x="20186" y="13787"/>
                    </a:cubicBezTo>
                    <a:cubicBezTo>
                      <a:pt x="20115" y="12066"/>
                      <a:pt x="19886" y="10344"/>
                      <a:pt x="19495" y="8645"/>
                    </a:cubicBezTo>
                    <a:cubicBezTo>
                      <a:pt x="19148" y="7135"/>
                      <a:pt x="18728" y="5594"/>
                      <a:pt x="17967" y="4186"/>
                    </a:cubicBezTo>
                    <a:cubicBezTo>
                      <a:pt x="17268" y="2895"/>
                      <a:pt x="16296" y="1664"/>
                      <a:pt x="14899" y="876"/>
                    </a:cubicBezTo>
                    <a:cubicBezTo>
                      <a:pt x="13841" y="279"/>
                      <a:pt x="12679" y="0"/>
                      <a:pt x="1150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3" name="Google Shape;113;p2"/>
            <p:cNvGrpSpPr/>
            <p:nvPr/>
          </p:nvGrpSpPr>
          <p:grpSpPr>
            <a:xfrm>
              <a:off x="2555275" y="-128125"/>
              <a:ext cx="686785" cy="1018631"/>
              <a:chOff x="2555275" y="-128125"/>
              <a:chExt cx="686785" cy="1018631"/>
            </a:xfrm>
          </p:grpSpPr>
          <p:sp>
            <p:nvSpPr>
              <p:cNvPr id="114" name="Google Shape;114;p2"/>
              <p:cNvSpPr/>
              <p:nvPr/>
            </p:nvSpPr>
            <p:spPr>
              <a:xfrm>
                <a:off x="2590991" y="242720"/>
                <a:ext cx="577971" cy="647786"/>
              </a:xfrm>
              <a:custGeom>
                <a:rect b="b" l="l" r="r" t="t"/>
                <a:pathLst>
                  <a:path extrusionOk="0" h="12823" w="11441">
                    <a:moveTo>
                      <a:pt x="5143" y="866"/>
                    </a:moveTo>
                    <a:cubicBezTo>
                      <a:pt x="6512" y="866"/>
                      <a:pt x="7901" y="1349"/>
                      <a:pt x="9156" y="1841"/>
                    </a:cubicBezTo>
                    <a:cubicBezTo>
                      <a:pt x="9586" y="2009"/>
                      <a:pt x="10065" y="2180"/>
                      <a:pt x="10237" y="2649"/>
                    </a:cubicBezTo>
                    <a:cubicBezTo>
                      <a:pt x="10414" y="3134"/>
                      <a:pt x="10332" y="3765"/>
                      <a:pt x="10325" y="4271"/>
                    </a:cubicBezTo>
                    <a:cubicBezTo>
                      <a:pt x="10306" y="5438"/>
                      <a:pt x="10207" y="6607"/>
                      <a:pt x="9911" y="7740"/>
                    </a:cubicBezTo>
                    <a:cubicBezTo>
                      <a:pt x="9622" y="8848"/>
                      <a:pt x="9132" y="9919"/>
                      <a:pt x="8334" y="10754"/>
                    </a:cubicBezTo>
                    <a:cubicBezTo>
                      <a:pt x="7590" y="11535"/>
                      <a:pt x="6617" y="11950"/>
                      <a:pt x="5541" y="11950"/>
                    </a:cubicBezTo>
                    <a:cubicBezTo>
                      <a:pt x="5531" y="11950"/>
                      <a:pt x="5522" y="11950"/>
                      <a:pt x="5513" y="11950"/>
                    </a:cubicBezTo>
                    <a:cubicBezTo>
                      <a:pt x="3978" y="11940"/>
                      <a:pt x="1995" y="11043"/>
                      <a:pt x="1545" y="9438"/>
                    </a:cubicBezTo>
                    <a:cubicBezTo>
                      <a:pt x="1457" y="9124"/>
                      <a:pt x="1442" y="8792"/>
                      <a:pt x="1431" y="8464"/>
                    </a:cubicBezTo>
                    <a:cubicBezTo>
                      <a:pt x="1373" y="6617"/>
                      <a:pt x="1275" y="4567"/>
                      <a:pt x="2084" y="2853"/>
                    </a:cubicBezTo>
                    <a:cubicBezTo>
                      <a:pt x="2643" y="1667"/>
                      <a:pt x="3621" y="910"/>
                      <a:pt x="4960" y="869"/>
                    </a:cubicBezTo>
                    <a:cubicBezTo>
                      <a:pt x="5021" y="867"/>
                      <a:pt x="5082" y="866"/>
                      <a:pt x="5143" y="866"/>
                    </a:cubicBezTo>
                    <a:close/>
                    <a:moveTo>
                      <a:pt x="5239" y="1"/>
                    </a:moveTo>
                    <a:cubicBezTo>
                      <a:pt x="2998" y="1"/>
                      <a:pt x="1442" y="1492"/>
                      <a:pt x="852" y="3724"/>
                    </a:cubicBezTo>
                    <a:cubicBezTo>
                      <a:pt x="356" y="5607"/>
                      <a:pt x="1" y="8375"/>
                      <a:pt x="852" y="10200"/>
                    </a:cubicBezTo>
                    <a:cubicBezTo>
                      <a:pt x="1510" y="11608"/>
                      <a:pt x="3133" y="12503"/>
                      <a:pt x="4618" y="12747"/>
                    </a:cubicBezTo>
                    <a:cubicBezTo>
                      <a:pt x="4922" y="12797"/>
                      <a:pt x="5231" y="12823"/>
                      <a:pt x="5540" y="12823"/>
                    </a:cubicBezTo>
                    <a:cubicBezTo>
                      <a:pt x="6467" y="12823"/>
                      <a:pt x="7390" y="12587"/>
                      <a:pt x="8165" y="12054"/>
                    </a:cubicBezTo>
                    <a:cubicBezTo>
                      <a:pt x="9263" y="11301"/>
                      <a:pt x="10007" y="10121"/>
                      <a:pt x="10469" y="8891"/>
                    </a:cubicBezTo>
                    <a:cubicBezTo>
                      <a:pt x="10953" y="7610"/>
                      <a:pt x="11130" y="6220"/>
                      <a:pt x="11188" y="4858"/>
                    </a:cubicBezTo>
                    <a:lnTo>
                      <a:pt x="11186" y="4858"/>
                    </a:lnTo>
                    <a:cubicBezTo>
                      <a:pt x="11235" y="3720"/>
                      <a:pt x="11440" y="2237"/>
                      <a:pt x="10393" y="1476"/>
                    </a:cubicBezTo>
                    <a:cubicBezTo>
                      <a:pt x="9803" y="1048"/>
                      <a:pt x="9005" y="831"/>
                      <a:pt x="8319" y="606"/>
                    </a:cubicBezTo>
                    <a:cubicBezTo>
                      <a:pt x="7537" y="349"/>
                      <a:pt x="6738" y="149"/>
                      <a:pt x="5920" y="45"/>
                    </a:cubicBezTo>
                    <a:cubicBezTo>
                      <a:pt x="5686" y="15"/>
                      <a:pt x="5459" y="1"/>
                      <a:pt x="523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2555275" y="-128125"/>
                <a:ext cx="686785" cy="604543"/>
              </a:xfrm>
              <a:custGeom>
                <a:rect b="b" l="l" r="r" t="t"/>
                <a:pathLst>
                  <a:path extrusionOk="0" h="11967" w="13595">
                    <a:moveTo>
                      <a:pt x="4691" y="934"/>
                    </a:moveTo>
                    <a:cubicBezTo>
                      <a:pt x="5012" y="934"/>
                      <a:pt x="5328" y="1005"/>
                      <a:pt x="5641" y="1079"/>
                    </a:cubicBezTo>
                    <a:cubicBezTo>
                      <a:pt x="7439" y="1506"/>
                      <a:pt x="9443" y="1947"/>
                      <a:pt x="10888" y="3177"/>
                    </a:cubicBezTo>
                    <a:cubicBezTo>
                      <a:pt x="11885" y="4025"/>
                      <a:pt x="12359" y="5168"/>
                      <a:pt x="12051" y="6471"/>
                    </a:cubicBezTo>
                    <a:cubicBezTo>
                      <a:pt x="11722" y="7860"/>
                      <a:pt x="10853" y="9135"/>
                      <a:pt x="10015" y="10267"/>
                    </a:cubicBezTo>
                    <a:cubicBezTo>
                      <a:pt x="9740" y="10638"/>
                      <a:pt x="9449" y="11055"/>
                      <a:pt x="8953" y="11098"/>
                    </a:cubicBezTo>
                    <a:cubicBezTo>
                      <a:pt x="8909" y="11102"/>
                      <a:pt x="8866" y="11104"/>
                      <a:pt x="8821" y="11104"/>
                    </a:cubicBezTo>
                    <a:cubicBezTo>
                      <a:pt x="8340" y="11104"/>
                      <a:pt x="7809" y="10887"/>
                      <a:pt x="7363" y="10759"/>
                    </a:cubicBezTo>
                    <a:cubicBezTo>
                      <a:pt x="6243" y="10436"/>
                      <a:pt x="5139" y="10035"/>
                      <a:pt x="4123" y="9453"/>
                    </a:cubicBezTo>
                    <a:cubicBezTo>
                      <a:pt x="3129" y="8885"/>
                      <a:pt x="2224" y="8132"/>
                      <a:pt x="1626" y="7143"/>
                    </a:cubicBezTo>
                    <a:cubicBezTo>
                      <a:pt x="1063" y="6213"/>
                      <a:pt x="918" y="5156"/>
                      <a:pt x="1210" y="4107"/>
                    </a:cubicBezTo>
                    <a:cubicBezTo>
                      <a:pt x="1620" y="2628"/>
                      <a:pt x="3005" y="949"/>
                      <a:pt x="4672" y="934"/>
                    </a:cubicBezTo>
                    <a:cubicBezTo>
                      <a:pt x="4678" y="934"/>
                      <a:pt x="4684" y="934"/>
                      <a:pt x="4691" y="934"/>
                    </a:cubicBezTo>
                    <a:close/>
                    <a:moveTo>
                      <a:pt x="4928" y="1"/>
                    </a:moveTo>
                    <a:cubicBezTo>
                      <a:pt x="4650" y="1"/>
                      <a:pt x="4378" y="22"/>
                      <a:pt x="4117" y="67"/>
                    </a:cubicBezTo>
                    <a:cubicBezTo>
                      <a:pt x="2585" y="333"/>
                      <a:pt x="1298" y="1666"/>
                      <a:pt x="675" y="3035"/>
                    </a:cubicBezTo>
                    <a:cubicBezTo>
                      <a:pt x="162" y="4159"/>
                      <a:pt x="1" y="5458"/>
                      <a:pt x="415" y="6640"/>
                    </a:cubicBezTo>
                    <a:cubicBezTo>
                      <a:pt x="856" y="7897"/>
                      <a:pt x="1802" y="8924"/>
                      <a:pt x="2866" y="9692"/>
                    </a:cubicBezTo>
                    <a:cubicBezTo>
                      <a:pt x="3977" y="10492"/>
                      <a:pt x="5272" y="11026"/>
                      <a:pt x="6570" y="11439"/>
                    </a:cubicBezTo>
                    <a:cubicBezTo>
                      <a:pt x="7253" y="11655"/>
                      <a:pt x="8052" y="11966"/>
                      <a:pt x="8801" y="11966"/>
                    </a:cubicBezTo>
                    <a:cubicBezTo>
                      <a:pt x="9244" y="11966"/>
                      <a:pt x="9669" y="11858"/>
                      <a:pt x="10043" y="11556"/>
                    </a:cubicBezTo>
                    <a:cubicBezTo>
                      <a:pt x="10612" y="11098"/>
                      <a:pt x="11029" y="10384"/>
                      <a:pt x="11426" y="9782"/>
                    </a:cubicBezTo>
                    <a:cubicBezTo>
                      <a:pt x="11879" y="9094"/>
                      <a:pt x="12281" y="8376"/>
                      <a:pt x="12595" y="7612"/>
                    </a:cubicBezTo>
                    <a:cubicBezTo>
                      <a:pt x="13595" y="5184"/>
                      <a:pt x="12566" y="3025"/>
                      <a:pt x="10368" y="1760"/>
                    </a:cubicBezTo>
                    <a:cubicBezTo>
                      <a:pt x="8903" y="915"/>
                      <a:pt x="6765" y="1"/>
                      <a:pt x="492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 txBox="1"/>
          <p:nvPr>
            <p:ph type="title"/>
          </p:nvPr>
        </p:nvSpPr>
        <p:spPr>
          <a:xfrm>
            <a:off x="2152350" y="2403675"/>
            <a:ext cx="4839300" cy="820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8" name="Google Shape;118;p3"/>
          <p:cNvSpPr txBox="1"/>
          <p:nvPr>
            <p:ph hasCustomPrompt="1" idx="2" type="title"/>
          </p:nvPr>
        </p:nvSpPr>
        <p:spPr>
          <a:xfrm>
            <a:off x="3937800" y="1567075"/>
            <a:ext cx="1268400" cy="992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9" name="Google Shape;119;p3"/>
          <p:cNvSpPr txBox="1"/>
          <p:nvPr>
            <p:ph idx="1" type="subTitle"/>
          </p:nvPr>
        </p:nvSpPr>
        <p:spPr>
          <a:xfrm>
            <a:off x="2152350" y="3134368"/>
            <a:ext cx="48393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20" name="Google Shape;120;p3"/>
          <p:cNvGrpSpPr/>
          <p:nvPr/>
        </p:nvGrpSpPr>
        <p:grpSpPr>
          <a:xfrm>
            <a:off x="-387808" y="-930949"/>
            <a:ext cx="10224387" cy="7181718"/>
            <a:chOff x="-387808" y="-930949"/>
            <a:chExt cx="10224387" cy="7181718"/>
          </a:xfrm>
        </p:grpSpPr>
        <p:sp>
          <p:nvSpPr>
            <p:cNvPr id="121" name="Google Shape;121;p3"/>
            <p:cNvSpPr/>
            <p:nvPr/>
          </p:nvSpPr>
          <p:spPr>
            <a:xfrm flipH="1" rot="-8272347">
              <a:off x="7639669" y="-429749"/>
              <a:ext cx="2008580" cy="1335116"/>
            </a:xfrm>
            <a:custGeom>
              <a:rect b="b" l="l" r="r" t="t"/>
              <a:pathLst>
                <a:path extrusionOk="0" h="19796" w="29780">
                  <a:moveTo>
                    <a:pt x="23431" y="0"/>
                  </a:moveTo>
                  <a:cubicBezTo>
                    <a:pt x="22741" y="0"/>
                    <a:pt x="22055" y="133"/>
                    <a:pt x="21419" y="418"/>
                  </a:cubicBezTo>
                  <a:cubicBezTo>
                    <a:pt x="19210" y="1410"/>
                    <a:pt x="18034" y="3873"/>
                    <a:pt x="16016" y="5209"/>
                  </a:cubicBezTo>
                  <a:cubicBezTo>
                    <a:pt x="15004" y="5879"/>
                    <a:pt x="13794" y="6242"/>
                    <a:pt x="12581" y="6242"/>
                  </a:cubicBezTo>
                  <a:cubicBezTo>
                    <a:pt x="12533" y="6242"/>
                    <a:pt x="12484" y="6242"/>
                    <a:pt x="12436" y="6241"/>
                  </a:cubicBezTo>
                  <a:cubicBezTo>
                    <a:pt x="10542" y="6196"/>
                    <a:pt x="8685" y="5292"/>
                    <a:pt x="6829" y="5292"/>
                  </a:cubicBezTo>
                  <a:cubicBezTo>
                    <a:pt x="6495" y="5292"/>
                    <a:pt x="6161" y="5322"/>
                    <a:pt x="5827" y="5391"/>
                  </a:cubicBezTo>
                  <a:cubicBezTo>
                    <a:pt x="4402" y="5686"/>
                    <a:pt x="3174" y="6715"/>
                    <a:pt x="2521" y="8015"/>
                  </a:cubicBezTo>
                  <a:cubicBezTo>
                    <a:pt x="1" y="13034"/>
                    <a:pt x="5453" y="17855"/>
                    <a:pt x="9814" y="19179"/>
                  </a:cubicBezTo>
                  <a:cubicBezTo>
                    <a:pt x="11199" y="19601"/>
                    <a:pt x="12638" y="19795"/>
                    <a:pt x="14083" y="19795"/>
                  </a:cubicBezTo>
                  <a:cubicBezTo>
                    <a:pt x="16206" y="19795"/>
                    <a:pt x="18340" y="19375"/>
                    <a:pt x="20334" y="18638"/>
                  </a:cubicBezTo>
                  <a:cubicBezTo>
                    <a:pt x="22740" y="17749"/>
                    <a:pt x="25002" y="16387"/>
                    <a:pt x="26725" y="14487"/>
                  </a:cubicBezTo>
                  <a:cubicBezTo>
                    <a:pt x="27275" y="13879"/>
                    <a:pt x="27767" y="13216"/>
                    <a:pt x="28185" y="12509"/>
                  </a:cubicBezTo>
                  <a:cubicBezTo>
                    <a:pt x="29075" y="11001"/>
                    <a:pt x="29631" y="9302"/>
                    <a:pt x="29697" y="7558"/>
                  </a:cubicBezTo>
                  <a:cubicBezTo>
                    <a:pt x="29780" y="5381"/>
                    <a:pt x="29048" y="3119"/>
                    <a:pt x="27465" y="1622"/>
                  </a:cubicBezTo>
                  <a:cubicBezTo>
                    <a:pt x="26389" y="602"/>
                    <a:pt x="24900" y="0"/>
                    <a:pt x="234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 flipH="1">
              <a:off x="-387808" y="3702063"/>
              <a:ext cx="2028990" cy="2548706"/>
            </a:xfrm>
            <a:custGeom>
              <a:rect b="b" l="l" r="r" t="t"/>
              <a:pathLst>
                <a:path extrusionOk="0" h="52483" w="41781">
                  <a:moveTo>
                    <a:pt x="25819" y="1"/>
                  </a:moveTo>
                  <a:cubicBezTo>
                    <a:pt x="24796" y="1"/>
                    <a:pt x="23773" y="60"/>
                    <a:pt x="22765" y="163"/>
                  </a:cubicBezTo>
                  <a:cubicBezTo>
                    <a:pt x="20734" y="371"/>
                    <a:pt x="18646" y="778"/>
                    <a:pt x="17021" y="1919"/>
                  </a:cubicBezTo>
                  <a:cubicBezTo>
                    <a:pt x="15142" y="3240"/>
                    <a:pt x="14125" y="5390"/>
                    <a:pt x="13699" y="7547"/>
                  </a:cubicBezTo>
                  <a:cubicBezTo>
                    <a:pt x="13272" y="9705"/>
                    <a:pt x="13363" y="11922"/>
                    <a:pt x="13275" y="14118"/>
                  </a:cubicBezTo>
                  <a:cubicBezTo>
                    <a:pt x="13067" y="19283"/>
                    <a:pt x="11801" y="24521"/>
                    <a:pt x="8714" y="28798"/>
                  </a:cubicBezTo>
                  <a:cubicBezTo>
                    <a:pt x="7013" y="31157"/>
                    <a:pt x="4804" y="33164"/>
                    <a:pt x="3055" y="35493"/>
                  </a:cubicBezTo>
                  <a:cubicBezTo>
                    <a:pt x="1305" y="37821"/>
                    <a:pt x="0" y="40643"/>
                    <a:pt x="478" y="43465"/>
                  </a:cubicBezTo>
                  <a:cubicBezTo>
                    <a:pt x="868" y="45771"/>
                    <a:pt x="2435" y="47824"/>
                    <a:pt x="4448" y="49236"/>
                  </a:cubicBezTo>
                  <a:cubicBezTo>
                    <a:pt x="6460" y="50647"/>
                    <a:pt x="8890" y="51465"/>
                    <a:pt x="11349" y="51951"/>
                  </a:cubicBezTo>
                  <a:cubicBezTo>
                    <a:pt x="13145" y="52306"/>
                    <a:pt x="14983" y="52482"/>
                    <a:pt x="16819" y="52482"/>
                  </a:cubicBezTo>
                  <a:cubicBezTo>
                    <a:pt x="22694" y="52482"/>
                    <a:pt x="28552" y="50679"/>
                    <a:pt x="32991" y="47164"/>
                  </a:cubicBezTo>
                  <a:cubicBezTo>
                    <a:pt x="33452" y="46800"/>
                    <a:pt x="33895" y="46418"/>
                    <a:pt x="34320" y="46018"/>
                  </a:cubicBezTo>
                  <a:cubicBezTo>
                    <a:pt x="39278" y="41357"/>
                    <a:pt x="41780" y="34424"/>
                    <a:pt x="40354" y="27963"/>
                  </a:cubicBezTo>
                  <a:cubicBezTo>
                    <a:pt x="39943" y="26098"/>
                    <a:pt x="39232" y="24308"/>
                    <a:pt x="38581" y="22505"/>
                  </a:cubicBezTo>
                  <a:cubicBezTo>
                    <a:pt x="37994" y="20879"/>
                    <a:pt x="37017" y="19276"/>
                    <a:pt x="37323" y="17522"/>
                  </a:cubicBezTo>
                  <a:cubicBezTo>
                    <a:pt x="37695" y="15388"/>
                    <a:pt x="39225" y="13603"/>
                    <a:pt x="39711" y="11495"/>
                  </a:cubicBezTo>
                  <a:cubicBezTo>
                    <a:pt x="40562" y="7815"/>
                    <a:pt x="38092" y="3931"/>
                    <a:pt x="34590" y="1989"/>
                  </a:cubicBezTo>
                  <a:cubicBezTo>
                    <a:pt x="31962" y="533"/>
                    <a:pt x="28892" y="1"/>
                    <a:pt x="258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7861885" y="4324183"/>
              <a:ext cx="1775795" cy="1304498"/>
            </a:xfrm>
            <a:custGeom>
              <a:rect b="b" l="l" r="r" t="t"/>
              <a:pathLst>
                <a:path extrusionOk="0" h="32727" w="44548">
                  <a:moveTo>
                    <a:pt x="28059" y="1"/>
                  </a:moveTo>
                  <a:cubicBezTo>
                    <a:pt x="23170" y="1"/>
                    <a:pt x="18805" y="2532"/>
                    <a:pt x="15585" y="6326"/>
                  </a:cubicBezTo>
                  <a:cubicBezTo>
                    <a:pt x="13836" y="8386"/>
                    <a:pt x="13184" y="9712"/>
                    <a:pt x="10562" y="10982"/>
                  </a:cubicBezTo>
                  <a:cubicBezTo>
                    <a:pt x="8066" y="12190"/>
                    <a:pt x="5238" y="12499"/>
                    <a:pt x="3075" y="14384"/>
                  </a:cubicBezTo>
                  <a:cubicBezTo>
                    <a:pt x="844" y="16328"/>
                    <a:pt x="0" y="19668"/>
                    <a:pt x="925" y="22478"/>
                  </a:cubicBezTo>
                  <a:cubicBezTo>
                    <a:pt x="1850" y="25287"/>
                    <a:pt x="4440" y="27446"/>
                    <a:pt x="7352" y="27968"/>
                  </a:cubicBezTo>
                  <a:cubicBezTo>
                    <a:pt x="8026" y="28089"/>
                    <a:pt x="8708" y="28129"/>
                    <a:pt x="9394" y="28129"/>
                  </a:cubicBezTo>
                  <a:cubicBezTo>
                    <a:pt x="10740" y="28129"/>
                    <a:pt x="12102" y="27975"/>
                    <a:pt x="13444" y="27975"/>
                  </a:cubicBezTo>
                  <a:cubicBezTo>
                    <a:pt x="14327" y="27975"/>
                    <a:pt x="15201" y="28041"/>
                    <a:pt x="16057" y="28263"/>
                  </a:cubicBezTo>
                  <a:cubicBezTo>
                    <a:pt x="18442" y="28879"/>
                    <a:pt x="20367" y="30609"/>
                    <a:pt x="22603" y="31640"/>
                  </a:cubicBezTo>
                  <a:cubicBezTo>
                    <a:pt x="24217" y="32383"/>
                    <a:pt x="25962" y="32726"/>
                    <a:pt x="27722" y="32726"/>
                  </a:cubicBezTo>
                  <a:cubicBezTo>
                    <a:pt x="31093" y="32726"/>
                    <a:pt x="34520" y="31468"/>
                    <a:pt x="37184" y="29352"/>
                  </a:cubicBezTo>
                  <a:cubicBezTo>
                    <a:pt x="42024" y="25508"/>
                    <a:pt x="44547" y="18895"/>
                    <a:pt x="43330" y="12836"/>
                  </a:cubicBezTo>
                  <a:cubicBezTo>
                    <a:pt x="42654" y="9474"/>
                    <a:pt x="40817" y="6383"/>
                    <a:pt x="38285" y="4079"/>
                  </a:cubicBezTo>
                  <a:cubicBezTo>
                    <a:pt x="36253" y="2232"/>
                    <a:pt x="33773" y="892"/>
                    <a:pt x="31083" y="322"/>
                  </a:cubicBezTo>
                  <a:cubicBezTo>
                    <a:pt x="30057" y="104"/>
                    <a:pt x="29047" y="1"/>
                    <a:pt x="28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6984576" y="4390910"/>
              <a:ext cx="1764633" cy="1259456"/>
            </a:xfrm>
            <a:custGeom>
              <a:rect b="b" l="l" r="r" t="t"/>
              <a:pathLst>
                <a:path extrusionOk="0" h="31597" w="44268">
                  <a:moveTo>
                    <a:pt x="28712" y="0"/>
                  </a:moveTo>
                  <a:cubicBezTo>
                    <a:pt x="26681" y="0"/>
                    <a:pt x="24648" y="193"/>
                    <a:pt x="22644" y="541"/>
                  </a:cubicBezTo>
                  <a:cubicBezTo>
                    <a:pt x="17981" y="1347"/>
                    <a:pt x="13340" y="3039"/>
                    <a:pt x="9623" y="6318"/>
                  </a:cubicBezTo>
                  <a:cubicBezTo>
                    <a:pt x="4062" y="11227"/>
                    <a:pt x="0" y="22150"/>
                    <a:pt x="6398" y="28431"/>
                  </a:cubicBezTo>
                  <a:cubicBezTo>
                    <a:pt x="8516" y="30512"/>
                    <a:pt x="11343" y="31533"/>
                    <a:pt x="14132" y="31594"/>
                  </a:cubicBezTo>
                  <a:cubicBezTo>
                    <a:pt x="14207" y="31596"/>
                    <a:pt x="14283" y="31596"/>
                    <a:pt x="14358" y="31596"/>
                  </a:cubicBezTo>
                  <a:cubicBezTo>
                    <a:pt x="16966" y="31596"/>
                    <a:pt x="19740" y="30619"/>
                    <a:pt x="21191" y="28182"/>
                  </a:cubicBezTo>
                  <a:cubicBezTo>
                    <a:pt x="22911" y="25291"/>
                    <a:pt x="22472" y="20924"/>
                    <a:pt x="24862" y="18732"/>
                  </a:cubicBezTo>
                  <a:cubicBezTo>
                    <a:pt x="26538" y="17194"/>
                    <a:pt x="28929" y="17388"/>
                    <a:pt x="31089" y="17312"/>
                  </a:cubicBezTo>
                  <a:cubicBezTo>
                    <a:pt x="34355" y="17197"/>
                    <a:pt x="38103" y="16290"/>
                    <a:pt x="40911" y="14347"/>
                  </a:cubicBezTo>
                  <a:cubicBezTo>
                    <a:pt x="42760" y="13070"/>
                    <a:pt x="44268" y="10804"/>
                    <a:pt x="44089" y="8344"/>
                  </a:cubicBezTo>
                  <a:cubicBezTo>
                    <a:pt x="43946" y="6386"/>
                    <a:pt x="43004" y="4878"/>
                    <a:pt x="41727" y="3735"/>
                  </a:cubicBezTo>
                  <a:cubicBezTo>
                    <a:pt x="40331" y="2484"/>
                    <a:pt x="38535" y="1671"/>
                    <a:pt x="36942" y="1183"/>
                  </a:cubicBezTo>
                  <a:cubicBezTo>
                    <a:pt x="34259" y="361"/>
                    <a:pt x="31488" y="0"/>
                    <a:pt x="287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3"/>
          <p:cNvGrpSpPr/>
          <p:nvPr/>
        </p:nvGrpSpPr>
        <p:grpSpPr>
          <a:xfrm>
            <a:off x="-280212" y="-544626"/>
            <a:ext cx="9921660" cy="5364692"/>
            <a:chOff x="-280212" y="-544626"/>
            <a:chExt cx="9921660" cy="5364692"/>
          </a:xfrm>
        </p:grpSpPr>
        <p:grpSp>
          <p:nvGrpSpPr>
            <p:cNvPr id="126" name="Google Shape;126;p3"/>
            <p:cNvGrpSpPr/>
            <p:nvPr/>
          </p:nvGrpSpPr>
          <p:grpSpPr>
            <a:xfrm>
              <a:off x="8265050" y="-544626"/>
              <a:ext cx="1376398" cy="1363666"/>
              <a:chOff x="8265050" y="-544626"/>
              <a:chExt cx="1376398" cy="1363666"/>
            </a:xfrm>
          </p:grpSpPr>
          <p:sp>
            <p:nvSpPr>
              <p:cNvPr id="127" name="Google Shape;127;p3"/>
              <p:cNvSpPr/>
              <p:nvPr/>
            </p:nvSpPr>
            <p:spPr>
              <a:xfrm flipH="1" rot="-8272347">
                <a:off x="9339244" y="549379"/>
                <a:ext cx="114660" cy="105212"/>
              </a:xfrm>
              <a:custGeom>
                <a:rect b="b" l="l" r="r" t="t"/>
                <a:pathLst>
                  <a:path extrusionOk="0" h="1560" w="1700">
                    <a:moveTo>
                      <a:pt x="964" y="1"/>
                    </a:moveTo>
                    <a:cubicBezTo>
                      <a:pt x="721" y="1"/>
                      <a:pt x="478" y="126"/>
                      <a:pt x="334" y="321"/>
                    </a:cubicBezTo>
                    <a:cubicBezTo>
                      <a:pt x="1" y="774"/>
                      <a:pt x="314" y="1481"/>
                      <a:pt x="866" y="1554"/>
                    </a:cubicBezTo>
                    <a:cubicBezTo>
                      <a:pt x="898" y="1558"/>
                      <a:pt x="929" y="1560"/>
                      <a:pt x="961" y="1560"/>
                    </a:cubicBezTo>
                    <a:cubicBezTo>
                      <a:pt x="1220" y="1560"/>
                      <a:pt x="1482" y="1429"/>
                      <a:pt x="1561" y="1167"/>
                    </a:cubicBezTo>
                    <a:cubicBezTo>
                      <a:pt x="1571" y="1137"/>
                      <a:pt x="1576" y="1105"/>
                      <a:pt x="1579" y="1073"/>
                    </a:cubicBezTo>
                    <a:cubicBezTo>
                      <a:pt x="1696" y="881"/>
                      <a:pt x="1699" y="639"/>
                      <a:pt x="1608" y="432"/>
                    </a:cubicBezTo>
                    <a:cubicBezTo>
                      <a:pt x="1501" y="189"/>
                      <a:pt x="1279" y="18"/>
                      <a:pt x="1011" y="2"/>
                    </a:cubicBezTo>
                    <a:cubicBezTo>
                      <a:pt x="995" y="1"/>
                      <a:pt x="980" y="1"/>
                      <a:pt x="9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3"/>
              <p:cNvSpPr/>
              <p:nvPr/>
            </p:nvSpPr>
            <p:spPr>
              <a:xfrm flipH="1" rot="-8272347">
                <a:off x="9203621" y="509851"/>
                <a:ext cx="110344" cy="101840"/>
              </a:xfrm>
              <a:custGeom>
                <a:rect b="b" l="l" r="r" t="t"/>
                <a:pathLst>
                  <a:path extrusionOk="0" h="1510" w="1636">
                    <a:moveTo>
                      <a:pt x="848" y="1"/>
                    </a:moveTo>
                    <a:cubicBezTo>
                      <a:pt x="653" y="1"/>
                      <a:pt x="461" y="73"/>
                      <a:pt x="322" y="231"/>
                    </a:cubicBezTo>
                    <a:cubicBezTo>
                      <a:pt x="1" y="597"/>
                      <a:pt x="70" y="1231"/>
                      <a:pt x="547" y="1428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1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30" y="1509"/>
                      <a:pt x="931" y="1509"/>
                    </a:cubicBezTo>
                    <a:cubicBezTo>
                      <a:pt x="1080" y="1503"/>
                      <a:pt x="1218" y="1446"/>
                      <a:pt x="1334" y="1358"/>
                    </a:cubicBezTo>
                    <a:cubicBezTo>
                      <a:pt x="1340" y="1353"/>
                      <a:pt x="1348" y="1352"/>
                      <a:pt x="1354" y="1346"/>
                    </a:cubicBezTo>
                    <a:cubicBezTo>
                      <a:pt x="1366" y="1339"/>
                      <a:pt x="1373" y="1329"/>
                      <a:pt x="1381" y="1320"/>
                    </a:cubicBezTo>
                    <a:cubicBezTo>
                      <a:pt x="1386" y="1317"/>
                      <a:pt x="1389" y="1313"/>
                      <a:pt x="1393" y="1310"/>
                    </a:cubicBezTo>
                    <a:cubicBezTo>
                      <a:pt x="1431" y="1275"/>
                      <a:pt x="1464" y="1236"/>
                      <a:pt x="1490" y="1193"/>
                    </a:cubicBezTo>
                    <a:cubicBezTo>
                      <a:pt x="1555" y="1101"/>
                      <a:pt x="1599" y="995"/>
                      <a:pt x="1611" y="880"/>
                    </a:cubicBezTo>
                    <a:cubicBezTo>
                      <a:pt x="1614" y="866"/>
                      <a:pt x="1611" y="851"/>
                      <a:pt x="1612" y="837"/>
                    </a:cubicBezTo>
                    <a:cubicBezTo>
                      <a:pt x="1635" y="687"/>
                      <a:pt x="1618" y="529"/>
                      <a:pt x="1534" y="384"/>
                    </a:cubicBezTo>
                    <a:cubicBezTo>
                      <a:pt x="1393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3"/>
              <p:cNvSpPr/>
              <p:nvPr/>
            </p:nvSpPr>
            <p:spPr>
              <a:xfrm flipH="1" rot="-8272347">
                <a:off x="8908583" y="689007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3" y="1"/>
                    </a:moveTo>
                    <a:cubicBezTo>
                      <a:pt x="719" y="1"/>
                      <a:pt x="476" y="126"/>
                      <a:pt x="332" y="321"/>
                    </a:cubicBezTo>
                    <a:cubicBezTo>
                      <a:pt x="0" y="774"/>
                      <a:pt x="312" y="1481"/>
                      <a:pt x="866" y="1553"/>
                    </a:cubicBezTo>
                    <a:cubicBezTo>
                      <a:pt x="897" y="1557"/>
                      <a:pt x="929" y="1559"/>
                      <a:pt x="960" y="1559"/>
                    </a:cubicBezTo>
                    <a:cubicBezTo>
                      <a:pt x="1218" y="1559"/>
                      <a:pt x="1480" y="1429"/>
                      <a:pt x="1558" y="1167"/>
                    </a:cubicBezTo>
                    <a:cubicBezTo>
                      <a:pt x="1569" y="1136"/>
                      <a:pt x="1574" y="1105"/>
                      <a:pt x="1579" y="1073"/>
                    </a:cubicBezTo>
                    <a:cubicBezTo>
                      <a:pt x="1694" y="881"/>
                      <a:pt x="1697" y="638"/>
                      <a:pt x="1606" y="432"/>
                    </a:cubicBezTo>
                    <a:lnTo>
                      <a:pt x="1606" y="431"/>
                    </a:lnTo>
                    <a:cubicBezTo>
                      <a:pt x="1499" y="188"/>
                      <a:pt x="1277" y="18"/>
                      <a:pt x="1010" y="2"/>
                    </a:cubicBezTo>
                    <a:cubicBezTo>
                      <a:pt x="995" y="1"/>
                      <a:pt x="979" y="1"/>
                      <a:pt x="9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3"/>
              <p:cNvSpPr/>
              <p:nvPr/>
            </p:nvSpPr>
            <p:spPr>
              <a:xfrm flipH="1" rot="-8272347">
                <a:off x="9060664" y="650151"/>
                <a:ext cx="110276" cy="101773"/>
              </a:xfrm>
              <a:custGeom>
                <a:rect b="b" l="l" r="r" t="t"/>
                <a:pathLst>
                  <a:path extrusionOk="0" h="1509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9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2" y="1497"/>
                      <a:pt x="897" y="1508"/>
                      <a:pt x="926" y="1508"/>
                    </a:cubicBezTo>
                    <a:cubicBezTo>
                      <a:pt x="927" y="1508"/>
                      <a:pt x="929" y="1508"/>
                      <a:pt x="931" y="1508"/>
                    </a:cubicBezTo>
                    <a:cubicBezTo>
                      <a:pt x="1079" y="1502"/>
                      <a:pt x="1218" y="1444"/>
                      <a:pt x="1333" y="1356"/>
                    </a:cubicBezTo>
                    <a:cubicBezTo>
                      <a:pt x="1339" y="1352"/>
                      <a:pt x="1348" y="1351"/>
                      <a:pt x="1354" y="1346"/>
                    </a:cubicBezTo>
                    <a:cubicBezTo>
                      <a:pt x="1365" y="1338"/>
                      <a:pt x="1371" y="1328"/>
                      <a:pt x="1381" y="1319"/>
                    </a:cubicBezTo>
                    <a:cubicBezTo>
                      <a:pt x="1385" y="1316"/>
                      <a:pt x="1388" y="1312"/>
                      <a:pt x="1393" y="1309"/>
                    </a:cubicBezTo>
                    <a:cubicBezTo>
                      <a:pt x="1430" y="1274"/>
                      <a:pt x="1463" y="1237"/>
                      <a:pt x="1489" y="1193"/>
                    </a:cubicBezTo>
                    <a:cubicBezTo>
                      <a:pt x="1554" y="1101"/>
                      <a:pt x="1599" y="994"/>
                      <a:pt x="1610" y="879"/>
                    </a:cubicBezTo>
                    <a:cubicBezTo>
                      <a:pt x="1612" y="864"/>
                      <a:pt x="1610" y="850"/>
                      <a:pt x="1612" y="836"/>
                    </a:cubicBezTo>
                    <a:cubicBezTo>
                      <a:pt x="1635" y="685"/>
                      <a:pt x="1616" y="528"/>
                      <a:pt x="1533" y="384"/>
                    </a:cubicBezTo>
                    <a:cubicBezTo>
                      <a:pt x="1392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 flipH="1" rot="-8272347">
                <a:off x="9458618" y="112571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3" y="1"/>
                      <a:pt x="478" y="126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19" y="1559"/>
                      <a:pt x="1482" y="1428"/>
                      <a:pt x="1560" y="1168"/>
                    </a:cubicBezTo>
                    <a:cubicBezTo>
                      <a:pt x="1569" y="1138"/>
                      <a:pt x="1574" y="1106"/>
                      <a:pt x="1579" y="1074"/>
                    </a:cubicBezTo>
                    <a:cubicBezTo>
                      <a:pt x="1694" y="881"/>
                      <a:pt x="1697" y="638"/>
                      <a:pt x="1606" y="432"/>
                    </a:cubicBezTo>
                    <a:cubicBezTo>
                      <a:pt x="1499" y="190"/>
                      <a:pt x="1279" y="19"/>
                      <a:pt x="1010" y="2"/>
                    </a:cubicBezTo>
                    <a:cubicBezTo>
                      <a:pt x="996" y="1"/>
                      <a:pt x="981" y="1"/>
                      <a:pt x="9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 flipH="1" rot="-8272347">
                <a:off x="9488766" y="259039"/>
                <a:ext cx="129431" cy="119173"/>
              </a:xfrm>
              <a:custGeom>
                <a:rect b="b" l="l" r="r" t="t"/>
                <a:pathLst>
                  <a:path extrusionOk="0" h="1767" w="1919">
                    <a:moveTo>
                      <a:pt x="924" y="0"/>
                    </a:moveTo>
                    <a:cubicBezTo>
                      <a:pt x="760" y="0"/>
                      <a:pt x="598" y="46"/>
                      <a:pt x="461" y="148"/>
                    </a:cubicBezTo>
                    <a:cubicBezTo>
                      <a:pt x="113" y="405"/>
                      <a:pt x="1" y="914"/>
                      <a:pt x="271" y="1263"/>
                    </a:cubicBezTo>
                    <a:cubicBezTo>
                      <a:pt x="311" y="1376"/>
                      <a:pt x="372" y="1480"/>
                      <a:pt x="460" y="1563"/>
                    </a:cubicBezTo>
                    <a:cubicBezTo>
                      <a:pt x="606" y="1702"/>
                      <a:pt x="797" y="1766"/>
                      <a:pt x="990" y="1766"/>
                    </a:cubicBezTo>
                    <a:cubicBezTo>
                      <a:pt x="1213" y="1766"/>
                      <a:pt x="1439" y="1681"/>
                      <a:pt x="1601" y="1524"/>
                    </a:cubicBezTo>
                    <a:cubicBezTo>
                      <a:pt x="1914" y="1224"/>
                      <a:pt x="1918" y="682"/>
                      <a:pt x="1656" y="350"/>
                    </a:cubicBezTo>
                    <a:cubicBezTo>
                      <a:pt x="1483" y="133"/>
                      <a:pt x="1201" y="0"/>
                      <a:pt x="9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 flipH="1" rot="-8272347">
                <a:off x="9337750" y="227931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2" y="230"/>
                    </a:cubicBezTo>
                    <a:cubicBezTo>
                      <a:pt x="1" y="596"/>
                      <a:pt x="70" y="1230"/>
                      <a:pt x="548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1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1" y="1352"/>
                      <a:pt x="1348" y="1351"/>
                      <a:pt x="1356" y="1345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2" y="1274"/>
                      <a:pt x="1464" y="1236"/>
                      <a:pt x="1491" y="1192"/>
                    </a:cubicBezTo>
                    <a:cubicBezTo>
                      <a:pt x="1555" y="1100"/>
                      <a:pt x="1599" y="993"/>
                      <a:pt x="1612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4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3"/>
              <p:cNvSpPr/>
              <p:nvPr/>
            </p:nvSpPr>
            <p:spPr>
              <a:xfrm flipH="1" rot="-8272347">
                <a:off x="9191387" y="632304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7" y="0"/>
                    </a:moveTo>
                    <a:cubicBezTo>
                      <a:pt x="723" y="0"/>
                      <a:pt x="479" y="125"/>
                      <a:pt x="334" y="322"/>
                    </a:cubicBezTo>
                    <a:cubicBezTo>
                      <a:pt x="1" y="775"/>
                      <a:pt x="314" y="1481"/>
                      <a:pt x="867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3" y="1428"/>
                      <a:pt x="1561" y="1168"/>
                    </a:cubicBezTo>
                    <a:cubicBezTo>
                      <a:pt x="1569" y="1137"/>
                      <a:pt x="1577" y="1106"/>
                      <a:pt x="1579" y="1074"/>
                    </a:cubicBezTo>
                    <a:cubicBezTo>
                      <a:pt x="1695" y="880"/>
                      <a:pt x="1698" y="638"/>
                      <a:pt x="1607" y="432"/>
                    </a:cubicBez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 flipH="1" rot="-8272347">
                <a:off x="9207183" y="350287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70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29" y="1509"/>
                      <a:pt x="931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39" y="1353"/>
                      <a:pt x="1348" y="1352"/>
                      <a:pt x="1355" y="1346"/>
                    </a:cubicBezTo>
                    <a:cubicBezTo>
                      <a:pt x="1365" y="1339"/>
                      <a:pt x="1373" y="1328"/>
                      <a:pt x="1381" y="1320"/>
                    </a:cubicBezTo>
                    <a:cubicBezTo>
                      <a:pt x="1386" y="1317"/>
                      <a:pt x="1388" y="1313"/>
                      <a:pt x="1393" y="1310"/>
                    </a:cubicBezTo>
                    <a:cubicBezTo>
                      <a:pt x="1432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2" y="880"/>
                    </a:cubicBezTo>
                    <a:cubicBezTo>
                      <a:pt x="1614" y="865"/>
                      <a:pt x="1611" y="851"/>
                      <a:pt x="1612" y="836"/>
                    </a:cubicBez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3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3"/>
              <p:cNvSpPr/>
              <p:nvPr/>
            </p:nvSpPr>
            <p:spPr>
              <a:xfrm flipH="1" rot="-8272347">
                <a:off x="9376976" y="401353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8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0" y="597"/>
                      <a:pt x="70" y="1230"/>
                      <a:pt x="549" y="1428"/>
                    </a:cubicBezTo>
                    <a:cubicBezTo>
                      <a:pt x="644" y="1468"/>
                      <a:pt x="748" y="1483"/>
                      <a:pt x="849" y="1483"/>
                    </a:cubicBezTo>
                    <a:cubicBezTo>
                      <a:pt x="873" y="1498"/>
                      <a:pt x="899" y="1509"/>
                      <a:pt x="927" y="1509"/>
                    </a:cubicBezTo>
                    <a:cubicBezTo>
                      <a:pt x="929" y="1509"/>
                      <a:pt x="931" y="1509"/>
                      <a:pt x="933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41" y="1353"/>
                      <a:pt x="1348" y="1350"/>
                      <a:pt x="1355" y="1346"/>
                    </a:cubicBezTo>
                    <a:cubicBezTo>
                      <a:pt x="1365" y="1338"/>
                      <a:pt x="1373" y="1327"/>
                      <a:pt x="1383" y="1320"/>
                    </a:cubicBezTo>
                    <a:cubicBezTo>
                      <a:pt x="1386" y="1315"/>
                      <a:pt x="1390" y="1312"/>
                      <a:pt x="1393" y="1310"/>
                    </a:cubicBezTo>
                    <a:cubicBezTo>
                      <a:pt x="1432" y="1275"/>
                      <a:pt x="1465" y="1236"/>
                      <a:pt x="1491" y="1193"/>
                    </a:cubicBezTo>
                    <a:cubicBezTo>
                      <a:pt x="1554" y="1100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 flipH="1" rot="-8272347">
                <a:off x="9027831" y="252176"/>
                <a:ext cx="114593" cy="105212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2" y="0"/>
                      <a:pt x="478" y="125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21" y="1559"/>
                      <a:pt x="1482" y="1428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0"/>
                      <a:pt x="1698" y="638"/>
                      <a:pt x="1608" y="432"/>
                    </a:cubicBezTo>
                    <a:cubicBezTo>
                      <a:pt x="1501" y="188"/>
                      <a:pt x="1279" y="19"/>
                      <a:pt x="1010" y="2"/>
                    </a:cubicBezTo>
                    <a:cubicBezTo>
                      <a:pt x="996" y="1"/>
                      <a:pt x="981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 flipH="1" rot="-8272347">
                <a:off x="9057934" y="398694"/>
                <a:ext cx="129499" cy="119173"/>
              </a:xfrm>
              <a:custGeom>
                <a:rect b="b" l="l" r="r" t="t"/>
                <a:pathLst>
                  <a:path extrusionOk="0" h="1767" w="1920">
                    <a:moveTo>
                      <a:pt x="925" y="1"/>
                    </a:moveTo>
                    <a:cubicBezTo>
                      <a:pt x="761" y="1"/>
                      <a:pt x="599" y="47"/>
                      <a:pt x="461" y="149"/>
                    </a:cubicBezTo>
                    <a:cubicBezTo>
                      <a:pt x="115" y="405"/>
                      <a:pt x="1" y="913"/>
                      <a:pt x="271" y="1264"/>
                    </a:cubicBezTo>
                    <a:cubicBezTo>
                      <a:pt x="311" y="1376"/>
                      <a:pt x="372" y="1480"/>
                      <a:pt x="460" y="1564"/>
                    </a:cubicBezTo>
                    <a:cubicBezTo>
                      <a:pt x="606" y="1703"/>
                      <a:pt x="797" y="1767"/>
                      <a:pt x="990" y="1767"/>
                    </a:cubicBezTo>
                    <a:cubicBezTo>
                      <a:pt x="1214" y="1767"/>
                      <a:pt x="1439" y="1681"/>
                      <a:pt x="1601" y="1525"/>
                    </a:cubicBezTo>
                    <a:cubicBezTo>
                      <a:pt x="1914" y="1225"/>
                      <a:pt x="1920" y="682"/>
                      <a:pt x="1656" y="351"/>
                    </a:cubicBezTo>
                    <a:cubicBezTo>
                      <a:pt x="1483" y="133"/>
                      <a:pt x="1202" y="1"/>
                      <a:pt x="9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 flipH="1" rot="-8272347">
                <a:off x="8892207" y="212716"/>
                <a:ext cx="110276" cy="101705"/>
              </a:xfrm>
              <a:custGeom>
                <a:rect b="b" l="l" r="r" t="t"/>
                <a:pathLst>
                  <a:path extrusionOk="0" h="1508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8"/>
                      <a:pt x="746" y="1483"/>
                      <a:pt x="848" y="1483"/>
                    </a:cubicBezTo>
                    <a:cubicBezTo>
                      <a:pt x="871" y="1498"/>
                      <a:pt x="897" y="1508"/>
                      <a:pt x="925" y="1508"/>
                    </a:cubicBezTo>
                    <a:cubicBezTo>
                      <a:pt x="927" y="1508"/>
                      <a:pt x="929" y="1507"/>
                      <a:pt x="931" y="1507"/>
                    </a:cubicBezTo>
                    <a:cubicBezTo>
                      <a:pt x="1079" y="1502"/>
                      <a:pt x="1218" y="1445"/>
                      <a:pt x="1332" y="1356"/>
                    </a:cubicBezTo>
                    <a:cubicBezTo>
                      <a:pt x="1339" y="1352"/>
                      <a:pt x="1348" y="1350"/>
                      <a:pt x="1353" y="1346"/>
                    </a:cubicBezTo>
                    <a:cubicBezTo>
                      <a:pt x="1365" y="1337"/>
                      <a:pt x="1371" y="1327"/>
                      <a:pt x="1381" y="1318"/>
                    </a:cubicBezTo>
                    <a:cubicBezTo>
                      <a:pt x="1385" y="1315"/>
                      <a:pt x="1388" y="1311"/>
                      <a:pt x="1392" y="1308"/>
                    </a:cubicBezTo>
                    <a:cubicBezTo>
                      <a:pt x="1430" y="1274"/>
                      <a:pt x="1463" y="1236"/>
                      <a:pt x="1489" y="1193"/>
                    </a:cubicBezTo>
                    <a:cubicBezTo>
                      <a:pt x="1554" y="1100"/>
                      <a:pt x="1599" y="994"/>
                      <a:pt x="1610" y="878"/>
                    </a:cubicBezTo>
                    <a:cubicBezTo>
                      <a:pt x="1612" y="864"/>
                      <a:pt x="1610" y="851"/>
                      <a:pt x="1612" y="836"/>
                    </a:cubicBezTo>
                    <a:lnTo>
                      <a:pt x="1612" y="835"/>
                    </a:lnTo>
                    <a:cubicBezTo>
                      <a:pt x="1635" y="685"/>
                      <a:pt x="1616" y="528"/>
                      <a:pt x="1532" y="383"/>
                    </a:cubicBezTo>
                    <a:cubicBezTo>
                      <a:pt x="1392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 flipH="1" rot="-8272347">
                <a:off x="8906949" y="367505"/>
                <a:ext cx="110344" cy="101840"/>
              </a:xfrm>
              <a:custGeom>
                <a:rect b="b" l="l" r="r" t="t"/>
                <a:pathLst>
                  <a:path extrusionOk="0" h="1510" w="1636">
                    <a:moveTo>
                      <a:pt x="847" y="1"/>
                    </a:moveTo>
                    <a:cubicBezTo>
                      <a:pt x="653" y="1"/>
                      <a:pt x="461" y="73"/>
                      <a:pt x="322" y="230"/>
                    </a:cubicBezTo>
                    <a:cubicBezTo>
                      <a:pt x="1" y="597"/>
                      <a:pt x="70" y="1230"/>
                      <a:pt x="548" y="1428"/>
                    </a:cubicBezTo>
                    <a:cubicBezTo>
                      <a:pt x="640" y="1467"/>
                      <a:pt x="740" y="1483"/>
                      <a:pt x="837" y="1483"/>
                    </a:cubicBezTo>
                    <a:cubicBezTo>
                      <a:pt x="841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7" y="1509"/>
                    </a:cubicBezTo>
                    <a:cubicBezTo>
                      <a:pt x="929" y="1509"/>
                      <a:pt x="931" y="1509"/>
                      <a:pt x="933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41" y="1353"/>
                      <a:pt x="1348" y="1352"/>
                      <a:pt x="1356" y="1346"/>
                    </a:cubicBezTo>
                    <a:cubicBezTo>
                      <a:pt x="1366" y="1339"/>
                      <a:pt x="1373" y="1327"/>
                      <a:pt x="1383" y="1320"/>
                    </a:cubicBezTo>
                    <a:cubicBezTo>
                      <a:pt x="1386" y="1316"/>
                      <a:pt x="1389" y="1313"/>
                      <a:pt x="1393" y="1310"/>
                    </a:cubicBezTo>
                    <a:cubicBezTo>
                      <a:pt x="1432" y="1275"/>
                      <a:pt x="1464" y="1236"/>
                      <a:pt x="1491" y="1193"/>
                    </a:cubicBezTo>
                    <a:cubicBezTo>
                      <a:pt x="1555" y="1101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7"/>
                    </a:cubicBezTo>
                    <a:cubicBezTo>
                      <a:pt x="1635" y="686"/>
                      <a:pt x="1618" y="529"/>
                      <a:pt x="1534" y="385"/>
                    </a:cubicBezTo>
                    <a:cubicBezTo>
                      <a:pt x="1393" y="141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3"/>
              <p:cNvSpPr/>
              <p:nvPr/>
            </p:nvSpPr>
            <p:spPr>
              <a:xfrm flipH="1" rot="-8272347">
                <a:off x="8716367" y="-45072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4" y="1"/>
                    </a:moveTo>
                    <a:cubicBezTo>
                      <a:pt x="721" y="1"/>
                      <a:pt x="478" y="126"/>
                      <a:pt x="334" y="321"/>
                    </a:cubicBezTo>
                    <a:cubicBezTo>
                      <a:pt x="1" y="774"/>
                      <a:pt x="314" y="1481"/>
                      <a:pt x="866" y="1554"/>
                    </a:cubicBezTo>
                    <a:cubicBezTo>
                      <a:pt x="898" y="1558"/>
                      <a:pt x="929" y="1559"/>
                      <a:pt x="961" y="1559"/>
                    </a:cubicBezTo>
                    <a:cubicBezTo>
                      <a:pt x="1219" y="1559"/>
                      <a:pt x="1482" y="1429"/>
                      <a:pt x="1560" y="1167"/>
                    </a:cubicBezTo>
                    <a:cubicBezTo>
                      <a:pt x="1569" y="1137"/>
                      <a:pt x="1576" y="1105"/>
                      <a:pt x="1579" y="1073"/>
                    </a:cubicBezTo>
                    <a:cubicBezTo>
                      <a:pt x="1695" y="881"/>
                      <a:pt x="1697" y="639"/>
                      <a:pt x="1608" y="432"/>
                    </a:cubicBezTo>
                    <a:cubicBezTo>
                      <a:pt x="1500" y="189"/>
                      <a:pt x="1279" y="18"/>
                      <a:pt x="1011" y="2"/>
                    </a:cubicBezTo>
                    <a:cubicBezTo>
                      <a:pt x="995" y="1"/>
                      <a:pt x="979" y="1"/>
                      <a:pt x="9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3"/>
              <p:cNvSpPr/>
              <p:nvPr/>
            </p:nvSpPr>
            <p:spPr>
              <a:xfrm flipH="1" rot="-8272347">
                <a:off x="8746529" y="101468"/>
                <a:ext cx="129364" cy="119173"/>
              </a:xfrm>
              <a:custGeom>
                <a:rect b="b" l="l" r="r" t="t"/>
                <a:pathLst>
                  <a:path extrusionOk="0" h="1767" w="1918">
                    <a:moveTo>
                      <a:pt x="924" y="0"/>
                    </a:moveTo>
                    <a:cubicBezTo>
                      <a:pt x="761" y="0"/>
                      <a:pt x="598" y="46"/>
                      <a:pt x="460" y="148"/>
                    </a:cubicBezTo>
                    <a:cubicBezTo>
                      <a:pt x="114" y="405"/>
                      <a:pt x="0" y="914"/>
                      <a:pt x="270" y="1263"/>
                    </a:cubicBezTo>
                    <a:cubicBezTo>
                      <a:pt x="310" y="1376"/>
                      <a:pt x="371" y="1481"/>
                      <a:pt x="459" y="1563"/>
                    </a:cubicBezTo>
                    <a:cubicBezTo>
                      <a:pt x="605" y="1702"/>
                      <a:pt x="796" y="1766"/>
                      <a:pt x="990" y="1766"/>
                    </a:cubicBezTo>
                    <a:cubicBezTo>
                      <a:pt x="1213" y="1766"/>
                      <a:pt x="1439" y="1680"/>
                      <a:pt x="1600" y="1524"/>
                    </a:cubicBezTo>
                    <a:cubicBezTo>
                      <a:pt x="1913" y="1224"/>
                      <a:pt x="1918" y="683"/>
                      <a:pt x="1655" y="350"/>
                    </a:cubicBezTo>
                    <a:cubicBezTo>
                      <a:pt x="1483" y="133"/>
                      <a:pt x="1201" y="0"/>
                      <a:pt x="9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 flipH="1" rot="-8272347">
                <a:off x="8580668" y="-84578"/>
                <a:ext cx="110411" cy="101840"/>
              </a:xfrm>
              <a:custGeom>
                <a:rect b="b" l="l" r="r" t="t"/>
                <a:pathLst>
                  <a:path extrusionOk="0" h="1510" w="1637">
                    <a:moveTo>
                      <a:pt x="848" y="1"/>
                    </a:moveTo>
                    <a:cubicBezTo>
                      <a:pt x="653" y="1"/>
                      <a:pt x="461" y="73"/>
                      <a:pt x="323" y="231"/>
                    </a:cubicBezTo>
                    <a:cubicBezTo>
                      <a:pt x="0" y="597"/>
                      <a:pt x="71" y="1231"/>
                      <a:pt x="548" y="1428"/>
                    </a:cubicBezTo>
                    <a:cubicBezTo>
                      <a:pt x="641" y="1467"/>
                      <a:pt x="739" y="1483"/>
                      <a:pt x="837" y="1483"/>
                    </a:cubicBezTo>
                    <a:cubicBezTo>
                      <a:pt x="841" y="1483"/>
                      <a:pt x="846" y="1483"/>
                      <a:pt x="850" y="1483"/>
                    </a:cubicBezTo>
                    <a:cubicBezTo>
                      <a:pt x="873" y="1498"/>
                      <a:pt x="899" y="1509"/>
                      <a:pt x="927" y="1509"/>
                    </a:cubicBezTo>
                    <a:cubicBezTo>
                      <a:pt x="929" y="1509"/>
                      <a:pt x="930" y="1509"/>
                      <a:pt x="932" y="1509"/>
                    </a:cubicBezTo>
                    <a:cubicBezTo>
                      <a:pt x="1079" y="1503"/>
                      <a:pt x="1219" y="1446"/>
                      <a:pt x="1333" y="1358"/>
                    </a:cubicBezTo>
                    <a:cubicBezTo>
                      <a:pt x="1340" y="1353"/>
                      <a:pt x="1349" y="1352"/>
                      <a:pt x="1355" y="1346"/>
                    </a:cubicBezTo>
                    <a:cubicBezTo>
                      <a:pt x="1366" y="1339"/>
                      <a:pt x="1372" y="1329"/>
                      <a:pt x="1382" y="1320"/>
                    </a:cubicBezTo>
                    <a:cubicBezTo>
                      <a:pt x="1387" y="1317"/>
                      <a:pt x="1390" y="1313"/>
                      <a:pt x="1392" y="1310"/>
                    </a:cubicBezTo>
                    <a:cubicBezTo>
                      <a:pt x="1431" y="1275"/>
                      <a:pt x="1465" y="1236"/>
                      <a:pt x="1491" y="1193"/>
                    </a:cubicBezTo>
                    <a:cubicBezTo>
                      <a:pt x="1555" y="1101"/>
                      <a:pt x="1599" y="994"/>
                      <a:pt x="1612" y="880"/>
                    </a:cubicBezTo>
                    <a:cubicBezTo>
                      <a:pt x="1613" y="866"/>
                      <a:pt x="1612" y="851"/>
                      <a:pt x="1612" y="837"/>
                    </a:cubicBezTo>
                    <a:lnTo>
                      <a:pt x="1613" y="837"/>
                    </a:lnTo>
                    <a:cubicBezTo>
                      <a:pt x="1636" y="687"/>
                      <a:pt x="1618" y="529"/>
                      <a:pt x="1534" y="384"/>
                    </a:cubicBezTo>
                    <a:cubicBezTo>
                      <a:pt x="1394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3"/>
              <p:cNvSpPr/>
              <p:nvPr/>
            </p:nvSpPr>
            <p:spPr>
              <a:xfrm flipH="1" rot="-8272347">
                <a:off x="8595535" y="70369"/>
                <a:ext cx="110276" cy="101705"/>
              </a:xfrm>
              <a:custGeom>
                <a:rect b="b" l="l" r="r" t="t"/>
                <a:pathLst>
                  <a:path extrusionOk="0" h="1508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1" y="1498"/>
                      <a:pt x="897" y="1507"/>
                      <a:pt x="925" y="1507"/>
                    </a:cubicBezTo>
                    <a:cubicBezTo>
                      <a:pt x="927" y="1507"/>
                      <a:pt x="929" y="1507"/>
                      <a:pt x="931" y="1507"/>
                    </a:cubicBezTo>
                    <a:cubicBezTo>
                      <a:pt x="1079" y="1501"/>
                      <a:pt x="1218" y="1445"/>
                      <a:pt x="1333" y="1356"/>
                    </a:cubicBezTo>
                    <a:cubicBezTo>
                      <a:pt x="1341" y="1351"/>
                      <a:pt x="1348" y="1350"/>
                      <a:pt x="1355" y="1346"/>
                    </a:cubicBezTo>
                    <a:cubicBezTo>
                      <a:pt x="1365" y="1337"/>
                      <a:pt x="1372" y="1327"/>
                      <a:pt x="1382" y="1318"/>
                    </a:cubicBezTo>
                    <a:cubicBezTo>
                      <a:pt x="1385" y="1315"/>
                      <a:pt x="1388" y="1311"/>
                      <a:pt x="1393" y="1308"/>
                    </a:cubicBezTo>
                    <a:cubicBezTo>
                      <a:pt x="1431" y="1273"/>
                      <a:pt x="1463" y="1236"/>
                      <a:pt x="1489" y="1193"/>
                    </a:cubicBezTo>
                    <a:cubicBezTo>
                      <a:pt x="1554" y="1100"/>
                      <a:pt x="1599" y="994"/>
                      <a:pt x="1612" y="878"/>
                    </a:cubicBezTo>
                    <a:cubicBezTo>
                      <a:pt x="1613" y="864"/>
                      <a:pt x="1610" y="851"/>
                      <a:pt x="1612" y="836"/>
                    </a:cubicBezTo>
                    <a:cubicBezTo>
                      <a:pt x="1635" y="685"/>
                      <a:pt x="1618" y="527"/>
                      <a:pt x="1534" y="383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3"/>
              <p:cNvSpPr/>
              <p:nvPr/>
            </p:nvSpPr>
            <p:spPr>
              <a:xfrm flipH="1" rot="-8272347">
                <a:off x="8908583" y="689007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3" y="1"/>
                    </a:moveTo>
                    <a:cubicBezTo>
                      <a:pt x="719" y="1"/>
                      <a:pt x="476" y="126"/>
                      <a:pt x="332" y="321"/>
                    </a:cubicBezTo>
                    <a:cubicBezTo>
                      <a:pt x="0" y="774"/>
                      <a:pt x="312" y="1481"/>
                      <a:pt x="866" y="1553"/>
                    </a:cubicBezTo>
                    <a:cubicBezTo>
                      <a:pt x="897" y="1557"/>
                      <a:pt x="929" y="1559"/>
                      <a:pt x="960" y="1559"/>
                    </a:cubicBezTo>
                    <a:cubicBezTo>
                      <a:pt x="1218" y="1559"/>
                      <a:pt x="1480" y="1429"/>
                      <a:pt x="1558" y="1167"/>
                    </a:cubicBezTo>
                    <a:cubicBezTo>
                      <a:pt x="1569" y="1136"/>
                      <a:pt x="1574" y="1105"/>
                      <a:pt x="1579" y="1073"/>
                    </a:cubicBezTo>
                    <a:cubicBezTo>
                      <a:pt x="1694" y="881"/>
                      <a:pt x="1697" y="638"/>
                      <a:pt x="1606" y="432"/>
                    </a:cubicBezTo>
                    <a:lnTo>
                      <a:pt x="1606" y="431"/>
                    </a:lnTo>
                    <a:cubicBezTo>
                      <a:pt x="1499" y="188"/>
                      <a:pt x="1277" y="18"/>
                      <a:pt x="1010" y="2"/>
                    </a:cubicBezTo>
                    <a:cubicBezTo>
                      <a:pt x="995" y="1"/>
                      <a:pt x="979" y="1"/>
                      <a:pt x="9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3"/>
              <p:cNvSpPr/>
              <p:nvPr/>
            </p:nvSpPr>
            <p:spPr>
              <a:xfrm flipH="1" rot="-8272347">
                <a:off x="8772820" y="649493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4" y="229"/>
                    </a:cubicBezTo>
                    <a:cubicBezTo>
                      <a:pt x="1" y="597"/>
                      <a:pt x="70" y="1229"/>
                      <a:pt x="549" y="1428"/>
                    </a:cubicBezTo>
                    <a:cubicBezTo>
                      <a:pt x="644" y="1468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3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48" y="1350"/>
                      <a:pt x="1355" y="1346"/>
                    </a:cubicBezTo>
                    <a:cubicBezTo>
                      <a:pt x="1366" y="1339"/>
                      <a:pt x="1373" y="1327"/>
                      <a:pt x="1383" y="1320"/>
                    </a:cubicBezTo>
                    <a:cubicBezTo>
                      <a:pt x="1386" y="1315"/>
                      <a:pt x="1390" y="1313"/>
                      <a:pt x="1393" y="1308"/>
                    </a:cubicBezTo>
                    <a:cubicBezTo>
                      <a:pt x="1432" y="1274"/>
                      <a:pt x="1465" y="1236"/>
                      <a:pt x="1491" y="1193"/>
                    </a:cubicBezTo>
                    <a:cubicBezTo>
                      <a:pt x="1555" y="1100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3"/>
              <p:cNvSpPr/>
              <p:nvPr/>
            </p:nvSpPr>
            <p:spPr>
              <a:xfrm flipH="1" rot="-8272347">
                <a:off x="8776404" y="489869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3"/>
                      <a:pt x="324" y="230"/>
                    </a:cubicBezTo>
                    <a:cubicBezTo>
                      <a:pt x="0" y="597"/>
                      <a:pt x="70" y="1230"/>
                      <a:pt x="549" y="1428"/>
                    </a:cubicBezTo>
                    <a:cubicBezTo>
                      <a:pt x="640" y="1466"/>
                      <a:pt x="739" y="1483"/>
                      <a:pt x="836" y="1483"/>
                    </a:cubicBezTo>
                    <a:cubicBezTo>
                      <a:pt x="840" y="1483"/>
                      <a:pt x="845" y="1483"/>
                      <a:pt x="849" y="1483"/>
                    </a:cubicBezTo>
                    <a:cubicBezTo>
                      <a:pt x="873" y="1497"/>
                      <a:pt x="899" y="1509"/>
                      <a:pt x="927" y="1509"/>
                    </a:cubicBezTo>
                    <a:cubicBezTo>
                      <a:pt x="929" y="1509"/>
                      <a:pt x="931" y="1509"/>
                      <a:pt x="932" y="1508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41" y="1353"/>
                      <a:pt x="1348" y="1351"/>
                      <a:pt x="1355" y="1345"/>
                    </a:cubicBezTo>
                    <a:cubicBezTo>
                      <a:pt x="1365" y="1338"/>
                      <a:pt x="1373" y="1327"/>
                      <a:pt x="1383" y="1319"/>
                    </a:cubicBezTo>
                    <a:cubicBezTo>
                      <a:pt x="1386" y="1315"/>
                      <a:pt x="1390" y="1312"/>
                      <a:pt x="1393" y="1308"/>
                    </a:cubicBezTo>
                    <a:cubicBezTo>
                      <a:pt x="1432" y="1275"/>
                      <a:pt x="1465" y="1236"/>
                      <a:pt x="1491" y="1192"/>
                    </a:cubicBezTo>
                    <a:cubicBezTo>
                      <a:pt x="1554" y="1100"/>
                      <a:pt x="1599" y="993"/>
                      <a:pt x="1612" y="879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3"/>
              <p:cNvSpPr/>
              <p:nvPr/>
            </p:nvSpPr>
            <p:spPr>
              <a:xfrm flipH="1" rot="-8272347">
                <a:off x="8946175" y="540927"/>
                <a:ext cx="110344" cy="101840"/>
              </a:xfrm>
              <a:custGeom>
                <a:rect b="b" l="l" r="r" t="t"/>
                <a:pathLst>
                  <a:path extrusionOk="0" h="1510" w="1636">
                    <a:moveTo>
                      <a:pt x="847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0" y="597"/>
                      <a:pt x="71" y="1229"/>
                      <a:pt x="549" y="1429"/>
                    </a:cubicBezTo>
                    <a:cubicBezTo>
                      <a:pt x="645" y="1469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3" y="1509"/>
                    </a:cubicBezTo>
                    <a:cubicBezTo>
                      <a:pt x="1080" y="1504"/>
                      <a:pt x="1220" y="1446"/>
                      <a:pt x="1334" y="1358"/>
                    </a:cubicBezTo>
                    <a:cubicBezTo>
                      <a:pt x="1341" y="1354"/>
                      <a:pt x="1350" y="1351"/>
                      <a:pt x="1355" y="1346"/>
                    </a:cubicBezTo>
                    <a:cubicBezTo>
                      <a:pt x="1367" y="1339"/>
                      <a:pt x="1373" y="1328"/>
                      <a:pt x="1383" y="1320"/>
                    </a:cubicBezTo>
                    <a:cubicBezTo>
                      <a:pt x="1387" y="1316"/>
                      <a:pt x="1390" y="1313"/>
                      <a:pt x="1393" y="1309"/>
                    </a:cubicBezTo>
                    <a:cubicBezTo>
                      <a:pt x="1432" y="1276"/>
                      <a:pt x="1465" y="1237"/>
                      <a:pt x="1491" y="1193"/>
                    </a:cubicBezTo>
                    <a:cubicBezTo>
                      <a:pt x="1556" y="1101"/>
                      <a:pt x="1599" y="994"/>
                      <a:pt x="1612" y="880"/>
                    </a:cubicBezTo>
                    <a:cubicBezTo>
                      <a:pt x="1614" y="866"/>
                      <a:pt x="1612" y="851"/>
                      <a:pt x="1612" y="837"/>
                    </a:cubicBezTo>
                    <a:cubicBezTo>
                      <a:pt x="1635" y="686"/>
                      <a:pt x="1618" y="530"/>
                      <a:pt x="1534" y="384"/>
                    </a:cubicBezTo>
                    <a:cubicBezTo>
                      <a:pt x="1394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3"/>
              <p:cNvSpPr/>
              <p:nvPr/>
            </p:nvSpPr>
            <p:spPr>
              <a:xfrm flipH="1" rot="-8272347">
                <a:off x="8597088" y="391840"/>
                <a:ext cx="114525" cy="105145"/>
              </a:xfrm>
              <a:custGeom>
                <a:rect b="b" l="l" r="r" t="t"/>
                <a:pathLst>
                  <a:path extrusionOk="0" h="1559" w="1698">
                    <a:moveTo>
                      <a:pt x="967" y="0"/>
                    </a:moveTo>
                    <a:cubicBezTo>
                      <a:pt x="721" y="0"/>
                      <a:pt x="477" y="124"/>
                      <a:pt x="332" y="322"/>
                    </a:cubicBezTo>
                    <a:cubicBezTo>
                      <a:pt x="1" y="775"/>
                      <a:pt x="312" y="1480"/>
                      <a:pt x="866" y="1553"/>
                    </a:cubicBezTo>
                    <a:cubicBezTo>
                      <a:pt x="898" y="1557"/>
                      <a:pt x="931" y="1559"/>
                      <a:pt x="963" y="1559"/>
                    </a:cubicBezTo>
                    <a:cubicBezTo>
                      <a:pt x="1220" y="1559"/>
                      <a:pt x="1481" y="1427"/>
                      <a:pt x="1559" y="1167"/>
                    </a:cubicBezTo>
                    <a:cubicBezTo>
                      <a:pt x="1569" y="1137"/>
                      <a:pt x="1575" y="1105"/>
                      <a:pt x="1579" y="1073"/>
                    </a:cubicBezTo>
                    <a:cubicBezTo>
                      <a:pt x="1695" y="880"/>
                      <a:pt x="1697" y="638"/>
                      <a:pt x="1607" y="431"/>
                    </a:cubicBezTo>
                    <a:cubicBezTo>
                      <a:pt x="1500" y="188"/>
                      <a:pt x="1278" y="19"/>
                      <a:pt x="1011" y="1"/>
                    </a:cubicBezTo>
                    <a:cubicBezTo>
                      <a:pt x="996" y="1"/>
                      <a:pt x="981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3"/>
              <p:cNvSpPr/>
              <p:nvPr/>
            </p:nvSpPr>
            <p:spPr>
              <a:xfrm flipH="1" rot="-8272347">
                <a:off x="8627110" y="538327"/>
                <a:ext cx="129499" cy="119173"/>
              </a:xfrm>
              <a:custGeom>
                <a:rect b="b" l="l" r="r" t="t"/>
                <a:pathLst>
                  <a:path extrusionOk="0" h="1767" w="1920">
                    <a:moveTo>
                      <a:pt x="926" y="1"/>
                    </a:moveTo>
                    <a:cubicBezTo>
                      <a:pt x="762" y="1"/>
                      <a:pt x="600" y="47"/>
                      <a:pt x="462" y="149"/>
                    </a:cubicBezTo>
                    <a:cubicBezTo>
                      <a:pt x="115" y="405"/>
                      <a:pt x="1" y="914"/>
                      <a:pt x="272" y="1265"/>
                    </a:cubicBezTo>
                    <a:cubicBezTo>
                      <a:pt x="311" y="1376"/>
                      <a:pt x="373" y="1481"/>
                      <a:pt x="460" y="1563"/>
                    </a:cubicBezTo>
                    <a:cubicBezTo>
                      <a:pt x="606" y="1703"/>
                      <a:pt x="798" y="1767"/>
                      <a:pt x="991" y="1767"/>
                    </a:cubicBezTo>
                    <a:cubicBezTo>
                      <a:pt x="1214" y="1767"/>
                      <a:pt x="1440" y="1681"/>
                      <a:pt x="1602" y="1526"/>
                    </a:cubicBezTo>
                    <a:cubicBezTo>
                      <a:pt x="1914" y="1226"/>
                      <a:pt x="1920" y="683"/>
                      <a:pt x="1656" y="351"/>
                    </a:cubicBezTo>
                    <a:cubicBezTo>
                      <a:pt x="1483" y="133"/>
                      <a:pt x="1203" y="1"/>
                      <a:pt x="9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3"/>
              <p:cNvSpPr/>
              <p:nvPr/>
            </p:nvSpPr>
            <p:spPr>
              <a:xfrm flipH="1" rot="-8272347">
                <a:off x="8461384" y="352281"/>
                <a:ext cx="110276" cy="101840"/>
              </a:xfrm>
              <a:custGeom>
                <a:rect b="b" l="l" r="r" t="t"/>
                <a:pathLst>
                  <a:path extrusionOk="0" h="1510" w="1635">
                    <a:moveTo>
                      <a:pt x="847" y="1"/>
                    </a:moveTo>
                    <a:cubicBezTo>
                      <a:pt x="652" y="1"/>
                      <a:pt x="460" y="73"/>
                      <a:pt x="322" y="231"/>
                    </a:cubicBezTo>
                    <a:cubicBezTo>
                      <a:pt x="0" y="597"/>
                      <a:pt x="69" y="1231"/>
                      <a:pt x="547" y="1430"/>
                    </a:cubicBezTo>
                    <a:cubicBezTo>
                      <a:pt x="640" y="1467"/>
                      <a:pt x="739" y="1483"/>
                      <a:pt x="836" y="1483"/>
                    </a:cubicBezTo>
                    <a:cubicBezTo>
                      <a:pt x="840" y="1483"/>
                      <a:pt x="844" y="1483"/>
                      <a:pt x="848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9" y="1503"/>
                      <a:pt x="1218" y="1446"/>
                      <a:pt x="1333" y="1358"/>
                    </a:cubicBezTo>
                    <a:cubicBezTo>
                      <a:pt x="1340" y="1353"/>
                      <a:pt x="1348" y="1352"/>
                      <a:pt x="1355" y="1346"/>
                    </a:cubicBezTo>
                    <a:cubicBezTo>
                      <a:pt x="1365" y="1339"/>
                      <a:pt x="1372" y="1329"/>
                      <a:pt x="1382" y="1320"/>
                    </a:cubicBezTo>
                    <a:cubicBezTo>
                      <a:pt x="1385" y="1317"/>
                      <a:pt x="1388" y="1313"/>
                      <a:pt x="1392" y="1310"/>
                    </a:cubicBezTo>
                    <a:cubicBezTo>
                      <a:pt x="1431" y="1275"/>
                      <a:pt x="1463" y="1236"/>
                      <a:pt x="1489" y="1193"/>
                    </a:cubicBezTo>
                    <a:cubicBezTo>
                      <a:pt x="1554" y="1101"/>
                      <a:pt x="1599" y="995"/>
                      <a:pt x="1612" y="880"/>
                    </a:cubicBezTo>
                    <a:cubicBezTo>
                      <a:pt x="1613" y="866"/>
                      <a:pt x="1610" y="851"/>
                      <a:pt x="1612" y="837"/>
                    </a:cubicBezTo>
                    <a:cubicBezTo>
                      <a:pt x="1635" y="687"/>
                      <a:pt x="1618" y="529"/>
                      <a:pt x="1534" y="385"/>
                    </a:cubicBezTo>
                    <a:cubicBezTo>
                      <a:pt x="1393" y="141"/>
                      <a:pt x="1117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3"/>
              <p:cNvSpPr/>
              <p:nvPr/>
            </p:nvSpPr>
            <p:spPr>
              <a:xfrm flipH="1" rot="-8272347">
                <a:off x="8464910" y="192702"/>
                <a:ext cx="110344" cy="101705"/>
              </a:xfrm>
              <a:custGeom>
                <a:rect b="b" l="l" r="r" t="t"/>
                <a:pathLst>
                  <a:path extrusionOk="0" h="1508" w="1636">
                    <a:moveTo>
                      <a:pt x="847" y="1"/>
                    </a:moveTo>
                    <a:cubicBezTo>
                      <a:pt x="653" y="1"/>
                      <a:pt x="461" y="73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9"/>
                      <a:pt x="747" y="1483"/>
                      <a:pt x="849" y="1483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9" y="1446"/>
                      <a:pt x="1334" y="1356"/>
                    </a:cubicBezTo>
                    <a:cubicBezTo>
                      <a:pt x="1341" y="1352"/>
                      <a:pt x="1348" y="1350"/>
                      <a:pt x="1356" y="1346"/>
                    </a:cubicBezTo>
                    <a:cubicBezTo>
                      <a:pt x="1366" y="1337"/>
                      <a:pt x="1373" y="1327"/>
                      <a:pt x="1383" y="1319"/>
                    </a:cubicBezTo>
                    <a:cubicBezTo>
                      <a:pt x="1386" y="1316"/>
                      <a:pt x="1389" y="1312"/>
                      <a:pt x="1393" y="1309"/>
                    </a:cubicBezTo>
                    <a:cubicBezTo>
                      <a:pt x="1432" y="1274"/>
                      <a:pt x="1464" y="1235"/>
                      <a:pt x="1490" y="1193"/>
                    </a:cubicBezTo>
                    <a:cubicBezTo>
                      <a:pt x="1555" y="1101"/>
                      <a:pt x="1600" y="994"/>
                      <a:pt x="1613" y="879"/>
                    </a:cubicBezTo>
                    <a:cubicBezTo>
                      <a:pt x="1614" y="864"/>
                      <a:pt x="1611" y="850"/>
                      <a:pt x="1613" y="835"/>
                    </a:cubicBezTo>
                    <a:cubicBezTo>
                      <a:pt x="1636" y="685"/>
                      <a:pt x="1618" y="528"/>
                      <a:pt x="1535" y="384"/>
                    </a:cubicBezTo>
                    <a:cubicBezTo>
                      <a:pt x="1393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3"/>
              <p:cNvSpPr/>
              <p:nvPr/>
            </p:nvSpPr>
            <p:spPr>
              <a:xfrm flipH="1" rot="-8272347">
                <a:off x="8476243" y="507250"/>
                <a:ext cx="110209" cy="101705"/>
              </a:xfrm>
              <a:custGeom>
                <a:rect b="b" l="l" r="r" t="t"/>
                <a:pathLst>
                  <a:path extrusionOk="0" h="1508" w="1634">
                    <a:moveTo>
                      <a:pt x="846" y="0"/>
                    </a:moveTo>
                    <a:cubicBezTo>
                      <a:pt x="651" y="0"/>
                      <a:pt x="459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2" y="1498"/>
                      <a:pt x="897" y="1507"/>
                      <a:pt x="925" y="1507"/>
                    </a:cubicBezTo>
                    <a:cubicBezTo>
                      <a:pt x="927" y="1507"/>
                      <a:pt x="929" y="1507"/>
                      <a:pt x="931" y="1507"/>
                    </a:cubicBezTo>
                    <a:cubicBezTo>
                      <a:pt x="1078" y="1501"/>
                      <a:pt x="1218" y="1445"/>
                      <a:pt x="1332" y="1357"/>
                    </a:cubicBezTo>
                    <a:cubicBezTo>
                      <a:pt x="1339" y="1353"/>
                      <a:pt x="1348" y="1350"/>
                      <a:pt x="1354" y="1346"/>
                    </a:cubicBezTo>
                    <a:cubicBezTo>
                      <a:pt x="1365" y="1338"/>
                      <a:pt x="1371" y="1327"/>
                      <a:pt x="1381" y="1318"/>
                    </a:cubicBezTo>
                    <a:cubicBezTo>
                      <a:pt x="1385" y="1315"/>
                      <a:pt x="1388" y="1312"/>
                      <a:pt x="1393" y="1308"/>
                    </a:cubicBezTo>
                    <a:cubicBezTo>
                      <a:pt x="1430" y="1273"/>
                      <a:pt x="1463" y="1236"/>
                      <a:pt x="1489" y="1193"/>
                    </a:cubicBezTo>
                    <a:cubicBezTo>
                      <a:pt x="1554" y="1100"/>
                      <a:pt x="1599" y="993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lnTo>
                      <a:pt x="1610" y="836"/>
                    </a:lnTo>
                    <a:cubicBezTo>
                      <a:pt x="1633" y="685"/>
                      <a:pt x="1616" y="529"/>
                      <a:pt x="1532" y="383"/>
                    </a:cubicBezTo>
                    <a:cubicBezTo>
                      <a:pt x="1392" y="140"/>
                      <a:pt x="1116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3"/>
              <p:cNvSpPr/>
              <p:nvPr/>
            </p:nvSpPr>
            <p:spPr>
              <a:xfrm flipH="1" rot="-8272347">
                <a:off x="8634680" y="243760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8" y="1"/>
                    </a:moveTo>
                    <a:cubicBezTo>
                      <a:pt x="654" y="1"/>
                      <a:pt x="462" y="73"/>
                      <a:pt x="324" y="230"/>
                    </a:cubicBezTo>
                    <a:cubicBezTo>
                      <a:pt x="1" y="597"/>
                      <a:pt x="70" y="1230"/>
                      <a:pt x="549" y="1429"/>
                    </a:cubicBezTo>
                    <a:cubicBezTo>
                      <a:pt x="640" y="1467"/>
                      <a:pt x="740" y="1483"/>
                      <a:pt x="838" y="1483"/>
                    </a:cubicBezTo>
                    <a:cubicBezTo>
                      <a:pt x="842" y="1483"/>
                      <a:pt x="846" y="1483"/>
                      <a:pt x="851" y="1483"/>
                    </a:cubicBezTo>
                    <a:cubicBezTo>
                      <a:pt x="874" y="1498"/>
                      <a:pt x="900" y="1509"/>
                      <a:pt x="928" y="1509"/>
                    </a:cubicBezTo>
                    <a:cubicBezTo>
                      <a:pt x="930" y="1509"/>
                      <a:pt x="931" y="1509"/>
                      <a:pt x="933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48" y="1351"/>
                      <a:pt x="1356" y="1346"/>
                    </a:cubicBezTo>
                    <a:cubicBezTo>
                      <a:pt x="1366" y="1338"/>
                      <a:pt x="1373" y="1328"/>
                      <a:pt x="1383" y="1320"/>
                    </a:cubicBezTo>
                    <a:cubicBezTo>
                      <a:pt x="1386" y="1317"/>
                      <a:pt x="1390" y="1312"/>
                      <a:pt x="1393" y="1310"/>
                    </a:cubicBezTo>
                    <a:cubicBezTo>
                      <a:pt x="1432" y="1275"/>
                      <a:pt x="1465" y="1236"/>
                      <a:pt x="1491" y="1194"/>
                    </a:cubicBezTo>
                    <a:cubicBezTo>
                      <a:pt x="1555" y="1100"/>
                      <a:pt x="1600" y="995"/>
                      <a:pt x="1613" y="880"/>
                    </a:cubicBezTo>
                    <a:cubicBezTo>
                      <a:pt x="1614" y="865"/>
                      <a:pt x="1613" y="851"/>
                      <a:pt x="1613" y="836"/>
                    </a:cubicBezTo>
                    <a:cubicBezTo>
                      <a:pt x="1636" y="686"/>
                      <a:pt x="1618" y="529"/>
                      <a:pt x="1535" y="385"/>
                    </a:cubicBezTo>
                    <a:cubicBezTo>
                      <a:pt x="1394" y="140"/>
                      <a:pt x="1119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3"/>
              <p:cNvSpPr/>
              <p:nvPr/>
            </p:nvSpPr>
            <p:spPr>
              <a:xfrm flipH="1" rot="-8272347">
                <a:off x="8749161" y="353006"/>
                <a:ext cx="110344" cy="101705"/>
              </a:xfrm>
              <a:custGeom>
                <a:rect b="b" l="l" r="r" t="t"/>
                <a:pathLst>
                  <a:path extrusionOk="0" h="1508" w="1636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1" y="597"/>
                      <a:pt x="70" y="1229"/>
                      <a:pt x="547" y="1428"/>
                    </a:cubicBezTo>
                    <a:cubicBezTo>
                      <a:pt x="644" y="1468"/>
                      <a:pt x="747" y="1483"/>
                      <a:pt x="849" y="1483"/>
                    </a:cubicBezTo>
                    <a:cubicBezTo>
                      <a:pt x="872" y="1496"/>
                      <a:pt x="898" y="1507"/>
                      <a:pt x="926" y="1507"/>
                    </a:cubicBezTo>
                    <a:cubicBezTo>
                      <a:pt x="928" y="1507"/>
                      <a:pt x="930" y="1507"/>
                      <a:pt x="931" y="1507"/>
                    </a:cubicBezTo>
                    <a:cubicBezTo>
                      <a:pt x="1078" y="1501"/>
                      <a:pt x="1218" y="1445"/>
                      <a:pt x="1332" y="1356"/>
                    </a:cubicBezTo>
                    <a:cubicBezTo>
                      <a:pt x="1340" y="1351"/>
                      <a:pt x="1348" y="1350"/>
                      <a:pt x="1354" y="1346"/>
                    </a:cubicBezTo>
                    <a:cubicBezTo>
                      <a:pt x="1366" y="1338"/>
                      <a:pt x="1371" y="1327"/>
                      <a:pt x="1381" y="1318"/>
                    </a:cubicBezTo>
                    <a:cubicBezTo>
                      <a:pt x="1386" y="1315"/>
                      <a:pt x="1389" y="1311"/>
                      <a:pt x="1392" y="1308"/>
                    </a:cubicBezTo>
                    <a:cubicBezTo>
                      <a:pt x="1430" y="1273"/>
                      <a:pt x="1464" y="1236"/>
                      <a:pt x="1490" y="1193"/>
                    </a:cubicBezTo>
                    <a:cubicBezTo>
                      <a:pt x="1555" y="1100"/>
                      <a:pt x="1599" y="994"/>
                      <a:pt x="1611" y="878"/>
                    </a:cubicBezTo>
                    <a:cubicBezTo>
                      <a:pt x="1612" y="864"/>
                      <a:pt x="1611" y="851"/>
                      <a:pt x="1611" y="836"/>
                    </a:cubicBezTo>
                    <a:lnTo>
                      <a:pt x="1612" y="836"/>
                    </a:lnTo>
                    <a:cubicBezTo>
                      <a:pt x="1635" y="685"/>
                      <a:pt x="1617" y="529"/>
                      <a:pt x="1533" y="383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3"/>
              <p:cNvSpPr/>
              <p:nvPr/>
            </p:nvSpPr>
            <p:spPr>
              <a:xfrm flipH="1" rot="-8272347">
                <a:off x="8285535" y="94583"/>
                <a:ext cx="114593" cy="105212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3" y="0"/>
                      <a:pt x="478" y="126"/>
                      <a:pt x="334" y="322"/>
                    </a:cubicBezTo>
                    <a:cubicBezTo>
                      <a:pt x="1" y="775"/>
                      <a:pt x="314" y="1481"/>
                      <a:pt x="866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2" y="1429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2"/>
                      <a:pt x="1699" y="638"/>
                      <a:pt x="1608" y="432"/>
                    </a:cubicBezTo>
                    <a:cubicBezTo>
                      <a:pt x="1501" y="189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3"/>
              <p:cNvSpPr/>
              <p:nvPr/>
            </p:nvSpPr>
            <p:spPr>
              <a:xfrm flipH="1" rot="-8272347">
                <a:off x="8315706" y="241101"/>
                <a:ext cx="129364" cy="119173"/>
              </a:xfrm>
              <a:custGeom>
                <a:rect b="b" l="l" r="r" t="t"/>
                <a:pathLst>
                  <a:path extrusionOk="0" h="1767" w="1918">
                    <a:moveTo>
                      <a:pt x="924" y="1"/>
                    </a:moveTo>
                    <a:cubicBezTo>
                      <a:pt x="761" y="1"/>
                      <a:pt x="598" y="47"/>
                      <a:pt x="460" y="148"/>
                    </a:cubicBezTo>
                    <a:cubicBezTo>
                      <a:pt x="114" y="405"/>
                      <a:pt x="0" y="915"/>
                      <a:pt x="270" y="1264"/>
                    </a:cubicBezTo>
                    <a:cubicBezTo>
                      <a:pt x="310" y="1376"/>
                      <a:pt x="371" y="1480"/>
                      <a:pt x="459" y="1564"/>
                    </a:cubicBezTo>
                    <a:cubicBezTo>
                      <a:pt x="606" y="1703"/>
                      <a:pt x="797" y="1767"/>
                      <a:pt x="990" y="1767"/>
                    </a:cubicBezTo>
                    <a:cubicBezTo>
                      <a:pt x="1213" y="1767"/>
                      <a:pt x="1439" y="1681"/>
                      <a:pt x="1600" y="1525"/>
                    </a:cubicBezTo>
                    <a:cubicBezTo>
                      <a:pt x="1913" y="1225"/>
                      <a:pt x="1918" y="682"/>
                      <a:pt x="1655" y="350"/>
                    </a:cubicBezTo>
                    <a:cubicBezTo>
                      <a:pt x="1483" y="133"/>
                      <a:pt x="1201" y="1"/>
                      <a:pt x="9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3"/>
              <p:cNvSpPr/>
              <p:nvPr/>
            </p:nvSpPr>
            <p:spPr>
              <a:xfrm flipH="1" rot="-8272347">
                <a:off x="8437638" y="55668"/>
                <a:ext cx="110344" cy="101840"/>
              </a:xfrm>
              <a:custGeom>
                <a:rect b="b" l="l" r="r" t="t"/>
                <a:pathLst>
                  <a:path extrusionOk="0" h="1510" w="1636">
                    <a:moveTo>
                      <a:pt x="848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1" y="597"/>
                      <a:pt x="71" y="1230"/>
                      <a:pt x="549" y="1428"/>
                    </a:cubicBezTo>
                    <a:cubicBezTo>
                      <a:pt x="642" y="1467"/>
                      <a:pt x="740" y="1483"/>
                      <a:pt x="838" y="1483"/>
                    </a:cubicBezTo>
                    <a:cubicBezTo>
                      <a:pt x="842" y="1483"/>
                      <a:pt x="846" y="1483"/>
                      <a:pt x="850" y="1483"/>
                    </a:cubicBezTo>
                    <a:cubicBezTo>
                      <a:pt x="874" y="1498"/>
                      <a:pt x="899" y="1509"/>
                      <a:pt x="928" y="1509"/>
                    </a:cubicBezTo>
                    <a:cubicBezTo>
                      <a:pt x="929" y="1509"/>
                      <a:pt x="931" y="1509"/>
                      <a:pt x="933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50" y="1352"/>
                      <a:pt x="1355" y="1346"/>
                    </a:cubicBezTo>
                    <a:cubicBezTo>
                      <a:pt x="1367" y="1339"/>
                      <a:pt x="1373" y="1327"/>
                      <a:pt x="1383" y="1320"/>
                    </a:cubicBezTo>
                    <a:cubicBezTo>
                      <a:pt x="1387" y="1317"/>
                      <a:pt x="1390" y="1313"/>
                      <a:pt x="1393" y="1310"/>
                    </a:cubicBezTo>
                    <a:cubicBezTo>
                      <a:pt x="1432" y="1275"/>
                      <a:pt x="1465" y="1236"/>
                      <a:pt x="1491" y="1193"/>
                    </a:cubicBezTo>
                    <a:cubicBezTo>
                      <a:pt x="1556" y="1101"/>
                      <a:pt x="1599" y="995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5"/>
                    </a:cubicBezTo>
                    <a:cubicBezTo>
                      <a:pt x="1394" y="141"/>
                      <a:pt x="1119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3"/>
              <p:cNvSpPr/>
              <p:nvPr/>
            </p:nvSpPr>
            <p:spPr>
              <a:xfrm flipH="1" rot="-8272347">
                <a:off x="9434596" y="-185449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1" y="598"/>
                      <a:pt x="71" y="1230"/>
                      <a:pt x="549" y="1429"/>
                    </a:cubicBezTo>
                    <a:cubicBezTo>
                      <a:pt x="646" y="1468"/>
                      <a:pt x="748" y="1484"/>
                      <a:pt x="851" y="1484"/>
                    </a:cubicBezTo>
                    <a:cubicBezTo>
                      <a:pt x="874" y="1497"/>
                      <a:pt x="899" y="1508"/>
                      <a:pt x="928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2"/>
                      <a:pt x="1350" y="1351"/>
                      <a:pt x="1356" y="1347"/>
                    </a:cubicBezTo>
                    <a:cubicBezTo>
                      <a:pt x="1367" y="1338"/>
                      <a:pt x="1373" y="1328"/>
                      <a:pt x="1383" y="1319"/>
                    </a:cubicBezTo>
                    <a:cubicBezTo>
                      <a:pt x="1387" y="1316"/>
                      <a:pt x="1390" y="1312"/>
                      <a:pt x="1393" y="1309"/>
                    </a:cubicBezTo>
                    <a:cubicBezTo>
                      <a:pt x="1432" y="1275"/>
                      <a:pt x="1465" y="1236"/>
                      <a:pt x="1491" y="1194"/>
                    </a:cubicBezTo>
                    <a:cubicBezTo>
                      <a:pt x="1556" y="1101"/>
                      <a:pt x="1599" y="995"/>
                      <a:pt x="1612" y="879"/>
                    </a:cubicBezTo>
                    <a:cubicBezTo>
                      <a:pt x="1614" y="865"/>
                      <a:pt x="1612" y="850"/>
                      <a:pt x="1612" y="836"/>
                    </a:cubicBezTo>
                    <a:cubicBezTo>
                      <a:pt x="1636" y="686"/>
                      <a:pt x="1618" y="529"/>
                      <a:pt x="1534" y="384"/>
                    </a:cubicBezTo>
                    <a:cubicBezTo>
                      <a:pt x="1394" y="141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3"/>
              <p:cNvSpPr/>
              <p:nvPr/>
            </p:nvSpPr>
            <p:spPr>
              <a:xfrm flipH="1" rot="-8272347">
                <a:off x="9156376" y="-468275"/>
                <a:ext cx="110276" cy="101773"/>
              </a:xfrm>
              <a:custGeom>
                <a:rect b="b" l="l" r="r" t="t"/>
                <a:pathLst>
                  <a:path extrusionOk="0" h="1509" w="1635">
                    <a:moveTo>
                      <a:pt x="846" y="1"/>
                    </a:moveTo>
                    <a:cubicBezTo>
                      <a:pt x="651" y="1"/>
                      <a:pt x="459" y="73"/>
                      <a:pt x="322" y="230"/>
                    </a:cubicBezTo>
                    <a:cubicBezTo>
                      <a:pt x="0" y="597"/>
                      <a:pt x="69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8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9" y="1503"/>
                      <a:pt x="1218" y="1445"/>
                      <a:pt x="1333" y="1357"/>
                    </a:cubicBezTo>
                    <a:cubicBezTo>
                      <a:pt x="1339" y="1353"/>
                      <a:pt x="1348" y="1351"/>
                      <a:pt x="1355" y="1346"/>
                    </a:cubicBezTo>
                    <a:cubicBezTo>
                      <a:pt x="1365" y="1338"/>
                      <a:pt x="1372" y="1328"/>
                      <a:pt x="1381" y="1320"/>
                    </a:cubicBezTo>
                    <a:cubicBezTo>
                      <a:pt x="1385" y="1315"/>
                      <a:pt x="1388" y="1313"/>
                      <a:pt x="1392" y="1310"/>
                    </a:cubicBezTo>
                    <a:cubicBezTo>
                      <a:pt x="1431" y="1275"/>
                      <a:pt x="1463" y="1236"/>
                      <a:pt x="1489" y="1193"/>
                    </a:cubicBezTo>
                    <a:cubicBezTo>
                      <a:pt x="1554" y="1100"/>
                      <a:pt x="1599" y="995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cubicBezTo>
                      <a:pt x="1635" y="686"/>
                      <a:pt x="1616" y="529"/>
                      <a:pt x="1532" y="385"/>
                    </a:cubicBezTo>
                    <a:cubicBezTo>
                      <a:pt x="1392" y="140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3"/>
              <p:cNvSpPr/>
              <p:nvPr/>
            </p:nvSpPr>
            <p:spPr>
              <a:xfrm flipH="1" rot="-8272347">
                <a:off x="9458618" y="112571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3" y="1"/>
                      <a:pt x="478" y="126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19" y="1559"/>
                      <a:pt x="1482" y="1428"/>
                      <a:pt x="1560" y="1168"/>
                    </a:cubicBezTo>
                    <a:cubicBezTo>
                      <a:pt x="1569" y="1138"/>
                      <a:pt x="1574" y="1106"/>
                      <a:pt x="1579" y="1074"/>
                    </a:cubicBezTo>
                    <a:cubicBezTo>
                      <a:pt x="1694" y="881"/>
                      <a:pt x="1697" y="638"/>
                      <a:pt x="1606" y="432"/>
                    </a:cubicBezTo>
                    <a:cubicBezTo>
                      <a:pt x="1499" y="190"/>
                      <a:pt x="1279" y="19"/>
                      <a:pt x="1010" y="2"/>
                    </a:cubicBezTo>
                    <a:cubicBezTo>
                      <a:pt x="996" y="1"/>
                      <a:pt x="981" y="1"/>
                      <a:pt x="9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3"/>
              <p:cNvSpPr/>
              <p:nvPr/>
            </p:nvSpPr>
            <p:spPr>
              <a:xfrm flipH="1" rot="-8272347">
                <a:off x="9322877" y="73065"/>
                <a:ext cx="110344" cy="101705"/>
              </a:xfrm>
              <a:custGeom>
                <a:rect b="b" l="l" r="r" t="t"/>
                <a:pathLst>
                  <a:path extrusionOk="0" h="1508" w="1636">
                    <a:moveTo>
                      <a:pt x="848" y="1"/>
                    </a:moveTo>
                    <a:cubicBezTo>
                      <a:pt x="653" y="1"/>
                      <a:pt x="461" y="73"/>
                      <a:pt x="324" y="229"/>
                    </a:cubicBezTo>
                    <a:cubicBezTo>
                      <a:pt x="1" y="597"/>
                      <a:pt x="71" y="1229"/>
                      <a:pt x="549" y="1428"/>
                    </a:cubicBezTo>
                    <a:cubicBezTo>
                      <a:pt x="646" y="1469"/>
                      <a:pt x="748" y="1483"/>
                      <a:pt x="850" y="1483"/>
                    </a:cubicBezTo>
                    <a:cubicBezTo>
                      <a:pt x="873" y="1498"/>
                      <a:pt x="899" y="1508"/>
                      <a:pt x="927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2"/>
                      <a:pt x="1220" y="1446"/>
                      <a:pt x="1334" y="1358"/>
                    </a:cubicBezTo>
                    <a:cubicBezTo>
                      <a:pt x="1341" y="1352"/>
                      <a:pt x="1350" y="1350"/>
                      <a:pt x="1355" y="1346"/>
                    </a:cubicBezTo>
                    <a:cubicBezTo>
                      <a:pt x="1367" y="1339"/>
                      <a:pt x="1373" y="1327"/>
                      <a:pt x="1383" y="1319"/>
                    </a:cubicBezTo>
                    <a:cubicBezTo>
                      <a:pt x="1387" y="1316"/>
                      <a:pt x="1390" y="1313"/>
                      <a:pt x="1393" y="1309"/>
                    </a:cubicBezTo>
                    <a:cubicBezTo>
                      <a:pt x="1432" y="1274"/>
                      <a:pt x="1465" y="1236"/>
                      <a:pt x="1491" y="1193"/>
                    </a:cubicBezTo>
                    <a:cubicBezTo>
                      <a:pt x="1556" y="1101"/>
                      <a:pt x="1599" y="994"/>
                      <a:pt x="1612" y="880"/>
                    </a:cubicBezTo>
                    <a:cubicBezTo>
                      <a:pt x="1614" y="866"/>
                      <a:pt x="1612" y="851"/>
                      <a:pt x="1612" y="837"/>
                    </a:cubicBezTo>
                    <a:cubicBezTo>
                      <a:pt x="1635" y="685"/>
                      <a:pt x="1618" y="529"/>
                      <a:pt x="1534" y="384"/>
                    </a:cubicBezTo>
                    <a:cubicBezTo>
                      <a:pt x="1394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3"/>
              <p:cNvSpPr/>
              <p:nvPr/>
            </p:nvSpPr>
            <p:spPr>
              <a:xfrm flipH="1" rot="-8272347">
                <a:off x="9326484" y="-86617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4" y="229"/>
                    </a:cubicBezTo>
                    <a:cubicBezTo>
                      <a:pt x="0" y="597"/>
                      <a:pt x="71" y="1229"/>
                      <a:pt x="549" y="1428"/>
                    </a:cubicBezTo>
                    <a:cubicBezTo>
                      <a:pt x="645" y="1468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2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49" y="1350"/>
                      <a:pt x="1355" y="1346"/>
                    </a:cubicBezTo>
                    <a:cubicBezTo>
                      <a:pt x="1367" y="1339"/>
                      <a:pt x="1373" y="1327"/>
                      <a:pt x="1383" y="1320"/>
                    </a:cubicBezTo>
                    <a:cubicBezTo>
                      <a:pt x="1387" y="1315"/>
                      <a:pt x="1390" y="1313"/>
                      <a:pt x="1393" y="1308"/>
                    </a:cubicBezTo>
                    <a:cubicBezTo>
                      <a:pt x="1432" y="1275"/>
                      <a:pt x="1465" y="1236"/>
                      <a:pt x="1491" y="1193"/>
                    </a:cubicBezTo>
                    <a:cubicBezTo>
                      <a:pt x="1556" y="1100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7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3"/>
              <p:cNvSpPr/>
              <p:nvPr/>
            </p:nvSpPr>
            <p:spPr>
              <a:xfrm flipH="1" rot="-8272347">
                <a:off x="9337750" y="227931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2" y="230"/>
                    </a:cubicBezTo>
                    <a:cubicBezTo>
                      <a:pt x="1" y="596"/>
                      <a:pt x="70" y="1230"/>
                      <a:pt x="548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1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1" y="1352"/>
                      <a:pt x="1348" y="1351"/>
                      <a:pt x="1356" y="1345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2" y="1274"/>
                      <a:pt x="1464" y="1236"/>
                      <a:pt x="1491" y="1192"/>
                    </a:cubicBezTo>
                    <a:cubicBezTo>
                      <a:pt x="1555" y="1100"/>
                      <a:pt x="1599" y="993"/>
                      <a:pt x="1612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4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3"/>
              <p:cNvSpPr/>
              <p:nvPr/>
            </p:nvSpPr>
            <p:spPr>
              <a:xfrm flipH="1" rot="-8272347">
                <a:off x="9496304" y="-35446"/>
                <a:ext cx="110344" cy="101705"/>
              </a:xfrm>
              <a:custGeom>
                <a:rect b="b" l="l" r="r" t="t"/>
                <a:pathLst>
                  <a:path extrusionOk="0" h="1508" w="1636">
                    <a:moveTo>
                      <a:pt x="847" y="0"/>
                    </a:moveTo>
                    <a:cubicBezTo>
                      <a:pt x="653" y="0"/>
                      <a:pt x="461" y="72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8"/>
                      <a:pt x="747" y="1483"/>
                      <a:pt x="849" y="1483"/>
                    </a:cubicBezTo>
                    <a:cubicBezTo>
                      <a:pt x="872" y="1498"/>
                      <a:pt x="898" y="1507"/>
                      <a:pt x="926" y="1507"/>
                    </a:cubicBezTo>
                    <a:cubicBezTo>
                      <a:pt x="928" y="1507"/>
                      <a:pt x="930" y="1507"/>
                      <a:pt x="932" y="1507"/>
                    </a:cubicBezTo>
                    <a:cubicBezTo>
                      <a:pt x="1079" y="1502"/>
                      <a:pt x="1219" y="1445"/>
                      <a:pt x="1333" y="1357"/>
                    </a:cubicBezTo>
                    <a:cubicBezTo>
                      <a:pt x="1340" y="1351"/>
                      <a:pt x="1349" y="1350"/>
                      <a:pt x="1354" y="1346"/>
                    </a:cubicBezTo>
                    <a:cubicBezTo>
                      <a:pt x="1366" y="1338"/>
                      <a:pt x="1372" y="1327"/>
                      <a:pt x="1382" y="1318"/>
                    </a:cubicBezTo>
                    <a:cubicBezTo>
                      <a:pt x="1386" y="1315"/>
                      <a:pt x="1389" y="1311"/>
                      <a:pt x="1393" y="1308"/>
                    </a:cubicBezTo>
                    <a:cubicBezTo>
                      <a:pt x="1431" y="1274"/>
                      <a:pt x="1464" y="1236"/>
                      <a:pt x="1490" y="1193"/>
                    </a:cubicBezTo>
                    <a:cubicBezTo>
                      <a:pt x="1555" y="1100"/>
                      <a:pt x="1600" y="994"/>
                      <a:pt x="1611" y="878"/>
                    </a:cubicBezTo>
                    <a:cubicBezTo>
                      <a:pt x="1613" y="864"/>
                      <a:pt x="1611" y="851"/>
                      <a:pt x="1613" y="836"/>
                    </a:cubicBezTo>
                    <a:cubicBezTo>
                      <a:pt x="1636" y="685"/>
                      <a:pt x="1617" y="529"/>
                      <a:pt x="1533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3"/>
              <p:cNvSpPr/>
              <p:nvPr/>
            </p:nvSpPr>
            <p:spPr>
              <a:xfrm flipH="1" rot="-8272347">
                <a:off x="9147168" y="-184646"/>
                <a:ext cx="114525" cy="105145"/>
              </a:xfrm>
              <a:custGeom>
                <a:rect b="b" l="l" r="r" t="t"/>
                <a:pathLst>
                  <a:path extrusionOk="0" h="1559" w="1698">
                    <a:moveTo>
                      <a:pt x="964" y="0"/>
                    </a:moveTo>
                    <a:cubicBezTo>
                      <a:pt x="719" y="0"/>
                      <a:pt x="478" y="125"/>
                      <a:pt x="334" y="321"/>
                    </a:cubicBezTo>
                    <a:cubicBezTo>
                      <a:pt x="1" y="774"/>
                      <a:pt x="314" y="1481"/>
                      <a:pt x="866" y="1553"/>
                    </a:cubicBezTo>
                    <a:cubicBezTo>
                      <a:pt x="897" y="1557"/>
                      <a:pt x="929" y="1559"/>
                      <a:pt x="961" y="1559"/>
                    </a:cubicBezTo>
                    <a:cubicBezTo>
                      <a:pt x="1218" y="1559"/>
                      <a:pt x="1481" y="1428"/>
                      <a:pt x="1560" y="1168"/>
                    </a:cubicBezTo>
                    <a:cubicBezTo>
                      <a:pt x="1569" y="1136"/>
                      <a:pt x="1575" y="1104"/>
                      <a:pt x="1579" y="1072"/>
                    </a:cubicBezTo>
                    <a:cubicBezTo>
                      <a:pt x="1695" y="880"/>
                      <a:pt x="1697" y="638"/>
                      <a:pt x="1607" y="432"/>
                    </a:cubicBez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5" y="1"/>
                      <a:pt x="979" y="0"/>
                      <a:pt x="96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3"/>
              <p:cNvSpPr/>
              <p:nvPr/>
            </p:nvSpPr>
            <p:spPr>
              <a:xfrm flipH="1" rot="-8272347">
                <a:off x="9177308" y="-38114"/>
                <a:ext cx="129364" cy="119173"/>
              </a:xfrm>
              <a:custGeom>
                <a:rect b="b" l="l" r="r" t="t"/>
                <a:pathLst>
                  <a:path extrusionOk="0" h="1767" w="1918">
                    <a:moveTo>
                      <a:pt x="923" y="1"/>
                    </a:moveTo>
                    <a:cubicBezTo>
                      <a:pt x="760" y="1"/>
                      <a:pt x="598" y="47"/>
                      <a:pt x="460" y="148"/>
                    </a:cubicBezTo>
                    <a:cubicBezTo>
                      <a:pt x="113" y="405"/>
                      <a:pt x="0" y="914"/>
                      <a:pt x="270" y="1263"/>
                    </a:cubicBezTo>
                    <a:cubicBezTo>
                      <a:pt x="310" y="1376"/>
                      <a:pt x="371" y="1481"/>
                      <a:pt x="459" y="1564"/>
                    </a:cubicBezTo>
                    <a:cubicBezTo>
                      <a:pt x="605" y="1702"/>
                      <a:pt x="796" y="1767"/>
                      <a:pt x="989" y="1767"/>
                    </a:cubicBezTo>
                    <a:cubicBezTo>
                      <a:pt x="1212" y="1767"/>
                      <a:pt x="1438" y="1681"/>
                      <a:pt x="1600" y="1525"/>
                    </a:cubicBezTo>
                    <a:cubicBezTo>
                      <a:pt x="1912" y="1224"/>
                      <a:pt x="1918" y="683"/>
                      <a:pt x="1654" y="350"/>
                    </a:cubicBezTo>
                    <a:lnTo>
                      <a:pt x="1654" y="350"/>
                    </a:lnTo>
                    <a:lnTo>
                      <a:pt x="1655" y="352"/>
                    </a:lnTo>
                    <a:cubicBezTo>
                      <a:pt x="1483" y="133"/>
                      <a:pt x="1201" y="1"/>
                      <a:pt x="92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3"/>
              <p:cNvSpPr/>
              <p:nvPr/>
            </p:nvSpPr>
            <p:spPr>
              <a:xfrm flipH="1" rot="-8272347">
                <a:off x="9011486" y="-224197"/>
                <a:ext cx="110276" cy="101773"/>
              </a:xfrm>
              <a:custGeom>
                <a:rect b="b" l="l" r="r" t="t"/>
                <a:pathLst>
                  <a:path extrusionOk="0" h="1509" w="1635">
                    <a:moveTo>
                      <a:pt x="847" y="0"/>
                    </a:moveTo>
                    <a:cubicBezTo>
                      <a:pt x="653" y="0"/>
                      <a:pt x="461" y="73"/>
                      <a:pt x="323" y="230"/>
                    </a:cubicBezTo>
                    <a:cubicBezTo>
                      <a:pt x="0" y="596"/>
                      <a:pt x="71" y="1230"/>
                      <a:pt x="548" y="1428"/>
                    </a:cubicBezTo>
                    <a:cubicBezTo>
                      <a:pt x="641" y="1466"/>
                      <a:pt x="739" y="1483"/>
                      <a:pt x="837" y="1483"/>
                    </a:cubicBezTo>
                    <a:cubicBezTo>
                      <a:pt x="841" y="1483"/>
                      <a:pt x="846" y="1483"/>
                      <a:pt x="850" y="1482"/>
                    </a:cubicBezTo>
                    <a:cubicBezTo>
                      <a:pt x="873" y="1497"/>
                      <a:pt x="899" y="1509"/>
                      <a:pt x="927" y="1509"/>
                    </a:cubicBezTo>
                    <a:cubicBezTo>
                      <a:pt x="929" y="1509"/>
                      <a:pt x="930" y="1509"/>
                      <a:pt x="932" y="1508"/>
                    </a:cubicBezTo>
                    <a:cubicBezTo>
                      <a:pt x="1079" y="1503"/>
                      <a:pt x="1219" y="1445"/>
                      <a:pt x="1333" y="1357"/>
                    </a:cubicBezTo>
                    <a:cubicBezTo>
                      <a:pt x="1340" y="1353"/>
                      <a:pt x="1349" y="1351"/>
                      <a:pt x="1355" y="1345"/>
                    </a:cubicBezTo>
                    <a:cubicBezTo>
                      <a:pt x="1366" y="1338"/>
                      <a:pt x="1372" y="1328"/>
                      <a:pt x="1382" y="1319"/>
                    </a:cubicBezTo>
                    <a:cubicBezTo>
                      <a:pt x="1387" y="1317"/>
                      <a:pt x="1390" y="1312"/>
                      <a:pt x="1392" y="1309"/>
                    </a:cubicBezTo>
                    <a:cubicBezTo>
                      <a:pt x="1431" y="1275"/>
                      <a:pt x="1465" y="1236"/>
                      <a:pt x="1491" y="1192"/>
                    </a:cubicBezTo>
                    <a:cubicBezTo>
                      <a:pt x="1555" y="1100"/>
                      <a:pt x="1599" y="995"/>
                      <a:pt x="1612" y="879"/>
                    </a:cubicBezTo>
                    <a:cubicBezTo>
                      <a:pt x="1613" y="865"/>
                      <a:pt x="1612" y="850"/>
                      <a:pt x="1612" y="836"/>
                    </a:cubicBezTo>
                    <a:cubicBezTo>
                      <a:pt x="1635" y="686"/>
                      <a:pt x="1618" y="529"/>
                      <a:pt x="1534" y="384"/>
                    </a:cubicBezTo>
                    <a:cubicBezTo>
                      <a:pt x="1393" y="140"/>
                      <a:pt x="1117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 flipH="1" rot="-8272347">
                <a:off x="9015012" y="-383842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2" y="0"/>
                      <a:pt x="461" y="72"/>
                      <a:pt x="323" y="230"/>
                    </a:cubicBezTo>
                    <a:cubicBezTo>
                      <a:pt x="1" y="598"/>
                      <a:pt x="70" y="1230"/>
                      <a:pt x="548" y="1429"/>
                    </a:cubicBezTo>
                    <a:cubicBezTo>
                      <a:pt x="644" y="1468"/>
                      <a:pt x="748" y="1484"/>
                      <a:pt x="849" y="1484"/>
                    </a:cubicBezTo>
                    <a:cubicBezTo>
                      <a:pt x="872" y="1497"/>
                      <a:pt x="898" y="1508"/>
                      <a:pt x="928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2"/>
                      <a:pt x="1219" y="1446"/>
                      <a:pt x="1334" y="1357"/>
                    </a:cubicBezTo>
                    <a:cubicBezTo>
                      <a:pt x="1341" y="1352"/>
                      <a:pt x="1348" y="1351"/>
                      <a:pt x="1356" y="1346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6"/>
                      <a:pt x="1390" y="1312"/>
                      <a:pt x="1393" y="1309"/>
                    </a:cubicBezTo>
                    <a:cubicBezTo>
                      <a:pt x="1432" y="1274"/>
                      <a:pt x="1465" y="1237"/>
                      <a:pt x="1491" y="1194"/>
                    </a:cubicBezTo>
                    <a:cubicBezTo>
                      <a:pt x="1555" y="1101"/>
                      <a:pt x="1600" y="994"/>
                      <a:pt x="1613" y="879"/>
                    </a:cubicBezTo>
                    <a:cubicBezTo>
                      <a:pt x="1614" y="865"/>
                      <a:pt x="1613" y="852"/>
                      <a:pt x="1613" y="837"/>
                    </a:cubicBezTo>
                    <a:lnTo>
                      <a:pt x="1613" y="836"/>
                    </a:lnTo>
                    <a:cubicBezTo>
                      <a:pt x="1636" y="686"/>
                      <a:pt x="1618" y="528"/>
                      <a:pt x="1535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3"/>
              <p:cNvSpPr/>
              <p:nvPr/>
            </p:nvSpPr>
            <p:spPr>
              <a:xfrm flipH="1" rot="-8272347">
                <a:off x="9026314" y="-69213"/>
                <a:ext cx="110276" cy="101705"/>
              </a:xfrm>
              <a:custGeom>
                <a:rect b="b" l="l" r="r" t="t"/>
                <a:pathLst>
                  <a:path extrusionOk="0" h="1508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9"/>
                      <a:pt x="746" y="1483"/>
                      <a:pt x="849" y="1483"/>
                    </a:cubicBezTo>
                    <a:cubicBezTo>
                      <a:pt x="872" y="1498"/>
                      <a:pt x="897" y="1508"/>
                      <a:pt x="925" y="1508"/>
                    </a:cubicBezTo>
                    <a:cubicBezTo>
                      <a:pt x="927" y="1508"/>
                      <a:pt x="929" y="1508"/>
                      <a:pt x="931" y="1508"/>
                    </a:cubicBezTo>
                    <a:cubicBezTo>
                      <a:pt x="1079" y="1502"/>
                      <a:pt x="1218" y="1445"/>
                      <a:pt x="1333" y="1357"/>
                    </a:cubicBezTo>
                    <a:cubicBezTo>
                      <a:pt x="1339" y="1353"/>
                      <a:pt x="1348" y="1350"/>
                      <a:pt x="1355" y="1346"/>
                    </a:cubicBezTo>
                    <a:cubicBezTo>
                      <a:pt x="1365" y="1339"/>
                      <a:pt x="1372" y="1327"/>
                      <a:pt x="1382" y="1318"/>
                    </a:cubicBezTo>
                    <a:cubicBezTo>
                      <a:pt x="1385" y="1316"/>
                      <a:pt x="1388" y="1311"/>
                      <a:pt x="1393" y="1308"/>
                    </a:cubicBezTo>
                    <a:cubicBezTo>
                      <a:pt x="1431" y="1274"/>
                      <a:pt x="1463" y="1236"/>
                      <a:pt x="1489" y="1193"/>
                    </a:cubicBezTo>
                    <a:cubicBezTo>
                      <a:pt x="1554" y="1101"/>
                      <a:pt x="1599" y="994"/>
                      <a:pt x="1612" y="878"/>
                    </a:cubicBezTo>
                    <a:cubicBezTo>
                      <a:pt x="1613" y="864"/>
                      <a:pt x="1610" y="850"/>
                      <a:pt x="1612" y="835"/>
                    </a:cubicBezTo>
                    <a:lnTo>
                      <a:pt x="1612" y="835"/>
                    </a:lnTo>
                    <a:lnTo>
                      <a:pt x="1612" y="837"/>
                    </a:lnTo>
                    <a:cubicBezTo>
                      <a:pt x="1635" y="685"/>
                      <a:pt x="1616" y="529"/>
                      <a:pt x="1532" y="383"/>
                    </a:cubicBezTo>
                    <a:cubicBezTo>
                      <a:pt x="1392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3"/>
              <p:cNvSpPr/>
              <p:nvPr/>
            </p:nvSpPr>
            <p:spPr>
              <a:xfrm flipH="1" rot="-8272347">
                <a:off x="9184882" y="-332694"/>
                <a:ext cx="110344" cy="101840"/>
              </a:xfrm>
              <a:custGeom>
                <a:rect b="b" l="l" r="r" t="t"/>
                <a:pathLst>
                  <a:path extrusionOk="0" h="1510" w="1636">
                    <a:moveTo>
                      <a:pt x="846" y="1"/>
                    </a:moveTo>
                    <a:cubicBezTo>
                      <a:pt x="652" y="1"/>
                      <a:pt x="460" y="73"/>
                      <a:pt x="322" y="231"/>
                    </a:cubicBezTo>
                    <a:cubicBezTo>
                      <a:pt x="0" y="597"/>
                      <a:pt x="70" y="1231"/>
                      <a:pt x="547" y="1428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29" y="1509"/>
                      <a:pt x="931" y="1509"/>
                    </a:cubicBezTo>
                    <a:cubicBezTo>
                      <a:pt x="1078" y="1503"/>
                      <a:pt x="1218" y="1446"/>
                      <a:pt x="1332" y="1358"/>
                    </a:cubicBezTo>
                    <a:cubicBezTo>
                      <a:pt x="1339" y="1353"/>
                      <a:pt x="1348" y="1352"/>
                      <a:pt x="1354" y="1346"/>
                    </a:cubicBezTo>
                    <a:cubicBezTo>
                      <a:pt x="1365" y="1339"/>
                      <a:pt x="1371" y="1327"/>
                      <a:pt x="1381" y="1320"/>
                    </a:cubicBezTo>
                    <a:cubicBezTo>
                      <a:pt x="1385" y="1316"/>
                      <a:pt x="1388" y="1313"/>
                      <a:pt x="1391" y="1310"/>
                    </a:cubicBezTo>
                    <a:cubicBezTo>
                      <a:pt x="1430" y="1275"/>
                      <a:pt x="1463" y="1236"/>
                      <a:pt x="1489" y="1193"/>
                    </a:cubicBezTo>
                    <a:cubicBezTo>
                      <a:pt x="1554" y="1101"/>
                      <a:pt x="1598" y="994"/>
                      <a:pt x="1611" y="880"/>
                    </a:cubicBezTo>
                    <a:cubicBezTo>
                      <a:pt x="1612" y="865"/>
                      <a:pt x="1611" y="851"/>
                      <a:pt x="1611" y="837"/>
                    </a:cubicBezTo>
                    <a:lnTo>
                      <a:pt x="1612" y="837"/>
                    </a:lnTo>
                    <a:cubicBezTo>
                      <a:pt x="1635" y="687"/>
                      <a:pt x="1616" y="529"/>
                      <a:pt x="1533" y="385"/>
                    </a:cubicBezTo>
                    <a:cubicBezTo>
                      <a:pt x="1392" y="141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3"/>
              <p:cNvSpPr/>
              <p:nvPr/>
            </p:nvSpPr>
            <p:spPr>
              <a:xfrm flipH="1" rot="-8272347">
                <a:off x="9299240" y="-223480"/>
                <a:ext cx="110344" cy="101705"/>
              </a:xfrm>
              <a:custGeom>
                <a:rect b="b" l="l" r="r" t="t"/>
                <a:pathLst>
                  <a:path extrusionOk="0" h="1508" w="1636">
                    <a:moveTo>
                      <a:pt x="847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1" y="597"/>
                      <a:pt x="70" y="1229"/>
                      <a:pt x="547" y="1428"/>
                    </a:cubicBezTo>
                    <a:cubicBezTo>
                      <a:pt x="644" y="1469"/>
                      <a:pt x="747" y="1483"/>
                      <a:pt x="849" y="1483"/>
                    </a:cubicBezTo>
                    <a:cubicBezTo>
                      <a:pt x="872" y="1498"/>
                      <a:pt x="897" y="1508"/>
                      <a:pt x="925" y="1508"/>
                    </a:cubicBezTo>
                    <a:cubicBezTo>
                      <a:pt x="927" y="1508"/>
                      <a:pt x="929" y="1508"/>
                      <a:pt x="931" y="1508"/>
                    </a:cubicBezTo>
                    <a:cubicBezTo>
                      <a:pt x="1080" y="1502"/>
                      <a:pt x="1218" y="1445"/>
                      <a:pt x="1334" y="1356"/>
                    </a:cubicBezTo>
                    <a:cubicBezTo>
                      <a:pt x="1340" y="1352"/>
                      <a:pt x="1348" y="1350"/>
                      <a:pt x="1355" y="1346"/>
                    </a:cubicBezTo>
                    <a:cubicBezTo>
                      <a:pt x="1366" y="1337"/>
                      <a:pt x="1373" y="1327"/>
                      <a:pt x="1381" y="1318"/>
                    </a:cubicBezTo>
                    <a:cubicBezTo>
                      <a:pt x="1386" y="1316"/>
                      <a:pt x="1389" y="1311"/>
                      <a:pt x="1393" y="1308"/>
                    </a:cubicBezTo>
                    <a:cubicBezTo>
                      <a:pt x="1430" y="1274"/>
                      <a:pt x="1464" y="1236"/>
                      <a:pt x="1490" y="1193"/>
                    </a:cubicBezTo>
                    <a:cubicBezTo>
                      <a:pt x="1555" y="1101"/>
                      <a:pt x="1599" y="994"/>
                      <a:pt x="1611" y="878"/>
                    </a:cubicBezTo>
                    <a:cubicBezTo>
                      <a:pt x="1614" y="864"/>
                      <a:pt x="1611" y="850"/>
                      <a:pt x="1612" y="835"/>
                    </a:cubicBezTo>
                    <a:lnTo>
                      <a:pt x="1612" y="835"/>
                    </a:lnTo>
                    <a:lnTo>
                      <a:pt x="1612" y="837"/>
                    </a:lnTo>
                    <a:cubicBezTo>
                      <a:pt x="1635" y="685"/>
                      <a:pt x="1618" y="528"/>
                      <a:pt x="1534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3"/>
              <p:cNvSpPr/>
              <p:nvPr/>
            </p:nvSpPr>
            <p:spPr>
              <a:xfrm flipH="1" rot="-8272347">
                <a:off x="8835673" y="-481881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2" y="1"/>
                      <a:pt x="477" y="125"/>
                      <a:pt x="333" y="322"/>
                    </a:cubicBezTo>
                    <a:cubicBezTo>
                      <a:pt x="1" y="775"/>
                      <a:pt x="313" y="1481"/>
                      <a:pt x="867" y="1553"/>
                    </a:cubicBezTo>
                    <a:cubicBezTo>
                      <a:pt x="899" y="1557"/>
                      <a:pt x="931" y="1559"/>
                      <a:pt x="963" y="1559"/>
                    </a:cubicBezTo>
                    <a:cubicBezTo>
                      <a:pt x="1220" y="1559"/>
                      <a:pt x="1481" y="1428"/>
                      <a:pt x="1559" y="1168"/>
                    </a:cubicBezTo>
                    <a:cubicBezTo>
                      <a:pt x="1569" y="1138"/>
                      <a:pt x="1575" y="1106"/>
                      <a:pt x="1580" y="1074"/>
                    </a:cubicBezTo>
                    <a:cubicBezTo>
                      <a:pt x="1695" y="881"/>
                      <a:pt x="1698" y="638"/>
                      <a:pt x="1607" y="432"/>
                    </a:cubicBezTo>
                    <a:cubicBezTo>
                      <a:pt x="1500" y="190"/>
                      <a:pt x="1278" y="19"/>
                      <a:pt x="1011" y="2"/>
                    </a:cubicBezTo>
                    <a:cubicBezTo>
                      <a:pt x="996" y="1"/>
                      <a:pt x="982" y="1"/>
                      <a:pt x="9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3"/>
              <p:cNvSpPr/>
              <p:nvPr/>
            </p:nvSpPr>
            <p:spPr>
              <a:xfrm flipH="1" rot="-8272347">
                <a:off x="8865791" y="-335331"/>
                <a:ext cx="129499" cy="119106"/>
              </a:xfrm>
              <a:custGeom>
                <a:rect b="b" l="l" r="r" t="t"/>
                <a:pathLst>
                  <a:path extrusionOk="0" h="1766" w="1920">
                    <a:moveTo>
                      <a:pt x="925" y="0"/>
                    </a:moveTo>
                    <a:cubicBezTo>
                      <a:pt x="761" y="0"/>
                      <a:pt x="599" y="46"/>
                      <a:pt x="462" y="148"/>
                    </a:cubicBezTo>
                    <a:cubicBezTo>
                      <a:pt x="114" y="405"/>
                      <a:pt x="0" y="913"/>
                      <a:pt x="271" y="1263"/>
                    </a:cubicBezTo>
                    <a:cubicBezTo>
                      <a:pt x="312" y="1376"/>
                      <a:pt x="372" y="1480"/>
                      <a:pt x="460" y="1563"/>
                    </a:cubicBezTo>
                    <a:cubicBezTo>
                      <a:pt x="606" y="1702"/>
                      <a:pt x="797" y="1766"/>
                      <a:pt x="990" y="1766"/>
                    </a:cubicBezTo>
                    <a:cubicBezTo>
                      <a:pt x="1213" y="1766"/>
                      <a:pt x="1439" y="1680"/>
                      <a:pt x="1602" y="1524"/>
                    </a:cubicBezTo>
                    <a:cubicBezTo>
                      <a:pt x="1913" y="1224"/>
                      <a:pt x="1919" y="682"/>
                      <a:pt x="1655" y="350"/>
                    </a:cubicBezTo>
                    <a:cubicBezTo>
                      <a:pt x="1484" y="133"/>
                      <a:pt x="1202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3"/>
              <p:cNvSpPr/>
              <p:nvPr/>
            </p:nvSpPr>
            <p:spPr>
              <a:xfrm flipH="1" rot="-8272347">
                <a:off x="8714855" y="-366475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6" y="0"/>
                    </a:moveTo>
                    <a:cubicBezTo>
                      <a:pt x="652" y="0"/>
                      <a:pt x="460" y="72"/>
                      <a:pt x="322" y="230"/>
                    </a:cubicBezTo>
                    <a:cubicBezTo>
                      <a:pt x="1" y="596"/>
                      <a:pt x="70" y="1230"/>
                      <a:pt x="547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0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29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0" y="1352"/>
                      <a:pt x="1348" y="1351"/>
                      <a:pt x="1355" y="1345"/>
                    </a:cubicBezTo>
                    <a:cubicBezTo>
                      <a:pt x="1366" y="1338"/>
                      <a:pt x="1373" y="1328"/>
                      <a:pt x="1381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0" y="1274"/>
                      <a:pt x="1464" y="1236"/>
                      <a:pt x="1490" y="1192"/>
                    </a:cubicBezTo>
                    <a:cubicBezTo>
                      <a:pt x="1555" y="1100"/>
                      <a:pt x="1599" y="995"/>
                      <a:pt x="1611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3" y="384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3"/>
              <p:cNvSpPr/>
              <p:nvPr/>
            </p:nvSpPr>
            <p:spPr>
              <a:xfrm flipH="1" rot="-8272347">
                <a:off x="8987791" y="-520764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8" y="0"/>
                    </a:moveTo>
                    <a:cubicBezTo>
                      <a:pt x="653" y="0"/>
                      <a:pt x="461" y="72"/>
                      <a:pt x="323" y="230"/>
                    </a:cubicBezTo>
                    <a:cubicBezTo>
                      <a:pt x="1" y="596"/>
                      <a:pt x="70" y="1230"/>
                      <a:pt x="548" y="1427"/>
                    </a:cubicBezTo>
                    <a:cubicBezTo>
                      <a:pt x="641" y="1466"/>
                      <a:pt x="738" y="1482"/>
                      <a:pt x="837" y="1482"/>
                    </a:cubicBezTo>
                    <a:cubicBezTo>
                      <a:pt x="841" y="1482"/>
                      <a:pt x="845" y="1482"/>
                      <a:pt x="849" y="1482"/>
                    </a:cubicBezTo>
                    <a:cubicBezTo>
                      <a:pt x="873" y="1497"/>
                      <a:pt x="898" y="1508"/>
                      <a:pt x="927" y="1508"/>
                    </a:cubicBezTo>
                    <a:cubicBezTo>
                      <a:pt x="928" y="1508"/>
                      <a:pt x="930" y="1508"/>
                      <a:pt x="932" y="1508"/>
                    </a:cubicBezTo>
                    <a:cubicBezTo>
                      <a:pt x="1080" y="1502"/>
                      <a:pt x="1219" y="1445"/>
                      <a:pt x="1334" y="1357"/>
                    </a:cubicBezTo>
                    <a:cubicBezTo>
                      <a:pt x="1340" y="1352"/>
                      <a:pt x="1349" y="1351"/>
                      <a:pt x="1354" y="1345"/>
                    </a:cubicBezTo>
                    <a:cubicBezTo>
                      <a:pt x="1366" y="1338"/>
                      <a:pt x="1372" y="1326"/>
                      <a:pt x="1382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1" y="1274"/>
                      <a:pt x="1464" y="1236"/>
                      <a:pt x="1490" y="1192"/>
                    </a:cubicBezTo>
                    <a:cubicBezTo>
                      <a:pt x="1555" y="1100"/>
                      <a:pt x="1600" y="993"/>
                      <a:pt x="1611" y="879"/>
                    </a:cubicBezTo>
                    <a:cubicBezTo>
                      <a:pt x="1613" y="865"/>
                      <a:pt x="1611" y="850"/>
                      <a:pt x="1613" y="836"/>
                    </a:cubicBezTo>
                    <a:cubicBezTo>
                      <a:pt x="1636" y="686"/>
                      <a:pt x="1617" y="528"/>
                      <a:pt x="1533" y="384"/>
                    </a:cubicBezTo>
                    <a:cubicBezTo>
                      <a:pt x="1393" y="140"/>
                      <a:pt x="1118" y="0"/>
                      <a:pt x="8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3"/>
              <p:cNvSpPr/>
              <p:nvPr/>
            </p:nvSpPr>
            <p:spPr>
              <a:xfrm flipH="1" rot="-8272347">
                <a:off x="9207183" y="350287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70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29" y="1509"/>
                      <a:pt x="931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39" y="1353"/>
                      <a:pt x="1348" y="1352"/>
                      <a:pt x="1355" y="1346"/>
                    </a:cubicBezTo>
                    <a:cubicBezTo>
                      <a:pt x="1365" y="1339"/>
                      <a:pt x="1373" y="1328"/>
                      <a:pt x="1381" y="1320"/>
                    </a:cubicBezTo>
                    <a:cubicBezTo>
                      <a:pt x="1386" y="1317"/>
                      <a:pt x="1388" y="1313"/>
                      <a:pt x="1393" y="1310"/>
                    </a:cubicBezTo>
                    <a:cubicBezTo>
                      <a:pt x="1432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2" y="880"/>
                    </a:cubicBezTo>
                    <a:cubicBezTo>
                      <a:pt x="1614" y="865"/>
                      <a:pt x="1611" y="851"/>
                      <a:pt x="1612" y="836"/>
                    </a:cubicBez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3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3"/>
              <p:cNvSpPr/>
              <p:nvPr/>
            </p:nvSpPr>
            <p:spPr>
              <a:xfrm flipH="1" rot="-8272347">
                <a:off x="9027831" y="252176"/>
                <a:ext cx="114593" cy="105212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2" y="0"/>
                      <a:pt x="478" y="125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21" y="1559"/>
                      <a:pt x="1482" y="1428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0"/>
                      <a:pt x="1698" y="638"/>
                      <a:pt x="1608" y="432"/>
                    </a:cubicBezTo>
                    <a:cubicBezTo>
                      <a:pt x="1501" y="188"/>
                      <a:pt x="1279" y="19"/>
                      <a:pt x="1010" y="2"/>
                    </a:cubicBezTo>
                    <a:cubicBezTo>
                      <a:pt x="996" y="1"/>
                      <a:pt x="981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3"/>
              <p:cNvSpPr/>
              <p:nvPr/>
            </p:nvSpPr>
            <p:spPr>
              <a:xfrm flipH="1" rot="-8272347">
                <a:off x="8895733" y="53070"/>
                <a:ext cx="110344" cy="101705"/>
              </a:xfrm>
              <a:custGeom>
                <a:rect b="b" l="l" r="r" t="t"/>
                <a:pathLst>
                  <a:path extrusionOk="0" h="1508" w="1636">
                    <a:moveTo>
                      <a:pt x="847" y="0"/>
                    </a:moveTo>
                    <a:cubicBezTo>
                      <a:pt x="653" y="0"/>
                      <a:pt x="461" y="72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8"/>
                      <a:pt x="747" y="1483"/>
                      <a:pt x="849" y="1483"/>
                    </a:cubicBezTo>
                    <a:cubicBezTo>
                      <a:pt x="872" y="1497"/>
                      <a:pt x="898" y="1507"/>
                      <a:pt x="926" y="1507"/>
                    </a:cubicBezTo>
                    <a:cubicBezTo>
                      <a:pt x="928" y="1507"/>
                      <a:pt x="930" y="1507"/>
                      <a:pt x="931" y="1507"/>
                    </a:cubicBezTo>
                    <a:cubicBezTo>
                      <a:pt x="1080" y="1501"/>
                      <a:pt x="1219" y="1445"/>
                      <a:pt x="1334" y="1357"/>
                    </a:cubicBezTo>
                    <a:cubicBezTo>
                      <a:pt x="1340" y="1353"/>
                      <a:pt x="1348" y="1350"/>
                      <a:pt x="1356" y="1345"/>
                    </a:cubicBezTo>
                    <a:cubicBezTo>
                      <a:pt x="1366" y="1338"/>
                      <a:pt x="1373" y="1327"/>
                      <a:pt x="1382" y="1318"/>
                    </a:cubicBezTo>
                    <a:cubicBezTo>
                      <a:pt x="1386" y="1315"/>
                      <a:pt x="1389" y="1312"/>
                      <a:pt x="1393" y="1308"/>
                    </a:cubicBezTo>
                    <a:cubicBezTo>
                      <a:pt x="1432" y="1273"/>
                      <a:pt x="1464" y="1236"/>
                      <a:pt x="1490" y="1193"/>
                    </a:cubicBezTo>
                    <a:cubicBezTo>
                      <a:pt x="1555" y="1100"/>
                      <a:pt x="1600" y="993"/>
                      <a:pt x="1613" y="878"/>
                    </a:cubicBezTo>
                    <a:cubicBezTo>
                      <a:pt x="1614" y="864"/>
                      <a:pt x="1611" y="851"/>
                      <a:pt x="1613" y="836"/>
                    </a:cubicBezTo>
                    <a:cubicBezTo>
                      <a:pt x="1636" y="685"/>
                      <a:pt x="1617" y="529"/>
                      <a:pt x="1533" y="383"/>
                    </a:cubicBezTo>
                    <a:cubicBezTo>
                      <a:pt x="1393" y="139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3"/>
              <p:cNvSpPr/>
              <p:nvPr/>
            </p:nvSpPr>
            <p:spPr>
              <a:xfrm flipH="1" rot="-8272347">
                <a:off x="9065504" y="104127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2" y="0"/>
                      <a:pt x="461" y="72"/>
                      <a:pt x="323" y="230"/>
                    </a:cubicBezTo>
                    <a:cubicBezTo>
                      <a:pt x="1" y="598"/>
                      <a:pt x="70" y="1230"/>
                      <a:pt x="548" y="1429"/>
                    </a:cubicBezTo>
                    <a:cubicBezTo>
                      <a:pt x="644" y="1469"/>
                      <a:pt x="747" y="1483"/>
                      <a:pt x="849" y="1483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9" y="1446"/>
                      <a:pt x="1334" y="1356"/>
                    </a:cubicBezTo>
                    <a:cubicBezTo>
                      <a:pt x="1341" y="1352"/>
                      <a:pt x="1348" y="1351"/>
                      <a:pt x="1356" y="1346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6"/>
                      <a:pt x="1389" y="1312"/>
                      <a:pt x="1393" y="1309"/>
                    </a:cubicBezTo>
                    <a:cubicBezTo>
                      <a:pt x="1432" y="1274"/>
                      <a:pt x="1464" y="1237"/>
                      <a:pt x="1490" y="1193"/>
                    </a:cubicBezTo>
                    <a:cubicBezTo>
                      <a:pt x="1555" y="1101"/>
                      <a:pt x="1600" y="994"/>
                      <a:pt x="1613" y="879"/>
                    </a:cubicBezTo>
                    <a:cubicBezTo>
                      <a:pt x="1614" y="864"/>
                      <a:pt x="1611" y="850"/>
                      <a:pt x="1613" y="836"/>
                    </a:cubicBezTo>
                    <a:cubicBezTo>
                      <a:pt x="1636" y="686"/>
                      <a:pt x="1618" y="528"/>
                      <a:pt x="1535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3"/>
              <p:cNvSpPr/>
              <p:nvPr/>
            </p:nvSpPr>
            <p:spPr>
              <a:xfrm flipH="1" rot="-8272347">
                <a:off x="9179920" y="213297"/>
                <a:ext cx="110276" cy="101773"/>
              </a:xfrm>
              <a:custGeom>
                <a:rect b="b" l="l" r="r" t="t"/>
                <a:pathLst>
                  <a:path extrusionOk="0" h="1509" w="1635">
                    <a:moveTo>
                      <a:pt x="848" y="1"/>
                    </a:moveTo>
                    <a:cubicBezTo>
                      <a:pt x="653" y="1"/>
                      <a:pt x="461" y="73"/>
                      <a:pt x="323" y="231"/>
                    </a:cubicBezTo>
                    <a:cubicBezTo>
                      <a:pt x="0" y="597"/>
                      <a:pt x="71" y="1230"/>
                      <a:pt x="548" y="1428"/>
                    </a:cubicBezTo>
                    <a:cubicBezTo>
                      <a:pt x="645" y="1469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2" y="1509"/>
                    </a:cubicBezTo>
                    <a:cubicBezTo>
                      <a:pt x="1079" y="1503"/>
                      <a:pt x="1219" y="1445"/>
                      <a:pt x="1333" y="1357"/>
                    </a:cubicBezTo>
                    <a:cubicBezTo>
                      <a:pt x="1341" y="1353"/>
                      <a:pt x="1349" y="1350"/>
                      <a:pt x="1355" y="1346"/>
                    </a:cubicBezTo>
                    <a:cubicBezTo>
                      <a:pt x="1367" y="1339"/>
                      <a:pt x="1372" y="1327"/>
                      <a:pt x="1382" y="1320"/>
                    </a:cubicBezTo>
                    <a:cubicBezTo>
                      <a:pt x="1387" y="1316"/>
                      <a:pt x="1390" y="1313"/>
                      <a:pt x="1393" y="1310"/>
                    </a:cubicBezTo>
                    <a:cubicBezTo>
                      <a:pt x="1431" y="1275"/>
                      <a:pt x="1465" y="1236"/>
                      <a:pt x="1491" y="1193"/>
                    </a:cubicBezTo>
                    <a:cubicBezTo>
                      <a:pt x="1556" y="1101"/>
                      <a:pt x="1599" y="994"/>
                      <a:pt x="1612" y="880"/>
                    </a:cubicBezTo>
                    <a:cubicBezTo>
                      <a:pt x="1613" y="865"/>
                      <a:pt x="1612" y="851"/>
                      <a:pt x="1612" y="837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3"/>
              <p:cNvSpPr/>
              <p:nvPr/>
            </p:nvSpPr>
            <p:spPr>
              <a:xfrm flipH="1" rot="-8272347">
                <a:off x="8716367" y="-45072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4" y="1"/>
                    </a:moveTo>
                    <a:cubicBezTo>
                      <a:pt x="721" y="1"/>
                      <a:pt x="478" y="126"/>
                      <a:pt x="334" y="321"/>
                    </a:cubicBezTo>
                    <a:cubicBezTo>
                      <a:pt x="1" y="774"/>
                      <a:pt x="314" y="1481"/>
                      <a:pt x="866" y="1554"/>
                    </a:cubicBezTo>
                    <a:cubicBezTo>
                      <a:pt x="898" y="1558"/>
                      <a:pt x="929" y="1559"/>
                      <a:pt x="961" y="1559"/>
                    </a:cubicBezTo>
                    <a:cubicBezTo>
                      <a:pt x="1219" y="1559"/>
                      <a:pt x="1482" y="1429"/>
                      <a:pt x="1560" y="1167"/>
                    </a:cubicBezTo>
                    <a:cubicBezTo>
                      <a:pt x="1569" y="1137"/>
                      <a:pt x="1576" y="1105"/>
                      <a:pt x="1579" y="1073"/>
                    </a:cubicBezTo>
                    <a:cubicBezTo>
                      <a:pt x="1695" y="881"/>
                      <a:pt x="1697" y="639"/>
                      <a:pt x="1608" y="432"/>
                    </a:cubicBezTo>
                    <a:cubicBezTo>
                      <a:pt x="1500" y="189"/>
                      <a:pt x="1279" y="18"/>
                      <a:pt x="1011" y="2"/>
                    </a:cubicBezTo>
                    <a:cubicBezTo>
                      <a:pt x="995" y="1"/>
                      <a:pt x="979" y="1"/>
                      <a:pt x="9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3"/>
              <p:cNvSpPr/>
              <p:nvPr/>
            </p:nvSpPr>
            <p:spPr>
              <a:xfrm flipH="1" rot="-8272347">
                <a:off x="8584288" y="-244119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6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69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9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8" y="1503"/>
                      <a:pt x="1218" y="1445"/>
                      <a:pt x="1332" y="1357"/>
                    </a:cubicBezTo>
                    <a:cubicBezTo>
                      <a:pt x="1339" y="1353"/>
                      <a:pt x="1348" y="1351"/>
                      <a:pt x="1354" y="1346"/>
                    </a:cubicBezTo>
                    <a:cubicBezTo>
                      <a:pt x="1365" y="1339"/>
                      <a:pt x="1371" y="1328"/>
                      <a:pt x="1381" y="1320"/>
                    </a:cubicBezTo>
                    <a:cubicBezTo>
                      <a:pt x="1385" y="1317"/>
                      <a:pt x="1388" y="1313"/>
                      <a:pt x="1393" y="1310"/>
                    </a:cubicBezTo>
                    <a:cubicBezTo>
                      <a:pt x="1430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lnTo>
                      <a:pt x="1610" y="836"/>
                    </a:ln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2" y="140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3"/>
              <p:cNvSpPr/>
              <p:nvPr/>
            </p:nvSpPr>
            <p:spPr>
              <a:xfrm flipH="1" rot="-8272347">
                <a:off x="8754081" y="-193053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0" y="73"/>
                      <a:pt x="322" y="230"/>
                    </a:cubicBezTo>
                    <a:cubicBezTo>
                      <a:pt x="0" y="597"/>
                      <a:pt x="69" y="1230"/>
                      <a:pt x="547" y="1428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3" y="1499"/>
                      <a:pt x="901" y="1509"/>
                      <a:pt x="931" y="1509"/>
                    </a:cubicBezTo>
                    <a:cubicBezTo>
                      <a:pt x="1080" y="1503"/>
                      <a:pt x="1218" y="1445"/>
                      <a:pt x="1333" y="1357"/>
                    </a:cubicBezTo>
                    <a:cubicBezTo>
                      <a:pt x="1341" y="1353"/>
                      <a:pt x="1348" y="1350"/>
                      <a:pt x="1355" y="1346"/>
                    </a:cubicBezTo>
                    <a:cubicBezTo>
                      <a:pt x="1365" y="1338"/>
                      <a:pt x="1372" y="1327"/>
                      <a:pt x="1383" y="1320"/>
                    </a:cubicBezTo>
                    <a:cubicBezTo>
                      <a:pt x="1385" y="1315"/>
                      <a:pt x="1388" y="1312"/>
                      <a:pt x="1393" y="1310"/>
                    </a:cubicBezTo>
                    <a:cubicBezTo>
                      <a:pt x="1432" y="1275"/>
                      <a:pt x="1463" y="1236"/>
                      <a:pt x="1489" y="1193"/>
                    </a:cubicBezTo>
                    <a:cubicBezTo>
                      <a:pt x="1554" y="1100"/>
                      <a:pt x="1599" y="994"/>
                      <a:pt x="1612" y="880"/>
                    </a:cubicBezTo>
                    <a:cubicBezTo>
                      <a:pt x="1613" y="865"/>
                      <a:pt x="1611" y="851"/>
                      <a:pt x="1612" y="836"/>
                    </a:cubicBezTo>
                    <a:cubicBezTo>
                      <a:pt x="1635" y="686"/>
                      <a:pt x="1616" y="529"/>
                      <a:pt x="1534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3"/>
              <p:cNvSpPr/>
              <p:nvPr/>
            </p:nvSpPr>
            <p:spPr>
              <a:xfrm flipH="1" rot="-8272347">
                <a:off x="8868439" y="-83906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1" y="598"/>
                      <a:pt x="70" y="1230"/>
                      <a:pt x="549" y="1429"/>
                    </a:cubicBezTo>
                    <a:cubicBezTo>
                      <a:pt x="644" y="1469"/>
                      <a:pt x="748" y="1484"/>
                      <a:pt x="849" y="1484"/>
                    </a:cubicBezTo>
                    <a:cubicBezTo>
                      <a:pt x="873" y="1497"/>
                      <a:pt x="899" y="1508"/>
                      <a:pt x="928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2"/>
                      <a:pt x="1218" y="1446"/>
                      <a:pt x="1334" y="1357"/>
                    </a:cubicBezTo>
                    <a:cubicBezTo>
                      <a:pt x="1341" y="1352"/>
                      <a:pt x="1348" y="1351"/>
                      <a:pt x="1355" y="1347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6"/>
                      <a:pt x="1390" y="1312"/>
                      <a:pt x="1393" y="1309"/>
                    </a:cubicBezTo>
                    <a:cubicBezTo>
                      <a:pt x="1432" y="1274"/>
                      <a:pt x="1465" y="1237"/>
                      <a:pt x="1491" y="1194"/>
                    </a:cubicBezTo>
                    <a:cubicBezTo>
                      <a:pt x="1555" y="1101"/>
                      <a:pt x="1599" y="995"/>
                      <a:pt x="1612" y="879"/>
                    </a:cubicBezTo>
                    <a:cubicBezTo>
                      <a:pt x="1614" y="865"/>
                      <a:pt x="1612" y="850"/>
                      <a:pt x="1612" y="836"/>
                    </a:cubicBezTo>
                    <a:cubicBezTo>
                      <a:pt x="1635" y="686"/>
                      <a:pt x="1618" y="528"/>
                      <a:pt x="1534" y="384"/>
                    </a:cubicBezTo>
                    <a:cubicBezTo>
                      <a:pt x="1393" y="140"/>
                      <a:pt x="1117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3"/>
              <p:cNvSpPr/>
              <p:nvPr/>
            </p:nvSpPr>
            <p:spPr>
              <a:xfrm flipH="1" rot="-8272347">
                <a:off x="8404895" y="-342298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7" y="0"/>
                    </a:moveTo>
                    <a:cubicBezTo>
                      <a:pt x="723" y="0"/>
                      <a:pt x="479" y="125"/>
                      <a:pt x="334" y="322"/>
                    </a:cubicBezTo>
                    <a:cubicBezTo>
                      <a:pt x="1" y="775"/>
                      <a:pt x="314" y="1481"/>
                      <a:pt x="867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3" y="1428"/>
                      <a:pt x="1561" y="1168"/>
                    </a:cubicBezTo>
                    <a:cubicBezTo>
                      <a:pt x="1569" y="1137"/>
                      <a:pt x="1577" y="1106"/>
                      <a:pt x="1580" y="1074"/>
                    </a:cubicBezTo>
                    <a:cubicBezTo>
                      <a:pt x="1695" y="880"/>
                      <a:pt x="1698" y="638"/>
                      <a:pt x="1607" y="432"/>
                    </a:cubicBezTo>
                    <a:lnTo>
                      <a:pt x="1608" y="432"/>
                    </a:ln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3"/>
              <p:cNvSpPr/>
              <p:nvPr/>
            </p:nvSpPr>
            <p:spPr>
              <a:xfrm flipH="1" rot="-8272347">
                <a:off x="8435026" y="-195743"/>
                <a:ext cx="129431" cy="119241"/>
              </a:xfrm>
              <a:custGeom>
                <a:rect b="b" l="l" r="r" t="t"/>
                <a:pathLst>
                  <a:path extrusionOk="0" h="1768" w="1919">
                    <a:moveTo>
                      <a:pt x="924" y="1"/>
                    </a:moveTo>
                    <a:cubicBezTo>
                      <a:pt x="761" y="1"/>
                      <a:pt x="599" y="47"/>
                      <a:pt x="461" y="149"/>
                    </a:cubicBezTo>
                    <a:cubicBezTo>
                      <a:pt x="113" y="405"/>
                      <a:pt x="1" y="914"/>
                      <a:pt x="270" y="1265"/>
                    </a:cubicBezTo>
                    <a:cubicBezTo>
                      <a:pt x="311" y="1376"/>
                      <a:pt x="371" y="1481"/>
                      <a:pt x="459" y="1564"/>
                    </a:cubicBezTo>
                    <a:cubicBezTo>
                      <a:pt x="605" y="1703"/>
                      <a:pt x="797" y="1767"/>
                      <a:pt x="990" y="1767"/>
                    </a:cubicBezTo>
                    <a:cubicBezTo>
                      <a:pt x="1213" y="1767"/>
                      <a:pt x="1438" y="1681"/>
                      <a:pt x="1601" y="1526"/>
                    </a:cubicBezTo>
                    <a:cubicBezTo>
                      <a:pt x="1914" y="1226"/>
                      <a:pt x="1918" y="683"/>
                      <a:pt x="1656" y="351"/>
                    </a:cubicBezTo>
                    <a:cubicBezTo>
                      <a:pt x="1483" y="134"/>
                      <a:pt x="1202" y="1"/>
                      <a:pt x="9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3"/>
              <p:cNvSpPr/>
              <p:nvPr/>
            </p:nvSpPr>
            <p:spPr>
              <a:xfrm flipH="1" rot="-8272347">
                <a:off x="8285535" y="94583"/>
                <a:ext cx="114593" cy="105212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3" y="0"/>
                      <a:pt x="478" y="126"/>
                      <a:pt x="334" y="322"/>
                    </a:cubicBezTo>
                    <a:cubicBezTo>
                      <a:pt x="1" y="775"/>
                      <a:pt x="314" y="1481"/>
                      <a:pt x="866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2" y="1429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2"/>
                      <a:pt x="1699" y="638"/>
                      <a:pt x="1608" y="432"/>
                    </a:cubicBezTo>
                    <a:cubicBezTo>
                      <a:pt x="1501" y="189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3"/>
              <p:cNvSpPr/>
              <p:nvPr/>
            </p:nvSpPr>
            <p:spPr>
              <a:xfrm flipH="1" rot="-8272347">
                <a:off x="8323258" y="-53420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69" y="1229"/>
                      <a:pt x="547" y="1429"/>
                    </a:cubicBezTo>
                    <a:cubicBezTo>
                      <a:pt x="644" y="1469"/>
                      <a:pt x="748" y="1483"/>
                      <a:pt x="849" y="1483"/>
                    </a:cubicBezTo>
                    <a:cubicBezTo>
                      <a:pt x="872" y="1498"/>
                      <a:pt x="897" y="1508"/>
                      <a:pt x="926" y="1508"/>
                    </a:cubicBezTo>
                    <a:cubicBezTo>
                      <a:pt x="928" y="1508"/>
                      <a:pt x="930" y="1508"/>
                      <a:pt x="932" y="1508"/>
                    </a:cubicBezTo>
                    <a:cubicBezTo>
                      <a:pt x="1080" y="1502"/>
                      <a:pt x="1218" y="1446"/>
                      <a:pt x="1333" y="1358"/>
                    </a:cubicBezTo>
                    <a:cubicBezTo>
                      <a:pt x="1341" y="1354"/>
                      <a:pt x="1348" y="1351"/>
                      <a:pt x="1355" y="1346"/>
                    </a:cubicBezTo>
                    <a:cubicBezTo>
                      <a:pt x="1365" y="1339"/>
                      <a:pt x="1372" y="1328"/>
                      <a:pt x="1383" y="1319"/>
                    </a:cubicBezTo>
                    <a:cubicBezTo>
                      <a:pt x="1385" y="1316"/>
                      <a:pt x="1390" y="1313"/>
                      <a:pt x="1393" y="1309"/>
                    </a:cubicBezTo>
                    <a:cubicBezTo>
                      <a:pt x="1432" y="1274"/>
                      <a:pt x="1465" y="1237"/>
                      <a:pt x="1491" y="1193"/>
                    </a:cubicBezTo>
                    <a:cubicBezTo>
                      <a:pt x="1554" y="1101"/>
                      <a:pt x="1599" y="994"/>
                      <a:pt x="1612" y="880"/>
                    </a:cubicBezTo>
                    <a:cubicBezTo>
                      <a:pt x="1613" y="866"/>
                      <a:pt x="1612" y="851"/>
                      <a:pt x="1612" y="837"/>
                    </a:cubicBezTo>
                    <a:cubicBezTo>
                      <a:pt x="1635" y="685"/>
                      <a:pt x="1618" y="530"/>
                      <a:pt x="1534" y="384"/>
                    </a:cubicBezTo>
                    <a:cubicBezTo>
                      <a:pt x="1393" y="140"/>
                      <a:pt x="1117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3"/>
              <p:cNvSpPr/>
              <p:nvPr/>
            </p:nvSpPr>
            <p:spPr>
              <a:xfrm flipH="1" rot="-8272347">
                <a:off x="8835673" y="-481881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2" y="1"/>
                      <a:pt x="477" y="125"/>
                      <a:pt x="333" y="322"/>
                    </a:cubicBezTo>
                    <a:cubicBezTo>
                      <a:pt x="1" y="775"/>
                      <a:pt x="313" y="1481"/>
                      <a:pt x="867" y="1553"/>
                    </a:cubicBezTo>
                    <a:cubicBezTo>
                      <a:pt x="899" y="1557"/>
                      <a:pt x="931" y="1559"/>
                      <a:pt x="963" y="1559"/>
                    </a:cubicBezTo>
                    <a:cubicBezTo>
                      <a:pt x="1220" y="1559"/>
                      <a:pt x="1481" y="1428"/>
                      <a:pt x="1559" y="1168"/>
                    </a:cubicBezTo>
                    <a:cubicBezTo>
                      <a:pt x="1569" y="1138"/>
                      <a:pt x="1575" y="1106"/>
                      <a:pt x="1580" y="1074"/>
                    </a:cubicBezTo>
                    <a:cubicBezTo>
                      <a:pt x="1695" y="881"/>
                      <a:pt x="1698" y="638"/>
                      <a:pt x="1607" y="432"/>
                    </a:cubicBezTo>
                    <a:cubicBezTo>
                      <a:pt x="1500" y="190"/>
                      <a:pt x="1278" y="19"/>
                      <a:pt x="1011" y="2"/>
                    </a:cubicBezTo>
                    <a:cubicBezTo>
                      <a:pt x="996" y="1"/>
                      <a:pt x="982" y="1"/>
                      <a:pt x="9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3"/>
              <p:cNvSpPr/>
              <p:nvPr/>
            </p:nvSpPr>
            <p:spPr>
              <a:xfrm flipH="1" rot="-8272347">
                <a:off x="8673753" y="-493792"/>
                <a:ext cx="110276" cy="101773"/>
              </a:xfrm>
              <a:custGeom>
                <a:rect b="b" l="l" r="r" t="t"/>
                <a:pathLst>
                  <a:path extrusionOk="0" h="1509" w="1635">
                    <a:moveTo>
                      <a:pt x="846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8"/>
                      <a:pt x="69" y="1230"/>
                      <a:pt x="547" y="1429"/>
                    </a:cubicBezTo>
                    <a:cubicBezTo>
                      <a:pt x="644" y="1468"/>
                      <a:pt x="746" y="1484"/>
                      <a:pt x="848" y="1484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9" y="1503"/>
                      <a:pt x="1218" y="1446"/>
                      <a:pt x="1333" y="1357"/>
                    </a:cubicBezTo>
                    <a:cubicBezTo>
                      <a:pt x="1339" y="1353"/>
                      <a:pt x="1348" y="1351"/>
                      <a:pt x="1355" y="1347"/>
                    </a:cubicBezTo>
                    <a:cubicBezTo>
                      <a:pt x="1365" y="1338"/>
                      <a:pt x="1372" y="1328"/>
                      <a:pt x="1381" y="1319"/>
                    </a:cubicBezTo>
                    <a:cubicBezTo>
                      <a:pt x="1385" y="1317"/>
                      <a:pt x="1388" y="1312"/>
                      <a:pt x="1392" y="1309"/>
                    </a:cubicBezTo>
                    <a:cubicBezTo>
                      <a:pt x="1430" y="1275"/>
                      <a:pt x="1463" y="1237"/>
                      <a:pt x="1489" y="1194"/>
                    </a:cubicBezTo>
                    <a:cubicBezTo>
                      <a:pt x="1554" y="1102"/>
                      <a:pt x="1599" y="995"/>
                      <a:pt x="1612" y="879"/>
                    </a:cubicBezTo>
                    <a:cubicBezTo>
                      <a:pt x="1613" y="865"/>
                      <a:pt x="1610" y="852"/>
                      <a:pt x="1612" y="838"/>
                    </a:cubicBezTo>
                    <a:lnTo>
                      <a:pt x="1612" y="836"/>
                    </a:lnTo>
                    <a:cubicBezTo>
                      <a:pt x="1635" y="686"/>
                      <a:pt x="1616" y="529"/>
                      <a:pt x="1532" y="384"/>
                    </a:cubicBezTo>
                    <a:cubicBezTo>
                      <a:pt x="1392" y="141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3"/>
              <p:cNvSpPr/>
              <p:nvPr/>
            </p:nvSpPr>
            <p:spPr>
              <a:xfrm flipH="1" rot="-8272347">
                <a:off x="8714855" y="-366475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6" y="0"/>
                    </a:moveTo>
                    <a:cubicBezTo>
                      <a:pt x="652" y="0"/>
                      <a:pt x="460" y="72"/>
                      <a:pt x="322" y="230"/>
                    </a:cubicBezTo>
                    <a:cubicBezTo>
                      <a:pt x="1" y="596"/>
                      <a:pt x="70" y="1230"/>
                      <a:pt x="547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0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29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0" y="1352"/>
                      <a:pt x="1348" y="1351"/>
                      <a:pt x="1355" y="1345"/>
                    </a:cubicBezTo>
                    <a:cubicBezTo>
                      <a:pt x="1366" y="1338"/>
                      <a:pt x="1373" y="1328"/>
                      <a:pt x="1381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0" y="1274"/>
                      <a:pt x="1464" y="1236"/>
                      <a:pt x="1490" y="1192"/>
                    </a:cubicBezTo>
                    <a:cubicBezTo>
                      <a:pt x="1555" y="1100"/>
                      <a:pt x="1599" y="995"/>
                      <a:pt x="1611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3" y="384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3"/>
              <p:cNvSpPr/>
              <p:nvPr/>
            </p:nvSpPr>
            <p:spPr>
              <a:xfrm flipH="1" rot="-8272347">
                <a:off x="8584288" y="-244119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6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69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9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8" y="1503"/>
                      <a:pt x="1218" y="1445"/>
                      <a:pt x="1332" y="1357"/>
                    </a:cubicBezTo>
                    <a:cubicBezTo>
                      <a:pt x="1339" y="1353"/>
                      <a:pt x="1348" y="1351"/>
                      <a:pt x="1354" y="1346"/>
                    </a:cubicBezTo>
                    <a:cubicBezTo>
                      <a:pt x="1365" y="1339"/>
                      <a:pt x="1371" y="1328"/>
                      <a:pt x="1381" y="1320"/>
                    </a:cubicBezTo>
                    <a:cubicBezTo>
                      <a:pt x="1385" y="1317"/>
                      <a:pt x="1388" y="1313"/>
                      <a:pt x="1393" y="1310"/>
                    </a:cubicBezTo>
                    <a:cubicBezTo>
                      <a:pt x="1430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lnTo>
                      <a:pt x="1610" y="836"/>
                    </a:ln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2" y="140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3"/>
              <p:cNvSpPr/>
              <p:nvPr/>
            </p:nvSpPr>
            <p:spPr>
              <a:xfrm flipH="1" rot="-8272347">
                <a:off x="8404895" y="-342298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7" y="0"/>
                    </a:moveTo>
                    <a:cubicBezTo>
                      <a:pt x="723" y="0"/>
                      <a:pt x="479" y="125"/>
                      <a:pt x="334" y="322"/>
                    </a:cubicBezTo>
                    <a:cubicBezTo>
                      <a:pt x="1" y="775"/>
                      <a:pt x="314" y="1481"/>
                      <a:pt x="867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3" y="1428"/>
                      <a:pt x="1561" y="1168"/>
                    </a:cubicBezTo>
                    <a:cubicBezTo>
                      <a:pt x="1569" y="1137"/>
                      <a:pt x="1577" y="1106"/>
                      <a:pt x="1580" y="1074"/>
                    </a:cubicBezTo>
                    <a:cubicBezTo>
                      <a:pt x="1695" y="880"/>
                      <a:pt x="1698" y="638"/>
                      <a:pt x="1607" y="432"/>
                    </a:cubicBezTo>
                    <a:lnTo>
                      <a:pt x="1608" y="432"/>
                    </a:ln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3"/>
              <p:cNvSpPr/>
              <p:nvPr/>
            </p:nvSpPr>
            <p:spPr>
              <a:xfrm flipH="1" rot="-8272347">
                <a:off x="8556967" y="-381132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9"/>
                      <a:pt x="748" y="1483"/>
                      <a:pt x="849" y="1483"/>
                    </a:cubicBezTo>
                    <a:cubicBezTo>
                      <a:pt x="874" y="1499"/>
                      <a:pt x="901" y="1509"/>
                      <a:pt x="933" y="1509"/>
                    </a:cubicBezTo>
                    <a:cubicBezTo>
                      <a:pt x="1080" y="1503"/>
                      <a:pt x="1219" y="1445"/>
                      <a:pt x="1334" y="1357"/>
                    </a:cubicBezTo>
                    <a:cubicBezTo>
                      <a:pt x="1341" y="1353"/>
                      <a:pt x="1349" y="1350"/>
                      <a:pt x="1356" y="1346"/>
                    </a:cubicBezTo>
                    <a:cubicBezTo>
                      <a:pt x="1366" y="1339"/>
                      <a:pt x="1373" y="1327"/>
                      <a:pt x="1383" y="1320"/>
                    </a:cubicBezTo>
                    <a:cubicBezTo>
                      <a:pt x="1386" y="1316"/>
                      <a:pt x="1389" y="1313"/>
                      <a:pt x="1393" y="1308"/>
                    </a:cubicBezTo>
                    <a:cubicBezTo>
                      <a:pt x="1432" y="1275"/>
                      <a:pt x="1464" y="1236"/>
                      <a:pt x="1491" y="1193"/>
                    </a:cubicBezTo>
                    <a:cubicBezTo>
                      <a:pt x="1555" y="1101"/>
                      <a:pt x="1600" y="994"/>
                      <a:pt x="1613" y="880"/>
                    </a:cubicBezTo>
                    <a:cubicBezTo>
                      <a:pt x="1614" y="865"/>
                      <a:pt x="1613" y="851"/>
                      <a:pt x="1613" y="837"/>
                    </a:cubicBezTo>
                    <a:cubicBezTo>
                      <a:pt x="1636" y="685"/>
                      <a:pt x="1618" y="529"/>
                      <a:pt x="1535" y="383"/>
                    </a:cubicBezTo>
                    <a:cubicBezTo>
                      <a:pt x="1394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6" name="Google Shape;196;p3"/>
            <p:cNvGrpSpPr/>
            <p:nvPr/>
          </p:nvGrpSpPr>
          <p:grpSpPr>
            <a:xfrm>
              <a:off x="-280212" y="3224175"/>
              <a:ext cx="9562431" cy="1595891"/>
              <a:chOff x="-280212" y="3224175"/>
              <a:chExt cx="9562431" cy="1595891"/>
            </a:xfrm>
          </p:grpSpPr>
          <p:grpSp>
            <p:nvGrpSpPr>
              <p:cNvPr id="197" name="Google Shape;197;p3"/>
              <p:cNvGrpSpPr/>
              <p:nvPr/>
            </p:nvGrpSpPr>
            <p:grpSpPr>
              <a:xfrm>
                <a:off x="-280212" y="3224175"/>
                <a:ext cx="910799" cy="884648"/>
                <a:chOff x="470050" y="3269350"/>
                <a:chExt cx="910799" cy="884648"/>
              </a:xfrm>
            </p:grpSpPr>
            <p:sp>
              <p:nvSpPr>
                <p:cNvPr id="198" name="Google Shape;198;p3"/>
                <p:cNvSpPr/>
                <p:nvPr/>
              </p:nvSpPr>
              <p:spPr>
                <a:xfrm>
                  <a:off x="1301766" y="3646319"/>
                  <a:ext cx="79082" cy="72634"/>
                </a:xfrm>
                <a:custGeom>
                  <a:rect b="b" l="l" r="r" t="t"/>
                  <a:pathLst>
                    <a:path extrusionOk="0" h="1791" w="1950">
                      <a:moveTo>
                        <a:pt x="1109" y="1"/>
                      </a:moveTo>
                      <a:cubicBezTo>
                        <a:pt x="829" y="1"/>
                        <a:pt x="549" y="143"/>
                        <a:pt x="383" y="369"/>
                      </a:cubicBezTo>
                      <a:cubicBezTo>
                        <a:pt x="0" y="890"/>
                        <a:pt x="360" y="1699"/>
                        <a:pt x="995" y="1783"/>
                      </a:cubicBezTo>
                      <a:cubicBezTo>
                        <a:pt x="1031" y="1788"/>
                        <a:pt x="1067" y="1790"/>
                        <a:pt x="1104" y="1790"/>
                      </a:cubicBezTo>
                      <a:cubicBezTo>
                        <a:pt x="1400" y="1790"/>
                        <a:pt x="1701" y="1639"/>
                        <a:pt x="1791" y="1340"/>
                      </a:cubicBezTo>
                      <a:cubicBezTo>
                        <a:pt x="1801" y="1304"/>
                        <a:pt x="1808" y="1268"/>
                        <a:pt x="1813" y="1232"/>
                      </a:cubicBezTo>
                      <a:cubicBezTo>
                        <a:pt x="1945" y="1011"/>
                        <a:pt x="1950" y="733"/>
                        <a:pt x="1846" y="495"/>
                      </a:cubicBezTo>
                      <a:lnTo>
                        <a:pt x="1846" y="495"/>
                      </a:lnTo>
                      <a:lnTo>
                        <a:pt x="1844" y="496"/>
                      </a:lnTo>
                      <a:cubicBezTo>
                        <a:pt x="1722" y="216"/>
                        <a:pt x="1468" y="21"/>
                        <a:pt x="1160" y="3"/>
                      </a:cubicBezTo>
                      <a:cubicBezTo>
                        <a:pt x="1143" y="2"/>
                        <a:pt x="1126" y="1"/>
                        <a:pt x="1109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9" name="Google Shape;199;p3"/>
                <p:cNvSpPr/>
                <p:nvPr/>
              </p:nvSpPr>
              <p:spPr>
                <a:xfrm>
                  <a:off x="1213639" y="3604789"/>
                  <a:ext cx="76122" cy="70282"/>
                </a:xfrm>
                <a:custGeom>
                  <a:rect b="b" l="l" r="r" t="t"/>
                  <a:pathLst>
                    <a:path extrusionOk="0" h="1733" w="1877">
                      <a:moveTo>
                        <a:pt x="971" y="1"/>
                      </a:moveTo>
                      <a:cubicBezTo>
                        <a:pt x="748" y="1"/>
                        <a:pt x="528" y="83"/>
                        <a:pt x="370" y="263"/>
                      </a:cubicBezTo>
                      <a:cubicBezTo>
                        <a:pt x="0" y="686"/>
                        <a:pt x="80" y="1412"/>
                        <a:pt x="628" y="1640"/>
                      </a:cubicBezTo>
                      <a:cubicBezTo>
                        <a:pt x="739" y="1686"/>
                        <a:pt x="857" y="1703"/>
                        <a:pt x="974" y="1703"/>
                      </a:cubicBezTo>
                      <a:cubicBezTo>
                        <a:pt x="1000" y="1720"/>
                        <a:pt x="1030" y="1732"/>
                        <a:pt x="1064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38" y="1725"/>
                        <a:pt x="1399" y="1659"/>
                        <a:pt x="1530" y="1558"/>
                      </a:cubicBezTo>
                      <a:cubicBezTo>
                        <a:pt x="1538" y="1553"/>
                        <a:pt x="1547" y="1550"/>
                        <a:pt x="1554" y="1546"/>
                      </a:cubicBezTo>
                      <a:cubicBezTo>
                        <a:pt x="1567" y="1536"/>
                        <a:pt x="1575" y="1524"/>
                        <a:pt x="1586" y="1514"/>
                      </a:cubicBezTo>
                      <a:cubicBezTo>
                        <a:pt x="1590" y="1511"/>
                        <a:pt x="1593" y="1507"/>
                        <a:pt x="1598" y="1503"/>
                      </a:cubicBezTo>
                      <a:cubicBezTo>
                        <a:pt x="1642" y="1464"/>
                        <a:pt x="1680" y="1419"/>
                        <a:pt x="1710" y="1370"/>
                      </a:cubicBezTo>
                      <a:cubicBezTo>
                        <a:pt x="1784" y="1263"/>
                        <a:pt x="1836" y="1142"/>
                        <a:pt x="1849" y="1009"/>
                      </a:cubicBezTo>
                      <a:cubicBezTo>
                        <a:pt x="1852" y="993"/>
                        <a:pt x="1849" y="976"/>
                        <a:pt x="1850" y="960"/>
                      </a:cubicBezTo>
                      <a:cubicBezTo>
                        <a:pt x="1876" y="787"/>
                        <a:pt x="1856" y="607"/>
                        <a:pt x="1759" y="441"/>
                      </a:cubicBezTo>
                      <a:cubicBezTo>
                        <a:pt x="1598" y="161"/>
                        <a:pt x="1282" y="1"/>
                        <a:pt x="97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0" name="Google Shape;200;p3"/>
                <p:cNvSpPr/>
                <p:nvPr/>
              </p:nvSpPr>
              <p:spPr>
                <a:xfrm>
                  <a:off x="1145870" y="3375404"/>
                  <a:ext cx="79082" cy="72553"/>
                </a:xfrm>
                <a:custGeom>
                  <a:rect b="b" l="l" r="r" t="t"/>
                  <a:pathLst>
                    <a:path extrusionOk="0" h="1789" w="1950">
                      <a:moveTo>
                        <a:pt x="1109" y="0"/>
                      </a:moveTo>
                      <a:cubicBezTo>
                        <a:pt x="829" y="0"/>
                        <a:pt x="549" y="143"/>
                        <a:pt x="383" y="368"/>
                      </a:cubicBezTo>
                      <a:cubicBezTo>
                        <a:pt x="0" y="888"/>
                        <a:pt x="360" y="1699"/>
                        <a:pt x="995" y="1781"/>
                      </a:cubicBezTo>
                      <a:cubicBezTo>
                        <a:pt x="1031" y="1786"/>
                        <a:pt x="1069" y="1788"/>
                        <a:pt x="1106" y="1788"/>
                      </a:cubicBezTo>
                      <a:cubicBezTo>
                        <a:pt x="1401" y="1788"/>
                        <a:pt x="1702" y="1638"/>
                        <a:pt x="1791" y="1339"/>
                      </a:cubicBezTo>
                      <a:cubicBezTo>
                        <a:pt x="1801" y="1303"/>
                        <a:pt x="1808" y="1267"/>
                        <a:pt x="1813" y="1231"/>
                      </a:cubicBezTo>
                      <a:cubicBezTo>
                        <a:pt x="1945" y="1009"/>
                        <a:pt x="1950" y="731"/>
                        <a:pt x="1844" y="494"/>
                      </a:cubicBezTo>
                      <a:lnTo>
                        <a:pt x="1844" y="494"/>
                      </a:lnTo>
                      <a:lnTo>
                        <a:pt x="1844" y="495"/>
                      </a:lnTo>
                      <a:cubicBezTo>
                        <a:pt x="1722" y="215"/>
                        <a:pt x="1468" y="21"/>
                        <a:pt x="1161" y="2"/>
                      </a:cubicBezTo>
                      <a:cubicBezTo>
                        <a:pt x="1143" y="1"/>
                        <a:pt x="1126" y="0"/>
                        <a:pt x="110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1" name="Google Shape;201;p3"/>
                <p:cNvSpPr/>
                <p:nvPr/>
              </p:nvSpPr>
              <p:spPr>
                <a:xfrm>
                  <a:off x="1205325" y="3466777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3" y="1"/>
                      </a:moveTo>
                      <a:cubicBezTo>
                        <a:pt x="750" y="1"/>
                        <a:pt x="529" y="83"/>
                        <a:pt x="371" y="264"/>
                      </a:cubicBezTo>
                      <a:cubicBezTo>
                        <a:pt x="0" y="685"/>
                        <a:pt x="80" y="1411"/>
                        <a:pt x="630" y="1639"/>
                      </a:cubicBezTo>
                      <a:cubicBezTo>
                        <a:pt x="739" y="1685"/>
                        <a:pt x="858" y="1702"/>
                        <a:pt x="974" y="1702"/>
                      </a:cubicBezTo>
                      <a:cubicBezTo>
                        <a:pt x="1002" y="1719"/>
                        <a:pt x="1032" y="1731"/>
                        <a:pt x="1064" y="1731"/>
                      </a:cubicBezTo>
                      <a:cubicBezTo>
                        <a:pt x="1066" y="1731"/>
                        <a:pt x="1068" y="1731"/>
                        <a:pt x="1070" y="1731"/>
                      </a:cubicBezTo>
                      <a:cubicBezTo>
                        <a:pt x="1240" y="1724"/>
                        <a:pt x="1399" y="1659"/>
                        <a:pt x="1531" y="1558"/>
                      </a:cubicBezTo>
                      <a:cubicBezTo>
                        <a:pt x="1539" y="1552"/>
                        <a:pt x="1549" y="1551"/>
                        <a:pt x="1556" y="1545"/>
                      </a:cubicBezTo>
                      <a:cubicBezTo>
                        <a:pt x="1567" y="1537"/>
                        <a:pt x="1576" y="1524"/>
                        <a:pt x="1586" y="1513"/>
                      </a:cubicBezTo>
                      <a:cubicBezTo>
                        <a:pt x="1591" y="1511"/>
                        <a:pt x="1595" y="1506"/>
                        <a:pt x="1599" y="1502"/>
                      </a:cubicBezTo>
                      <a:cubicBezTo>
                        <a:pt x="1644" y="1463"/>
                        <a:pt x="1681" y="1418"/>
                        <a:pt x="1710" y="1369"/>
                      </a:cubicBezTo>
                      <a:cubicBezTo>
                        <a:pt x="1785" y="1264"/>
                        <a:pt x="1836" y="1141"/>
                        <a:pt x="1850" y="1008"/>
                      </a:cubicBezTo>
                      <a:cubicBezTo>
                        <a:pt x="1852" y="993"/>
                        <a:pt x="1850" y="977"/>
                        <a:pt x="1850" y="959"/>
                      </a:cubicBezTo>
                      <a:cubicBezTo>
                        <a:pt x="1876" y="786"/>
                        <a:pt x="1857" y="607"/>
                        <a:pt x="1761" y="440"/>
                      </a:cubicBezTo>
                      <a:cubicBezTo>
                        <a:pt x="1600" y="160"/>
                        <a:pt x="1284" y="1"/>
                        <a:pt x="97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2" name="Google Shape;202;p3"/>
                <p:cNvSpPr/>
                <p:nvPr/>
              </p:nvSpPr>
              <p:spPr>
                <a:xfrm>
                  <a:off x="1160633" y="3925223"/>
                  <a:ext cx="79001" cy="72634"/>
                </a:xfrm>
                <a:custGeom>
                  <a:rect b="b" l="l" r="r" t="t"/>
                  <a:pathLst>
                    <a:path extrusionOk="0" h="1791" w="1948">
                      <a:moveTo>
                        <a:pt x="1107" y="1"/>
                      </a:moveTo>
                      <a:cubicBezTo>
                        <a:pt x="828" y="1"/>
                        <a:pt x="547" y="143"/>
                        <a:pt x="382" y="369"/>
                      </a:cubicBezTo>
                      <a:cubicBezTo>
                        <a:pt x="0" y="890"/>
                        <a:pt x="359" y="1699"/>
                        <a:pt x="994" y="1783"/>
                      </a:cubicBezTo>
                      <a:cubicBezTo>
                        <a:pt x="1030" y="1788"/>
                        <a:pt x="1066" y="1790"/>
                        <a:pt x="1103" y="1790"/>
                      </a:cubicBezTo>
                      <a:cubicBezTo>
                        <a:pt x="1398" y="1790"/>
                        <a:pt x="1700" y="1639"/>
                        <a:pt x="1791" y="1340"/>
                      </a:cubicBezTo>
                      <a:cubicBezTo>
                        <a:pt x="1801" y="1304"/>
                        <a:pt x="1808" y="1268"/>
                        <a:pt x="1812" y="1232"/>
                      </a:cubicBezTo>
                      <a:cubicBezTo>
                        <a:pt x="1945" y="1011"/>
                        <a:pt x="1948" y="733"/>
                        <a:pt x="1844" y="495"/>
                      </a:cubicBezTo>
                      <a:lnTo>
                        <a:pt x="1844" y="495"/>
                      </a:lnTo>
                      <a:lnTo>
                        <a:pt x="1844" y="496"/>
                      </a:lnTo>
                      <a:cubicBezTo>
                        <a:pt x="1721" y="216"/>
                        <a:pt x="1466" y="21"/>
                        <a:pt x="1159" y="3"/>
                      </a:cubicBezTo>
                      <a:cubicBezTo>
                        <a:pt x="1142" y="1"/>
                        <a:pt x="1125" y="1"/>
                        <a:pt x="1107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3" name="Google Shape;203;p3"/>
                <p:cNvSpPr/>
                <p:nvPr/>
              </p:nvSpPr>
              <p:spPr>
                <a:xfrm>
                  <a:off x="1245759" y="3859198"/>
                  <a:ext cx="89343" cy="82246"/>
                </a:xfrm>
                <a:custGeom>
                  <a:rect b="b" l="l" r="r" t="t"/>
                  <a:pathLst>
                    <a:path extrusionOk="0" h="2028" w="2203">
                      <a:moveTo>
                        <a:pt x="1061" y="0"/>
                      </a:moveTo>
                      <a:cubicBezTo>
                        <a:pt x="874" y="0"/>
                        <a:pt x="688" y="53"/>
                        <a:pt x="530" y="170"/>
                      </a:cubicBezTo>
                      <a:cubicBezTo>
                        <a:pt x="130" y="465"/>
                        <a:pt x="1" y="1049"/>
                        <a:pt x="311" y="1450"/>
                      </a:cubicBezTo>
                      <a:cubicBezTo>
                        <a:pt x="357" y="1580"/>
                        <a:pt x="428" y="1700"/>
                        <a:pt x="527" y="1795"/>
                      </a:cubicBezTo>
                      <a:cubicBezTo>
                        <a:pt x="695" y="1954"/>
                        <a:pt x="915" y="2027"/>
                        <a:pt x="1137" y="2027"/>
                      </a:cubicBezTo>
                      <a:cubicBezTo>
                        <a:pt x="1393" y="2027"/>
                        <a:pt x="1652" y="1929"/>
                        <a:pt x="1839" y="1750"/>
                      </a:cubicBezTo>
                      <a:cubicBezTo>
                        <a:pt x="2197" y="1405"/>
                        <a:pt x="2202" y="784"/>
                        <a:pt x="1901" y="403"/>
                      </a:cubicBezTo>
                      <a:cubicBezTo>
                        <a:pt x="1703" y="153"/>
                        <a:pt x="1380" y="0"/>
                        <a:pt x="1061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4" name="Google Shape;204;p3"/>
                <p:cNvSpPr/>
                <p:nvPr/>
              </p:nvSpPr>
              <p:spPr>
                <a:xfrm>
                  <a:off x="1151710" y="3811260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3" y="0"/>
                      </a:moveTo>
                      <a:cubicBezTo>
                        <a:pt x="750" y="0"/>
                        <a:pt x="529" y="83"/>
                        <a:pt x="372" y="263"/>
                      </a:cubicBezTo>
                      <a:cubicBezTo>
                        <a:pt x="1" y="686"/>
                        <a:pt x="80" y="1411"/>
                        <a:pt x="630" y="1639"/>
                      </a:cubicBezTo>
                      <a:cubicBezTo>
                        <a:pt x="740" y="1686"/>
                        <a:pt x="858" y="1703"/>
                        <a:pt x="975" y="1703"/>
                      </a:cubicBezTo>
                      <a:cubicBezTo>
                        <a:pt x="1002" y="1719"/>
                        <a:pt x="1032" y="1732"/>
                        <a:pt x="1065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40" y="1725"/>
                        <a:pt x="1399" y="1660"/>
                        <a:pt x="1532" y="1557"/>
                      </a:cubicBezTo>
                      <a:cubicBezTo>
                        <a:pt x="1539" y="1553"/>
                        <a:pt x="1548" y="1550"/>
                        <a:pt x="1556" y="1546"/>
                      </a:cubicBezTo>
                      <a:cubicBezTo>
                        <a:pt x="1568" y="1537"/>
                        <a:pt x="1575" y="1524"/>
                        <a:pt x="1587" y="1514"/>
                      </a:cubicBezTo>
                      <a:cubicBezTo>
                        <a:pt x="1591" y="1511"/>
                        <a:pt x="1595" y="1507"/>
                        <a:pt x="1599" y="1502"/>
                      </a:cubicBezTo>
                      <a:cubicBezTo>
                        <a:pt x="1643" y="1463"/>
                        <a:pt x="1680" y="1419"/>
                        <a:pt x="1711" y="1370"/>
                      </a:cubicBezTo>
                      <a:cubicBezTo>
                        <a:pt x="1786" y="1264"/>
                        <a:pt x="1836" y="1142"/>
                        <a:pt x="1851" y="1009"/>
                      </a:cubicBezTo>
                      <a:cubicBezTo>
                        <a:pt x="1852" y="993"/>
                        <a:pt x="1851" y="977"/>
                        <a:pt x="1851" y="960"/>
                      </a:cubicBezTo>
                      <a:cubicBezTo>
                        <a:pt x="1877" y="787"/>
                        <a:pt x="1858" y="606"/>
                        <a:pt x="1761" y="440"/>
                      </a:cubicBezTo>
                      <a:cubicBezTo>
                        <a:pt x="1600" y="161"/>
                        <a:pt x="1283" y="0"/>
                        <a:pt x="97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5" name="Google Shape;205;p3"/>
                <p:cNvSpPr/>
                <p:nvPr/>
              </p:nvSpPr>
              <p:spPr>
                <a:xfrm>
                  <a:off x="1264496" y="3535317"/>
                  <a:ext cx="79042" cy="72634"/>
                </a:xfrm>
                <a:custGeom>
                  <a:rect b="b" l="l" r="r" t="t"/>
                  <a:pathLst>
                    <a:path extrusionOk="0" h="1791" w="1949">
                      <a:moveTo>
                        <a:pt x="1108" y="1"/>
                      </a:moveTo>
                      <a:cubicBezTo>
                        <a:pt x="827" y="1"/>
                        <a:pt x="547" y="145"/>
                        <a:pt x="383" y="370"/>
                      </a:cubicBezTo>
                      <a:cubicBezTo>
                        <a:pt x="0" y="890"/>
                        <a:pt x="358" y="1701"/>
                        <a:pt x="993" y="1783"/>
                      </a:cubicBezTo>
                      <a:cubicBezTo>
                        <a:pt x="1030" y="1788"/>
                        <a:pt x="1067" y="1790"/>
                        <a:pt x="1105" y="1790"/>
                      </a:cubicBezTo>
                      <a:cubicBezTo>
                        <a:pt x="1400" y="1790"/>
                        <a:pt x="1700" y="1640"/>
                        <a:pt x="1789" y="1341"/>
                      </a:cubicBezTo>
                      <a:cubicBezTo>
                        <a:pt x="1801" y="1305"/>
                        <a:pt x="1808" y="1269"/>
                        <a:pt x="1813" y="1233"/>
                      </a:cubicBezTo>
                      <a:cubicBezTo>
                        <a:pt x="1945" y="1012"/>
                        <a:pt x="1948" y="734"/>
                        <a:pt x="1844" y="496"/>
                      </a:cubicBezTo>
                      <a:cubicBezTo>
                        <a:pt x="1722" y="217"/>
                        <a:pt x="1466" y="23"/>
                        <a:pt x="1159" y="2"/>
                      </a:cubicBezTo>
                      <a:cubicBezTo>
                        <a:pt x="1142" y="1"/>
                        <a:pt x="1125" y="1"/>
                        <a:pt x="1108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6" name="Google Shape;206;p3"/>
                <p:cNvSpPr/>
                <p:nvPr/>
              </p:nvSpPr>
              <p:spPr>
                <a:xfrm>
                  <a:off x="1141531" y="3688173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1" y="1"/>
                      </a:moveTo>
                      <a:cubicBezTo>
                        <a:pt x="748" y="1"/>
                        <a:pt x="528" y="83"/>
                        <a:pt x="370" y="263"/>
                      </a:cubicBezTo>
                      <a:cubicBezTo>
                        <a:pt x="1" y="686"/>
                        <a:pt x="80" y="1412"/>
                        <a:pt x="628" y="1640"/>
                      </a:cubicBezTo>
                      <a:cubicBezTo>
                        <a:pt x="735" y="1684"/>
                        <a:pt x="849" y="1702"/>
                        <a:pt x="961" y="1702"/>
                      </a:cubicBezTo>
                      <a:cubicBezTo>
                        <a:pt x="966" y="1702"/>
                        <a:pt x="970" y="1702"/>
                        <a:pt x="975" y="1702"/>
                      </a:cubicBezTo>
                      <a:cubicBezTo>
                        <a:pt x="1002" y="1720"/>
                        <a:pt x="1030" y="1731"/>
                        <a:pt x="1064" y="1731"/>
                      </a:cubicBezTo>
                      <a:cubicBezTo>
                        <a:pt x="1066" y="1731"/>
                        <a:pt x="1068" y="1731"/>
                        <a:pt x="1070" y="1731"/>
                      </a:cubicBezTo>
                      <a:cubicBezTo>
                        <a:pt x="1239" y="1725"/>
                        <a:pt x="1399" y="1659"/>
                        <a:pt x="1530" y="1558"/>
                      </a:cubicBezTo>
                      <a:cubicBezTo>
                        <a:pt x="1539" y="1553"/>
                        <a:pt x="1547" y="1551"/>
                        <a:pt x="1555" y="1545"/>
                      </a:cubicBezTo>
                      <a:cubicBezTo>
                        <a:pt x="1568" y="1536"/>
                        <a:pt x="1575" y="1525"/>
                        <a:pt x="1586" y="1514"/>
                      </a:cubicBezTo>
                      <a:cubicBezTo>
                        <a:pt x="1591" y="1512"/>
                        <a:pt x="1594" y="1507"/>
                        <a:pt x="1598" y="1503"/>
                      </a:cubicBezTo>
                      <a:cubicBezTo>
                        <a:pt x="1643" y="1464"/>
                        <a:pt x="1680" y="1419"/>
                        <a:pt x="1711" y="1370"/>
                      </a:cubicBezTo>
                      <a:cubicBezTo>
                        <a:pt x="1784" y="1263"/>
                        <a:pt x="1836" y="1142"/>
                        <a:pt x="1850" y="1009"/>
                      </a:cubicBezTo>
                      <a:cubicBezTo>
                        <a:pt x="1852" y="994"/>
                        <a:pt x="1849" y="976"/>
                        <a:pt x="1850" y="960"/>
                      </a:cubicBezTo>
                      <a:cubicBezTo>
                        <a:pt x="1876" y="787"/>
                        <a:pt x="1856" y="607"/>
                        <a:pt x="1761" y="441"/>
                      </a:cubicBezTo>
                      <a:cubicBezTo>
                        <a:pt x="1599" y="161"/>
                        <a:pt x="1282" y="1"/>
                        <a:pt x="97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7" name="Google Shape;207;p3"/>
                <p:cNvSpPr/>
                <p:nvPr/>
              </p:nvSpPr>
              <p:spPr>
                <a:xfrm>
                  <a:off x="1252126" y="3740652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2" y="0"/>
                      </a:moveTo>
                      <a:cubicBezTo>
                        <a:pt x="749" y="0"/>
                        <a:pt x="528" y="83"/>
                        <a:pt x="370" y="264"/>
                      </a:cubicBezTo>
                      <a:cubicBezTo>
                        <a:pt x="1" y="685"/>
                        <a:pt x="80" y="1411"/>
                        <a:pt x="628" y="1639"/>
                      </a:cubicBezTo>
                      <a:cubicBezTo>
                        <a:pt x="740" y="1685"/>
                        <a:pt x="858" y="1702"/>
                        <a:pt x="975" y="1702"/>
                      </a:cubicBezTo>
                      <a:cubicBezTo>
                        <a:pt x="1002" y="1719"/>
                        <a:pt x="1031" y="1731"/>
                        <a:pt x="1065" y="1731"/>
                      </a:cubicBezTo>
                      <a:cubicBezTo>
                        <a:pt x="1066" y="1731"/>
                        <a:pt x="1068" y="1731"/>
                        <a:pt x="1070" y="1731"/>
                      </a:cubicBezTo>
                      <a:cubicBezTo>
                        <a:pt x="1239" y="1724"/>
                        <a:pt x="1399" y="1659"/>
                        <a:pt x="1530" y="1558"/>
                      </a:cubicBezTo>
                      <a:cubicBezTo>
                        <a:pt x="1539" y="1552"/>
                        <a:pt x="1548" y="1551"/>
                        <a:pt x="1555" y="1545"/>
                      </a:cubicBezTo>
                      <a:cubicBezTo>
                        <a:pt x="1568" y="1536"/>
                        <a:pt x="1575" y="1523"/>
                        <a:pt x="1587" y="1515"/>
                      </a:cubicBezTo>
                      <a:cubicBezTo>
                        <a:pt x="1591" y="1510"/>
                        <a:pt x="1594" y="1506"/>
                        <a:pt x="1598" y="1502"/>
                      </a:cubicBezTo>
                      <a:cubicBezTo>
                        <a:pt x="1643" y="1463"/>
                        <a:pt x="1680" y="1420"/>
                        <a:pt x="1711" y="1369"/>
                      </a:cubicBezTo>
                      <a:cubicBezTo>
                        <a:pt x="1784" y="1264"/>
                        <a:pt x="1836" y="1141"/>
                        <a:pt x="1849" y="1010"/>
                      </a:cubicBezTo>
                      <a:cubicBezTo>
                        <a:pt x="1852" y="992"/>
                        <a:pt x="1849" y="977"/>
                        <a:pt x="1851" y="961"/>
                      </a:cubicBezTo>
                      <a:lnTo>
                        <a:pt x="1851" y="959"/>
                      </a:lnTo>
                      <a:cubicBezTo>
                        <a:pt x="1877" y="786"/>
                        <a:pt x="1856" y="607"/>
                        <a:pt x="1761" y="440"/>
                      </a:cubicBezTo>
                      <a:cubicBezTo>
                        <a:pt x="1599" y="160"/>
                        <a:pt x="1283" y="0"/>
                        <a:pt x="972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8" name="Google Shape;208;p3"/>
                <p:cNvSpPr/>
                <p:nvPr/>
              </p:nvSpPr>
              <p:spPr>
                <a:xfrm>
                  <a:off x="1004736" y="3654308"/>
                  <a:ext cx="79042" cy="72593"/>
                </a:xfrm>
                <a:custGeom>
                  <a:rect b="b" l="l" r="r" t="t"/>
                  <a:pathLst>
                    <a:path extrusionOk="0" h="1790" w="1949">
                      <a:moveTo>
                        <a:pt x="1107" y="0"/>
                      </a:moveTo>
                      <a:cubicBezTo>
                        <a:pt x="827" y="0"/>
                        <a:pt x="547" y="143"/>
                        <a:pt x="383" y="368"/>
                      </a:cubicBezTo>
                      <a:cubicBezTo>
                        <a:pt x="0" y="889"/>
                        <a:pt x="359" y="1699"/>
                        <a:pt x="994" y="1782"/>
                      </a:cubicBezTo>
                      <a:cubicBezTo>
                        <a:pt x="1030" y="1787"/>
                        <a:pt x="1067" y="1789"/>
                        <a:pt x="1103" y="1789"/>
                      </a:cubicBezTo>
                      <a:cubicBezTo>
                        <a:pt x="1398" y="1789"/>
                        <a:pt x="1700" y="1639"/>
                        <a:pt x="1791" y="1339"/>
                      </a:cubicBezTo>
                      <a:cubicBezTo>
                        <a:pt x="1801" y="1303"/>
                        <a:pt x="1808" y="1267"/>
                        <a:pt x="1812" y="1231"/>
                      </a:cubicBezTo>
                      <a:cubicBezTo>
                        <a:pt x="1945" y="1010"/>
                        <a:pt x="1948" y="732"/>
                        <a:pt x="1844" y="494"/>
                      </a:cubicBezTo>
                      <a:lnTo>
                        <a:pt x="1844" y="494"/>
                      </a:lnTo>
                      <a:lnTo>
                        <a:pt x="1844" y="495"/>
                      </a:lnTo>
                      <a:cubicBezTo>
                        <a:pt x="1722" y="215"/>
                        <a:pt x="1466" y="21"/>
                        <a:pt x="1159" y="2"/>
                      </a:cubicBezTo>
                      <a:cubicBezTo>
                        <a:pt x="1142" y="1"/>
                        <a:pt x="1124" y="0"/>
                        <a:pt x="110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9" name="Google Shape;209;p3"/>
                <p:cNvSpPr/>
                <p:nvPr/>
              </p:nvSpPr>
              <p:spPr>
                <a:xfrm>
                  <a:off x="1089863" y="3588243"/>
                  <a:ext cx="89343" cy="82246"/>
                </a:xfrm>
                <a:custGeom>
                  <a:rect b="b" l="l" r="r" t="t"/>
                  <a:pathLst>
                    <a:path extrusionOk="0" h="2028" w="2203">
                      <a:moveTo>
                        <a:pt x="1061" y="1"/>
                      </a:moveTo>
                      <a:cubicBezTo>
                        <a:pt x="874" y="1"/>
                        <a:pt x="688" y="53"/>
                        <a:pt x="530" y="171"/>
                      </a:cubicBezTo>
                      <a:cubicBezTo>
                        <a:pt x="130" y="465"/>
                        <a:pt x="1" y="1049"/>
                        <a:pt x="311" y="1450"/>
                      </a:cubicBezTo>
                      <a:cubicBezTo>
                        <a:pt x="357" y="1579"/>
                        <a:pt x="428" y="1700"/>
                        <a:pt x="527" y="1794"/>
                      </a:cubicBezTo>
                      <a:cubicBezTo>
                        <a:pt x="695" y="1953"/>
                        <a:pt x="915" y="2027"/>
                        <a:pt x="1137" y="2027"/>
                      </a:cubicBezTo>
                      <a:cubicBezTo>
                        <a:pt x="1393" y="2027"/>
                        <a:pt x="1652" y="1929"/>
                        <a:pt x="1837" y="1751"/>
                      </a:cubicBezTo>
                      <a:cubicBezTo>
                        <a:pt x="2197" y="1406"/>
                        <a:pt x="2202" y="784"/>
                        <a:pt x="1901" y="401"/>
                      </a:cubicBezTo>
                      <a:lnTo>
                        <a:pt x="1901" y="401"/>
                      </a:lnTo>
                      <a:lnTo>
                        <a:pt x="1901" y="403"/>
                      </a:lnTo>
                      <a:cubicBezTo>
                        <a:pt x="1703" y="153"/>
                        <a:pt x="1380" y="1"/>
                        <a:pt x="106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0" name="Google Shape;210;p3"/>
                <p:cNvSpPr/>
                <p:nvPr/>
              </p:nvSpPr>
              <p:spPr>
                <a:xfrm>
                  <a:off x="916528" y="3612738"/>
                  <a:ext cx="76122" cy="70282"/>
                </a:xfrm>
                <a:custGeom>
                  <a:rect b="b" l="l" r="r" t="t"/>
                  <a:pathLst>
                    <a:path extrusionOk="0" h="1733" w="1877">
                      <a:moveTo>
                        <a:pt x="972" y="1"/>
                      </a:moveTo>
                      <a:cubicBezTo>
                        <a:pt x="749" y="1"/>
                        <a:pt x="529" y="83"/>
                        <a:pt x="370" y="264"/>
                      </a:cubicBezTo>
                      <a:cubicBezTo>
                        <a:pt x="1" y="686"/>
                        <a:pt x="80" y="1412"/>
                        <a:pt x="628" y="1640"/>
                      </a:cubicBezTo>
                      <a:cubicBezTo>
                        <a:pt x="739" y="1686"/>
                        <a:pt x="858" y="1704"/>
                        <a:pt x="975" y="1704"/>
                      </a:cubicBezTo>
                      <a:cubicBezTo>
                        <a:pt x="1002" y="1720"/>
                        <a:pt x="1032" y="1733"/>
                        <a:pt x="1065" y="1733"/>
                      </a:cubicBezTo>
                      <a:cubicBezTo>
                        <a:pt x="1066" y="1733"/>
                        <a:pt x="1068" y="1733"/>
                        <a:pt x="1070" y="1732"/>
                      </a:cubicBezTo>
                      <a:cubicBezTo>
                        <a:pt x="1239" y="1725"/>
                        <a:pt x="1399" y="1659"/>
                        <a:pt x="1530" y="1558"/>
                      </a:cubicBezTo>
                      <a:cubicBezTo>
                        <a:pt x="1539" y="1554"/>
                        <a:pt x="1547" y="1551"/>
                        <a:pt x="1556" y="1546"/>
                      </a:cubicBezTo>
                      <a:cubicBezTo>
                        <a:pt x="1568" y="1536"/>
                        <a:pt x="1575" y="1525"/>
                        <a:pt x="1586" y="1515"/>
                      </a:cubicBezTo>
                      <a:cubicBezTo>
                        <a:pt x="1591" y="1512"/>
                        <a:pt x="1595" y="1507"/>
                        <a:pt x="1599" y="1503"/>
                      </a:cubicBezTo>
                      <a:cubicBezTo>
                        <a:pt x="1643" y="1464"/>
                        <a:pt x="1680" y="1419"/>
                        <a:pt x="1711" y="1370"/>
                      </a:cubicBezTo>
                      <a:cubicBezTo>
                        <a:pt x="1784" y="1263"/>
                        <a:pt x="1836" y="1142"/>
                        <a:pt x="1850" y="1010"/>
                      </a:cubicBezTo>
                      <a:cubicBezTo>
                        <a:pt x="1852" y="994"/>
                        <a:pt x="1850" y="976"/>
                        <a:pt x="1850" y="960"/>
                      </a:cubicBezTo>
                      <a:cubicBezTo>
                        <a:pt x="1876" y="787"/>
                        <a:pt x="1856" y="607"/>
                        <a:pt x="1761" y="441"/>
                      </a:cubicBezTo>
                      <a:cubicBezTo>
                        <a:pt x="1600" y="161"/>
                        <a:pt x="1283" y="1"/>
                        <a:pt x="972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1" name="Google Shape;211;p3"/>
                <p:cNvSpPr/>
                <p:nvPr/>
              </p:nvSpPr>
              <p:spPr>
                <a:xfrm>
                  <a:off x="995814" y="3540305"/>
                  <a:ext cx="76122" cy="70282"/>
                </a:xfrm>
                <a:custGeom>
                  <a:rect b="b" l="l" r="r" t="t"/>
                  <a:pathLst>
                    <a:path extrusionOk="0" h="1733" w="1877">
                      <a:moveTo>
                        <a:pt x="972" y="0"/>
                      </a:moveTo>
                      <a:cubicBezTo>
                        <a:pt x="749" y="0"/>
                        <a:pt x="529" y="83"/>
                        <a:pt x="370" y="263"/>
                      </a:cubicBezTo>
                      <a:cubicBezTo>
                        <a:pt x="1" y="685"/>
                        <a:pt x="80" y="1412"/>
                        <a:pt x="630" y="1640"/>
                      </a:cubicBezTo>
                      <a:cubicBezTo>
                        <a:pt x="740" y="1686"/>
                        <a:pt x="858" y="1703"/>
                        <a:pt x="975" y="1703"/>
                      </a:cubicBezTo>
                      <a:cubicBezTo>
                        <a:pt x="1002" y="1720"/>
                        <a:pt x="1032" y="1732"/>
                        <a:pt x="1065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40" y="1725"/>
                        <a:pt x="1399" y="1660"/>
                        <a:pt x="1532" y="1557"/>
                      </a:cubicBezTo>
                      <a:cubicBezTo>
                        <a:pt x="1539" y="1553"/>
                        <a:pt x="1548" y="1550"/>
                        <a:pt x="1556" y="1546"/>
                      </a:cubicBezTo>
                      <a:cubicBezTo>
                        <a:pt x="1568" y="1536"/>
                        <a:pt x="1575" y="1524"/>
                        <a:pt x="1587" y="1514"/>
                      </a:cubicBezTo>
                      <a:cubicBezTo>
                        <a:pt x="1591" y="1511"/>
                        <a:pt x="1595" y="1507"/>
                        <a:pt x="1600" y="1503"/>
                      </a:cubicBezTo>
                      <a:cubicBezTo>
                        <a:pt x="1643" y="1464"/>
                        <a:pt x="1680" y="1419"/>
                        <a:pt x="1711" y="1370"/>
                      </a:cubicBezTo>
                      <a:cubicBezTo>
                        <a:pt x="1784" y="1263"/>
                        <a:pt x="1836" y="1142"/>
                        <a:pt x="1851" y="1009"/>
                      </a:cubicBezTo>
                      <a:cubicBezTo>
                        <a:pt x="1852" y="993"/>
                        <a:pt x="1851" y="977"/>
                        <a:pt x="1851" y="960"/>
                      </a:cubicBezTo>
                      <a:cubicBezTo>
                        <a:pt x="1877" y="787"/>
                        <a:pt x="1856" y="607"/>
                        <a:pt x="1761" y="441"/>
                      </a:cubicBezTo>
                      <a:cubicBezTo>
                        <a:pt x="1600" y="161"/>
                        <a:pt x="1283" y="0"/>
                        <a:pt x="972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2" name="Google Shape;212;p3"/>
                <p:cNvSpPr/>
                <p:nvPr/>
              </p:nvSpPr>
              <p:spPr>
                <a:xfrm>
                  <a:off x="707625" y="3662257"/>
                  <a:ext cx="79082" cy="72593"/>
                </a:xfrm>
                <a:custGeom>
                  <a:rect b="b" l="l" r="r" t="t"/>
                  <a:pathLst>
                    <a:path extrusionOk="0" h="1790" w="1950">
                      <a:moveTo>
                        <a:pt x="1109" y="0"/>
                      </a:moveTo>
                      <a:cubicBezTo>
                        <a:pt x="829" y="0"/>
                        <a:pt x="549" y="143"/>
                        <a:pt x="383" y="369"/>
                      </a:cubicBezTo>
                      <a:cubicBezTo>
                        <a:pt x="0" y="889"/>
                        <a:pt x="360" y="1699"/>
                        <a:pt x="995" y="1783"/>
                      </a:cubicBezTo>
                      <a:cubicBezTo>
                        <a:pt x="1030" y="1787"/>
                        <a:pt x="1067" y="1790"/>
                        <a:pt x="1103" y="1790"/>
                      </a:cubicBezTo>
                      <a:cubicBezTo>
                        <a:pt x="1399" y="1790"/>
                        <a:pt x="1701" y="1639"/>
                        <a:pt x="1791" y="1340"/>
                      </a:cubicBezTo>
                      <a:cubicBezTo>
                        <a:pt x="1801" y="1304"/>
                        <a:pt x="1808" y="1268"/>
                        <a:pt x="1813" y="1231"/>
                      </a:cubicBezTo>
                      <a:cubicBezTo>
                        <a:pt x="1945" y="1011"/>
                        <a:pt x="1950" y="732"/>
                        <a:pt x="1844" y="494"/>
                      </a:cubicBezTo>
                      <a:lnTo>
                        <a:pt x="1844" y="494"/>
                      </a:lnTo>
                      <a:lnTo>
                        <a:pt x="1844" y="496"/>
                      </a:lnTo>
                      <a:cubicBezTo>
                        <a:pt x="1722" y="216"/>
                        <a:pt x="1468" y="21"/>
                        <a:pt x="1161" y="2"/>
                      </a:cubicBezTo>
                      <a:cubicBezTo>
                        <a:pt x="1143" y="1"/>
                        <a:pt x="1126" y="0"/>
                        <a:pt x="110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3" name="Google Shape;213;p3"/>
                <p:cNvSpPr/>
                <p:nvPr/>
              </p:nvSpPr>
              <p:spPr>
                <a:xfrm>
                  <a:off x="792752" y="3596192"/>
                  <a:ext cx="89424" cy="82246"/>
                </a:xfrm>
                <a:custGeom>
                  <a:rect b="b" l="l" r="r" t="t"/>
                  <a:pathLst>
                    <a:path extrusionOk="0" h="2028" w="2205">
                      <a:moveTo>
                        <a:pt x="1062" y="1"/>
                      </a:moveTo>
                      <a:cubicBezTo>
                        <a:pt x="874" y="1"/>
                        <a:pt x="688" y="54"/>
                        <a:pt x="530" y="171"/>
                      </a:cubicBezTo>
                      <a:cubicBezTo>
                        <a:pt x="132" y="465"/>
                        <a:pt x="1" y="1050"/>
                        <a:pt x="313" y="1451"/>
                      </a:cubicBezTo>
                      <a:cubicBezTo>
                        <a:pt x="357" y="1579"/>
                        <a:pt x="428" y="1700"/>
                        <a:pt x="529" y="1796"/>
                      </a:cubicBezTo>
                      <a:cubicBezTo>
                        <a:pt x="696" y="1954"/>
                        <a:pt x="916" y="2028"/>
                        <a:pt x="1137" y="2028"/>
                      </a:cubicBezTo>
                      <a:cubicBezTo>
                        <a:pt x="1393" y="2028"/>
                        <a:pt x="1653" y="1930"/>
                        <a:pt x="1839" y="1751"/>
                      </a:cubicBezTo>
                      <a:cubicBezTo>
                        <a:pt x="2198" y="1406"/>
                        <a:pt x="2204" y="784"/>
                        <a:pt x="1901" y="402"/>
                      </a:cubicBezTo>
                      <a:lnTo>
                        <a:pt x="1901" y="402"/>
                      </a:lnTo>
                      <a:lnTo>
                        <a:pt x="1901" y="403"/>
                      </a:lnTo>
                      <a:cubicBezTo>
                        <a:pt x="1703" y="153"/>
                        <a:pt x="1380" y="1"/>
                        <a:pt x="1062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4" name="Google Shape;214;p3"/>
                <p:cNvSpPr/>
                <p:nvPr/>
              </p:nvSpPr>
              <p:spPr>
                <a:xfrm>
                  <a:off x="619417" y="3620728"/>
                  <a:ext cx="76203" cy="70241"/>
                </a:xfrm>
                <a:custGeom>
                  <a:rect b="b" l="l" r="r" t="t"/>
                  <a:pathLst>
                    <a:path extrusionOk="0" h="1732" w="1879">
                      <a:moveTo>
                        <a:pt x="973" y="0"/>
                      </a:moveTo>
                      <a:cubicBezTo>
                        <a:pt x="750" y="0"/>
                        <a:pt x="530" y="83"/>
                        <a:pt x="372" y="263"/>
                      </a:cubicBezTo>
                      <a:cubicBezTo>
                        <a:pt x="1" y="686"/>
                        <a:pt x="82" y="1411"/>
                        <a:pt x="630" y="1639"/>
                      </a:cubicBezTo>
                      <a:cubicBezTo>
                        <a:pt x="740" y="1685"/>
                        <a:pt x="858" y="1703"/>
                        <a:pt x="976" y="1703"/>
                      </a:cubicBezTo>
                      <a:cubicBezTo>
                        <a:pt x="1002" y="1719"/>
                        <a:pt x="1032" y="1732"/>
                        <a:pt x="1065" y="1732"/>
                      </a:cubicBezTo>
                      <a:cubicBezTo>
                        <a:pt x="1067" y="1732"/>
                        <a:pt x="1068" y="1732"/>
                        <a:pt x="1070" y="1732"/>
                      </a:cubicBezTo>
                      <a:cubicBezTo>
                        <a:pt x="1240" y="1724"/>
                        <a:pt x="1401" y="1660"/>
                        <a:pt x="1532" y="1557"/>
                      </a:cubicBezTo>
                      <a:cubicBezTo>
                        <a:pt x="1539" y="1553"/>
                        <a:pt x="1549" y="1550"/>
                        <a:pt x="1556" y="1546"/>
                      </a:cubicBezTo>
                      <a:cubicBezTo>
                        <a:pt x="1569" y="1535"/>
                        <a:pt x="1577" y="1524"/>
                        <a:pt x="1588" y="1514"/>
                      </a:cubicBezTo>
                      <a:cubicBezTo>
                        <a:pt x="1593" y="1511"/>
                        <a:pt x="1595" y="1507"/>
                        <a:pt x="1600" y="1502"/>
                      </a:cubicBezTo>
                      <a:cubicBezTo>
                        <a:pt x="1644" y="1463"/>
                        <a:pt x="1682" y="1419"/>
                        <a:pt x="1712" y="1369"/>
                      </a:cubicBezTo>
                      <a:cubicBezTo>
                        <a:pt x="1786" y="1263"/>
                        <a:pt x="1836" y="1142"/>
                        <a:pt x="1851" y="1009"/>
                      </a:cubicBezTo>
                      <a:cubicBezTo>
                        <a:pt x="1854" y="993"/>
                        <a:pt x="1851" y="976"/>
                        <a:pt x="1852" y="960"/>
                      </a:cubicBezTo>
                      <a:cubicBezTo>
                        <a:pt x="1878" y="787"/>
                        <a:pt x="1858" y="606"/>
                        <a:pt x="1761" y="440"/>
                      </a:cubicBezTo>
                      <a:cubicBezTo>
                        <a:pt x="1600" y="160"/>
                        <a:pt x="1284" y="0"/>
                        <a:pt x="97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5" name="Google Shape;215;p3"/>
                <p:cNvSpPr/>
                <p:nvPr/>
              </p:nvSpPr>
              <p:spPr>
                <a:xfrm>
                  <a:off x="698784" y="3548254"/>
                  <a:ext cx="76122" cy="70282"/>
                </a:xfrm>
                <a:custGeom>
                  <a:rect b="b" l="l" r="r" t="t"/>
                  <a:pathLst>
                    <a:path extrusionOk="0" h="1733" w="1877">
                      <a:moveTo>
                        <a:pt x="971" y="1"/>
                      </a:moveTo>
                      <a:cubicBezTo>
                        <a:pt x="748" y="1"/>
                        <a:pt x="528" y="83"/>
                        <a:pt x="370" y="263"/>
                      </a:cubicBezTo>
                      <a:cubicBezTo>
                        <a:pt x="1" y="686"/>
                        <a:pt x="80" y="1412"/>
                        <a:pt x="628" y="1640"/>
                      </a:cubicBezTo>
                      <a:cubicBezTo>
                        <a:pt x="739" y="1686"/>
                        <a:pt x="858" y="1703"/>
                        <a:pt x="975" y="1703"/>
                      </a:cubicBezTo>
                      <a:cubicBezTo>
                        <a:pt x="1001" y="1720"/>
                        <a:pt x="1030" y="1732"/>
                        <a:pt x="1064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39" y="1725"/>
                        <a:pt x="1399" y="1660"/>
                        <a:pt x="1530" y="1558"/>
                      </a:cubicBezTo>
                      <a:cubicBezTo>
                        <a:pt x="1539" y="1553"/>
                        <a:pt x="1547" y="1551"/>
                        <a:pt x="1555" y="1546"/>
                      </a:cubicBezTo>
                      <a:cubicBezTo>
                        <a:pt x="1568" y="1536"/>
                        <a:pt x="1575" y="1525"/>
                        <a:pt x="1586" y="1514"/>
                      </a:cubicBezTo>
                      <a:cubicBezTo>
                        <a:pt x="1591" y="1512"/>
                        <a:pt x="1594" y="1507"/>
                        <a:pt x="1598" y="1503"/>
                      </a:cubicBezTo>
                      <a:cubicBezTo>
                        <a:pt x="1643" y="1464"/>
                        <a:pt x="1680" y="1419"/>
                        <a:pt x="1710" y="1370"/>
                      </a:cubicBezTo>
                      <a:cubicBezTo>
                        <a:pt x="1784" y="1265"/>
                        <a:pt x="1836" y="1142"/>
                        <a:pt x="1849" y="1009"/>
                      </a:cubicBezTo>
                      <a:cubicBezTo>
                        <a:pt x="1852" y="994"/>
                        <a:pt x="1849" y="978"/>
                        <a:pt x="1850" y="960"/>
                      </a:cubicBezTo>
                      <a:cubicBezTo>
                        <a:pt x="1876" y="787"/>
                        <a:pt x="1856" y="607"/>
                        <a:pt x="1759" y="441"/>
                      </a:cubicBezTo>
                      <a:cubicBezTo>
                        <a:pt x="1598" y="161"/>
                        <a:pt x="1282" y="1"/>
                        <a:pt x="97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6" name="Google Shape;216;p3"/>
                <p:cNvSpPr/>
                <p:nvPr/>
              </p:nvSpPr>
              <p:spPr>
                <a:xfrm>
                  <a:off x="1145870" y="3375404"/>
                  <a:ext cx="79082" cy="72553"/>
                </a:xfrm>
                <a:custGeom>
                  <a:rect b="b" l="l" r="r" t="t"/>
                  <a:pathLst>
                    <a:path extrusionOk="0" h="1789" w="1950">
                      <a:moveTo>
                        <a:pt x="1109" y="0"/>
                      </a:moveTo>
                      <a:cubicBezTo>
                        <a:pt x="829" y="0"/>
                        <a:pt x="549" y="143"/>
                        <a:pt x="383" y="368"/>
                      </a:cubicBezTo>
                      <a:cubicBezTo>
                        <a:pt x="0" y="888"/>
                        <a:pt x="360" y="1699"/>
                        <a:pt x="995" y="1781"/>
                      </a:cubicBezTo>
                      <a:cubicBezTo>
                        <a:pt x="1031" y="1786"/>
                        <a:pt x="1069" y="1788"/>
                        <a:pt x="1106" y="1788"/>
                      </a:cubicBezTo>
                      <a:cubicBezTo>
                        <a:pt x="1401" y="1788"/>
                        <a:pt x="1702" y="1638"/>
                        <a:pt x="1791" y="1339"/>
                      </a:cubicBezTo>
                      <a:cubicBezTo>
                        <a:pt x="1801" y="1303"/>
                        <a:pt x="1808" y="1267"/>
                        <a:pt x="1813" y="1231"/>
                      </a:cubicBezTo>
                      <a:cubicBezTo>
                        <a:pt x="1945" y="1009"/>
                        <a:pt x="1950" y="731"/>
                        <a:pt x="1844" y="494"/>
                      </a:cubicBezTo>
                      <a:lnTo>
                        <a:pt x="1844" y="494"/>
                      </a:lnTo>
                      <a:lnTo>
                        <a:pt x="1844" y="495"/>
                      </a:lnTo>
                      <a:cubicBezTo>
                        <a:pt x="1722" y="215"/>
                        <a:pt x="1468" y="21"/>
                        <a:pt x="1161" y="2"/>
                      </a:cubicBezTo>
                      <a:cubicBezTo>
                        <a:pt x="1143" y="1"/>
                        <a:pt x="1126" y="0"/>
                        <a:pt x="110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7" name="Google Shape;217;p3"/>
                <p:cNvSpPr/>
                <p:nvPr/>
              </p:nvSpPr>
              <p:spPr>
                <a:xfrm>
                  <a:off x="1057662" y="3333834"/>
                  <a:ext cx="76203" cy="70282"/>
                </a:xfrm>
                <a:custGeom>
                  <a:rect b="b" l="l" r="r" t="t"/>
                  <a:pathLst>
                    <a:path extrusionOk="0" h="1733" w="1879">
                      <a:moveTo>
                        <a:pt x="973" y="1"/>
                      </a:moveTo>
                      <a:cubicBezTo>
                        <a:pt x="750" y="1"/>
                        <a:pt x="530" y="83"/>
                        <a:pt x="372" y="264"/>
                      </a:cubicBezTo>
                      <a:cubicBezTo>
                        <a:pt x="1" y="686"/>
                        <a:pt x="82" y="1412"/>
                        <a:pt x="630" y="1640"/>
                      </a:cubicBezTo>
                      <a:cubicBezTo>
                        <a:pt x="737" y="1685"/>
                        <a:pt x="849" y="1702"/>
                        <a:pt x="963" y="1702"/>
                      </a:cubicBezTo>
                      <a:cubicBezTo>
                        <a:pt x="967" y="1702"/>
                        <a:pt x="972" y="1702"/>
                        <a:pt x="976" y="1702"/>
                      </a:cubicBezTo>
                      <a:cubicBezTo>
                        <a:pt x="1004" y="1721"/>
                        <a:pt x="1036" y="1732"/>
                        <a:pt x="1070" y="1732"/>
                      </a:cubicBezTo>
                      <a:cubicBezTo>
                        <a:pt x="1240" y="1725"/>
                        <a:pt x="1399" y="1659"/>
                        <a:pt x="1532" y="1558"/>
                      </a:cubicBezTo>
                      <a:cubicBezTo>
                        <a:pt x="1539" y="1554"/>
                        <a:pt x="1549" y="1551"/>
                        <a:pt x="1556" y="1545"/>
                      </a:cubicBezTo>
                      <a:cubicBezTo>
                        <a:pt x="1568" y="1536"/>
                        <a:pt x="1577" y="1525"/>
                        <a:pt x="1588" y="1515"/>
                      </a:cubicBezTo>
                      <a:cubicBezTo>
                        <a:pt x="1591" y="1512"/>
                        <a:pt x="1595" y="1507"/>
                        <a:pt x="1600" y="1503"/>
                      </a:cubicBezTo>
                      <a:cubicBezTo>
                        <a:pt x="1644" y="1463"/>
                        <a:pt x="1682" y="1419"/>
                        <a:pt x="1712" y="1370"/>
                      </a:cubicBezTo>
                      <a:cubicBezTo>
                        <a:pt x="1786" y="1264"/>
                        <a:pt x="1836" y="1142"/>
                        <a:pt x="1851" y="1010"/>
                      </a:cubicBezTo>
                      <a:cubicBezTo>
                        <a:pt x="1854" y="994"/>
                        <a:pt x="1851" y="976"/>
                        <a:pt x="1852" y="960"/>
                      </a:cubicBezTo>
                      <a:cubicBezTo>
                        <a:pt x="1878" y="787"/>
                        <a:pt x="1858" y="607"/>
                        <a:pt x="1761" y="441"/>
                      </a:cubicBezTo>
                      <a:cubicBezTo>
                        <a:pt x="1600" y="161"/>
                        <a:pt x="1284" y="1"/>
                        <a:pt x="97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8" name="Google Shape;218;p3"/>
                <p:cNvSpPr/>
                <p:nvPr/>
              </p:nvSpPr>
              <p:spPr>
                <a:xfrm>
                  <a:off x="985635" y="3417218"/>
                  <a:ext cx="76122" cy="70282"/>
                </a:xfrm>
                <a:custGeom>
                  <a:rect b="b" l="l" r="r" t="t"/>
                  <a:pathLst>
                    <a:path extrusionOk="0" h="1733" w="1877">
                      <a:moveTo>
                        <a:pt x="971" y="1"/>
                      </a:moveTo>
                      <a:cubicBezTo>
                        <a:pt x="748" y="1"/>
                        <a:pt x="528" y="84"/>
                        <a:pt x="370" y="264"/>
                      </a:cubicBezTo>
                      <a:cubicBezTo>
                        <a:pt x="1" y="685"/>
                        <a:pt x="80" y="1412"/>
                        <a:pt x="628" y="1640"/>
                      </a:cubicBezTo>
                      <a:cubicBezTo>
                        <a:pt x="740" y="1686"/>
                        <a:pt x="858" y="1704"/>
                        <a:pt x="975" y="1704"/>
                      </a:cubicBezTo>
                      <a:cubicBezTo>
                        <a:pt x="1001" y="1720"/>
                        <a:pt x="1031" y="1733"/>
                        <a:pt x="1063" y="1733"/>
                      </a:cubicBezTo>
                      <a:cubicBezTo>
                        <a:pt x="1065" y="1733"/>
                        <a:pt x="1067" y="1733"/>
                        <a:pt x="1068" y="1733"/>
                      </a:cubicBezTo>
                      <a:cubicBezTo>
                        <a:pt x="1239" y="1725"/>
                        <a:pt x="1399" y="1660"/>
                        <a:pt x="1530" y="1558"/>
                      </a:cubicBezTo>
                      <a:cubicBezTo>
                        <a:pt x="1537" y="1554"/>
                        <a:pt x="1548" y="1551"/>
                        <a:pt x="1555" y="1546"/>
                      </a:cubicBezTo>
                      <a:cubicBezTo>
                        <a:pt x="1568" y="1536"/>
                        <a:pt x="1575" y="1525"/>
                        <a:pt x="1587" y="1515"/>
                      </a:cubicBezTo>
                      <a:cubicBezTo>
                        <a:pt x="1591" y="1512"/>
                        <a:pt x="1594" y="1508"/>
                        <a:pt x="1598" y="1503"/>
                      </a:cubicBezTo>
                      <a:cubicBezTo>
                        <a:pt x="1643" y="1464"/>
                        <a:pt x="1680" y="1420"/>
                        <a:pt x="1711" y="1370"/>
                      </a:cubicBezTo>
                      <a:cubicBezTo>
                        <a:pt x="1784" y="1264"/>
                        <a:pt x="1835" y="1142"/>
                        <a:pt x="1849" y="1010"/>
                      </a:cubicBezTo>
                      <a:cubicBezTo>
                        <a:pt x="1852" y="994"/>
                        <a:pt x="1849" y="978"/>
                        <a:pt x="1851" y="961"/>
                      </a:cubicBezTo>
                      <a:cubicBezTo>
                        <a:pt x="1877" y="788"/>
                        <a:pt x="1856" y="607"/>
                        <a:pt x="1760" y="441"/>
                      </a:cubicBezTo>
                      <a:cubicBezTo>
                        <a:pt x="1598" y="161"/>
                        <a:pt x="1282" y="1"/>
                        <a:pt x="97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9" name="Google Shape;219;p3"/>
                <p:cNvSpPr/>
                <p:nvPr/>
              </p:nvSpPr>
              <p:spPr>
                <a:xfrm>
                  <a:off x="1096230" y="3469657"/>
                  <a:ext cx="76122" cy="70282"/>
                </a:xfrm>
                <a:custGeom>
                  <a:rect b="b" l="l" r="r" t="t"/>
                  <a:pathLst>
                    <a:path extrusionOk="0" h="1733" w="1877">
                      <a:moveTo>
                        <a:pt x="971" y="1"/>
                      </a:moveTo>
                      <a:cubicBezTo>
                        <a:pt x="748" y="1"/>
                        <a:pt x="528" y="83"/>
                        <a:pt x="370" y="264"/>
                      </a:cubicBezTo>
                      <a:cubicBezTo>
                        <a:pt x="1" y="686"/>
                        <a:pt x="80" y="1412"/>
                        <a:pt x="629" y="1640"/>
                      </a:cubicBezTo>
                      <a:cubicBezTo>
                        <a:pt x="740" y="1686"/>
                        <a:pt x="858" y="1704"/>
                        <a:pt x="975" y="1704"/>
                      </a:cubicBezTo>
                      <a:cubicBezTo>
                        <a:pt x="1001" y="1720"/>
                        <a:pt x="1031" y="1733"/>
                        <a:pt x="1065" y="1733"/>
                      </a:cubicBezTo>
                      <a:cubicBezTo>
                        <a:pt x="1066" y="1733"/>
                        <a:pt x="1068" y="1733"/>
                        <a:pt x="1070" y="1732"/>
                      </a:cubicBezTo>
                      <a:cubicBezTo>
                        <a:pt x="1239" y="1725"/>
                        <a:pt x="1399" y="1660"/>
                        <a:pt x="1530" y="1558"/>
                      </a:cubicBezTo>
                      <a:cubicBezTo>
                        <a:pt x="1539" y="1554"/>
                        <a:pt x="1548" y="1551"/>
                        <a:pt x="1555" y="1546"/>
                      </a:cubicBezTo>
                      <a:cubicBezTo>
                        <a:pt x="1568" y="1536"/>
                        <a:pt x="1575" y="1525"/>
                        <a:pt x="1587" y="1515"/>
                      </a:cubicBezTo>
                      <a:cubicBezTo>
                        <a:pt x="1591" y="1512"/>
                        <a:pt x="1594" y="1507"/>
                        <a:pt x="1598" y="1503"/>
                      </a:cubicBezTo>
                      <a:cubicBezTo>
                        <a:pt x="1643" y="1464"/>
                        <a:pt x="1680" y="1419"/>
                        <a:pt x="1711" y="1370"/>
                      </a:cubicBezTo>
                      <a:cubicBezTo>
                        <a:pt x="1784" y="1264"/>
                        <a:pt x="1836" y="1142"/>
                        <a:pt x="1851" y="1010"/>
                      </a:cubicBezTo>
                      <a:cubicBezTo>
                        <a:pt x="1852" y="994"/>
                        <a:pt x="1849" y="978"/>
                        <a:pt x="1851" y="961"/>
                      </a:cubicBezTo>
                      <a:cubicBezTo>
                        <a:pt x="1877" y="787"/>
                        <a:pt x="1856" y="607"/>
                        <a:pt x="1760" y="441"/>
                      </a:cubicBezTo>
                      <a:cubicBezTo>
                        <a:pt x="1598" y="161"/>
                        <a:pt x="1282" y="1"/>
                        <a:pt x="97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0" name="Google Shape;220;p3"/>
                <p:cNvSpPr/>
                <p:nvPr/>
              </p:nvSpPr>
              <p:spPr>
                <a:xfrm>
                  <a:off x="848840" y="3383313"/>
                  <a:ext cx="79042" cy="72593"/>
                </a:xfrm>
                <a:custGeom>
                  <a:rect b="b" l="l" r="r" t="t"/>
                  <a:pathLst>
                    <a:path extrusionOk="0" h="1790" w="1949">
                      <a:moveTo>
                        <a:pt x="1108" y="0"/>
                      </a:moveTo>
                      <a:cubicBezTo>
                        <a:pt x="827" y="0"/>
                        <a:pt x="547" y="144"/>
                        <a:pt x="383" y="370"/>
                      </a:cubicBezTo>
                      <a:cubicBezTo>
                        <a:pt x="0" y="889"/>
                        <a:pt x="358" y="1700"/>
                        <a:pt x="993" y="1782"/>
                      </a:cubicBezTo>
                      <a:cubicBezTo>
                        <a:pt x="1030" y="1787"/>
                        <a:pt x="1067" y="1790"/>
                        <a:pt x="1105" y="1790"/>
                      </a:cubicBezTo>
                      <a:cubicBezTo>
                        <a:pt x="1400" y="1790"/>
                        <a:pt x="1700" y="1639"/>
                        <a:pt x="1789" y="1341"/>
                      </a:cubicBezTo>
                      <a:cubicBezTo>
                        <a:pt x="1801" y="1305"/>
                        <a:pt x="1808" y="1269"/>
                        <a:pt x="1813" y="1231"/>
                      </a:cubicBezTo>
                      <a:cubicBezTo>
                        <a:pt x="1945" y="1010"/>
                        <a:pt x="1948" y="732"/>
                        <a:pt x="1844" y="495"/>
                      </a:cubicBezTo>
                      <a:cubicBezTo>
                        <a:pt x="1722" y="217"/>
                        <a:pt x="1466" y="22"/>
                        <a:pt x="1159" y="2"/>
                      </a:cubicBezTo>
                      <a:cubicBezTo>
                        <a:pt x="1142" y="1"/>
                        <a:pt x="1125" y="0"/>
                        <a:pt x="1108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1" name="Google Shape;221;p3"/>
                <p:cNvSpPr/>
                <p:nvPr/>
              </p:nvSpPr>
              <p:spPr>
                <a:xfrm>
                  <a:off x="933967" y="3317287"/>
                  <a:ext cx="89343" cy="82246"/>
                </a:xfrm>
                <a:custGeom>
                  <a:rect b="b" l="l" r="r" t="t"/>
                  <a:pathLst>
                    <a:path extrusionOk="0" h="2028" w="2203">
                      <a:moveTo>
                        <a:pt x="1061" y="1"/>
                      </a:moveTo>
                      <a:cubicBezTo>
                        <a:pt x="874" y="1"/>
                        <a:pt x="688" y="54"/>
                        <a:pt x="530" y="171"/>
                      </a:cubicBezTo>
                      <a:cubicBezTo>
                        <a:pt x="131" y="465"/>
                        <a:pt x="1" y="1050"/>
                        <a:pt x="311" y="1451"/>
                      </a:cubicBezTo>
                      <a:cubicBezTo>
                        <a:pt x="357" y="1579"/>
                        <a:pt x="428" y="1700"/>
                        <a:pt x="527" y="1796"/>
                      </a:cubicBezTo>
                      <a:cubicBezTo>
                        <a:pt x="695" y="1954"/>
                        <a:pt x="915" y="2028"/>
                        <a:pt x="1137" y="2028"/>
                      </a:cubicBezTo>
                      <a:cubicBezTo>
                        <a:pt x="1393" y="2028"/>
                        <a:pt x="1652" y="1930"/>
                        <a:pt x="1839" y="1751"/>
                      </a:cubicBezTo>
                      <a:cubicBezTo>
                        <a:pt x="2197" y="1406"/>
                        <a:pt x="2203" y="784"/>
                        <a:pt x="1901" y="402"/>
                      </a:cubicBezTo>
                      <a:lnTo>
                        <a:pt x="1901" y="402"/>
                      </a:lnTo>
                      <a:lnTo>
                        <a:pt x="1901" y="403"/>
                      </a:lnTo>
                      <a:cubicBezTo>
                        <a:pt x="1703" y="153"/>
                        <a:pt x="1380" y="1"/>
                        <a:pt x="106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2" name="Google Shape;222;p3"/>
                <p:cNvSpPr/>
                <p:nvPr/>
              </p:nvSpPr>
              <p:spPr>
                <a:xfrm>
                  <a:off x="760632" y="3341824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2" y="0"/>
                      </a:moveTo>
                      <a:cubicBezTo>
                        <a:pt x="749" y="0"/>
                        <a:pt x="529" y="83"/>
                        <a:pt x="370" y="263"/>
                      </a:cubicBezTo>
                      <a:cubicBezTo>
                        <a:pt x="1" y="684"/>
                        <a:pt x="80" y="1411"/>
                        <a:pt x="628" y="1639"/>
                      </a:cubicBezTo>
                      <a:cubicBezTo>
                        <a:pt x="735" y="1684"/>
                        <a:pt x="849" y="1701"/>
                        <a:pt x="961" y="1701"/>
                      </a:cubicBezTo>
                      <a:cubicBezTo>
                        <a:pt x="966" y="1701"/>
                        <a:pt x="970" y="1701"/>
                        <a:pt x="975" y="1701"/>
                      </a:cubicBezTo>
                      <a:cubicBezTo>
                        <a:pt x="1004" y="1720"/>
                        <a:pt x="1035" y="1732"/>
                        <a:pt x="1070" y="1732"/>
                      </a:cubicBezTo>
                      <a:cubicBezTo>
                        <a:pt x="1239" y="1724"/>
                        <a:pt x="1399" y="1658"/>
                        <a:pt x="1530" y="1557"/>
                      </a:cubicBezTo>
                      <a:cubicBezTo>
                        <a:pt x="1539" y="1553"/>
                        <a:pt x="1548" y="1550"/>
                        <a:pt x="1555" y="1544"/>
                      </a:cubicBezTo>
                      <a:cubicBezTo>
                        <a:pt x="1568" y="1535"/>
                        <a:pt x="1575" y="1524"/>
                        <a:pt x="1586" y="1514"/>
                      </a:cubicBezTo>
                      <a:cubicBezTo>
                        <a:pt x="1591" y="1511"/>
                        <a:pt x="1595" y="1507"/>
                        <a:pt x="1598" y="1502"/>
                      </a:cubicBezTo>
                      <a:cubicBezTo>
                        <a:pt x="1643" y="1463"/>
                        <a:pt x="1680" y="1419"/>
                        <a:pt x="1711" y="1370"/>
                      </a:cubicBezTo>
                      <a:cubicBezTo>
                        <a:pt x="1784" y="1263"/>
                        <a:pt x="1836" y="1142"/>
                        <a:pt x="1851" y="1009"/>
                      </a:cubicBezTo>
                      <a:cubicBezTo>
                        <a:pt x="1852" y="993"/>
                        <a:pt x="1849" y="976"/>
                        <a:pt x="1851" y="960"/>
                      </a:cubicBezTo>
                      <a:cubicBezTo>
                        <a:pt x="1877" y="787"/>
                        <a:pt x="1856" y="606"/>
                        <a:pt x="1761" y="440"/>
                      </a:cubicBezTo>
                      <a:cubicBezTo>
                        <a:pt x="1600" y="160"/>
                        <a:pt x="1283" y="0"/>
                        <a:pt x="972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3" name="Google Shape;223;p3"/>
                <p:cNvSpPr/>
                <p:nvPr/>
              </p:nvSpPr>
              <p:spPr>
                <a:xfrm>
                  <a:off x="688564" y="3425207"/>
                  <a:ext cx="76081" cy="70241"/>
                </a:xfrm>
                <a:custGeom>
                  <a:rect b="b" l="l" r="r" t="t"/>
                  <a:pathLst>
                    <a:path extrusionOk="0" h="1732" w="1876">
                      <a:moveTo>
                        <a:pt x="972" y="0"/>
                      </a:moveTo>
                      <a:cubicBezTo>
                        <a:pt x="748" y="0"/>
                        <a:pt x="528" y="83"/>
                        <a:pt x="369" y="263"/>
                      </a:cubicBezTo>
                      <a:cubicBezTo>
                        <a:pt x="0" y="684"/>
                        <a:pt x="79" y="1412"/>
                        <a:pt x="629" y="1640"/>
                      </a:cubicBezTo>
                      <a:cubicBezTo>
                        <a:pt x="735" y="1684"/>
                        <a:pt x="848" y="1702"/>
                        <a:pt x="961" y="1702"/>
                      </a:cubicBezTo>
                      <a:cubicBezTo>
                        <a:pt x="965" y="1702"/>
                        <a:pt x="970" y="1702"/>
                        <a:pt x="974" y="1702"/>
                      </a:cubicBezTo>
                      <a:cubicBezTo>
                        <a:pt x="1003" y="1720"/>
                        <a:pt x="1035" y="1732"/>
                        <a:pt x="1069" y="1732"/>
                      </a:cubicBezTo>
                      <a:cubicBezTo>
                        <a:pt x="1240" y="1725"/>
                        <a:pt x="1398" y="1658"/>
                        <a:pt x="1530" y="1557"/>
                      </a:cubicBezTo>
                      <a:cubicBezTo>
                        <a:pt x="1538" y="1553"/>
                        <a:pt x="1547" y="1550"/>
                        <a:pt x="1556" y="1546"/>
                      </a:cubicBezTo>
                      <a:cubicBezTo>
                        <a:pt x="1567" y="1536"/>
                        <a:pt x="1574" y="1524"/>
                        <a:pt x="1586" y="1514"/>
                      </a:cubicBezTo>
                      <a:cubicBezTo>
                        <a:pt x="1590" y="1511"/>
                        <a:pt x="1594" y="1507"/>
                        <a:pt x="1599" y="1502"/>
                      </a:cubicBezTo>
                      <a:cubicBezTo>
                        <a:pt x="1642" y="1463"/>
                        <a:pt x="1680" y="1419"/>
                        <a:pt x="1710" y="1370"/>
                      </a:cubicBezTo>
                      <a:cubicBezTo>
                        <a:pt x="1783" y="1263"/>
                        <a:pt x="1835" y="1142"/>
                        <a:pt x="1850" y="1009"/>
                      </a:cubicBezTo>
                      <a:cubicBezTo>
                        <a:pt x="1851" y="993"/>
                        <a:pt x="1850" y="977"/>
                        <a:pt x="1850" y="960"/>
                      </a:cubicBezTo>
                      <a:cubicBezTo>
                        <a:pt x="1876" y="787"/>
                        <a:pt x="1856" y="606"/>
                        <a:pt x="1760" y="440"/>
                      </a:cubicBezTo>
                      <a:cubicBezTo>
                        <a:pt x="1599" y="161"/>
                        <a:pt x="1283" y="0"/>
                        <a:pt x="972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4" name="Google Shape;224;p3"/>
                <p:cNvSpPr/>
                <p:nvPr/>
              </p:nvSpPr>
              <p:spPr>
                <a:xfrm>
                  <a:off x="839918" y="3269350"/>
                  <a:ext cx="76122" cy="70282"/>
                </a:xfrm>
                <a:custGeom>
                  <a:rect b="b" l="l" r="r" t="t"/>
                  <a:pathLst>
                    <a:path extrusionOk="0" h="1733" w="1877">
                      <a:moveTo>
                        <a:pt x="972" y="1"/>
                      </a:moveTo>
                      <a:cubicBezTo>
                        <a:pt x="748" y="1"/>
                        <a:pt x="528" y="83"/>
                        <a:pt x="370" y="263"/>
                      </a:cubicBezTo>
                      <a:cubicBezTo>
                        <a:pt x="1" y="686"/>
                        <a:pt x="80" y="1412"/>
                        <a:pt x="629" y="1640"/>
                      </a:cubicBezTo>
                      <a:cubicBezTo>
                        <a:pt x="740" y="1686"/>
                        <a:pt x="858" y="1703"/>
                        <a:pt x="975" y="1703"/>
                      </a:cubicBezTo>
                      <a:cubicBezTo>
                        <a:pt x="1002" y="1720"/>
                        <a:pt x="1032" y="1732"/>
                        <a:pt x="1065" y="1732"/>
                      </a:cubicBezTo>
                      <a:cubicBezTo>
                        <a:pt x="1067" y="1732"/>
                        <a:pt x="1068" y="1732"/>
                        <a:pt x="1070" y="1732"/>
                      </a:cubicBezTo>
                      <a:cubicBezTo>
                        <a:pt x="1239" y="1725"/>
                        <a:pt x="1399" y="1660"/>
                        <a:pt x="1530" y="1558"/>
                      </a:cubicBezTo>
                      <a:cubicBezTo>
                        <a:pt x="1539" y="1553"/>
                        <a:pt x="1548" y="1551"/>
                        <a:pt x="1555" y="1546"/>
                      </a:cubicBezTo>
                      <a:cubicBezTo>
                        <a:pt x="1568" y="1536"/>
                        <a:pt x="1575" y="1525"/>
                        <a:pt x="1587" y="1514"/>
                      </a:cubicBezTo>
                      <a:cubicBezTo>
                        <a:pt x="1591" y="1512"/>
                        <a:pt x="1595" y="1507"/>
                        <a:pt x="1598" y="1503"/>
                      </a:cubicBezTo>
                      <a:cubicBezTo>
                        <a:pt x="1643" y="1464"/>
                        <a:pt x="1680" y="1419"/>
                        <a:pt x="1711" y="1370"/>
                      </a:cubicBezTo>
                      <a:cubicBezTo>
                        <a:pt x="1784" y="1263"/>
                        <a:pt x="1836" y="1142"/>
                        <a:pt x="1851" y="1009"/>
                      </a:cubicBezTo>
                      <a:cubicBezTo>
                        <a:pt x="1852" y="994"/>
                        <a:pt x="1849" y="978"/>
                        <a:pt x="1851" y="960"/>
                      </a:cubicBezTo>
                      <a:cubicBezTo>
                        <a:pt x="1877" y="787"/>
                        <a:pt x="1856" y="607"/>
                        <a:pt x="1761" y="441"/>
                      </a:cubicBezTo>
                      <a:cubicBezTo>
                        <a:pt x="1600" y="161"/>
                        <a:pt x="1283" y="1"/>
                        <a:pt x="972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5" name="Google Shape;225;p3"/>
                <p:cNvSpPr/>
                <p:nvPr/>
              </p:nvSpPr>
              <p:spPr>
                <a:xfrm>
                  <a:off x="799160" y="3477646"/>
                  <a:ext cx="76081" cy="70241"/>
                </a:xfrm>
                <a:custGeom>
                  <a:rect b="b" l="l" r="r" t="t"/>
                  <a:pathLst>
                    <a:path extrusionOk="0" h="1732" w="1876">
                      <a:moveTo>
                        <a:pt x="972" y="0"/>
                      </a:moveTo>
                      <a:cubicBezTo>
                        <a:pt x="748" y="0"/>
                        <a:pt x="528" y="83"/>
                        <a:pt x="370" y="263"/>
                      </a:cubicBezTo>
                      <a:cubicBezTo>
                        <a:pt x="0" y="686"/>
                        <a:pt x="80" y="1411"/>
                        <a:pt x="628" y="1639"/>
                      </a:cubicBezTo>
                      <a:cubicBezTo>
                        <a:pt x="739" y="1686"/>
                        <a:pt x="857" y="1703"/>
                        <a:pt x="974" y="1703"/>
                      </a:cubicBezTo>
                      <a:cubicBezTo>
                        <a:pt x="1002" y="1719"/>
                        <a:pt x="1032" y="1732"/>
                        <a:pt x="1064" y="1732"/>
                      </a:cubicBezTo>
                      <a:cubicBezTo>
                        <a:pt x="1066" y="1732"/>
                        <a:pt x="1068" y="1732"/>
                        <a:pt x="1069" y="1732"/>
                      </a:cubicBezTo>
                      <a:cubicBezTo>
                        <a:pt x="1238" y="1725"/>
                        <a:pt x="1398" y="1660"/>
                        <a:pt x="1530" y="1557"/>
                      </a:cubicBezTo>
                      <a:cubicBezTo>
                        <a:pt x="1538" y="1553"/>
                        <a:pt x="1547" y="1550"/>
                        <a:pt x="1556" y="1546"/>
                      </a:cubicBezTo>
                      <a:cubicBezTo>
                        <a:pt x="1567" y="1535"/>
                        <a:pt x="1574" y="1524"/>
                        <a:pt x="1586" y="1514"/>
                      </a:cubicBezTo>
                      <a:cubicBezTo>
                        <a:pt x="1590" y="1511"/>
                        <a:pt x="1595" y="1507"/>
                        <a:pt x="1599" y="1502"/>
                      </a:cubicBezTo>
                      <a:cubicBezTo>
                        <a:pt x="1642" y="1463"/>
                        <a:pt x="1680" y="1419"/>
                        <a:pt x="1710" y="1370"/>
                      </a:cubicBezTo>
                      <a:cubicBezTo>
                        <a:pt x="1784" y="1263"/>
                        <a:pt x="1836" y="1142"/>
                        <a:pt x="1850" y="1009"/>
                      </a:cubicBezTo>
                      <a:cubicBezTo>
                        <a:pt x="1851" y="993"/>
                        <a:pt x="1850" y="977"/>
                        <a:pt x="1850" y="960"/>
                      </a:cubicBezTo>
                      <a:cubicBezTo>
                        <a:pt x="1876" y="787"/>
                        <a:pt x="1856" y="606"/>
                        <a:pt x="1761" y="440"/>
                      </a:cubicBezTo>
                      <a:cubicBezTo>
                        <a:pt x="1599" y="161"/>
                        <a:pt x="1283" y="0"/>
                        <a:pt x="972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6" name="Google Shape;226;p3"/>
                <p:cNvSpPr/>
                <p:nvPr/>
              </p:nvSpPr>
              <p:spPr>
                <a:xfrm>
                  <a:off x="908295" y="3474685"/>
                  <a:ext cx="76081" cy="70282"/>
                </a:xfrm>
                <a:custGeom>
                  <a:rect b="b" l="l" r="r" t="t"/>
                  <a:pathLst>
                    <a:path extrusionOk="0" h="1733" w="1876">
                      <a:moveTo>
                        <a:pt x="971" y="1"/>
                      </a:moveTo>
                      <a:cubicBezTo>
                        <a:pt x="748" y="1"/>
                        <a:pt x="527" y="83"/>
                        <a:pt x="370" y="264"/>
                      </a:cubicBezTo>
                      <a:cubicBezTo>
                        <a:pt x="0" y="686"/>
                        <a:pt x="80" y="1412"/>
                        <a:pt x="628" y="1640"/>
                      </a:cubicBezTo>
                      <a:cubicBezTo>
                        <a:pt x="739" y="1686"/>
                        <a:pt x="857" y="1704"/>
                        <a:pt x="974" y="1704"/>
                      </a:cubicBezTo>
                      <a:cubicBezTo>
                        <a:pt x="1002" y="1720"/>
                        <a:pt x="1030" y="1733"/>
                        <a:pt x="1064" y="1733"/>
                      </a:cubicBezTo>
                      <a:cubicBezTo>
                        <a:pt x="1066" y="1733"/>
                        <a:pt x="1068" y="1733"/>
                        <a:pt x="1069" y="1733"/>
                      </a:cubicBezTo>
                      <a:cubicBezTo>
                        <a:pt x="1238" y="1725"/>
                        <a:pt x="1398" y="1660"/>
                        <a:pt x="1530" y="1558"/>
                      </a:cubicBezTo>
                      <a:cubicBezTo>
                        <a:pt x="1538" y="1554"/>
                        <a:pt x="1547" y="1551"/>
                        <a:pt x="1554" y="1546"/>
                      </a:cubicBezTo>
                      <a:cubicBezTo>
                        <a:pt x="1567" y="1536"/>
                        <a:pt x="1574" y="1525"/>
                        <a:pt x="1586" y="1515"/>
                      </a:cubicBezTo>
                      <a:cubicBezTo>
                        <a:pt x="1590" y="1512"/>
                        <a:pt x="1593" y="1507"/>
                        <a:pt x="1598" y="1503"/>
                      </a:cubicBezTo>
                      <a:cubicBezTo>
                        <a:pt x="1642" y="1464"/>
                        <a:pt x="1680" y="1419"/>
                        <a:pt x="1710" y="1370"/>
                      </a:cubicBezTo>
                      <a:cubicBezTo>
                        <a:pt x="1784" y="1264"/>
                        <a:pt x="1836" y="1142"/>
                        <a:pt x="1850" y="1010"/>
                      </a:cubicBezTo>
                      <a:cubicBezTo>
                        <a:pt x="1851" y="994"/>
                        <a:pt x="1849" y="978"/>
                        <a:pt x="1850" y="961"/>
                      </a:cubicBezTo>
                      <a:cubicBezTo>
                        <a:pt x="1876" y="787"/>
                        <a:pt x="1856" y="607"/>
                        <a:pt x="1761" y="441"/>
                      </a:cubicBezTo>
                      <a:cubicBezTo>
                        <a:pt x="1598" y="161"/>
                        <a:pt x="1282" y="1"/>
                        <a:pt x="97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7" name="Google Shape;227;p3"/>
                <p:cNvSpPr/>
                <p:nvPr/>
              </p:nvSpPr>
              <p:spPr>
                <a:xfrm>
                  <a:off x="551729" y="3391262"/>
                  <a:ext cx="79082" cy="72593"/>
                </a:xfrm>
                <a:custGeom>
                  <a:rect b="b" l="l" r="r" t="t"/>
                  <a:pathLst>
                    <a:path extrusionOk="0" h="1790" w="1950">
                      <a:moveTo>
                        <a:pt x="1110" y="0"/>
                      </a:moveTo>
                      <a:cubicBezTo>
                        <a:pt x="829" y="0"/>
                        <a:pt x="549" y="144"/>
                        <a:pt x="383" y="370"/>
                      </a:cubicBezTo>
                      <a:cubicBezTo>
                        <a:pt x="1" y="889"/>
                        <a:pt x="360" y="1700"/>
                        <a:pt x="995" y="1782"/>
                      </a:cubicBezTo>
                      <a:cubicBezTo>
                        <a:pt x="1032" y="1787"/>
                        <a:pt x="1069" y="1790"/>
                        <a:pt x="1107" y="1790"/>
                      </a:cubicBezTo>
                      <a:cubicBezTo>
                        <a:pt x="1402" y="1790"/>
                        <a:pt x="1702" y="1639"/>
                        <a:pt x="1791" y="1341"/>
                      </a:cubicBezTo>
                      <a:cubicBezTo>
                        <a:pt x="1801" y="1305"/>
                        <a:pt x="1808" y="1269"/>
                        <a:pt x="1813" y="1231"/>
                      </a:cubicBezTo>
                      <a:cubicBezTo>
                        <a:pt x="1946" y="1011"/>
                        <a:pt x="1950" y="732"/>
                        <a:pt x="1845" y="495"/>
                      </a:cubicBezTo>
                      <a:cubicBezTo>
                        <a:pt x="1722" y="217"/>
                        <a:pt x="1468" y="22"/>
                        <a:pt x="1161" y="2"/>
                      </a:cubicBezTo>
                      <a:cubicBezTo>
                        <a:pt x="1144" y="1"/>
                        <a:pt x="1127" y="0"/>
                        <a:pt x="1110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8" name="Google Shape;228;p3"/>
                <p:cNvSpPr/>
                <p:nvPr/>
              </p:nvSpPr>
              <p:spPr>
                <a:xfrm>
                  <a:off x="636856" y="3325277"/>
                  <a:ext cx="89424" cy="82246"/>
                </a:xfrm>
                <a:custGeom>
                  <a:rect b="b" l="l" r="r" t="t"/>
                  <a:pathLst>
                    <a:path extrusionOk="0" h="2028" w="2205">
                      <a:moveTo>
                        <a:pt x="1062" y="0"/>
                      </a:moveTo>
                      <a:cubicBezTo>
                        <a:pt x="874" y="0"/>
                        <a:pt x="688" y="53"/>
                        <a:pt x="531" y="170"/>
                      </a:cubicBezTo>
                      <a:cubicBezTo>
                        <a:pt x="132" y="464"/>
                        <a:pt x="1" y="1049"/>
                        <a:pt x="313" y="1450"/>
                      </a:cubicBezTo>
                      <a:cubicBezTo>
                        <a:pt x="357" y="1578"/>
                        <a:pt x="428" y="1700"/>
                        <a:pt x="529" y="1795"/>
                      </a:cubicBezTo>
                      <a:cubicBezTo>
                        <a:pt x="696" y="1953"/>
                        <a:pt x="916" y="2027"/>
                        <a:pt x="1137" y="2027"/>
                      </a:cubicBezTo>
                      <a:cubicBezTo>
                        <a:pt x="1393" y="2027"/>
                        <a:pt x="1653" y="1929"/>
                        <a:pt x="1839" y="1750"/>
                      </a:cubicBezTo>
                      <a:cubicBezTo>
                        <a:pt x="2199" y="1405"/>
                        <a:pt x="2204" y="783"/>
                        <a:pt x="1901" y="401"/>
                      </a:cubicBezTo>
                      <a:lnTo>
                        <a:pt x="1901" y="401"/>
                      </a:lnTo>
                      <a:lnTo>
                        <a:pt x="1901" y="402"/>
                      </a:lnTo>
                      <a:cubicBezTo>
                        <a:pt x="1703" y="153"/>
                        <a:pt x="1380" y="0"/>
                        <a:pt x="1062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9" name="Google Shape;229;p3"/>
                <p:cNvSpPr/>
                <p:nvPr/>
              </p:nvSpPr>
              <p:spPr>
                <a:xfrm>
                  <a:off x="611184" y="3482675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2" y="0"/>
                      </a:moveTo>
                      <a:cubicBezTo>
                        <a:pt x="749" y="0"/>
                        <a:pt x="528" y="83"/>
                        <a:pt x="370" y="263"/>
                      </a:cubicBezTo>
                      <a:cubicBezTo>
                        <a:pt x="1" y="686"/>
                        <a:pt x="80" y="1411"/>
                        <a:pt x="630" y="1639"/>
                      </a:cubicBezTo>
                      <a:cubicBezTo>
                        <a:pt x="739" y="1686"/>
                        <a:pt x="858" y="1703"/>
                        <a:pt x="974" y="1703"/>
                      </a:cubicBezTo>
                      <a:cubicBezTo>
                        <a:pt x="1002" y="1719"/>
                        <a:pt x="1032" y="1732"/>
                        <a:pt x="1064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40" y="1725"/>
                        <a:pt x="1399" y="1660"/>
                        <a:pt x="1531" y="1557"/>
                      </a:cubicBezTo>
                      <a:cubicBezTo>
                        <a:pt x="1539" y="1553"/>
                        <a:pt x="1547" y="1550"/>
                        <a:pt x="1556" y="1546"/>
                      </a:cubicBezTo>
                      <a:cubicBezTo>
                        <a:pt x="1568" y="1536"/>
                        <a:pt x="1575" y="1524"/>
                        <a:pt x="1586" y="1514"/>
                      </a:cubicBezTo>
                      <a:cubicBezTo>
                        <a:pt x="1591" y="1511"/>
                        <a:pt x="1595" y="1507"/>
                        <a:pt x="1599" y="1502"/>
                      </a:cubicBezTo>
                      <a:cubicBezTo>
                        <a:pt x="1643" y="1463"/>
                        <a:pt x="1680" y="1419"/>
                        <a:pt x="1710" y="1370"/>
                      </a:cubicBezTo>
                      <a:cubicBezTo>
                        <a:pt x="1784" y="1263"/>
                        <a:pt x="1836" y="1142"/>
                        <a:pt x="1850" y="1009"/>
                      </a:cubicBezTo>
                      <a:cubicBezTo>
                        <a:pt x="1852" y="993"/>
                        <a:pt x="1850" y="977"/>
                        <a:pt x="1850" y="960"/>
                      </a:cubicBezTo>
                      <a:cubicBezTo>
                        <a:pt x="1876" y="787"/>
                        <a:pt x="1856" y="606"/>
                        <a:pt x="1761" y="440"/>
                      </a:cubicBezTo>
                      <a:cubicBezTo>
                        <a:pt x="1600" y="161"/>
                        <a:pt x="1283" y="0"/>
                        <a:pt x="972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0" name="Google Shape;230;p3"/>
                <p:cNvSpPr/>
                <p:nvPr/>
              </p:nvSpPr>
              <p:spPr>
                <a:xfrm>
                  <a:off x="1009928" y="4067737"/>
                  <a:ext cx="76162" cy="70282"/>
                </a:xfrm>
                <a:custGeom>
                  <a:rect b="b" l="l" r="r" t="t"/>
                  <a:pathLst>
                    <a:path extrusionOk="0" h="1733" w="1878">
                      <a:moveTo>
                        <a:pt x="972" y="1"/>
                      </a:moveTo>
                      <a:cubicBezTo>
                        <a:pt x="749" y="1"/>
                        <a:pt x="529" y="83"/>
                        <a:pt x="371" y="263"/>
                      </a:cubicBezTo>
                      <a:cubicBezTo>
                        <a:pt x="1" y="686"/>
                        <a:pt x="81" y="1412"/>
                        <a:pt x="630" y="1640"/>
                      </a:cubicBezTo>
                      <a:cubicBezTo>
                        <a:pt x="739" y="1686"/>
                        <a:pt x="859" y="1703"/>
                        <a:pt x="976" y="1703"/>
                      </a:cubicBezTo>
                      <a:cubicBezTo>
                        <a:pt x="1002" y="1720"/>
                        <a:pt x="1032" y="1732"/>
                        <a:pt x="1064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40" y="1725"/>
                        <a:pt x="1400" y="1660"/>
                        <a:pt x="1531" y="1558"/>
                      </a:cubicBezTo>
                      <a:cubicBezTo>
                        <a:pt x="1539" y="1553"/>
                        <a:pt x="1549" y="1550"/>
                        <a:pt x="1556" y="1546"/>
                      </a:cubicBezTo>
                      <a:cubicBezTo>
                        <a:pt x="1569" y="1537"/>
                        <a:pt x="1576" y="1524"/>
                        <a:pt x="1588" y="1514"/>
                      </a:cubicBezTo>
                      <a:cubicBezTo>
                        <a:pt x="1592" y="1511"/>
                        <a:pt x="1595" y="1507"/>
                        <a:pt x="1599" y="1503"/>
                      </a:cubicBezTo>
                      <a:cubicBezTo>
                        <a:pt x="1644" y="1464"/>
                        <a:pt x="1682" y="1419"/>
                        <a:pt x="1712" y="1370"/>
                      </a:cubicBezTo>
                      <a:cubicBezTo>
                        <a:pt x="1785" y="1263"/>
                        <a:pt x="1836" y="1142"/>
                        <a:pt x="1850" y="1009"/>
                      </a:cubicBezTo>
                      <a:cubicBezTo>
                        <a:pt x="1853" y="993"/>
                        <a:pt x="1850" y="978"/>
                        <a:pt x="1852" y="960"/>
                      </a:cubicBezTo>
                      <a:cubicBezTo>
                        <a:pt x="1878" y="787"/>
                        <a:pt x="1858" y="607"/>
                        <a:pt x="1761" y="441"/>
                      </a:cubicBezTo>
                      <a:cubicBezTo>
                        <a:pt x="1600" y="161"/>
                        <a:pt x="1283" y="1"/>
                        <a:pt x="972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1" name="Google Shape;231;p3"/>
                <p:cNvSpPr/>
                <p:nvPr/>
              </p:nvSpPr>
              <p:spPr>
                <a:xfrm>
                  <a:off x="736460" y="4083716"/>
                  <a:ext cx="76122" cy="70282"/>
                </a:xfrm>
                <a:custGeom>
                  <a:rect b="b" l="l" r="r" t="t"/>
                  <a:pathLst>
                    <a:path extrusionOk="0" h="1733" w="1877">
                      <a:moveTo>
                        <a:pt x="973" y="1"/>
                      </a:moveTo>
                      <a:cubicBezTo>
                        <a:pt x="750" y="1"/>
                        <a:pt x="530" y="84"/>
                        <a:pt x="372" y="265"/>
                      </a:cubicBezTo>
                      <a:cubicBezTo>
                        <a:pt x="1" y="686"/>
                        <a:pt x="80" y="1412"/>
                        <a:pt x="630" y="1640"/>
                      </a:cubicBezTo>
                      <a:cubicBezTo>
                        <a:pt x="740" y="1686"/>
                        <a:pt x="858" y="1703"/>
                        <a:pt x="975" y="1703"/>
                      </a:cubicBezTo>
                      <a:cubicBezTo>
                        <a:pt x="1002" y="1720"/>
                        <a:pt x="1032" y="1732"/>
                        <a:pt x="1065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40" y="1725"/>
                        <a:pt x="1399" y="1660"/>
                        <a:pt x="1532" y="1559"/>
                      </a:cubicBezTo>
                      <a:cubicBezTo>
                        <a:pt x="1539" y="1553"/>
                        <a:pt x="1549" y="1552"/>
                        <a:pt x="1556" y="1546"/>
                      </a:cubicBezTo>
                      <a:cubicBezTo>
                        <a:pt x="1568" y="1537"/>
                        <a:pt x="1576" y="1524"/>
                        <a:pt x="1587" y="1516"/>
                      </a:cubicBezTo>
                      <a:cubicBezTo>
                        <a:pt x="1591" y="1511"/>
                        <a:pt x="1595" y="1507"/>
                        <a:pt x="1600" y="1503"/>
                      </a:cubicBezTo>
                      <a:cubicBezTo>
                        <a:pt x="1643" y="1464"/>
                        <a:pt x="1682" y="1420"/>
                        <a:pt x="1711" y="1370"/>
                      </a:cubicBezTo>
                      <a:cubicBezTo>
                        <a:pt x="1786" y="1265"/>
                        <a:pt x="1836" y="1142"/>
                        <a:pt x="1851" y="1011"/>
                      </a:cubicBezTo>
                      <a:cubicBezTo>
                        <a:pt x="1852" y="993"/>
                        <a:pt x="1851" y="977"/>
                        <a:pt x="1851" y="962"/>
                      </a:cubicBezTo>
                      <a:lnTo>
                        <a:pt x="1851" y="960"/>
                      </a:lnTo>
                      <a:cubicBezTo>
                        <a:pt x="1877" y="787"/>
                        <a:pt x="1856" y="608"/>
                        <a:pt x="1761" y="441"/>
                      </a:cubicBezTo>
                      <a:cubicBezTo>
                        <a:pt x="1600" y="161"/>
                        <a:pt x="1284" y="1"/>
                        <a:pt x="97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2" name="Google Shape;232;p3"/>
                <p:cNvSpPr/>
                <p:nvPr/>
              </p:nvSpPr>
              <p:spPr>
                <a:xfrm>
                  <a:off x="1160633" y="3925223"/>
                  <a:ext cx="79001" cy="72634"/>
                </a:xfrm>
                <a:custGeom>
                  <a:rect b="b" l="l" r="r" t="t"/>
                  <a:pathLst>
                    <a:path extrusionOk="0" h="1791" w="1948">
                      <a:moveTo>
                        <a:pt x="1107" y="1"/>
                      </a:moveTo>
                      <a:cubicBezTo>
                        <a:pt x="828" y="1"/>
                        <a:pt x="547" y="143"/>
                        <a:pt x="382" y="369"/>
                      </a:cubicBezTo>
                      <a:cubicBezTo>
                        <a:pt x="0" y="890"/>
                        <a:pt x="359" y="1699"/>
                        <a:pt x="994" y="1783"/>
                      </a:cubicBezTo>
                      <a:cubicBezTo>
                        <a:pt x="1030" y="1788"/>
                        <a:pt x="1066" y="1790"/>
                        <a:pt x="1103" y="1790"/>
                      </a:cubicBezTo>
                      <a:cubicBezTo>
                        <a:pt x="1398" y="1790"/>
                        <a:pt x="1700" y="1639"/>
                        <a:pt x="1791" y="1340"/>
                      </a:cubicBezTo>
                      <a:cubicBezTo>
                        <a:pt x="1801" y="1304"/>
                        <a:pt x="1808" y="1268"/>
                        <a:pt x="1812" y="1232"/>
                      </a:cubicBezTo>
                      <a:cubicBezTo>
                        <a:pt x="1945" y="1011"/>
                        <a:pt x="1948" y="733"/>
                        <a:pt x="1844" y="495"/>
                      </a:cubicBezTo>
                      <a:lnTo>
                        <a:pt x="1844" y="495"/>
                      </a:lnTo>
                      <a:lnTo>
                        <a:pt x="1844" y="496"/>
                      </a:lnTo>
                      <a:cubicBezTo>
                        <a:pt x="1721" y="216"/>
                        <a:pt x="1466" y="21"/>
                        <a:pt x="1159" y="3"/>
                      </a:cubicBezTo>
                      <a:cubicBezTo>
                        <a:pt x="1142" y="1"/>
                        <a:pt x="1125" y="1"/>
                        <a:pt x="1107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3" name="Google Shape;233;p3"/>
                <p:cNvSpPr/>
                <p:nvPr/>
              </p:nvSpPr>
              <p:spPr>
                <a:xfrm>
                  <a:off x="1072424" y="3883694"/>
                  <a:ext cx="76122" cy="70282"/>
                </a:xfrm>
                <a:custGeom>
                  <a:rect b="b" l="l" r="r" t="t"/>
                  <a:pathLst>
                    <a:path extrusionOk="0" h="1733" w="1877">
                      <a:moveTo>
                        <a:pt x="972" y="1"/>
                      </a:moveTo>
                      <a:cubicBezTo>
                        <a:pt x="749" y="1"/>
                        <a:pt x="529" y="83"/>
                        <a:pt x="371" y="263"/>
                      </a:cubicBezTo>
                      <a:cubicBezTo>
                        <a:pt x="1" y="686"/>
                        <a:pt x="80" y="1412"/>
                        <a:pt x="630" y="1640"/>
                      </a:cubicBezTo>
                      <a:cubicBezTo>
                        <a:pt x="739" y="1686"/>
                        <a:pt x="858" y="1703"/>
                        <a:pt x="975" y="1703"/>
                      </a:cubicBezTo>
                      <a:cubicBezTo>
                        <a:pt x="1002" y="1720"/>
                        <a:pt x="1032" y="1732"/>
                        <a:pt x="1065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40" y="1725"/>
                        <a:pt x="1399" y="1659"/>
                        <a:pt x="1532" y="1558"/>
                      </a:cubicBezTo>
                      <a:cubicBezTo>
                        <a:pt x="1539" y="1553"/>
                        <a:pt x="1547" y="1550"/>
                        <a:pt x="1556" y="1545"/>
                      </a:cubicBezTo>
                      <a:cubicBezTo>
                        <a:pt x="1568" y="1536"/>
                        <a:pt x="1575" y="1524"/>
                        <a:pt x="1586" y="1514"/>
                      </a:cubicBezTo>
                      <a:cubicBezTo>
                        <a:pt x="1591" y="1511"/>
                        <a:pt x="1595" y="1507"/>
                        <a:pt x="1599" y="1503"/>
                      </a:cubicBezTo>
                      <a:cubicBezTo>
                        <a:pt x="1643" y="1464"/>
                        <a:pt x="1680" y="1419"/>
                        <a:pt x="1710" y="1370"/>
                      </a:cubicBezTo>
                      <a:cubicBezTo>
                        <a:pt x="1785" y="1263"/>
                        <a:pt x="1836" y="1142"/>
                        <a:pt x="1850" y="1009"/>
                      </a:cubicBezTo>
                      <a:cubicBezTo>
                        <a:pt x="1852" y="993"/>
                        <a:pt x="1850" y="978"/>
                        <a:pt x="1850" y="960"/>
                      </a:cubicBezTo>
                      <a:cubicBezTo>
                        <a:pt x="1876" y="787"/>
                        <a:pt x="1858" y="607"/>
                        <a:pt x="1761" y="441"/>
                      </a:cubicBezTo>
                      <a:cubicBezTo>
                        <a:pt x="1600" y="161"/>
                        <a:pt x="1283" y="1"/>
                        <a:pt x="972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4" name="Google Shape;234;p3"/>
                <p:cNvSpPr/>
                <p:nvPr/>
              </p:nvSpPr>
              <p:spPr>
                <a:xfrm>
                  <a:off x="1000316" y="3967077"/>
                  <a:ext cx="76203" cy="70282"/>
                </a:xfrm>
                <a:custGeom>
                  <a:rect b="b" l="l" r="r" t="t"/>
                  <a:pathLst>
                    <a:path extrusionOk="0" h="1733" w="1879">
                      <a:moveTo>
                        <a:pt x="973" y="1"/>
                      </a:moveTo>
                      <a:cubicBezTo>
                        <a:pt x="750" y="1"/>
                        <a:pt x="530" y="83"/>
                        <a:pt x="372" y="263"/>
                      </a:cubicBezTo>
                      <a:cubicBezTo>
                        <a:pt x="1" y="686"/>
                        <a:pt x="82" y="1412"/>
                        <a:pt x="630" y="1640"/>
                      </a:cubicBezTo>
                      <a:cubicBezTo>
                        <a:pt x="740" y="1686"/>
                        <a:pt x="858" y="1703"/>
                        <a:pt x="976" y="1703"/>
                      </a:cubicBezTo>
                      <a:cubicBezTo>
                        <a:pt x="1002" y="1720"/>
                        <a:pt x="1032" y="1732"/>
                        <a:pt x="1065" y="1732"/>
                      </a:cubicBezTo>
                      <a:cubicBezTo>
                        <a:pt x="1067" y="1732"/>
                        <a:pt x="1068" y="1732"/>
                        <a:pt x="1070" y="1732"/>
                      </a:cubicBezTo>
                      <a:cubicBezTo>
                        <a:pt x="1240" y="1725"/>
                        <a:pt x="1399" y="1659"/>
                        <a:pt x="1532" y="1558"/>
                      </a:cubicBezTo>
                      <a:cubicBezTo>
                        <a:pt x="1539" y="1553"/>
                        <a:pt x="1549" y="1551"/>
                        <a:pt x="1556" y="1545"/>
                      </a:cubicBezTo>
                      <a:cubicBezTo>
                        <a:pt x="1568" y="1536"/>
                        <a:pt x="1577" y="1525"/>
                        <a:pt x="1587" y="1514"/>
                      </a:cubicBezTo>
                      <a:cubicBezTo>
                        <a:pt x="1591" y="1512"/>
                        <a:pt x="1595" y="1507"/>
                        <a:pt x="1600" y="1503"/>
                      </a:cubicBezTo>
                      <a:cubicBezTo>
                        <a:pt x="1644" y="1464"/>
                        <a:pt x="1682" y="1419"/>
                        <a:pt x="1711" y="1370"/>
                      </a:cubicBezTo>
                      <a:cubicBezTo>
                        <a:pt x="1786" y="1263"/>
                        <a:pt x="1836" y="1142"/>
                        <a:pt x="1851" y="1009"/>
                      </a:cubicBezTo>
                      <a:cubicBezTo>
                        <a:pt x="1852" y="994"/>
                        <a:pt x="1851" y="976"/>
                        <a:pt x="1851" y="960"/>
                      </a:cubicBezTo>
                      <a:cubicBezTo>
                        <a:pt x="1878" y="787"/>
                        <a:pt x="1858" y="607"/>
                        <a:pt x="1761" y="441"/>
                      </a:cubicBezTo>
                      <a:cubicBezTo>
                        <a:pt x="1600" y="161"/>
                        <a:pt x="1284" y="1"/>
                        <a:pt x="97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5" name="Google Shape;235;p3"/>
                <p:cNvSpPr/>
                <p:nvPr/>
              </p:nvSpPr>
              <p:spPr>
                <a:xfrm>
                  <a:off x="1151710" y="3811260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3" y="0"/>
                      </a:moveTo>
                      <a:cubicBezTo>
                        <a:pt x="750" y="0"/>
                        <a:pt x="529" y="83"/>
                        <a:pt x="372" y="263"/>
                      </a:cubicBezTo>
                      <a:cubicBezTo>
                        <a:pt x="1" y="686"/>
                        <a:pt x="80" y="1411"/>
                        <a:pt x="630" y="1639"/>
                      </a:cubicBezTo>
                      <a:cubicBezTo>
                        <a:pt x="740" y="1686"/>
                        <a:pt x="858" y="1703"/>
                        <a:pt x="975" y="1703"/>
                      </a:cubicBezTo>
                      <a:cubicBezTo>
                        <a:pt x="1002" y="1719"/>
                        <a:pt x="1032" y="1732"/>
                        <a:pt x="1065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40" y="1725"/>
                        <a:pt x="1399" y="1660"/>
                        <a:pt x="1532" y="1557"/>
                      </a:cubicBezTo>
                      <a:cubicBezTo>
                        <a:pt x="1539" y="1553"/>
                        <a:pt x="1548" y="1550"/>
                        <a:pt x="1556" y="1546"/>
                      </a:cubicBezTo>
                      <a:cubicBezTo>
                        <a:pt x="1568" y="1537"/>
                        <a:pt x="1575" y="1524"/>
                        <a:pt x="1587" y="1514"/>
                      </a:cubicBezTo>
                      <a:cubicBezTo>
                        <a:pt x="1591" y="1511"/>
                        <a:pt x="1595" y="1507"/>
                        <a:pt x="1599" y="1502"/>
                      </a:cubicBezTo>
                      <a:cubicBezTo>
                        <a:pt x="1643" y="1463"/>
                        <a:pt x="1680" y="1419"/>
                        <a:pt x="1711" y="1370"/>
                      </a:cubicBezTo>
                      <a:cubicBezTo>
                        <a:pt x="1786" y="1264"/>
                        <a:pt x="1836" y="1142"/>
                        <a:pt x="1851" y="1009"/>
                      </a:cubicBezTo>
                      <a:cubicBezTo>
                        <a:pt x="1852" y="993"/>
                        <a:pt x="1851" y="977"/>
                        <a:pt x="1851" y="960"/>
                      </a:cubicBezTo>
                      <a:cubicBezTo>
                        <a:pt x="1877" y="787"/>
                        <a:pt x="1858" y="606"/>
                        <a:pt x="1761" y="440"/>
                      </a:cubicBezTo>
                      <a:cubicBezTo>
                        <a:pt x="1600" y="161"/>
                        <a:pt x="1283" y="0"/>
                        <a:pt x="97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6" name="Google Shape;236;p3"/>
                <p:cNvSpPr/>
                <p:nvPr/>
              </p:nvSpPr>
              <p:spPr>
                <a:xfrm>
                  <a:off x="1110952" y="4019516"/>
                  <a:ext cx="76081" cy="70282"/>
                </a:xfrm>
                <a:custGeom>
                  <a:rect b="b" l="l" r="r" t="t"/>
                  <a:pathLst>
                    <a:path extrusionOk="0" h="1733" w="1876">
                      <a:moveTo>
                        <a:pt x="973" y="1"/>
                      </a:moveTo>
                      <a:cubicBezTo>
                        <a:pt x="749" y="1"/>
                        <a:pt x="529" y="84"/>
                        <a:pt x="371" y="265"/>
                      </a:cubicBezTo>
                      <a:cubicBezTo>
                        <a:pt x="0" y="686"/>
                        <a:pt x="79" y="1412"/>
                        <a:pt x="629" y="1640"/>
                      </a:cubicBezTo>
                      <a:cubicBezTo>
                        <a:pt x="739" y="1686"/>
                        <a:pt x="857" y="1703"/>
                        <a:pt x="974" y="1703"/>
                      </a:cubicBezTo>
                      <a:cubicBezTo>
                        <a:pt x="1001" y="1720"/>
                        <a:pt x="1031" y="1732"/>
                        <a:pt x="1064" y="1732"/>
                      </a:cubicBezTo>
                      <a:cubicBezTo>
                        <a:pt x="1066" y="1732"/>
                        <a:pt x="1067" y="1732"/>
                        <a:pt x="1069" y="1732"/>
                      </a:cubicBezTo>
                      <a:cubicBezTo>
                        <a:pt x="1239" y="1726"/>
                        <a:pt x="1398" y="1660"/>
                        <a:pt x="1531" y="1559"/>
                      </a:cubicBezTo>
                      <a:cubicBezTo>
                        <a:pt x="1538" y="1553"/>
                        <a:pt x="1548" y="1552"/>
                        <a:pt x="1555" y="1546"/>
                      </a:cubicBezTo>
                      <a:cubicBezTo>
                        <a:pt x="1567" y="1537"/>
                        <a:pt x="1576" y="1524"/>
                        <a:pt x="1586" y="1516"/>
                      </a:cubicBezTo>
                      <a:cubicBezTo>
                        <a:pt x="1590" y="1511"/>
                        <a:pt x="1594" y="1507"/>
                        <a:pt x="1599" y="1503"/>
                      </a:cubicBezTo>
                      <a:cubicBezTo>
                        <a:pt x="1642" y="1464"/>
                        <a:pt x="1681" y="1421"/>
                        <a:pt x="1710" y="1370"/>
                      </a:cubicBezTo>
                      <a:cubicBezTo>
                        <a:pt x="1783" y="1265"/>
                        <a:pt x="1835" y="1142"/>
                        <a:pt x="1850" y="1011"/>
                      </a:cubicBezTo>
                      <a:cubicBezTo>
                        <a:pt x="1851" y="993"/>
                        <a:pt x="1850" y="978"/>
                        <a:pt x="1850" y="962"/>
                      </a:cubicBezTo>
                      <a:lnTo>
                        <a:pt x="1850" y="960"/>
                      </a:lnTo>
                      <a:cubicBezTo>
                        <a:pt x="1876" y="787"/>
                        <a:pt x="1856" y="608"/>
                        <a:pt x="1760" y="441"/>
                      </a:cubicBezTo>
                      <a:cubicBezTo>
                        <a:pt x="1599" y="161"/>
                        <a:pt x="1283" y="1"/>
                        <a:pt x="97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7" name="Google Shape;237;p3"/>
                <p:cNvSpPr/>
                <p:nvPr/>
              </p:nvSpPr>
              <p:spPr>
                <a:xfrm>
                  <a:off x="863521" y="3933213"/>
                  <a:ext cx="79082" cy="72593"/>
                </a:xfrm>
                <a:custGeom>
                  <a:rect b="b" l="l" r="r" t="t"/>
                  <a:pathLst>
                    <a:path extrusionOk="0" h="1790" w="1950">
                      <a:moveTo>
                        <a:pt x="1109" y="0"/>
                      </a:moveTo>
                      <a:cubicBezTo>
                        <a:pt x="829" y="0"/>
                        <a:pt x="549" y="143"/>
                        <a:pt x="383" y="368"/>
                      </a:cubicBezTo>
                      <a:cubicBezTo>
                        <a:pt x="0" y="889"/>
                        <a:pt x="360" y="1699"/>
                        <a:pt x="995" y="1782"/>
                      </a:cubicBezTo>
                      <a:cubicBezTo>
                        <a:pt x="1031" y="1787"/>
                        <a:pt x="1067" y="1789"/>
                        <a:pt x="1104" y="1789"/>
                      </a:cubicBezTo>
                      <a:cubicBezTo>
                        <a:pt x="1400" y="1789"/>
                        <a:pt x="1701" y="1639"/>
                        <a:pt x="1791" y="1339"/>
                      </a:cubicBezTo>
                      <a:cubicBezTo>
                        <a:pt x="1803" y="1303"/>
                        <a:pt x="1810" y="1267"/>
                        <a:pt x="1813" y="1231"/>
                      </a:cubicBezTo>
                      <a:cubicBezTo>
                        <a:pt x="1947" y="1010"/>
                        <a:pt x="1950" y="732"/>
                        <a:pt x="1846" y="494"/>
                      </a:cubicBezTo>
                      <a:lnTo>
                        <a:pt x="1846" y="494"/>
                      </a:lnTo>
                      <a:lnTo>
                        <a:pt x="1846" y="495"/>
                      </a:lnTo>
                      <a:cubicBezTo>
                        <a:pt x="1722" y="215"/>
                        <a:pt x="1468" y="21"/>
                        <a:pt x="1160" y="2"/>
                      </a:cubicBezTo>
                      <a:cubicBezTo>
                        <a:pt x="1143" y="1"/>
                        <a:pt x="1126" y="0"/>
                        <a:pt x="110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8" name="Google Shape;238;p3"/>
                <p:cNvSpPr/>
                <p:nvPr/>
              </p:nvSpPr>
              <p:spPr>
                <a:xfrm>
                  <a:off x="948729" y="3867147"/>
                  <a:ext cx="89343" cy="82286"/>
                </a:xfrm>
                <a:custGeom>
                  <a:rect b="b" l="l" r="r" t="t"/>
                  <a:pathLst>
                    <a:path extrusionOk="0" h="2029" w="2203">
                      <a:moveTo>
                        <a:pt x="1060" y="1"/>
                      </a:moveTo>
                      <a:cubicBezTo>
                        <a:pt x="872" y="1"/>
                        <a:pt x="686" y="53"/>
                        <a:pt x="528" y="171"/>
                      </a:cubicBezTo>
                      <a:cubicBezTo>
                        <a:pt x="130" y="465"/>
                        <a:pt x="0" y="1049"/>
                        <a:pt x="310" y="1450"/>
                      </a:cubicBezTo>
                      <a:cubicBezTo>
                        <a:pt x="357" y="1580"/>
                        <a:pt x="426" y="1700"/>
                        <a:pt x="527" y="1795"/>
                      </a:cubicBezTo>
                      <a:cubicBezTo>
                        <a:pt x="695" y="1955"/>
                        <a:pt x="914" y="2029"/>
                        <a:pt x="1136" y="2029"/>
                      </a:cubicBezTo>
                      <a:cubicBezTo>
                        <a:pt x="1392" y="2029"/>
                        <a:pt x="1651" y="1930"/>
                        <a:pt x="1837" y="1751"/>
                      </a:cubicBezTo>
                      <a:cubicBezTo>
                        <a:pt x="2196" y="1406"/>
                        <a:pt x="2202" y="784"/>
                        <a:pt x="1899" y="403"/>
                      </a:cubicBezTo>
                      <a:cubicBezTo>
                        <a:pt x="1701" y="153"/>
                        <a:pt x="1378" y="1"/>
                        <a:pt x="1060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9" name="Google Shape;239;p3"/>
                <p:cNvSpPr/>
                <p:nvPr/>
              </p:nvSpPr>
              <p:spPr>
                <a:xfrm>
                  <a:off x="775394" y="3891643"/>
                  <a:ext cx="76122" cy="70282"/>
                </a:xfrm>
                <a:custGeom>
                  <a:rect b="b" l="l" r="r" t="t"/>
                  <a:pathLst>
                    <a:path extrusionOk="0" h="1733" w="1877">
                      <a:moveTo>
                        <a:pt x="971" y="1"/>
                      </a:moveTo>
                      <a:cubicBezTo>
                        <a:pt x="748" y="1"/>
                        <a:pt x="528" y="83"/>
                        <a:pt x="370" y="264"/>
                      </a:cubicBezTo>
                      <a:cubicBezTo>
                        <a:pt x="0" y="686"/>
                        <a:pt x="80" y="1412"/>
                        <a:pt x="628" y="1640"/>
                      </a:cubicBezTo>
                      <a:cubicBezTo>
                        <a:pt x="739" y="1686"/>
                        <a:pt x="857" y="1704"/>
                        <a:pt x="974" y="1704"/>
                      </a:cubicBezTo>
                      <a:cubicBezTo>
                        <a:pt x="1000" y="1720"/>
                        <a:pt x="1030" y="1733"/>
                        <a:pt x="1063" y="1733"/>
                      </a:cubicBezTo>
                      <a:cubicBezTo>
                        <a:pt x="1065" y="1733"/>
                        <a:pt x="1066" y="1732"/>
                        <a:pt x="1068" y="1732"/>
                      </a:cubicBezTo>
                      <a:cubicBezTo>
                        <a:pt x="1238" y="1725"/>
                        <a:pt x="1399" y="1659"/>
                        <a:pt x="1530" y="1558"/>
                      </a:cubicBezTo>
                      <a:cubicBezTo>
                        <a:pt x="1537" y="1553"/>
                        <a:pt x="1547" y="1551"/>
                        <a:pt x="1554" y="1545"/>
                      </a:cubicBezTo>
                      <a:cubicBezTo>
                        <a:pt x="1567" y="1536"/>
                        <a:pt x="1575" y="1525"/>
                        <a:pt x="1586" y="1515"/>
                      </a:cubicBezTo>
                      <a:cubicBezTo>
                        <a:pt x="1590" y="1512"/>
                        <a:pt x="1593" y="1507"/>
                        <a:pt x="1598" y="1503"/>
                      </a:cubicBezTo>
                      <a:cubicBezTo>
                        <a:pt x="1642" y="1464"/>
                        <a:pt x="1680" y="1419"/>
                        <a:pt x="1710" y="1370"/>
                      </a:cubicBezTo>
                      <a:cubicBezTo>
                        <a:pt x="1784" y="1263"/>
                        <a:pt x="1834" y="1142"/>
                        <a:pt x="1849" y="1009"/>
                      </a:cubicBezTo>
                      <a:cubicBezTo>
                        <a:pt x="1852" y="994"/>
                        <a:pt x="1849" y="978"/>
                        <a:pt x="1850" y="960"/>
                      </a:cubicBezTo>
                      <a:cubicBezTo>
                        <a:pt x="1876" y="787"/>
                        <a:pt x="1856" y="607"/>
                        <a:pt x="1759" y="441"/>
                      </a:cubicBezTo>
                      <a:cubicBezTo>
                        <a:pt x="1598" y="161"/>
                        <a:pt x="1282" y="1"/>
                        <a:pt x="97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0" name="Google Shape;240;p3"/>
                <p:cNvSpPr/>
                <p:nvPr/>
              </p:nvSpPr>
              <p:spPr>
                <a:xfrm>
                  <a:off x="703286" y="3975026"/>
                  <a:ext cx="76122" cy="70282"/>
                </a:xfrm>
                <a:custGeom>
                  <a:rect b="b" l="l" r="r" t="t"/>
                  <a:pathLst>
                    <a:path extrusionOk="0" h="1733" w="1877">
                      <a:moveTo>
                        <a:pt x="971" y="1"/>
                      </a:moveTo>
                      <a:cubicBezTo>
                        <a:pt x="748" y="1"/>
                        <a:pt x="528" y="83"/>
                        <a:pt x="370" y="264"/>
                      </a:cubicBezTo>
                      <a:cubicBezTo>
                        <a:pt x="1" y="686"/>
                        <a:pt x="80" y="1412"/>
                        <a:pt x="628" y="1640"/>
                      </a:cubicBezTo>
                      <a:cubicBezTo>
                        <a:pt x="739" y="1686"/>
                        <a:pt x="858" y="1704"/>
                        <a:pt x="975" y="1704"/>
                      </a:cubicBezTo>
                      <a:cubicBezTo>
                        <a:pt x="1002" y="1720"/>
                        <a:pt x="1031" y="1733"/>
                        <a:pt x="1064" y="1733"/>
                      </a:cubicBezTo>
                      <a:cubicBezTo>
                        <a:pt x="1066" y="1733"/>
                        <a:pt x="1068" y="1733"/>
                        <a:pt x="1070" y="1733"/>
                      </a:cubicBezTo>
                      <a:cubicBezTo>
                        <a:pt x="1239" y="1725"/>
                        <a:pt x="1399" y="1659"/>
                        <a:pt x="1530" y="1558"/>
                      </a:cubicBezTo>
                      <a:cubicBezTo>
                        <a:pt x="1539" y="1554"/>
                        <a:pt x="1547" y="1551"/>
                        <a:pt x="1555" y="1545"/>
                      </a:cubicBezTo>
                      <a:cubicBezTo>
                        <a:pt x="1568" y="1536"/>
                        <a:pt x="1575" y="1525"/>
                        <a:pt x="1586" y="1515"/>
                      </a:cubicBezTo>
                      <a:cubicBezTo>
                        <a:pt x="1591" y="1512"/>
                        <a:pt x="1594" y="1507"/>
                        <a:pt x="1598" y="1503"/>
                      </a:cubicBezTo>
                      <a:cubicBezTo>
                        <a:pt x="1643" y="1464"/>
                        <a:pt x="1680" y="1419"/>
                        <a:pt x="1711" y="1370"/>
                      </a:cubicBezTo>
                      <a:cubicBezTo>
                        <a:pt x="1784" y="1264"/>
                        <a:pt x="1836" y="1142"/>
                        <a:pt x="1849" y="1010"/>
                      </a:cubicBezTo>
                      <a:cubicBezTo>
                        <a:pt x="1852" y="994"/>
                        <a:pt x="1849" y="976"/>
                        <a:pt x="1850" y="961"/>
                      </a:cubicBezTo>
                      <a:cubicBezTo>
                        <a:pt x="1876" y="787"/>
                        <a:pt x="1856" y="607"/>
                        <a:pt x="1761" y="441"/>
                      </a:cubicBezTo>
                      <a:cubicBezTo>
                        <a:pt x="1599" y="161"/>
                        <a:pt x="1282" y="1"/>
                        <a:pt x="97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1" name="Google Shape;241;p3"/>
                <p:cNvSpPr/>
                <p:nvPr/>
              </p:nvSpPr>
              <p:spPr>
                <a:xfrm>
                  <a:off x="854680" y="3819209"/>
                  <a:ext cx="76122" cy="70282"/>
                </a:xfrm>
                <a:custGeom>
                  <a:rect b="b" l="l" r="r" t="t"/>
                  <a:pathLst>
                    <a:path extrusionOk="0" h="1733" w="1877">
                      <a:moveTo>
                        <a:pt x="971" y="0"/>
                      </a:moveTo>
                      <a:cubicBezTo>
                        <a:pt x="748" y="0"/>
                        <a:pt x="528" y="83"/>
                        <a:pt x="370" y="263"/>
                      </a:cubicBezTo>
                      <a:cubicBezTo>
                        <a:pt x="0" y="686"/>
                        <a:pt x="80" y="1412"/>
                        <a:pt x="628" y="1640"/>
                      </a:cubicBezTo>
                      <a:cubicBezTo>
                        <a:pt x="739" y="1686"/>
                        <a:pt x="858" y="1703"/>
                        <a:pt x="974" y="1703"/>
                      </a:cubicBezTo>
                      <a:cubicBezTo>
                        <a:pt x="1002" y="1720"/>
                        <a:pt x="1031" y="1732"/>
                        <a:pt x="1064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39" y="1725"/>
                        <a:pt x="1399" y="1660"/>
                        <a:pt x="1530" y="1557"/>
                      </a:cubicBezTo>
                      <a:cubicBezTo>
                        <a:pt x="1539" y="1553"/>
                        <a:pt x="1547" y="1550"/>
                        <a:pt x="1555" y="1546"/>
                      </a:cubicBezTo>
                      <a:cubicBezTo>
                        <a:pt x="1567" y="1537"/>
                        <a:pt x="1575" y="1524"/>
                        <a:pt x="1586" y="1514"/>
                      </a:cubicBezTo>
                      <a:cubicBezTo>
                        <a:pt x="1591" y="1511"/>
                        <a:pt x="1593" y="1507"/>
                        <a:pt x="1598" y="1503"/>
                      </a:cubicBezTo>
                      <a:cubicBezTo>
                        <a:pt x="1643" y="1464"/>
                        <a:pt x="1680" y="1419"/>
                        <a:pt x="1710" y="1370"/>
                      </a:cubicBezTo>
                      <a:cubicBezTo>
                        <a:pt x="1784" y="1265"/>
                        <a:pt x="1836" y="1142"/>
                        <a:pt x="1850" y="1009"/>
                      </a:cubicBezTo>
                      <a:cubicBezTo>
                        <a:pt x="1852" y="993"/>
                        <a:pt x="1849" y="977"/>
                        <a:pt x="1850" y="960"/>
                      </a:cubicBezTo>
                      <a:cubicBezTo>
                        <a:pt x="1876" y="787"/>
                        <a:pt x="1856" y="607"/>
                        <a:pt x="1761" y="441"/>
                      </a:cubicBezTo>
                      <a:cubicBezTo>
                        <a:pt x="1599" y="161"/>
                        <a:pt x="1282" y="0"/>
                        <a:pt x="971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2" name="Google Shape;242;p3"/>
                <p:cNvSpPr/>
                <p:nvPr/>
              </p:nvSpPr>
              <p:spPr>
                <a:xfrm>
                  <a:off x="813881" y="4027506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2" y="0"/>
                      </a:moveTo>
                      <a:cubicBezTo>
                        <a:pt x="749" y="0"/>
                        <a:pt x="528" y="83"/>
                        <a:pt x="370" y="264"/>
                      </a:cubicBezTo>
                      <a:cubicBezTo>
                        <a:pt x="1" y="685"/>
                        <a:pt x="80" y="1411"/>
                        <a:pt x="628" y="1639"/>
                      </a:cubicBezTo>
                      <a:cubicBezTo>
                        <a:pt x="740" y="1685"/>
                        <a:pt x="858" y="1703"/>
                        <a:pt x="975" y="1703"/>
                      </a:cubicBezTo>
                      <a:cubicBezTo>
                        <a:pt x="1002" y="1719"/>
                        <a:pt x="1031" y="1732"/>
                        <a:pt x="1065" y="1732"/>
                      </a:cubicBezTo>
                      <a:cubicBezTo>
                        <a:pt x="1066" y="1732"/>
                        <a:pt x="1068" y="1732"/>
                        <a:pt x="1070" y="1731"/>
                      </a:cubicBezTo>
                      <a:cubicBezTo>
                        <a:pt x="1239" y="1724"/>
                        <a:pt x="1399" y="1659"/>
                        <a:pt x="1530" y="1558"/>
                      </a:cubicBezTo>
                      <a:cubicBezTo>
                        <a:pt x="1539" y="1553"/>
                        <a:pt x="1548" y="1551"/>
                        <a:pt x="1555" y="1545"/>
                      </a:cubicBezTo>
                      <a:cubicBezTo>
                        <a:pt x="1568" y="1537"/>
                        <a:pt x="1575" y="1524"/>
                        <a:pt x="1587" y="1515"/>
                      </a:cubicBezTo>
                      <a:cubicBezTo>
                        <a:pt x="1591" y="1511"/>
                        <a:pt x="1594" y="1506"/>
                        <a:pt x="1598" y="1502"/>
                      </a:cubicBezTo>
                      <a:cubicBezTo>
                        <a:pt x="1643" y="1463"/>
                        <a:pt x="1680" y="1420"/>
                        <a:pt x="1711" y="1369"/>
                      </a:cubicBezTo>
                      <a:cubicBezTo>
                        <a:pt x="1784" y="1264"/>
                        <a:pt x="1836" y="1141"/>
                        <a:pt x="1851" y="1010"/>
                      </a:cubicBezTo>
                      <a:cubicBezTo>
                        <a:pt x="1852" y="993"/>
                        <a:pt x="1851" y="977"/>
                        <a:pt x="1851" y="961"/>
                      </a:cubicBezTo>
                      <a:lnTo>
                        <a:pt x="1851" y="959"/>
                      </a:lnTo>
                      <a:cubicBezTo>
                        <a:pt x="1877" y="786"/>
                        <a:pt x="1856" y="607"/>
                        <a:pt x="1761" y="440"/>
                      </a:cubicBezTo>
                      <a:cubicBezTo>
                        <a:pt x="1599" y="160"/>
                        <a:pt x="1283" y="0"/>
                        <a:pt x="972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3" name="Google Shape;243;p3"/>
                <p:cNvSpPr/>
                <p:nvPr/>
              </p:nvSpPr>
              <p:spPr>
                <a:xfrm>
                  <a:off x="922976" y="4024545"/>
                  <a:ext cx="76162" cy="70282"/>
                </a:xfrm>
                <a:custGeom>
                  <a:rect b="b" l="l" r="r" t="t"/>
                  <a:pathLst>
                    <a:path extrusionOk="0" h="1733" w="1878">
                      <a:moveTo>
                        <a:pt x="973" y="1"/>
                      </a:moveTo>
                      <a:cubicBezTo>
                        <a:pt x="750" y="1"/>
                        <a:pt x="529" y="84"/>
                        <a:pt x="371" y="265"/>
                      </a:cubicBezTo>
                      <a:cubicBezTo>
                        <a:pt x="0" y="686"/>
                        <a:pt x="81" y="1412"/>
                        <a:pt x="629" y="1640"/>
                      </a:cubicBezTo>
                      <a:cubicBezTo>
                        <a:pt x="739" y="1686"/>
                        <a:pt x="857" y="1703"/>
                        <a:pt x="976" y="1703"/>
                      </a:cubicBezTo>
                      <a:cubicBezTo>
                        <a:pt x="1002" y="1720"/>
                        <a:pt x="1032" y="1732"/>
                        <a:pt x="1064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40" y="1725"/>
                        <a:pt x="1399" y="1660"/>
                        <a:pt x="1531" y="1559"/>
                      </a:cubicBezTo>
                      <a:cubicBezTo>
                        <a:pt x="1539" y="1553"/>
                        <a:pt x="1549" y="1552"/>
                        <a:pt x="1556" y="1546"/>
                      </a:cubicBezTo>
                      <a:cubicBezTo>
                        <a:pt x="1567" y="1537"/>
                        <a:pt x="1576" y="1525"/>
                        <a:pt x="1588" y="1516"/>
                      </a:cubicBezTo>
                      <a:cubicBezTo>
                        <a:pt x="1590" y="1512"/>
                        <a:pt x="1595" y="1507"/>
                        <a:pt x="1599" y="1503"/>
                      </a:cubicBezTo>
                      <a:cubicBezTo>
                        <a:pt x="1644" y="1464"/>
                        <a:pt x="1681" y="1421"/>
                        <a:pt x="1712" y="1370"/>
                      </a:cubicBezTo>
                      <a:cubicBezTo>
                        <a:pt x="1785" y="1265"/>
                        <a:pt x="1836" y="1142"/>
                        <a:pt x="1850" y="1011"/>
                      </a:cubicBezTo>
                      <a:cubicBezTo>
                        <a:pt x="1853" y="994"/>
                        <a:pt x="1850" y="978"/>
                        <a:pt x="1852" y="962"/>
                      </a:cubicBezTo>
                      <a:lnTo>
                        <a:pt x="1850" y="960"/>
                      </a:lnTo>
                      <a:cubicBezTo>
                        <a:pt x="1878" y="787"/>
                        <a:pt x="1857" y="608"/>
                        <a:pt x="1761" y="441"/>
                      </a:cubicBezTo>
                      <a:cubicBezTo>
                        <a:pt x="1600" y="161"/>
                        <a:pt x="1284" y="1"/>
                        <a:pt x="97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4" name="Google Shape;244;p3"/>
                <p:cNvSpPr/>
                <p:nvPr/>
              </p:nvSpPr>
              <p:spPr>
                <a:xfrm>
                  <a:off x="566491" y="3941162"/>
                  <a:ext cx="79042" cy="72593"/>
                </a:xfrm>
                <a:custGeom>
                  <a:rect b="b" l="l" r="r" t="t"/>
                  <a:pathLst>
                    <a:path extrusionOk="0" h="1790" w="1949">
                      <a:moveTo>
                        <a:pt x="1107" y="0"/>
                      </a:moveTo>
                      <a:cubicBezTo>
                        <a:pt x="827" y="0"/>
                        <a:pt x="547" y="143"/>
                        <a:pt x="382" y="369"/>
                      </a:cubicBezTo>
                      <a:cubicBezTo>
                        <a:pt x="0" y="889"/>
                        <a:pt x="358" y="1699"/>
                        <a:pt x="994" y="1783"/>
                      </a:cubicBezTo>
                      <a:cubicBezTo>
                        <a:pt x="1030" y="1787"/>
                        <a:pt x="1067" y="1790"/>
                        <a:pt x="1103" y="1790"/>
                      </a:cubicBezTo>
                      <a:cubicBezTo>
                        <a:pt x="1398" y="1790"/>
                        <a:pt x="1699" y="1639"/>
                        <a:pt x="1789" y="1340"/>
                      </a:cubicBezTo>
                      <a:cubicBezTo>
                        <a:pt x="1801" y="1304"/>
                        <a:pt x="1808" y="1267"/>
                        <a:pt x="1812" y="1231"/>
                      </a:cubicBezTo>
                      <a:cubicBezTo>
                        <a:pt x="1945" y="1011"/>
                        <a:pt x="1948" y="732"/>
                        <a:pt x="1844" y="494"/>
                      </a:cubicBezTo>
                      <a:lnTo>
                        <a:pt x="1844" y="494"/>
                      </a:lnTo>
                      <a:lnTo>
                        <a:pt x="1844" y="496"/>
                      </a:lnTo>
                      <a:cubicBezTo>
                        <a:pt x="1722" y="216"/>
                        <a:pt x="1466" y="21"/>
                        <a:pt x="1159" y="2"/>
                      </a:cubicBezTo>
                      <a:cubicBezTo>
                        <a:pt x="1142" y="1"/>
                        <a:pt x="1124" y="0"/>
                        <a:pt x="110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5" name="Google Shape;245;p3"/>
                <p:cNvSpPr/>
                <p:nvPr/>
              </p:nvSpPr>
              <p:spPr>
                <a:xfrm>
                  <a:off x="651618" y="3875096"/>
                  <a:ext cx="89343" cy="82286"/>
                </a:xfrm>
                <a:custGeom>
                  <a:rect b="b" l="l" r="r" t="t"/>
                  <a:pathLst>
                    <a:path extrusionOk="0" h="2029" w="2203">
                      <a:moveTo>
                        <a:pt x="1061" y="1"/>
                      </a:moveTo>
                      <a:cubicBezTo>
                        <a:pt x="873" y="1"/>
                        <a:pt x="687" y="54"/>
                        <a:pt x="529" y="171"/>
                      </a:cubicBezTo>
                      <a:cubicBezTo>
                        <a:pt x="130" y="465"/>
                        <a:pt x="1" y="1050"/>
                        <a:pt x="311" y="1451"/>
                      </a:cubicBezTo>
                      <a:cubicBezTo>
                        <a:pt x="357" y="1581"/>
                        <a:pt x="426" y="1700"/>
                        <a:pt x="527" y="1796"/>
                      </a:cubicBezTo>
                      <a:cubicBezTo>
                        <a:pt x="695" y="1955"/>
                        <a:pt x="915" y="2029"/>
                        <a:pt x="1137" y="2029"/>
                      </a:cubicBezTo>
                      <a:cubicBezTo>
                        <a:pt x="1393" y="2029"/>
                        <a:pt x="1652" y="1930"/>
                        <a:pt x="1837" y="1751"/>
                      </a:cubicBezTo>
                      <a:cubicBezTo>
                        <a:pt x="2197" y="1406"/>
                        <a:pt x="2202" y="784"/>
                        <a:pt x="1901" y="403"/>
                      </a:cubicBezTo>
                      <a:cubicBezTo>
                        <a:pt x="1703" y="153"/>
                        <a:pt x="1380" y="1"/>
                        <a:pt x="106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6" name="Google Shape;246;p3"/>
                <p:cNvSpPr/>
                <p:nvPr/>
              </p:nvSpPr>
              <p:spPr>
                <a:xfrm>
                  <a:off x="557569" y="3827158"/>
                  <a:ext cx="76122" cy="70282"/>
                </a:xfrm>
                <a:custGeom>
                  <a:rect b="b" l="l" r="r" t="t"/>
                  <a:pathLst>
                    <a:path extrusionOk="0" h="1733" w="1877">
                      <a:moveTo>
                        <a:pt x="972" y="1"/>
                      </a:moveTo>
                      <a:cubicBezTo>
                        <a:pt x="749" y="1"/>
                        <a:pt x="529" y="83"/>
                        <a:pt x="370" y="263"/>
                      </a:cubicBezTo>
                      <a:cubicBezTo>
                        <a:pt x="1" y="686"/>
                        <a:pt x="80" y="1412"/>
                        <a:pt x="630" y="1640"/>
                      </a:cubicBezTo>
                      <a:cubicBezTo>
                        <a:pt x="740" y="1686"/>
                        <a:pt x="858" y="1703"/>
                        <a:pt x="975" y="1703"/>
                      </a:cubicBezTo>
                      <a:cubicBezTo>
                        <a:pt x="1002" y="1720"/>
                        <a:pt x="1032" y="1732"/>
                        <a:pt x="1065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39" y="1725"/>
                        <a:pt x="1399" y="1660"/>
                        <a:pt x="1530" y="1558"/>
                      </a:cubicBezTo>
                      <a:cubicBezTo>
                        <a:pt x="1539" y="1553"/>
                        <a:pt x="1548" y="1550"/>
                        <a:pt x="1556" y="1546"/>
                      </a:cubicBezTo>
                      <a:cubicBezTo>
                        <a:pt x="1568" y="1538"/>
                        <a:pt x="1575" y="1525"/>
                        <a:pt x="1587" y="1514"/>
                      </a:cubicBezTo>
                      <a:cubicBezTo>
                        <a:pt x="1591" y="1512"/>
                        <a:pt x="1595" y="1507"/>
                        <a:pt x="1600" y="1503"/>
                      </a:cubicBezTo>
                      <a:cubicBezTo>
                        <a:pt x="1643" y="1464"/>
                        <a:pt x="1680" y="1419"/>
                        <a:pt x="1711" y="1370"/>
                      </a:cubicBezTo>
                      <a:cubicBezTo>
                        <a:pt x="1784" y="1265"/>
                        <a:pt x="1836" y="1142"/>
                        <a:pt x="1851" y="1009"/>
                      </a:cubicBezTo>
                      <a:cubicBezTo>
                        <a:pt x="1852" y="994"/>
                        <a:pt x="1851" y="978"/>
                        <a:pt x="1851" y="960"/>
                      </a:cubicBezTo>
                      <a:cubicBezTo>
                        <a:pt x="1877" y="787"/>
                        <a:pt x="1856" y="607"/>
                        <a:pt x="1761" y="441"/>
                      </a:cubicBezTo>
                      <a:cubicBezTo>
                        <a:pt x="1600" y="161"/>
                        <a:pt x="1283" y="1"/>
                        <a:pt x="972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7" name="Google Shape;247;p3"/>
                <p:cNvSpPr/>
                <p:nvPr/>
              </p:nvSpPr>
              <p:spPr>
                <a:xfrm>
                  <a:off x="625946" y="4032535"/>
                  <a:ext cx="76081" cy="70241"/>
                </a:xfrm>
                <a:custGeom>
                  <a:rect b="b" l="l" r="r" t="t"/>
                  <a:pathLst>
                    <a:path extrusionOk="0" h="1732" w="1876">
                      <a:moveTo>
                        <a:pt x="971" y="0"/>
                      </a:moveTo>
                      <a:cubicBezTo>
                        <a:pt x="748" y="0"/>
                        <a:pt x="528" y="83"/>
                        <a:pt x="370" y="264"/>
                      </a:cubicBezTo>
                      <a:cubicBezTo>
                        <a:pt x="0" y="685"/>
                        <a:pt x="79" y="1411"/>
                        <a:pt x="628" y="1639"/>
                      </a:cubicBezTo>
                      <a:cubicBezTo>
                        <a:pt x="739" y="1685"/>
                        <a:pt x="857" y="1703"/>
                        <a:pt x="974" y="1703"/>
                      </a:cubicBezTo>
                      <a:cubicBezTo>
                        <a:pt x="1001" y="1719"/>
                        <a:pt x="1031" y="1732"/>
                        <a:pt x="1064" y="1732"/>
                      </a:cubicBezTo>
                      <a:cubicBezTo>
                        <a:pt x="1066" y="1732"/>
                        <a:pt x="1068" y="1732"/>
                        <a:pt x="1069" y="1732"/>
                      </a:cubicBezTo>
                      <a:cubicBezTo>
                        <a:pt x="1238" y="1724"/>
                        <a:pt x="1398" y="1659"/>
                        <a:pt x="1530" y="1558"/>
                      </a:cubicBezTo>
                      <a:cubicBezTo>
                        <a:pt x="1538" y="1553"/>
                        <a:pt x="1547" y="1551"/>
                        <a:pt x="1554" y="1545"/>
                      </a:cubicBezTo>
                      <a:cubicBezTo>
                        <a:pt x="1567" y="1537"/>
                        <a:pt x="1574" y="1524"/>
                        <a:pt x="1586" y="1515"/>
                      </a:cubicBezTo>
                      <a:cubicBezTo>
                        <a:pt x="1590" y="1511"/>
                        <a:pt x="1595" y="1506"/>
                        <a:pt x="1597" y="1502"/>
                      </a:cubicBezTo>
                      <a:cubicBezTo>
                        <a:pt x="1642" y="1463"/>
                        <a:pt x="1680" y="1420"/>
                        <a:pt x="1710" y="1369"/>
                      </a:cubicBezTo>
                      <a:cubicBezTo>
                        <a:pt x="1784" y="1264"/>
                        <a:pt x="1836" y="1141"/>
                        <a:pt x="1850" y="1010"/>
                      </a:cubicBezTo>
                      <a:cubicBezTo>
                        <a:pt x="1851" y="993"/>
                        <a:pt x="1849" y="977"/>
                        <a:pt x="1850" y="961"/>
                      </a:cubicBezTo>
                      <a:lnTo>
                        <a:pt x="1850" y="960"/>
                      </a:lnTo>
                      <a:cubicBezTo>
                        <a:pt x="1876" y="786"/>
                        <a:pt x="1856" y="607"/>
                        <a:pt x="1760" y="440"/>
                      </a:cubicBezTo>
                      <a:cubicBezTo>
                        <a:pt x="1598" y="161"/>
                        <a:pt x="1282" y="0"/>
                        <a:pt x="971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8" name="Google Shape;248;p3"/>
                <p:cNvSpPr/>
                <p:nvPr/>
              </p:nvSpPr>
              <p:spPr>
                <a:xfrm>
                  <a:off x="1141531" y="3688173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1" y="1"/>
                      </a:moveTo>
                      <a:cubicBezTo>
                        <a:pt x="748" y="1"/>
                        <a:pt x="528" y="83"/>
                        <a:pt x="370" y="263"/>
                      </a:cubicBezTo>
                      <a:cubicBezTo>
                        <a:pt x="1" y="686"/>
                        <a:pt x="80" y="1412"/>
                        <a:pt x="628" y="1640"/>
                      </a:cubicBezTo>
                      <a:cubicBezTo>
                        <a:pt x="735" y="1684"/>
                        <a:pt x="849" y="1702"/>
                        <a:pt x="961" y="1702"/>
                      </a:cubicBezTo>
                      <a:cubicBezTo>
                        <a:pt x="966" y="1702"/>
                        <a:pt x="970" y="1702"/>
                        <a:pt x="975" y="1702"/>
                      </a:cubicBezTo>
                      <a:cubicBezTo>
                        <a:pt x="1002" y="1720"/>
                        <a:pt x="1030" y="1731"/>
                        <a:pt x="1064" y="1731"/>
                      </a:cubicBezTo>
                      <a:cubicBezTo>
                        <a:pt x="1066" y="1731"/>
                        <a:pt x="1068" y="1731"/>
                        <a:pt x="1070" y="1731"/>
                      </a:cubicBezTo>
                      <a:cubicBezTo>
                        <a:pt x="1239" y="1725"/>
                        <a:pt x="1399" y="1659"/>
                        <a:pt x="1530" y="1558"/>
                      </a:cubicBezTo>
                      <a:cubicBezTo>
                        <a:pt x="1539" y="1553"/>
                        <a:pt x="1547" y="1551"/>
                        <a:pt x="1555" y="1545"/>
                      </a:cubicBezTo>
                      <a:cubicBezTo>
                        <a:pt x="1568" y="1536"/>
                        <a:pt x="1575" y="1525"/>
                        <a:pt x="1586" y="1514"/>
                      </a:cubicBezTo>
                      <a:cubicBezTo>
                        <a:pt x="1591" y="1512"/>
                        <a:pt x="1594" y="1507"/>
                        <a:pt x="1598" y="1503"/>
                      </a:cubicBezTo>
                      <a:cubicBezTo>
                        <a:pt x="1643" y="1464"/>
                        <a:pt x="1680" y="1419"/>
                        <a:pt x="1711" y="1370"/>
                      </a:cubicBezTo>
                      <a:cubicBezTo>
                        <a:pt x="1784" y="1263"/>
                        <a:pt x="1836" y="1142"/>
                        <a:pt x="1850" y="1009"/>
                      </a:cubicBezTo>
                      <a:cubicBezTo>
                        <a:pt x="1852" y="994"/>
                        <a:pt x="1849" y="976"/>
                        <a:pt x="1850" y="960"/>
                      </a:cubicBezTo>
                      <a:cubicBezTo>
                        <a:pt x="1876" y="787"/>
                        <a:pt x="1856" y="607"/>
                        <a:pt x="1761" y="441"/>
                      </a:cubicBezTo>
                      <a:cubicBezTo>
                        <a:pt x="1599" y="161"/>
                        <a:pt x="1282" y="1"/>
                        <a:pt x="97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9" name="Google Shape;249;p3"/>
                <p:cNvSpPr/>
                <p:nvPr/>
              </p:nvSpPr>
              <p:spPr>
                <a:xfrm>
                  <a:off x="1004736" y="3654308"/>
                  <a:ext cx="79042" cy="72593"/>
                </a:xfrm>
                <a:custGeom>
                  <a:rect b="b" l="l" r="r" t="t"/>
                  <a:pathLst>
                    <a:path extrusionOk="0" h="1790" w="1949">
                      <a:moveTo>
                        <a:pt x="1107" y="0"/>
                      </a:moveTo>
                      <a:cubicBezTo>
                        <a:pt x="827" y="0"/>
                        <a:pt x="547" y="143"/>
                        <a:pt x="383" y="368"/>
                      </a:cubicBezTo>
                      <a:cubicBezTo>
                        <a:pt x="0" y="889"/>
                        <a:pt x="359" y="1699"/>
                        <a:pt x="994" y="1782"/>
                      </a:cubicBezTo>
                      <a:cubicBezTo>
                        <a:pt x="1030" y="1787"/>
                        <a:pt x="1067" y="1789"/>
                        <a:pt x="1103" y="1789"/>
                      </a:cubicBezTo>
                      <a:cubicBezTo>
                        <a:pt x="1398" y="1789"/>
                        <a:pt x="1700" y="1639"/>
                        <a:pt x="1791" y="1339"/>
                      </a:cubicBezTo>
                      <a:cubicBezTo>
                        <a:pt x="1801" y="1303"/>
                        <a:pt x="1808" y="1267"/>
                        <a:pt x="1812" y="1231"/>
                      </a:cubicBezTo>
                      <a:cubicBezTo>
                        <a:pt x="1945" y="1010"/>
                        <a:pt x="1948" y="732"/>
                        <a:pt x="1844" y="494"/>
                      </a:cubicBezTo>
                      <a:lnTo>
                        <a:pt x="1844" y="494"/>
                      </a:lnTo>
                      <a:lnTo>
                        <a:pt x="1844" y="495"/>
                      </a:lnTo>
                      <a:cubicBezTo>
                        <a:pt x="1722" y="215"/>
                        <a:pt x="1466" y="21"/>
                        <a:pt x="1159" y="2"/>
                      </a:cubicBezTo>
                      <a:cubicBezTo>
                        <a:pt x="1142" y="1"/>
                        <a:pt x="1124" y="0"/>
                        <a:pt x="110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0" name="Google Shape;250;p3"/>
                <p:cNvSpPr/>
                <p:nvPr/>
              </p:nvSpPr>
              <p:spPr>
                <a:xfrm>
                  <a:off x="844420" y="3696122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3" y="1"/>
                      </a:moveTo>
                      <a:cubicBezTo>
                        <a:pt x="750" y="1"/>
                        <a:pt x="530" y="83"/>
                        <a:pt x="372" y="264"/>
                      </a:cubicBezTo>
                      <a:cubicBezTo>
                        <a:pt x="1" y="686"/>
                        <a:pt x="80" y="1412"/>
                        <a:pt x="630" y="1640"/>
                      </a:cubicBezTo>
                      <a:cubicBezTo>
                        <a:pt x="736" y="1685"/>
                        <a:pt x="849" y="1702"/>
                        <a:pt x="962" y="1702"/>
                      </a:cubicBezTo>
                      <a:cubicBezTo>
                        <a:pt x="966" y="1702"/>
                        <a:pt x="970" y="1702"/>
                        <a:pt x="975" y="1702"/>
                      </a:cubicBezTo>
                      <a:cubicBezTo>
                        <a:pt x="1002" y="1720"/>
                        <a:pt x="1032" y="1731"/>
                        <a:pt x="1064" y="1731"/>
                      </a:cubicBezTo>
                      <a:cubicBezTo>
                        <a:pt x="1066" y="1731"/>
                        <a:pt x="1068" y="1731"/>
                        <a:pt x="1070" y="1731"/>
                      </a:cubicBezTo>
                      <a:cubicBezTo>
                        <a:pt x="1240" y="1725"/>
                        <a:pt x="1399" y="1659"/>
                        <a:pt x="1532" y="1558"/>
                      </a:cubicBezTo>
                      <a:cubicBezTo>
                        <a:pt x="1539" y="1554"/>
                        <a:pt x="1549" y="1551"/>
                        <a:pt x="1556" y="1545"/>
                      </a:cubicBezTo>
                      <a:cubicBezTo>
                        <a:pt x="1568" y="1536"/>
                        <a:pt x="1577" y="1525"/>
                        <a:pt x="1587" y="1515"/>
                      </a:cubicBezTo>
                      <a:cubicBezTo>
                        <a:pt x="1591" y="1512"/>
                        <a:pt x="1595" y="1508"/>
                        <a:pt x="1600" y="1503"/>
                      </a:cubicBezTo>
                      <a:cubicBezTo>
                        <a:pt x="1644" y="1463"/>
                        <a:pt x="1682" y="1419"/>
                        <a:pt x="1711" y="1370"/>
                      </a:cubicBezTo>
                      <a:cubicBezTo>
                        <a:pt x="1786" y="1264"/>
                        <a:pt x="1836" y="1142"/>
                        <a:pt x="1851" y="1010"/>
                      </a:cubicBezTo>
                      <a:cubicBezTo>
                        <a:pt x="1852" y="994"/>
                        <a:pt x="1851" y="977"/>
                        <a:pt x="1851" y="961"/>
                      </a:cubicBezTo>
                      <a:cubicBezTo>
                        <a:pt x="1877" y="787"/>
                        <a:pt x="1858" y="607"/>
                        <a:pt x="1761" y="441"/>
                      </a:cubicBezTo>
                      <a:cubicBezTo>
                        <a:pt x="1600" y="161"/>
                        <a:pt x="1284" y="1"/>
                        <a:pt x="97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1" name="Google Shape;251;p3"/>
                <p:cNvSpPr/>
                <p:nvPr/>
              </p:nvSpPr>
              <p:spPr>
                <a:xfrm>
                  <a:off x="955056" y="3748561"/>
                  <a:ext cx="76081" cy="70282"/>
                </a:xfrm>
                <a:custGeom>
                  <a:rect b="b" l="l" r="r" t="t"/>
                  <a:pathLst>
                    <a:path extrusionOk="0" h="1733" w="1876">
                      <a:moveTo>
                        <a:pt x="972" y="1"/>
                      </a:moveTo>
                      <a:cubicBezTo>
                        <a:pt x="748" y="1"/>
                        <a:pt x="528" y="83"/>
                        <a:pt x="369" y="264"/>
                      </a:cubicBezTo>
                      <a:cubicBezTo>
                        <a:pt x="0" y="686"/>
                        <a:pt x="79" y="1412"/>
                        <a:pt x="629" y="1640"/>
                      </a:cubicBezTo>
                      <a:cubicBezTo>
                        <a:pt x="739" y="1686"/>
                        <a:pt x="857" y="1704"/>
                        <a:pt x="974" y="1704"/>
                      </a:cubicBezTo>
                      <a:cubicBezTo>
                        <a:pt x="1001" y="1720"/>
                        <a:pt x="1031" y="1733"/>
                        <a:pt x="1064" y="1733"/>
                      </a:cubicBezTo>
                      <a:cubicBezTo>
                        <a:pt x="1066" y="1733"/>
                        <a:pt x="1068" y="1733"/>
                        <a:pt x="1069" y="1732"/>
                      </a:cubicBezTo>
                      <a:cubicBezTo>
                        <a:pt x="1238" y="1725"/>
                        <a:pt x="1398" y="1660"/>
                        <a:pt x="1530" y="1558"/>
                      </a:cubicBezTo>
                      <a:cubicBezTo>
                        <a:pt x="1538" y="1554"/>
                        <a:pt x="1547" y="1552"/>
                        <a:pt x="1556" y="1546"/>
                      </a:cubicBezTo>
                      <a:cubicBezTo>
                        <a:pt x="1567" y="1538"/>
                        <a:pt x="1574" y="1525"/>
                        <a:pt x="1586" y="1516"/>
                      </a:cubicBezTo>
                      <a:cubicBezTo>
                        <a:pt x="1590" y="1512"/>
                        <a:pt x="1595" y="1507"/>
                        <a:pt x="1599" y="1503"/>
                      </a:cubicBezTo>
                      <a:cubicBezTo>
                        <a:pt x="1642" y="1464"/>
                        <a:pt x="1680" y="1419"/>
                        <a:pt x="1710" y="1370"/>
                      </a:cubicBezTo>
                      <a:cubicBezTo>
                        <a:pt x="1784" y="1265"/>
                        <a:pt x="1835" y="1142"/>
                        <a:pt x="1850" y="1011"/>
                      </a:cubicBezTo>
                      <a:cubicBezTo>
                        <a:pt x="1851" y="994"/>
                        <a:pt x="1850" y="978"/>
                        <a:pt x="1850" y="960"/>
                      </a:cubicBezTo>
                      <a:cubicBezTo>
                        <a:pt x="1876" y="787"/>
                        <a:pt x="1856" y="607"/>
                        <a:pt x="1760" y="441"/>
                      </a:cubicBezTo>
                      <a:cubicBezTo>
                        <a:pt x="1599" y="161"/>
                        <a:pt x="1283" y="1"/>
                        <a:pt x="972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2" name="Google Shape;252;p3"/>
                <p:cNvSpPr/>
                <p:nvPr/>
              </p:nvSpPr>
              <p:spPr>
                <a:xfrm>
                  <a:off x="1064191" y="3745681"/>
                  <a:ext cx="76081" cy="70241"/>
                </a:xfrm>
                <a:custGeom>
                  <a:rect b="b" l="l" r="r" t="t"/>
                  <a:pathLst>
                    <a:path extrusionOk="0" h="1732" w="1876">
                      <a:moveTo>
                        <a:pt x="972" y="1"/>
                      </a:moveTo>
                      <a:cubicBezTo>
                        <a:pt x="748" y="1"/>
                        <a:pt x="528" y="83"/>
                        <a:pt x="370" y="264"/>
                      </a:cubicBezTo>
                      <a:cubicBezTo>
                        <a:pt x="0" y="685"/>
                        <a:pt x="79" y="1411"/>
                        <a:pt x="628" y="1639"/>
                      </a:cubicBezTo>
                      <a:cubicBezTo>
                        <a:pt x="739" y="1685"/>
                        <a:pt x="857" y="1702"/>
                        <a:pt x="974" y="1702"/>
                      </a:cubicBezTo>
                      <a:cubicBezTo>
                        <a:pt x="1001" y="1719"/>
                        <a:pt x="1031" y="1731"/>
                        <a:pt x="1064" y="1731"/>
                      </a:cubicBezTo>
                      <a:cubicBezTo>
                        <a:pt x="1066" y="1731"/>
                        <a:pt x="1068" y="1731"/>
                        <a:pt x="1069" y="1731"/>
                      </a:cubicBezTo>
                      <a:cubicBezTo>
                        <a:pt x="1238" y="1726"/>
                        <a:pt x="1398" y="1659"/>
                        <a:pt x="1530" y="1558"/>
                      </a:cubicBezTo>
                      <a:cubicBezTo>
                        <a:pt x="1538" y="1552"/>
                        <a:pt x="1547" y="1551"/>
                        <a:pt x="1554" y="1545"/>
                      </a:cubicBezTo>
                      <a:cubicBezTo>
                        <a:pt x="1567" y="1537"/>
                        <a:pt x="1574" y="1524"/>
                        <a:pt x="1586" y="1515"/>
                      </a:cubicBezTo>
                      <a:cubicBezTo>
                        <a:pt x="1590" y="1511"/>
                        <a:pt x="1593" y="1506"/>
                        <a:pt x="1597" y="1502"/>
                      </a:cubicBezTo>
                      <a:cubicBezTo>
                        <a:pt x="1642" y="1463"/>
                        <a:pt x="1680" y="1420"/>
                        <a:pt x="1710" y="1369"/>
                      </a:cubicBezTo>
                      <a:cubicBezTo>
                        <a:pt x="1784" y="1264"/>
                        <a:pt x="1836" y="1141"/>
                        <a:pt x="1850" y="1010"/>
                      </a:cubicBezTo>
                      <a:cubicBezTo>
                        <a:pt x="1851" y="993"/>
                        <a:pt x="1849" y="977"/>
                        <a:pt x="1850" y="961"/>
                      </a:cubicBezTo>
                      <a:lnTo>
                        <a:pt x="1850" y="959"/>
                      </a:lnTo>
                      <a:cubicBezTo>
                        <a:pt x="1876" y="786"/>
                        <a:pt x="1856" y="607"/>
                        <a:pt x="1760" y="440"/>
                      </a:cubicBezTo>
                      <a:cubicBezTo>
                        <a:pt x="1599" y="160"/>
                        <a:pt x="1282" y="1"/>
                        <a:pt x="972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3" name="Google Shape;253;p3"/>
                <p:cNvSpPr/>
                <p:nvPr/>
              </p:nvSpPr>
              <p:spPr>
                <a:xfrm>
                  <a:off x="707625" y="3662257"/>
                  <a:ext cx="79082" cy="72593"/>
                </a:xfrm>
                <a:custGeom>
                  <a:rect b="b" l="l" r="r" t="t"/>
                  <a:pathLst>
                    <a:path extrusionOk="0" h="1790" w="1950">
                      <a:moveTo>
                        <a:pt x="1109" y="0"/>
                      </a:moveTo>
                      <a:cubicBezTo>
                        <a:pt x="829" y="0"/>
                        <a:pt x="549" y="143"/>
                        <a:pt x="383" y="369"/>
                      </a:cubicBezTo>
                      <a:cubicBezTo>
                        <a:pt x="0" y="889"/>
                        <a:pt x="360" y="1699"/>
                        <a:pt x="995" y="1783"/>
                      </a:cubicBezTo>
                      <a:cubicBezTo>
                        <a:pt x="1030" y="1787"/>
                        <a:pt x="1067" y="1790"/>
                        <a:pt x="1103" y="1790"/>
                      </a:cubicBezTo>
                      <a:cubicBezTo>
                        <a:pt x="1399" y="1790"/>
                        <a:pt x="1701" y="1639"/>
                        <a:pt x="1791" y="1340"/>
                      </a:cubicBezTo>
                      <a:cubicBezTo>
                        <a:pt x="1801" y="1304"/>
                        <a:pt x="1808" y="1268"/>
                        <a:pt x="1813" y="1231"/>
                      </a:cubicBezTo>
                      <a:cubicBezTo>
                        <a:pt x="1945" y="1011"/>
                        <a:pt x="1950" y="732"/>
                        <a:pt x="1844" y="494"/>
                      </a:cubicBezTo>
                      <a:lnTo>
                        <a:pt x="1844" y="494"/>
                      </a:lnTo>
                      <a:lnTo>
                        <a:pt x="1844" y="496"/>
                      </a:lnTo>
                      <a:cubicBezTo>
                        <a:pt x="1722" y="216"/>
                        <a:pt x="1468" y="21"/>
                        <a:pt x="1161" y="2"/>
                      </a:cubicBezTo>
                      <a:cubicBezTo>
                        <a:pt x="1143" y="1"/>
                        <a:pt x="1126" y="0"/>
                        <a:pt x="110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4" name="Google Shape;254;p3"/>
                <p:cNvSpPr/>
                <p:nvPr/>
              </p:nvSpPr>
              <p:spPr>
                <a:xfrm>
                  <a:off x="547390" y="3704111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1" y="0"/>
                      </a:moveTo>
                      <a:cubicBezTo>
                        <a:pt x="748" y="0"/>
                        <a:pt x="528" y="83"/>
                        <a:pt x="370" y="263"/>
                      </a:cubicBezTo>
                      <a:cubicBezTo>
                        <a:pt x="1" y="686"/>
                        <a:pt x="80" y="1412"/>
                        <a:pt x="628" y="1639"/>
                      </a:cubicBezTo>
                      <a:cubicBezTo>
                        <a:pt x="735" y="1684"/>
                        <a:pt x="849" y="1702"/>
                        <a:pt x="961" y="1702"/>
                      </a:cubicBezTo>
                      <a:cubicBezTo>
                        <a:pt x="966" y="1702"/>
                        <a:pt x="970" y="1702"/>
                        <a:pt x="975" y="1702"/>
                      </a:cubicBezTo>
                      <a:cubicBezTo>
                        <a:pt x="1002" y="1720"/>
                        <a:pt x="1034" y="1732"/>
                        <a:pt x="1070" y="1732"/>
                      </a:cubicBezTo>
                      <a:cubicBezTo>
                        <a:pt x="1239" y="1725"/>
                        <a:pt x="1399" y="1658"/>
                        <a:pt x="1530" y="1557"/>
                      </a:cubicBezTo>
                      <a:cubicBezTo>
                        <a:pt x="1539" y="1553"/>
                        <a:pt x="1548" y="1550"/>
                        <a:pt x="1555" y="1544"/>
                      </a:cubicBezTo>
                      <a:cubicBezTo>
                        <a:pt x="1568" y="1536"/>
                        <a:pt x="1575" y="1524"/>
                        <a:pt x="1586" y="1514"/>
                      </a:cubicBezTo>
                      <a:cubicBezTo>
                        <a:pt x="1591" y="1511"/>
                        <a:pt x="1594" y="1507"/>
                        <a:pt x="1598" y="1502"/>
                      </a:cubicBezTo>
                      <a:cubicBezTo>
                        <a:pt x="1643" y="1463"/>
                        <a:pt x="1680" y="1419"/>
                        <a:pt x="1711" y="1370"/>
                      </a:cubicBezTo>
                      <a:cubicBezTo>
                        <a:pt x="1784" y="1263"/>
                        <a:pt x="1836" y="1142"/>
                        <a:pt x="1851" y="1009"/>
                      </a:cubicBezTo>
                      <a:cubicBezTo>
                        <a:pt x="1852" y="993"/>
                        <a:pt x="1849" y="976"/>
                        <a:pt x="1851" y="960"/>
                      </a:cubicBezTo>
                      <a:cubicBezTo>
                        <a:pt x="1877" y="787"/>
                        <a:pt x="1856" y="606"/>
                        <a:pt x="1760" y="440"/>
                      </a:cubicBezTo>
                      <a:cubicBezTo>
                        <a:pt x="1598" y="161"/>
                        <a:pt x="1282" y="0"/>
                        <a:pt x="971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5" name="Google Shape;255;p3"/>
                <p:cNvSpPr/>
                <p:nvPr/>
              </p:nvSpPr>
              <p:spPr>
                <a:xfrm>
                  <a:off x="657985" y="3756550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1" y="0"/>
                      </a:moveTo>
                      <a:cubicBezTo>
                        <a:pt x="748" y="0"/>
                        <a:pt x="528" y="83"/>
                        <a:pt x="370" y="263"/>
                      </a:cubicBezTo>
                      <a:cubicBezTo>
                        <a:pt x="1" y="686"/>
                        <a:pt x="80" y="1411"/>
                        <a:pt x="629" y="1639"/>
                      </a:cubicBezTo>
                      <a:cubicBezTo>
                        <a:pt x="740" y="1686"/>
                        <a:pt x="858" y="1703"/>
                        <a:pt x="975" y="1703"/>
                      </a:cubicBezTo>
                      <a:cubicBezTo>
                        <a:pt x="1001" y="1719"/>
                        <a:pt x="1031" y="1732"/>
                        <a:pt x="1063" y="1732"/>
                      </a:cubicBezTo>
                      <a:cubicBezTo>
                        <a:pt x="1065" y="1732"/>
                        <a:pt x="1067" y="1732"/>
                        <a:pt x="1069" y="1732"/>
                      </a:cubicBezTo>
                      <a:cubicBezTo>
                        <a:pt x="1239" y="1724"/>
                        <a:pt x="1399" y="1660"/>
                        <a:pt x="1530" y="1557"/>
                      </a:cubicBezTo>
                      <a:cubicBezTo>
                        <a:pt x="1538" y="1553"/>
                        <a:pt x="1548" y="1551"/>
                        <a:pt x="1555" y="1546"/>
                      </a:cubicBezTo>
                      <a:cubicBezTo>
                        <a:pt x="1568" y="1537"/>
                        <a:pt x="1575" y="1524"/>
                        <a:pt x="1587" y="1515"/>
                      </a:cubicBezTo>
                      <a:cubicBezTo>
                        <a:pt x="1589" y="1511"/>
                        <a:pt x="1594" y="1507"/>
                        <a:pt x="1598" y="1502"/>
                      </a:cubicBezTo>
                      <a:cubicBezTo>
                        <a:pt x="1643" y="1463"/>
                        <a:pt x="1680" y="1419"/>
                        <a:pt x="1711" y="1370"/>
                      </a:cubicBezTo>
                      <a:cubicBezTo>
                        <a:pt x="1784" y="1264"/>
                        <a:pt x="1835" y="1142"/>
                        <a:pt x="1849" y="1010"/>
                      </a:cubicBezTo>
                      <a:cubicBezTo>
                        <a:pt x="1852" y="993"/>
                        <a:pt x="1849" y="977"/>
                        <a:pt x="1851" y="960"/>
                      </a:cubicBezTo>
                      <a:cubicBezTo>
                        <a:pt x="1877" y="787"/>
                        <a:pt x="1856" y="606"/>
                        <a:pt x="1760" y="440"/>
                      </a:cubicBezTo>
                      <a:cubicBezTo>
                        <a:pt x="1598" y="160"/>
                        <a:pt x="1282" y="0"/>
                        <a:pt x="971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6" name="Google Shape;256;p3"/>
                <p:cNvSpPr/>
                <p:nvPr/>
              </p:nvSpPr>
              <p:spPr>
                <a:xfrm>
                  <a:off x="767080" y="3753630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3" y="1"/>
                      </a:moveTo>
                      <a:cubicBezTo>
                        <a:pt x="750" y="1"/>
                        <a:pt x="529" y="84"/>
                        <a:pt x="371" y="264"/>
                      </a:cubicBezTo>
                      <a:cubicBezTo>
                        <a:pt x="0" y="685"/>
                        <a:pt x="80" y="1411"/>
                        <a:pt x="630" y="1639"/>
                      </a:cubicBezTo>
                      <a:cubicBezTo>
                        <a:pt x="739" y="1685"/>
                        <a:pt x="858" y="1703"/>
                        <a:pt x="974" y="1703"/>
                      </a:cubicBezTo>
                      <a:cubicBezTo>
                        <a:pt x="1002" y="1719"/>
                        <a:pt x="1032" y="1732"/>
                        <a:pt x="1064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40" y="1724"/>
                        <a:pt x="1399" y="1659"/>
                        <a:pt x="1531" y="1558"/>
                      </a:cubicBezTo>
                      <a:cubicBezTo>
                        <a:pt x="1539" y="1553"/>
                        <a:pt x="1547" y="1551"/>
                        <a:pt x="1556" y="1545"/>
                      </a:cubicBezTo>
                      <a:cubicBezTo>
                        <a:pt x="1567" y="1537"/>
                        <a:pt x="1575" y="1524"/>
                        <a:pt x="1586" y="1515"/>
                      </a:cubicBezTo>
                      <a:cubicBezTo>
                        <a:pt x="1591" y="1511"/>
                        <a:pt x="1595" y="1506"/>
                        <a:pt x="1599" y="1502"/>
                      </a:cubicBezTo>
                      <a:cubicBezTo>
                        <a:pt x="1642" y="1463"/>
                        <a:pt x="1680" y="1420"/>
                        <a:pt x="1710" y="1369"/>
                      </a:cubicBezTo>
                      <a:cubicBezTo>
                        <a:pt x="1785" y="1264"/>
                        <a:pt x="1836" y="1141"/>
                        <a:pt x="1850" y="1010"/>
                      </a:cubicBezTo>
                      <a:cubicBezTo>
                        <a:pt x="1852" y="993"/>
                        <a:pt x="1850" y="977"/>
                        <a:pt x="1850" y="961"/>
                      </a:cubicBezTo>
                      <a:lnTo>
                        <a:pt x="1850" y="960"/>
                      </a:lnTo>
                      <a:cubicBezTo>
                        <a:pt x="1876" y="786"/>
                        <a:pt x="1857" y="608"/>
                        <a:pt x="1761" y="440"/>
                      </a:cubicBezTo>
                      <a:cubicBezTo>
                        <a:pt x="1600" y="161"/>
                        <a:pt x="1284" y="1"/>
                        <a:pt x="97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7" name="Google Shape;257;p3"/>
                <p:cNvSpPr/>
                <p:nvPr/>
              </p:nvSpPr>
              <p:spPr>
                <a:xfrm>
                  <a:off x="495722" y="3604181"/>
                  <a:ext cx="89343" cy="82246"/>
                </a:xfrm>
                <a:custGeom>
                  <a:rect b="b" l="l" r="r" t="t"/>
                  <a:pathLst>
                    <a:path extrusionOk="0" h="2028" w="2203">
                      <a:moveTo>
                        <a:pt x="1061" y="0"/>
                      </a:moveTo>
                      <a:cubicBezTo>
                        <a:pt x="873" y="0"/>
                        <a:pt x="687" y="53"/>
                        <a:pt x="529" y="170"/>
                      </a:cubicBezTo>
                      <a:cubicBezTo>
                        <a:pt x="131" y="464"/>
                        <a:pt x="1" y="1049"/>
                        <a:pt x="311" y="1450"/>
                      </a:cubicBezTo>
                      <a:cubicBezTo>
                        <a:pt x="357" y="1580"/>
                        <a:pt x="426" y="1700"/>
                        <a:pt x="527" y="1795"/>
                      </a:cubicBezTo>
                      <a:cubicBezTo>
                        <a:pt x="695" y="1953"/>
                        <a:pt x="915" y="2027"/>
                        <a:pt x="1137" y="2027"/>
                      </a:cubicBezTo>
                      <a:cubicBezTo>
                        <a:pt x="1393" y="2027"/>
                        <a:pt x="1652" y="1929"/>
                        <a:pt x="1837" y="1750"/>
                      </a:cubicBezTo>
                      <a:cubicBezTo>
                        <a:pt x="2197" y="1405"/>
                        <a:pt x="2203" y="783"/>
                        <a:pt x="1901" y="402"/>
                      </a:cubicBezTo>
                      <a:cubicBezTo>
                        <a:pt x="1703" y="153"/>
                        <a:pt x="1380" y="0"/>
                        <a:pt x="1061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8" name="Google Shape;258;p3"/>
                <p:cNvSpPr/>
                <p:nvPr/>
              </p:nvSpPr>
              <p:spPr>
                <a:xfrm>
                  <a:off x="551729" y="3391262"/>
                  <a:ext cx="79082" cy="72593"/>
                </a:xfrm>
                <a:custGeom>
                  <a:rect b="b" l="l" r="r" t="t"/>
                  <a:pathLst>
                    <a:path extrusionOk="0" h="1790" w="1950">
                      <a:moveTo>
                        <a:pt x="1110" y="0"/>
                      </a:moveTo>
                      <a:cubicBezTo>
                        <a:pt x="829" y="0"/>
                        <a:pt x="549" y="144"/>
                        <a:pt x="383" y="370"/>
                      </a:cubicBezTo>
                      <a:cubicBezTo>
                        <a:pt x="1" y="889"/>
                        <a:pt x="360" y="1700"/>
                        <a:pt x="995" y="1782"/>
                      </a:cubicBezTo>
                      <a:cubicBezTo>
                        <a:pt x="1032" y="1787"/>
                        <a:pt x="1069" y="1790"/>
                        <a:pt x="1107" y="1790"/>
                      </a:cubicBezTo>
                      <a:cubicBezTo>
                        <a:pt x="1402" y="1790"/>
                        <a:pt x="1702" y="1639"/>
                        <a:pt x="1791" y="1341"/>
                      </a:cubicBezTo>
                      <a:cubicBezTo>
                        <a:pt x="1801" y="1305"/>
                        <a:pt x="1808" y="1269"/>
                        <a:pt x="1813" y="1231"/>
                      </a:cubicBezTo>
                      <a:cubicBezTo>
                        <a:pt x="1946" y="1011"/>
                        <a:pt x="1950" y="732"/>
                        <a:pt x="1845" y="495"/>
                      </a:cubicBezTo>
                      <a:cubicBezTo>
                        <a:pt x="1722" y="217"/>
                        <a:pt x="1468" y="22"/>
                        <a:pt x="1161" y="2"/>
                      </a:cubicBezTo>
                      <a:cubicBezTo>
                        <a:pt x="1144" y="1"/>
                        <a:pt x="1127" y="0"/>
                        <a:pt x="1110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9" name="Google Shape;259;p3"/>
                <p:cNvSpPr/>
                <p:nvPr/>
              </p:nvSpPr>
              <p:spPr>
                <a:xfrm>
                  <a:off x="502048" y="3485595"/>
                  <a:ext cx="76162" cy="70282"/>
                </a:xfrm>
                <a:custGeom>
                  <a:rect b="b" l="l" r="r" t="t"/>
                  <a:pathLst>
                    <a:path extrusionOk="0" h="1733" w="1878">
                      <a:moveTo>
                        <a:pt x="972" y="0"/>
                      </a:moveTo>
                      <a:cubicBezTo>
                        <a:pt x="749" y="0"/>
                        <a:pt x="529" y="83"/>
                        <a:pt x="371" y="263"/>
                      </a:cubicBezTo>
                      <a:cubicBezTo>
                        <a:pt x="0" y="686"/>
                        <a:pt x="81" y="1412"/>
                        <a:pt x="630" y="1640"/>
                      </a:cubicBezTo>
                      <a:cubicBezTo>
                        <a:pt x="741" y="1686"/>
                        <a:pt x="858" y="1703"/>
                        <a:pt x="976" y="1703"/>
                      </a:cubicBezTo>
                      <a:cubicBezTo>
                        <a:pt x="1002" y="1720"/>
                        <a:pt x="1032" y="1732"/>
                        <a:pt x="1064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40" y="1725"/>
                        <a:pt x="1400" y="1660"/>
                        <a:pt x="1531" y="1557"/>
                      </a:cubicBezTo>
                      <a:cubicBezTo>
                        <a:pt x="1539" y="1553"/>
                        <a:pt x="1549" y="1550"/>
                        <a:pt x="1556" y="1546"/>
                      </a:cubicBezTo>
                      <a:cubicBezTo>
                        <a:pt x="1569" y="1536"/>
                        <a:pt x="1576" y="1524"/>
                        <a:pt x="1588" y="1514"/>
                      </a:cubicBezTo>
                      <a:cubicBezTo>
                        <a:pt x="1592" y="1511"/>
                        <a:pt x="1595" y="1507"/>
                        <a:pt x="1599" y="1503"/>
                      </a:cubicBezTo>
                      <a:cubicBezTo>
                        <a:pt x="1644" y="1464"/>
                        <a:pt x="1681" y="1419"/>
                        <a:pt x="1712" y="1370"/>
                      </a:cubicBezTo>
                      <a:cubicBezTo>
                        <a:pt x="1785" y="1263"/>
                        <a:pt x="1836" y="1142"/>
                        <a:pt x="1850" y="1009"/>
                      </a:cubicBezTo>
                      <a:cubicBezTo>
                        <a:pt x="1853" y="993"/>
                        <a:pt x="1850" y="977"/>
                        <a:pt x="1852" y="960"/>
                      </a:cubicBezTo>
                      <a:cubicBezTo>
                        <a:pt x="1878" y="787"/>
                        <a:pt x="1858" y="606"/>
                        <a:pt x="1761" y="441"/>
                      </a:cubicBezTo>
                      <a:cubicBezTo>
                        <a:pt x="1600" y="161"/>
                        <a:pt x="1283" y="0"/>
                        <a:pt x="972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0" name="Google Shape;260;p3"/>
                <p:cNvSpPr/>
                <p:nvPr/>
              </p:nvSpPr>
              <p:spPr>
                <a:xfrm>
                  <a:off x="566491" y="3941162"/>
                  <a:ext cx="79042" cy="72593"/>
                </a:xfrm>
                <a:custGeom>
                  <a:rect b="b" l="l" r="r" t="t"/>
                  <a:pathLst>
                    <a:path extrusionOk="0" h="1790" w="1949">
                      <a:moveTo>
                        <a:pt x="1107" y="0"/>
                      </a:moveTo>
                      <a:cubicBezTo>
                        <a:pt x="827" y="0"/>
                        <a:pt x="547" y="143"/>
                        <a:pt x="382" y="369"/>
                      </a:cubicBezTo>
                      <a:cubicBezTo>
                        <a:pt x="0" y="889"/>
                        <a:pt x="358" y="1699"/>
                        <a:pt x="994" y="1783"/>
                      </a:cubicBezTo>
                      <a:cubicBezTo>
                        <a:pt x="1030" y="1787"/>
                        <a:pt x="1067" y="1790"/>
                        <a:pt x="1103" y="1790"/>
                      </a:cubicBezTo>
                      <a:cubicBezTo>
                        <a:pt x="1398" y="1790"/>
                        <a:pt x="1699" y="1639"/>
                        <a:pt x="1789" y="1340"/>
                      </a:cubicBezTo>
                      <a:cubicBezTo>
                        <a:pt x="1801" y="1304"/>
                        <a:pt x="1808" y="1267"/>
                        <a:pt x="1812" y="1231"/>
                      </a:cubicBezTo>
                      <a:cubicBezTo>
                        <a:pt x="1945" y="1011"/>
                        <a:pt x="1948" y="732"/>
                        <a:pt x="1844" y="494"/>
                      </a:cubicBezTo>
                      <a:lnTo>
                        <a:pt x="1844" y="494"/>
                      </a:lnTo>
                      <a:lnTo>
                        <a:pt x="1844" y="496"/>
                      </a:lnTo>
                      <a:cubicBezTo>
                        <a:pt x="1722" y="216"/>
                        <a:pt x="1466" y="21"/>
                        <a:pt x="1159" y="2"/>
                      </a:cubicBezTo>
                      <a:cubicBezTo>
                        <a:pt x="1142" y="1"/>
                        <a:pt x="1124" y="0"/>
                        <a:pt x="110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1" name="Google Shape;261;p3"/>
                <p:cNvSpPr/>
                <p:nvPr/>
              </p:nvSpPr>
              <p:spPr>
                <a:xfrm>
                  <a:off x="477593" y="3873352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2" y="0"/>
                      </a:moveTo>
                      <a:cubicBezTo>
                        <a:pt x="749" y="0"/>
                        <a:pt x="528" y="83"/>
                        <a:pt x="370" y="263"/>
                      </a:cubicBezTo>
                      <a:cubicBezTo>
                        <a:pt x="0" y="686"/>
                        <a:pt x="80" y="1411"/>
                        <a:pt x="629" y="1639"/>
                      </a:cubicBezTo>
                      <a:cubicBezTo>
                        <a:pt x="739" y="1686"/>
                        <a:pt x="857" y="1703"/>
                        <a:pt x="974" y="1703"/>
                      </a:cubicBezTo>
                      <a:cubicBezTo>
                        <a:pt x="1002" y="1719"/>
                        <a:pt x="1032" y="1732"/>
                        <a:pt x="1064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38" y="1725"/>
                        <a:pt x="1399" y="1658"/>
                        <a:pt x="1530" y="1557"/>
                      </a:cubicBezTo>
                      <a:cubicBezTo>
                        <a:pt x="1538" y="1553"/>
                        <a:pt x="1547" y="1550"/>
                        <a:pt x="1556" y="1546"/>
                      </a:cubicBezTo>
                      <a:cubicBezTo>
                        <a:pt x="1567" y="1536"/>
                        <a:pt x="1575" y="1524"/>
                        <a:pt x="1586" y="1514"/>
                      </a:cubicBezTo>
                      <a:cubicBezTo>
                        <a:pt x="1590" y="1511"/>
                        <a:pt x="1595" y="1507"/>
                        <a:pt x="1599" y="1502"/>
                      </a:cubicBezTo>
                      <a:cubicBezTo>
                        <a:pt x="1642" y="1463"/>
                        <a:pt x="1680" y="1419"/>
                        <a:pt x="1710" y="1370"/>
                      </a:cubicBezTo>
                      <a:cubicBezTo>
                        <a:pt x="1784" y="1263"/>
                        <a:pt x="1836" y="1142"/>
                        <a:pt x="1850" y="1009"/>
                      </a:cubicBezTo>
                      <a:cubicBezTo>
                        <a:pt x="1852" y="993"/>
                        <a:pt x="1850" y="977"/>
                        <a:pt x="1850" y="960"/>
                      </a:cubicBezTo>
                      <a:cubicBezTo>
                        <a:pt x="1876" y="787"/>
                        <a:pt x="1856" y="606"/>
                        <a:pt x="1761" y="440"/>
                      </a:cubicBezTo>
                      <a:cubicBezTo>
                        <a:pt x="1599" y="161"/>
                        <a:pt x="1283" y="0"/>
                        <a:pt x="972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2" name="Google Shape;262;p3"/>
                <p:cNvSpPr/>
                <p:nvPr/>
              </p:nvSpPr>
              <p:spPr>
                <a:xfrm>
                  <a:off x="557569" y="3827158"/>
                  <a:ext cx="76122" cy="70282"/>
                </a:xfrm>
                <a:custGeom>
                  <a:rect b="b" l="l" r="r" t="t"/>
                  <a:pathLst>
                    <a:path extrusionOk="0" h="1733" w="1877">
                      <a:moveTo>
                        <a:pt x="972" y="1"/>
                      </a:moveTo>
                      <a:cubicBezTo>
                        <a:pt x="749" y="1"/>
                        <a:pt x="529" y="83"/>
                        <a:pt x="370" y="263"/>
                      </a:cubicBezTo>
                      <a:cubicBezTo>
                        <a:pt x="1" y="686"/>
                        <a:pt x="80" y="1412"/>
                        <a:pt x="630" y="1640"/>
                      </a:cubicBezTo>
                      <a:cubicBezTo>
                        <a:pt x="740" y="1686"/>
                        <a:pt x="858" y="1703"/>
                        <a:pt x="975" y="1703"/>
                      </a:cubicBezTo>
                      <a:cubicBezTo>
                        <a:pt x="1002" y="1720"/>
                        <a:pt x="1032" y="1732"/>
                        <a:pt x="1065" y="1732"/>
                      </a:cubicBezTo>
                      <a:cubicBezTo>
                        <a:pt x="1066" y="1732"/>
                        <a:pt x="1068" y="1732"/>
                        <a:pt x="1070" y="1732"/>
                      </a:cubicBezTo>
                      <a:cubicBezTo>
                        <a:pt x="1239" y="1725"/>
                        <a:pt x="1399" y="1660"/>
                        <a:pt x="1530" y="1558"/>
                      </a:cubicBezTo>
                      <a:cubicBezTo>
                        <a:pt x="1539" y="1553"/>
                        <a:pt x="1548" y="1550"/>
                        <a:pt x="1556" y="1546"/>
                      </a:cubicBezTo>
                      <a:cubicBezTo>
                        <a:pt x="1568" y="1538"/>
                        <a:pt x="1575" y="1525"/>
                        <a:pt x="1587" y="1514"/>
                      </a:cubicBezTo>
                      <a:cubicBezTo>
                        <a:pt x="1591" y="1512"/>
                        <a:pt x="1595" y="1507"/>
                        <a:pt x="1600" y="1503"/>
                      </a:cubicBezTo>
                      <a:cubicBezTo>
                        <a:pt x="1643" y="1464"/>
                        <a:pt x="1680" y="1419"/>
                        <a:pt x="1711" y="1370"/>
                      </a:cubicBezTo>
                      <a:cubicBezTo>
                        <a:pt x="1784" y="1265"/>
                        <a:pt x="1836" y="1142"/>
                        <a:pt x="1851" y="1009"/>
                      </a:cubicBezTo>
                      <a:cubicBezTo>
                        <a:pt x="1852" y="994"/>
                        <a:pt x="1851" y="978"/>
                        <a:pt x="1851" y="960"/>
                      </a:cubicBezTo>
                      <a:cubicBezTo>
                        <a:pt x="1877" y="787"/>
                        <a:pt x="1856" y="607"/>
                        <a:pt x="1761" y="441"/>
                      </a:cubicBezTo>
                      <a:cubicBezTo>
                        <a:pt x="1600" y="161"/>
                        <a:pt x="1283" y="1"/>
                        <a:pt x="972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3" name="Google Shape;263;p3"/>
                <p:cNvSpPr/>
                <p:nvPr/>
              </p:nvSpPr>
              <p:spPr>
                <a:xfrm>
                  <a:off x="547390" y="3704111"/>
                  <a:ext cx="76122" cy="70241"/>
                </a:xfrm>
                <a:custGeom>
                  <a:rect b="b" l="l" r="r" t="t"/>
                  <a:pathLst>
                    <a:path extrusionOk="0" h="1732" w="1877">
                      <a:moveTo>
                        <a:pt x="971" y="0"/>
                      </a:moveTo>
                      <a:cubicBezTo>
                        <a:pt x="748" y="0"/>
                        <a:pt x="528" y="83"/>
                        <a:pt x="370" y="263"/>
                      </a:cubicBezTo>
                      <a:cubicBezTo>
                        <a:pt x="1" y="686"/>
                        <a:pt x="80" y="1412"/>
                        <a:pt x="628" y="1639"/>
                      </a:cubicBezTo>
                      <a:cubicBezTo>
                        <a:pt x="735" y="1684"/>
                        <a:pt x="849" y="1702"/>
                        <a:pt x="961" y="1702"/>
                      </a:cubicBezTo>
                      <a:cubicBezTo>
                        <a:pt x="966" y="1702"/>
                        <a:pt x="970" y="1702"/>
                        <a:pt x="975" y="1702"/>
                      </a:cubicBezTo>
                      <a:cubicBezTo>
                        <a:pt x="1002" y="1720"/>
                        <a:pt x="1034" y="1732"/>
                        <a:pt x="1070" y="1732"/>
                      </a:cubicBezTo>
                      <a:cubicBezTo>
                        <a:pt x="1239" y="1725"/>
                        <a:pt x="1399" y="1658"/>
                        <a:pt x="1530" y="1557"/>
                      </a:cubicBezTo>
                      <a:cubicBezTo>
                        <a:pt x="1539" y="1553"/>
                        <a:pt x="1548" y="1550"/>
                        <a:pt x="1555" y="1544"/>
                      </a:cubicBezTo>
                      <a:cubicBezTo>
                        <a:pt x="1568" y="1536"/>
                        <a:pt x="1575" y="1524"/>
                        <a:pt x="1586" y="1514"/>
                      </a:cubicBezTo>
                      <a:cubicBezTo>
                        <a:pt x="1591" y="1511"/>
                        <a:pt x="1594" y="1507"/>
                        <a:pt x="1598" y="1502"/>
                      </a:cubicBezTo>
                      <a:cubicBezTo>
                        <a:pt x="1643" y="1463"/>
                        <a:pt x="1680" y="1419"/>
                        <a:pt x="1711" y="1370"/>
                      </a:cubicBezTo>
                      <a:cubicBezTo>
                        <a:pt x="1784" y="1263"/>
                        <a:pt x="1836" y="1142"/>
                        <a:pt x="1851" y="1009"/>
                      </a:cubicBezTo>
                      <a:cubicBezTo>
                        <a:pt x="1852" y="993"/>
                        <a:pt x="1849" y="976"/>
                        <a:pt x="1851" y="960"/>
                      </a:cubicBezTo>
                      <a:cubicBezTo>
                        <a:pt x="1877" y="787"/>
                        <a:pt x="1856" y="606"/>
                        <a:pt x="1760" y="440"/>
                      </a:cubicBezTo>
                      <a:cubicBezTo>
                        <a:pt x="1598" y="161"/>
                        <a:pt x="1282" y="0"/>
                        <a:pt x="971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4" name="Google Shape;264;p3"/>
                <p:cNvSpPr/>
                <p:nvPr/>
              </p:nvSpPr>
              <p:spPr>
                <a:xfrm>
                  <a:off x="470050" y="3761620"/>
                  <a:ext cx="76081" cy="70201"/>
                </a:xfrm>
                <a:custGeom>
                  <a:rect b="b" l="l" r="r" t="t"/>
                  <a:pathLst>
                    <a:path extrusionOk="0" h="1731" w="1876">
                      <a:moveTo>
                        <a:pt x="972" y="0"/>
                      </a:moveTo>
                      <a:cubicBezTo>
                        <a:pt x="748" y="0"/>
                        <a:pt x="528" y="83"/>
                        <a:pt x="370" y="263"/>
                      </a:cubicBezTo>
                      <a:cubicBezTo>
                        <a:pt x="0" y="685"/>
                        <a:pt x="80" y="1410"/>
                        <a:pt x="628" y="1638"/>
                      </a:cubicBezTo>
                      <a:cubicBezTo>
                        <a:pt x="739" y="1685"/>
                        <a:pt x="857" y="1702"/>
                        <a:pt x="974" y="1702"/>
                      </a:cubicBezTo>
                      <a:cubicBezTo>
                        <a:pt x="1002" y="1718"/>
                        <a:pt x="1030" y="1731"/>
                        <a:pt x="1064" y="1731"/>
                      </a:cubicBezTo>
                      <a:cubicBezTo>
                        <a:pt x="1066" y="1731"/>
                        <a:pt x="1068" y="1731"/>
                        <a:pt x="1069" y="1731"/>
                      </a:cubicBezTo>
                      <a:cubicBezTo>
                        <a:pt x="1238" y="1724"/>
                        <a:pt x="1398" y="1659"/>
                        <a:pt x="1530" y="1558"/>
                      </a:cubicBezTo>
                      <a:cubicBezTo>
                        <a:pt x="1538" y="1552"/>
                        <a:pt x="1547" y="1550"/>
                        <a:pt x="1554" y="1545"/>
                      </a:cubicBezTo>
                      <a:cubicBezTo>
                        <a:pt x="1567" y="1536"/>
                        <a:pt x="1574" y="1523"/>
                        <a:pt x="1586" y="1514"/>
                      </a:cubicBezTo>
                      <a:cubicBezTo>
                        <a:pt x="1590" y="1510"/>
                        <a:pt x="1593" y="1506"/>
                        <a:pt x="1598" y="1501"/>
                      </a:cubicBezTo>
                      <a:cubicBezTo>
                        <a:pt x="1642" y="1462"/>
                        <a:pt x="1680" y="1419"/>
                        <a:pt x="1710" y="1369"/>
                      </a:cubicBezTo>
                      <a:cubicBezTo>
                        <a:pt x="1784" y="1263"/>
                        <a:pt x="1836" y="1141"/>
                        <a:pt x="1850" y="1009"/>
                      </a:cubicBezTo>
                      <a:cubicBezTo>
                        <a:pt x="1851" y="992"/>
                        <a:pt x="1849" y="976"/>
                        <a:pt x="1850" y="960"/>
                      </a:cubicBezTo>
                      <a:lnTo>
                        <a:pt x="1850" y="959"/>
                      </a:lnTo>
                      <a:cubicBezTo>
                        <a:pt x="1876" y="786"/>
                        <a:pt x="1856" y="607"/>
                        <a:pt x="1761" y="439"/>
                      </a:cubicBezTo>
                      <a:cubicBezTo>
                        <a:pt x="1599" y="160"/>
                        <a:pt x="1282" y="0"/>
                        <a:pt x="972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65" name="Google Shape;265;p3"/>
              <p:cNvGrpSpPr/>
              <p:nvPr/>
            </p:nvGrpSpPr>
            <p:grpSpPr>
              <a:xfrm flipH="1" rot="-1657930">
                <a:off x="8245468" y="3613330"/>
                <a:ext cx="835255" cy="1074310"/>
                <a:chOff x="1718425" y="2130975"/>
                <a:chExt cx="348525" cy="448275"/>
              </a:xfrm>
            </p:grpSpPr>
            <p:sp>
              <p:nvSpPr>
                <p:cNvPr id="266" name="Google Shape;266;p3"/>
                <p:cNvSpPr/>
                <p:nvPr/>
              </p:nvSpPr>
              <p:spPr>
                <a:xfrm>
                  <a:off x="1817775" y="2496525"/>
                  <a:ext cx="47675" cy="82725"/>
                </a:xfrm>
                <a:custGeom>
                  <a:rect b="b" l="l" r="r" t="t"/>
                  <a:pathLst>
                    <a:path extrusionOk="0" h="3309" w="1907">
                      <a:moveTo>
                        <a:pt x="985" y="1"/>
                      </a:moveTo>
                      <a:cubicBezTo>
                        <a:pt x="828" y="1"/>
                        <a:pt x="671" y="47"/>
                        <a:pt x="546" y="141"/>
                      </a:cubicBezTo>
                      <a:cubicBezTo>
                        <a:pt x="246" y="366"/>
                        <a:pt x="155" y="777"/>
                        <a:pt x="137" y="1132"/>
                      </a:cubicBezTo>
                      <a:cubicBezTo>
                        <a:pt x="117" y="1561"/>
                        <a:pt x="0" y="1994"/>
                        <a:pt x="85" y="2425"/>
                      </a:cubicBezTo>
                      <a:cubicBezTo>
                        <a:pt x="162" y="2813"/>
                        <a:pt x="423" y="3191"/>
                        <a:pt x="808" y="3287"/>
                      </a:cubicBezTo>
                      <a:cubicBezTo>
                        <a:pt x="867" y="3301"/>
                        <a:pt x="926" y="3308"/>
                        <a:pt x="986" y="3308"/>
                      </a:cubicBezTo>
                      <a:cubicBezTo>
                        <a:pt x="1241" y="3308"/>
                        <a:pt x="1497" y="3181"/>
                        <a:pt x="1642" y="2968"/>
                      </a:cubicBezTo>
                      <a:cubicBezTo>
                        <a:pt x="1752" y="2809"/>
                        <a:pt x="1798" y="2616"/>
                        <a:pt x="1830" y="2427"/>
                      </a:cubicBezTo>
                      <a:cubicBezTo>
                        <a:pt x="1891" y="2066"/>
                        <a:pt x="1906" y="1698"/>
                        <a:pt x="1875" y="1334"/>
                      </a:cubicBezTo>
                      <a:lnTo>
                        <a:pt x="1875" y="1334"/>
                      </a:lnTo>
                      <a:lnTo>
                        <a:pt x="1875" y="1336"/>
                      </a:lnTo>
                      <a:cubicBezTo>
                        <a:pt x="1865" y="1200"/>
                        <a:pt x="1846" y="1065"/>
                        <a:pt x="1823" y="930"/>
                      </a:cubicBezTo>
                      <a:cubicBezTo>
                        <a:pt x="1772" y="653"/>
                        <a:pt x="1686" y="365"/>
                        <a:pt x="1475" y="179"/>
                      </a:cubicBezTo>
                      <a:cubicBezTo>
                        <a:pt x="1342" y="60"/>
                        <a:pt x="1163" y="1"/>
                        <a:pt x="98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7" name="Google Shape;267;p3"/>
                <p:cNvSpPr/>
                <p:nvPr/>
              </p:nvSpPr>
              <p:spPr>
                <a:xfrm>
                  <a:off x="2007650" y="2424950"/>
                  <a:ext cx="50925" cy="60375"/>
                </a:xfrm>
                <a:custGeom>
                  <a:rect b="b" l="l" r="r" t="t"/>
                  <a:pathLst>
                    <a:path extrusionOk="0" h="2415" w="2037">
                      <a:moveTo>
                        <a:pt x="1123" y="0"/>
                      </a:moveTo>
                      <a:cubicBezTo>
                        <a:pt x="993" y="0"/>
                        <a:pt x="867" y="38"/>
                        <a:pt x="771" y="124"/>
                      </a:cubicBezTo>
                      <a:cubicBezTo>
                        <a:pt x="692" y="196"/>
                        <a:pt x="641" y="293"/>
                        <a:pt x="597" y="389"/>
                      </a:cubicBezTo>
                      <a:cubicBezTo>
                        <a:pt x="349" y="926"/>
                        <a:pt x="1" y="1968"/>
                        <a:pt x="701" y="2337"/>
                      </a:cubicBezTo>
                      <a:cubicBezTo>
                        <a:pt x="800" y="2390"/>
                        <a:pt x="911" y="2415"/>
                        <a:pt x="1024" y="2415"/>
                      </a:cubicBezTo>
                      <a:cubicBezTo>
                        <a:pt x="1205" y="2415"/>
                        <a:pt x="1390" y="2351"/>
                        <a:pt x="1538" y="2242"/>
                      </a:cubicBezTo>
                      <a:cubicBezTo>
                        <a:pt x="1776" y="2065"/>
                        <a:pt x="1923" y="1785"/>
                        <a:pt x="1991" y="1498"/>
                      </a:cubicBezTo>
                      <a:cubicBezTo>
                        <a:pt x="2021" y="1368"/>
                        <a:pt x="2037" y="1235"/>
                        <a:pt x="2037" y="1104"/>
                      </a:cubicBezTo>
                      <a:cubicBezTo>
                        <a:pt x="2035" y="954"/>
                        <a:pt x="2011" y="805"/>
                        <a:pt x="1960" y="664"/>
                      </a:cubicBezTo>
                      <a:cubicBezTo>
                        <a:pt x="1864" y="400"/>
                        <a:pt x="1666" y="166"/>
                        <a:pt x="1405" y="58"/>
                      </a:cubicBezTo>
                      <a:cubicBezTo>
                        <a:pt x="1317" y="21"/>
                        <a:pt x="1219" y="0"/>
                        <a:pt x="112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8" name="Google Shape;268;p3"/>
                <p:cNvSpPr/>
                <p:nvPr/>
              </p:nvSpPr>
              <p:spPr>
                <a:xfrm>
                  <a:off x="1952600" y="2198525"/>
                  <a:ext cx="52050" cy="76200"/>
                </a:xfrm>
                <a:custGeom>
                  <a:rect b="b" l="l" r="r" t="t"/>
                  <a:pathLst>
                    <a:path extrusionOk="0" h="3048" w="2082">
                      <a:moveTo>
                        <a:pt x="964" y="1"/>
                      </a:moveTo>
                      <a:cubicBezTo>
                        <a:pt x="921" y="1"/>
                        <a:pt x="878" y="5"/>
                        <a:pt x="835" y="14"/>
                      </a:cubicBezTo>
                      <a:cubicBezTo>
                        <a:pt x="481" y="88"/>
                        <a:pt x="258" y="446"/>
                        <a:pt x="176" y="796"/>
                      </a:cubicBezTo>
                      <a:cubicBezTo>
                        <a:pt x="90" y="1160"/>
                        <a:pt x="44" y="1575"/>
                        <a:pt x="21" y="1946"/>
                      </a:cubicBezTo>
                      <a:cubicBezTo>
                        <a:pt x="1" y="2277"/>
                        <a:pt x="92" y="2639"/>
                        <a:pt x="356" y="2858"/>
                      </a:cubicBezTo>
                      <a:cubicBezTo>
                        <a:pt x="510" y="2987"/>
                        <a:pt x="709" y="3048"/>
                        <a:pt x="911" y="3048"/>
                      </a:cubicBezTo>
                      <a:cubicBezTo>
                        <a:pt x="1080" y="3048"/>
                        <a:pt x="1251" y="3005"/>
                        <a:pt x="1398" y="2922"/>
                      </a:cubicBezTo>
                      <a:cubicBezTo>
                        <a:pt x="1490" y="2870"/>
                        <a:pt x="1572" y="2805"/>
                        <a:pt x="1646" y="2731"/>
                      </a:cubicBezTo>
                      <a:cubicBezTo>
                        <a:pt x="1829" y="2542"/>
                        <a:pt x="1953" y="2292"/>
                        <a:pt x="2007" y="2033"/>
                      </a:cubicBezTo>
                      <a:cubicBezTo>
                        <a:pt x="2082" y="1671"/>
                        <a:pt x="2030" y="1291"/>
                        <a:pt x="1920" y="938"/>
                      </a:cubicBezTo>
                      <a:cubicBezTo>
                        <a:pt x="1842" y="688"/>
                        <a:pt x="1731" y="443"/>
                        <a:pt x="1545" y="258"/>
                      </a:cubicBezTo>
                      <a:cubicBezTo>
                        <a:pt x="1391" y="105"/>
                        <a:pt x="1178" y="1"/>
                        <a:pt x="96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9" name="Google Shape;269;p3"/>
                <p:cNvSpPr/>
                <p:nvPr/>
              </p:nvSpPr>
              <p:spPr>
                <a:xfrm>
                  <a:off x="1862275" y="2279550"/>
                  <a:ext cx="47425" cy="83100"/>
                </a:xfrm>
                <a:custGeom>
                  <a:rect b="b" l="l" r="r" t="t"/>
                  <a:pathLst>
                    <a:path extrusionOk="0" h="3324" w="1897">
                      <a:moveTo>
                        <a:pt x="1096" y="1"/>
                      </a:moveTo>
                      <a:cubicBezTo>
                        <a:pt x="844" y="1"/>
                        <a:pt x="586" y="131"/>
                        <a:pt x="422" y="328"/>
                      </a:cubicBezTo>
                      <a:cubicBezTo>
                        <a:pt x="15" y="821"/>
                        <a:pt x="1" y="1812"/>
                        <a:pt x="145" y="2402"/>
                      </a:cubicBezTo>
                      <a:cubicBezTo>
                        <a:pt x="229" y="2742"/>
                        <a:pt x="429" y="3070"/>
                        <a:pt x="741" y="3230"/>
                      </a:cubicBezTo>
                      <a:cubicBezTo>
                        <a:pt x="861" y="3292"/>
                        <a:pt x="998" y="3324"/>
                        <a:pt x="1133" y="3324"/>
                      </a:cubicBezTo>
                      <a:cubicBezTo>
                        <a:pt x="1351" y="3324"/>
                        <a:pt x="1565" y="3243"/>
                        <a:pt x="1701" y="3076"/>
                      </a:cubicBezTo>
                      <a:cubicBezTo>
                        <a:pt x="1894" y="2839"/>
                        <a:pt x="1897" y="2507"/>
                        <a:pt x="1891" y="2203"/>
                      </a:cubicBezTo>
                      <a:cubicBezTo>
                        <a:pt x="1888" y="2021"/>
                        <a:pt x="1884" y="1838"/>
                        <a:pt x="1881" y="1656"/>
                      </a:cubicBezTo>
                      <a:cubicBezTo>
                        <a:pt x="1878" y="1535"/>
                        <a:pt x="1877" y="1412"/>
                        <a:pt x="1874" y="1291"/>
                      </a:cubicBezTo>
                      <a:cubicBezTo>
                        <a:pt x="1869" y="1061"/>
                        <a:pt x="1865" y="829"/>
                        <a:pt x="1800" y="608"/>
                      </a:cubicBezTo>
                      <a:cubicBezTo>
                        <a:pt x="1735" y="389"/>
                        <a:pt x="1601" y="178"/>
                        <a:pt x="1399" y="73"/>
                      </a:cubicBezTo>
                      <a:cubicBezTo>
                        <a:pt x="1304" y="23"/>
                        <a:pt x="1200" y="1"/>
                        <a:pt x="109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0" name="Google Shape;270;p3"/>
                <p:cNvSpPr/>
                <p:nvPr/>
              </p:nvSpPr>
              <p:spPr>
                <a:xfrm>
                  <a:off x="2016275" y="2306625"/>
                  <a:ext cx="50675" cy="76150"/>
                </a:xfrm>
                <a:custGeom>
                  <a:rect b="b" l="l" r="r" t="t"/>
                  <a:pathLst>
                    <a:path extrusionOk="0" h="3046" w="2027">
                      <a:moveTo>
                        <a:pt x="1365" y="0"/>
                      </a:moveTo>
                      <a:cubicBezTo>
                        <a:pt x="1278" y="0"/>
                        <a:pt x="1194" y="47"/>
                        <a:pt x="1122" y="97"/>
                      </a:cubicBezTo>
                      <a:cubicBezTo>
                        <a:pt x="363" y="619"/>
                        <a:pt x="1" y="1870"/>
                        <a:pt x="563" y="2664"/>
                      </a:cubicBezTo>
                      <a:cubicBezTo>
                        <a:pt x="723" y="2890"/>
                        <a:pt x="1001" y="3045"/>
                        <a:pt x="1270" y="3045"/>
                      </a:cubicBezTo>
                      <a:cubicBezTo>
                        <a:pt x="1375" y="3045"/>
                        <a:pt x="1479" y="3022"/>
                        <a:pt x="1573" y="2970"/>
                      </a:cubicBezTo>
                      <a:cubicBezTo>
                        <a:pt x="1871" y="2804"/>
                        <a:pt x="1980" y="2429"/>
                        <a:pt x="2011" y="2089"/>
                      </a:cubicBezTo>
                      <a:cubicBezTo>
                        <a:pt x="2024" y="1950"/>
                        <a:pt x="2027" y="1810"/>
                        <a:pt x="2022" y="1671"/>
                      </a:cubicBezTo>
                      <a:cubicBezTo>
                        <a:pt x="2011" y="1307"/>
                        <a:pt x="1895" y="55"/>
                        <a:pt x="1390" y="2"/>
                      </a:cubicBezTo>
                      <a:cubicBezTo>
                        <a:pt x="1382" y="1"/>
                        <a:pt x="1373" y="0"/>
                        <a:pt x="136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1" name="Google Shape;271;p3"/>
                <p:cNvSpPr/>
                <p:nvPr/>
              </p:nvSpPr>
              <p:spPr>
                <a:xfrm>
                  <a:off x="1941025" y="2339600"/>
                  <a:ext cx="45375" cy="82050"/>
                </a:xfrm>
                <a:custGeom>
                  <a:rect b="b" l="l" r="r" t="t"/>
                  <a:pathLst>
                    <a:path extrusionOk="0" h="3282" w="1815">
                      <a:moveTo>
                        <a:pt x="1030" y="0"/>
                      </a:moveTo>
                      <a:cubicBezTo>
                        <a:pt x="603" y="0"/>
                        <a:pt x="275" y="535"/>
                        <a:pt x="155" y="879"/>
                      </a:cubicBezTo>
                      <a:cubicBezTo>
                        <a:pt x="9" y="1299"/>
                        <a:pt x="1" y="1765"/>
                        <a:pt x="76" y="2199"/>
                      </a:cubicBezTo>
                      <a:cubicBezTo>
                        <a:pt x="131" y="2512"/>
                        <a:pt x="230" y="2834"/>
                        <a:pt x="458" y="3056"/>
                      </a:cubicBezTo>
                      <a:cubicBezTo>
                        <a:pt x="600" y="3195"/>
                        <a:pt x="803" y="3282"/>
                        <a:pt x="998" y="3282"/>
                      </a:cubicBezTo>
                      <a:cubicBezTo>
                        <a:pt x="1115" y="3282"/>
                        <a:pt x="1229" y="3251"/>
                        <a:pt x="1325" y="3182"/>
                      </a:cubicBezTo>
                      <a:cubicBezTo>
                        <a:pt x="1504" y="3053"/>
                        <a:pt x="1588" y="2831"/>
                        <a:pt x="1641" y="2617"/>
                      </a:cubicBezTo>
                      <a:cubicBezTo>
                        <a:pt x="1815" y="1922"/>
                        <a:pt x="1783" y="1177"/>
                        <a:pt x="1552" y="499"/>
                      </a:cubicBezTo>
                      <a:cubicBezTo>
                        <a:pt x="1520" y="410"/>
                        <a:pt x="1481" y="316"/>
                        <a:pt x="1428" y="234"/>
                      </a:cubicBezTo>
                      <a:cubicBezTo>
                        <a:pt x="1357" y="124"/>
                        <a:pt x="1263" y="37"/>
                        <a:pt x="1138" y="11"/>
                      </a:cubicBezTo>
                      <a:cubicBezTo>
                        <a:pt x="1101" y="4"/>
                        <a:pt x="1065" y="0"/>
                        <a:pt x="103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2" name="Google Shape;272;p3"/>
                <p:cNvSpPr/>
                <p:nvPr/>
              </p:nvSpPr>
              <p:spPr>
                <a:xfrm>
                  <a:off x="1875375" y="2399300"/>
                  <a:ext cx="49450" cy="87400"/>
                </a:xfrm>
                <a:custGeom>
                  <a:rect b="b" l="l" r="r" t="t"/>
                  <a:pathLst>
                    <a:path extrusionOk="0" h="3496" w="1978">
                      <a:moveTo>
                        <a:pt x="1096" y="2658"/>
                      </a:moveTo>
                      <a:cubicBezTo>
                        <a:pt x="1100" y="2662"/>
                        <a:pt x="1103" y="2662"/>
                        <a:pt x="1103" y="2662"/>
                      </a:cubicBezTo>
                      <a:lnTo>
                        <a:pt x="1100" y="2665"/>
                      </a:lnTo>
                      <a:lnTo>
                        <a:pt x="1096" y="2662"/>
                      </a:lnTo>
                      <a:lnTo>
                        <a:pt x="1096" y="2658"/>
                      </a:lnTo>
                      <a:close/>
                      <a:moveTo>
                        <a:pt x="1103" y="0"/>
                      </a:moveTo>
                      <a:cubicBezTo>
                        <a:pt x="938" y="0"/>
                        <a:pt x="772" y="47"/>
                        <a:pt x="633" y="136"/>
                      </a:cubicBezTo>
                      <a:cubicBezTo>
                        <a:pt x="1" y="541"/>
                        <a:pt x="66" y="1625"/>
                        <a:pt x="94" y="2275"/>
                      </a:cubicBezTo>
                      <a:cubicBezTo>
                        <a:pt x="112" y="2687"/>
                        <a:pt x="252" y="3124"/>
                        <a:pt x="592" y="3356"/>
                      </a:cubicBezTo>
                      <a:cubicBezTo>
                        <a:pt x="731" y="3451"/>
                        <a:pt x="897" y="3495"/>
                        <a:pt x="1065" y="3495"/>
                      </a:cubicBezTo>
                      <a:cubicBezTo>
                        <a:pt x="1368" y="3495"/>
                        <a:pt x="1675" y="3348"/>
                        <a:pt x="1827" y="3085"/>
                      </a:cubicBezTo>
                      <a:cubicBezTo>
                        <a:pt x="1977" y="2825"/>
                        <a:pt x="1977" y="2508"/>
                        <a:pt x="1973" y="2208"/>
                      </a:cubicBezTo>
                      <a:cubicBezTo>
                        <a:pt x="1969" y="1919"/>
                        <a:pt x="1964" y="1632"/>
                        <a:pt x="1962" y="1343"/>
                      </a:cubicBezTo>
                      <a:cubicBezTo>
                        <a:pt x="1960" y="1280"/>
                        <a:pt x="1959" y="1215"/>
                        <a:pt x="1956" y="1150"/>
                      </a:cubicBezTo>
                      <a:cubicBezTo>
                        <a:pt x="1938" y="779"/>
                        <a:pt x="1874" y="395"/>
                        <a:pt x="1594" y="166"/>
                      </a:cubicBezTo>
                      <a:cubicBezTo>
                        <a:pt x="1456" y="54"/>
                        <a:pt x="1281" y="0"/>
                        <a:pt x="110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3" name="Google Shape;273;p3"/>
                <p:cNvSpPr/>
                <p:nvPr/>
              </p:nvSpPr>
              <p:spPr>
                <a:xfrm>
                  <a:off x="1791300" y="2363425"/>
                  <a:ext cx="48150" cy="79300"/>
                </a:xfrm>
                <a:custGeom>
                  <a:rect b="b" l="l" r="r" t="t"/>
                  <a:pathLst>
                    <a:path extrusionOk="0" h="3172" w="1926">
                      <a:moveTo>
                        <a:pt x="1039" y="1"/>
                      </a:moveTo>
                      <a:cubicBezTo>
                        <a:pt x="841" y="1"/>
                        <a:pt x="641" y="101"/>
                        <a:pt x="507" y="252"/>
                      </a:cubicBezTo>
                      <a:cubicBezTo>
                        <a:pt x="328" y="449"/>
                        <a:pt x="247" y="718"/>
                        <a:pt x="211" y="982"/>
                      </a:cubicBezTo>
                      <a:cubicBezTo>
                        <a:pt x="136" y="1522"/>
                        <a:pt x="0" y="2240"/>
                        <a:pt x="284" y="2738"/>
                      </a:cubicBezTo>
                      <a:cubicBezTo>
                        <a:pt x="426" y="2985"/>
                        <a:pt x="697" y="3172"/>
                        <a:pt x="976" y="3172"/>
                      </a:cubicBezTo>
                      <a:cubicBezTo>
                        <a:pt x="1019" y="3172"/>
                        <a:pt x="1062" y="3167"/>
                        <a:pt x="1105" y="3158"/>
                      </a:cubicBezTo>
                      <a:cubicBezTo>
                        <a:pt x="1447" y="3083"/>
                        <a:pt x="1661" y="2738"/>
                        <a:pt x="1768" y="2405"/>
                      </a:cubicBezTo>
                      <a:cubicBezTo>
                        <a:pt x="1820" y="2239"/>
                        <a:pt x="1856" y="2067"/>
                        <a:pt x="1876" y="1894"/>
                      </a:cubicBezTo>
                      <a:cubicBezTo>
                        <a:pt x="1925" y="1448"/>
                        <a:pt x="1864" y="992"/>
                        <a:pt x="1694" y="578"/>
                      </a:cubicBezTo>
                      <a:cubicBezTo>
                        <a:pt x="1600" y="350"/>
                        <a:pt x="1458" y="119"/>
                        <a:pt x="1227" y="34"/>
                      </a:cubicBezTo>
                      <a:cubicBezTo>
                        <a:pt x="1166" y="11"/>
                        <a:pt x="1102" y="1"/>
                        <a:pt x="103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4" name="Google Shape;274;p3"/>
                <p:cNvSpPr/>
                <p:nvPr/>
              </p:nvSpPr>
              <p:spPr>
                <a:xfrm>
                  <a:off x="1718425" y="2249950"/>
                  <a:ext cx="50250" cy="85925"/>
                </a:xfrm>
                <a:custGeom>
                  <a:rect b="b" l="l" r="r" t="t"/>
                  <a:pathLst>
                    <a:path extrusionOk="0" h="3437" w="2010">
                      <a:moveTo>
                        <a:pt x="1133" y="1"/>
                      </a:moveTo>
                      <a:cubicBezTo>
                        <a:pt x="845" y="1"/>
                        <a:pt x="561" y="199"/>
                        <a:pt x="407" y="453"/>
                      </a:cubicBezTo>
                      <a:cubicBezTo>
                        <a:pt x="1" y="1130"/>
                        <a:pt x="115" y="2126"/>
                        <a:pt x="195" y="2870"/>
                      </a:cubicBezTo>
                      <a:cubicBezTo>
                        <a:pt x="208" y="3003"/>
                        <a:pt x="229" y="3142"/>
                        <a:pt x="312" y="3245"/>
                      </a:cubicBezTo>
                      <a:cubicBezTo>
                        <a:pt x="370" y="3318"/>
                        <a:pt x="455" y="3365"/>
                        <a:pt x="543" y="3395"/>
                      </a:cubicBezTo>
                      <a:cubicBezTo>
                        <a:pt x="626" y="3424"/>
                        <a:pt x="712" y="3437"/>
                        <a:pt x="797" y="3437"/>
                      </a:cubicBezTo>
                      <a:cubicBezTo>
                        <a:pt x="1152" y="3437"/>
                        <a:pt x="1503" y="3210"/>
                        <a:pt x="1692" y="2929"/>
                      </a:cubicBezTo>
                      <a:cubicBezTo>
                        <a:pt x="1941" y="2560"/>
                        <a:pt x="2002" y="2098"/>
                        <a:pt x="2005" y="1654"/>
                      </a:cubicBezTo>
                      <a:cubicBezTo>
                        <a:pt x="2009" y="1297"/>
                        <a:pt x="1977" y="937"/>
                        <a:pt x="1847" y="606"/>
                      </a:cubicBezTo>
                      <a:cubicBezTo>
                        <a:pt x="1820" y="536"/>
                        <a:pt x="1787" y="468"/>
                        <a:pt x="1748" y="403"/>
                      </a:cubicBezTo>
                      <a:cubicBezTo>
                        <a:pt x="1644" y="230"/>
                        <a:pt x="1498" y="84"/>
                        <a:pt x="1308" y="26"/>
                      </a:cubicBezTo>
                      <a:cubicBezTo>
                        <a:pt x="1250" y="9"/>
                        <a:pt x="1192" y="1"/>
                        <a:pt x="113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5" name="Google Shape;275;p3"/>
                <p:cNvSpPr/>
                <p:nvPr/>
              </p:nvSpPr>
              <p:spPr>
                <a:xfrm>
                  <a:off x="1840650" y="2130975"/>
                  <a:ext cx="64775" cy="113950"/>
                </a:xfrm>
                <a:custGeom>
                  <a:rect b="b" l="l" r="r" t="t"/>
                  <a:pathLst>
                    <a:path extrusionOk="0" h="4558" w="2591">
                      <a:moveTo>
                        <a:pt x="1087" y="1"/>
                      </a:moveTo>
                      <a:cubicBezTo>
                        <a:pt x="864" y="1"/>
                        <a:pt x="645" y="78"/>
                        <a:pt x="469" y="250"/>
                      </a:cubicBezTo>
                      <a:cubicBezTo>
                        <a:pt x="105" y="609"/>
                        <a:pt x="58" y="1240"/>
                        <a:pt x="30" y="1722"/>
                      </a:cubicBezTo>
                      <a:cubicBezTo>
                        <a:pt x="0" y="2217"/>
                        <a:pt x="51" y="2715"/>
                        <a:pt x="166" y="3197"/>
                      </a:cubicBezTo>
                      <a:cubicBezTo>
                        <a:pt x="176" y="3240"/>
                        <a:pt x="188" y="3280"/>
                        <a:pt x="198" y="3325"/>
                      </a:cubicBezTo>
                      <a:cubicBezTo>
                        <a:pt x="204" y="3341"/>
                        <a:pt x="206" y="3363"/>
                        <a:pt x="211" y="3383"/>
                      </a:cubicBezTo>
                      <a:cubicBezTo>
                        <a:pt x="211" y="3386"/>
                        <a:pt x="214" y="3389"/>
                        <a:pt x="214" y="3393"/>
                      </a:cubicBezTo>
                      <a:cubicBezTo>
                        <a:pt x="228" y="3446"/>
                        <a:pt x="241" y="3504"/>
                        <a:pt x="258" y="3559"/>
                      </a:cubicBezTo>
                      <a:cubicBezTo>
                        <a:pt x="397" y="4006"/>
                        <a:pt x="706" y="4409"/>
                        <a:pt x="1180" y="4528"/>
                      </a:cubicBezTo>
                      <a:cubicBezTo>
                        <a:pt x="1260" y="4548"/>
                        <a:pt x="1339" y="4558"/>
                        <a:pt x="1416" y="4558"/>
                      </a:cubicBezTo>
                      <a:cubicBezTo>
                        <a:pt x="1774" y="4558"/>
                        <a:pt x="2098" y="4356"/>
                        <a:pt x="2299" y="4046"/>
                      </a:cubicBezTo>
                      <a:cubicBezTo>
                        <a:pt x="2515" y="3712"/>
                        <a:pt x="2563" y="3285"/>
                        <a:pt x="2577" y="2895"/>
                      </a:cubicBezTo>
                      <a:lnTo>
                        <a:pt x="2576" y="2894"/>
                      </a:lnTo>
                      <a:cubicBezTo>
                        <a:pt x="2590" y="2419"/>
                        <a:pt x="2530" y="1935"/>
                        <a:pt x="2410" y="1477"/>
                      </a:cubicBezTo>
                      <a:cubicBezTo>
                        <a:pt x="2294" y="1047"/>
                        <a:pt x="2136" y="552"/>
                        <a:pt x="1784" y="260"/>
                      </a:cubicBezTo>
                      <a:cubicBezTo>
                        <a:pt x="1584" y="95"/>
                        <a:pt x="1334" y="1"/>
                        <a:pt x="108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276" name="Google Shape;276;p3"/>
          <p:cNvGrpSpPr/>
          <p:nvPr/>
        </p:nvGrpSpPr>
        <p:grpSpPr>
          <a:xfrm rot="-5400000">
            <a:off x="228188" y="2015069"/>
            <a:ext cx="835248" cy="197080"/>
            <a:chOff x="2033525" y="4504256"/>
            <a:chExt cx="835248" cy="197080"/>
          </a:xfrm>
        </p:grpSpPr>
        <p:sp>
          <p:nvSpPr>
            <p:cNvPr id="277" name="Google Shape;277;p3"/>
            <p:cNvSpPr/>
            <p:nvPr/>
          </p:nvSpPr>
          <p:spPr>
            <a:xfrm>
              <a:off x="233396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5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2634404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3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1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203352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0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0" name="Google Shape;280;p3"/>
          <p:cNvGrpSpPr/>
          <p:nvPr/>
        </p:nvGrpSpPr>
        <p:grpSpPr>
          <a:xfrm>
            <a:off x="90953" y="-792858"/>
            <a:ext cx="1958828" cy="1848869"/>
            <a:chOff x="90953" y="-792858"/>
            <a:chExt cx="1958828" cy="1848869"/>
          </a:xfrm>
        </p:grpSpPr>
        <p:sp>
          <p:nvSpPr>
            <p:cNvPr id="281" name="Google Shape;281;p3"/>
            <p:cNvSpPr/>
            <p:nvPr/>
          </p:nvSpPr>
          <p:spPr>
            <a:xfrm rot="9090149">
              <a:off x="299906" y="-502023"/>
              <a:ext cx="1540922" cy="1267200"/>
            </a:xfrm>
            <a:custGeom>
              <a:rect b="b" l="l" r="r" t="t"/>
              <a:pathLst>
                <a:path extrusionOk="0" h="23666" w="28778">
                  <a:moveTo>
                    <a:pt x="12960" y="0"/>
                  </a:moveTo>
                  <a:cubicBezTo>
                    <a:pt x="12372" y="0"/>
                    <a:pt x="11785" y="36"/>
                    <a:pt x="11201" y="109"/>
                  </a:cubicBezTo>
                  <a:cubicBezTo>
                    <a:pt x="7027" y="629"/>
                    <a:pt x="3123" y="3032"/>
                    <a:pt x="778" y="6524"/>
                  </a:cubicBezTo>
                  <a:lnTo>
                    <a:pt x="0" y="7798"/>
                  </a:lnTo>
                  <a:cubicBezTo>
                    <a:pt x="1605" y="8606"/>
                    <a:pt x="3101" y="9626"/>
                    <a:pt x="4593" y="10627"/>
                  </a:cubicBezTo>
                  <a:cubicBezTo>
                    <a:pt x="6734" y="7865"/>
                    <a:pt x="10301" y="6109"/>
                    <a:pt x="13630" y="6109"/>
                  </a:cubicBezTo>
                  <a:cubicBezTo>
                    <a:pt x="14636" y="6109"/>
                    <a:pt x="15620" y="6269"/>
                    <a:pt x="16536" y="6610"/>
                  </a:cubicBezTo>
                  <a:cubicBezTo>
                    <a:pt x="19254" y="7622"/>
                    <a:pt x="21214" y="10202"/>
                    <a:pt x="21911" y="13017"/>
                  </a:cubicBezTo>
                  <a:cubicBezTo>
                    <a:pt x="22523" y="15493"/>
                    <a:pt x="22250" y="18115"/>
                    <a:pt x="21468" y="20552"/>
                  </a:cubicBezTo>
                  <a:cubicBezTo>
                    <a:pt x="23371" y="21604"/>
                    <a:pt x="25283" y="22640"/>
                    <a:pt x="27201" y="23666"/>
                  </a:cubicBezTo>
                  <a:cubicBezTo>
                    <a:pt x="28544" y="19983"/>
                    <a:pt x="28778" y="15893"/>
                    <a:pt x="27794" y="12095"/>
                  </a:cubicBezTo>
                  <a:cubicBezTo>
                    <a:pt x="26973" y="8931"/>
                    <a:pt x="25313" y="5955"/>
                    <a:pt x="22880" y="3771"/>
                  </a:cubicBezTo>
                  <a:cubicBezTo>
                    <a:pt x="20188" y="1353"/>
                    <a:pt x="16575" y="0"/>
                    <a:pt x="129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 rot="9090149">
              <a:off x="688852" y="-305071"/>
              <a:ext cx="782455" cy="626800"/>
            </a:xfrm>
            <a:custGeom>
              <a:rect b="b" l="l" r="r" t="t"/>
              <a:pathLst>
                <a:path extrusionOk="0" h="11706" w="14613">
                  <a:moveTo>
                    <a:pt x="6361" y="0"/>
                  </a:moveTo>
                  <a:cubicBezTo>
                    <a:pt x="6290" y="0"/>
                    <a:pt x="6219" y="1"/>
                    <a:pt x="6148" y="3"/>
                  </a:cubicBezTo>
                  <a:cubicBezTo>
                    <a:pt x="3817" y="72"/>
                    <a:pt x="1644" y="1166"/>
                    <a:pt x="0" y="2815"/>
                  </a:cubicBezTo>
                  <a:cubicBezTo>
                    <a:pt x="1439" y="3763"/>
                    <a:pt x="2895" y="4684"/>
                    <a:pt x="4348" y="5605"/>
                  </a:cubicBezTo>
                  <a:cubicBezTo>
                    <a:pt x="6881" y="7211"/>
                    <a:pt x="9430" y="8793"/>
                    <a:pt x="11989" y="10350"/>
                  </a:cubicBezTo>
                  <a:cubicBezTo>
                    <a:pt x="12737" y="10806"/>
                    <a:pt x="13487" y="11255"/>
                    <a:pt x="14237" y="11705"/>
                  </a:cubicBezTo>
                  <a:cubicBezTo>
                    <a:pt x="14608" y="9997"/>
                    <a:pt x="14613" y="8179"/>
                    <a:pt x="14206" y="6433"/>
                  </a:cubicBezTo>
                  <a:cubicBezTo>
                    <a:pt x="14018" y="5631"/>
                    <a:pt x="13750" y="4840"/>
                    <a:pt x="13357" y="4113"/>
                  </a:cubicBezTo>
                  <a:cubicBezTo>
                    <a:pt x="11979" y="1548"/>
                    <a:pt x="9111" y="0"/>
                    <a:pt x="63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3" name="Google Shape;283;p3"/>
          <p:cNvGrpSpPr/>
          <p:nvPr/>
        </p:nvGrpSpPr>
        <p:grpSpPr>
          <a:xfrm>
            <a:off x="2260039" y="141637"/>
            <a:ext cx="789610" cy="798124"/>
            <a:chOff x="7257200" y="540700"/>
            <a:chExt cx="623803" cy="630529"/>
          </a:xfrm>
        </p:grpSpPr>
        <p:sp>
          <p:nvSpPr>
            <p:cNvPr id="284" name="Google Shape;284;p3"/>
            <p:cNvSpPr/>
            <p:nvPr/>
          </p:nvSpPr>
          <p:spPr>
            <a:xfrm>
              <a:off x="7444430" y="60255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59"/>
                    <a:pt x="2048" y="405"/>
                  </a:cubicBezTo>
                  <a:cubicBezTo>
                    <a:pt x="1940" y="948"/>
                    <a:pt x="1890" y="1509"/>
                    <a:pt x="1872" y="2074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1"/>
                    <a:pt x="901" y="3386"/>
                    <a:pt x="1044" y="3421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1" y="5333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0"/>
                  </a:cubicBezTo>
                  <a:cubicBezTo>
                    <a:pt x="3351" y="3484"/>
                    <a:pt x="3696" y="3408"/>
                    <a:pt x="4029" y="3292"/>
                  </a:cubicBezTo>
                  <a:cubicBezTo>
                    <a:pt x="4140" y="3255"/>
                    <a:pt x="4262" y="3203"/>
                    <a:pt x="4305" y="3095"/>
                  </a:cubicBezTo>
                  <a:cubicBezTo>
                    <a:pt x="4354" y="2971"/>
                    <a:pt x="4279" y="2846"/>
                    <a:pt x="4177" y="2750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48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1"/>
                    <a:pt x="2947" y="751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7570017" y="726132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5" y="0"/>
                    <a:pt x="2295" y="9"/>
                    <a:pt x="2256" y="29"/>
                  </a:cubicBezTo>
                  <a:cubicBezTo>
                    <a:pt x="2125" y="97"/>
                    <a:pt x="2077" y="260"/>
                    <a:pt x="2048" y="405"/>
                  </a:cubicBezTo>
                  <a:cubicBezTo>
                    <a:pt x="1940" y="949"/>
                    <a:pt x="1889" y="1508"/>
                    <a:pt x="1872" y="2074"/>
                  </a:cubicBezTo>
                  <a:cubicBezTo>
                    <a:pt x="1751" y="2081"/>
                    <a:pt x="1630" y="2094"/>
                    <a:pt x="1510" y="2114"/>
                  </a:cubicBezTo>
                  <a:cubicBezTo>
                    <a:pt x="1102" y="2182"/>
                    <a:pt x="1" y="2729"/>
                    <a:pt x="641" y="3249"/>
                  </a:cubicBezTo>
                  <a:cubicBezTo>
                    <a:pt x="755" y="3342"/>
                    <a:pt x="901" y="3386"/>
                    <a:pt x="1044" y="3420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8"/>
                  </a:cubicBezTo>
                  <a:cubicBezTo>
                    <a:pt x="1972" y="5042"/>
                    <a:pt x="2031" y="5332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5" y="4879"/>
                  </a:cubicBezTo>
                  <a:cubicBezTo>
                    <a:pt x="2908" y="4438"/>
                    <a:pt x="2970" y="3986"/>
                    <a:pt x="3000" y="3530"/>
                  </a:cubicBezTo>
                  <a:cubicBezTo>
                    <a:pt x="3351" y="3485"/>
                    <a:pt x="3696" y="3407"/>
                    <a:pt x="4029" y="3293"/>
                  </a:cubicBezTo>
                  <a:cubicBezTo>
                    <a:pt x="4140" y="3256"/>
                    <a:pt x="4262" y="3202"/>
                    <a:pt x="4305" y="3094"/>
                  </a:cubicBezTo>
                  <a:cubicBezTo>
                    <a:pt x="4354" y="2970"/>
                    <a:pt x="4279" y="2846"/>
                    <a:pt x="4176" y="2751"/>
                  </a:cubicBezTo>
                  <a:cubicBezTo>
                    <a:pt x="4139" y="2716"/>
                    <a:pt x="4099" y="2684"/>
                    <a:pt x="4060" y="2658"/>
                  </a:cubicBezTo>
                  <a:cubicBezTo>
                    <a:pt x="3742" y="2449"/>
                    <a:pt x="3391" y="2293"/>
                    <a:pt x="3025" y="2194"/>
                  </a:cubicBezTo>
                  <a:cubicBezTo>
                    <a:pt x="3024" y="2103"/>
                    <a:pt x="3022" y="2011"/>
                    <a:pt x="3021" y="1918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0"/>
                    <a:pt x="2948" y="752"/>
                    <a:pt x="2822" y="416"/>
                  </a:cubicBezTo>
                  <a:cubicBezTo>
                    <a:pt x="2745" y="215"/>
                    <a:pt x="2565" y="0"/>
                    <a:pt x="23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7412062" y="848086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4" y="0"/>
                    <a:pt x="2295" y="9"/>
                    <a:pt x="2256" y="29"/>
                  </a:cubicBezTo>
                  <a:cubicBezTo>
                    <a:pt x="2124" y="97"/>
                    <a:pt x="2077" y="259"/>
                    <a:pt x="2048" y="404"/>
                  </a:cubicBezTo>
                  <a:cubicBezTo>
                    <a:pt x="1940" y="947"/>
                    <a:pt x="1889" y="1508"/>
                    <a:pt x="1872" y="2074"/>
                  </a:cubicBezTo>
                  <a:cubicBezTo>
                    <a:pt x="1751" y="2081"/>
                    <a:pt x="1629" y="2094"/>
                    <a:pt x="1510" y="2114"/>
                  </a:cubicBezTo>
                  <a:cubicBezTo>
                    <a:pt x="1101" y="2182"/>
                    <a:pt x="0" y="2729"/>
                    <a:pt x="641" y="3249"/>
                  </a:cubicBezTo>
                  <a:cubicBezTo>
                    <a:pt x="755" y="3341"/>
                    <a:pt x="901" y="3386"/>
                    <a:pt x="1044" y="3420"/>
                  </a:cubicBezTo>
                  <a:cubicBezTo>
                    <a:pt x="1322" y="3489"/>
                    <a:pt x="1605" y="3533"/>
                    <a:pt x="1891" y="3556"/>
                  </a:cubicBezTo>
                  <a:cubicBezTo>
                    <a:pt x="1909" y="3979"/>
                    <a:pt x="1934" y="4399"/>
                    <a:pt x="1957" y="4808"/>
                  </a:cubicBezTo>
                  <a:cubicBezTo>
                    <a:pt x="1970" y="5042"/>
                    <a:pt x="2029" y="5332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5" y="5399"/>
                    <a:pt x="2720" y="5117"/>
                    <a:pt x="2785" y="4879"/>
                  </a:cubicBezTo>
                  <a:cubicBezTo>
                    <a:pt x="2908" y="4437"/>
                    <a:pt x="2970" y="3986"/>
                    <a:pt x="3000" y="3530"/>
                  </a:cubicBezTo>
                  <a:cubicBezTo>
                    <a:pt x="3349" y="3485"/>
                    <a:pt x="3696" y="3407"/>
                    <a:pt x="4029" y="3293"/>
                  </a:cubicBezTo>
                  <a:cubicBezTo>
                    <a:pt x="4140" y="3254"/>
                    <a:pt x="4260" y="3202"/>
                    <a:pt x="4303" y="3094"/>
                  </a:cubicBezTo>
                  <a:cubicBezTo>
                    <a:pt x="4354" y="2970"/>
                    <a:pt x="4279" y="2846"/>
                    <a:pt x="4176" y="2749"/>
                  </a:cubicBezTo>
                  <a:cubicBezTo>
                    <a:pt x="4139" y="2715"/>
                    <a:pt x="4098" y="2684"/>
                    <a:pt x="4058" y="2658"/>
                  </a:cubicBezTo>
                  <a:cubicBezTo>
                    <a:pt x="3742" y="2448"/>
                    <a:pt x="3391" y="2293"/>
                    <a:pt x="3025" y="2194"/>
                  </a:cubicBezTo>
                  <a:cubicBezTo>
                    <a:pt x="3023" y="2101"/>
                    <a:pt x="3022" y="2010"/>
                    <a:pt x="3020" y="1918"/>
                  </a:cubicBezTo>
                  <a:cubicBezTo>
                    <a:pt x="3018" y="1770"/>
                    <a:pt x="3015" y="1619"/>
                    <a:pt x="3007" y="1469"/>
                  </a:cubicBezTo>
                  <a:cubicBezTo>
                    <a:pt x="2990" y="1110"/>
                    <a:pt x="2947" y="751"/>
                    <a:pt x="2820" y="416"/>
                  </a:cubicBezTo>
                  <a:cubicBezTo>
                    <a:pt x="2744" y="215"/>
                    <a:pt x="2564" y="0"/>
                    <a:pt x="23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7724412" y="540700"/>
              <a:ext cx="156592" cy="194211"/>
            </a:xfrm>
            <a:custGeom>
              <a:rect b="b" l="l" r="r" t="t"/>
              <a:pathLst>
                <a:path extrusionOk="0" h="5400" w="4354">
                  <a:moveTo>
                    <a:pt x="2375" y="1"/>
                  </a:moveTo>
                  <a:cubicBezTo>
                    <a:pt x="2336" y="1"/>
                    <a:pt x="2296" y="10"/>
                    <a:pt x="2257" y="30"/>
                  </a:cubicBezTo>
                  <a:cubicBezTo>
                    <a:pt x="2124" y="98"/>
                    <a:pt x="2078" y="259"/>
                    <a:pt x="2048" y="405"/>
                  </a:cubicBezTo>
                  <a:cubicBezTo>
                    <a:pt x="1940" y="948"/>
                    <a:pt x="1889" y="1509"/>
                    <a:pt x="1873" y="2075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1" y="2183"/>
                    <a:pt x="0" y="2730"/>
                    <a:pt x="641" y="3249"/>
                  </a:cubicBezTo>
                  <a:cubicBezTo>
                    <a:pt x="755" y="3341"/>
                    <a:pt x="902" y="3386"/>
                    <a:pt x="1045" y="3421"/>
                  </a:cubicBezTo>
                  <a:cubicBezTo>
                    <a:pt x="1322" y="3490"/>
                    <a:pt x="1606" y="3533"/>
                    <a:pt x="1891" y="3556"/>
                  </a:cubicBezTo>
                  <a:cubicBezTo>
                    <a:pt x="1909" y="3979"/>
                    <a:pt x="1935" y="4399"/>
                    <a:pt x="1958" y="4809"/>
                  </a:cubicBezTo>
                  <a:cubicBezTo>
                    <a:pt x="1971" y="5043"/>
                    <a:pt x="2030" y="5333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7" y="5399"/>
                    <a:pt x="2720" y="5118"/>
                    <a:pt x="2787" y="4880"/>
                  </a:cubicBezTo>
                  <a:cubicBezTo>
                    <a:pt x="2909" y="4438"/>
                    <a:pt x="2970" y="3986"/>
                    <a:pt x="3002" y="3530"/>
                  </a:cubicBezTo>
                  <a:cubicBezTo>
                    <a:pt x="3351" y="3484"/>
                    <a:pt x="3696" y="3408"/>
                    <a:pt x="4030" y="3292"/>
                  </a:cubicBezTo>
                  <a:cubicBezTo>
                    <a:pt x="4140" y="3255"/>
                    <a:pt x="4261" y="3203"/>
                    <a:pt x="4305" y="3095"/>
                  </a:cubicBezTo>
                  <a:cubicBezTo>
                    <a:pt x="4354" y="2971"/>
                    <a:pt x="4280" y="2846"/>
                    <a:pt x="4176" y="2750"/>
                  </a:cubicBezTo>
                  <a:cubicBezTo>
                    <a:pt x="4140" y="2715"/>
                    <a:pt x="4100" y="2685"/>
                    <a:pt x="4059" y="2657"/>
                  </a:cubicBezTo>
                  <a:cubicBezTo>
                    <a:pt x="3742" y="2448"/>
                    <a:pt x="3391" y="2294"/>
                    <a:pt x="3025" y="2194"/>
                  </a:cubicBezTo>
                  <a:cubicBezTo>
                    <a:pt x="3023" y="2102"/>
                    <a:pt x="3022" y="2010"/>
                    <a:pt x="3020" y="1919"/>
                  </a:cubicBezTo>
                  <a:cubicBezTo>
                    <a:pt x="3017" y="1770"/>
                    <a:pt x="3016" y="1620"/>
                    <a:pt x="3009" y="1470"/>
                  </a:cubicBezTo>
                  <a:cubicBezTo>
                    <a:pt x="2991" y="1109"/>
                    <a:pt x="2948" y="751"/>
                    <a:pt x="2821" y="417"/>
                  </a:cubicBezTo>
                  <a:cubicBezTo>
                    <a:pt x="2745" y="216"/>
                    <a:pt x="2565" y="1"/>
                    <a:pt x="23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7590301" y="97701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61"/>
                    <a:pt x="2048" y="405"/>
                  </a:cubicBezTo>
                  <a:cubicBezTo>
                    <a:pt x="1940" y="949"/>
                    <a:pt x="1890" y="1509"/>
                    <a:pt x="1872" y="2075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3"/>
                    <a:pt x="901" y="3386"/>
                    <a:pt x="1044" y="3421"/>
                  </a:cubicBezTo>
                  <a:cubicBezTo>
                    <a:pt x="1323" y="3490"/>
                    <a:pt x="1605" y="3533"/>
                    <a:pt x="1891" y="3557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0" y="5333"/>
                    <a:pt x="2258" y="5390"/>
                  </a:cubicBezTo>
                  <a:cubicBezTo>
                    <a:pt x="2282" y="5397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1"/>
                  </a:cubicBezTo>
                  <a:cubicBezTo>
                    <a:pt x="3350" y="3486"/>
                    <a:pt x="3696" y="3408"/>
                    <a:pt x="4029" y="3294"/>
                  </a:cubicBezTo>
                  <a:cubicBezTo>
                    <a:pt x="4141" y="3256"/>
                    <a:pt x="4262" y="3203"/>
                    <a:pt x="4304" y="3095"/>
                  </a:cubicBezTo>
                  <a:cubicBezTo>
                    <a:pt x="4354" y="2971"/>
                    <a:pt x="4279" y="2847"/>
                    <a:pt x="4177" y="2751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50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1" y="1111"/>
                    <a:pt x="2947" y="753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7257200" y="672725"/>
              <a:ext cx="156592" cy="194139"/>
            </a:xfrm>
            <a:custGeom>
              <a:rect b="b" l="l" r="r" t="t"/>
              <a:pathLst>
                <a:path extrusionOk="0" h="5398" w="4354">
                  <a:moveTo>
                    <a:pt x="2375" y="0"/>
                  </a:moveTo>
                  <a:cubicBezTo>
                    <a:pt x="2336" y="0"/>
                    <a:pt x="2297" y="10"/>
                    <a:pt x="2257" y="30"/>
                  </a:cubicBezTo>
                  <a:cubicBezTo>
                    <a:pt x="2125" y="98"/>
                    <a:pt x="2079" y="259"/>
                    <a:pt x="2050" y="405"/>
                  </a:cubicBezTo>
                  <a:cubicBezTo>
                    <a:pt x="1940" y="947"/>
                    <a:pt x="1889" y="1509"/>
                    <a:pt x="1874" y="2074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2" y="2183"/>
                    <a:pt x="1" y="2728"/>
                    <a:pt x="641" y="3249"/>
                  </a:cubicBezTo>
                  <a:cubicBezTo>
                    <a:pt x="757" y="3341"/>
                    <a:pt x="903" y="3384"/>
                    <a:pt x="1045" y="3421"/>
                  </a:cubicBezTo>
                  <a:cubicBezTo>
                    <a:pt x="1322" y="3490"/>
                    <a:pt x="1607" y="3533"/>
                    <a:pt x="1892" y="3556"/>
                  </a:cubicBezTo>
                  <a:cubicBezTo>
                    <a:pt x="1910" y="3979"/>
                    <a:pt x="1936" y="4397"/>
                    <a:pt x="1959" y="4809"/>
                  </a:cubicBezTo>
                  <a:cubicBezTo>
                    <a:pt x="1972" y="5042"/>
                    <a:pt x="2031" y="5332"/>
                    <a:pt x="2259" y="5389"/>
                  </a:cubicBezTo>
                  <a:cubicBezTo>
                    <a:pt x="2283" y="5395"/>
                    <a:pt x="2307" y="5398"/>
                    <a:pt x="2330" y="5398"/>
                  </a:cubicBezTo>
                  <a:cubicBezTo>
                    <a:pt x="2557" y="5398"/>
                    <a:pt x="2720" y="5118"/>
                    <a:pt x="2787" y="4879"/>
                  </a:cubicBezTo>
                  <a:cubicBezTo>
                    <a:pt x="2910" y="4438"/>
                    <a:pt x="2972" y="3986"/>
                    <a:pt x="3002" y="3529"/>
                  </a:cubicBezTo>
                  <a:cubicBezTo>
                    <a:pt x="3351" y="3484"/>
                    <a:pt x="3697" y="3408"/>
                    <a:pt x="4031" y="3292"/>
                  </a:cubicBezTo>
                  <a:cubicBezTo>
                    <a:pt x="4140" y="3255"/>
                    <a:pt x="4262" y="3203"/>
                    <a:pt x="4305" y="3094"/>
                  </a:cubicBezTo>
                  <a:cubicBezTo>
                    <a:pt x="4354" y="2970"/>
                    <a:pt x="4280" y="2846"/>
                    <a:pt x="4177" y="2750"/>
                  </a:cubicBezTo>
                  <a:cubicBezTo>
                    <a:pt x="4140" y="2715"/>
                    <a:pt x="4100" y="2685"/>
                    <a:pt x="4060" y="2657"/>
                  </a:cubicBezTo>
                  <a:cubicBezTo>
                    <a:pt x="3744" y="2448"/>
                    <a:pt x="3392" y="2292"/>
                    <a:pt x="3025" y="2194"/>
                  </a:cubicBezTo>
                  <a:cubicBezTo>
                    <a:pt x="3024" y="2102"/>
                    <a:pt x="3022" y="2009"/>
                    <a:pt x="3021" y="1918"/>
                  </a:cubicBezTo>
                  <a:cubicBezTo>
                    <a:pt x="3019" y="1770"/>
                    <a:pt x="3016" y="1620"/>
                    <a:pt x="3009" y="1470"/>
                  </a:cubicBezTo>
                  <a:cubicBezTo>
                    <a:pt x="2992" y="1109"/>
                    <a:pt x="2949" y="751"/>
                    <a:pt x="2822" y="416"/>
                  </a:cubicBezTo>
                  <a:cubicBezTo>
                    <a:pt x="2746" y="215"/>
                    <a:pt x="2566" y="0"/>
                    <a:pt x="23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0" name="Google Shape;290;p3"/>
          <p:cNvSpPr/>
          <p:nvPr/>
        </p:nvSpPr>
        <p:spPr>
          <a:xfrm rot="-3171181">
            <a:off x="5963293" y="4334344"/>
            <a:ext cx="835285" cy="721441"/>
          </a:xfrm>
          <a:custGeom>
            <a:rect b="b" l="l" r="r" t="t"/>
            <a:pathLst>
              <a:path extrusionOk="0" h="15038" w="17411">
                <a:moveTo>
                  <a:pt x="3541" y="1"/>
                </a:moveTo>
                <a:cubicBezTo>
                  <a:pt x="3391" y="1"/>
                  <a:pt x="3239" y="68"/>
                  <a:pt x="3136" y="214"/>
                </a:cubicBezTo>
                <a:lnTo>
                  <a:pt x="155" y="4468"/>
                </a:lnTo>
                <a:cubicBezTo>
                  <a:pt x="1" y="4689"/>
                  <a:pt x="50" y="4992"/>
                  <a:pt x="266" y="5153"/>
                </a:cubicBezTo>
                <a:lnTo>
                  <a:pt x="13397" y="14939"/>
                </a:lnTo>
                <a:cubicBezTo>
                  <a:pt x="13486" y="15006"/>
                  <a:pt x="13590" y="15038"/>
                  <a:pt x="13693" y="15038"/>
                </a:cubicBezTo>
                <a:cubicBezTo>
                  <a:pt x="13848" y="15038"/>
                  <a:pt x="14000" y="14966"/>
                  <a:pt x="14098" y="14832"/>
                </a:cubicBezTo>
                <a:lnTo>
                  <a:pt x="17166" y="10605"/>
                </a:lnTo>
                <a:cubicBezTo>
                  <a:pt x="17410" y="10267"/>
                  <a:pt x="17159" y="9813"/>
                  <a:pt x="16768" y="9813"/>
                </a:cubicBezTo>
                <a:cubicBezTo>
                  <a:pt x="16739" y="9813"/>
                  <a:pt x="16709" y="9816"/>
                  <a:pt x="16679" y="9821"/>
                </a:cubicBezTo>
                <a:cubicBezTo>
                  <a:pt x="15597" y="10007"/>
                  <a:pt x="14297" y="10089"/>
                  <a:pt x="13358" y="10342"/>
                </a:cubicBezTo>
                <a:cubicBezTo>
                  <a:pt x="13314" y="10354"/>
                  <a:pt x="13269" y="10359"/>
                  <a:pt x="13226" y="10359"/>
                </a:cubicBezTo>
                <a:cubicBezTo>
                  <a:pt x="12978" y="10359"/>
                  <a:pt x="12758" y="10175"/>
                  <a:pt x="12731" y="9915"/>
                </a:cubicBezTo>
                <a:cubicBezTo>
                  <a:pt x="12593" y="8580"/>
                  <a:pt x="12339" y="6625"/>
                  <a:pt x="12202" y="5596"/>
                </a:cubicBezTo>
                <a:cubicBezTo>
                  <a:pt x="12168" y="5338"/>
                  <a:pt x="11948" y="5165"/>
                  <a:pt x="11711" y="5165"/>
                </a:cubicBezTo>
                <a:cubicBezTo>
                  <a:pt x="11636" y="5165"/>
                  <a:pt x="11558" y="5182"/>
                  <a:pt x="11485" y="5220"/>
                </a:cubicBezTo>
                <a:lnTo>
                  <a:pt x="9126" y="6411"/>
                </a:lnTo>
                <a:cubicBezTo>
                  <a:pt x="9052" y="6449"/>
                  <a:pt x="8976" y="6466"/>
                  <a:pt x="8901" y="6466"/>
                </a:cubicBezTo>
                <a:cubicBezTo>
                  <a:pt x="8646" y="6466"/>
                  <a:pt x="8414" y="6267"/>
                  <a:pt x="8403" y="5987"/>
                </a:cubicBezTo>
                <a:lnTo>
                  <a:pt x="8245" y="2077"/>
                </a:lnTo>
                <a:cubicBezTo>
                  <a:pt x="8235" y="1792"/>
                  <a:pt x="8000" y="1598"/>
                  <a:pt x="7748" y="1598"/>
                </a:cubicBezTo>
                <a:cubicBezTo>
                  <a:pt x="7655" y="1598"/>
                  <a:pt x="7559" y="1625"/>
                  <a:pt x="7472" y="1683"/>
                </a:cubicBezTo>
                <a:cubicBezTo>
                  <a:pt x="6836" y="2112"/>
                  <a:pt x="5904" y="2757"/>
                  <a:pt x="5155" y="3351"/>
                </a:cubicBezTo>
                <a:cubicBezTo>
                  <a:pt x="5060" y="3426"/>
                  <a:pt x="4951" y="3460"/>
                  <a:pt x="4845" y="3460"/>
                </a:cubicBezTo>
                <a:cubicBezTo>
                  <a:pt x="4605" y="3460"/>
                  <a:pt x="4376" y="3285"/>
                  <a:pt x="4348" y="3013"/>
                </a:cubicBezTo>
                <a:cubicBezTo>
                  <a:pt x="4260" y="2169"/>
                  <a:pt x="4137" y="1192"/>
                  <a:pt x="4038" y="433"/>
                </a:cubicBezTo>
                <a:cubicBezTo>
                  <a:pt x="4002" y="160"/>
                  <a:pt x="3774" y="1"/>
                  <a:pt x="354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1" name="Google Shape;291;p3"/>
          <p:cNvGrpSpPr/>
          <p:nvPr/>
        </p:nvGrpSpPr>
        <p:grpSpPr>
          <a:xfrm>
            <a:off x="7003700" y="470415"/>
            <a:ext cx="1209635" cy="468912"/>
            <a:chOff x="5301300" y="4368327"/>
            <a:chExt cx="1209635" cy="468912"/>
          </a:xfrm>
        </p:grpSpPr>
        <p:sp>
          <p:nvSpPr>
            <p:cNvPr id="292" name="Google Shape;292;p3"/>
            <p:cNvSpPr/>
            <p:nvPr/>
          </p:nvSpPr>
          <p:spPr>
            <a:xfrm>
              <a:off x="5301300" y="4368327"/>
              <a:ext cx="1209596" cy="189753"/>
            </a:xfrm>
            <a:custGeom>
              <a:rect b="b" l="l" r="r" t="t"/>
              <a:pathLst>
                <a:path extrusionOk="0" h="4928" w="31414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4"/>
                    <a:pt x="18849" y="2656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8"/>
                    <a:pt x="12666" y="3351"/>
                  </a:cubicBezTo>
                  <a:cubicBezTo>
                    <a:pt x="11030" y="2321"/>
                    <a:pt x="9713" y="747"/>
                    <a:pt x="7672" y="554"/>
                  </a:cubicBezTo>
                  <a:cubicBezTo>
                    <a:pt x="7531" y="540"/>
                    <a:pt x="7391" y="534"/>
                    <a:pt x="7250" y="534"/>
                  </a:cubicBezTo>
                  <a:cubicBezTo>
                    <a:pt x="6086" y="534"/>
                    <a:pt x="4945" y="972"/>
                    <a:pt x="3928" y="1506"/>
                  </a:cubicBezTo>
                  <a:cubicBezTo>
                    <a:pt x="2668" y="2165"/>
                    <a:pt x="1487" y="2992"/>
                    <a:pt x="354" y="3845"/>
                  </a:cubicBezTo>
                  <a:cubicBezTo>
                    <a:pt x="1" y="4111"/>
                    <a:pt x="224" y="4656"/>
                    <a:pt x="556" y="4656"/>
                  </a:cubicBezTo>
                  <a:cubicBezTo>
                    <a:pt x="627" y="4656"/>
                    <a:pt x="703" y="4631"/>
                    <a:pt x="780" y="4574"/>
                  </a:cubicBezTo>
                  <a:cubicBezTo>
                    <a:pt x="1765" y="3832"/>
                    <a:pt x="2787" y="3123"/>
                    <a:pt x="3857" y="2507"/>
                  </a:cubicBezTo>
                  <a:cubicBezTo>
                    <a:pt x="4853" y="1934"/>
                    <a:pt x="5961" y="1418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6"/>
                    <a:pt x="12034" y="3946"/>
                  </a:cubicBezTo>
                  <a:cubicBezTo>
                    <a:pt x="12847" y="4490"/>
                    <a:pt x="13747" y="4872"/>
                    <a:pt x="14733" y="4921"/>
                  </a:cubicBezTo>
                  <a:cubicBezTo>
                    <a:pt x="14811" y="4925"/>
                    <a:pt x="14889" y="4927"/>
                    <a:pt x="14967" y="4927"/>
                  </a:cubicBezTo>
                  <a:cubicBezTo>
                    <a:pt x="16017" y="4927"/>
                    <a:pt x="17042" y="4576"/>
                    <a:pt x="17975" y="4118"/>
                  </a:cubicBezTo>
                  <a:cubicBezTo>
                    <a:pt x="19942" y="3155"/>
                    <a:pt x="21595" y="1491"/>
                    <a:pt x="23768" y="975"/>
                  </a:cubicBezTo>
                  <a:cubicBezTo>
                    <a:pt x="24142" y="886"/>
                    <a:pt x="24511" y="846"/>
                    <a:pt x="24875" y="846"/>
                  </a:cubicBezTo>
                  <a:cubicBezTo>
                    <a:pt x="27000" y="846"/>
                    <a:pt x="28950" y="2224"/>
                    <a:pt x="30626" y="3432"/>
                  </a:cubicBezTo>
                  <a:cubicBezTo>
                    <a:pt x="30702" y="3487"/>
                    <a:pt x="30778" y="3511"/>
                    <a:pt x="30848" y="3511"/>
                  </a:cubicBezTo>
                  <a:cubicBezTo>
                    <a:pt x="31187" y="3511"/>
                    <a:pt x="31414" y="2965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5301300" y="4461393"/>
              <a:ext cx="1209635" cy="189753"/>
            </a:xfrm>
            <a:custGeom>
              <a:rect b="b" l="l" r="r" t="t"/>
              <a:pathLst>
                <a:path extrusionOk="0" h="4928" w="31415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3"/>
                    <a:pt x="18849" y="2654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8"/>
                    <a:pt x="12666" y="3351"/>
                  </a:cubicBezTo>
                  <a:cubicBezTo>
                    <a:pt x="11030" y="2321"/>
                    <a:pt x="9713" y="747"/>
                    <a:pt x="7672" y="553"/>
                  </a:cubicBezTo>
                  <a:cubicBezTo>
                    <a:pt x="7531" y="540"/>
                    <a:pt x="7391" y="534"/>
                    <a:pt x="7250" y="534"/>
                  </a:cubicBezTo>
                  <a:cubicBezTo>
                    <a:pt x="6086" y="534"/>
                    <a:pt x="4945" y="971"/>
                    <a:pt x="3928" y="1504"/>
                  </a:cubicBezTo>
                  <a:cubicBezTo>
                    <a:pt x="2668" y="2165"/>
                    <a:pt x="1487" y="2991"/>
                    <a:pt x="354" y="3845"/>
                  </a:cubicBezTo>
                  <a:cubicBezTo>
                    <a:pt x="1" y="4111"/>
                    <a:pt x="224" y="4656"/>
                    <a:pt x="556" y="4656"/>
                  </a:cubicBezTo>
                  <a:cubicBezTo>
                    <a:pt x="627" y="4656"/>
                    <a:pt x="703" y="4631"/>
                    <a:pt x="780" y="4573"/>
                  </a:cubicBezTo>
                  <a:cubicBezTo>
                    <a:pt x="1765" y="3832"/>
                    <a:pt x="2787" y="3123"/>
                    <a:pt x="3857" y="2507"/>
                  </a:cubicBezTo>
                  <a:cubicBezTo>
                    <a:pt x="4853" y="1934"/>
                    <a:pt x="5961" y="1418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5"/>
                    <a:pt x="12034" y="3946"/>
                  </a:cubicBezTo>
                  <a:cubicBezTo>
                    <a:pt x="12847" y="4490"/>
                    <a:pt x="13747" y="4872"/>
                    <a:pt x="14733" y="4921"/>
                  </a:cubicBezTo>
                  <a:cubicBezTo>
                    <a:pt x="14811" y="4925"/>
                    <a:pt x="14889" y="4927"/>
                    <a:pt x="14967" y="4927"/>
                  </a:cubicBezTo>
                  <a:cubicBezTo>
                    <a:pt x="16017" y="4927"/>
                    <a:pt x="17042" y="4575"/>
                    <a:pt x="17975" y="4117"/>
                  </a:cubicBezTo>
                  <a:cubicBezTo>
                    <a:pt x="19942" y="3155"/>
                    <a:pt x="21595" y="1490"/>
                    <a:pt x="23768" y="975"/>
                  </a:cubicBezTo>
                  <a:cubicBezTo>
                    <a:pt x="24142" y="886"/>
                    <a:pt x="24511" y="846"/>
                    <a:pt x="24875" y="846"/>
                  </a:cubicBezTo>
                  <a:cubicBezTo>
                    <a:pt x="27000" y="846"/>
                    <a:pt x="28950" y="2224"/>
                    <a:pt x="30626" y="3432"/>
                  </a:cubicBezTo>
                  <a:cubicBezTo>
                    <a:pt x="30702" y="3487"/>
                    <a:pt x="30777" y="3510"/>
                    <a:pt x="30848" y="3510"/>
                  </a:cubicBezTo>
                  <a:cubicBezTo>
                    <a:pt x="31186" y="3510"/>
                    <a:pt x="31414" y="2964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5301300" y="4554459"/>
              <a:ext cx="1209635" cy="189714"/>
            </a:xfrm>
            <a:custGeom>
              <a:rect b="b" l="l" r="r" t="t"/>
              <a:pathLst>
                <a:path extrusionOk="0" h="4927" w="31415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3"/>
                    <a:pt x="18849" y="2654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9" y="4068"/>
                    <a:pt x="15194" y="4081"/>
                    <a:pt x="15011" y="4081"/>
                  </a:cubicBezTo>
                  <a:cubicBezTo>
                    <a:pt x="14174" y="4081"/>
                    <a:pt x="13393" y="3807"/>
                    <a:pt x="12666" y="3351"/>
                  </a:cubicBezTo>
                  <a:cubicBezTo>
                    <a:pt x="11030" y="2319"/>
                    <a:pt x="9713" y="745"/>
                    <a:pt x="7672" y="552"/>
                  </a:cubicBezTo>
                  <a:cubicBezTo>
                    <a:pt x="7533" y="539"/>
                    <a:pt x="7393" y="533"/>
                    <a:pt x="7254" y="533"/>
                  </a:cubicBezTo>
                  <a:cubicBezTo>
                    <a:pt x="6089" y="533"/>
                    <a:pt x="4946" y="971"/>
                    <a:pt x="3928" y="1504"/>
                  </a:cubicBezTo>
                  <a:cubicBezTo>
                    <a:pt x="2668" y="2164"/>
                    <a:pt x="1487" y="2990"/>
                    <a:pt x="354" y="3845"/>
                  </a:cubicBezTo>
                  <a:cubicBezTo>
                    <a:pt x="1" y="4110"/>
                    <a:pt x="224" y="4655"/>
                    <a:pt x="557" y="4655"/>
                  </a:cubicBezTo>
                  <a:cubicBezTo>
                    <a:pt x="628" y="4655"/>
                    <a:pt x="703" y="4630"/>
                    <a:pt x="780" y="4573"/>
                  </a:cubicBezTo>
                  <a:cubicBezTo>
                    <a:pt x="1765" y="3830"/>
                    <a:pt x="2787" y="3122"/>
                    <a:pt x="3857" y="2507"/>
                  </a:cubicBezTo>
                  <a:cubicBezTo>
                    <a:pt x="4853" y="1933"/>
                    <a:pt x="5961" y="1416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4"/>
                    <a:pt x="12034" y="3944"/>
                  </a:cubicBezTo>
                  <a:cubicBezTo>
                    <a:pt x="12847" y="4490"/>
                    <a:pt x="13747" y="4871"/>
                    <a:pt x="14733" y="4921"/>
                  </a:cubicBezTo>
                  <a:cubicBezTo>
                    <a:pt x="14810" y="4925"/>
                    <a:pt x="14886" y="4927"/>
                    <a:pt x="14963" y="4927"/>
                  </a:cubicBezTo>
                  <a:cubicBezTo>
                    <a:pt x="16014" y="4927"/>
                    <a:pt x="17040" y="4576"/>
                    <a:pt x="17975" y="4117"/>
                  </a:cubicBezTo>
                  <a:cubicBezTo>
                    <a:pt x="19942" y="3153"/>
                    <a:pt x="21595" y="1490"/>
                    <a:pt x="23768" y="975"/>
                  </a:cubicBezTo>
                  <a:cubicBezTo>
                    <a:pt x="24143" y="886"/>
                    <a:pt x="24512" y="845"/>
                    <a:pt x="24877" y="845"/>
                  </a:cubicBezTo>
                  <a:cubicBezTo>
                    <a:pt x="27001" y="845"/>
                    <a:pt x="28950" y="2223"/>
                    <a:pt x="30626" y="3432"/>
                  </a:cubicBezTo>
                  <a:cubicBezTo>
                    <a:pt x="30702" y="3487"/>
                    <a:pt x="30777" y="3510"/>
                    <a:pt x="30848" y="3510"/>
                  </a:cubicBezTo>
                  <a:cubicBezTo>
                    <a:pt x="31186" y="3510"/>
                    <a:pt x="31414" y="2964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5301300" y="4647486"/>
              <a:ext cx="1209635" cy="189753"/>
            </a:xfrm>
            <a:custGeom>
              <a:rect b="b" l="l" r="r" t="t"/>
              <a:pathLst>
                <a:path extrusionOk="0" h="4928" w="31415">
                  <a:moveTo>
                    <a:pt x="24883" y="0"/>
                  </a:moveTo>
                  <a:cubicBezTo>
                    <a:pt x="24879" y="0"/>
                    <a:pt x="24876" y="0"/>
                    <a:pt x="24872" y="0"/>
                  </a:cubicBezTo>
                  <a:cubicBezTo>
                    <a:pt x="22562" y="6"/>
                    <a:pt x="20709" y="1483"/>
                    <a:pt x="18849" y="2655"/>
                  </a:cubicBezTo>
                  <a:cubicBezTo>
                    <a:pt x="17848" y="3286"/>
                    <a:pt x="16754" y="3870"/>
                    <a:pt x="15567" y="4040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7"/>
                    <a:pt x="12666" y="3351"/>
                  </a:cubicBezTo>
                  <a:cubicBezTo>
                    <a:pt x="11030" y="2320"/>
                    <a:pt x="9713" y="746"/>
                    <a:pt x="7672" y="553"/>
                  </a:cubicBezTo>
                  <a:cubicBezTo>
                    <a:pt x="7533" y="540"/>
                    <a:pt x="7393" y="533"/>
                    <a:pt x="7254" y="533"/>
                  </a:cubicBezTo>
                  <a:cubicBezTo>
                    <a:pt x="6089" y="533"/>
                    <a:pt x="4946" y="971"/>
                    <a:pt x="3928" y="1505"/>
                  </a:cubicBezTo>
                  <a:cubicBezTo>
                    <a:pt x="2668" y="2165"/>
                    <a:pt x="1487" y="2991"/>
                    <a:pt x="354" y="3846"/>
                  </a:cubicBezTo>
                  <a:cubicBezTo>
                    <a:pt x="1" y="4111"/>
                    <a:pt x="224" y="4656"/>
                    <a:pt x="557" y="4656"/>
                  </a:cubicBezTo>
                  <a:cubicBezTo>
                    <a:pt x="628" y="4656"/>
                    <a:pt x="703" y="4631"/>
                    <a:pt x="780" y="4574"/>
                  </a:cubicBezTo>
                  <a:cubicBezTo>
                    <a:pt x="1765" y="3831"/>
                    <a:pt x="2787" y="3123"/>
                    <a:pt x="3857" y="2508"/>
                  </a:cubicBezTo>
                  <a:cubicBezTo>
                    <a:pt x="4853" y="1934"/>
                    <a:pt x="5961" y="1417"/>
                    <a:pt x="7130" y="1381"/>
                  </a:cubicBezTo>
                  <a:cubicBezTo>
                    <a:pt x="7170" y="1380"/>
                    <a:pt x="7209" y="1379"/>
                    <a:pt x="7248" y="1379"/>
                  </a:cubicBezTo>
                  <a:cubicBezTo>
                    <a:pt x="9188" y="1379"/>
                    <a:pt x="10529" y="2935"/>
                    <a:pt x="12034" y="3945"/>
                  </a:cubicBezTo>
                  <a:cubicBezTo>
                    <a:pt x="12847" y="4491"/>
                    <a:pt x="13747" y="4871"/>
                    <a:pt x="14733" y="4922"/>
                  </a:cubicBezTo>
                  <a:cubicBezTo>
                    <a:pt x="14809" y="4926"/>
                    <a:pt x="14886" y="4928"/>
                    <a:pt x="14962" y="4928"/>
                  </a:cubicBezTo>
                  <a:cubicBezTo>
                    <a:pt x="16014" y="4928"/>
                    <a:pt x="17040" y="4576"/>
                    <a:pt x="17975" y="4118"/>
                  </a:cubicBezTo>
                  <a:cubicBezTo>
                    <a:pt x="19942" y="3154"/>
                    <a:pt x="21595" y="1491"/>
                    <a:pt x="23768" y="974"/>
                  </a:cubicBezTo>
                  <a:cubicBezTo>
                    <a:pt x="24142" y="885"/>
                    <a:pt x="24511" y="845"/>
                    <a:pt x="24875" y="845"/>
                  </a:cubicBezTo>
                  <a:cubicBezTo>
                    <a:pt x="27000" y="845"/>
                    <a:pt x="28950" y="2223"/>
                    <a:pt x="30626" y="3433"/>
                  </a:cubicBezTo>
                  <a:cubicBezTo>
                    <a:pt x="30702" y="3487"/>
                    <a:pt x="30777" y="3511"/>
                    <a:pt x="30848" y="3511"/>
                  </a:cubicBezTo>
                  <a:cubicBezTo>
                    <a:pt x="31186" y="3511"/>
                    <a:pt x="31414" y="2965"/>
                    <a:pt x="31052" y="2704"/>
                  </a:cubicBezTo>
                  <a:cubicBezTo>
                    <a:pt x="29240" y="1397"/>
                    <a:pt x="27209" y="0"/>
                    <a:pt x="24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20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9pPr>
          </a:lstStyle>
          <a:p/>
        </p:txBody>
      </p:sp>
      <p:sp>
        <p:nvSpPr>
          <p:cNvPr id="298" name="Google Shape;298;p4"/>
          <p:cNvSpPr txBox="1"/>
          <p:nvPr>
            <p:ph type="title"/>
          </p:nvPr>
        </p:nvSpPr>
        <p:spPr>
          <a:xfrm>
            <a:off x="720000" y="540700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"/>
          <p:cNvSpPr txBox="1"/>
          <p:nvPr>
            <p:ph idx="1" type="subTitle"/>
          </p:nvPr>
        </p:nvSpPr>
        <p:spPr>
          <a:xfrm>
            <a:off x="769963" y="1663175"/>
            <a:ext cx="3562500" cy="29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1" name="Google Shape;301;p5"/>
          <p:cNvSpPr txBox="1"/>
          <p:nvPr>
            <p:ph idx="2" type="subTitle"/>
          </p:nvPr>
        </p:nvSpPr>
        <p:spPr>
          <a:xfrm>
            <a:off x="4811538" y="1663175"/>
            <a:ext cx="3562500" cy="29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2" name="Google Shape;302;p5"/>
          <p:cNvSpPr txBox="1"/>
          <p:nvPr>
            <p:ph type="title"/>
          </p:nvPr>
        </p:nvSpPr>
        <p:spPr>
          <a:xfrm>
            <a:off x="720000" y="540700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303" name="Google Shape;303;p5"/>
          <p:cNvGrpSpPr/>
          <p:nvPr/>
        </p:nvGrpSpPr>
        <p:grpSpPr>
          <a:xfrm flipH="1">
            <a:off x="-540195" y="-930949"/>
            <a:ext cx="10224387" cy="7181718"/>
            <a:chOff x="-387808" y="-930949"/>
            <a:chExt cx="10224387" cy="7181718"/>
          </a:xfrm>
        </p:grpSpPr>
        <p:sp>
          <p:nvSpPr>
            <p:cNvPr id="304" name="Google Shape;304;p5"/>
            <p:cNvSpPr/>
            <p:nvPr/>
          </p:nvSpPr>
          <p:spPr>
            <a:xfrm flipH="1" rot="-8272347">
              <a:off x="7639669" y="-429749"/>
              <a:ext cx="2008580" cy="1335116"/>
            </a:xfrm>
            <a:custGeom>
              <a:rect b="b" l="l" r="r" t="t"/>
              <a:pathLst>
                <a:path extrusionOk="0" h="19796" w="29780">
                  <a:moveTo>
                    <a:pt x="23431" y="0"/>
                  </a:moveTo>
                  <a:cubicBezTo>
                    <a:pt x="22741" y="0"/>
                    <a:pt x="22055" y="133"/>
                    <a:pt x="21419" y="418"/>
                  </a:cubicBezTo>
                  <a:cubicBezTo>
                    <a:pt x="19210" y="1410"/>
                    <a:pt x="18034" y="3873"/>
                    <a:pt x="16016" y="5209"/>
                  </a:cubicBezTo>
                  <a:cubicBezTo>
                    <a:pt x="15004" y="5879"/>
                    <a:pt x="13794" y="6242"/>
                    <a:pt x="12581" y="6242"/>
                  </a:cubicBezTo>
                  <a:cubicBezTo>
                    <a:pt x="12533" y="6242"/>
                    <a:pt x="12484" y="6242"/>
                    <a:pt x="12436" y="6241"/>
                  </a:cubicBezTo>
                  <a:cubicBezTo>
                    <a:pt x="10542" y="6196"/>
                    <a:pt x="8685" y="5292"/>
                    <a:pt x="6829" y="5292"/>
                  </a:cubicBezTo>
                  <a:cubicBezTo>
                    <a:pt x="6495" y="5292"/>
                    <a:pt x="6161" y="5322"/>
                    <a:pt x="5827" y="5391"/>
                  </a:cubicBezTo>
                  <a:cubicBezTo>
                    <a:pt x="4402" y="5686"/>
                    <a:pt x="3174" y="6715"/>
                    <a:pt x="2521" y="8015"/>
                  </a:cubicBezTo>
                  <a:cubicBezTo>
                    <a:pt x="1" y="13034"/>
                    <a:pt x="5453" y="17855"/>
                    <a:pt x="9814" y="19179"/>
                  </a:cubicBezTo>
                  <a:cubicBezTo>
                    <a:pt x="11199" y="19601"/>
                    <a:pt x="12638" y="19795"/>
                    <a:pt x="14083" y="19795"/>
                  </a:cubicBezTo>
                  <a:cubicBezTo>
                    <a:pt x="16206" y="19795"/>
                    <a:pt x="18340" y="19375"/>
                    <a:pt x="20334" y="18638"/>
                  </a:cubicBezTo>
                  <a:cubicBezTo>
                    <a:pt x="22740" y="17749"/>
                    <a:pt x="25002" y="16387"/>
                    <a:pt x="26725" y="14487"/>
                  </a:cubicBezTo>
                  <a:cubicBezTo>
                    <a:pt x="27275" y="13879"/>
                    <a:pt x="27767" y="13216"/>
                    <a:pt x="28185" y="12509"/>
                  </a:cubicBezTo>
                  <a:cubicBezTo>
                    <a:pt x="29075" y="11001"/>
                    <a:pt x="29631" y="9302"/>
                    <a:pt x="29697" y="7558"/>
                  </a:cubicBezTo>
                  <a:cubicBezTo>
                    <a:pt x="29780" y="5381"/>
                    <a:pt x="29048" y="3119"/>
                    <a:pt x="27465" y="1622"/>
                  </a:cubicBezTo>
                  <a:cubicBezTo>
                    <a:pt x="26389" y="602"/>
                    <a:pt x="24900" y="0"/>
                    <a:pt x="234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5"/>
            <p:cNvSpPr/>
            <p:nvPr/>
          </p:nvSpPr>
          <p:spPr>
            <a:xfrm flipH="1">
              <a:off x="-387808" y="3702063"/>
              <a:ext cx="2028990" cy="2548706"/>
            </a:xfrm>
            <a:custGeom>
              <a:rect b="b" l="l" r="r" t="t"/>
              <a:pathLst>
                <a:path extrusionOk="0" h="52483" w="41781">
                  <a:moveTo>
                    <a:pt x="25819" y="1"/>
                  </a:moveTo>
                  <a:cubicBezTo>
                    <a:pt x="24796" y="1"/>
                    <a:pt x="23773" y="60"/>
                    <a:pt x="22765" y="163"/>
                  </a:cubicBezTo>
                  <a:cubicBezTo>
                    <a:pt x="20734" y="371"/>
                    <a:pt x="18646" y="778"/>
                    <a:pt x="17021" y="1919"/>
                  </a:cubicBezTo>
                  <a:cubicBezTo>
                    <a:pt x="15142" y="3240"/>
                    <a:pt x="14125" y="5390"/>
                    <a:pt x="13699" y="7547"/>
                  </a:cubicBezTo>
                  <a:cubicBezTo>
                    <a:pt x="13272" y="9705"/>
                    <a:pt x="13363" y="11922"/>
                    <a:pt x="13275" y="14118"/>
                  </a:cubicBezTo>
                  <a:cubicBezTo>
                    <a:pt x="13067" y="19283"/>
                    <a:pt x="11801" y="24521"/>
                    <a:pt x="8714" y="28798"/>
                  </a:cubicBezTo>
                  <a:cubicBezTo>
                    <a:pt x="7013" y="31157"/>
                    <a:pt x="4804" y="33164"/>
                    <a:pt x="3055" y="35493"/>
                  </a:cubicBezTo>
                  <a:cubicBezTo>
                    <a:pt x="1305" y="37821"/>
                    <a:pt x="0" y="40643"/>
                    <a:pt x="478" y="43465"/>
                  </a:cubicBezTo>
                  <a:cubicBezTo>
                    <a:pt x="868" y="45771"/>
                    <a:pt x="2435" y="47824"/>
                    <a:pt x="4448" y="49236"/>
                  </a:cubicBezTo>
                  <a:cubicBezTo>
                    <a:pt x="6460" y="50647"/>
                    <a:pt x="8890" y="51465"/>
                    <a:pt x="11349" y="51951"/>
                  </a:cubicBezTo>
                  <a:cubicBezTo>
                    <a:pt x="13145" y="52306"/>
                    <a:pt x="14983" y="52482"/>
                    <a:pt x="16819" y="52482"/>
                  </a:cubicBezTo>
                  <a:cubicBezTo>
                    <a:pt x="22694" y="52482"/>
                    <a:pt x="28552" y="50679"/>
                    <a:pt x="32991" y="47164"/>
                  </a:cubicBezTo>
                  <a:cubicBezTo>
                    <a:pt x="33452" y="46800"/>
                    <a:pt x="33895" y="46418"/>
                    <a:pt x="34320" y="46018"/>
                  </a:cubicBezTo>
                  <a:cubicBezTo>
                    <a:pt x="39278" y="41357"/>
                    <a:pt x="41780" y="34424"/>
                    <a:pt x="40354" y="27963"/>
                  </a:cubicBezTo>
                  <a:cubicBezTo>
                    <a:pt x="39943" y="26098"/>
                    <a:pt x="39232" y="24308"/>
                    <a:pt x="38581" y="22505"/>
                  </a:cubicBezTo>
                  <a:cubicBezTo>
                    <a:pt x="37994" y="20879"/>
                    <a:pt x="37017" y="19276"/>
                    <a:pt x="37323" y="17522"/>
                  </a:cubicBezTo>
                  <a:cubicBezTo>
                    <a:pt x="37695" y="15388"/>
                    <a:pt x="39225" y="13603"/>
                    <a:pt x="39711" y="11495"/>
                  </a:cubicBezTo>
                  <a:cubicBezTo>
                    <a:pt x="40562" y="7815"/>
                    <a:pt x="38092" y="3931"/>
                    <a:pt x="34590" y="1989"/>
                  </a:cubicBezTo>
                  <a:cubicBezTo>
                    <a:pt x="31962" y="533"/>
                    <a:pt x="28892" y="1"/>
                    <a:pt x="258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7861885" y="4324183"/>
              <a:ext cx="1775795" cy="1304498"/>
            </a:xfrm>
            <a:custGeom>
              <a:rect b="b" l="l" r="r" t="t"/>
              <a:pathLst>
                <a:path extrusionOk="0" h="32727" w="44548">
                  <a:moveTo>
                    <a:pt x="28059" y="1"/>
                  </a:moveTo>
                  <a:cubicBezTo>
                    <a:pt x="23170" y="1"/>
                    <a:pt x="18805" y="2532"/>
                    <a:pt x="15585" y="6326"/>
                  </a:cubicBezTo>
                  <a:cubicBezTo>
                    <a:pt x="13836" y="8386"/>
                    <a:pt x="13184" y="9712"/>
                    <a:pt x="10562" y="10982"/>
                  </a:cubicBezTo>
                  <a:cubicBezTo>
                    <a:pt x="8066" y="12190"/>
                    <a:pt x="5238" y="12499"/>
                    <a:pt x="3075" y="14384"/>
                  </a:cubicBezTo>
                  <a:cubicBezTo>
                    <a:pt x="844" y="16328"/>
                    <a:pt x="0" y="19668"/>
                    <a:pt x="925" y="22478"/>
                  </a:cubicBezTo>
                  <a:cubicBezTo>
                    <a:pt x="1850" y="25287"/>
                    <a:pt x="4440" y="27446"/>
                    <a:pt x="7352" y="27968"/>
                  </a:cubicBezTo>
                  <a:cubicBezTo>
                    <a:pt x="8026" y="28089"/>
                    <a:pt x="8708" y="28129"/>
                    <a:pt x="9394" y="28129"/>
                  </a:cubicBezTo>
                  <a:cubicBezTo>
                    <a:pt x="10740" y="28129"/>
                    <a:pt x="12102" y="27975"/>
                    <a:pt x="13444" y="27975"/>
                  </a:cubicBezTo>
                  <a:cubicBezTo>
                    <a:pt x="14327" y="27975"/>
                    <a:pt x="15201" y="28041"/>
                    <a:pt x="16057" y="28263"/>
                  </a:cubicBezTo>
                  <a:cubicBezTo>
                    <a:pt x="18442" y="28879"/>
                    <a:pt x="20367" y="30609"/>
                    <a:pt x="22603" y="31640"/>
                  </a:cubicBezTo>
                  <a:cubicBezTo>
                    <a:pt x="24217" y="32383"/>
                    <a:pt x="25962" y="32726"/>
                    <a:pt x="27722" y="32726"/>
                  </a:cubicBezTo>
                  <a:cubicBezTo>
                    <a:pt x="31093" y="32726"/>
                    <a:pt x="34520" y="31468"/>
                    <a:pt x="37184" y="29352"/>
                  </a:cubicBezTo>
                  <a:cubicBezTo>
                    <a:pt x="42024" y="25508"/>
                    <a:pt x="44547" y="18895"/>
                    <a:pt x="43330" y="12836"/>
                  </a:cubicBezTo>
                  <a:cubicBezTo>
                    <a:pt x="42654" y="9474"/>
                    <a:pt x="40817" y="6383"/>
                    <a:pt x="38285" y="4079"/>
                  </a:cubicBezTo>
                  <a:cubicBezTo>
                    <a:pt x="36253" y="2232"/>
                    <a:pt x="33773" y="892"/>
                    <a:pt x="31083" y="322"/>
                  </a:cubicBezTo>
                  <a:cubicBezTo>
                    <a:pt x="30057" y="104"/>
                    <a:pt x="29047" y="1"/>
                    <a:pt x="28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984576" y="4390910"/>
              <a:ext cx="1764633" cy="1259456"/>
            </a:xfrm>
            <a:custGeom>
              <a:rect b="b" l="l" r="r" t="t"/>
              <a:pathLst>
                <a:path extrusionOk="0" h="31597" w="44268">
                  <a:moveTo>
                    <a:pt x="28712" y="0"/>
                  </a:moveTo>
                  <a:cubicBezTo>
                    <a:pt x="26681" y="0"/>
                    <a:pt x="24648" y="193"/>
                    <a:pt x="22644" y="541"/>
                  </a:cubicBezTo>
                  <a:cubicBezTo>
                    <a:pt x="17981" y="1347"/>
                    <a:pt x="13340" y="3039"/>
                    <a:pt x="9623" y="6318"/>
                  </a:cubicBezTo>
                  <a:cubicBezTo>
                    <a:pt x="4062" y="11227"/>
                    <a:pt x="0" y="22150"/>
                    <a:pt x="6398" y="28431"/>
                  </a:cubicBezTo>
                  <a:cubicBezTo>
                    <a:pt x="8516" y="30512"/>
                    <a:pt x="11343" y="31533"/>
                    <a:pt x="14132" y="31594"/>
                  </a:cubicBezTo>
                  <a:cubicBezTo>
                    <a:pt x="14207" y="31596"/>
                    <a:pt x="14283" y="31596"/>
                    <a:pt x="14358" y="31596"/>
                  </a:cubicBezTo>
                  <a:cubicBezTo>
                    <a:pt x="16966" y="31596"/>
                    <a:pt x="19740" y="30619"/>
                    <a:pt x="21191" y="28182"/>
                  </a:cubicBezTo>
                  <a:cubicBezTo>
                    <a:pt x="22911" y="25291"/>
                    <a:pt x="22472" y="20924"/>
                    <a:pt x="24862" y="18732"/>
                  </a:cubicBezTo>
                  <a:cubicBezTo>
                    <a:pt x="26538" y="17194"/>
                    <a:pt x="28929" y="17388"/>
                    <a:pt x="31089" y="17312"/>
                  </a:cubicBezTo>
                  <a:cubicBezTo>
                    <a:pt x="34355" y="17197"/>
                    <a:pt x="38103" y="16290"/>
                    <a:pt x="40911" y="14347"/>
                  </a:cubicBezTo>
                  <a:cubicBezTo>
                    <a:pt x="42760" y="13070"/>
                    <a:pt x="44268" y="10804"/>
                    <a:pt x="44089" y="8344"/>
                  </a:cubicBezTo>
                  <a:cubicBezTo>
                    <a:pt x="43946" y="6386"/>
                    <a:pt x="43004" y="4878"/>
                    <a:pt x="41727" y="3735"/>
                  </a:cubicBezTo>
                  <a:cubicBezTo>
                    <a:pt x="40331" y="2484"/>
                    <a:pt x="38535" y="1671"/>
                    <a:pt x="36942" y="1183"/>
                  </a:cubicBezTo>
                  <a:cubicBezTo>
                    <a:pt x="34259" y="361"/>
                    <a:pt x="31488" y="0"/>
                    <a:pt x="287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8" name="Google Shape;308;p5"/>
          <p:cNvGrpSpPr/>
          <p:nvPr/>
        </p:nvGrpSpPr>
        <p:grpSpPr>
          <a:xfrm>
            <a:off x="-345064" y="-544626"/>
            <a:ext cx="10108998" cy="4653450"/>
            <a:chOff x="-345064" y="-544626"/>
            <a:chExt cx="10108998" cy="4653450"/>
          </a:xfrm>
        </p:grpSpPr>
        <p:grpSp>
          <p:nvGrpSpPr>
            <p:cNvPr id="309" name="Google Shape;309;p5"/>
            <p:cNvGrpSpPr/>
            <p:nvPr/>
          </p:nvGrpSpPr>
          <p:grpSpPr>
            <a:xfrm flipH="1">
              <a:off x="-345064" y="-544626"/>
              <a:ext cx="1376398" cy="1363666"/>
              <a:chOff x="8265050" y="-544626"/>
              <a:chExt cx="1376398" cy="1363666"/>
            </a:xfrm>
          </p:grpSpPr>
          <p:sp>
            <p:nvSpPr>
              <p:cNvPr id="310" name="Google Shape;310;p5"/>
              <p:cNvSpPr/>
              <p:nvPr/>
            </p:nvSpPr>
            <p:spPr>
              <a:xfrm flipH="1" rot="-8272347">
                <a:off x="9339244" y="549379"/>
                <a:ext cx="114660" cy="105212"/>
              </a:xfrm>
              <a:custGeom>
                <a:rect b="b" l="l" r="r" t="t"/>
                <a:pathLst>
                  <a:path extrusionOk="0" h="1560" w="1700">
                    <a:moveTo>
                      <a:pt x="964" y="1"/>
                    </a:moveTo>
                    <a:cubicBezTo>
                      <a:pt x="721" y="1"/>
                      <a:pt x="478" y="126"/>
                      <a:pt x="334" y="321"/>
                    </a:cubicBezTo>
                    <a:cubicBezTo>
                      <a:pt x="1" y="774"/>
                      <a:pt x="314" y="1481"/>
                      <a:pt x="866" y="1554"/>
                    </a:cubicBezTo>
                    <a:cubicBezTo>
                      <a:pt x="898" y="1558"/>
                      <a:pt x="929" y="1560"/>
                      <a:pt x="961" y="1560"/>
                    </a:cubicBezTo>
                    <a:cubicBezTo>
                      <a:pt x="1220" y="1560"/>
                      <a:pt x="1482" y="1429"/>
                      <a:pt x="1561" y="1167"/>
                    </a:cubicBezTo>
                    <a:cubicBezTo>
                      <a:pt x="1571" y="1137"/>
                      <a:pt x="1576" y="1105"/>
                      <a:pt x="1579" y="1073"/>
                    </a:cubicBezTo>
                    <a:cubicBezTo>
                      <a:pt x="1696" y="881"/>
                      <a:pt x="1699" y="639"/>
                      <a:pt x="1608" y="432"/>
                    </a:cubicBezTo>
                    <a:cubicBezTo>
                      <a:pt x="1501" y="189"/>
                      <a:pt x="1279" y="18"/>
                      <a:pt x="1011" y="2"/>
                    </a:cubicBezTo>
                    <a:cubicBezTo>
                      <a:pt x="995" y="1"/>
                      <a:pt x="980" y="1"/>
                      <a:pt x="9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5"/>
              <p:cNvSpPr/>
              <p:nvPr/>
            </p:nvSpPr>
            <p:spPr>
              <a:xfrm flipH="1" rot="-8272347">
                <a:off x="9203621" y="509851"/>
                <a:ext cx="110344" cy="101840"/>
              </a:xfrm>
              <a:custGeom>
                <a:rect b="b" l="l" r="r" t="t"/>
                <a:pathLst>
                  <a:path extrusionOk="0" h="1510" w="1636">
                    <a:moveTo>
                      <a:pt x="848" y="1"/>
                    </a:moveTo>
                    <a:cubicBezTo>
                      <a:pt x="653" y="1"/>
                      <a:pt x="461" y="73"/>
                      <a:pt x="322" y="231"/>
                    </a:cubicBezTo>
                    <a:cubicBezTo>
                      <a:pt x="1" y="597"/>
                      <a:pt x="70" y="1231"/>
                      <a:pt x="547" y="1428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1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30" y="1509"/>
                      <a:pt x="931" y="1509"/>
                    </a:cubicBezTo>
                    <a:cubicBezTo>
                      <a:pt x="1080" y="1503"/>
                      <a:pt x="1218" y="1446"/>
                      <a:pt x="1334" y="1358"/>
                    </a:cubicBezTo>
                    <a:cubicBezTo>
                      <a:pt x="1340" y="1353"/>
                      <a:pt x="1348" y="1352"/>
                      <a:pt x="1354" y="1346"/>
                    </a:cubicBezTo>
                    <a:cubicBezTo>
                      <a:pt x="1366" y="1339"/>
                      <a:pt x="1373" y="1329"/>
                      <a:pt x="1381" y="1320"/>
                    </a:cubicBezTo>
                    <a:cubicBezTo>
                      <a:pt x="1386" y="1317"/>
                      <a:pt x="1389" y="1313"/>
                      <a:pt x="1393" y="1310"/>
                    </a:cubicBezTo>
                    <a:cubicBezTo>
                      <a:pt x="1431" y="1275"/>
                      <a:pt x="1464" y="1236"/>
                      <a:pt x="1490" y="1193"/>
                    </a:cubicBezTo>
                    <a:cubicBezTo>
                      <a:pt x="1555" y="1101"/>
                      <a:pt x="1599" y="995"/>
                      <a:pt x="1611" y="880"/>
                    </a:cubicBezTo>
                    <a:cubicBezTo>
                      <a:pt x="1614" y="866"/>
                      <a:pt x="1611" y="851"/>
                      <a:pt x="1612" y="837"/>
                    </a:cubicBezTo>
                    <a:cubicBezTo>
                      <a:pt x="1635" y="687"/>
                      <a:pt x="1618" y="529"/>
                      <a:pt x="1534" y="384"/>
                    </a:cubicBezTo>
                    <a:cubicBezTo>
                      <a:pt x="1393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5"/>
              <p:cNvSpPr/>
              <p:nvPr/>
            </p:nvSpPr>
            <p:spPr>
              <a:xfrm flipH="1" rot="-8272347">
                <a:off x="8908583" y="689007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3" y="1"/>
                    </a:moveTo>
                    <a:cubicBezTo>
                      <a:pt x="719" y="1"/>
                      <a:pt x="476" y="126"/>
                      <a:pt x="332" y="321"/>
                    </a:cubicBezTo>
                    <a:cubicBezTo>
                      <a:pt x="0" y="774"/>
                      <a:pt x="312" y="1481"/>
                      <a:pt x="866" y="1553"/>
                    </a:cubicBezTo>
                    <a:cubicBezTo>
                      <a:pt x="897" y="1557"/>
                      <a:pt x="929" y="1559"/>
                      <a:pt x="960" y="1559"/>
                    </a:cubicBezTo>
                    <a:cubicBezTo>
                      <a:pt x="1218" y="1559"/>
                      <a:pt x="1480" y="1429"/>
                      <a:pt x="1558" y="1167"/>
                    </a:cubicBezTo>
                    <a:cubicBezTo>
                      <a:pt x="1569" y="1136"/>
                      <a:pt x="1574" y="1105"/>
                      <a:pt x="1579" y="1073"/>
                    </a:cubicBezTo>
                    <a:cubicBezTo>
                      <a:pt x="1694" y="881"/>
                      <a:pt x="1697" y="638"/>
                      <a:pt x="1606" y="432"/>
                    </a:cubicBezTo>
                    <a:lnTo>
                      <a:pt x="1606" y="431"/>
                    </a:lnTo>
                    <a:cubicBezTo>
                      <a:pt x="1499" y="188"/>
                      <a:pt x="1277" y="18"/>
                      <a:pt x="1010" y="2"/>
                    </a:cubicBezTo>
                    <a:cubicBezTo>
                      <a:pt x="995" y="1"/>
                      <a:pt x="979" y="1"/>
                      <a:pt x="9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5"/>
              <p:cNvSpPr/>
              <p:nvPr/>
            </p:nvSpPr>
            <p:spPr>
              <a:xfrm flipH="1" rot="-8272347">
                <a:off x="9060664" y="650151"/>
                <a:ext cx="110276" cy="101773"/>
              </a:xfrm>
              <a:custGeom>
                <a:rect b="b" l="l" r="r" t="t"/>
                <a:pathLst>
                  <a:path extrusionOk="0" h="1509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9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2" y="1497"/>
                      <a:pt x="897" y="1508"/>
                      <a:pt x="926" y="1508"/>
                    </a:cubicBezTo>
                    <a:cubicBezTo>
                      <a:pt x="927" y="1508"/>
                      <a:pt x="929" y="1508"/>
                      <a:pt x="931" y="1508"/>
                    </a:cubicBezTo>
                    <a:cubicBezTo>
                      <a:pt x="1079" y="1502"/>
                      <a:pt x="1218" y="1444"/>
                      <a:pt x="1333" y="1356"/>
                    </a:cubicBezTo>
                    <a:cubicBezTo>
                      <a:pt x="1339" y="1352"/>
                      <a:pt x="1348" y="1351"/>
                      <a:pt x="1354" y="1346"/>
                    </a:cubicBezTo>
                    <a:cubicBezTo>
                      <a:pt x="1365" y="1338"/>
                      <a:pt x="1371" y="1328"/>
                      <a:pt x="1381" y="1319"/>
                    </a:cubicBezTo>
                    <a:cubicBezTo>
                      <a:pt x="1385" y="1316"/>
                      <a:pt x="1388" y="1312"/>
                      <a:pt x="1393" y="1309"/>
                    </a:cubicBezTo>
                    <a:cubicBezTo>
                      <a:pt x="1430" y="1274"/>
                      <a:pt x="1463" y="1237"/>
                      <a:pt x="1489" y="1193"/>
                    </a:cubicBezTo>
                    <a:cubicBezTo>
                      <a:pt x="1554" y="1101"/>
                      <a:pt x="1599" y="994"/>
                      <a:pt x="1610" y="879"/>
                    </a:cubicBezTo>
                    <a:cubicBezTo>
                      <a:pt x="1612" y="864"/>
                      <a:pt x="1610" y="850"/>
                      <a:pt x="1612" y="836"/>
                    </a:cubicBezTo>
                    <a:cubicBezTo>
                      <a:pt x="1635" y="685"/>
                      <a:pt x="1616" y="528"/>
                      <a:pt x="1533" y="384"/>
                    </a:cubicBezTo>
                    <a:cubicBezTo>
                      <a:pt x="1392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5"/>
              <p:cNvSpPr/>
              <p:nvPr/>
            </p:nvSpPr>
            <p:spPr>
              <a:xfrm flipH="1" rot="-8272347">
                <a:off x="9458618" y="112571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3" y="1"/>
                      <a:pt x="478" y="126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19" y="1559"/>
                      <a:pt x="1482" y="1428"/>
                      <a:pt x="1560" y="1168"/>
                    </a:cubicBezTo>
                    <a:cubicBezTo>
                      <a:pt x="1569" y="1138"/>
                      <a:pt x="1574" y="1106"/>
                      <a:pt x="1579" y="1074"/>
                    </a:cubicBezTo>
                    <a:cubicBezTo>
                      <a:pt x="1694" y="881"/>
                      <a:pt x="1697" y="638"/>
                      <a:pt x="1606" y="432"/>
                    </a:cubicBezTo>
                    <a:cubicBezTo>
                      <a:pt x="1499" y="190"/>
                      <a:pt x="1279" y="19"/>
                      <a:pt x="1010" y="2"/>
                    </a:cubicBezTo>
                    <a:cubicBezTo>
                      <a:pt x="996" y="1"/>
                      <a:pt x="981" y="1"/>
                      <a:pt x="9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5"/>
              <p:cNvSpPr/>
              <p:nvPr/>
            </p:nvSpPr>
            <p:spPr>
              <a:xfrm flipH="1" rot="-8272347">
                <a:off x="9488766" y="259039"/>
                <a:ext cx="129431" cy="119173"/>
              </a:xfrm>
              <a:custGeom>
                <a:rect b="b" l="l" r="r" t="t"/>
                <a:pathLst>
                  <a:path extrusionOk="0" h="1767" w="1919">
                    <a:moveTo>
                      <a:pt x="924" y="0"/>
                    </a:moveTo>
                    <a:cubicBezTo>
                      <a:pt x="760" y="0"/>
                      <a:pt x="598" y="46"/>
                      <a:pt x="461" y="148"/>
                    </a:cubicBezTo>
                    <a:cubicBezTo>
                      <a:pt x="113" y="405"/>
                      <a:pt x="1" y="914"/>
                      <a:pt x="271" y="1263"/>
                    </a:cubicBezTo>
                    <a:cubicBezTo>
                      <a:pt x="311" y="1376"/>
                      <a:pt x="372" y="1480"/>
                      <a:pt x="460" y="1563"/>
                    </a:cubicBezTo>
                    <a:cubicBezTo>
                      <a:pt x="606" y="1702"/>
                      <a:pt x="797" y="1766"/>
                      <a:pt x="990" y="1766"/>
                    </a:cubicBezTo>
                    <a:cubicBezTo>
                      <a:pt x="1213" y="1766"/>
                      <a:pt x="1439" y="1681"/>
                      <a:pt x="1601" y="1524"/>
                    </a:cubicBezTo>
                    <a:cubicBezTo>
                      <a:pt x="1914" y="1224"/>
                      <a:pt x="1918" y="682"/>
                      <a:pt x="1656" y="350"/>
                    </a:cubicBezTo>
                    <a:cubicBezTo>
                      <a:pt x="1483" y="133"/>
                      <a:pt x="1201" y="0"/>
                      <a:pt x="9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5"/>
              <p:cNvSpPr/>
              <p:nvPr/>
            </p:nvSpPr>
            <p:spPr>
              <a:xfrm flipH="1" rot="-8272347">
                <a:off x="9337750" y="227931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2" y="230"/>
                    </a:cubicBezTo>
                    <a:cubicBezTo>
                      <a:pt x="1" y="596"/>
                      <a:pt x="70" y="1230"/>
                      <a:pt x="548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1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1" y="1352"/>
                      <a:pt x="1348" y="1351"/>
                      <a:pt x="1356" y="1345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2" y="1274"/>
                      <a:pt x="1464" y="1236"/>
                      <a:pt x="1491" y="1192"/>
                    </a:cubicBezTo>
                    <a:cubicBezTo>
                      <a:pt x="1555" y="1100"/>
                      <a:pt x="1599" y="993"/>
                      <a:pt x="1612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4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5"/>
              <p:cNvSpPr/>
              <p:nvPr/>
            </p:nvSpPr>
            <p:spPr>
              <a:xfrm flipH="1" rot="-8272347">
                <a:off x="9191387" y="632304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7" y="0"/>
                    </a:moveTo>
                    <a:cubicBezTo>
                      <a:pt x="723" y="0"/>
                      <a:pt x="479" y="125"/>
                      <a:pt x="334" y="322"/>
                    </a:cubicBezTo>
                    <a:cubicBezTo>
                      <a:pt x="1" y="775"/>
                      <a:pt x="314" y="1481"/>
                      <a:pt x="867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3" y="1428"/>
                      <a:pt x="1561" y="1168"/>
                    </a:cubicBezTo>
                    <a:cubicBezTo>
                      <a:pt x="1569" y="1137"/>
                      <a:pt x="1577" y="1106"/>
                      <a:pt x="1579" y="1074"/>
                    </a:cubicBezTo>
                    <a:cubicBezTo>
                      <a:pt x="1695" y="880"/>
                      <a:pt x="1698" y="638"/>
                      <a:pt x="1607" y="432"/>
                    </a:cubicBez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5"/>
              <p:cNvSpPr/>
              <p:nvPr/>
            </p:nvSpPr>
            <p:spPr>
              <a:xfrm flipH="1" rot="-8272347">
                <a:off x="9207183" y="350287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70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29" y="1509"/>
                      <a:pt x="931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39" y="1353"/>
                      <a:pt x="1348" y="1352"/>
                      <a:pt x="1355" y="1346"/>
                    </a:cubicBezTo>
                    <a:cubicBezTo>
                      <a:pt x="1365" y="1339"/>
                      <a:pt x="1373" y="1328"/>
                      <a:pt x="1381" y="1320"/>
                    </a:cubicBezTo>
                    <a:cubicBezTo>
                      <a:pt x="1386" y="1317"/>
                      <a:pt x="1388" y="1313"/>
                      <a:pt x="1393" y="1310"/>
                    </a:cubicBezTo>
                    <a:cubicBezTo>
                      <a:pt x="1432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2" y="880"/>
                    </a:cubicBezTo>
                    <a:cubicBezTo>
                      <a:pt x="1614" y="865"/>
                      <a:pt x="1611" y="851"/>
                      <a:pt x="1612" y="836"/>
                    </a:cubicBez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3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" name="Google Shape;319;p5"/>
              <p:cNvSpPr/>
              <p:nvPr/>
            </p:nvSpPr>
            <p:spPr>
              <a:xfrm flipH="1" rot="-8272347">
                <a:off x="9376976" y="401353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8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0" y="597"/>
                      <a:pt x="70" y="1230"/>
                      <a:pt x="549" y="1428"/>
                    </a:cubicBezTo>
                    <a:cubicBezTo>
                      <a:pt x="644" y="1468"/>
                      <a:pt x="748" y="1483"/>
                      <a:pt x="849" y="1483"/>
                    </a:cubicBezTo>
                    <a:cubicBezTo>
                      <a:pt x="873" y="1498"/>
                      <a:pt x="899" y="1509"/>
                      <a:pt x="927" y="1509"/>
                    </a:cubicBezTo>
                    <a:cubicBezTo>
                      <a:pt x="929" y="1509"/>
                      <a:pt x="931" y="1509"/>
                      <a:pt x="933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41" y="1353"/>
                      <a:pt x="1348" y="1350"/>
                      <a:pt x="1355" y="1346"/>
                    </a:cubicBezTo>
                    <a:cubicBezTo>
                      <a:pt x="1365" y="1338"/>
                      <a:pt x="1373" y="1327"/>
                      <a:pt x="1383" y="1320"/>
                    </a:cubicBezTo>
                    <a:cubicBezTo>
                      <a:pt x="1386" y="1315"/>
                      <a:pt x="1390" y="1312"/>
                      <a:pt x="1393" y="1310"/>
                    </a:cubicBezTo>
                    <a:cubicBezTo>
                      <a:pt x="1432" y="1275"/>
                      <a:pt x="1465" y="1236"/>
                      <a:pt x="1491" y="1193"/>
                    </a:cubicBezTo>
                    <a:cubicBezTo>
                      <a:pt x="1554" y="1100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" name="Google Shape;320;p5"/>
              <p:cNvSpPr/>
              <p:nvPr/>
            </p:nvSpPr>
            <p:spPr>
              <a:xfrm flipH="1" rot="-8272347">
                <a:off x="9027831" y="252176"/>
                <a:ext cx="114593" cy="105212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2" y="0"/>
                      <a:pt x="478" y="125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21" y="1559"/>
                      <a:pt x="1482" y="1428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0"/>
                      <a:pt x="1698" y="638"/>
                      <a:pt x="1608" y="432"/>
                    </a:cubicBezTo>
                    <a:cubicBezTo>
                      <a:pt x="1501" y="188"/>
                      <a:pt x="1279" y="19"/>
                      <a:pt x="1010" y="2"/>
                    </a:cubicBezTo>
                    <a:cubicBezTo>
                      <a:pt x="996" y="1"/>
                      <a:pt x="981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5"/>
              <p:cNvSpPr/>
              <p:nvPr/>
            </p:nvSpPr>
            <p:spPr>
              <a:xfrm flipH="1" rot="-8272347">
                <a:off x="9057934" y="398694"/>
                <a:ext cx="129499" cy="119173"/>
              </a:xfrm>
              <a:custGeom>
                <a:rect b="b" l="l" r="r" t="t"/>
                <a:pathLst>
                  <a:path extrusionOk="0" h="1767" w="1920">
                    <a:moveTo>
                      <a:pt x="925" y="1"/>
                    </a:moveTo>
                    <a:cubicBezTo>
                      <a:pt x="761" y="1"/>
                      <a:pt x="599" y="47"/>
                      <a:pt x="461" y="149"/>
                    </a:cubicBezTo>
                    <a:cubicBezTo>
                      <a:pt x="115" y="405"/>
                      <a:pt x="1" y="913"/>
                      <a:pt x="271" y="1264"/>
                    </a:cubicBezTo>
                    <a:cubicBezTo>
                      <a:pt x="311" y="1376"/>
                      <a:pt x="372" y="1480"/>
                      <a:pt x="460" y="1564"/>
                    </a:cubicBezTo>
                    <a:cubicBezTo>
                      <a:pt x="606" y="1703"/>
                      <a:pt x="797" y="1767"/>
                      <a:pt x="990" y="1767"/>
                    </a:cubicBezTo>
                    <a:cubicBezTo>
                      <a:pt x="1214" y="1767"/>
                      <a:pt x="1439" y="1681"/>
                      <a:pt x="1601" y="1525"/>
                    </a:cubicBezTo>
                    <a:cubicBezTo>
                      <a:pt x="1914" y="1225"/>
                      <a:pt x="1920" y="682"/>
                      <a:pt x="1656" y="351"/>
                    </a:cubicBezTo>
                    <a:cubicBezTo>
                      <a:pt x="1483" y="133"/>
                      <a:pt x="1202" y="1"/>
                      <a:pt x="9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" name="Google Shape;322;p5"/>
              <p:cNvSpPr/>
              <p:nvPr/>
            </p:nvSpPr>
            <p:spPr>
              <a:xfrm flipH="1" rot="-8272347">
                <a:off x="8892207" y="212716"/>
                <a:ext cx="110276" cy="101705"/>
              </a:xfrm>
              <a:custGeom>
                <a:rect b="b" l="l" r="r" t="t"/>
                <a:pathLst>
                  <a:path extrusionOk="0" h="1508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8"/>
                      <a:pt x="746" y="1483"/>
                      <a:pt x="848" y="1483"/>
                    </a:cubicBezTo>
                    <a:cubicBezTo>
                      <a:pt x="871" y="1498"/>
                      <a:pt x="897" y="1508"/>
                      <a:pt x="925" y="1508"/>
                    </a:cubicBezTo>
                    <a:cubicBezTo>
                      <a:pt x="927" y="1508"/>
                      <a:pt x="929" y="1507"/>
                      <a:pt x="931" y="1507"/>
                    </a:cubicBezTo>
                    <a:cubicBezTo>
                      <a:pt x="1079" y="1502"/>
                      <a:pt x="1218" y="1445"/>
                      <a:pt x="1332" y="1356"/>
                    </a:cubicBezTo>
                    <a:cubicBezTo>
                      <a:pt x="1339" y="1352"/>
                      <a:pt x="1348" y="1350"/>
                      <a:pt x="1353" y="1346"/>
                    </a:cubicBezTo>
                    <a:cubicBezTo>
                      <a:pt x="1365" y="1337"/>
                      <a:pt x="1371" y="1327"/>
                      <a:pt x="1381" y="1318"/>
                    </a:cubicBezTo>
                    <a:cubicBezTo>
                      <a:pt x="1385" y="1315"/>
                      <a:pt x="1388" y="1311"/>
                      <a:pt x="1392" y="1308"/>
                    </a:cubicBezTo>
                    <a:cubicBezTo>
                      <a:pt x="1430" y="1274"/>
                      <a:pt x="1463" y="1236"/>
                      <a:pt x="1489" y="1193"/>
                    </a:cubicBezTo>
                    <a:cubicBezTo>
                      <a:pt x="1554" y="1100"/>
                      <a:pt x="1599" y="994"/>
                      <a:pt x="1610" y="878"/>
                    </a:cubicBezTo>
                    <a:cubicBezTo>
                      <a:pt x="1612" y="864"/>
                      <a:pt x="1610" y="851"/>
                      <a:pt x="1612" y="836"/>
                    </a:cubicBezTo>
                    <a:lnTo>
                      <a:pt x="1612" y="835"/>
                    </a:lnTo>
                    <a:cubicBezTo>
                      <a:pt x="1635" y="685"/>
                      <a:pt x="1616" y="528"/>
                      <a:pt x="1532" y="383"/>
                    </a:cubicBezTo>
                    <a:cubicBezTo>
                      <a:pt x="1392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" name="Google Shape;323;p5"/>
              <p:cNvSpPr/>
              <p:nvPr/>
            </p:nvSpPr>
            <p:spPr>
              <a:xfrm flipH="1" rot="-8272347">
                <a:off x="8906949" y="367505"/>
                <a:ext cx="110344" cy="101840"/>
              </a:xfrm>
              <a:custGeom>
                <a:rect b="b" l="l" r="r" t="t"/>
                <a:pathLst>
                  <a:path extrusionOk="0" h="1510" w="1636">
                    <a:moveTo>
                      <a:pt x="847" y="1"/>
                    </a:moveTo>
                    <a:cubicBezTo>
                      <a:pt x="653" y="1"/>
                      <a:pt x="461" y="73"/>
                      <a:pt x="322" y="230"/>
                    </a:cubicBezTo>
                    <a:cubicBezTo>
                      <a:pt x="1" y="597"/>
                      <a:pt x="70" y="1230"/>
                      <a:pt x="548" y="1428"/>
                    </a:cubicBezTo>
                    <a:cubicBezTo>
                      <a:pt x="640" y="1467"/>
                      <a:pt x="740" y="1483"/>
                      <a:pt x="837" y="1483"/>
                    </a:cubicBezTo>
                    <a:cubicBezTo>
                      <a:pt x="841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7" y="1509"/>
                    </a:cubicBezTo>
                    <a:cubicBezTo>
                      <a:pt x="929" y="1509"/>
                      <a:pt x="931" y="1509"/>
                      <a:pt x="933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41" y="1353"/>
                      <a:pt x="1348" y="1352"/>
                      <a:pt x="1356" y="1346"/>
                    </a:cubicBezTo>
                    <a:cubicBezTo>
                      <a:pt x="1366" y="1339"/>
                      <a:pt x="1373" y="1327"/>
                      <a:pt x="1383" y="1320"/>
                    </a:cubicBezTo>
                    <a:cubicBezTo>
                      <a:pt x="1386" y="1316"/>
                      <a:pt x="1389" y="1313"/>
                      <a:pt x="1393" y="1310"/>
                    </a:cubicBezTo>
                    <a:cubicBezTo>
                      <a:pt x="1432" y="1275"/>
                      <a:pt x="1464" y="1236"/>
                      <a:pt x="1491" y="1193"/>
                    </a:cubicBezTo>
                    <a:cubicBezTo>
                      <a:pt x="1555" y="1101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7"/>
                    </a:cubicBezTo>
                    <a:cubicBezTo>
                      <a:pt x="1635" y="686"/>
                      <a:pt x="1618" y="529"/>
                      <a:pt x="1534" y="385"/>
                    </a:cubicBezTo>
                    <a:cubicBezTo>
                      <a:pt x="1393" y="141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5"/>
              <p:cNvSpPr/>
              <p:nvPr/>
            </p:nvSpPr>
            <p:spPr>
              <a:xfrm flipH="1" rot="-8272347">
                <a:off x="8716367" y="-45072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4" y="1"/>
                    </a:moveTo>
                    <a:cubicBezTo>
                      <a:pt x="721" y="1"/>
                      <a:pt x="478" y="126"/>
                      <a:pt x="334" y="321"/>
                    </a:cubicBezTo>
                    <a:cubicBezTo>
                      <a:pt x="1" y="774"/>
                      <a:pt x="314" y="1481"/>
                      <a:pt x="866" y="1554"/>
                    </a:cubicBezTo>
                    <a:cubicBezTo>
                      <a:pt x="898" y="1558"/>
                      <a:pt x="929" y="1559"/>
                      <a:pt x="961" y="1559"/>
                    </a:cubicBezTo>
                    <a:cubicBezTo>
                      <a:pt x="1219" y="1559"/>
                      <a:pt x="1482" y="1429"/>
                      <a:pt x="1560" y="1167"/>
                    </a:cubicBezTo>
                    <a:cubicBezTo>
                      <a:pt x="1569" y="1137"/>
                      <a:pt x="1576" y="1105"/>
                      <a:pt x="1579" y="1073"/>
                    </a:cubicBezTo>
                    <a:cubicBezTo>
                      <a:pt x="1695" y="881"/>
                      <a:pt x="1697" y="639"/>
                      <a:pt x="1608" y="432"/>
                    </a:cubicBezTo>
                    <a:cubicBezTo>
                      <a:pt x="1500" y="189"/>
                      <a:pt x="1279" y="18"/>
                      <a:pt x="1011" y="2"/>
                    </a:cubicBezTo>
                    <a:cubicBezTo>
                      <a:pt x="995" y="1"/>
                      <a:pt x="979" y="1"/>
                      <a:pt x="9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5"/>
              <p:cNvSpPr/>
              <p:nvPr/>
            </p:nvSpPr>
            <p:spPr>
              <a:xfrm flipH="1" rot="-8272347">
                <a:off x="8746529" y="101468"/>
                <a:ext cx="129364" cy="119173"/>
              </a:xfrm>
              <a:custGeom>
                <a:rect b="b" l="l" r="r" t="t"/>
                <a:pathLst>
                  <a:path extrusionOk="0" h="1767" w="1918">
                    <a:moveTo>
                      <a:pt x="924" y="0"/>
                    </a:moveTo>
                    <a:cubicBezTo>
                      <a:pt x="761" y="0"/>
                      <a:pt x="598" y="46"/>
                      <a:pt x="460" y="148"/>
                    </a:cubicBezTo>
                    <a:cubicBezTo>
                      <a:pt x="114" y="405"/>
                      <a:pt x="0" y="914"/>
                      <a:pt x="270" y="1263"/>
                    </a:cubicBezTo>
                    <a:cubicBezTo>
                      <a:pt x="310" y="1376"/>
                      <a:pt x="371" y="1481"/>
                      <a:pt x="459" y="1563"/>
                    </a:cubicBezTo>
                    <a:cubicBezTo>
                      <a:pt x="605" y="1702"/>
                      <a:pt x="796" y="1766"/>
                      <a:pt x="990" y="1766"/>
                    </a:cubicBezTo>
                    <a:cubicBezTo>
                      <a:pt x="1213" y="1766"/>
                      <a:pt x="1439" y="1680"/>
                      <a:pt x="1600" y="1524"/>
                    </a:cubicBezTo>
                    <a:cubicBezTo>
                      <a:pt x="1913" y="1224"/>
                      <a:pt x="1918" y="683"/>
                      <a:pt x="1655" y="350"/>
                    </a:cubicBezTo>
                    <a:cubicBezTo>
                      <a:pt x="1483" y="133"/>
                      <a:pt x="1201" y="0"/>
                      <a:pt x="9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" name="Google Shape;326;p5"/>
              <p:cNvSpPr/>
              <p:nvPr/>
            </p:nvSpPr>
            <p:spPr>
              <a:xfrm flipH="1" rot="-8272347">
                <a:off x="8580668" y="-84578"/>
                <a:ext cx="110411" cy="101840"/>
              </a:xfrm>
              <a:custGeom>
                <a:rect b="b" l="l" r="r" t="t"/>
                <a:pathLst>
                  <a:path extrusionOk="0" h="1510" w="1637">
                    <a:moveTo>
                      <a:pt x="848" y="1"/>
                    </a:moveTo>
                    <a:cubicBezTo>
                      <a:pt x="653" y="1"/>
                      <a:pt x="461" y="73"/>
                      <a:pt x="323" y="231"/>
                    </a:cubicBezTo>
                    <a:cubicBezTo>
                      <a:pt x="0" y="597"/>
                      <a:pt x="71" y="1231"/>
                      <a:pt x="548" y="1428"/>
                    </a:cubicBezTo>
                    <a:cubicBezTo>
                      <a:pt x="641" y="1467"/>
                      <a:pt x="739" y="1483"/>
                      <a:pt x="837" y="1483"/>
                    </a:cubicBezTo>
                    <a:cubicBezTo>
                      <a:pt x="841" y="1483"/>
                      <a:pt x="846" y="1483"/>
                      <a:pt x="850" y="1483"/>
                    </a:cubicBezTo>
                    <a:cubicBezTo>
                      <a:pt x="873" y="1498"/>
                      <a:pt x="899" y="1509"/>
                      <a:pt x="927" y="1509"/>
                    </a:cubicBezTo>
                    <a:cubicBezTo>
                      <a:pt x="929" y="1509"/>
                      <a:pt x="930" y="1509"/>
                      <a:pt x="932" y="1509"/>
                    </a:cubicBezTo>
                    <a:cubicBezTo>
                      <a:pt x="1079" y="1503"/>
                      <a:pt x="1219" y="1446"/>
                      <a:pt x="1333" y="1358"/>
                    </a:cubicBezTo>
                    <a:cubicBezTo>
                      <a:pt x="1340" y="1353"/>
                      <a:pt x="1349" y="1352"/>
                      <a:pt x="1355" y="1346"/>
                    </a:cubicBezTo>
                    <a:cubicBezTo>
                      <a:pt x="1366" y="1339"/>
                      <a:pt x="1372" y="1329"/>
                      <a:pt x="1382" y="1320"/>
                    </a:cubicBezTo>
                    <a:cubicBezTo>
                      <a:pt x="1387" y="1317"/>
                      <a:pt x="1390" y="1313"/>
                      <a:pt x="1392" y="1310"/>
                    </a:cubicBezTo>
                    <a:cubicBezTo>
                      <a:pt x="1431" y="1275"/>
                      <a:pt x="1465" y="1236"/>
                      <a:pt x="1491" y="1193"/>
                    </a:cubicBezTo>
                    <a:cubicBezTo>
                      <a:pt x="1555" y="1101"/>
                      <a:pt x="1599" y="994"/>
                      <a:pt x="1612" y="880"/>
                    </a:cubicBezTo>
                    <a:cubicBezTo>
                      <a:pt x="1613" y="866"/>
                      <a:pt x="1612" y="851"/>
                      <a:pt x="1612" y="837"/>
                    </a:cubicBezTo>
                    <a:lnTo>
                      <a:pt x="1613" y="837"/>
                    </a:lnTo>
                    <a:cubicBezTo>
                      <a:pt x="1636" y="687"/>
                      <a:pt x="1618" y="529"/>
                      <a:pt x="1534" y="384"/>
                    </a:cubicBezTo>
                    <a:cubicBezTo>
                      <a:pt x="1394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5"/>
              <p:cNvSpPr/>
              <p:nvPr/>
            </p:nvSpPr>
            <p:spPr>
              <a:xfrm flipH="1" rot="-8272347">
                <a:off x="8595535" y="70369"/>
                <a:ext cx="110276" cy="101705"/>
              </a:xfrm>
              <a:custGeom>
                <a:rect b="b" l="l" r="r" t="t"/>
                <a:pathLst>
                  <a:path extrusionOk="0" h="1508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1" y="1498"/>
                      <a:pt x="897" y="1507"/>
                      <a:pt x="925" y="1507"/>
                    </a:cubicBezTo>
                    <a:cubicBezTo>
                      <a:pt x="927" y="1507"/>
                      <a:pt x="929" y="1507"/>
                      <a:pt x="931" y="1507"/>
                    </a:cubicBezTo>
                    <a:cubicBezTo>
                      <a:pt x="1079" y="1501"/>
                      <a:pt x="1218" y="1445"/>
                      <a:pt x="1333" y="1356"/>
                    </a:cubicBezTo>
                    <a:cubicBezTo>
                      <a:pt x="1341" y="1351"/>
                      <a:pt x="1348" y="1350"/>
                      <a:pt x="1355" y="1346"/>
                    </a:cubicBezTo>
                    <a:cubicBezTo>
                      <a:pt x="1365" y="1337"/>
                      <a:pt x="1372" y="1327"/>
                      <a:pt x="1382" y="1318"/>
                    </a:cubicBezTo>
                    <a:cubicBezTo>
                      <a:pt x="1385" y="1315"/>
                      <a:pt x="1388" y="1311"/>
                      <a:pt x="1393" y="1308"/>
                    </a:cubicBezTo>
                    <a:cubicBezTo>
                      <a:pt x="1431" y="1273"/>
                      <a:pt x="1463" y="1236"/>
                      <a:pt x="1489" y="1193"/>
                    </a:cubicBezTo>
                    <a:cubicBezTo>
                      <a:pt x="1554" y="1100"/>
                      <a:pt x="1599" y="994"/>
                      <a:pt x="1612" y="878"/>
                    </a:cubicBezTo>
                    <a:cubicBezTo>
                      <a:pt x="1613" y="864"/>
                      <a:pt x="1610" y="851"/>
                      <a:pt x="1612" y="836"/>
                    </a:cubicBezTo>
                    <a:cubicBezTo>
                      <a:pt x="1635" y="685"/>
                      <a:pt x="1618" y="527"/>
                      <a:pt x="1534" y="383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5"/>
              <p:cNvSpPr/>
              <p:nvPr/>
            </p:nvSpPr>
            <p:spPr>
              <a:xfrm flipH="1" rot="-8272347">
                <a:off x="8908583" y="689007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3" y="1"/>
                    </a:moveTo>
                    <a:cubicBezTo>
                      <a:pt x="719" y="1"/>
                      <a:pt x="476" y="126"/>
                      <a:pt x="332" y="321"/>
                    </a:cubicBezTo>
                    <a:cubicBezTo>
                      <a:pt x="0" y="774"/>
                      <a:pt x="312" y="1481"/>
                      <a:pt x="866" y="1553"/>
                    </a:cubicBezTo>
                    <a:cubicBezTo>
                      <a:pt x="897" y="1557"/>
                      <a:pt x="929" y="1559"/>
                      <a:pt x="960" y="1559"/>
                    </a:cubicBezTo>
                    <a:cubicBezTo>
                      <a:pt x="1218" y="1559"/>
                      <a:pt x="1480" y="1429"/>
                      <a:pt x="1558" y="1167"/>
                    </a:cubicBezTo>
                    <a:cubicBezTo>
                      <a:pt x="1569" y="1136"/>
                      <a:pt x="1574" y="1105"/>
                      <a:pt x="1579" y="1073"/>
                    </a:cubicBezTo>
                    <a:cubicBezTo>
                      <a:pt x="1694" y="881"/>
                      <a:pt x="1697" y="638"/>
                      <a:pt x="1606" y="432"/>
                    </a:cubicBezTo>
                    <a:lnTo>
                      <a:pt x="1606" y="431"/>
                    </a:lnTo>
                    <a:cubicBezTo>
                      <a:pt x="1499" y="188"/>
                      <a:pt x="1277" y="18"/>
                      <a:pt x="1010" y="2"/>
                    </a:cubicBezTo>
                    <a:cubicBezTo>
                      <a:pt x="995" y="1"/>
                      <a:pt x="979" y="1"/>
                      <a:pt x="9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5"/>
              <p:cNvSpPr/>
              <p:nvPr/>
            </p:nvSpPr>
            <p:spPr>
              <a:xfrm flipH="1" rot="-8272347">
                <a:off x="8772820" y="649493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4" y="229"/>
                    </a:cubicBezTo>
                    <a:cubicBezTo>
                      <a:pt x="1" y="597"/>
                      <a:pt x="70" y="1229"/>
                      <a:pt x="549" y="1428"/>
                    </a:cubicBezTo>
                    <a:cubicBezTo>
                      <a:pt x="644" y="1468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3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48" y="1350"/>
                      <a:pt x="1355" y="1346"/>
                    </a:cubicBezTo>
                    <a:cubicBezTo>
                      <a:pt x="1366" y="1339"/>
                      <a:pt x="1373" y="1327"/>
                      <a:pt x="1383" y="1320"/>
                    </a:cubicBezTo>
                    <a:cubicBezTo>
                      <a:pt x="1386" y="1315"/>
                      <a:pt x="1390" y="1313"/>
                      <a:pt x="1393" y="1308"/>
                    </a:cubicBezTo>
                    <a:cubicBezTo>
                      <a:pt x="1432" y="1274"/>
                      <a:pt x="1465" y="1236"/>
                      <a:pt x="1491" y="1193"/>
                    </a:cubicBezTo>
                    <a:cubicBezTo>
                      <a:pt x="1555" y="1100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5"/>
              <p:cNvSpPr/>
              <p:nvPr/>
            </p:nvSpPr>
            <p:spPr>
              <a:xfrm flipH="1" rot="-8272347">
                <a:off x="8776404" y="489869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3"/>
                      <a:pt x="324" y="230"/>
                    </a:cubicBezTo>
                    <a:cubicBezTo>
                      <a:pt x="0" y="597"/>
                      <a:pt x="70" y="1230"/>
                      <a:pt x="549" y="1428"/>
                    </a:cubicBezTo>
                    <a:cubicBezTo>
                      <a:pt x="640" y="1466"/>
                      <a:pt x="739" y="1483"/>
                      <a:pt x="836" y="1483"/>
                    </a:cubicBezTo>
                    <a:cubicBezTo>
                      <a:pt x="840" y="1483"/>
                      <a:pt x="845" y="1483"/>
                      <a:pt x="849" y="1483"/>
                    </a:cubicBezTo>
                    <a:cubicBezTo>
                      <a:pt x="873" y="1497"/>
                      <a:pt x="899" y="1509"/>
                      <a:pt x="927" y="1509"/>
                    </a:cubicBezTo>
                    <a:cubicBezTo>
                      <a:pt x="929" y="1509"/>
                      <a:pt x="931" y="1509"/>
                      <a:pt x="932" y="1508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41" y="1353"/>
                      <a:pt x="1348" y="1351"/>
                      <a:pt x="1355" y="1345"/>
                    </a:cubicBezTo>
                    <a:cubicBezTo>
                      <a:pt x="1365" y="1338"/>
                      <a:pt x="1373" y="1327"/>
                      <a:pt x="1383" y="1319"/>
                    </a:cubicBezTo>
                    <a:cubicBezTo>
                      <a:pt x="1386" y="1315"/>
                      <a:pt x="1390" y="1312"/>
                      <a:pt x="1393" y="1308"/>
                    </a:cubicBezTo>
                    <a:cubicBezTo>
                      <a:pt x="1432" y="1275"/>
                      <a:pt x="1465" y="1236"/>
                      <a:pt x="1491" y="1192"/>
                    </a:cubicBezTo>
                    <a:cubicBezTo>
                      <a:pt x="1554" y="1100"/>
                      <a:pt x="1599" y="993"/>
                      <a:pt x="1612" y="879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5"/>
              <p:cNvSpPr/>
              <p:nvPr/>
            </p:nvSpPr>
            <p:spPr>
              <a:xfrm flipH="1" rot="-8272347">
                <a:off x="8946175" y="540927"/>
                <a:ext cx="110344" cy="101840"/>
              </a:xfrm>
              <a:custGeom>
                <a:rect b="b" l="l" r="r" t="t"/>
                <a:pathLst>
                  <a:path extrusionOk="0" h="1510" w="1636">
                    <a:moveTo>
                      <a:pt x="847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0" y="597"/>
                      <a:pt x="71" y="1229"/>
                      <a:pt x="549" y="1429"/>
                    </a:cubicBezTo>
                    <a:cubicBezTo>
                      <a:pt x="645" y="1469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3" y="1509"/>
                    </a:cubicBezTo>
                    <a:cubicBezTo>
                      <a:pt x="1080" y="1504"/>
                      <a:pt x="1220" y="1446"/>
                      <a:pt x="1334" y="1358"/>
                    </a:cubicBezTo>
                    <a:cubicBezTo>
                      <a:pt x="1341" y="1354"/>
                      <a:pt x="1350" y="1351"/>
                      <a:pt x="1355" y="1346"/>
                    </a:cubicBezTo>
                    <a:cubicBezTo>
                      <a:pt x="1367" y="1339"/>
                      <a:pt x="1373" y="1328"/>
                      <a:pt x="1383" y="1320"/>
                    </a:cubicBezTo>
                    <a:cubicBezTo>
                      <a:pt x="1387" y="1316"/>
                      <a:pt x="1390" y="1313"/>
                      <a:pt x="1393" y="1309"/>
                    </a:cubicBezTo>
                    <a:cubicBezTo>
                      <a:pt x="1432" y="1276"/>
                      <a:pt x="1465" y="1237"/>
                      <a:pt x="1491" y="1193"/>
                    </a:cubicBezTo>
                    <a:cubicBezTo>
                      <a:pt x="1556" y="1101"/>
                      <a:pt x="1599" y="994"/>
                      <a:pt x="1612" y="880"/>
                    </a:cubicBezTo>
                    <a:cubicBezTo>
                      <a:pt x="1614" y="866"/>
                      <a:pt x="1612" y="851"/>
                      <a:pt x="1612" y="837"/>
                    </a:cubicBezTo>
                    <a:cubicBezTo>
                      <a:pt x="1635" y="686"/>
                      <a:pt x="1618" y="530"/>
                      <a:pt x="1534" y="384"/>
                    </a:cubicBezTo>
                    <a:cubicBezTo>
                      <a:pt x="1394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5"/>
              <p:cNvSpPr/>
              <p:nvPr/>
            </p:nvSpPr>
            <p:spPr>
              <a:xfrm flipH="1" rot="-8272347">
                <a:off x="8597088" y="391840"/>
                <a:ext cx="114525" cy="105145"/>
              </a:xfrm>
              <a:custGeom>
                <a:rect b="b" l="l" r="r" t="t"/>
                <a:pathLst>
                  <a:path extrusionOk="0" h="1559" w="1698">
                    <a:moveTo>
                      <a:pt x="967" y="0"/>
                    </a:moveTo>
                    <a:cubicBezTo>
                      <a:pt x="721" y="0"/>
                      <a:pt x="477" y="124"/>
                      <a:pt x="332" y="322"/>
                    </a:cubicBezTo>
                    <a:cubicBezTo>
                      <a:pt x="1" y="775"/>
                      <a:pt x="312" y="1480"/>
                      <a:pt x="866" y="1553"/>
                    </a:cubicBezTo>
                    <a:cubicBezTo>
                      <a:pt x="898" y="1557"/>
                      <a:pt x="931" y="1559"/>
                      <a:pt x="963" y="1559"/>
                    </a:cubicBezTo>
                    <a:cubicBezTo>
                      <a:pt x="1220" y="1559"/>
                      <a:pt x="1481" y="1427"/>
                      <a:pt x="1559" y="1167"/>
                    </a:cubicBezTo>
                    <a:cubicBezTo>
                      <a:pt x="1569" y="1137"/>
                      <a:pt x="1575" y="1105"/>
                      <a:pt x="1579" y="1073"/>
                    </a:cubicBezTo>
                    <a:cubicBezTo>
                      <a:pt x="1695" y="880"/>
                      <a:pt x="1697" y="638"/>
                      <a:pt x="1607" y="431"/>
                    </a:cubicBezTo>
                    <a:cubicBezTo>
                      <a:pt x="1500" y="188"/>
                      <a:pt x="1278" y="19"/>
                      <a:pt x="1011" y="1"/>
                    </a:cubicBezTo>
                    <a:cubicBezTo>
                      <a:pt x="996" y="1"/>
                      <a:pt x="981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5"/>
              <p:cNvSpPr/>
              <p:nvPr/>
            </p:nvSpPr>
            <p:spPr>
              <a:xfrm flipH="1" rot="-8272347">
                <a:off x="8627110" y="538327"/>
                <a:ext cx="129499" cy="119173"/>
              </a:xfrm>
              <a:custGeom>
                <a:rect b="b" l="l" r="r" t="t"/>
                <a:pathLst>
                  <a:path extrusionOk="0" h="1767" w="1920">
                    <a:moveTo>
                      <a:pt x="926" y="1"/>
                    </a:moveTo>
                    <a:cubicBezTo>
                      <a:pt x="762" y="1"/>
                      <a:pt x="600" y="47"/>
                      <a:pt x="462" y="149"/>
                    </a:cubicBezTo>
                    <a:cubicBezTo>
                      <a:pt x="115" y="405"/>
                      <a:pt x="1" y="914"/>
                      <a:pt x="272" y="1265"/>
                    </a:cubicBezTo>
                    <a:cubicBezTo>
                      <a:pt x="311" y="1376"/>
                      <a:pt x="373" y="1481"/>
                      <a:pt x="460" y="1563"/>
                    </a:cubicBezTo>
                    <a:cubicBezTo>
                      <a:pt x="606" y="1703"/>
                      <a:pt x="798" y="1767"/>
                      <a:pt x="991" y="1767"/>
                    </a:cubicBezTo>
                    <a:cubicBezTo>
                      <a:pt x="1214" y="1767"/>
                      <a:pt x="1440" y="1681"/>
                      <a:pt x="1602" y="1526"/>
                    </a:cubicBezTo>
                    <a:cubicBezTo>
                      <a:pt x="1914" y="1226"/>
                      <a:pt x="1920" y="683"/>
                      <a:pt x="1656" y="351"/>
                    </a:cubicBezTo>
                    <a:cubicBezTo>
                      <a:pt x="1483" y="133"/>
                      <a:pt x="1203" y="1"/>
                      <a:pt x="9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" name="Google Shape;334;p5"/>
              <p:cNvSpPr/>
              <p:nvPr/>
            </p:nvSpPr>
            <p:spPr>
              <a:xfrm flipH="1" rot="-8272347">
                <a:off x="8461384" y="352281"/>
                <a:ext cx="110276" cy="101840"/>
              </a:xfrm>
              <a:custGeom>
                <a:rect b="b" l="l" r="r" t="t"/>
                <a:pathLst>
                  <a:path extrusionOk="0" h="1510" w="1635">
                    <a:moveTo>
                      <a:pt x="847" y="1"/>
                    </a:moveTo>
                    <a:cubicBezTo>
                      <a:pt x="652" y="1"/>
                      <a:pt x="460" y="73"/>
                      <a:pt x="322" y="231"/>
                    </a:cubicBezTo>
                    <a:cubicBezTo>
                      <a:pt x="0" y="597"/>
                      <a:pt x="69" y="1231"/>
                      <a:pt x="547" y="1430"/>
                    </a:cubicBezTo>
                    <a:cubicBezTo>
                      <a:pt x="640" y="1467"/>
                      <a:pt x="739" y="1483"/>
                      <a:pt x="836" y="1483"/>
                    </a:cubicBezTo>
                    <a:cubicBezTo>
                      <a:pt x="840" y="1483"/>
                      <a:pt x="844" y="1483"/>
                      <a:pt x="848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9" y="1503"/>
                      <a:pt x="1218" y="1446"/>
                      <a:pt x="1333" y="1358"/>
                    </a:cubicBezTo>
                    <a:cubicBezTo>
                      <a:pt x="1340" y="1353"/>
                      <a:pt x="1348" y="1352"/>
                      <a:pt x="1355" y="1346"/>
                    </a:cubicBezTo>
                    <a:cubicBezTo>
                      <a:pt x="1365" y="1339"/>
                      <a:pt x="1372" y="1329"/>
                      <a:pt x="1382" y="1320"/>
                    </a:cubicBezTo>
                    <a:cubicBezTo>
                      <a:pt x="1385" y="1317"/>
                      <a:pt x="1388" y="1313"/>
                      <a:pt x="1392" y="1310"/>
                    </a:cubicBezTo>
                    <a:cubicBezTo>
                      <a:pt x="1431" y="1275"/>
                      <a:pt x="1463" y="1236"/>
                      <a:pt x="1489" y="1193"/>
                    </a:cubicBezTo>
                    <a:cubicBezTo>
                      <a:pt x="1554" y="1101"/>
                      <a:pt x="1599" y="995"/>
                      <a:pt x="1612" y="880"/>
                    </a:cubicBezTo>
                    <a:cubicBezTo>
                      <a:pt x="1613" y="866"/>
                      <a:pt x="1610" y="851"/>
                      <a:pt x="1612" y="837"/>
                    </a:cubicBezTo>
                    <a:cubicBezTo>
                      <a:pt x="1635" y="687"/>
                      <a:pt x="1618" y="529"/>
                      <a:pt x="1534" y="385"/>
                    </a:cubicBezTo>
                    <a:cubicBezTo>
                      <a:pt x="1393" y="141"/>
                      <a:pt x="1117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" name="Google Shape;335;p5"/>
              <p:cNvSpPr/>
              <p:nvPr/>
            </p:nvSpPr>
            <p:spPr>
              <a:xfrm flipH="1" rot="-8272347">
                <a:off x="8464910" y="192702"/>
                <a:ext cx="110344" cy="101705"/>
              </a:xfrm>
              <a:custGeom>
                <a:rect b="b" l="l" r="r" t="t"/>
                <a:pathLst>
                  <a:path extrusionOk="0" h="1508" w="1636">
                    <a:moveTo>
                      <a:pt x="847" y="1"/>
                    </a:moveTo>
                    <a:cubicBezTo>
                      <a:pt x="653" y="1"/>
                      <a:pt x="461" y="73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9"/>
                      <a:pt x="747" y="1483"/>
                      <a:pt x="849" y="1483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9" y="1446"/>
                      <a:pt x="1334" y="1356"/>
                    </a:cubicBezTo>
                    <a:cubicBezTo>
                      <a:pt x="1341" y="1352"/>
                      <a:pt x="1348" y="1350"/>
                      <a:pt x="1356" y="1346"/>
                    </a:cubicBezTo>
                    <a:cubicBezTo>
                      <a:pt x="1366" y="1337"/>
                      <a:pt x="1373" y="1327"/>
                      <a:pt x="1383" y="1319"/>
                    </a:cubicBezTo>
                    <a:cubicBezTo>
                      <a:pt x="1386" y="1316"/>
                      <a:pt x="1389" y="1312"/>
                      <a:pt x="1393" y="1309"/>
                    </a:cubicBezTo>
                    <a:cubicBezTo>
                      <a:pt x="1432" y="1274"/>
                      <a:pt x="1464" y="1235"/>
                      <a:pt x="1490" y="1193"/>
                    </a:cubicBezTo>
                    <a:cubicBezTo>
                      <a:pt x="1555" y="1101"/>
                      <a:pt x="1600" y="994"/>
                      <a:pt x="1613" y="879"/>
                    </a:cubicBezTo>
                    <a:cubicBezTo>
                      <a:pt x="1614" y="864"/>
                      <a:pt x="1611" y="850"/>
                      <a:pt x="1613" y="835"/>
                    </a:cubicBezTo>
                    <a:cubicBezTo>
                      <a:pt x="1636" y="685"/>
                      <a:pt x="1618" y="528"/>
                      <a:pt x="1535" y="384"/>
                    </a:cubicBezTo>
                    <a:cubicBezTo>
                      <a:pt x="1393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" name="Google Shape;336;p5"/>
              <p:cNvSpPr/>
              <p:nvPr/>
            </p:nvSpPr>
            <p:spPr>
              <a:xfrm flipH="1" rot="-8272347">
                <a:off x="8476243" y="507250"/>
                <a:ext cx="110209" cy="101705"/>
              </a:xfrm>
              <a:custGeom>
                <a:rect b="b" l="l" r="r" t="t"/>
                <a:pathLst>
                  <a:path extrusionOk="0" h="1508" w="1634">
                    <a:moveTo>
                      <a:pt x="846" y="0"/>
                    </a:moveTo>
                    <a:cubicBezTo>
                      <a:pt x="651" y="0"/>
                      <a:pt x="459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2" y="1498"/>
                      <a:pt x="897" y="1507"/>
                      <a:pt x="925" y="1507"/>
                    </a:cubicBezTo>
                    <a:cubicBezTo>
                      <a:pt x="927" y="1507"/>
                      <a:pt x="929" y="1507"/>
                      <a:pt x="931" y="1507"/>
                    </a:cubicBezTo>
                    <a:cubicBezTo>
                      <a:pt x="1078" y="1501"/>
                      <a:pt x="1218" y="1445"/>
                      <a:pt x="1332" y="1357"/>
                    </a:cubicBezTo>
                    <a:cubicBezTo>
                      <a:pt x="1339" y="1353"/>
                      <a:pt x="1348" y="1350"/>
                      <a:pt x="1354" y="1346"/>
                    </a:cubicBezTo>
                    <a:cubicBezTo>
                      <a:pt x="1365" y="1338"/>
                      <a:pt x="1371" y="1327"/>
                      <a:pt x="1381" y="1318"/>
                    </a:cubicBezTo>
                    <a:cubicBezTo>
                      <a:pt x="1385" y="1315"/>
                      <a:pt x="1388" y="1312"/>
                      <a:pt x="1393" y="1308"/>
                    </a:cubicBezTo>
                    <a:cubicBezTo>
                      <a:pt x="1430" y="1273"/>
                      <a:pt x="1463" y="1236"/>
                      <a:pt x="1489" y="1193"/>
                    </a:cubicBezTo>
                    <a:cubicBezTo>
                      <a:pt x="1554" y="1100"/>
                      <a:pt x="1599" y="993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lnTo>
                      <a:pt x="1610" y="836"/>
                    </a:lnTo>
                    <a:cubicBezTo>
                      <a:pt x="1633" y="685"/>
                      <a:pt x="1616" y="529"/>
                      <a:pt x="1532" y="383"/>
                    </a:cubicBezTo>
                    <a:cubicBezTo>
                      <a:pt x="1392" y="140"/>
                      <a:pt x="1116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5"/>
              <p:cNvSpPr/>
              <p:nvPr/>
            </p:nvSpPr>
            <p:spPr>
              <a:xfrm flipH="1" rot="-8272347">
                <a:off x="8634680" y="243760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8" y="1"/>
                    </a:moveTo>
                    <a:cubicBezTo>
                      <a:pt x="654" y="1"/>
                      <a:pt x="462" y="73"/>
                      <a:pt x="324" y="230"/>
                    </a:cubicBezTo>
                    <a:cubicBezTo>
                      <a:pt x="1" y="597"/>
                      <a:pt x="70" y="1230"/>
                      <a:pt x="549" y="1429"/>
                    </a:cubicBezTo>
                    <a:cubicBezTo>
                      <a:pt x="640" y="1467"/>
                      <a:pt x="740" y="1483"/>
                      <a:pt x="838" y="1483"/>
                    </a:cubicBezTo>
                    <a:cubicBezTo>
                      <a:pt x="842" y="1483"/>
                      <a:pt x="846" y="1483"/>
                      <a:pt x="851" y="1483"/>
                    </a:cubicBezTo>
                    <a:cubicBezTo>
                      <a:pt x="874" y="1498"/>
                      <a:pt x="900" y="1509"/>
                      <a:pt x="928" y="1509"/>
                    </a:cubicBezTo>
                    <a:cubicBezTo>
                      <a:pt x="930" y="1509"/>
                      <a:pt x="931" y="1509"/>
                      <a:pt x="933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48" y="1351"/>
                      <a:pt x="1356" y="1346"/>
                    </a:cubicBezTo>
                    <a:cubicBezTo>
                      <a:pt x="1366" y="1338"/>
                      <a:pt x="1373" y="1328"/>
                      <a:pt x="1383" y="1320"/>
                    </a:cubicBezTo>
                    <a:cubicBezTo>
                      <a:pt x="1386" y="1317"/>
                      <a:pt x="1390" y="1312"/>
                      <a:pt x="1393" y="1310"/>
                    </a:cubicBezTo>
                    <a:cubicBezTo>
                      <a:pt x="1432" y="1275"/>
                      <a:pt x="1465" y="1236"/>
                      <a:pt x="1491" y="1194"/>
                    </a:cubicBezTo>
                    <a:cubicBezTo>
                      <a:pt x="1555" y="1100"/>
                      <a:pt x="1600" y="995"/>
                      <a:pt x="1613" y="880"/>
                    </a:cubicBezTo>
                    <a:cubicBezTo>
                      <a:pt x="1614" y="865"/>
                      <a:pt x="1613" y="851"/>
                      <a:pt x="1613" y="836"/>
                    </a:cubicBezTo>
                    <a:cubicBezTo>
                      <a:pt x="1636" y="686"/>
                      <a:pt x="1618" y="529"/>
                      <a:pt x="1535" y="385"/>
                    </a:cubicBezTo>
                    <a:cubicBezTo>
                      <a:pt x="1394" y="140"/>
                      <a:pt x="1119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" name="Google Shape;338;p5"/>
              <p:cNvSpPr/>
              <p:nvPr/>
            </p:nvSpPr>
            <p:spPr>
              <a:xfrm flipH="1" rot="-8272347">
                <a:off x="8749161" y="353006"/>
                <a:ext cx="110344" cy="101705"/>
              </a:xfrm>
              <a:custGeom>
                <a:rect b="b" l="l" r="r" t="t"/>
                <a:pathLst>
                  <a:path extrusionOk="0" h="1508" w="1636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1" y="597"/>
                      <a:pt x="70" y="1229"/>
                      <a:pt x="547" y="1428"/>
                    </a:cubicBezTo>
                    <a:cubicBezTo>
                      <a:pt x="644" y="1468"/>
                      <a:pt x="747" y="1483"/>
                      <a:pt x="849" y="1483"/>
                    </a:cubicBezTo>
                    <a:cubicBezTo>
                      <a:pt x="872" y="1496"/>
                      <a:pt x="898" y="1507"/>
                      <a:pt x="926" y="1507"/>
                    </a:cubicBezTo>
                    <a:cubicBezTo>
                      <a:pt x="928" y="1507"/>
                      <a:pt x="930" y="1507"/>
                      <a:pt x="931" y="1507"/>
                    </a:cubicBezTo>
                    <a:cubicBezTo>
                      <a:pt x="1078" y="1501"/>
                      <a:pt x="1218" y="1445"/>
                      <a:pt x="1332" y="1356"/>
                    </a:cubicBezTo>
                    <a:cubicBezTo>
                      <a:pt x="1340" y="1351"/>
                      <a:pt x="1348" y="1350"/>
                      <a:pt x="1354" y="1346"/>
                    </a:cubicBezTo>
                    <a:cubicBezTo>
                      <a:pt x="1366" y="1338"/>
                      <a:pt x="1371" y="1327"/>
                      <a:pt x="1381" y="1318"/>
                    </a:cubicBezTo>
                    <a:cubicBezTo>
                      <a:pt x="1386" y="1315"/>
                      <a:pt x="1389" y="1311"/>
                      <a:pt x="1392" y="1308"/>
                    </a:cubicBezTo>
                    <a:cubicBezTo>
                      <a:pt x="1430" y="1273"/>
                      <a:pt x="1464" y="1236"/>
                      <a:pt x="1490" y="1193"/>
                    </a:cubicBezTo>
                    <a:cubicBezTo>
                      <a:pt x="1555" y="1100"/>
                      <a:pt x="1599" y="994"/>
                      <a:pt x="1611" y="878"/>
                    </a:cubicBezTo>
                    <a:cubicBezTo>
                      <a:pt x="1612" y="864"/>
                      <a:pt x="1611" y="851"/>
                      <a:pt x="1611" y="836"/>
                    </a:cubicBezTo>
                    <a:lnTo>
                      <a:pt x="1612" y="836"/>
                    </a:lnTo>
                    <a:cubicBezTo>
                      <a:pt x="1635" y="685"/>
                      <a:pt x="1617" y="529"/>
                      <a:pt x="1533" y="383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" name="Google Shape;339;p5"/>
              <p:cNvSpPr/>
              <p:nvPr/>
            </p:nvSpPr>
            <p:spPr>
              <a:xfrm flipH="1" rot="-8272347">
                <a:off x="8285535" y="94583"/>
                <a:ext cx="114593" cy="105212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3" y="0"/>
                      <a:pt x="478" y="126"/>
                      <a:pt x="334" y="322"/>
                    </a:cubicBezTo>
                    <a:cubicBezTo>
                      <a:pt x="1" y="775"/>
                      <a:pt x="314" y="1481"/>
                      <a:pt x="866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2" y="1429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2"/>
                      <a:pt x="1699" y="638"/>
                      <a:pt x="1608" y="432"/>
                    </a:cubicBezTo>
                    <a:cubicBezTo>
                      <a:pt x="1501" y="189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5"/>
              <p:cNvSpPr/>
              <p:nvPr/>
            </p:nvSpPr>
            <p:spPr>
              <a:xfrm flipH="1" rot="-8272347">
                <a:off x="8315706" y="241101"/>
                <a:ext cx="129364" cy="119173"/>
              </a:xfrm>
              <a:custGeom>
                <a:rect b="b" l="l" r="r" t="t"/>
                <a:pathLst>
                  <a:path extrusionOk="0" h="1767" w="1918">
                    <a:moveTo>
                      <a:pt x="924" y="1"/>
                    </a:moveTo>
                    <a:cubicBezTo>
                      <a:pt x="761" y="1"/>
                      <a:pt x="598" y="47"/>
                      <a:pt x="460" y="148"/>
                    </a:cubicBezTo>
                    <a:cubicBezTo>
                      <a:pt x="114" y="405"/>
                      <a:pt x="0" y="915"/>
                      <a:pt x="270" y="1264"/>
                    </a:cubicBezTo>
                    <a:cubicBezTo>
                      <a:pt x="310" y="1376"/>
                      <a:pt x="371" y="1480"/>
                      <a:pt x="459" y="1564"/>
                    </a:cubicBezTo>
                    <a:cubicBezTo>
                      <a:pt x="606" y="1703"/>
                      <a:pt x="797" y="1767"/>
                      <a:pt x="990" y="1767"/>
                    </a:cubicBezTo>
                    <a:cubicBezTo>
                      <a:pt x="1213" y="1767"/>
                      <a:pt x="1439" y="1681"/>
                      <a:pt x="1600" y="1525"/>
                    </a:cubicBezTo>
                    <a:cubicBezTo>
                      <a:pt x="1913" y="1225"/>
                      <a:pt x="1918" y="682"/>
                      <a:pt x="1655" y="350"/>
                    </a:cubicBezTo>
                    <a:cubicBezTo>
                      <a:pt x="1483" y="133"/>
                      <a:pt x="1201" y="1"/>
                      <a:pt x="9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5"/>
              <p:cNvSpPr/>
              <p:nvPr/>
            </p:nvSpPr>
            <p:spPr>
              <a:xfrm flipH="1" rot="-8272347">
                <a:off x="8437638" y="55668"/>
                <a:ext cx="110344" cy="101840"/>
              </a:xfrm>
              <a:custGeom>
                <a:rect b="b" l="l" r="r" t="t"/>
                <a:pathLst>
                  <a:path extrusionOk="0" h="1510" w="1636">
                    <a:moveTo>
                      <a:pt x="848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1" y="597"/>
                      <a:pt x="71" y="1230"/>
                      <a:pt x="549" y="1428"/>
                    </a:cubicBezTo>
                    <a:cubicBezTo>
                      <a:pt x="642" y="1467"/>
                      <a:pt x="740" y="1483"/>
                      <a:pt x="838" y="1483"/>
                    </a:cubicBezTo>
                    <a:cubicBezTo>
                      <a:pt x="842" y="1483"/>
                      <a:pt x="846" y="1483"/>
                      <a:pt x="850" y="1483"/>
                    </a:cubicBezTo>
                    <a:cubicBezTo>
                      <a:pt x="874" y="1498"/>
                      <a:pt x="899" y="1509"/>
                      <a:pt x="928" y="1509"/>
                    </a:cubicBezTo>
                    <a:cubicBezTo>
                      <a:pt x="929" y="1509"/>
                      <a:pt x="931" y="1509"/>
                      <a:pt x="933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50" y="1352"/>
                      <a:pt x="1355" y="1346"/>
                    </a:cubicBezTo>
                    <a:cubicBezTo>
                      <a:pt x="1367" y="1339"/>
                      <a:pt x="1373" y="1327"/>
                      <a:pt x="1383" y="1320"/>
                    </a:cubicBezTo>
                    <a:cubicBezTo>
                      <a:pt x="1387" y="1317"/>
                      <a:pt x="1390" y="1313"/>
                      <a:pt x="1393" y="1310"/>
                    </a:cubicBezTo>
                    <a:cubicBezTo>
                      <a:pt x="1432" y="1275"/>
                      <a:pt x="1465" y="1236"/>
                      <a:pt x="1491" y="1193"/>
                    </a:cubicBezTo>
                    <a:cubicBezTo>
                      <a:pt x="1556" y="1101"/>
                      <a:pt x="1599" y="995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5"/>
                    </a:cubicBezTo>
                    <a:cubicBezTo>
                      <a:pt x="1394" y="141"/>
                      <a:pt x="1119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5"/>
              <p:cNvSpPr/>
              <p:nvPr/>
            </p:nvSpPr>
            <p:spPr>
              <a:xfrm flipH="1" rot="-8272347">
                <a:off x="9434596" y="-185449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1" y="598"/>
                      <a:pt x="71" y="1230"/>
                      <a:pt x="549" y="1429"/>
                    </a:cubicBezTo>
                    <a:cubicBezTo>
                      <a:pt x="646" y="1468"/>
                      <a:pt x="748" y="1484"/>
                      <a:pt x="851" y="1484"/>
                    </a:cubicBezTo>
                    <a:cubicBezTo>
                      <a:pt x="874" y="1497"/>
                      <a:pt x="899" y="1508"/>
                      <a:pt x="928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2"/>
                      <a:pt x="1350" y="1351"/>
                      <a:pt x="1356" y="1347"/>
                    </a:cubicBezTo>
                    <a:cubicBezTo>
                      <a:pt x="1367" y="1338"/>
                      <a:pt x="1373" y="1328"/>
                      <a:pt x="1383" y="1319"/>
                    </a:cubicBezTo>
                    <a:cubicBezTo>
                      <a:pt x="1387" y="1316"/>
                      <a:pt x="1390" y="1312"/>
                      <a:pt x="1393" y="1309"/>
                    </a:cubicBezTo>
                    <a:cubicBezTo>
                      <a:pt x="1432" y="1275"/>
                      <a:pt x="1465" y="1236"/>
                      <a:pt x="1491" y="1194"/>
                    </a:cubicBezTo>
                    <a:cubicBezTo>
                      <a:pt x="1556" y="1101"/>
                      <a:pt x="1599" y="995"/>
                      <a:pt x="1612" y="879"/>
                    </a:cubicBezTo>
                    <a:cubicBezTo>
                      <a:pt x="1614" y="865"/>
                      <a:pt x="1612" y="850"/>
                      <a:pt x="1612" y="836"/>
                    </a:cubicBezTo>
                    <a:cubicBezTo>
                      <a:pt x="1636" y="686"/>
                      <a:pt x="1618" y="529"/>
                      <a:pt x="1534" y="384"/>
                    </a:cubicBezTo>
                    <a:cubicBezTo>
                      <a:pt x="1394" y="141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5"/>
              <p:cNvSpPr/>
              <p:nvPr/>
            </p:nvSpPr>
            <p:spPr>
              <a:xfrm flipH="1" rot="-8272347">
                <a:off x="9156376" y="-468275"/>
                <a:ext cx="110276" cy="101773"/>
              </a:xfrm>
              <a:custGeom>
                <a:rect b="b" l="l" r="r" t="t"/>
                <a:pathLst>
                  <a:path extrusionOk="0" h="1509" w="1635">
                    <a:moveTo>
                      <a:pt x="846" y="1"/>
                    </a:moveTo>
                    <a:cubicBezTo>
                      <a:pt x="651" y="1"/>
                      <a:pt x="459" y="73"/>
                      <a:pt x="322" y="230"/>
                    </a:cubicBezTo>
                    <a:cubicBezTo>
                      <a:pt x="0" y="597"/>
                      <a:pt x="69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8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9" y="1503"/>
                      <a:pt x="1218" y="1445"/>
                      <a:pt x="1333" y="1357"/>
                    </a:cubicBezTo>
                    <a:cubicBezTo>
                      <a:pt x="1339" y="1353"/>
                      <a:pt x="1348" y="1351"/>
                      <a:pt x="1355" y="1346"/>
                    </a:cubicBezTo>
                    <a:cubicBezTo>
                      <a:pt x="1365" y="1338"/>
                      <a:pt x="1372" y="1328"/>
                      <a:pt x="1381" y="1320"/>
                    </a:cubicBezTo>
                    <a:cubicBezTo>
                      <a:pt x="1385" y="1315"/>
                      <a:pt x="1388" y="1313"/>
                      <a:pt x="1392" y="1310"/>
                    </a:cubicBezTo>
                    <a:cubicBezTo>
                      <a:pt x="1431" y="1275"/>
                      <a:pt x="1463" y="1236"/>
                      <a:pt x="1489" y="1193"/>
                    </a:cubicBezTo>
                    <a:cubicBezTo>
                      <a:pt x="1554" y="1100"/>
                      <a:pt x="1599" y="995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cubicBezTo>
                      <a:pt x="1635" y="686"/>
                      <a:pt x="1616" y="529"/>
                      <a:pt x="1532" y="385"/>
                    </a:cubicBezTo>
                    <a:cubicBezTo>
                      <a:pt x="1392" y="140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5"/>
              <p:cNvSpPr/>
              <p:nvPr/>
            </p:nvSpPr>
            <p:spPr>
              <a:xfrm flipH="1" rot="-8272347">
                <a:off x="9458618" y="112571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3" y="1"/>
                      <a:pt x="478" y="126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19" y="1559"/>
                      <a:pt x="1482" y="1428"/>
                      <a:pt x="1560" y="1168"/>
                    </a:cubicBezTo>
                    <a:cubicBezTo>
                      <a:pt x="1569" y="1138"/>
                      <a:pt x="1574" y="1106"/>
                      <a:pt x="1579" y="1074"/>
                    </a:cubicBezTo>
                    <a:cubicBezTo>
                      <a:pt x="1694" y="881"/>
                      <a:pt x="1697" y="638"/>
                      <a:pt x="1606" y="432"/>
                    </a:cubicBezTo>
                    <a:cubicBezTo>
                      <a:pt x="1499" y="190"/>
                      <a:pt x="1279" y="19"/>
                      <a:pt x="1010" y="2"/>
                    </a:cubicBezTo>
                    <a:cubicBezTo>
                      <a:pt x="996" y="1"/>
                      <a:pt x="981" y="1"/>
                      <a:pt x="9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5"/>
              <p:cNvSpPr/>
              <p:nvPr/>
            </p:nvSpPr>
            <p:spPr>
              <a:xfrm flipH="1" rot="-8272347">
                <a:off x="9322877" y="73065"/>
                <a:ext cx="110344" cy="101705"/>
              </a:xfrm>
              <a:custGeom>
                <a:rect b="b" l="l" r="r" t="t"/>
                <a:pathLst>
                  <a:path extrusionOk="0" h="1508" w="1636">
                    <a:moveTo>
                      <a:pt x="848" y="1"/>
                    </a:moveTo>
                    <a:cubicBezTo>
                      <a:pt x="653" y="1"/>
                      <a:pt x="461" y="73"/>
                      <a:pt x="324" y="229"/>
                    </a:cubicBezTo>
                    <a:cubicBezTo>
                      <a:pt x="1" y="597"/>
                      <a:pt x="71" y="1229"/>
                      <a:pt x="549" y="1428"/>
                    </a:cubicBezTo>
                    <a:cubicBezTo>
                      <a:pt x="646" y="1469"/>
                      <a:pt x="748" y="1483"/>
                      <a:pt x="850" y="1483"/>
                    </a:cubicBezTo>
                    <a:cubicBezTo>
                      <a:pt x="873" y="1498"/>
                      <a:pt x="899" y="1508"/>
                      <a:pt x="927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2"/>
                      <a:pt x="1220" y="1446"/>
                      <a:pt x="1334" y="1358"/>
                    </a:cubicBezTo>
                    <a:cubicBezTo>
                      <a:pt x="1341" y="1352"/>
                      <a:pt x="1350" y="1350"/>
                      <a:pt x="1355" y="1346"/>
                    </a:cubicBezTo>
                    <a:cubicBezTo>
                      <a:pt x="1367" y="1339"/>
                      <a:pt x="1373" y="1327"/>
                      <a:pt x="1383" y="1319"/>
                    </a:cubicBezTo>
                    <a:cubicBezTo>
                      <a:pt x="1387" y="1316"/>
                      <a:pt x="1390" y="1313"/>
                      <a:pt x="1393" y="1309"/>
                    </a:cubicBezTo>
                    <a:cubicBezTo>
                      <a:pt x="1432" y="1274"/>
                      <a:pt x="1465" y="1236"/>
                      <a:pt x="1491" y="1193"/>
                    </a:cubicBezTo>
                    <a:cubicBezTo>
                      <a:pt x="1556" y="1101"/>
                      <a:pt x="1599" y="994"/>
                      <a:pt x="1612" y="880"/>
                    </a:cubicBezTo>
                    <a:cubicBezTo>
                      <a:pt x="1614" y="866"/>
                      <a:pt x="1612" y="851"/>
                      <a:pt x="1612" y="837"/>
                    </a:cubicBezTo>
                    <a:cubicBezTo>
                      <a:pt x="1635" y="685"/>
                      <a:pt x="1618" y="529"/>
                      <a:pt x="1534" y="384"/>
                    </a:cubicBezTo>
                    <a:cubicBezTo>
                      <a:pt x="1394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5"/>
              <p:cNvSpPr/>
              <p:nvPr/>
            </p:nvSpPr>
            <p:spPr>
              <a:xfrm flipH="1" rot="-8272347">
                <a:off x="9326484" y="-86617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4" y="229"/>
                    </a:cubicBezTo>
                    <a:cubicBezTo>
                      <a:pt x="0" y="597"/>
                      <a:pt x="71" y="1229"/>
                      <a:pt x="549" y="1428"/>
                    </a:cubicBezTo>
                    <a:cubicBezTo>
                      <a:pt x="645" y="1468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2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49" y="1350"/>
                      <a:pt x="1355" y="1346"/>
                    </a:cubicBezTo>
                    <a:cubicBezTo>
                      <a:pt x="1367" y="1339"/>
                      <a:pt x="1373" y="1327"/>
                      <a:pt x="1383" y="1320"/>
                    </a:cubicBezTo>
                    <a:cubicBezTo>
                      <a:pt x="1387" y="1315"/>
                      <a:pt x="1390" y="1313"/>
                      <a:pt x="1393" y="1308"/>
                    </a:cubicBezTo>
                    <a:cubicBezTo>
                      <a:pt x="1432" y="1275"/>
                      <a:pt x="1465" y="1236"/>
                      <a:pt x="1491" y="1193"/>
                    </a:cubicBezTo>
                    <a:cubicBezTo>
                      <a:pt x="1556" y="1100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7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5"/>
              <p:cNvSpPr/>
              <p:nvPr/>
            </p:nvSpPr>
            <p:spPr>
              <a:xfrm flipH="1" rot="-8272347">
                <a:off x="9337750" y="227931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2" y="230"/>
                    </a:cubicBezTo>
                    <a:cubicBezTo>
                      <a:pt x="1" y="596"/>
                      <a:pt x="70" y="1230"/>
                      <a:pt x="548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1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1" y="1352"/>
                      <a:pt x="1348" y="1351"/>
                      <a:pt x="1356" y="1345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2" y="1274"/>
                      <a:pt x="1464" y="1236"/>
                      <a:pt x="1491" y="1192"/>
                    </a:cubicBezTo>
                    <a:cubicBezTo>
                      <a:pt x="1555" y="1100"/>
                      <a:pt x="1599" y="993"/>
                      <a:pt x="1612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4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5"/>
              <p:cNvSpPr/>
              <p:nvPr/>
            </p:nvSpPr>
            <p:spPr>
              <a:xfrm flipH="1" rot="-8272347">
                <a:off x="9496304" y="-35446"/>
                <a:ext cx="110344" cy="101705"/>
              </a:xfrm>
              <a:custGeom>
                <a:rect b="b" l="l" r="r" t="t"/>
                <a:pathLst>
                  <a:path extrusionOk="0" h="1508" w="1636">
                    <a:moveTo>
                      <a:pt x="847" y="0"/>
                    </a:moveTo>
                    <a:cubicBezTo>
                      <a:pt x="653" y="0"/>
                      <a:pt x="461" y="72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8"/>
                      <a:pt x="747" y="1483"/>
                      <a:pt x="849" y="1483"/>
                    </a:cubicBezTo>
                    <a:cubicBezTo>
                      <a:pt x="872" y="1498"/>
                      <a:pt x="898" y="1507"/>
                      <a:pt x="926" y="1507"/>
                    </a:cubicBezTo>
                    <a:cubicBezTo>
                      <a:pt x="928" y="1507"/>
                      <a:pt x="930" y="1507"/>
                      <a:pt x="932" y="1507"/>
                    </a:cubicBezTo>
                    <a:cubicBezTo>
                      <a:pt x="1079" y="1502"/>
                      <a:pt x="1219" y="1445"/>
                      <a:pt x="1333" y="1357"/>
                    </a:cubicBezTo>
                    <a:cubicBezTo>
                      <a:pt x="1340" y="1351"/>
                      <a:pt x="1349" y="1350"/>
                      <a:pt x="1354" y="1346"/>
                    </a:cubicBezTo>
                    <a:cubicBezTo>
                      <a:pt x="1366" y="1338"/>
                      <a:pt x="1372" y="1327"/>
                      <a:pt x="1382" y="1318"/>
                    </a:cubicBezTo>
                    <a:cubicBezTo>
                      <a:pt x="1386" y="1315"/>
                      <a:pt x="1389" y="1311"/>
                      <a:pt x="1393" y="1308"/>
                    </a:cubicBezTo>
                    <a:cubicBezTo>
                      <a:pt x="1431" y="1274"/>
                      <a:pt x="1464" y="1236"/>
                      <a:pt x="1490" y="1193"/>
                    </a:cubicBezTo>
                    <a:cubicBezTo>
                      <a:pt x="1555" y="1100"/>
                      <a:pt x="1600" y="994"/>
                      <a:pt x="1611" y="878"/>
                    </a:cubicBezTo>
                    <a:cubicBezTo>
                      <a:pt x="1613" y="864"/>
                      <a:pt x="1611" y="851"/>
                      <a:pt x="1613" y="836"/>
                    </a:cubicBezTo>
                    <a:cubicBezTo>
                      <a:pt x="1636" y="685"/>
                      <a:pt x="1617" y="529"/>
                      <a:pt x="1533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" name="Google Shape;349;p5"/>
              <p:cNvSpPr/>
              <p:nvPr/>
            </p:nvSpPr>
            <p:spPr>
              <a:xfrm flipH="1" rot="-8272347">
                <a:off x="9147168" y="-184646"/>
                <a:ext cx="114525" cy="105145"/>
              </a:xfrm>
              <a:custGeom>
                <a:rect b="b" l="l" r="r" t="t"/>
                <a:pathLst>
                  <a:path extrusionOk="0" h="1559" w="1698">
                    <a:moveTo>
                      <a:pt x="964" y="0"/>
                    </a:moveTo>
                    <a:cubicBezTo>
                      <a:pt x="719" y="0"/>
                      <a:pt x="478" y="125"/>
                      <a:pt x="334" y="321"/>
                    </a:cubicBezTo>
                    <a:cubicBezTo>
                      <a:pt x="1" y="774"/>
                      <a:pt x="314" y="1481"/>
                      <a:pt x="866" y="1553"/>
                    </a:cubicBezTo>
                    <a:cubicBezTo>
                      <a:pt x="897" y="1557"/>
                      <a:pt x="929" y="1559"/>
                      <a:pt x="961" y="1559"/>
                    </a:cubicBezTo>
                    <a:cubicBezTo>
                      <a:pt x="1218" y="1559"/>
                      <a:pt x="1481" y="1428"/>
                      <a:pt x="1560" y="1168"/>
                    </a:cubicBezTo>
                    <a:cubicBezTo>
                      <a:pt x="1569" y="1136"/>
                      <a:pt x="1575" y="1104"/>
                      <a:pt x="1579" y="1072"/>
                    </a:cubicBezTo>
                    <a:cubicBezTo>
                      <a:pt x="1695" y="880"/>
                      <a:pt x="1697" y="638"/>
                      <a:pt x="1607" y="432"/>
                    </a:cubicBez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5" y="1"/>
                      <a:pt x="979" y="0"/>
                      <a:pt x="96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5"/>
              <p:cNvSpPr/>
              <p:nvPr/>
            </p:nvSpPr>
            <p:spPr>
              <a:xfrm flipH="1" rot="-8272347">
                <a:off x="9177308" y="-38114"/>
                <a:ext cx="129364" cy="119173"/>
              </a:xfrm>
              <a:custGeom>
                <a:rect b="b" l="l" r="r" t="t"/>
                <a:pathLst>
                  <a:path extrusionOk="0" h="1767" w="1918">
                    <a:moveTo>
                      <a:pt x="923" y="1"/>
                    </a:moveTo>
                    <a:cubicBezTo>
                      <a:pt x="760" y="1"/>
                      <a:pt x="598" y="47"/>
                      <a:pt x="460" y="148"/>
                    </a:cubicBezTo>
                    <a:cubicBezTo>
                      <a:pt x="113" y="405"/>
                      <a:pt x="0" y="914"/>
                      <a:pt x="270" y="1263"/>
                    </a:cubicBezTo>
                    <a:cubicBezTo>
                      <a:pt x="310" y="1376"/>
                      <a:pt x="371" y="1481"/>
                      <a:pt x="459" y="1564"/>
                    </a:cubicBezTo>
                    <a:cubicBezTo>
                      <a:pt x="605" y="1702"/>
                      <a:pt x="796" y="1767"/>
                      <a:pt x="989" y="1767"/>
                    </a:cubicBezTo>
                    <a:cubicBezTo>
                      <a:pt x="1212" y="1767"/>
                      <a:pt x="1438" y="1681"/>
                      <a:pt x="1600" y="1525"/>
                    </a:cubicBezTo>
                    <a:cubicBezTo>
                      <a:pt x="1912" y="1224"/>
                      <a:pt x="1918" y="683"/>
                      <a:pt x="1654" y="350"/>
                    </a:cubicBezTo>
                    <a:lnTo>
                      <a:pt x="1654" y="350"/>
                    </a:lnTo>
                    <a:lnTo>
                      <a:pt x="1655" y="352"/>
                    </a:lnTo>
                    <a:cubicBezTo>
                      <a:pt x="1483" y="133"/>
                      <a:pt x="1201" y="1"/>
                      <a:pt x="92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5"/>
              <p:cNvSpPr/>
              <p:nvPr/>
            </p:nvSpPr>
            <p:spPr>
              <a:xfrm flipH="1" rot="-8272347">
                <a:off x="9011486" y="-224197"/>
                <a:ext cx="110276" cy="101773"/>
              </a:xfrm>
              <a:custGeom>
                <a:rect b="b" l="l" r="r" t="t"/>
                <a:pathLst>
                  <a:path extrusionOk="0" h="1509" w="1635">
                    <a:moveTo>
                      <a:pt x="847" y="0"/>
                    </a:moveTo>
                    <a:cubicBezTo>
                      <a:pt x="653" y="0"/>
                      <a:pt x="461" y="73"/>
                      <a:pt x="323" y="230"/>
                    </a:cubicBezTo>
                    <a:cubicBezTo>
                      <a:pt x="0" y="596"/>
                      <a:pt x="71" y="1230"/>
                      <a:pt x="548" y="1428"/>
                    </a:cubicBezTo>
                    <a:cubicBezTo>
                      <a:pt x="641" y="1466"/>
                      <a:pt x="739" y="1483"/>
                      <a:pt x="837" y="1483"/>
                    </a:cubicBezTo>
                    <a:cubicBezTo>
                      <a:pt x="841" y="1483"/>
                      <a:pt x="846" y="1483"/>
                      <a:pt x="850" y="1482"/>
                    </a:cubicBezTo>
                    <a:cubicBezTo>
                      <a:pt x="873" y="1497"/>
                      <a:pt x="899" y="1509"/>
                      <a:pt x="927" y="1509"/>
                    </a:cubicBezTo>
                    <a:cubicBezTo>
                      <a:pt x="929" y="1509"/>
                      <a:pt x="930" y="1509"/>
                      <a:pt x="932" y="1508"/>
                    </a:cubicBezTo>
                    <a:cubicBezTo>
                      <a:pt x="1079" y="1503"/>
                      <a:pt x="1219" y="1445"/>
                      <a:pt x="1333" y="1357"/>
                    </a:cubicBezTo>
                    <a:cubicBezTo>
                      <a:pt x="1340" y="1353"/>
                      <a:pt x="1349" y="1351"/>
                      <a:pt x="1355" y="1345"/>
                    </a:cubicBezTo>
                    <a:cubicBezTo>
                      <a:pt x="1366" y="1338"/>
                      <a:pt x="1372" y="1328"/>
                      <a:pt x="1382" y="1319"/>
                    </a:cubicBezTo>
                    <a:cubicBezTo>
                      <a:pt x="1387" y="1317"/>
                      <a:pt x="1390" y="1312"/>
                      <a:pt x="1392" y="1309"/>
                    </a:cubicBezTo>
                    <a:cubicBezTo>
                      <a:pt x="1431" y="1275"/>
                      <a:pt x="1465" y="1236"/>
                      <a:pt x="1491" y="1192"/>
                    </a:cubicBezTo>
                    <a:cubicBezTo>
                      <a:pt x="1555" y="1100"/>
                      <a:pt x="1599" y="995"/>
                      <a:pt x="1612" y="879"/>
                    </a:cubicBezTo>
                    <a:cubicBezTo>
                      <a:pt x="1613" y="865"/>
                      <a:pt x="1612" y="850"/>
                      <a:pt x="1612" y="836"/>
                    </a:cubicBezTo>
                    <a:cubicBezTo>
                      <a:pt x="1635" y="686"/>
                      <a:pt x="1618" y="529"/>
                      <a:pt x="1534" y="384"/>
                    </a:cubicBezTo>
                    <a:cubicBezTo>
                      <a:pt x="1393" y="140"/>
                      <a:pt x="1117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5"/>
              <p:cNvSpPr/>
              <p:nvPr/>
            </p:nvSpPr>
            <p:spPr>
              <a:xfrm flipH="1" rot="-8272347">
                <a:off x="9015012" y="-383842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2" y="0"/>
                      <a:pt x="461" y="72"/>
                      <a:pt x="323" y="230"/>
                    </a:cubicBezTo>
                    <a:cubicBezTo>
                      <a:pt x="1" y="598"/>
                      <a:pt x="70" y="1230"/>
                      <a:pt x="548" y="1429"/>
                    </a:cubicBezTo>
                    <a:cubicBezTo>
                      <a:pt x="644" y="1468"/>
                      <a:pt x="748" y="1484"/>
                      <a:pt x="849" y="1484"/>
                    </a:cubicBezTo>
                    <a:cubicBezTo>
                      <a:pt x="872" y="1497"/>
                      <a:pt x="898" y="1508"/>
                      <a:pt x="928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2"/>
                      <a:pt x="1219" y="1446"/>
                      <a:pt x="1334" y="1357"/>
                    </a:cubicBezTo>
                    <a:cubicBezTo>
                      <a:pt x="1341" y="1352"/>
                      <a:pt x="1348" y="1351"/>
                      <a:pt x="1356" y="1346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6"/>
                      <a:pt x="1390" y="1312"/>
                      <a:pt x="1393" y="1309"/>
                    </a:cubicBezTo>
                    <a:cubicBezTo>
                      <a:pt x="1432" y="1274"/>
                      <a:pt x="1465" y="1237"/>
                      <a:pt x="1491" y="1194"/>
                    </a:cubicBezTo>
                    <a:cubicBezTo>
                      <a:pt x="1555" y="1101"/>
                      <a:pt x="1600" y="994"/>
                      <a:pt x="1613" y="879"/>
                    </a:cubicBezTo>
                    <a:cubicBezTo>
                      <a:pt x="1614" y="865"/>
                      <a:pt x="1613" y="852"/>
                      <a:pt x="1613" y="837"/>
                    </a:cubicBezTo>
                    <a:lnTo>
                      <a:pt x="1613" y="836"/>
                    </a:lnTo>
                    <a:cubicBezTo>
                      <a:pt x="1636" y="686"/>
                      <a:pt x="1618" y="528"/>
                      <a:pt x="1535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" name="Google Shape;353;p5"/>
              <p:cNvSpPr/>
              <p:nvPr/>
            </p:nvSpPr>
            <p:spPr>
              <a:xfrm flipH="1" rot="-8272347">
                <a:off x="9026314" y="-69213"/>
                <a:ext cx="110276" cy="101705"/>
              </a:xfrm>
              <a:custGeom>
                <a:rect b="b" l="l" r="r" t="t"/>
                <a:pathLst>
                  <a:path extrusionOk="0" h="1508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9"/>
                      <a:pt x="746" y="1483"/>
                      <a:pt x="849" y="1483"/>
                    </a:cubicBezTo>
                    <a:cubicBezTo>
                      <a:pt x="872" y="1498"/>
                      <a:pt x="897" y="1508"/>
                      <a:pt x="925" y="1508"/>
                    </a:cubicBezTo>
                    <a:cubicBezTo>
                      <a:pt x="927" y="1508"/>
                      <a:pt x="929" y="1508"/>
                      <a:pt x="931" y="1508"/>
                    </a:cubicBezTo>
                    <a:cubicBezTo>
                      <a:pt x="1079" y="1502"/>
                      <a:pt x="1218" y="1445"/>
                      <a:pt x="1333" y="1357"/>
                    </a:cubicBezTo>
                    <a:cubicBezTo>
                      <a:pt x="1339" y="1353"/>
                      <a:pt x="1348" y="1350"/>
                      <a:pt x="1355" y="1346"/>
                    </a:cubicBezTo>
                    <a:cubicBezTo>
                      <a:pt x="1365" y="1339"/>
                      <a:pt x="1372" y="1327"/>
                      <a:pt x="1382" y="1318"/>
                    </a:cubicBezTo>
                    <a:cubicBezTo>
                      <a:pt x="1385" y="1316"/>
                      <a:pt x="1388" y="1311"/>
                      <a:pt x="1393" y="1308"/>
                    </a:cubicBezTo>
                    <a:cubicBezTo>
                      <a:pt x="1431" y="1274"/>
                      <a:pt x="1463" y="1236"/>
                      <a:pt x="1489" y="1193"/>
                    </a:cubicBezTo>
                    <a:cubicBezTo>
                      <a:pt x="1554" y="1101"/>
                      <a:pt x="1599" y="994"/>
                      <a:pt x="1612" y="878"/>
                    </a:cubicBezTo>
                    <a:cubicBezTo>
                      <a:pt x="1613" y="864"/>
                      <a:pt x="1610" y="850"/>
                      <a:pt x="1612" y="835"/>
                    </a:cubicBezTo>
                    <a:lnTo>
                      <a:pt x="1612" y="835"/>
                    </a:lnTo>
                    <a:lnTo>
                      <a:pt x="1612" y="837"/>
                    </a:lnTo>
                    <a:cubicBezTo>
                      <a:pt x="1635" y="685"/>
                      <a:pt x="1616" y="529"/>
                      <a:pt x="1532" y="383"/>
                    </a:cubicBezTo>
                    <a:cubicBezTo>
                      <a:pt x="1392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5"/>
              <p:cNvSpPr/>
              <p:nvPr/>
            </p:nvSpPr>
            <p:spPr>
              <a:xfrm flipH="1" rot="-8272347">
                <a:off x="9184882" y="-332694"/>
                <a:ext cx="110344" cy="101840"/>
              </a:xfrm>
              <a:custGeom>
                <a:rect b="b" l="l" r="r" t="t"/>
                <a:pathLst>
                  <a:path extrusionOk="0" h="1510" w="1636">
                    <a:moveTo>
                      <a:pt x="846" y="1"/>
                    </a:moveTo>
                    <a:cubicBezTo>
                      <a:pt x="652" y="1"/>
                      <a:pt x="460" y="73"/>
                      <a:pt x="322" y="231"/>
                    </a:cubicBezTo>
                    <a:cubicBezTo>
                      <a:pt x="0" y="597"/>
                      <a:pt x="70" y="1231"/>
                      <a:pt x="547" y="1428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29" y="1509"/>
                      <a:pt x="931" y="1509"/>
                    </a:cubicBezTo>
                    <a:cubicBezTo>
                      <a:pt x="1078" y="1503"/>
                      <a:pt x="1218" y="1446"/>
                      <a:pt x="1332" y="1358"/>
                    </a:cubicBezTo>
                    <a:cubicBezTo>
                      <a:pt x="1339" y="1353"/>
                      <a:pt x="1348" y="1352"/>
                      <a:pt x="1354" y="1346"/>
                    </a:cubicBezTo>
                    <a:cubicBezTo>
                      <a:pt x="1365" y="1339"/>
                      <a:pt x="1371" y="1327"/>
                      <a:pt x="1381" y="1320"/>
                    </a:cubicBezTo>
                    <a:cubicBezTo>
                      <a:pt x="1385" y="1316"/>
                      <a:pt x="1388" y="1313"/>
                      <a:pt x="1391" y="1310"/>
                    </a:cubicBezTo>
                    <a:cubicBezTo>
                      <a:pt x="1430" y="1275"/>
                      <a:pt x="1463" y="1236"/>
                      <a:pt x="1489" y="1193"/>
                    </a:cubicBezTo>
                    <a:cubicBezTo>
                      <a:pt x="1554" y="1101"/>
                      <a:pt x="1598" y="994"/>
                      <a:pt x="1611" y="880"/>
                    </a:cubicBezTo>
                    <a:cubicBezTo>
                      <a:pt x="1612" y="865"/>
                      <a:pt x="1611" y="851"/>
                      <a:pt x="1611" y="837"/>
                    </a:cubicBezTo>
                    <a:lnTo>
                      <a:pt x="1612" y="837"/>
                    </a:lnTo>
                    <a:cubicBezTo>
                      <a:pt x="1635" y="687"/>
                      <a:pt x="1616" y="529"/>
                      <a:pt x="1533" y="385"/>
                    </a:cubicBezTo>
                    <a:cubicBezTo>
                      <a:pt x="1392" y="141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5"/>
              <p:cNvSpPr/>
              <p:nvPr/>
            </p:nvSpPr>
            <p:spPr>
              <a:xfrm flipH="1" rot="-8272347">
                <a:off x="9299240" y="-223480"/>
                <a:ext cx="110344" cy="101705"/>
              </a:xfrm>
              <a:custGeom>
                <a:rect b="b" l="l" r="r" t="t"/>
                <a:pathLst>
                  <a:path extrusionOk="0" h="1508" w="1636">
                    <a:moveTo>
                      <a:pt x="847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1" y="597"/>
                      <a:pt x="70" y="1229"/>
                      <a:pt x="547" y="1428"/>
                    </a:cubicBezTo>
                    <a:cubicBezTo>
                      <a:pt x="644" y="1469"/>
                      <a:pt x="747" y="1483"/>
                      <a:pt x="849" y="1483"/>
                    </a:cubicBezTo>
                    <a:cubicBezTo>
                      <a:pt x="872" y="1498"/>
                      <a:pt x="897" y="1508"/>
                      <a:pt x="925" y="1508"/>
                    </a:cubicBezTo>
                    <a:cubicBezTo>
                      <a:pt x="927" y="1508"/>
                      <a:pt x="929" y="1508"/>
                      <a:pt x="931" y="1508"/>
                    </a:cubicBezTo>
                    <a:cubicBezTo>
                      <a:pt x="1080" y="1502"/>
                      <a:pt x="1218" y="1445"/>
                      <a:pt x="1334" y="1356"/>
                    </a:cubicBezTo>
                    <a:cubicBezTo>
                      <a:pt x="1340" y="1352"/>
                      <a:pt x="1348" y="1350"/>
                      <a:pt x="1355" y="1346"/>
                    </a:cubicBezTo>
                    <a:cubicBezTo>
                      <a:pt x="1366" y="1337"/>
                      <a:pt x="1373" y="1327"/>
                      <a:pt x="1381" y="1318"/>
                    </a:cubicBezTo>
                    <a:cubicBezTo>
                      <a:pt x="1386" y="1316"/>
                      <a:pt x="1389" y="1311"/>
                      <a:pt x="1393" y="1308"/>
                    </a:cubicBezTo>
                    <a:cubicBezTo>
                      <a:pt x="1430" y="1274"/>
                      <a:pt x="1464" y="1236"/>
                      <a:pt x="1490" y="1193"/>
                    </a:cubicBezTo>
                    <a:cubicBezTo>
                      <a:pt x="1555" y="1101"/>
                      <a:pt x="1599" y="994"/>
                      <a:pt x="1611" y="878"/>
                    </a:cubicBezTo>
                    <a:cubicBezTo>
                      <a:pt x="1614" y="864"/>
                      <a:pt x="1611" y="850"/>
                      <a:pt x="1612" y="835"/>
                    </a:cubicBezTo>
                    <a:lnTo>
                      <a:pt x="1612" y="835"/>
                    </a:lnTo>
                    <a:lnTo>
                      <a:pt x="1612" y="837"/>
                    </a:lnTo>
                    <a:cubicBezTo>
                      <a:pt x="1635" y="685"/>
                      <a:pt x="1618" y="528"/>
                      <a:pt x="1534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" name="Google Shape;356;p5"/>
              <p:cNvSpPr/>
              <p:nvPr/>
            </p:nvSpPr>
            <p:spPr>
              <a:xfrm flipH="1" rot="-8272347">
                <a:off x="8835673" y="-481881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2" y="1"/>
                      <a:pt x="477" y="125"/>
                      <a:pt x="333" y="322"/>
                    </a:cubicBezTo>
                    <a:cubicBezTo>
                      <a:pt x="1" y="775"/>
                      <a:pt x="313" y="1481"/>
                      <a:pt x="867" y="1553"/>
                    </a:cubicBezTo>
                    <a:cubicBezTo>
                      <a:pt x="899" y="1557"/>
                      <a:pt x="931" y="1559"/>
                      <a:pt x="963" y="1559"/>
                    </a:cubicBezTo>
                    <a:cubicBezTo>
                      <a:pt x="1220" y="1559"/>
                      <a:pt x="1481" y="1428"/>
                      <a:pt x="1559" y="1168"/>
                    </a:cubicBezTo>
                    <a:cubicBezTo>
                      <a:pt x="1569" y="1138"/>
                      <a:pt x="1575" y="1106"/>
                      <a:pt x="1580" y="1074"/>
                    </a:cubicBezTo>
                    <a:cubicBezTo>
                      <a:pt x="1695" y="881"/>
                      <a:pt x="1698" y="638"/>
                      <a:pt x="1607" y="432"/>
                    </a:cubicBezTo>
                    <a:cubicBezTo>
                      <a:pt x="1500" y="190"/>
                      <a:pt x="1278" y="19"/>
                      <a:pt x="1011" y="2"/>
                    </a:cubicBezTo>
                    <a:cubicBezTo>
                      <a:pt x="996" y="1"/>
                      <a:pt x="982" y="1"/>
                      <a:pt x="9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5"/>
              <p:cNvSpPr/>
              <p:nvPr/>
            </p:nvSpPr>
            <p:spPr>
              <a:xfrm flipH="1" rot="-8272347">
                <a:off x="8865791" y="-335331"/>
                <a:ext cx="129499" cy="119106"/>
              </a:xfrm>
              <a:custGeom>
                <a:rect b="b" l="l" r="r" t="t"/>
                <a:pathLst>
                  <a:path extrusionOk="0" h="1766" w="1920">
                    <a:moveTo>
                      <a:pt x="925" y="0"/>
                    </a:moveTo>
                    <a:cubicBezTo>
                      <a:pt x="761" y="0"/>
                      <a:pt x="599" y="46"/>
                      <a:pt x="462" y="148"/>
                    </a:cubicBezTo>
                    <a:cubicBezTo>
                      <a:pt x="114" y="405"/>
                      <a:pt x="0" y="913"/>
                      <a:pt x="271" y="1263"/>
                    </a:cubicBezTo>
                    <a:cubicBezTo>
                      <a:pt x="312" y="1376"/>
                      <a:pt x="372" y="1480"/>
                      <a:pt x="460" y="1563"/>
                    </a:cubicBezTo>
                    <a:cubicBezTo>
                      <a:pt x="606" y="1702"/>
                      <a:pt x="797" y="1766"/>
                      <a:pt x="990" y="1766"/>
                    </a:cubicBezTo>
                    <a:cubicBezTo>
                      <a:pt x="1213" y="1766"/>
                      <a:pt x="1439" y="1680"/>
                      <a:pt x="1602" y="1524"/>
                    </a:cubicBezTo>
                    <a:cubicBezTo>
                      <a:pt x="1913" y="1224"/>
                      <a:pt x="1919" y="682"/>
                      <a:pt x="1655" y="350"/>
                    </a:cubicBezTo>
                    <a:cubicBezTo>
                      <a:pt x="1484" y="133"/>
                      <a:pt x="1202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5"/>
              <p:cNvSpPr/>
              <p:nvPr/>
            </p:nvSpPr>
            <p:spPr>
              <a:xfrm flipH="1" rot="-8272347">
                <a:off x="8714855" y="-366475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6" y="0"/>
                    </a:moveTo>
                    <a:cubicBezTo>
                      <a:pt x="652" y="0"/>
                      <a:pt x="460" y="72"/>
                      <a:pt x="322" y="230"/>
                    </a:cubicBezTo>
                    <a:cubicBezTo>
                      <a:pt x="1" y="596"/>
                      <a:pt x="70" y="1230"/>
                      <a:pt x="547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0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29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0" y="1352"/>
                      <a:pt x="1348" y="1351"/>
                      <a:pt x="1355" y="1345"/>
                    </a:cubicBezTo>
                    <a:cubicBezTo>
                      <a:pt x="1366" y="1338"/>
                      <a:pt x="1373" y="1328"/>
                      <a:pt x="1381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0" y="1274"/>
                      <a:pt x="1464" y="1236"/>
                      <a:pt x="1490" y="1192"/>
                    </a:cubicBezTo>
                    <a:cubicBezTo>
                      <a:pt x="1555" y="1100"/>
                      <a:pt x="1599" y="995"/>
                      <a:pt x="1611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3" y="384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5"/>
              <p:cNvSpPr/>
              <p:nvPr/>
            </p:nvSpPr>
            <p:spPr>
              <a:xfrm flipH="1" rot="-8272347">
                <a:off x="8987791" y="-520764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8" y="0"/>
                    </a:moveTo>
                    <a:cubicBezTo>
                      <a:pt x="653" y="0"/>
                      <a:pt x="461" y="72"/>
                      <a:pt x="323" y="230"/>
                    </a:cubicBezTo>
                    <a:cubicBezTo>
                      <a:pt x="1" y="596"/>
                      <a:pt x="70" y="1230"/>
                      <a:pt x="548" y="1427"/>
                    </a:cubicBezTo>
                    <a:cubicBezTo>
                      <a:pt x="641" y="1466"/>
                      <a:pt x="738" y="1482"/>
                      <a:pt x="837" y="1482"/>
                    </a:cubicBezTo>
                    <a:cubicBezTo>
                      <a:pt x="841" y="1482"/>
                      <a:pt x="845" y="1482"/>
                      <a:pt x="849" y="1482"/>
                    </a:cubicBezTo>
                    <a:cubicBezTo>
                      <a:pt x="873" y="1497"/>
                      <a:pt x="898" y="1508"/>
                      <a:pt x="927" y="1508"/>
                    </a:cubicBezTo>
                    <a:cubicBezTo>
                      <a:pt x="928" y="1508"/>
                      <a:pt x="930" y="1508"/>
                      <a:pt x="932" y="1508"/>
                    </a:cubicBezTo>
                    <a:cubicBezTo>
                      <a:pt x="1080" y="1502"/>
                      <a:pt x="1219" y="1445"/>
                      <a:pt x="1334" y="1357"/>
                    </a:cubicBezTo>
                    <a:cubicBezTo>
                      <a:pt x="1340" y="1352"/>
                      <a:pt x="1349" y="1351"/>
                      <a:pt x="1354" y="1345"/>
                    </a:cubicBezTo>
                    <a:cubicBezTo>
                      <a:pt x="1366" y="1338"/>
                      <a:pt x="1372" y="1326"/>
                      <a:pt x="1382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1" y="1274"/>
                      <a:pt x="1464" y="1236"/>
                      <a:pt x="1490" y="1192"/>
                    </a:cubicBezTo>
                    <a:cubicBezTo>
                      <a:pt x="1555" y="1100"/>
                      <a:pt x="1600" y="993"/>
                      <a:pt x="1611" y="879"/>
                    </a:cubicBezTo>
                    <a:cubicBezTo>
                      <a:pt x="1613" y="865"/>
                      <a:pt x="1611" y="850"/>
                      <a:pt x="1613" y="836"/>
                    </a:cubicBezTo>
                    <a:cubicBezTo>
                      <a:pt x="1636" y="686"/>
                      <a:pt x="1617" y="528"/>
                      <a:pt x="1533" y="384"/>
                    </a:cubicBezTo>
                    <a:cubicBezTo>
                      <a:pt x="1393" y="140"/>
                      <a:pt x="1118" y="0"/>
                      <a:pt x="8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5"/>
              <p:cNvSpPr/>
              <p:nvPr/>
            </p:nvSpPr>
            <p:spPr>
              <a:xfrm flipH="1" rot="-8272347">
                <a:off x="9207183" y="350287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70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29" y="1509"/>
                      <a:pt x="931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39" y="1353"/>
                      <a:pt x="1348" y="1352"/>
                      <a:pt x="1355" y="1346"/>
                    </a:cubicBezTo>
                    <a:cubicBezTo>
                      <a:pt x="1365" y="1339"/>
                      <a:pt x="1373" y="1328"/>
                      <a:pt x="1381" y="1320"/>
                    </a:cubicBezTo>
                    <a:cubicBezTo>
                      <a:pt x="1386" y="1317"/>
                      <a:pt x="1388" y="1313"/>
                      <a:pt x="1393" y="1310"/>
                    </a:cubicBezTo>
                    <a:cubicBezTo>
                      <a:pt x="1432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2" y="880"/>
                    </a:cubicBezTo>
                    <a:cubicBezTo>
                      <a:pt x="1614" y="865"/>
                      <a:pt x="1611" y="851"/>
                      <a:pt x="1612" y="836"/>
                    </a:cubicBez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3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5"/>
              <p:cNvSpPr/>
              <p:nvPr/>
            </p:nvSpPr>
            <p:spPr>
              <a:xfrm flipH="1" rot="-8272347">
                <a:off x="9027831" y="252176"/>
                <a:ext cx="114593" cy="105212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2" y="0"/>
                      <a:pt x="478" y="125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21" y="1559"/>
                      <a:pt x="1482" y="1428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0"/>
                      <a:pt x="1698" y="638"/>
                      <a:pt x="1608" y="432"/>
                    </a:cubicBezTo>
                    <a:cubicBezTo>
                      <a:pt x="1501" y="188"/>
                      <a:pt x="1279" y="19"/>
                      <a:pt x="1010" y="2"/>
                    </a:cubicBezTo>
                    <a:cubicBezTo>
                      <a:pt x="996" y="1"/>
                      <a:pt x="981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5"/>
              <p:cNvSpPr/>
              <p:nvPr/>
            </p:nvSpPr>
            <p:spPr>
              <a:xfrm flipH="1" rot="-8272347">
                <a:off x="8895733" y="53070"/>
                <a:ext cx="110344" cy="101705"/>
              </a:xfrm>
              <a:custGeom>
                <a:rect b="b" l="l" r="r" t="t"/>
                <a:pathLst>
                  <a:path extrusionOk="0" h="1508" w="1636">
                    <a:moveTo>
                      <a:pt x="847" y="0"/>
                    </a:moveTo>
                    <a:cubicBezTo>
                      <a:pt x="653" y="0"/>
                      <a:pt x="461" y="72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8"/>
                      <a:pt x="747" y="1483"/>
                      <a:pt x="849" y="1483"/>
                    </a:cubicBezTo>
                    <a:cubicBezTo>
                      <a:pt x="872" y="1497"/>
                      <a:pt x="898" y="1507"/>
                      <a:pt x="926" y="1507"/>
                    </a:cubicBezTo>
                    <a:cubicBezTo>
                      <a:pt x="928" y="1507"/>
                      <a:pt x="930" y="1507"/>
                      <a:pt x="931" y="1507"/>
                    </a:cubicBezTo>
                    <a:cubicBezTo>
                      <a:pt x="1080" y="1501"/>
                      <a:pt x="1219" y="1445"/>
                      <a:pt x="1334" y="1357"/>
                    </a:cubicBezTo>
                    <a:cubicBezTo>
                      <a:pt x="1340" y="1353"/>
                      <a:pt x="1348" y="1350"/>
                      <a:pt x="1356" y="1345"/>
                    </a:cubicBezTo>
                    <a:cubicBezTo>
                      <a:pt x="1366" y="1338"/>
                      <a:pt x="1373" y="1327"/>
                      <a:pt x="1382" y="1318"/>
                    </a:cubicBezTo>
                    <a:cubicBezTo>
                      <a:pt x="1386" y="1315"/>
                      <a:pt x="1389" y="1312"/>
                      <a:pt x="1393" y="1308"/>
                    </a:cubicBezTo>
                    <a:cubicBezTo>
                      <a:pt x="1432" y="1273"/>
                      <a:pt x="1464" y="1236"/>
                      <a:pt x="1490" y="1193"/>
                    </a:cubicBezTo>
                    <a:cubicBezTo>
                      <a:pt x="1555" y="1100"/>
                      <a:pt x="1600" y="993"/>
                      <a:pt x="1613" y="878"/>
                    </a:cubicBezTo>
                    <a:cubicBezTo>
                      <a:pt x="1614" y="864"/>
                      <a:pt x="1611" y="851"/>
                      <a:pt x="1613" y="836"/>
                    </a:cubicBezTo>
                    <a:cubicBezTo>
                      <a:pt x="1636" y="685"/>
                      <a:pt x="1617" y="529"/>
                      <a:pt x="1533" y="383"/>
                    </a:cubicBezTo>
                    <a:cubicBezTo>
                      <a:pt x="1393" y="139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5"/>
              <p:cNvSpPr/>
              <p:nvPr/>
            </p:nvSpPr>
            <p:spPr>
              <a:xfrm flipH="1" rot="-8272347">
                <a:off x="9065504" y="104127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2" y="0"/>
                      <a:pt x="461" y="72"/>
                      <a:pt x="323" y="230"/>
                    </a:cubicBezTo>
                    <a:cubicBezTo>
                      <a:pt x="1" y="598"/>
                      <a:pt x="70" y="1230"/>
                      <a:pt x="548" y="1429"/>
                    </a:cubicBezTo>
                    <a:cubicBezTo>
                      <a:pt x="644" y="1469"/>
                      <a:pt x="747" y="1483"/>
                      <a:pt x="849" y="1483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9" y="1446"/>
                      <a:pt x="1334" y="1356"/>
                    </a:cubicBezTo>
                    <a:cubicBezTo>
                      <a:pt x="1341" y="1352"/>
                      <a:pt x="1348" y="1351"/>
                      <a:pt x="1356" y="1346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6"/>
                      <a:pt x="1389" y="1312"/>
                      <a:pt x="1393" y="1309"/>
                    </a:cubicBezTo>
                    <a:cubicBezTo>
                      <a:pt x="1432" y="1274"/>
                      <a:pt x="1464" y="1237"/>
                      <a:pt x="1490" y="1193"/>
                    </a:cubicBezTo>
                    <a:cubicBezTo>
                      <a:pt x="1555" y="1101"/>
                      <a:pt x="1600" y="994"/>
                      <a:pt x="1613" y="879"/>
                    </a:cubicBezTo>
                    <a:cubicBezTo>
                      <a:pt x="1614" y="864"/>
                      <a:pt x="1611" y="850"/>
                      <a:pt x="1613" y="836"/>
                    </a:cubicBezTo>
                    <a:cubicBezTo>
                      <a:pt x="1636" y="686"/>
                      <a:pt x="1618" y="528"/>
                      <a:pt x="1535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5"/>
              <p:cNvSpPr/>
              <p:nvPr/>
            </p:nvSpPr>
            <p:spPr>
              <a:xfrm flipH="1" rot="-8272347">
                <a:off x="9179920" y="213297"/>
                <a:ext cx="110276" cy="101773"/>
              </a:xfrm>
              <a:custGeom>
                <a:rect b="b" l="l" r="r" t="t"/>
                <a:pathLst>
                  <a:path extrusionOk="0" h="1509" w="1635">
                    <a:moveTo>
                      <a:pt x="848" y="1"/>
                    </a:moveTo>
                    <a:cubicBezTo>
                      <a:pt x="653" y="1"/>
                      <a:pt x="461" y="73"/>
                      <a:pt x="323" y="231"/>
                    </a:cubicBezTo>
                    <a:cubicBezTo>
                      <a:pt x="0" y="597"/>
                      <a:pt x="71" y="1230"/>
                      <a:pt x="548" y="1428"/>
                    </a:cubicBezTo>
                    <a:cubicBezTo>
                      <a:pt x="645" y="1469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2" y="1509"/>
                    </a:cubicBezTo>
                    <a:cubicBezTo>
                      <a:pt x="1079" y="1503"/>
                      <a:pt x="1219" y="1445"/>
                      <a:pt x="1333" y="1357"/>
                    </a:cubicBezTo>
                    <a:cubicBezTo>
                      <a:pt x="1341" y="1353"/>
                      <a:pt x="1349" y="1350"/>
                      <a:pt x="1355" y="1346"/>
                    </a:cubicBezTo>
                    <a:cubicBezTo>
                      <a:pt x="1367" y="1339"/>
                      <a:pt x="1372" y="1327"/>
                      <a:pt x="1382" y="1320"/>
                    </a:cubicBezTo>
                    <a:cubicBezTo>
                      <a:pt x="1387" y="1316"/>
                      <a:pt x="1390" y="1313"/>
                      <a:pt x="1393" y="1310"/>
                    </a:cubicBezTo>
                    <a:cubicBezTo>
                      <a:pt x="1431" y="1275"/>
                      <a:pt x="1465" y="1236"/>
                      <a:pt x="1491" y="1193"/>
                    </a:cubicBezTo>
                    <a:cubicBezTo>
                      <a:pt x="1556" y="1101"/>
                      <a:pt x="1599" y="994"/>
                      <a:pt x="1612" y="880"/>
                    </a:cubicBezTo>
                    <a:cubicBezTo>
                      <a:pt x="1613" y="865"/>
                      <a:pt x="1612" y="851"/>
                      <a:pt x="1612" y="837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5"/>
              <p:cNvSpPr/>
              <p:nvPr/>
            </p:nvSpPr>
            <p:spPr>
              <a:xfrm flipH="1" rot="-8272347">
                <a:off x="8716367" y="-45072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4" y="1"/>
                    </a:moveTo>
                    <a:cubicBezTo>
                      <a:pt x="721" y="1"/>
                      <a:pt x="478" y="126"/>
                      <a:pt x="334" y="321"/>
                    </a:cubicBezTo>
                    <a:cubicBezTo>
                      <a:pt x="1" y="774"/>
                      <a:pt x="314" y="1481"/>
                      <a:pt x="866" y="1554"/>
                    </a:cubicBezTo>
                    <a:cubicBezTo>
                      <a:pt x="898" y="1558"/>
                      <a:pt x="929" y="1559"/>
                      <a:pt x="961" y="1559"/>
                    </a:cubicBezTo>
                    <a:cubicBezTo>
                      <a:pt x="1219" y="1559"/>
                      <a:pt x="1482" y="1429"/>
                      <a:pt x="1560" y="1167"/>
                    </a:cubicBezTo>
                    <a:cubicBezTo>
                      <a:pt x="1569" y="1137"/>
                      <a:pt x="1576" y="1105"/>
                      <a:pt x="1579" y="1073"/>
                    </a:cubicBezTo>
                    <a:cubicBezTo>
                      <a:pt x="1695" y="881"/>
                      <a:pt x="1697" y="639"/>
                      <a:pt x="1608" y="432"/>
                    </a:cubicBezTo>
                    <a:cubicBezTo>
                      <a:pt x="1500" y="189"/>
                      <a:pt x="1279" y="18"/>
                      <a:pt x="1011" y="2"/>
                    </a:cubicBezTo>
                    <a:cubicBezTo>
                      <a:pt x="995" y="1"/>
                      <a:pt x="979" y="1"/>
                      <a:pt x="9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5"/>
              <p:cNvSpPr/>
              <p:nvPr/>
            </p:nvSpPr>
            <p:spPr>
              <a:xfrm flipH="1" rot="-8272347">
                <a:off x="8584288" y="-244119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6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69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9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8" y="1503"/>
                      <a:pt x="1218" y="1445"/>
                      <a:pt x="1332" y="1357"/>
                    </a:cubicBezTo>
                    <a:cubicBezTo>
                      <a:pt x="1339" y="1353"/>
                      <a:pt x="1348" y="1351"/>
                      <a:pt x="1354" y="1346"/>
                    </a:cubicBezTo>
                    <a:cubicBezTo>
                      <a:pt x="1365" y="1339"/>
                      <a:pt x="1371" y="1328"/>
                      <a:pt x="1381" y="1320"/>
                    </a:cubicBezTo>
                    <a:cubicBezTo>
                      <a:pt x="1385" y="1317"/>
                      <a:pt x="1388" y="1313"/>
                      <a:pt x="1393" y="1310"/>
                    </a:cubicBezTo>
                    <a:cubicBezTo>
                      <a:pt x="1430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lnTo>
                      <a:pt x="1610" y="836"/>
                    </a:ln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2" y="140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5"/>
              <p:cNvSpPr/>
              <p:nvPr/>
            </p:nvSpPr>
            <p:spPr>
              <a:xfrm flipH="1" rot="-8272347">
                <a:off x="8754081" y="-193053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0" y="73"/>
                      <a:pt x="322" y="230"/>
                    </a:cubicBezTo>
                    <a:cubicBezTo>
                      <a:pt x="0" y="597"/>
                      <a:pt x="69" y="1230"/>
                      <a:pt x="547" y="1428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3" y="1499"/>
                      <a:pt x="901" y="1509"/>
                      <a:pt x="931" y="1509"/>
                    </a:cubicBezTo>
                    <a:cubicBezTo>
                      <a:pt x="1080" y="1503"/>
                      <a:pt x="1218" y="1445"/>
                      <a:pt x="1333" y="1357"/>
                    </a:cubicBezTo>
                    <a:cubicBezTo>
                      <a:pt x="1341" y="1353"/>
                      <a:pt x="1348" y="1350"/>
                      <a:pt x="1355" y="1346"/>
                    </a:cubicBezTo>
                    <a:cubicBezTo>
                      <a:pt x="1365" y="1338"/>
                      <a:pt x="1372" y="1327"/>
                      <a:pt x="1383" y="1320"/>
                    </a:cubicBezTo>
                    <a:cubicBezTo>
                      <a:pt x="1385" y="1315"/>
                      <a:pt x="1388" y="1312"/>
                      <a:pt x="1393" y="1310"/>
                    </a:cubicBezTo>
                    <a:cubicBezTo>
                      <a:pt x="1432" y="1275"/>
                      <a:pt x="1463" y="1236"/>
                      <a:pt x="1489" y="1193"/>
                    </a:cubicBezTo>
                    <a:cubicBezTo>
                      <a:pt x="1554" y="1100"/>
                      <a:pt x="1599" y="994"/>
                      <a:pt x="1612" y="880"/>
                    </a:cubicBezTo>
                    <a:cubicBezTo>
                      <a:pt x="1613" y="865"/>
                      <a:pt x="1611" y="851"/>
                      <a:pt x="1612" y="836"/>
                    </a:cubicBezTo>
                    <a:cubicBezTo>
                      <a:pt x="1635" y="686"/>
                      <a:pt x="1616" y="529"/>
                      <a:pt x="1534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" name="Google Shape;368;p5"/>
              <p:cNvSpPr/>
              <p:nvPr/>
            </p:nvSpPr>
            <p:spPr>
              <a:xfrm flipH="1" rot="-8272347">
                <a:off x="8868439" y="-83906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1" y="598"/>
                      <a:pt x="70" y="1230"/>
                      <a:pt x="549" y="1429"/>
                    </a:cubicBezTo>
                    <a:cubicBezTo>
                      <a:pt x="644" y="1469"/>
                      <a:pt x="748" y="1484"/>
                      <a:pt x="849" y="1484"/>
                    </a:cubicBezTo>
                    <a:cubicBezTo>
                      <a:pt x="873" y="1497"/>
                      <a:pt x="899" y="1508"/>
                      <a:pt x="928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2"/>
                      <a:pt x="1218" y="1446"/>
                      <a:pt x="1334" y="1357"/>
                    </a:cubicBezTo>
                    <a:cubicBezTo>
                      <a:pt x="1341" y="1352"/>
                      <a:pt x="1348" y="1351"/>
                      <a:pt x="1355" y="1347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6"/>
                      <a:pt x="1390" y="1312"/>
                      <a:pt x="1393" y="1309"/>
                    </a:cubicBezTo>
                    <a:cubicBezTo>
                      <a:pt x="1432" y="1274"/>
                      <a:pt x="1465" y="1237"/>
                      <a:pt x="1491" y="1194"/>
                    </a:cubicBezTo>
                    <a:cubicBezTo>
                      <a:pt x="1555" y="1101"/>
                      <a:pt x="1599" y="995"/>
                      <a:pt x="1612" y="879"/>
                    </a:cubicBezTo>
                    <a:cubicBezTo>
                      <a:pt x="1614" y="865"/>
                      <a:pt x="1612" y="850"/>
                      <a:pt x="1612" y="836"/>
                    </a:cubicBezTo>
                    <a:cubicBezTo>
                      <a:pt x="1635" y="686"/>
                      <a:pt x="1618" y="528"/>
                      <a:pt x="1534" y="384"/>
                    </a:cubicBezTo>
                    <a:cubicBezTo>
                      <a:pt x="1393" y="140"/>
                      <a:pt x="1117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5"/>
              <p:cNvSpPr/>
              <p:nvPr/>
            </p:nvSpPr>
            <p:spPr>
              <a:xfrm flipH="1" rot="-8272347">
                <a:off x="8404895" y="-342298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7" y="0"/>
                    </a:moveTo>
                    <a:cubicBezTo>
                      <a:pt x="723" y="0"/>
                      <a:pt x="479" y="125"/>
                      <a:pt x="334" y="322"/>
                    </a:cubicBezTo>
                    <a:cubicBezTo>
                      <a:pt x="1" y="775"/>
                      <a:pt x="314" y="1481"/>
                      <a:pt x="867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3" y="1428"/>
                      <a:pt x="1561" y="1168"/>
                    </a:cubicBezTo>
                    <a:cubicBezTo>
                      <a:pt x="1569" y="1137"/>
                      <a:pt x="1577" y="1106"/>
                      <a:pt x="1580" y="1074"/>
                    </a:cubicBezTo>
                    <a:cubicBezTo>
                      <a:pt x="1695" y="880"/>
                      <a:pt x="1698" y="638"/>
                      <a:pt x="1607" y="432"/>
                    </a:cubicBezTo>
                    <a:lnTo>
                      <a:pt x="1608" y="432"/>
                    </a:ln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" name="Google Shape;370;p5"/>
              <p:cNvSpPr/>
              <p:nvPr/>
            </p:nvSpPr>
            <p:spPr>
              <a:xfrm flipH="1" rot="-8272347">
                <a:off x="8435026" y="-195743"/>
                <a:ext cx="129431" cy="119241"/>
              </a:xfrm>
              <a:custGeom>
                <a:rect b="b" l="l" r="r" t="t"/>
                <a:pathLst>
                  <a:path extrusionOk="0" h="1768" w="1919">
                    <a:moveTo>
                      <a:pt x="924" y="1"/>
                    </a:moveTo>
                    <a:cubicBezTo>
                      <a:pt x="761" y="1"/>
                      <a:pt x="599" y="47"/>
                      <a:pt x="461" y="149"/>
                    </a:cubicBezTo>
                    <a:cubicBezTo>
                      <a:pt x="113" y="405"/>
                      <a:pt x="1" y="914"/>
                      <a:pt x="270" y="1265"/>
                    </a:cubicBezTo>
                    <a:cubicBezTo>
                      <a:pt x="311" y="1376"/>
                      <a:pt x="371" y="1481"/>
                      <a:pt x="459" y="1564"/>
                    </a:cubicBezTo>
                    <a:cubicBezTo>
                      <a:pt x="605" y="1703"/>
                      <a:pt x="797" y="1767"/>
                      <a:pt x="990" y="1767"/>
                    </a:cubicBezTo>
                    <a:cubicBezTo>
                      <a:pt x="1213" y="1767"/>
                      <a:pt x="1438" y="1681"/>
                      <a:pt x="1601" y="1526"/>
                    </a:cubicBezTo>
                    <a:cubicBezTo>
                      <a:pt x="1914" y="1226"/>
                      <a:pt x="1918" y="683"/>
                      <a:pt x="1656" y="351"/>
                    </a:cubicBezTo>
                    <a:cubicBezTo>
                      <a:pt x="1483" y="134"/>
                      <a:pt x="1202" y="1"/>
                      <a:pt x="9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5"/>
              <p:cNvSpPr/>
              <p:nvPr/>
            </p:nvSpPr>
            <p:spPr>
              <a:xfrm flipH="1" rot="-8272347">
                <a:off x="8285535" y="94583"/>
                <a:ext cx="114593" cy="105212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3" y="0"/>
                      <a:pt x="478" y="126"/>
                      <a:pt x="334" y="322"/>
                    </a:cubicBezTo>
                    <a:cubicBezTo>
                      <a:pt x="1" y="775"/>
                      <a:pt x="314" y="1481"/>
                      <a:pt x="866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2" y="1429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2"/>
                      <a:pt x="1699" y="638"/>
                      <a:pt x="1608" y="432"/>
                    </a:cubicBezTo>
                    <a:cubicBezTo>
                      <a:pt x="1501" y="189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5"/>
              <p:cNvSpPr/>
              <p:nvPr/>
            </p:nvSpPr>
            <p:spPr>
              <a:xfrm flipH="1" rot="-8272347">
                <a:off x="8323258" y="-53420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69" y="1229"/>
                      <a:pt x="547" y="1429"/>
                    </a:cubicBezTo>
                    <a:cubicBezTo>
                      <a:pt x="644" y="1469"/>
                      <a:pt x="748" y="1483"/>
                      <a:pt x="849" y="1483"/>
                    </a:cubicBezTo>
                    <a:cubicBezTo>
                      <a:pt x="872" y="1498"/>
                      <a:pt x="897" y="1508"/>
                      <a:pt x="926" y="1508"/>
                    </a:cubicBezTo>
                    <a:cubicBezTo>
                      <a:pt x="928" y="1508"/>
                      <a:pt x="930" y="1508"/>
                      <a:pt x="932" y="1508"/>
                    </a:cubicBezTo>
                    <a:cubicBezTo>
                      <a:pt x="1080" y="1502"/>
                      <a:pt x="1218" y="1446"/>
                      <a:pt x="1333" y="1358"/>
                    </a:cubicBezTo>
                    <a:cubicBezTo>
                      <a:pt x="1341" y="1354"/>
                      <a:pt x="1348" y="1351"/>
                      <a:pt x="1355" y="1346"/>
                    </a:cubicBezTo>
                    <a:cubicBezTo>
                      <a:pt x="1365" y="1339"/>
                      <a:pt x="1372" y="1328"/>
                      <a:pt x="1383" y="1319"/>
                    </a:cubicBezTo>
                    <a:cubicBezTo>
                      <a:pt x="1385" y="1316"/>
                      <a:pt x="1390" y="1313"/>
                      <a:pt x="1393" y="1309"/>
                    </a:cubicBezTo>
                    <a:cubicBezTo>
                      <a:pt x="1432" y="1274"/>
                      <a:pt x="1465" y="1237"/>
                      <a:pt x="1491" y="1193"/>
                    </a:cubicBezTo>
                    <a:cubicBezTo>
                      <a:pt x="1554" y="1101"/>
                      <a:pt x="1599" y="994"/>
                      <a:pt x="1612" y="880"/>
                    </a:cubicBezTo>
                    <a:cubicBezTo>
                      <a:pt x="1613" y="866"/>
                      <a:pt x="1612" y="851"/>
                      <a:pt x="1612" y="837"/>
                    </a:cubicBezTo>
                    <a:cubicBezTo>
                      <a:pt x="1635" y="685"/>
                      <a:pt x="1618" y="530"/>
                      <a:pt x="1534" y="384"/>
                    </a:cubicBezTo>
                    <a:cubicBezTo>
                      <a:pt x="1393" y="140"/>
                      <a:pt x="1117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" name="Google Shape;373;p5"/>
              <p:cNvSpPr/>
              <p:nvPr/>
            </p:nvSpPr>
            <p:spPr>
              <a:xfrm flipH="1" rot="-8272347">
                <a:off x="8835673" y="-481881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2" y="1"/>
                      <a:pt x="477" y="125"/>
                      <a:pt x="333" y="322"/>
                    </a:cubicBezTo>
                    <a:cubicBezTo>
                      <a:pt x="1" y="775"/>
                      <a:pt x="313" y="1481"/>
                      <a:pt x="867" y="1553"/>
                    </a:cubicBezTo>
                    <a:cubicBezTo>
                      <a:pt x="899" y="1557"/>
                      <a:pt x="931" y="1559"/>
                      <a:pt x="963" y="1559"/>
                    </a:cubicBezTo>
                    <a:cubicBezTo>
                      <a:pt x="1220" y="1559"/>
                      <a:pt x="1481" y="1428"/>
                      <a:pt x="1559" y="1168"/>
                    </a:cubicBezTo>
                    <a:cubicBezTo>
                      <a:pt x="1569" y="1138"/>
                      <a:pt x="1575" y="1106"/>
                      <a:pt x="1580" y="1074"/>
                    </a:cubicBezTo>
                    <a:cubicBezTo>
                      <a:pt x="1695" y="881"/>
                      <a:pt x="1698" y="638"/>
                      <a:pt x="1607" y="432"/>
                    </a:cubicBezTo>
                    <a:cubicBezTo>
                      <a:pt x="1500" y="190"/>
                      <a:pt x="1278" y="19"/>
                      <a:pt x="1011" y="2"/>
                    </a:cubicBezTo>
                    <a:cubicBezTo>
                      <a:pt x="996" y="1"/>
                      <a:pt x="982" y="1"/>
                      <a:pt x="9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" name="Google Shape;374;p5"/>
              <p:cNvSpPr/>
              <p:nvPr/>
            </p:nvSpPr>
            <p:spPr>
              <a:xfrm flipH="1" rot="-8272347">
                <a:off x="8673753" y="-493792"/>
                <a:ext cx="110276" cy="101773"/>
              </a:xfrm>
              <a:custGeom>
                <a:rect b="b" l="l" r="r" t="t"/>
                <a:pathLst>
                  <a:path extrusionOk="0" h="1509" w="1635">
                    <a:moveTo>
                      <a:pt x="846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8"/>
                      <a:pt x="69" y="1230"/>
                      <a:pt x="547" y="1429"/>
                    </a:cubicBezTo>
                    <a:cubicBezTo>
                      <a:pt x="644" y="1468"/>
                      <a:pt x="746" y="1484"/>
                      <a:pt x="848" y="1484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9" y="1503"/>
                      <a:pt x="1218" y="1446"/>
                      <a:pt x="1333" y="1357"/>
                    </a:cubicBezTo>
                    <a:cubicBezTo>
                      <a:pt x="1339" y="1353"/>
                      <a:pt x="1348" y="1351"/>
                      <a:pt x="1355" y="1347"/>
                    </a:cubicBezTo>
                    <a:cubicBezTo>
                      <a:pt x="1365" y="1338"/>
                      <a:pt x="1372" y="1328"/>
                      <a:pt x="1381" y="1319"/>
                    </a:cubicBezTo>
                    <a:cubicBezTo>
                      <a:pt x="1385" y="1317"/>
                      <a:pt x="1388" y="1312"/>
                      <a:pt x="1392" y="1309"/>
                    </a:cubicBezTo>
                    <a:cubicBezTo>
                      <a:pt x="1430" y="1275"/>
                      <a:pt x="1463" y="1237"/>
                      <a:pt x="1489" y="1194"/>
                    </a:cubicBezTo>
                    <a:cubicBezTo>
                      <a:pt x="1554" y="1102"/>
                      <a:pt x="1599" y="995"/>
                      <a:pt x="1612" y="879"/>
                    </a:cubicBezTo>
                    <a:cubicBezTo>
                      <a:pt x="1613" y="865"/>
                      <a:pt x="1610" y="852"/>
                      <a:pt x="1612" y="838"/>
                    </a:cubicBezTo>
                    <a:lnTo>
                      <a:pt x="1612" y="836"/>
                    </a:lnTo>
                    <a:cubicBezTo>
                      <a:pt x="1635" y="686"/>
                      <a:pt x="1616" y="529"/>
                      <a:pt x="1532" y="384"/>
                    </a:cubicBezTo>
                    <a:cubicBezTo>
                      <a:pt x="1392" y="141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" name="Google Shape;375;p5"/>
              <p:cNvSpPr/>
              <p:nvPr/>
            </p:nvSpPr>
            <p:spPr>
              <a:xfrm flipH="1" rot="-8272347">
                <a:off x="8714855" y="-366475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6" y="0"/>
                    </a:moveTo>
                    <a:cubicBezTo>
                      <a:pt x="652" y="0"/>
                      <a:pt x="460" y="72"/>
                      <a:pt x="322" y="230"/>
                    </a:cubicBezTo>
                    <a:cubicBezTo>
                      <a:pt x="1" y="596"/>
                      <a:pt x="70" y="1230"/>
                      <a:pt x="547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0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29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0" y="1352"/>
                      <a:pt x="1348" y="1351"/>
                      <a:pt x="1355" y="1345"/>
                    </a:cubicBezTo>
                    <a:cubicBezTo>
                      <a:pt x="1366" y="1338"/>
                      <a:pt x="1373" y="1328"/>
                      <a:pt x="1381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0" y="1274"/>
                      <a:pt x="1464" y="1236"/>
                      <a:pt x="1490" y="1192"/>
                    </a:cubicBezTo>
                    <a:cubicBezTo>
                      <a:pt x="1555" y="1100"/>
                      <a:pt x="1599" y="995"/>
                      <a:pt x="1611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3" y="384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p5"/>
              <p:cNvSpPr/>
              <p:nvPr/>
            </p:nvSpPr>
            <p:spPr>
              <a:xfrm flipH="1" rot="-8272347">
                <a:off x="8584288" y="-244119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6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69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9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8" y="1503"/>
                      <a:pt x="1218" y="1445"/>
                      <a:pt x="1332" y="1357"/>
                    </a:cubicBezTo>
                    <a:cubicBezTo>
                      <a:pt x="1339" y="1353"/>
                      <a:pt x="1348" y="1351"/>
                      <a:pt x="1354" y="1346"/>
                    </a:cubicBezTo>
                    <a:cubicBezTo>
                      <a:pt x="1365" y="1339"/>
                      <a:pt x="1371" y="1328"/>
                      <a:pt x="1381" y="1320"/>
                    </a:cubicBezTo>
                    <a:cubicBezTo>
                      <a:pt x="1385" y="1317"/>
                      <a:pt x="1388" y="1313"/>
                      <a:pt x="1393" y="1310"/>
                    </a:cubicBezTo>
                    <a:cubicBezTo>
                      <a:pt x="1430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lnTo>
                      <a:pt x="1610" y="836"/>
                    </a:ln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2" y="140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" name="Google Shape;377;p5"/>
              <p:cNvSpPr/>
              <p:nvPr/>
            </p:nvSpPr>
            <p:spPr>
              <a:xfrm flipH="1" rot="-8272347">
                <a:off x="8404895" y="-342298"/>
                <a:ext cx="114525" cy="105212"/>
              </a:xfrm>
              <a:custGeom>
                <a:rect b="b" l="l" r="r" t="t"/>
                <a:pathLst>
                  <a:path extrusionOk="0" h="1560" w="1698">
                    <a:moveTo>
                      <a:pt x="967" y="0"/>
                    </a:moveTo>
                    <a:cubicBezTo>
                      <a:pt x="723" y="0"/>
                      <a:pt x="479" y="125"/>
                      <a:pt x="334" y="322"/>
                    </a:cubicBezTo>
                    <a:cubicBezTo>
                      <a:pt x="1" y="775"/>
                      <a:pt x="314" y="1481"/>
                      <a:pt x="867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3" y="1428"/>
                      <a:pt x="1561" y="1168"/>
                    </a:cubicBezTo>
                    <a:cubicBezTo>
                      <a:pt x="1569" y="1137"/>
                      <a:pt x="1577" y="1106"/>
                      <a:pt x="1580" y="1074"/>
                    </a:cubicBezTo>
                    <a:cubicBezTo>
                      <a:pt x="1695" y="880"/>
                      <a:pt x="1698" y="638"/>
                      <a:pt x="1607" y="432"/>
                    </a:cubicBezTo>
                    <a:lnTo>
                      <a:pt x="1608" y="432"/>
                    </a:ln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" name="Google Shape;378;p5"/>
              <p:cNvSpPr/>
              <p:nvPr/>
            </p:nvSpPr>
            <p:spPr>
              <a:xfrm flipH="1" rot="-8272347">
                <a:off x="8556967" y="-381132"/>
                <a:ext cx="110344" cy="101773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9"/>
                      <a:pt x="748" y="1483"/>
                      <a:pt x="849" y="1483"/>
                    </a:cubicBezTo>
                    <a:cubicBezTo>
                      <a:pt x="874" y="1499"/>
                      <a:pt x="901" y="1509"/>
                      <a:pt x="933" y="1509"/>
                    </a:cubicBezTo>
                    <a:cubicBezTo>
                      <a:pt x="1080" y="1503"/>
                      <a:pt x="1219" y="1445"/>
                      <a:pt x="1334" y="1357"/>
                    </a:cubicBezTo>
                    <a:cubicBezTo>
                      <a:pt x="1341" y="1353"/>
                      <a:pt x="1349" y="1350"/>
                      <a:pt x="1356" y="1346"/>
                    </a:cubicBezTo>
                    <a:cubicBezTo>
                      <a:pt x="1366" y="1339"/>
                      <a:pt x="1373" y="1327"/>
                      <a:pt x="1383" y="1320"/>
                    </a:cubicBezTo>
                    <a:cubicBezTo>
                      <a:pt x="1386" y="1316"/>
                      <a:pt x="1389" y="1313"/>
                      <a:pt x="1393" y="1308"/>
                    </a:cubicBezTo>
                    <a:cubicBezTo>
                      <a:pt x="1432" y="1275"/>
                      <a:pt x="1464" y="1236"/>
                      <a:pt x="1491" y="1193"/>
                    </a:cubicBezTo>
                    <a:cubicBezTo>
                      <a:pt x="1555" y="1101"/>
                      <a:pt x="1600" y="994"/>
                      <a:pt x="1613" y="880"/>
                    </a:cubicBezTo>
                    <a:cubicBezTo>
                      <a:pt x="1614" y="865"/>
                      <a:pt x="1613" y="851"/>
                      <a:pt x="1613" y="837"/>
                    </a:cubicBezTo>
                    <a:cubicBezTo>
                      <a:pt x="1636" y="685"/>
                      <a:pt x="1618" y="529"/>
                      <a:pt x="1535" y="383"/>
                    </a:cubicBezTo>
                    <a:cubicBezTo>
                      <a:pt x="1394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9" name="Google Shape;379;p5"/>
            <p:cNvGrpSpPr/>
            <p:nvPr/>
          </p:nvGrpSpPr>
          <p:grpSpPr>
            <a:xfrm flipH="1">
              <a:off x="8853136" y="3224175"/>
              <a:ext cx="910799" cy="884648"/>
              <a:chOff x="470050" y="3269350"/>
              <a:chExt cx="910799" cy="884648"/>
            </a:xfrm>
          </p:grpSpPr>
          <p:sp>
            <p:nvSpPr>
              <p:cNvPr id="380" name="Google Shape;380;p5"/>
              <p:cNvSpPr/>
              <p:nvPr/>
            </p:nvSpPr>
            <p:spPr>
              <a:xfrm>
                <a:off x="1301766" y="3646319"/>
                <a:ext cx="79082" cy="72634"/>
              </a:xfrm>
              <a:custGeom>
                <a:rect b="b" l="l" r="r" t="t"/>
                <a:pathLst>
                  <a:path extrusionOk="0" h="1791" w="1950">
                    <a:moveTo>
                      <a:pt x="1109" y="1"/>
                    </a:moveTo>
                    <a:cubicBezTo>
                      <a:pt x="829" y="1"/>
                      <a:pt x="549" y="143"/>
                      <a:pt x="383" y="369"/>
                    </a:cubicBezTo>
                    <a:cubicBezTo>
                      <a:pt x="0" y="890"/>
                      <a:pt x="360" y="1699"/>
                      <a:pt x="995" y="1783"/>
                    </a:cubicBezTo>
                    <a:cubicBezTo>
                      <a:pt x="1031" y="1788"/>
                      <a:pt x="1067" y="1790"/>
                      <a:pt x="1104" y="1790"/>
                    </a:cubicBezTo>
                    <a:cubicBezTo>
                      <a:pt x="1400" y="1790"/>
                      <a:pt x="1701" y="1639"/>
                      <a:pt x="1791" y="1340"/>
                    </a:cubicBezTo>
                    <a:cubicBezTo>
                      <a:pt x="1801" y="1304"/>
                      <a:pt x="1808" y="1268"/>
                      <a:pt x="1813" y="1232"/>
                    </a:cubicBezTo>
                    <a:cubicBezTo>
                      <a:pt x="1945" y="1011"/>
                      <a:pt x="1950" y="733"/>
                      <a:pt x="1846" y="495"/>
                    </a:cubicBezTo>
                    <a:lnTo>
                      <a:pt x="1846" y="495"/>
                    </a:lnTo>
                    <a:lnTo>
                      <a:pt x="1844" y="496"/>
                    </a:lnTo>
                    <a:cubicBezTo>
                      <a:pt x="1722" y="216"/>
                      <a:pt x="1468" y="21"/>
                      <a:pt x="1160" y="3"/>
                    </a:cubicBezTo>
                    <a:cubicBezTo>
                      <a:pt x="1143" y="2"/>
                      <a:pt x="1126" y="1"/>
                      <a:pt x="11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5"/>
              <p:cNvSpPr/>
              <p:nvPr/>
            </p:nvSpPr>
            <p:spPr>
              <a:xfrm>
                <a:off x="1213639" y="3604789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0" y="686"/>
                      <a:pt x="80" y="1412"/>
                      <a:pt x="628" y="1640"/>
                    </a:cubicBezTo>
                    <a:cubicBezTo>
                      <a:pt x="739" y="1686"/>
                      <a:pt x="857" y="1703"/>
                      <a:pt x="974" y="1703"/>
                    </a:cubicBezTo>
                    <a:cubicBezTo>
                      <a:pt x="1000" y="1720"/>
                      <a:pt x="1030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8" y="1725"/>
                      <a:pt x="1399" y="1659"/>
                      <a:pt x="1530" y="1558"/>
                    </a:cubicBezTo>
                    <a:cubicBezTo>
                      <a:pt x="1538" y="1553"/>
                      <a:pt x="1547" y="1550"/>
                      <a:pt x="1554" y="1546"/>
                    </a:cubicBezTo>
                    <a:cubicBezTo>
                      <a:pt x="1567" y="1536"/>
                      <a:pt x="1575" y="1524"/>
                      <a:pt x="1586" y="1514"/>
                    </a:cubicBezTo>
                    <a:cubicBezTo>
                      <a:pt x="1590" y="1511"/>
                      <a:pt x="1593" y="1507"/>
                      <a:pt x="1598" y="1503"/>
                    </a:cubicBezTo>
                    <a:cubicBezTo>
                      <a:pt x="1642" y="1464"/>
                      <a:pt x="1680" y="1419"/>
                      <a:pt x="1710" y="1370"/>
                    </a:cubicBezTo>
                    <a:cubicBezTo>
                      <a:pt x="1784" y="1263"/>
                      <a:pt x="1836" y="1142"/>
                      <a:pt x="1849" y="1009"/>
                    </a:cubicBezTo>
                    <a:cubicBezTo>
                      <a:pt x="1852" y="993"/>
                      <a:pt x="1849" y="976"/>
                      <a:pt x="1850" y="960"/>
                    </a:cubicBezTo>
                    <a:cubicBezTo>
                      <a:pt x="1876" y="787"/>
                      <a:pt x="1856" y="607"/>
                      <a:pt x="1759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5"/>
              <p:cNvSpPr/>
              <p:nvPr/>
            </p:nvSpPr>
            <p:spPr>
              <a:xfrm>
                <a:off x="1145870" y="3375404"/>
                <a:ext cx="79082" cy="72553"/>
              </a:xfrm>
              <a:custGeom>
                <a:rect b="b" l="l" r="r" t="t"/>
                <a:pathLst>
                  <a:path extrusionOk="0" h="1789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8"/>
                    </a:cubicBezTo>
                    <a:cubicBezTo>
                      <a:pt x="0" y="888"/>
                      <a:pt x="360" y="1699"/>
                      <a:pt x="995" y="1781"/>
                    </a:cubicBezTo>
                    <a:cubicBezTo>
                      <a:pt x="1031" y="1786"/>
                      <a:pt x="1069" y="1788"/>
                      <a:pt x="1106" y="1788"/>
                    </a:cubicBezTo>
                    <a:cubicBezTo>
                      <a:pt x="1401" y="1788"/>
                      <a:pt x="1702" y="1638"/>
                      <a:pt x="1791" y="1339"/>
                    </a:cubicBezTo>
                    <a:cubicBezTo>
                      <a:pt x="1801" y="1303"/>
                      <a:pt x="1808" y="1267"/>
                      <a:pt x="1813" y="1231"/>
                    </a:cubicBezTo>
                    <a:cubicBezTo>
                      <a:pt x="1945" y="1009"/>
                      <a:pt x="1950" y="731"/>
                      <a:pt x="1844" y="494"/>
                    </a:cubicBezTo>
                    <a:lnTo>
                      <a:pt x="1844" y="494"/>
                    </a:lnTo>
                    <a:lnTo>
                      <a:pt x="1844" y="495"/>
                    </a:lnTo>
                    <a:cubicBezTo>
                      <a:pt x="1722" y="215"/>
                      <a:pt x="1468" y="21"/>
                      <a:pt x="1161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5"/>
              <p:cNvSpPr/>
              <p:nvPr/>
            </p:nvSpPr>
            <p:spPr>
              <a:xfrm>
                <a:off x="1205325" y="3466777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1"/>
                    </a:moveTo>
                    <a:cubicBezTo>
                      <a:pt x="750" y="1"/>
                      <a:pt x="529" y="83"/>
                      <a:pt x="371" y="264"/>
                    </a:cubicBezTo>
                    <a:cubicBezTo>
                      <a:pt x="0" y="685"/>
                      <a:pt x="80" y="1411"/>
                      <a:pt x="630" y="1639"/>
                    </a:cubicBezTo>
                    <a:cubicBezTo>
                      <a:pt x="739" y="1685"/>
                      <a:pt x="858" y="1702"/>
                      <a:pt x="974" y="1702"/>
                    </a:cubicBezTo>
                    <a:cubicBezTo>
                      <a:pt x="1002" y="1719"/>
                      <a:pt x="1032" y="1731"/>
                      <a:pt x="1064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40" y="1724"/>
                      <a:pt x="1399" y="1659"/>
                      <a:pt x="1531" y="1558"/>
                    </a:cubicBezTo>
                    <a:cubicBezTo>
                      <a:pt x="1539" y="1552"/>
                      <a:pt x="1549" y="1551"/>
                      <a:pt x="1556" y="1545"/>
                    </a:cubicBezTo>
                    <a:cubicBezTo>
                      <a:pt x="1567" y="1537"/>
                      <a:pt x="1576" y="1524"/>
                      <a:pt x="1586" y="1513"/>
                    </a:cubicBezTo>
                    <a:cubicBezTo>
                      <a:pt x="1591" y="1511"/>
                      <a:pt x="1595" y="1506"/>
                      <a:pt x="1599" y="1502"/>
                    </a:cubicBezTo>
                    <a:cubicBezTo>
                      <a:pt x="1644" y="1463"/>
                      <a:pt x="1681" y="1418"/>
                      <a:pt x="1710" y="1369"/>
                    </a:cubicBezTo>
                    <a:cubicBezTo>
                      <a:pt x="1785" y="1264"/>
                      <a:pt x="1836" y="1141"/>
                      <a:pt x="1850" y="1008"/>
                    </a:cubicBezTo>
                    <a:cubicBezTo>
                      <a:pt x="1852" y="993"/>
                      <a:pt x="1850" y="977"/>
                      <a:pt x="1850" y="959"/>
                    </a:cubicBezTo>
                    <a:cubicBezTo>
                      <a:pt x="1876" y="786"/>
                      <a:pt x="1857" y="607"/>
                      <a:pt x="1761" y="440"/>
                    </a:cubicBezTo>
                    <a:cubicBezTo>
                      <a:pt x="1600" y="160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5"/>
              <p:cNvSpPr/>
              <p:nvPr/>
            </p:nvSpPr>
            <p:spPr>
              <a:xfrm>
                <a:off x="1160633" y="3925223"/>
                <a:ext cx="79001" cy="72634"/>
              </a:xfrm>
              <a:custGeom>
                <a:rect b="b" l="l" r="r" t="t"/>
                <a:pathLst>
                  <a:path extrusionOk="0" h="1791" w="1948">
                    <a:moveTo>
                      <a:pt x="1107" y="1"/>
                    </a:moveTo>
                    <a:cubicBezTo>
                      <a:pt x="828" y="1"/>
                      <a:pt x="547" y="143"/>
                      <a:pt x="382" y="369"/>
                    </a:cubicBezTo>
                    <a:cubicBezTo>
                      <a:pt x="0" y="890"/>
                      <a:pt x="359" y="1699"/>
                      <a:pt x="994" y="1783"/>
                    </a:cubicBezTo>
                    <a:cubicBezTo>
                      <a:pt x="1030" y="1788"/>
                      <a:pt x="1066" y="1790"/>
                      <a:pt x="1103" y="1790"/>
                    </a:cubicBezTo>
                    <a:cubicBezTo>
                      <a:pt x="1398" y="1790"/>
                      <a:pt x="1700" y="1639"/>
                      <a:pt x="1791" y="1340"/>
                    </a:cubicBezTo>
                    <a:cubicBezTo>
                      <a:pt x="1801" y="1304"/>
                      <a:pt x="1808" y="1268"/>
                      <a:pt x="1812" y="1232"/>
                    </a:cubicBezTo>
                    <a:cubicBezTo>
                      <a:pt x="1945" y="1011"/>
                      <a:pt x="1948" y="733"/>
                      <a:pt x="1844" y="495"/>
                    </a:cubicBezTo>
                    <a:lnTo>
                      <a:pt x="1844" y="495"/>
                    </a:lnTo>
                    <a:lnTo>
                      <a:pt x="1844" y="496"/>
                    </a:lnTo>
                    <a:cubicBezTo>
                      <a:pt x="1721" y="216"/>
                      <a:pt x="1466" y="21"/>
                      <a:pt x="1159" y="3"/>
                    </a:cubicBezTo>
                    <a:cubicBezTo>
                      <a:pt x="1142" y="1"/>
                      <a:pt x="1125" y="1"/>
                      <a:pt x="110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5"/>
              <p:cNvSpPr/>
              <p:nvPr/>
            </p:nvSpPr>
            <p:spPr>
              <a:xfrm>
                <a:off x="1245759" y="3859198"/>
                <a:ext cx="89343" cy="82246"/>
              </a:xfrm>
              <a:custGeom>
                <a:rect b="b" l="l" r="r" t="t"/>
                <a:pathLst>
                  <a:path extrusionOk="0" h="2028" w="2203">
                    <a:moveTo>
                      <a:pt x="1061" y="0"/>
                    </a:moveTo>
                    <a:cubicBezTo>
                      <a:pt x="874" y="0"/>
                      <a:pt x="688" y="53"/>
                      <a:pt x="530" y="170"/>
                    </a:cubicBezTo>
                    <a:cubicBezTo>
                      <a:pt x="130" y="465"/>
                      <a:pt x="1" y="1049"/>
                      <a:pt x="311" y="1450"/>
                    </a:cubicBezTo>
                    <a:cubicBezTo>
                      <a:pt x="357" y="1580"/>
                      <a:pt x="428" y="1700"/>
                      <a:pt x="527" y="1795"/>
                    </a:cubicBezTo>
                    <a:cubicBezTo>
                      <a:pt x="695" y="1954"/>
                      <a:pt x="915" y="2027"/>
                      <a:pt x="1137" y="2027"/>
                    </a:cubicBezTo>
                    <a:cubicBezTo>
                      <a:pt x="1393" y="2027"/>
                      <a:pt x="1652" y="1929"/>
                      <a:pt x="1839" y="1750"/>
                    </a:cubicBezTo>
                    <a:cubicBezTo>
                      <a:pt x="2197" y="1405"/>
                      <a:pt x="2202" y="784"/>
                      <a:pt x="1901" y="403"/>
                    </a:cubicBezTo>
                    <a:cubicBezTo>
                      <a:pt x="1703" y="153"/>
                      <a:pt x="1380" y="0"/>
                      <a:pt x="106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5"/>
              <p:cNvSpPr/>
              <p:nvPr/>
            </p:nvSpPr>
            <p:spPr>
              <a:xfrm>
                <a:off x="1151710" y="3811260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0"/>
                    </a:moveTo>
                    <a:cubicBezTo>
                      <a:pt x="750" y="0"/>
                      <a:pt x="529" y="83"/>
                      <a:pt x="372" y="263"/>
                    </a:cubicBezTo>
                    <a:cubicBezTo>
                      <a:pt x="1" y="686"/>
                      <a:pt x="80" y="1411"/>
                      <a:pt x="630" y="1639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19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2" y="1557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7"/>
                      <a:pt x="1575" y="1524"/>
                      <a:pt x="1587" y="1514"/>
                    </a:cubicBezTo>
                    <a:cubicBezTo>
                      <a:pt x="1591" y="1511"/>
                      <a:pt x="1595" y="1507"/>
                      <a:pt x="1599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6" y="1264"/>
                      <a:pt x="1836" y="1142"/>
                      <a:pt x="1851" y="1009"/>
                    </a:cubicBezTo>
                    <a:cubicBezTo>
                      <a:pt x="1852" y="993"/>
                      <a:pt x="1851" y="977"/>
                      <a:pt x="1851" y="960"/>
                    </a:cubicBezTo>
                    <a:cubicBezTo>
                      <a:pt x="1877" y="787"/>
                      <a:pt x="1858" y="606"/>
                      <a:pt x="1761" y="440"/>
                    </a:cubicBezTo>
                    <a:cubicBezTo>
                      <a:pt x="1600" y="161"/>
                      <a:pt x="1283" y="0"/>
                      <a:pt x="97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5"/>
              <p:cNvSpPr/>
              <p:nvPr/>
            </p:nvSpPr>
            <p:spPr>
              <a:xfrm>
                <a:off x="1264496" y="3535317"/>
                <a:ext cx="79042" cy="72634"/>
              </a:xfrm>
              <a:custGeom>
                <a:rect b="b" l="l" r="r" t="t"/>
                <a:pathLst>
                  <a:path extrusionOk="0" h="1791" w="1949">
                    <a:moveTo>
                      <a:pt x="1108" y="1"/>
                    </a:moveTo>
                    <a:cubicBezTo>
                      <a:pt x="827" y="1"/>
                      <a:pt x="547" y="145"/>
                      <a:pt x="383" y="370"/>
                    </a:cubicBezTo>
                    <a:cubicBezTo>
                      <a:pt x="0" y="890"/>
                      <a:pt x="358" y="1701"/>
                      <a:pt x="993" y="1783"/>
                    </a:cubicBezTo>
                    <a:cubicBezTo>
                      <a:pt x="1030" y="1788"/>
                      <a:pt x="1067" y="1790"/>
                      <a:pt x="1105" y="1790"/>
                    </a:cubicBezTo>
                    <a:cubicBezTo>
                      <a:pt x="1400" y="1790"/>
                      <a:pt x="1700" y="1640"/>
                      <a:pt x="1789" y="1341"/>
                    </a:cubicBezTo>
                    <a:cubicBezTo>
                      <a:pt x="1801" y="1305"/>
                      <a:pt x="1808" y="1269"/>
                      <a:pt x="1813" y="1233"/>
                    </a:cubicBezTo>
                    <a:cubicBezTo>
                      <a:pt x="1945" y="1012"/>
                      <a:pt x="1948" y="734"/>
                      <a:pt x="1844" y="496"/>
                    </a:cubicBezTo>
                    <a:cubicBezTo>
                      <a:pt x="1722" y="217"/>
                      <a:pt x="1466" y="23"/>
                      <a:pt x="1159" y="2"/>
                    </a:cubicBezTo>
                    <a:cubicBezTo>
                      <a:pt x="1142" y="1"/>
                      <a:pt x="1125" y="1"/>
                      <a:pt x="110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5"/>
              <p:cNvSpPr/>
              <p:nvPr/>
            </p:nvSpPr>
            <p:spPr>
              <a:xfrm>
                <a:off x="1141531" y="3688173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5" y="1684"/>
                      <a:pt x="849" y="1702"/>
                      <a:pt x="961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0" y="1731"/>
                      <a:pt x="1064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39" y="1725"/>
                      <a:pt x="1399" y="1659"/>
                      <a:pt x="1530" y="1558"/>
                    </a:cubicBezTo>
                    <a:cubicBezTo>
                      <a:pt x="1539" y="1553"/>
                      <a:pt x="1547" y="1551"/>
                      <a:pt x="1555" y="1545"/>
                    </a:cubicBezTo>
                    <a:cubicBezTo>
                      <a:pt x="1568" y="1536"/>
                      <a:pt x="1575" y="1525"/>
                      <a:pt x="1586" y="1514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2" y="994"/>
                      <a:pt x="1849" y="976"/>
                      <a:pt x="1850" y="960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9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5"/>
              <p:cNvSpPr/>
              <p:nvPr/>
            </p:nvSpPr>
            <p:spPr>
              <a:xfrm>
                <a:off x="1252126" y="3740652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8" y="83"/>
                      <a:pt x="370" y="264"/>
                    </a:cubicBezTo>
                    <a:cubicBezTo>
                      <a:pt x="1" y="685"/>
                      <a:pt x="80" y="1411"/>
                      <a:pt x="628" y="1639"/>
                    </a:cubicBezTo>
                    <a:cubicBezTo>
                      <a:pt x="740" y="1685"/>
                      <a:pt x="858" y="1702"/>
                      <a:pt x="975" y="1702"/>
                    </a:cubicBezTo>
                    <a:cubicBezTo>
                      <a:pt x="1002" y="1719"/>
                      <a:pt x="1031" y="1731"/>
                      <a:pt x="1065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39" y="1724"/>
                      <a:pt x="1399" y="1659"/>
                      <a:pt x="1530" y="1558"/>
                    </a:cubicBezTo>
                    <a:cubicBezTo>
                      <a:pt x="1539" y="1552"/>
                      <a:pt x="1548" y="1551"/>
                      <a:pt x="1555" y="1545"/>
                    </a:cubicBezTo>
                    <a:cubicBezTo>
                      <a:pt x="1568" y="1536"/>
                      <a:pt x="1575" y="1523"/>
                      <a:pt x="1587" y="1515"/>
                    </a:cubicBezTo>
                    <a:cubicBezTo>
                      <a:pt x="1591" y="1510"/>
                      <a:pt x="1594" y="1506"/>
                      <a:pt x="1598" y="1502"/>
                    </a:cubicBezTo>
                    <a:cubicBezTo>
                      <a:pt x="1643" y="1463"/>
                      <a:pt x="1680" y="1420"/>
                      <a:pt x="1711" y="1369"/>
                    </a:cubicBezTo>
                    <a:cubicBezTo>
                      <a:pt x="1784" y="1264"/>
                      <a:pt x="1836" y="1141"/>
                      <a:pt x="1849" y="1010"/>
                    </a:cubicBezTo>
                    <a:cubicBezTo>
                      <a:pt x="1852" y="992"/>
                      <a:pt x="1849" y="977"/>
                      <a:pt x="1851" y="961"/>
                    </a:cubicBezTo>
                    <a:lnTo>
                      <a:pt x="1851" y="959"/>
                    </a:lnTo>
                    <a:cubicBezTo>
                      <a:pt x="1877" y="786"/>
                      <a:pt x="1856" y="607"/>
                      <a:pt x="1761" y="440"/>
                    </a:cubicBezTo>
                    <a:cubicBezTo>
                      <a:pt x="1599" y="160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5"/>
              <p:cNvSpPr/>
              <p:nvPr/>
            </p:nvSpPr>
            <p:spPr>
              <a:xfrm>
                <a:off x="1004736" y="3654308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7" y="0"/>
                    </a:moveTo>
                    <a:cubicBezTo>
                      <a:pt x="827" y="0"/>
                      <a:pt x="547" y="143"/>
                      <a:pt x="383" y="368"/>
                    </a:cubicBezTo>
                    <a:cubicBezTo>
                      <a:pt x="0" y="889"/>
                      <a:pt x="359" y="1699"/>
                      <a:pt x="994" y="1782"/>
                    </a:cubicBezTo>
                    <a:cubicBezTo>
                      <a:pt x="1030" y="1787"/>
                      <a:pt x="1067" y="1789"/>
                      <a:pt x="1103" y="1789"/>
                    </a:cubicBezTo>
                    <a:cubicBezTo>
                      <a:pt x="1398" y="1789"/>
                      <a:pt x="1700" y="1639"/>
                      <a:pt x="1791" y="1339"/>
                    </a:cubicBezTo>
                    <a:cubicBezTo>
                      <a:pt x="1801" y="1303"/>
                      <a:pt x="1808" y="1267"/>
                      <a:pt x="1812" y="1231"/>
                    </a:cubicBezTo>
                    <a:cubicBezTo>
                      <a:pt x="1945" y="1010"/>
                      <a:pt x="1948" y="732"/>
                      <a:pt x="1844" y="494"/>
                    </a:cubicBezTo>
                    <a:lnTo>
                      <a:pt x="1844" y="494"/>
                    </a:lnTo>
                    <a:lnTo>
                      <a:pt x="1844" y="495"/>
                    </a:lnTo>
                    <a:cubicBezTo>
                      <a:pt x="1722" y="215"/>
                      <a:pt x="1466" y="21"/>
                      <a:pt x="1159" y="2"/>
                    </a:cubicBezTo>
                    <a:cubicBezTo>
                      <a:pt x="1142" y="1"/>
                      <a:pt x="1124" y="0"/>
                      <a:pt x="110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5"/>
              <p:cNvSpPr/>
              <p:nvPr/>
            </p:nvSpPr>
            <p:spPr>
              <a:xfrm>
                <a:off x="1089863" y="3588243"/>
                <a:ext cx="89343" cy="82246"/>
              </a:xfrm>
              <a:custGeom>
                <a:rect b="b" l="l" r="r" t="t"/>
                <a:pathLst>
                  <a:path extrusionOk="0" h="2028" w="2203">
                    <a:moveTo>
                      <a:pt x="1061" y="1"/>
                    </a:moveTo>
                    <a:cubicBezTo>
                      <a:pt x="874" y="1"/>
                      <a:pt x="688" y="53"/>
                      <a:pt x="530" y="171"/>
                    </a:cubicBezTo>
                    <a:cubicBezTo>
                      <a:pt x="130" y="465"/>
                      <a:pt x="1" y="1049"/>
                      <a:pt x="311" y="1450"/>
                    </a:cubicBezTo>
                    <a:cubicBezTo>
                      <a:pt x="357" y="1579"/>
                      <a:pt x="428" y="1700"/>
                      <a:pt x="527" y="1794"/>
                    </a:cubicBezTo>
                    <a:cubicBezTo>
                      <a:pt x="695" y="1953"/>
                      <a:pt x="915" y="2027"/>
                      <a:pt x="1137" y="2027"/>
                    </a:cubicBezTo>
                    <a:cubicBezTo>
                      <a:pt x="1393" y="2027"/>
                      <a:pt x="1652" y="1929"/>
                      <a:pt x="1837" y="1751"/>
                    </a:cubicBezTo>
                    <a:cubicBezTo>
                      <a:pt x="2197" y="1406"/>
                      <a:pt x="2202" y="784"/>
                      <a:pt x="1901" y="401"/>
                    </a:cubicBezTo>
                    <a:lnTo>
                      <a:pt x="1901" y="401"/>
                    </a:lnTo>
                    <a:lnTo>
                      <a:pt x="1901" y="403"/>
                    </a:lnTo>
                    <a:cubicBezTo>
                      <a:pt x="1703" y="153"/>
                      <a:pt x="1380" y="1"/>
                      <a:pt x="106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p5"/>
              <p:cNvSpPr/>
              <p:nvPr/>
            </p:nvSpPr>
            <p:spPr>
              <a:xfrm>
                <a:off x="916528" y="3612738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9" y="1"/>
                      <a:pt x="529" y="83"/>
                      <a:pt x="370" y="264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9" y="1686"/>
                      <a:pt x="858" y="1704"/>
                      <a:pt x="975" y="1704"/>
                    </a:cubicBezTo>
                    <a:cubicBezTo>
                      <a:pt x="1002" y="1720"/>
                      <a:pt x="1032" y="1733"/>
                      <a:pt x="1065" y="1733"/>
                    </a:cubicBezTo>
                    <a:cubicBezTo>
                      <a:pt x="1066" y="1733"/>
                      <a:pt x="1068" y="1733"/>
                      <a:pt x="1070" y="1732"/>
                    </a:cubicBezTo>
                    <a:cubicBezTo>
                      <a:pt x="1239" y="1725"/>
                      <a:pt x="1399" y="1659"/>
                      <a:pt x="1530" y="1558"/>
                    </a:cubicBezTo>
                    <a:cubicBezTo>
                      <a:pt x="1539" y="1554"/>
                      <a:pt x="1547" y="1551"/>
                      <a:pt x="1556" y="1546"/>
                    </a:cubicBezTo>
                    <a:cubicBezTo>
                      <a:pt x="1568" y="1536"/>
                      <a:pt x="1575" y="1525"/>
                      <a:pt x="1586" y="1515"/>
                    </a:cubicBezTo>
                    <a:cubicBezTo>
                      <a:pt x="1591" y="1512"/>
                      <a:pt x="1595" y="1507"/>
                      <a:pt x="1599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0" y="1010"/>
                    </a:cubicBezTo>
                    <a:cubicBezTo>
                      <a:pt x="1852" y="994"/>
                      <a:pt x="1850" y="976"/>
                      <a:pt x="1850" y="960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3" name="Google Shape;393;p5"/>
              <p:cNvSpPr/>
              <p:nvPr/>
            </p:nvSpPr>
            <p:spPr>
              <a:xfrm>
                <a:off x="995814" y="3540305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0"/>
                    </a:moveTo>
                    <a:cubicBezTo>
                      <a:pt x="749" y="0"/>
                      <a:pt x="529" y="83"/>
                      <a:pt x="370" y="263"/>
                    </a:cubicBezTo>
                    <a:cubicBezTo>
                      <a:pt x="1" y="685"/>
                      <a:pt x="80" y="1412"/>
                      <a:pt x="630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2" y="1557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6"/>
                      <a:pt x="1575" y="1524"/>
                      <a:pt x="1587" y="1514"/>
                    </a:cubicBezTo>
                    <a:cubicBezTo>
                      <a:pt x="1591" y="1511"/>
                      <a:pt x="1595" y="1507"/>
                      <a:pt x="1600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3"/>
                      <a:pt x="1851" y="977"/>
                      <a:pt x="1851" y="960"/>
                    </a:cubicBezTo>
                    <a:cubicBezTo>
                      <a:pt x="1877" y="787"/>
                      <a:pt x="1856" y="607"/>
                      <a:pt x="1761" y="441"/>
                    </a:cubicBezTo>
                    <a:cubicBezTo>
                      <a:pt x="1600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5"/>
              <p:cNvSpPr/>
              <p:nvPr/>
            </p:nvSpPr>
            <p:spPr>
              <a:xfrm>
                <a:off x="707625" y="3662257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9"/>
                    </a:cubicBezTo>
                    <a:cubicBezTo>
                      <a:pt x="0" y="889"/>
                      <a:pt x="360" y="1699"/>
                      <a:pt x="995" y="1783"/>
                    </a:cubicBezTo>
                    <a:cubicBezTo>
                      <a:pt x="1030" y="1787"/>
                      <a:pt x="1067" y="1790"/>
                      <a:pt x="1103" y="1790"/>
                    </a:cubicBezTo>
                    <a:cubicBezTo>
                      <a:pt x="1399" y="1790"/>
                      <a:pt x="1701" y="1639"/>
                      <a:pt x="1791" y="1340"/>
                    </a:cubicBezTo>
                    <a:cubicBezTo>
                      <a:pt x="1801" y="1304"/>
                      <a:pt x="1808" y="1268"/>
                      <a:pt x="1813" y="1231"/>
                    </a:cubicBezTo>
                    <a:cubicBezTo>
                      <a:pt x="1945" y="1011"/>
                      <a:pt x="1950" y="732"/>
                      <a:pt x="1844" y="494"/>
                    </a:cubicBezTo>
                    <a:lnTo>
                      <a:pt x="1844" y="494"/>
                    </a:lnTo>
                    <a:lnTo>
                      <a:pt x="1844" y="496"/>
                    </a:lnTo>
                    <a:cubicBezTo>
                      <a:pt x="1722" y="216"/>
                      <a:pt x="1468" y="21"/>
                      <a:pt x="1161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5" name="Google Shape;395;p5"/>
              <p:cNvSpPr/>
              <p:nvPr/>
            </p:nvSpPr>
            <p:spPr>
              <a:xfrm>
                <a:off x="792752" y="3596192"/>
                <a:ext cx="89424" cy="82246"/>
              </a:xfrm>
              <a:custGeom>
                <a:rect b="b" l="l" r="r" t="t"/>
                <a:pathLst>
                  <a:path extrusionOk="0" h="2028" w="2205">
                    <a:moveTo>
                      <a:pt x="1062" y="1"/>
                    </a:moveTo>
                    <a:cubicBezTo>
                      <a:pt x="874" y="1"/>
                      <a:pt x="688" y="54"/>
                      <a:pt x="530" y="171"/>
                    </a:cubicBezTo>
                    <a:cubicBezTo>
                      <a:pt x="132" y="465"/>
                      <a:pt x="1" y="1050"/>
                      <a:pt x="313" y="1451"/>
                    </a:cubicBezTo>
                    <a:cubicBezTo>
                      <a:pt x="357" y="1579"/>
                      <a:pt x="428" y="1700"/>
                      <a:pt x="529" y="1796"/>
                    </a:cubicBezTo>
                    <a:cubicBezTo>
                      <a:pt x="696" y="1954"/>
                      <a:pt x="916" y="2028"/>
                      <a:pt x="1137" y="2028"/>
                    </a:cubicBezTo>
                    <a:cubicBezTo>
                      <a:pt x="1393" y="2028"/>
                      <a:pt x="1653" y="1930"/>
                      <a:pt x="1839" y="1751"/>
                    </a:cubicBezTo>
                    <a:cubicBezTo>
                      <a:pt x="2198" y="1406"/>
                      <a:pt x="2204" y="784"/>
                      <a:pt x="1901" y="402"/>
                    </a:cubicBezTo>
                    <a:lnTo>
                      <a:pt x="1901" y="402"/>
                    </a:lnTo>
                    <a:lnTo>
                      <a:pt x="1901" y="403"/>
                    </a:lnTo>
                    <a:cubicBezTo>
                      <a:pt x="1703" y="153"/>
                      <a:pt x="1380" y="1"/>
                      <a:pt x="106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" name="Google Shape;396;p5"/>
              <p:cNvSpPr/>
              <p:nvPr/>
            </p:nvSpPr>
            <p:spPr>
              <a:xfrm>
                <a:off x="619417" y="3620728"/>
                <a:ext cx="76203" cy="70241"/>
              </a:xfrm>
              <a:custGeom>
                <a:rect b="b" l="l" r="r" t="t"/>
                <a:pathLst>
                  <a:path extrusionOk="0" h="1732" w="1879">
                    <a:moveTo>
                      <a:pt x="973" y="0"/>
                    </a:moveTo>
                    <a:cubicBezTo>
                      <a:pt x="750" y="0"/>
                      <a:pt x="530" y="83"/>
                      <a:pt x="372" y="263"/>
                    </a:cubicBezTo>
                    <a:cubicBezTo>
                      <a:pt x="1" y="686"/>
                      <a:pt x="82" y="1411"/>
                      <a:pt x="630" y="1639"/>
                    </a:cubicBezTo>
                    <a:cubicBezTo>
                      <a:pt x="740" y="1685"/>
                      <a:pt x="858" y="1703"/>
                      <a:pt x="976" y="1703"/>
                    </a:cubicBezTo>
                    <a:cubicBezTo>
                      <a:pt x="1002" y="1719"/>
                      <a:pt x="1032" y="1732"/>
                      <a:pt x="1065" y="1732"/>
                    </a:cubicBezTo>
                    <a:cubicBezTo>
                      <a:pt x="1067" y="1732"/>
                      <a:pt x="1068" y="1732"/>
                      <a:pt x="1070" y="1732"/>
                    </a:cubicBezTo>
                    <a:cubicBezTo>
                      <a:pt x="1240" y="1724"/>
                      <a:pt x="1401" y="1660"/>
                      <a:pt x="1532" y="1557"/>
                    </a:cubicBezTo>
                    <a:cubicBezTo>
                      <a:pt x="1539" y="1553"/>
                      <a:pt x="1549" y="1550"/>
                      <a:pt x="1556" y="1546"/>
                    </a:cubicBezTo>
                    <a:cubicBezTo>
                      <a:pt x="1569" y="1535"/>
                      <a:pt x="1577" y="1524"/>
                      <a:pt x="1588" y="1514"/>
                    </a:cubicBezTo>
                    <a:cubicBezTo>
                      <a:pt x="1593" y="1511"/>
                      <a:pt x="1595" y="1507"/>
                      <a:pt x="1600" y="1502"/>
                    </a:cubicBezTo>
                    <a:cubicBezTo>
                      <a:pt x="1644" y="1463"/>
                      <a:pt x="1682" y="1419"/>
                      <a:pt x="1712" y="1369"/>
                    </a:cubicBezTo>
                    <a:cubicBezTo>
                      <a:pt x="1786" y="1263"/>
                      <a:pt x="1836" y="1142"/>
                      <a:pt x="1851" y="1009"/>
                    </a:cubicBezTo>
                    <a:cubicBezTo>
                      <a:pt x="1854" y="993"/>
                      <a:pt x="1851" y="976"/>
                      <a:pt x="1852" y="960"/>
                    </a:cubicBezTo>
                    <a:cubicBezTo>
                      <a:pt x="1878" y="787"/>
                      <a:pt x="1858" y="606"/>
                      <a:pt x="1761" y="440"/>
                    </a:cubicBezTo>
                    <a:cubicBezTo>
                      <a:pt x="1600" y="160"/>
                      <a:pt x="1284" y="0"/>
                      <a:pt x="97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5"/>
              <p:cNvSpPr/>
              <p:nvPr/>
            </p:nvSpPr>
            <p:spPr>
              <a:xfrm>
                <a:off x="698784" y="3548254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9" y="1686"/>
                      <a:pt x="858" y="1703"/>
                      <a:pt x="975" y="1703"/>
                    </a:cubicBezTo>
                    <a:cubicBezTo>
                      <a:pt x="1001" y="1720"/>
                      <a:pt x="1030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3"/>
                      <a:pt x="1547" y="1551"/>
                      <a:pt x="1555" y="1546"/>
                    </a:cubicBezTo>
                    <a:cubicBezTo>
                      <a:pt x="1568" y="1536"/>
                      <a:pt x="1575" y="1525"/>
                      <a:pt x="1586" y="1514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0" y="1370"/>
                    </a:cubicBezTo>
                    <a:cubicBezTo>
                      <a:pt x="1784" y="1265"/>
                      <a:pt x="1836" y="1142"/>
                      <a:pt x="1849" y="1009"/>
                    </a:cubicBezTo>
                    <a:cubicBezTo>
                      <a:pt x="1852" y="994"/>
                      <a:pt x="1849" y="978"/>
                      <a:pt x="1850" y="960"/>
                    </a:cubicBezTo>
                    <a:cubicBezTo>
                      <a:pt x="1876" y="787"/>
                      <a:pt x="1856" y="607"/>
                      <a:pt x="1759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5"/>
              <p:cNvSpPr/>
              <p:nvPr/>
            </p:nvSpPr>
            <p:spPr>
              <a:xfrm>
                <a:off x="1145870" y="3375404"/>
                <a:ext cx="79082" cy="72553"/>
              </a:xfrm>
              <a:custGeom>
                <a:rect b="b" l="l" r="r" t="t"/>
                <a:pathLst>
                  <a:path extrusionOk="0" h="1789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8"/>
                    </a:cubicBezTo>
                    <a:cubicBezTo>
                      <a:pt x="0" y="888"/>
                      <a:pt x="360" y="1699"/>
                      <a:pt x="995" y="1781"/>
                    </a:cubicBezTo>
                    <a:cubicBezTo>
                      <a:pt x="1031" y="1786"/>
                      <a:pt x="1069" y="1788"/>
                      <a:pt x="1106" y="1788"/>
                    </a:cubicBezTo>
                    <a:cubicBezTo>
                      <a:pt x="1401" y="1788"/>
                      <a:pt x="1702" y="1638"/>
                      <a:pt x="1791" y="1339"/>
                    </a:cubicBezTo>
                    <a:cubicBezTo>
                      <a:pt x="1801" y="1303"/>
                      <a:pt x="1808" y="1267"/>
                      <a:pt x="1813" y="1231"/>
                    </a:cubicBezTo>
                    <a:cubicBezTo>
                      <a:pt x="1945" y="1009"/>
                      <a:pt x="1950" y="731"/>
                      <a:pt x="1844" y="494"/>
                    </a:cubicBezTo>
                    <a:lnTo>
                      <a:pt x="1844" y="494"/>
                    </a:lnTo>
                    <a:lnTo>
                      <a:pt x="1844" y="495"/>
                    </a:lnTo>
                    <a:cubicBezTo>
                      <a:pt x="1722" y="215"/>
                      <a:pt x="1468" y="21"/>
                      <a:pt x="1161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5"/>
              <p:cNvSpPr/>
              <p:nvPr/>
            </p:nvSpPr>
            <p:spPr>
              <a:xfrm>
                <a:off x="1057662" y="3333834"/>
                <a:ext cx="76203" cy="70282"/>
              </a:xfrm>
              <a:custGeom>
                <a:rect b="b" l="l" r="r" t="t"/>
                <a:pathLst>
                  <a:path extrusionOk="0" h="1733" w="1879">
                    <a:moveTo>
                      <a:pt x="973" y="1"/>
                    </a:moveTo>
                    <a:cubicBezTo>
                      <a:pt x="750" y="1"/>
                      <a:pt x="530" y="83"/>
                      <a:pt x="372" y="264"/>
                    </a:cubicBezTo>
                    <a:cubicBezTo>
                      <a:pt x="1" y="686"/>
                      <a:pt x="82" y="1412"/>
                      <a:pt x="630" y="1640"/>
                    </a:cubicBezTo>
                    <a:cubicBezTo>
                      <a:pt x="737" y="1685"/>
                      <a:pt x="849" y="1702"/>
                      <a:pt x="963" y="1702"/>
                    </a:cubicBezTo>
                    <a:cubicBezTo>
                      <a:pt x="967" y="1702"/>
                      <a:pt x="972" y="1702"/>
                      <a:pt x="976" y="1702"/>
                    </a:cubicBezTo>
                    <a:cubicBezTo>
                      <a:pt x="1004" y="1721"/>
                      <a:pt x="1036" y="1732"/>
                      <a:pt x="1070" y="1732"/>
                    </a:cubicBezTo>
                    <a:cubicBezTo>
                      <a:pt x="1240" y="1725"/>
                      <a:pt x="1399" y="1659"/>
                      <a:pt x="1532" y="1558"/>
                    </a:cubicBezTo>
                    <a:cubicBezTo>
                      <a:pt x="1539" y="1554"/>
                      <a:pt x="1549" y="1551"/>
                      <a:pt x="1556" y="1545"/>
                    </a:cubicBezTo>
                    <a:cubicBezTo>
                      <a:pt x="1568" y="1536"/>
                      <a:pt x="1577" y="1525"/>
                      <a:pt x="1588" y="1515"/>
                    </a:cubicBezTo>
                    <a:cubicBezTo>
                      <a:pt x="1591" y="1512"/>
                      <a:pt x="1595" y="1507"/>
                      <a:pt x="1600" y="1503"/>
                    </a:cubicBezTo>
                    <a:cubicBezTo>
                      <a:pt x="1644" y="1463"/>
                      <a:pt x="1682" y="1419"/>
                      <a:pt x="1712" y="1370"/>
                    </a:cubicBezTo>
                    <a:cubicBezTo>
                      <a:pt x="1786" y="1264"/>
                      <a:pt x="1836" y="1142"/>
                      <a:pt x="1851" y="1010"/>
                    </a:cubicBezTo>
                    <a:cubicBezTo>
                      <a:pt x="1854" y="994"/>
                      <a:pt x="1851" y="976"/>
                      <a:pt x="1852" y="960"/>
                    </a:cubicBezTo>
                    <a:cubicBezTo>
                      <a:pt x="1878" y="787"/>
                      <a:pt x="1858" y="607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5"/>
              <p:cNvSpPr/>
              <p:nvPr/>
            </p:nvSpPr>
            <p:spPr>
              <a:xfrm>
                <a:off x="985635" y="3417218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4"/>
                      <a:pt x="370" y="264"/>
                    </a:cubicBezTo>
                    <a:cubicBezTo>
                      <a:pt x="1" y="685"/>
                      <a:pt x="80" y="1412"/>
                      <a:pt x="628" y="1640"/>
                    </a:cubicBezTo>
                    <a:cubicBezTo>
                      <a:pt x="740" y="1686"/>
                      <a:pt x="858" y="1704"/>
                      <a:pt x="975" y="1704"/>
                    </a:cubicBezTo>
                    <a:cubicBezTo>
                      <a:pt x="1001" y="1720"/>
                      <a:pt x="1031" y="1733"/>
                      <a:pt x="1063" y="1733"/>
                    </a:cubicBezTo>
                    <a:cubicBezTo>
                      <a:pt x="1065" y="1733"/>
                      <a:pt x="1067" y="1733"/>
                      <a:pt x="1068" y="1733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7" y="1554"/>
                      <a:pt x="1548" y="1551"/>
                      <a:pt x="1555" y="1546"/>
                    </a:cubicBezTo>
                    <a:cubicBezTo>
                      <a:pt x="1568" y="1536"/>
                      <a:pt x="1575" y="1525"/>
                      <a:pt x="1587" y="1515"/>
                    </a:cubicBezTo>
                    <a:cubicBezTo>
                      <a:pt x="1591" y="1512"/>
                      <a:pt x="1594" y="1508"/>
                      <a:pt x="1598" y="1503"/>
                    </a:cubicBezTo>
                    <a:cubicBezTo>
                      <a:pt x="1643" y="1464"/>
                      <a:pt x="1680" y="1420"/>
                      <a:pt x="1711" y="1370"/>
                    </a:cubicBezTo>
                    <a:cubicBezTo>
                      <a:pt x="1784" y="1264"/>
                      <a:pt x="1835" y="1142"/>
                      <a:pt x="1849" y="1010"/>
                    </a:cubicBezTo>
                    <a:cubicBezTo>
                      <a:pt x="1852" y="994"/>
                      <a:pt x="1849" y="978"/>
                      <a:pt x="1851" y="961"/>
                    </a:cubicBezTo>
                    <a:cubicBezTo>
                      <a:pt x="1877" y="788"/>
                      <a:pt x="1856" y="607"/>
                      <a:pt x="1760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5"/>
              <p:cNvSpPr/>
              <p:nvPr/>
            </p:nvSpPr>
            <p:spPr>
              <a:xfrm>
                <a:off x="1096230" y="3469657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4"/>
                    </a:cubicBezTo>
                    <a:cubicBezTo>
                      <a:pt x="1" y="686"/>
                      <a:pt x="80" y="1412"/>
                      <a:pt x="629" y="1640"/>
                    </a:cubicBezTo>
                    <a:cubicBezTo>
                      <a:pt x="740" y="1686"/>
                      <a:pt x="858" y="1704"/>
                      <a:pt x="975" y="1704"/>
                    </a:cubicBezTo>
                    <a:cubicBezTo>
                      <a:pt x="1001" y="1720"/>
                      <a:pt x="1031" y="1733"/>
                      <a:pt x="1065" y="1733"/>
                    </a:cubicBezTo>
                    <a:cubicBezTo>
                      <a:pt x="1066" y="1733"/>
                      <a:pt x="1068" y="1733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4"/>
                      <a:pt x="1548" y="1551"/>
                      <a:pt x="1555" y="1546"/>
                    </a:cubicBezTo>
                    <a:cubicBezTo>
                      <a:pt x="1568" y="1536"/>
                      <a:pt x="1575" y="1525"/>
                      <a:pt x="1587" y="1515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4"/>
                      <a:pt x="1836" y="1142"/>
                      <a:pt x="1851" y="1010"/>
                    </a:cubicBezTo>
                    <a:cubicBezTo>
                      <a:pt x="1852" y="994"/>
                      <a:pt x="1849" y="978"/>
                      <a:pt x="1851" y="961"/>
                    </a:cubicBezTo>
                    <a:cubicBezTo>
                      <a:pt x="1877" y="787"/>
                      <a:pt x="1856" y="607"/>
                      <a:pt x="1760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5"/>
              <p:cNvSpPr/>
              <p:nvPr/>
            </p:nvSpPr>
            <p:spPr>
              <a:xfrm>
                <a:off x="848840" y="3383313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8" y="0"/>
                    </a:moveTo>
                    <a:cubicBezTo>
                      <a:pt x="827" y="0"/>
                      <a:pt x="547" y="144"/>
                      <a:pt x="383" y="370"/>
                    </a:cubicBezTo>
                    <a:cubicBezTo>
                      <a:pt x="0" y="889"/>
                      <a:pt x="358" y="1700"/>
                      <a:pt x="993" y="1782"/>
                    </a:cubicBezTo>
                    <a:cubicBezTo>
                      <a:pt x="1030" y="1787"/>
                      <a:pt x="1067" y="1790"/>
                      <a:pt x="1105" y="1790"/>
                    </a:cubicBezTo>
                    <a:cubicBezTo>
                      <a:pt x="1400" y="1790"/>
                      <a:pt x="1700" y="1639"/>
                      <a:pt x="1789" y="1341"/>
                    </a:cubicBezTo>
                    <a:cubicBezTo>
                      <a:pt x="1801" y="1305"/>
                      <a:pt x="1808" y="1269"/>
                      <a:pt x="1813" y="1231"/>
                    </a:cubicBezTo>
                    <a:cubicBezTo>
                      <a:pt x="1945" y="1010"/>
                      <a:pt x="1948" y="732"/>
                      <a:pt x="1844" y="495"/>
                    </a:cubicBezTo>
                    <a:cubicBezTo>
                      <a:pt x="1722" y="217"/>
                      <a:pt x="1466" y="22"/>
                      <a:pt x="1159" y="2"/>
                    </a:cubicBezTo>
                    <a:cubicBezTo>
                      <a:pt x="1142" y="1"/>
                      <a:pt x="1125" y="0"/>
                      <a:pt x="11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5"/>
              <p:cNvSpPr/>
              <p:nvPr/>
            </p:nvSpPr>
            <p:spPr>
              <a:xfrm>
                <a:off x="933967" y="3317287"/>
                <a:ext cx="89343" cy="82246"/>
              </a:xfrm>
              <a:custGeom>
                <a:rect b="b" l="l" r="r" t="t"/>
                <a:pathLst>
                  <a:path extrusionOk="0" h="2028" w="2203">
                    <a:moveTo>
                      <a:pt x="1061" y="1"/>
                    </a:moveTo>
                    <a:cubicBezTo>
                      <a:pt x="874" y="1"/>
                      <a:pt x="688" y="54"/>
                      <a:pt x="530" y="171"/>
                    </a:cubicBezTo>
                    <a:cubicBezTo>
                      <a:pt x="131" y="465"/>
                      <a:pt x="1" y="1050"/>
                      <a:pt x="311" y="1451"/>
                    </a:cubicBezTo>
                    <a:cubicBezTo>
                      <a:pt x="357" y="1579"/>
                      <a:pt x="428" y="1700"/>
                      <a:pt x="527" y="1796"/>
                    </a:cubicBezTo>
                    <a:cubicBezTo>
                      <a:pt x="695" y="1954"/>
                      <a:pt x="915" y="2028"/>
                      <a:pt x="1137" y="2028"/>
                    </a:cubicBezTo>
                    <a:cubicBezTo>
                      <a:pt x="1393" y="2028"/>
                      <a:pt x="1652" y="1930"/>
                      <a:pt x="1839" y="1751"/>
                    </a:cubicBezTo>
                    <a:cubicBezTo>
                      <a:pt x="2197" y="1406"/>
                      <a:pt x="2203" y="784"/>
                      <a:pt x="1901" y="402"/>
                    </a:cubicBezTo>
                    <a:lnTo>
                      <a:pt x="1901" y="402"/>
                    </a:lnTo>
                    <a:lnTo>
                      <a:pt x="1901" y="403"/>
                    </a:lnTo>
                    <a:cubicBezTo>
                      <a:pt x="1703" y="153"/>
                      <a:pt x="1380" y="1"/>
                      <a:pt x="106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5"/>
              <p:cNvSpPr/>
              <p:nvPr/>
            </p:nvSpPr>
            <p:spPr>
              <a:xfrm>
                <a:off x="760632" y="3341824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9" y="83"/>
                      <a:pt x="370" y="263"/>
                    </a:cubicBezTo>
                    <a:cubicBezTo>
                      <a:pt x="1" y="684"/>
                      <a:pt x="80" y="1411"/>
                      <a:pt x="628" y="1639"/>
                    </a:cubicBezTo>
                    <a:cubicBezTo>
                      <a:pt x="735" y="1684"/>
                      <a:pt x="849" y="1701"/>
                      <a:pt x="961" y="1701"/>
                    </a:cubicBezTo>
                    <a:cubicBezTo>
                      <a:pt x="966" y="1701"/>
                      <a:pt x="970" y="1701"/>
                      <a:pt x="975" y="1701"/>
                    </a:cubicBezTo>
                    <a:cubicBezTo>
                      <a:pt x="1004" y="1720"/>
                      <a:pt x="1035" y="1732"/>
                      <a:pt x="1070" y="1732"/>
                    </a:cubicBezTo>
                    <a:cubicBezTo>
                      <a:pt x="1239" y="1724"/>
                      <a:pt x="1399" y="1658"/>
                      <a:pt x="1530" y="1557"/>
                    </a:cubicBezTo>
                    <a:cubicBezTo>
                      <a:pt x="1539" y="1553"/>
                      <a:pt x="1548" y="1550"/>
                      <a:pt x="1555" y="1544"/>
                    </a:cubicBezTo>
                    <a:cubicBezTo>
                      <a:pt x="1568" y="1535"/>
                      <a:pt x="1575" y="1524"/>
                      <a:pt x="1586" y="1514"/>
                    </a:cubicBezTo>
                    <a:cubicBezTo>
                      <a:pt x="1591" y="1511"/>
                      <a:pt x="1595" y="1507"/>
                      <a:pt x="1598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3"/>
                      <a:pt x="1849" y="976"/>
                      <a:pt x="1851" y="960"/>
                    </a:cubicBezTo>
                    <a:cubicBezTo>
                      <a:pt x="1877" y="787"/>
                      <a:pt x="1856" y="606"/>
                      <a:pt x="1761" y="440"/>
                    </a:cubicBezTo>
                    <a:cubicBezTo>
                      <a:pt x="1600" y="160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5"/>
              <p:cNvSpPr/>
              <p:nvPr/>
            </p:nvSpPr>
            <p:spPr>
              <a:xfrm>
                <a:off x="688564" y="3425207"/>
                <a:ext cx="76081" cy="70241"/>
              </a:xfrm>
              <a:custGeom>
                <a:rect b="b" l="l" r="r" t="t"/>
                <a:pathLst>
                  <a:path extrusionOk="0" h="1732" w="1876">
                    <a:moveTo>
                      <a:pt x="972" y="0"/>
                    </a:moveTo>
                    <a:cubicBezTo>
                      <a:pt x="748" y="0"/>
                      <a:pt x="528" y="83"/>
                      <a:pt x="369" y="263"/>
                    </a:cubicBezTo>
                    <a:cubicBezTo>
                      <a:pt x="0" y="684"/>
                      <a:pt x="79" y="1412"/>
                      <a:pt x="629" y="1640"/>
                    </a:cubicBezTo>
                    <a:cubicBezTo>
                      <a:pt x="735" y="1684"/>
                      <a:pt x="848" y="1702"/>
                      <a:pt x="961" y="1702"/>
                    </a:cubicBezTo>
                    <a:cubicBezTo>
                      <a:pt x="965" y="1702"/>
                      <a:pt x="970" y="1702"/>
                      <a:pt x="974" y="1702"/>
                    </a:cubicBezTo>
                    <a:cubicBezTo>
                      <a:pt x="1003" y="1720"/>
                      <a:pt x="1035" y="1732"/>
                      <a:pt x="1069" y="1732"/>
                    </a:cubicBezTo>
                    <a:cubicBezTo>
                      <a:pt x="1240" y="1725"/>
                      <a:pt x="1398" y="1658"/>
                      <a:pt x="1530" y="1557"/>
                    </a:cubicBezTo>
                    <a:cubicBezTo>
                      <a:pt x="1538" y="1553"/>
                      <a:pt x="1547" y="1550"/>
                      <a:pt x="1556" y="1546"/>
                    </a:cubicBezTo>
                    <a:cubicBezTo>
                      <a:pt x="1567" y="1536"/>
                      <a:pt x="1574" y="1524"/>
                      <a:pt x="1586" y="1514"/>
                    </a:cubicBezTo>
                    <a:cubicBezTo>
                      <a:pt x="1590" y="1511"/>
                      <a:pt x="1594" y="1507"/>
                      <a:pt x="1599" y="1502"/>
                    </a:cubicBezTo>
                    <a:cubicBezTo>
                      <a:pt x="1642" y="1463"/>
                      <a:pt x="1680" y="1419"/>
                      <a:pt x="1710" y="1370"/>
                    </a:cubicBezTo>
                    <a:cubicBezTo>
                      <a:pt x="1783" y="1263"/>
                      <a:pt x="1835" y="1142"/>
                      <a:pt x="1850" y="1009"/>
                    </a:cubicBezTo>
                    <a:cubicBezTo>
                      <a:pt x="1851" y="993"/>
                      <a:pt x="1850" y="977"/>
                      <a:pt x="1850" y="960"/>
                    </a:cubicBezTo>
                    <a:cubicBezTo>
                      <a:pt x="1876" y="787"/>
                      <a:pt x="1856" y="606"/>
                      <a:pt x="1760" y="440"/>
                    </a:cubicBezTo>
                    <a:cubicBezTo>
                      <a:pt x="1599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5"/>
              <p:cNvSpPr/>
              <p:nvPr/>
            </p:nvSpPr>
            <p:spPr>
              <a:xfrm>
                <a:off x="839918" y="3269350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9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7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3"/>
                      <a:pt x="1548" y="1551"/>
                      <a:pt x="1555" y="1546"/>
                    </a:cubicBezTo>
                    <a:cubicBezTo>
                      <a:pt x="1568" y="1536"/>
                      <a:pt x="1575" y="1525"/>
                      <a:pt x="1587" y="1514"/>
                    </a:cubicBezTo>
                    <a:cubicBezTo>
                      <a:pt x="1591" y="1512"/>
                      <a:pt x="1595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4"/>
                      <a:pt x="1849" y="978"/>
                      <a:pt x="1851" y="960"/>
                    </a:cubicBezTo>
                    <a:cubicBezTo>
                      <a:pt x="1877" y="787"/>
                      <a:pt x="1856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5"/>
              <p:cNvSpPr/>
              <p:nvPr/>
            </p:nvSpPr>
            <p:spPr>
              <a:xfrm>
                <a:off x="799160" y="3477646"/>
                <a:ext cx="76081" cy="70241"/>
              </a:xfrm>
              <a:custGeom>
                <a:rect b="b" l="l" r="r" t="t"/>
                <a:pathLst>
                  <a:path extrusionOk="0" h="1732" w="1876">
                    <a:moveTo>
                      <a:pt x="972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0" y="686"/>
                      <a:pt x="80" y="1411"/>
                      <a:pt x="628" y="1639"/>
                    </a:cubicBezTo>
                    <a:cubicBezTo>
                      <a:pt x="739" y="1686"/>
                      <a:pt x="857" y="1703"/>
                      <a:pt x="974" y="1703"/>
                    </a:cubicBezTo>
                    <a:cubicBezTo>
                      <a:pt x="1002" y="1719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69" y="1732"/>
                    </a:cubicBezTo>
                    <a:cubicBezTo>
                      <a:pt x="1238" y="1725"/>
                      <a:pt x="1398" y="1660"/>
                      <a:pt x="1530" y="1557"/>
                    </a:cubicBezTo>
                    <a:cubicBezTo>
                      <a:pt x="1538" y="1553"/>
                      <a:pt x="1547" y="1550"/>
                      <a:pt x="1556" y="1546"/>
                    </a:cubicBezTo>
                    <a:cubicBezTo>
                      <a:pt x="1567" y="1535"/>
                      <a:pt x="1574" y="1524"/>
                      <a:pt x="1586" y="1514"/>
                    </a:cubicBezTo>
                    <a:cubicBezTo>
                      <a:pt x="1590" y="1511"/>
                      <a:pt x="1595" y="1507"/>
                      <a:pt x="1599" y="1502"/>
                    </a:cubicBezTo>
                    <a:cubicBezTo>
                      <a:pt x="1642" y="1463"/>
                      <a:pt x="1680" y="1419"/>
                      <a:pt x="1710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1" y="993"/>
                      <a:pt x="1850" y="977"/>
                      <a:pt x="1850" y="960"/>
                    </a:cubicBezTo>
                    <a:cubicBezTo>
                      <a:pt x="1876" y="787"/>
                      <a:pt x="1856" y="606"/>
                      <a:pt x="1761" y="440"/>
                    </a:cubicBezTo>
                    <a:cubicBezTo>
                      <a:pt x="1599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5"/>
              <p:cNvSpPr/>
              <p:nvPr/>
            </p:nvSpPr>
            <p:spPr>
              <a:xfrm>
                <a:off x="908295" y="3474685"/>
                <a:ext cx="76081" cy="70282"/>
              </a:xfrm>
              <a:custGeom>
                <a:rect b="b" l="l" r="r" t="t"/>
                <a:pathLst>
                  <a:path extrusionOk="0" h="1733" w="1876">
                    <a:moveTo>
                      <a:pt x="971" y="1"/>
                    </a:moveTo>
                    <a:cubicBezTo>
                      <a:pt x="748" y="1"/>
                      <a:pt x="527" y="83"/>
                      <a:pt x="370" y="264"/>
                    </a:cubicBezTo>
                    <a:cubicBezTo>
                      <a:pt x="0" y="686"/>
                      <a:pt x="80" y="1412"/>
                      <a:pt x="628" y="1640"/>
                    </a:cubicBezTo>
                    <a:cubicBezTo>
                      <a:pt x="739" y="1686"/>
                      <a:pt x="857" y="1704"/>
                      <a:pt x="974" y="1704"/>
                    </a:cubicBezTo>
                    <a:cubicBezTo>
                      <a:pt x="1002" y="1720"/>
                      <a:pt x="1030" y="1733"/>
                      <a:pt x="1064" y="1733"/>
                    </a:cubicBezTo>
                    <a:cubicBezTo>
                      <a:pt x="1066" y="1733"/>
                      <a:pt x="1068" y="1733"/>
                      <a:pt x="1069" y="1733"/>
                    </a:cubicBezTo>
                    <a:cubicBezTo>
                      <a:pt x="1238" y="1725"/>
                      <a:pt x="1398" y="1660"/>
                      <a:pt x="1530" y="1558"/>
                    </a:cubicBezTo>
                    <a:cubicBezTo>
                      <a:pt x="1538" y="1554"/>
                      <a:pt x="1547" y="1551"/>
                      <a:pt x="1554" y="1546"/>
                    </a:cubicBezTo>
                    <a:cubicBezTo>
                      <a:pt x="1567" y="1536"/>
                      <a:pt x="1574" y="1525"/>
                      <a:pt x="1586" y="1515"/>
                    </a:cubicBezTo>
                    <a:cubicBezTo>
                      <a:pt x="1590" y="1512"/>
                      <a:pt x="1593" y="1507"/>
                      <a:pt x="1598" y="1503"/>
                    </a:cubicBezTo>
                    <a:cubicBezTo>
                      <a:pt x="1642" y="1464"/>
                      <a:pt x="1680" y="1419"/>
                      <a:pt x="1710" y="1370"/>
                    </a:cubicBezTo>
                    <a:cubicBezTo>
                      <a:pt x="1784" y="1264"/>
                      <a:pt x="1836" y="1142"/>
                      <a:pt x="1850" y="1010"/>
                    </a:cubicBezTo>
                    <a:cubicBezTo>
                      <a:pt x="1851" y="994"/>
                      <a:pt x="1849" y="978"/>
                      <a:pt x="1850" y="961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5"/>
              <p:cNvSpPr/>
              <p:nvPr/>
            </p:nvSpPr>
            <p:spPr>
              <a:xfrm>
                <a:off x="551729" y="3391262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10" y="0"/>
                    </a:moveTo>
                    <a:cubicBezTo>
                      <a:pt x="829" y="0"/>
                      <a:pt x="549" y="144"/>
                      <a:pt x="383" y="370"/>
                    </a:cubicBezTo>
                    <a:cubicBezTo>
                      <a:pt x="1" y="889"/>
                      <a:pt x="360" y="1700"/>
                      <a:pt x="995" y="1782"/>
                    </a:cubicBezTo>
                    <a:cubicBezTo>
                      <a:pt x="1032" y="1787"/>
                      <a:pt x="1069" y="1790"/>
                      <a:pt x="1107" y="1790"/>
                    </a:cubicBezTo>
                    <a:cubicBezTo>
                      <a:pt x="1402" y="1790"/>
                      <a:pt x="1702" y="1639"/>
                      <a:pt x="1791" y="1341"/>
                    </a:cubicBezTo>
                    <a:cubicBezTo>
                      <a:pt x="1801" y="1305"/>
                      <a:pt x="1808" y="1269"/>
                      <a:pt x="1813" y="1231"/>
                    </a:cubicBezTo>
                    <a:cubicBezTo>
                      <a:pt x="1946" y="1011"/>
                      <a:pt x="1950" y="732"/>
                      <a:pt x="1845" y="495"/>
                    </a:cubicBezTo>
                    <a:cubicBezTo>
                      <a:pt x="1722" y="217"/>
                      <a:pt x="1468" y="22"/>
                      <a:pt x="1161" y="2"/>
                    </a:cubicBezTo>
                    <a:cubicBezTo>
                      <a:pt x="1144" y="1"/>
                      <a:pt x="1127" y="0"/>
                      <a:pt x="111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5"/>
              <p:cNvSpPr/>
              <p:nvPr/>
            </p:nvSpPr>
            <p:spPr>
              <a:xfrm>
                <a:off x="636856" y="3325277"/>
                <a:ext cx="89424" cy="82246"/>
              </a:xfrm>
              <a:custGeom>
                <a:rect b="b" l="l" r="r" t="t"/>
                <a:pathLst>
                  <a:path extrusionOk="0" h="2028" w="2205">
                    <a:moveTo>
                      <a:pt x="1062" y="0"/>
                    </a:moveTo>
                    <a:cubicBezTo>
                      <a:pt x="874" y="0"/>
                      <a:pt x="688" y="53"/>
                      <a:pt x="531" y="170"/>
                    </a:cubicBezTo>
                    <a:cubicBezTo>
                      <a:pt x="132" y="464"/>
                      <a:pt x="1" y="1049"/>
                      <a:pt x="313" y="1450"/>
                    </a:cubicBezTo>
                    <a:cubicBezTo>
                      <a:pt x="357" y="1578"/>
                      <a:pt x="428" y="1700"/>
                      <a:pt x="529" y="1795"/>
                    </a:cubicBezTo>
                    <a:cubicBezTo>
                      <a:pt x="696" y="1953"/>
                      <a:pt x="916" y="2027"/>
                      <a:pt x="1137" y="2027"/>
                    </a:cubicBezTo>
                    <a:cubicBezTo>
                      <a:pt x="1393" y="2027"/>
                      <a:pt x="1653" y="1929"/>
                      <a:pt x="1839" y="1750"/>
                    </a:cubicBezTo>
                    <a:cubicBezTo>
                      <a:pt x="2199" y="1405"/>
                      <a:pt x="2204" y="783"/>
                      <a:pt x="1901" y="401"/>
                    </a:cubicBezTo>
                    <a:lnTo>
                      <a:pt x="1901" y="401"/>
                    </a:lnTo>
                    <a:lnTo>
                      <a:pt x="1901" y="402"/>
                    </a:lnTo>
                    <a:cubicBezTo>
                      <a:pt x="1703" y="153"/>
                      <a:pt x="1380" y="0"/>
                      <a:pt x="106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5"/>
              <p:cNvSpPr/>
              <p:nvPr/>
            </p:nvSpPr>
            <p:spPr>
              <a:xfrm>
                <a:off x="611184" y="3482675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8" y="83"/>
                      <a:pt x="370" y="263"/>
                    </a:cubicBezTo>
                    <a:cubicBezTo>
                      <a:pt x="1" y="686"/>
                      <a:pt x="80" y="1411"/>
                      <a:pt x="630" y="1639"/>
                    </a:cubicBezTo>
                    <a:cubicBezTo>
                      <a:pt x="739" y="1686"/>
                      <a:pt x="858" y="1703"/>
                      <a:pt x="974" y="1703"/>
                    </a:cubicBezTo>
                    <a:cubicBezTo>
                      <a:pt x="1002" y="1719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1" y="1557"/>
                    </a:cubicBezTo>
                    <a:cubicBezTo>
                      <a:pt x="1539" y="1553"/>
                      <a:pt x="1547" y="1550"/>
                      <a:pt x="1556" y="1546"/>
                    </a:cubicBezTo>
                    <a:cubicBezTo>
                      <a:pt x="1568" y="1536"/>
                      <a:pt x="1575" y="1524"/>
                      <a:pt x="1586" y="1514"/>
                    </a:cubicBezTo>
                    <a:cubicBezTo>
                      <a:pt x="1591" y="1511"/>
                      <a:pt x="1595" y="1507"/>
                      <a:pt x="1599" y="1502"/>
                    </a:cubicBezTo>
                    <a:cubicBezTo>
                      <a:pt x="1643" y="1463"/>
                      <a:pt x="1680" y="1419"/>
                      <a:pt x="1710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2" y="993"/>
                      <a:pt x="1850" y="977"/>
                      <a:pt x="1850" y="960"/>
                    </a:cubicBezTo>
                    <a:cubicBezTo>
                      <a:pt x="1876" y="787"/>
                      <a:pt x="1856" y="606"/>
                      <a:pt x="1761" y="440"/>
                    </a:cubicBezTo>
                    <a:cubicBezTo>
                      <a:pt x="1600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5"/>
              <p:cNvSpPr/>
              <p:nvPr/>
            </p:nvSpPr>
            <p:spPr>
              <a:xfrm>
                <a:off x="1009928" y="4067737"/>
                <a:ext cx="76162" cy="70282"/>
              </a:xfrm>
              <a:custGeom>
                <a:rect b="b" l="l" r="r" t="t"/>
                <a:pathLst>
                  <a:path extrusionOk="0" h="1733" w="1878">
                    <a:moveTo>
                      <a:pt x="972" y="1"/>
                    </a:moveTo>
                    <a:cubicBezTo>
                      <a:pt x="749" y="1"/>
                      <a:pt x="529" y="83"/>
                      <a:pt x="371" y="263"/>
                    </a:cubicBezTo>
                    <a:cubicBezTo>
                      <a:pt x="1" y="686"/>
                      <a:pt x="81" y="1412"/>
                      <a:pt x="630" y="1640"/>
                    </a:cubicBezTo>
                    <a:cubicBezTo>
                      <a:pt x="739" y="1686"/>
                      <a:pt x="859" y="1703"/>
                      <a:pt x="976" y="1703"/>
                    </a:cubicBezTo>
                    <a:cubicBezTo>
                      <a:pt x="1002" y="1720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400" y="1660"/>
                      <a:pt x="1531" y="1558"/>
                    </a:cubicBezTo>
                    <a:cubicBezTo>
                      <a:pt x="1539" y="1553"/>
                      <a:pt x="1549" y="1550"/>
                      <a:pt x="1556" y="1546"/>
                    </a:cubicBezTo>
                    <a:cubicBezTo>
                      <a:pt x="1569" y="1537"/>
                      <a:pt x="1576" y="1524"/>
                      <a:pt x="1588" y="1514"/>
                    </a:cubicBezTo>
                    <a:cubicBezTo>
                      <a:pt x="1592" y="1511"/>
                      <a:pt x="1595" y="1507"/>
                      <a:pt x="1599" y="1503"/>
                    </a:cubicBezTo>
                    <a:cubicBezTo>
                      <a:pt x="1644" y="1464"/>
                      <a:pt x="1682" y="1419"/>
                      <a:pt x="1712" y="1370"/>
                    </a:cubicBezTo>
                    <a:cubicBezTo>
                      <a:pt x="1785" y="1263"/>
                      <a:pt x="1836" y="1142"/>
                      <a:pt x="1850" y="1009"/>
                    </a:cubicBezTo>
                    <a:cubicBezTo>
                      <a:pt x="1853" y="993"/>
                      <a:pt x="1850" y="978"/>
                      <a:pt x="1852" y="960"/>
                    </a:cubicBezTo>
                    <a:cubicBezTo>
                      <a:pt x="1878" y="787"/>
                      <a:pt x="1858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5"/>
              <p:cNvSpPr/>
              <p:nvPr/>
            </p:nvSpPr>
            <p:spPr>
              <a:xfrm>
                <a:off x="736460" y="4083716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3" y="1"/>
                    </a:moveTo>
                    <a:cubicBezTo>
                      <a:pt x="750" y="1"/>
                      <a:pt x="530" y="84"/>
                      <a:pt x="372" y="265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2" y="1559"/>
                    </a:cubicBezTo>
                    <a:cubicBezTo>
                      <a:pt x="1539" y="1553"/>
                      <a:pt x="1549" y="1552"/>
                      <a:pt x="1556" y="1546"/>
                    </a:cubicBezTo>
                    <a:cubicBezTo>
                      <a:pt x="1568" y="1537"/>
                      <a:pt x="1576" y="1524"/>
                      <a:pt x="1587" y="1516"/>
                    </a:cubicBezTo>
                    <a:cubicBezTo>
                      <a:pt x="1591" y="1511"/>
                      <a:pt x="1595" y="1507"/>
                      <a:pt x="1600" y="1503"/>
                    </a:cubicBezTo>
                    <a:cubicBezTo>
                      <a:pt x="1643" y="1464"/>
                      <a:pt x="1682" y="1420"/>
                      <a:pt x="1711" y="1370"/>
                    </a:cubicBezTo>
                    <a:cubicBezTo>
                      <a:pt x="1786" y="1265"/>
                      <a:pt x="1836" y="1142"/>
                      <a:pt x="1851" y="1011"/>
                    </a:cubicBezTo>
                    <a:cubicBezTo>
                      <a:pt x="1852" y="993"/>
                      <a:pt x="1851" y="977"/>
                      <a:pt x="1851" y="962"/>
                    </a:cubicBezTo>
                    <a:lnTo>
                      <a:pt x="1851" y="960"/>
                    </a:lnTo>
                    <a:cubicBezTo>
                      <a:pt x="1877" y="787"/>
                      <a:pt x="1856" y="608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5"/>
              <p:cNvSpPr/>
              <p:nvPr/>
            </p:nvSpPr>
            <p:spPr>
              <a:xfrm>
                <a:off x="1160633" y="3925223"/>
                <a:ext cx="79001" cy="72634"/>
              </a:xfrm>
              <a:custGeom>
                <a:rect b="b" l="l" r="r" t="t"/>
                <a:pathLst>
                  <a:path extrusionOk="0" h="1791" w="1948">
                    <a:moveTo>
                      <a:pt x="1107" y="1"/>
                    </a:moveTo>
                    <a:cubicBezTo>
                      <a:pt x="828" y="1"/>
                      <a:pt x="547" y="143"/>
                      <a:pt x="382" y="369"/>
                    </a:cubicBezTo>
                    <a:cubicBezTo>
                      <a:pt x="0" y="890"/>
                      <a:pt x="359" y="1699"/>
                      <a:pt x="994" y="1783"/>
                    </a:cubicBezTo>
                    <a:cubicBezTo>
                      <a:pt x="1030" y="1788"/>
                      <a:pt x="1066" y="1790"/>
                      <a:pt x="1103" y="1790"/>
                    </a:cubicBezTo>
                    <a:cubicBezTo>
                      <a:pt x="1398" y="1790"/>
                      <a:pt x="1700" y="1639"/>
                      <a:pt x="1791" y="1340"/>
                    </a:cubicBezTo>
                    <a:cubicBezTo>
                      <a:pt x="1801" y="1304"/>
                      <a:pt x="1808" y="1268"/>
                      <a:pt x="1812" y="1232"/>
                    </a:cubicBezTo>
                    <a:cubicBezTo>
                      <a:pt x="1945" y="1011"/>
                      <a:pt x="1948" y="733"/>
                      <a:pt x="1844" y="495"/>
                    </a:cubicBezTo>
                    <a:lnTo>
                      <a:pt x="1844" y="495"/>
                    </a:lnTo>
                    <a:lnTo>
                      <a:pt x="1844" y="496"/>
                    </a:lnTo>
                    <a:cubicBezTo>
                      <a:pt x="1721" y="216"/>
                      <a:pt x="1466" y="21"/>
                      <a:pt x="1159" y="3"/>
                    </a:cubicBezTo>
                    <a:cubicBezTo>
                      <a:pt x="1142" y="1"/>
                      <a:pt x="1125" y="1"/>
                      <a:pt x="110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p5"/>
              <p:cNvSpPr/>
              <p:nvPr/>
            </p:nvSpPr>
            <p:spPr>
              <a:xfrm>
                <a:off x="1072424" y="3883694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9" y="1"/>
                      <a:pt x="529" y="83"/>
                      <a:pt x="371" y="263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39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59"/>
                      <a:pt x="1532" y="1558"/>
                    </a:cubicBezTo>
                    <a:cubicBezTo>
                      <a:pt x="1539" y="1553"/>
                      <a:pt x="1547" y="1550"/>
                      <a:pt x="1556" y="1545"/>
                    </a:cubicBezTo>
                    <a:cubicBezTo>
                      <a:pt x="1568" y="1536"/>
                      <a:pt x="1575" y="1524"/>
                      <a:pt x="1586" y="1514"/>
                    </a:cubicBezTo>
                    <a:cubicBezTo>
                      <a:pt x="1591" y="1511"/>
                      <a:pt x="1595" y="1507"/>
                      <a:pt x="1599" y="1503"/>
                    </a:cubicBezTo>
                    <a:cubicBezTo>
                      <a:pt x="1643" y="1464"/>
                      <a:pt x="1680" y="1419"/>
                      <a:pt x="1710" y="1370"/>
                    </a:cubicBezTo>
                    <a:cubicBezTo>
                      <a:pt x="1785" y="1263"/>
                      <a:pt x="1836" y="1142"/>
                      <a:pt x="1850" y="1009"/>
                    </a:cubicBezTo>
                    <a:cubicBezTo>
                      <a:pt x="1852" y="993"/>
                      <a:pt x="1850" y="978"/>
                      <a:pt x="1850" y="960"/>
                    </a:cubicBezTo>
                    <a:cubicBezTo>
                      <a:pt x="1876" y="787"/>
                      <a:pt x="1858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5"/>
              <p:cNvSpPr/>
              <p:nvPr/>
            </p:nvSpPr>
            <p:spPr>
              <a:xfrm>
                <a:off x="1000316" y="3967077"/>
                <a:ext cx="76203" cy="70282"/>
              </a:xfrm>
              <a:custGeom>
                <a:rect b="b" l="l" r="r" t="t"/>
                <a:pathLst>
                  <a:path extrusionOk="0" h="1733" w="1879">
                    <a:moveTo>
                      <a:pt x="973" y="1"/>
                    </a:moveTo>
                    <a:cubicBezTo>
                      <a:pt x="750" y="1"/>
                      <a:pt x="530" y="83"/>
                      <a:pt x="372" y="263"/>
                    </a:cubicBezTo>
                    <a:cubicBezTo>
                      <a:pt x="1" y="686"/>
                      <a:pt x="82" y="1412"/>
                      <a:pt x="630" y="1640"/>
                    </a:cubicBezTo>
                    <a:cubicBezTo>
                      <a:pt x="740" y="1686"/>
                      <a:pt x="858" y="1703"/>
                      <a:pt x="976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7" y="1732"/>
                      <a:pt x="1068" y="1732"/>
                      <a:pt x="1070" y="1732"/>
                    </a:cubicBezTo>
                    <a:cubicBezTo>
                      <a:pt x="1240" y="1725"/>
                      <a:pt x="1399" y="1659"/>
                      <a:pt x="1532" y="1558"/>
                    </a:cubicBezTo>
                    <a:cubicBezTo>
                      <a:pt x="1539" y="1553"/>
                      <a:pt x="1549" y="1551"/>
                      <a:pt x="1556" y="1545"/>
                    </a:cubicBezTo>
                    <a:cubicBezTo>
                      <a:pt x="1568" y="1536"/>
                      <a:pt x="1577" y="1525"/>
                      <a:pt x="1587" y="1514"/>
                    </a:cubicBezTo>
                    <a:cubicBezTo>
                      <a:pt x="1591" y="1512"/>
                      <a:pt x="1595" y="1507"/>
                      <a:pt x="1600" y="1503"/>
                    </a:cubicBezTo>
                    <a:cubicBezTo>
                      <a:pt x="1644" y="1464"/>
                      <a:pt x="1682" y="1419"/>
                      <a:pt x="1711" y="1370"/>
                    </a:cubicBezTo>
                    <a:cubicBezTo>
                      <a:pt x="1786" y="1263"/>
                      <a:pt x="1836" y="1142"/>
                      <a:pt x="1851" y="1009"/>
                    </a:cubicBezTo>
                    <a:cubicBezTo>
                      <a:pt x="1852" y="994"/>
                      <a:pt x="1851" y="976"/>
                      <a:pt x="1851" y="960"/>
                    </a:cubicBezTo>
                    <a:cubicBezTo>
                      <a:pt x="1878" y="787"/>
                      <a:pt x="1858" y="607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5"/>
              <p:cNvSpPr/>
              <p:nvPr/>
            </p:nvSpPr>
            <p:spPr>
              <a:xfrm>
                <a:off x="1151710" y="3811260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0"/>
                    </a:moveTo>
                    <a:cubicBezTo>
                      <a:pt x="750" y="0"/>
                      <a:pt x="529" y="83"/>
                      <a:pt x="372" y="263"/>
                    </a:cubicBezTo>
                    <a:cubicBezTo>
                      <a:pt x="1" y="686"/>
                      <a:pt x="80" y="1411"/>
                      <a:pt x="630" y="1639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19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2" y="1557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7"/>
                      <a:pt x="1575" y="1524"/>
                      <a:pt x="1587" y="1514"/>
                    </a:cubicBezTo>
                    <a:cubicBezTo>
                      <a:pt x="1591" y="1511"/>
                      <a:pt x="1595" y="1507"/>
                      <a:pt x="1599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6" y="1264"/>
                      <a:pt x="1836" y="1142"/>
                      <a:pt x="1851" y="1009"/>
                    </a:cubicBezTo>
                    <a:cubicBezTo>
                      <a:pt x="1852" y="993"/>
                      <a:pt x="1851" y="977"/>
                      <a:pt x="1851" y="960"/>
                    </a:cubicBezTo>
                    <a:cubicBezTo>
                      <a:pt x="1877" y="787"/>
                      <a:pt x="1858" y="606"/>
                      <a:pt x="1761" y="440"/>
                    </a:cubicBezTo>
                    <a:cubicBezTo>
                      <a:pt x="1600" y="161"/>
                      <a:pt x="1283" y="0"/>
                      <a:pt x="97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5"/>
              <p:cNvSpPr/>
              <p:nvPr/>
            </p:nvSpPr>
            <p:spPr>
              <a:xfrm>
                <a:off x="1110952" y="4019516"/>
                <a:ext cx="76081" cy="70282"/>
              </a:xfrm>
              <a:custGeom>
                <a:rect b="b" l="l" r="r" t="t"/>
                <a:pathLst>
                  <a:path extrusionOk="0" h="1733" w="1876">
                    <a:moveTo>
                      <a:pt x="973" y="1"/>
                    </a:moveTo>
                    <a:cubicBezTo>
                      <a:pt x="749" y="1"/>
                      <a:pt x="529" y="84"/>
                      <a:pt x="371" y="265"/>
                    </a:cubicBezTo>
                    <a:cubicBezTo>
                      <a:pt x="0" y="686"/>
                      <a:pt x="79" y="1412"/>
                      <a:pt x="629" y="1640"/>
                    </a:cubicBezTo>
                    <a:cubicBezTo>
                      <a:pt x="739" y="1686"/>
                      <a:pt x="857" y="1703"/>
                      <a:pt x="974" y="1703"/>
                    </a:cubicBezTo>
                    <a:cubicBezTo>
                      <a:pt x="1001" y="1720"/>
                      <a:pt x="1031" y="1732"/>
                      <a:pt x="1064" y="1732"/>
                    </a:cubicBezTo>
                    <a:cubicBezTo>
                      <a:pt x="1066" y="1732"/>
                      <a:pt x="1067" y="1732"/>
                      <a:pt x="1069" y="1732"/>
                    </a:cubicBezTo>
                    <a:cubicBezTo>
                      <a:pt x="1239" y="1726"/>
                      <a:pt x="1398" y="1660"/>
                      <a:pt x="1531" y="1559"/>
                    </a:cubicBezTo>
                    <a:cubicBezTo>
                      <a:pt x="1538" y="1553"/>
                      <a:pt x="1548" y="1552"/>
                      <a:pt x="1555" y="1546"/>
                    </a:cubicBezTo>
                    <a:cubicBezTo>
                      <a:pt x="1567" y="1537"/>
                      <a:pt x="1576" y="1524"/>
                      <a:pt x="1586" y="1516"/>
                    </a:cubicBezTo>
                    <a:cubicBezTo>
                      <a:pt x="1590" y="1511"/>
                      <a:pt x="1594" y="1507"/>
                      <a:pt x="1599" y="1503"/>
                    </a:cubicBezTo>
                    <a:cubicBezTo>
                      <a:pt x="1642" y="1464"/>
                      <a:pt x="1681" y="1421"/>
                      <a:pt x="1710" y="1370"/>
                    </a:cubicBezTo>
                    <a:cubicBezTo>
                      <a:pt x="1783" y="1265"/>
                      <a:pt x="1835" y="1142"/>
                      <a:pt x="1850" y="1011"/>
                    </a:cubicBezTo>
                    <a:cubicBezTo>
                      <a:pt x="1851" y="993"/>
                      <a:pt x="1850" y="978"/>
                      <a:pt x="1850" y="962"/>
                    </a:cubicBezTo>
                    <a:lnTo>
                      <a:pt x="1850" y="960"/>
                    </a:lnTo>
                    <a:cubicBezTo>
                      <a:pt x="1876" y="787"/>
                      <a:pt x="1856" y="608"/>
                      <a:pt x="1760" y="441"/>
                    </a:cubicBezTo>
                    <a:cubicBezTo>
                      <a:pt x="1599" y="161"/>
                      <a:pt x="1283" y="1"/>
                      <a:pt x="97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5"/>
              <p:cNvSpPr/>
              <p:nvPr/>
            </p:nvSpPr>
            <p:spPr>
              <a:xfrm>
                <a:off x="863521" y="3933213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8"/>
                    </a:cubicBezTo>
                    <a:cubicBezTo>
                      <a:pt x="0" y="889"/>
                      <a:pt x="360" y="1699"/>
                      <a:pt x="995" y="1782"/>
                    </a:cubicBezTo>
                    <a:cubicBezTo>
                      <a:pt x="1031" y="1787"/>
                      <a:pt x="1067" y="1789"/>
                      <a:pt x="1104" y="1789"/>
                    </a:cubicBezTo>
                    <a:cubicBezTo>
                      <a:pt x="1400" y="1789"/>
                      <a:pt x="1701" y="1639"/>
                      <a:pt x="1791" y="1339"/>
                    </a:cubicBezTo>
                    <a:cubicBezTo>
                      <a:pt x="1803" y="1303"/>
                      <a:pt x="1810" y="1267"/>
                      <a:pt x="1813" y="1231"/>
                    </a:cubicBezTo>
                    <a:cubicBezTo>
                      <a:pt x="1947" y="1010"/>
                      <a:pt x="1950" y="732"/>
                      <a:pt x="1846" y="494"/>
                    </a:cubicBezTo>
                    <a:lnTo>
                      <a:pt x="1846" y="494"/>
                    </a:lnTo>
                    <a:lnTo>
                      <a:pt x="1846" y="495"/>
                    </a:lnTo>
                    <a:cubicBezTo>
                      <a:pt x="1722" y="215"/>
                      <a:pt x="1468" y="21"/>
                      <a:pt x="1160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5"/>
              <p:cNvSpPr/>
              <p:nvPr/>
            </p:nvSpPr>
            <p:spPr>
              <a:xfrm>
                <a:off x="948729" y="3867147"/>
                <a:ext cx="89343" cy="82286"/>
              </a:xfrm>
              <a:custGeom>
                <a:rect b="b" l="l" r="r" t="t"/>
                <a:pathLst>
                  <a:path extrusionOk="0" h="2029" w="2203">
                    <a:moveTo>
                      <a:pt x="1060" y="1"/>
                    </a:moveTo>
                    <a:cubicBezTo>
                      <a:pt x="872" y="1"/>
                      <a:pt x="686" y="53"/>
                      <a:pt x="528" y="171"/>
                    </a:cubicBezTo>
                    <a:cubicBezTo>
                      <a:pt x="130" y="465"/>
                      <a:pt x="0" y="1049"/>
                      <a:pt x="310" y="1450"/>
                    </a:cubicBezTo>
                    <a:cubicBezTo>
                      <a:pt x="357" y="1580"/>
                      <a:pt x="426" y="1700"/>
                      <a:pt x="527" y="1795"/>
                    </a:cubicBezTo>
                    <a:cubicBezTo>
                      <a:pt x="695" y="1955"/>
                      <a:pt x="914" y="2029"/>
                      <a:pt x="1136" y="2029"/>
                    </a:cubicBezTo>
                    <a:cubicBezTo>
                      <a:pt x="1392" y="2029"/>
                      <a:pt x="1651" y="1930"/>
                      <a:pt x="1837" y="1751"/>
                    </a:cubicBezTo>
                    <a:cubicBezTo>
                      <a:pt x="2196" y="1406"/>
                      <a:pt x="2202" y="784"/>
                      <a:pt x="1899" y="403"/>
                    </a:cubicBezTo>
                    <a:cubicBezTo>
                      <a:pt x="1701" y="153"/>
                      <a:pt x="1378" y="1"/>
                      <a:pt x="106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5"/>
              <p:cNvSpPr/>
              <p:nvPr/>
            </p:nvSpPr>
            <p:spPr>
              <a:xfrm>
                <a:off x="775394" y="3891643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4"/>
                    </a:cubicBezTo>
                    <a:cubicBezTo>
                      <a:pt x="0" y="686"/>
                      <a:pt x="80" y="1412"/>
                      <a:pt x="628" y="1640"/>
                    </a:cubicBezTo>
                    <a:cubicBezTo>
                      <a:pt x="739" y="1686"/>
                      <a:pt x="857" y="1704"/>
                      <a:pt x="974" y="1704"/>
                    </a:cubicBezTo>
                    <a:cubicBezTo>
                      <a:pt x="1000" y="1720"/>
                      <a:pt x="1030" y="1733"/>
                      <a:pt x="1063" y="1733"/>
                    </a:cubicBezTo>
                    <a:cubicBezTo>
                      <a:pt x="1065" y="1733"/>
                      <a:pt x="1066" y="1732"/>
                      <a:pt x="1068" y="1732"/>
                    </a:cubicBezTo>
                    <a:cubicBezTo>
                      <a:pt x="1238" y="1725"/>
                      <a:pt x="1399" y="1659"/>
                      <a:pt x="1530" y="1558"/>
                    </a:cubicBezTo>
                    <a:cubicBezTo>
                      <a:pt x="1537" y="1553"/>
                      <a:pt x="1547" y="1551"/>
                      <a:pt x="1554" y="1545"/>
                    </a:cubicBezTo>
                    <a:cubicBezTo>
                      <a:pt x="1567" y="1536"/>
                      <a:pt x="1575" y="1525"/>
                      <a:pt x="1586" y="1515"/>
                    </a:cubicBezTo>
                    <a:cubicBezTo>
                      <a:pt x="1590" y="1512"/>
                      <a:pt x="1593" y="1507"/>
                      <a:pt x="1598" y="1503"/>
                    </a:cubicBezTo>
                    <a:cubicBezTo>
                      <a:pt x="1642" y="1464"/>
                      <a:pt x="1680" y="1419"/>
                      <a:pt x="1710" y="1370"/>
                    </a:cubicBezTo>
                    <a:cubicBezTo>
                      <a:pt x="1784" y="1263"/>
                      <a:pt x="1834" y="1142"/>
                      <a:pt x="1849" y="1009"/>
                    </a:cubicBezTo>
                    <a:cubicBezTo>
                      <a:pt x="1852" y="994"/>
                      <a:pt x="1849" y="978"/>
                      <a:pt x="1850" y="960"/>
                    </a:cubicBezTo>
                    <a:cubicBezTo>
                      <a:pt x="1876" y="787"/>
                      <a:pt x="1856" y="607"/>
                      <a:pt x="1759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5"/>
              <p:cNvSpPr/>
              <p:nvPr/>
            </p:nvSpPr>
            <p:spPr>
              <a:xfrm>
                <a:off x="703286" y="3975026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4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9" y="1686"/>
                      <a:pt x="858" y="1704"/>
                      <a:pt x="975" y="1704"/>
                    </a:cubicBezTo>
                    <a:cubicBezTo>
                      <a:pt x="1002" y="1720"/>
                      <a:pt x="1031" y="1733"/>
                      <a:pt x="1064" y="1733"/>
                    </a:cubicBezTo>
                    <a:cubicBezTo>
                      <a:pt x="1066" y="1733"/>
                      <a:pt x="1068" y="1733"/>
                      <a:pt x="1070" y="1733"/>
                    </a:cubicBezTo>
                    <a:cubicBezTo>
                      <a:pt x="1239" y="1725"/>
                      <a:pt x="1399" y="1659"/>
                      <a:pt x="1530" y="1558"/>
                    </a:cubicBezTo>
                    <a:cubicBezTo>
                      <a:pt x="1539" y="1554"/>
                      <a:pt x="1547" y="1551"/>
                      <a:pt x="1555" y="1545"/>
                    </a:cubicBezTo>
                    <a:cubicBezTo>
                      <a:pt x="1568" y="1536"/>
                      <a:pt x="1575" y="1525"/>
                      <a:pt x="1586" y="1515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4"/>
                      <a:pt x="1836" y="1142"/>
                      <a:pt x="1849" y="1010"/>
                    </a:cubicBezTo>
                    <a:cubicBezTo>
                      <a:pt x="1852" y="994"/>
                      <a:pt x="1849" y="976"/>
                      <a:pt x="1850" y="961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9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5"/>
              <p:cNvSpPr/>
              <p:nvPr/>
            </p:nvSpPr>
            <p:spPr>
              <a:xfrm>
                <a:off x="854680" y="3819209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0" y="686"/>
                      <a:pt x="80" y="1412"/>
                      <a:pt x="628" y="1640"/>
                    </a:cubicBezTo>
                    <a:cubicBezTo>
                      <a:pt x="739" y="1686"/>
                      <a:pt x="858" y="1703"/>
                      <a:pt x="974" y="1703"/>
                    </a:cubicBezTo>
                    <a:cubicBezTo>
                      <a:pt x="1002" y="1720"/>
                      <a:pt x="1031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7"/>
                    </a:cubicBezTo>
                    <a:cubicBezTo>
                      <a:pt x="1539" y="1553"/>
                      <a:pt x="1547" y="1550"/>
                      <a:pt x="1555" y="1546"/>
                    </a:cubicBezTo>
                    <a:cubicBezTo>
                      <a:pt x="1567" y="1537"/>
                      <a:pt x="1575" y="1524"/>
                      <a:pt x="1586" y="1514"/>
                    </a:cubicBezTo>
                    <a:cubicBezTo>
                      <a:pt x="1591" y="1511"/>
                      <a:pt x="1593" y="1507"/>
                      <a:pt x="1598" y="1503"/>
                    </a:cubicBezTo>
                    <a:cubicBezTo>
                      <a:pt x="1643" y="1464"/>
                      <a:pt x="1680" y="1419"/>
                      <a:pt x="1710" y="1370"/>
                    </a:cubicBezTo>
                    <a:cubicBezTo>
                      <a:pt x="1784" y="1265"/>
                      <a:pt x="1836" y="1142"/>
                      <a:pt x="1850" y="1009"/>
                    </a:cubicBezTo>
                    <a:cubicBezTo>
                      <a:pt x="1852" y="993"/>
                      <a:pt x="1849" y="977"/>
                      <a:pt x="1850" y="960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9" y="161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5"/>
              <p:cNvSpPr/>
              <p:nvPr/>
            </p:nvSpPr>
            <p:spPr>
              <a:xfrm>
                <a:off x="813881" y="4027506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8" y="83"/>
                      <a:pt x="370" y="264"/>
                    </a:cubicBezTo>
                    <a:cubicBezTo>
                      <a:pt x="1" y="685"/>
                      <a:pt x="80" y="1411"/>
                      <a:pt x="628" y="1639"/>
                    </a:cubicBezTo>
                    <a:cubicBezTo>
                      <a:pt x="740" y="1685"/>
                      <a:pt x="858" y="1703"/>
                      <a:pt x="975" y="1703"/>
                    </a:cubicBezTo>
                    <a:cubicBezTo>
                      <a:pt x="1002" y="1719"/>
                      <a:pt x="1031" y="1732"/>
                      <a:pt x="1065" y="1732"/>
                    </a:cubicBezTo>
                    <a:cubicBezTo>
                      <a:pt x="1066" y="1732"/>
                      <a:pt x="1068" y="1732"/>
                      <a:pt x="1070" y="1731"/>
                    </a:cubicBezTo>
                    <a:cubicBezTo>
                      <a:pt x="1239" y="1724"/>
                      <a:pt x="1399" y="1659"/>
                      <a:pt x="1530" y="1558"/>
                    </a:cubicBezTo>
                    <a:cubicBezTo>
                      <a:pt x="1539" y="1553"/>
                      <a:pt x="1548" y="1551"/>
                      <a:pt x="1555" y="1545"/>
                    </a:cubicBezTo>
                    <a:cubicBezTo>
                      <a:pt x="1568" y="1537"/>
                      <a:pt x="1575" y="1524"/>
                      <a:pt x="1587" y="1515"/>
                    </a:cubicBezTo>
                    <a:cubicBezTo>
                      <a:pt x="1591" y="1511"/>
                      <a:pt x="1594" y="1506"/>
                      <a:pt x="1598" y="1502"/>
                    </a:cubicBezTo>
                    <a:cubicBezTo>
                      <a:pt x="1643" y="1463"/>
                      <a:pt x="1680" y="1420"/>
                      <a:pt x="1711" y="1369"/>
                    </a:cubicBezTo>
                    <a:cubicBezTo>
                      <a:pt x="1784" y="1264"/>
                      <a:pt x="1836" y="1141"/>
                      <a:pt x="1851" y="1010"/>
                    </a:cubicBezTo>
                    <a:cubicBezTo>
                      <a:pt x="1852" y="993"/>
                      <a:pt x="1851" y="977"/>
                      <a:pt x="1851" y="961"/>
                    </a:cubicBezTo>
                    <a:lnTo>
                      <a:pt x="1851" y="959"/>
                    </a:lnTo>
                    <a:cubicBezTo>
                      <a:pt x="1877" y="786"/>
                      <a:pt x="1856" y="607"/>
                      <a:pt x="1761" y="440"/>
                    </a:cubicBezTo>
                    <a:cubicBezTo>
                      <a:pt x="1599" y="160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5"/>
              <p:cNvSpPr/>
              <p:nvPr/>
            </p:nvSpPr>
            <p:spPr>
              <a:xfrm>
                <a:off x="922976" y="4024545"/>
                <a:ext cx="76162" cy="70282"/>
              </a:xfrm>
              <a:custGeom>
                <a:rect b="b" l="l" r="r" t="t"/>
                <a:pathLst>
                  <a:path extrusionOk="0" h="1733" w="1878">
                    <a:moveTo>
                      <a:pt x="973" y="1"/>
                    </a:moveTo>
                    <a:cubicBezTo>
                      <a:pt x="750" y="1"/>
                      <a:pt x="529" y="84"/>
                      <a:pt x="371" y="265"/>
                    </a:cubicBezTo>
                    <a:cubicBezTo>
                      <a:pt x="0" y="686"/>
                      <a:pt x="81" y="1412"/>
                      <a:pt x="629" y="1640"/>
                    </a:cubicBezTo>
                    <a:cubicBezTo>
                      <a:pt x="739" y="1686"/>
                      <a:pt x="857" y="1703"/>
                      <a:pt x="976" y="1703"/>
                    </a:cubicBezTo>
                    <a:cubicBezTo>
                      <a:pt x="1002" y="1720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1" y="1559"/>
                    </a:cubicBezTo>
                    <a:cubicBezTo>
                      <a:pt x="1539" y="1553"/>
                      <a:pt x="1549" y="1552"/>
                      <a:pt x="1556" y="1546"/>
                    </a:cubicBezTo>
                    <a:cubicBezTo>
                      <a:pt x="1567" y="1537"/>
                      <a:pt x="1576" y="1525"/>
                      <a:pt x="1588" y="1516"/>
                    </a:cubicBezTo>
                    <a:cubicBezTo>
                      <a:pt x="1590" y="1512"/>
                      <a:pt x="1595" y="1507"/>
                      <a:pt x="1599" y="1503"/>
                    </a:cubicBezTo>
                    <a:cubicBezTo>
                      <a:pt x="1644" y="1464"/>
                      <a:pt x="1681" y="1421"/>
                      <a:pt x="1712" y="1370"/>
                    </a:cubicBezTo>
                    <a:cubicBezTo>
                      <a:pt x="1785" y="1265"/>
                      <a:pt x="1836" y="1142"/>
                      <a:pt x="1850" y="1011"/>
                    </a:cubicBezTo>
                    <a:cubicBezTo>
                      <a:pt x="1853" y="994"/>
                      <a:pt x="1850" y="978"/>
                      <a:pt x="1852" y="962"/>
                    </a:cubicBezTo>
                    <a:lnTo>
                      <a:pt x="1850" y="960"/>
                    </a:lnTo>
                    <a:cubicBezTo>
                      <a:pt x="1878" y="787"/>
                      <a:pt x="1857" y="608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5"/>
              <p:cNvSpPr/>
              <p:nvPr/>
            </p:nvSpPr>
            <p:spPr>
              <a:xfrm>
                <a:off x="566491" y="3941162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7" y="0"/>
                    </a:moveTo>
                    <a:cubicBezTo>
                      <a:pt x="827" y="0"/>
                      <a:pt x="547" y="143"/>
                      <a:pt x="382" y="369"/>
                    </a:cubicBezTo>
                    <a:cubicBezTo>
                      <a:pt x="0" y="889"/>
                      <a:pt x="358" y="1699"/>
                      <a:pt x="994" y="1783"/>
                    </a:cubicBezTo>
                    <a:cubicBezTo>
                      <a:pt x="1030" y="1787"/>
                      <a:pt x="1067" y="1790"/>
                      <a:pt x="1103" y="1790"/>
                    </a:cubicBezTo>
                    <a:cubicBezTo>
                      <a:pt x="1398" y="1790"/>
                      <a:pt x="1699" y="1639"/>
                      <a:pt x="1789" y="1340"/>
                    </a:cubicBezTo>
                    <a:cubicBezTo>
                      <a:pt x="1801" y="1304"/>
                      <a:pt x="1808" y="1267"/>
                      <a:pt x="1812" y="1231"/>
                    </a:cubicBezTo>
                    <a:cubicBezTo>
                      <a:pt x="1945" y="1011"/>
                      <a:pt x="1948" y="732"/>
                      <a:pt x="1844" y="494"/>
                    </a:cubicBezTo>
                    <a:lnTo>
                      <a:pt x="1844" y="494"/>
                    </a:lnTo>
                    <a:lnTo>
                      <a:pt x="1844" y="496"/>
                    </a:lnTo>
                    <a:cubicBezTo>
                      <a:pt x="1722" y="216"/>
                      <a:pt x="1466" y="21"/>
                      <a:pt x="1159" y="2"/>
                    </a:cubicBezTo>
                    <a:cubicBezTo>
                      <a:pt x="1142" y="1"/>
                      <a:pt x="1124" y="0"/>
                      <a:pt x="110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5"/>
              <p:cNvSpPr/>
              <p:nvPr/>
            </p:nvSpPr>
            <p:spPr>
              <a:xfrm>
                <a:off x="651618" y="3875096"/>
                <a:ext cx="89343" cy="82286"/>
              </a:xfrm>
              <a:custGeom>
                <a:rect b="b" l="l" r="r" t="t"/>
                <a:pathLst>
                  <a:path extrusionOk="0" h="2029" w="2203">
                    <a:moveTo>
                      <a:pt x="1061" y="1"/>
                    </a:moveTo>
                    <a:cubicBezTo>
                      <a:pt x="873" y="1"/>
                      <a:pt x="687" y="54"/>
                      <a:pt x="529" y="171"/>
                    </a:cubicBezTo>
                    <a:cubicBezTo>
                      <a:pt x="130" y="465"/>
                      <a:pt x="1" y="1050"/>
                      <a:pt x="311" y="1451"/>
                    </a:cubicBezTo>
                    <a:cubicBezTo>
                      <a:pt x="357" y="1581"/>
                      <a:pt x="426" y="1700"/>
                      <a:pt x="527" y="1796"/>
                    </a:cubicBezTo>
                    <a:cubicBezTo>
                      <a:pt x="695" y="1955"/>
                      <a:pt x="915" y="2029"/>
                      <a:pt x="1137" y="2029"/>
                    </a:cubicBezTo>
                    <a:cubicBezTo>
                      <a:pt x="1393" y="2029"/>
                      <a:pt x="1652" y="1930"/>
                      <a:pt x="1837" y="1751"/>
                    </a:cubicBezTo>
                    <a:cubicBezTo>
                      <a:pt x="2197" y="1406"/>
                      <a:pt x="2202" y="784"/>
                      <a:pt x="1901" y="403"/>
                    </a:cubicBezTo>
                    <a:cubicBezTo>
                      <a:pt x="1703" y="153"/>
                      <a:pt x="1380" y="1"/>
                      <a:pt x="106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5"/>
              <p:cNvSpPr/>
              <p:nvPr/>
            </p:nvSpPr>
            <p:spPr>
              <a:xfrm>
                <a:off x="557569" y="3827158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9" y="1"/>
                      <a:pt x="529" y="83"/>
                      <a:pt x="370" y="263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8"/>
                      <a:pt x="1575" y="1525"/>
                      <a:pt x="1587" y="1514"/>
                    </a:cubicBezTo>
                    <a:cubicBezTo>
                      <a:pt x="1591" y="1512"/>
                      <a:pt x="1595" y="1507"/>
                      <a:pt x="1600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5"/>
                      <a:pt x="1836" y="1142"/>
                      <a:pt x="1851" y="1009"/>
                    </a:cubicBezTo>
                    <a:cubicBezTo>
                      <a:pt x="1852" y="994"/>
                      <a:pt x="1851" y="978"/>
                      <a:pt x="1851" y="960"/>
                    </a:cubicBezTo>
                    <a:cubicBezTo>
                      <a:pt x="1877" y="787"/>
                      <a:pt x="1856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5"/>
              <p:cNvSpPr/>
              <p:nvPr/>
            </p:nvSpPr>
            <p:spPr>
              <a:xfrm>
                <a:off x="625946" y="4032535"/>
                <a:ext cx="76081" cy="70241"/>
              </a:xfrm>
              <a:custGeom>
                <a:rect b="b" l="l" r="r" t="t"/>
                <a:pathLst>
                  <a:path extrusionOk="0" h="1732" w="1876">
                    <a:moveTo>
                      <a:pt x="971" y="0"/>
                    </a:moveTo>
                    <a:cubicBezTo>
                      <a:pt x="748" y="0"/>
                      <a:pt x="528" y="83"/>
                      <a:pt x="370" y="264"/>
                    </a:cubicBezTo>
                    <a:cubicBezTo>
                      <a:pt x="0" y="685"/>
                      <a:pt x="79" y="1411"/>
                      <a:pt x="628" y="1639"/>
                    </a:cubicBezTo>
                    <a:cubicBezTo>
                      <a:pt x="739" y="1685"/>
                      <a:pt x="857" y="1703"/>
                      <a:pt x="974" y="1703"/>
                    </a:cubicBezTo>
                    <a:cubicBezTo>
                      <a:pt x="1001" y="1719"/>
                      <a:pt x="1031" y="1732"/>
                      <a:pt x="1064" y="1732"/>
                    </a:cubicBezTo>
                    <a:cubicBezTo>
                      <a:pt x="1066" y="1732"/>
                      <a:pt x="1068" y="1732"/>
                      <a:pt x="1069" y="1732"/>
                    </a:cubicBezTo>
                    <a:cubicBezTo>
                      <a:pt x="1238" y="1724"/>
                      <a:pt x="1398" y="1659"/>
                      <a:pt x="1530" y="1558"/>
                    </a:cubicBezTo>
                    <a:cubicBezTo>
                      <a:pt x="1538" y="1553"/>
                      <a:pt x="1547" y="1551"/>
                      <a:pt x="1554" y="1545"/>
                    </a:cubicBezTo>
                    <a:cubicBezTo>
                      <a:pt x="1567" y="1537"/>
                      <a:pt x="1574" y="1524"/>
                      <a:pt x="1586" y="1515"/>
                    </a:cubicBezTo>
                    <a:cubicBezTo>
                      <a:pt x="1590" y="1511"/>
                      <a:pt x="1595" y="1506"/>
                      <a:pt x="1597" y="1502"/>
                    </a:cubicBezTo>
                    <a:cubicBezTo>
                      <a:pt x="1642" y="1463"/>
                      <a:pt x="1680" y="1420"/>
                      <a:pt x="1710" y="1369"/>
                    </a:cubicBezTo>
                    <a:cubicBezTo>
                      <a:pt x="1784" y="1264"/>
                      <a:pt x="1836" y="1141"/>
                      <a:pt x="1850" y="1010"/>
                    </a:cubicBezTo>
                    <a:cubicBezTo>
                      <a:pt x="1851" y="993"/>
                      <a:pt x="1849" y="977"/>
                      <a:pt x="1850" y="961"/>
                    </a:cubicBezTo>
                    <a:lnTo>
                      <a:pt x="1850" y="960"/>
                    </a:lnTo>
                    <a:cubicBezTo>
                      <a:pt x="1876" y="786"/>
                      <a:pt x="1856" y="607"/>
                      <a:pt x="1760" y="440"/>
                    </a:cubicBezTo>
                    <a:cubicBezTo>
                      <a:pt x="1598" y="161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5"/>
              <p:cNvSpPr/>
              <p:nvPr/>
            </p:nvSpPr>
            <p:spPr>
              <a:xfrm>
                <a:off x="1141531" y="3688173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5" y="1684"/>
                      <a:pt x="849" y="1702"/>
                      <a:pt x="961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0" y="1731"/>
                      <a:pt x="1064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39" y="1725"/>
                      <a:pt x="1399" y="1659"/>
                      <a:pt x="1530" y="1558"/>
                    </a:cubicBezTo>
                    <a:cubicBezTo>
                      <a:pt x="1539" y="1553"/>
                      <a:pt x="1547" y="1551"/>
                      <a:pt x="1555" y="1545"/>
                    </a:cubicBezTo>
                    <a:cubicBezTo>
                      <a:pt x="1568" y="1536"/>
                      <a:pt x="1575" y="1525"/>
                      <a:pt x="1586" y="1514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2" y="994"/>
                      <a:pt x="1849" y="976"/>
                      <a:pt x="1850" y="960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9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5"/>
              <p:cNvSpPr/>
              <p:nvPr/>
            </p:nvSpPr>
            <p:spPr>
              <a:xfrm>
                <a:off x="1004736" y="3654308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7" y="0"/>
                    </a:moveTo>
                    <a:cubicBezTo>
                      <a:pt x="827" y="0"/>
                      <a:pt x="547" y="143"/>
                      <a:pt x="383" y="368"/>
                    </a:cubicBezTo>
                    <a:cubicBezTo>
                      <a:pt x="0" y="889"/>
                      <a:pt x="359" y="1699"/>
                      <a:pt x="994" y="1782"/>
                    </a:cubicBezTo>
                    <a:cubicBezTo>
                      <a:pt x="1030" y="1787"/>
                      <a:pt x="1067" y="1789"/>
                      <a:pt x="1103" y="1789"/>
                    </a:cubicBezTo>
                    <a:cubicBezTo>
                      <a:pt x="1398" y="1789"/>
                      <a:pt x="1700" y="1639"/>
                      <a:pt x="1791" y="1339"/>
                    </a:cubicBezTo>
                    <a:cubicBezTo>
                      <a:pt x="1801" y="1303"/>
                      <a:pt x="1808" y="1267"/>
                      <a:pt x="1812" y="1231"/>
                    </a:cubicBezTo>
                    <a:cubicBezTo>
                      <a:pt x="1945" y="1010"/>
                      <a:pt x="1948" y="732"/>
                      <a:pt x="1844" y="494"/>
                    </a:cubicBezTo>
                    <a:lnTo>
                      <a:pt x="1844" y="494"/>
                    </a:lnTo>
                    <a:lnTo>
                      <a:pt x="1844" y="495"/>
                    </a:lnTo>
                    <a:cubicBezTo>
                      <a:pt x="1722" y="215"/>
                      <a:pt x="1466" y="21"/>
                      <a:pt x="1159" y="2"/>
                    </a:cubicBezTo>
                    <a:cubicBezTo>
                      <a:pt x="1142" y="1"/>
                      <a:pt x="1124" y="0"/>
                      <a:pt x="110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" name="Google Shape;432;p5"/>
              <p:cNvSpPr/>
              <p:nvPr/>
            </p:nvSpPr>
            <p:spPr>
              <a:xfrm>
                <a:off x="844420" y="3696122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1"/>
                    </a:moveTo>
                    <a:cubicBezTo>
                      <a:pt x="750" y="1"/>
                      <a:pt x="530" y="83"/>
                      <a:pt x="372" y="264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36" y="1685"/>
                      <a:pt x="849" y="1702"/>
                      <a:pt x="962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2" y="1731"/>
                      <a:pt x="1064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40" y="1725"/>
                      <a:pt x="1399" y="1659"/>
                      <a:pt x="1532" y="1558"/>
                    </a:cubicBezTo>
                    <a:cubicBezTo>
                      <a:pt x="1539" y="1554"/>
                      <a:pt x="1549" y="1551"/>
                      <a:pt x="1556" y="1545"/>
                    </a:cubicBezTo>
                    <a:cubicBezTo>
                      <a:pt x="1568" y="1536"/>
                      <a:pt x="1577" y="1525"/>
                      <a:pt x="1587" y="1515"/>
                    </a:cubicBezTo>
                    <a:cubicBezTo>
                      <a:pt x="1591" y="1512"/>
                      <a:pt x="1595" y="1508"/>
                      <a:pt x="1600" y="1503"/>
                    </a:cubicBezTo>
                    <a:cubicBezTo>
                      <a:pt x="1644" y="1463"/>
                      <a:pt x="1682" y="1419"/>
                      <a:pt x="1711" y="1370"/>
                    </a:cubicBezTo>
                    <a:cubicBezTo>
                      <a:pt x="1786" y="1264"/>
                      <a:pt x="1836" y="1142"/>
                      <a:pt x="1851" y="1010"/>
                    </a:cubicBezTo>
                    <a:cubicBezTo>
                      <a:pt x="1852" y="994"/>
                      <a:pt x="1851" y="977"/>
                      <a:pt x="1851" y="961"/>
                    </a:cubicBezTo>
                    <a:cubicBezTo>
                      <a:pt x="1877" y="787"/>
                      <a:pt x="1858" y="607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5"/>
              <p:cNvSpPr/>
              <p:nvPr/>
            </p:nvSpPr>
            <p:spPr>
              <a:xfrm>
                <a:off x="955056" y="3748561"/>
                <a:ext cx="76081" cy="70282"/>
              </a:xfrm>
              <a:custGeom>
                <a:rect b="b" l="l" r="r" t="t"/>
                <a:pathLst>
                  <a:path extrusionOk="0" h="1733" w="1876">
                    <a:moveTo>
                      <a:pt x="972" y="1"/>
                    </a:moveTo>
                    <a:cubicBezTo>
                      <a:pt x="748" y="1"/>
                      <a:pt x="528" y="83"/>
                      <a:pt x="369" y="264"/>
                    </a:cubicBezTo>
                    <a:cubicBezTo>
                      <a:pt x="0" y="686"/>
                      <a:pt x="79" y="1412"/>
                      <a:pt x="629" y="1640"/>
                    </a:cubicBezTo>
                    <a:cubicBezTo>
                      <a:pt x="739" y="1686"/>
                      <a:pt x="857" y="1704"/>
                      <a:pt x="974" y="1704"/>
                    </a:cubicBezTo>
                    <a:cubicBezTo>
                      <a:pt x="1001" y="1720"/>
                      <a:pt x="1031" y="1733"/>
                      <a:pt x="1064" y="1733"/>
                    </a:cubicBezTo>
                    <a:cubicBezTo>
                      <a:pt x="1066" y="1733"/>
                      <a:pt x="1068" y="1733"/>
                      <a:pt x="1069" y="1732"/>
                    </a:cubicBezTo>
                    <a:cubicBezTo>
                      <a:pt x="1238" y="1725"/>
                      <a:pt x="1398" y="1660"/>
                      <a:pt x="1530" y="1558"/>
                    </a:cubicBezTo>
                    <a:cubicBezTo>
                      <a:pt x="1538" y="1554"/>
                      <a:pt x="1547" y="1552"/>
                      <a:pt x="1556" y="1546"/>
                    </a:cubicBezTo>
                    <a:cubicBezTo>
                      <a:pt x="1567" y="1538"/>
                      <a:pt x="1574" y="1525"/>
                      <a:pt x="1586" y="1516"/>
                    </a:cubicBezTo>
                    <a:cubicBezTo>
                      <a:pt x="1590" y="1512"/>
                      <a:pt x="1595" y="1507"/>
                      <a:pt x="1599" y="1503"/>
                    </a:cubicBezTo>
                    <a:cubicBezTo>
                      <a:pt x="1642" y="1464"/>
                      <a:pt x="1680" y="1419"/>
                      <a:pt x="1710" y="1370"/>
                    </a:cubicBezTo>
                    <a:cubicBezTo>
                      <a:pt x="1784" y="1265"/>
                      <a:pt x="1835" y="1142"/>
                      <a:pt x="1850" y="1011"/>
                    </a:cubicBezTo>
                    <a:cubicBezTo>
                      <a:pt x="1851" y="994"/>
                      <a:pt x="1850" y="978"/>
                      <a:pt x="1850" y="960"/>
                    </a:cubicBezTo>
                    <a:cubicBezTo>
                      <a:pt x="1876" y="787"/>
                      <a:pt x="1856" y="607"/>
                      <a:pt x="1760" y="441"/>
                    </a:cubicBezTo>
                    <a:cubicBezTo>
                      <a:pt x="1599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" name="Google Shape;434;p5"/>
              <p:cNvSpPr/>
              <p:nvPr/>
            </p:nvSpPr>
            <p:spPr>
              <a:xfrm>
                <a:off x="1064191" y="3745681"/>
                <a:ext cx="76081" cy="70241"/>
              </a:xfrm>
              <a:custGeom>
                <a:rect b="b" l="l" r="r" t="t"/>
                <a:pathLst>
                  <a:path extrusionOk="0" h="1732" w="1876">
                    <a:moveTo>
                      <a:pt x="972" y="1"/>
                    </a:moveTo>
                    <a:cubicBezTo>
                      <a:pt x="748" y="1"/>
                      <a:pt x="528" y="83"/>
                      <a:pt x="370" y="264"/>
                    </a:cubicBezTo>
                    <a:cubicBezTo>
                      <a:pt x="0" y="685"/>
                      <a:pt x="79" y="1411"/>
                      <a:pt x="628" y="1639"/>
                    </a:cubicBezTo>
                    <a:cubicBezTo>
                      <a:pt x="739" y="1685"/>
                      <a:pt x="857" y="1702"/>
                      <a:pt x="974" y="1702"/>
                    </a:cubicBezTo>
                    <a:cubicBezTo>
                      <a:pt x="1001" y="1719"/>
                      <a:pt x="1031" y="1731"/>
                      <a:pt x="1064" y="1731"/>
                    </a:cubicBezTo>
                    <a:cubicBezTo>
                      <a:pt x="1066" y="1731"/>
                      <a:pt x="1068" y="1731"/>
                      <a:pt x="1069" y="1731"/>
                    </a:cubicBezTo>
                    <a:cubicBezTo>
                      <a:pt x="1238" y="1726"/>
                      <a:pt x="1398" y="1659"/>
                      <a:pt x="1530" y="1558"/>
                    </a:cubicBezTo>
                    <a:cubicBezTo>
                      <a:pt x="1538" y="1552"/>
                      <a:pt x="1547" y="1551"/>
                      <a:pt x="1554" y="1545"/>
                    </a:cubicBezTo>
                    <a:cubicBezTo>
                      <a:pt x="1567" y="1537"/>
                      <a:pt x="1574" y="1524"/>
                      <a:pt x="1586" y="1515"/>
                    </a:cubicBezTo>
                    <a:cubicBezTo>
                      <a:pt x="1590" y="1511"/>
                      <a:pt x="1593" y="1506"/>
                      <a:pt x="1597" y="1502"/>
                    </a:cubicBezTo>
                    <a:cubicBezTo>
                      <a:pt x="1642" y="1463"/>
                      <a:pt x="1680" y="1420"/>
                      <a:pt x="1710" y="1369"/>
                    </a:cubicBezTo>
                    <a:cubicBezTo>
                      <a:pt x="1784" y="1264"/>
                      <a:pt x="1836" y="1141"/>
                      <a:pt x="1850" y="1010"/>
                    </a:cubicBezTo>
                    <a:cubicBezTo>
                      <a:pt x="1851" y="993"/>
                      <a:pt x="1849" y="977"/>
                      <a:pt x="1850" y="961"/>
                    </a:cubicBezTo>
                    <a:lnTo>
                      <a:pt x="1850" y="959"/>
                    </a:lnTo>
                    <a:cubicBezTo>
                      <a:pt x="1876" y="786"/>
                      <a:pt x="1856" y="607"/>
                      <a:pt x="1760" y="440"/>
                    </a:cubicBezTo>
                    <a:cubicBezTo>
                      <a:pt x="1599" y="160"/>
                      <a:pt x="1282" y="1"/>
                      <a:pt x="97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" name="Google Shape;435;p5"/>
              <p:cNvSpPr/>
              <p:nvPr/>
            </p:nvSpPr>
            <p:spPr>
              <a:xfrm>
                <a:off x="707625" y="3662257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9"/>
                    </a:cubicBezTo>
                    <a:cubicBezTo>
                      <a:pt x="0" y="889"/>
                      <a:pt x="360" y="1699"/>
                      <a:pt x="995" y="1783"/>
                    </a:cubicBezTo>
                    <a:cubicBezTo>
                      <a:pt x="1030" y="1787"/>
                      <a:pt x="1067" y="1790"/>
                      <a:pt x="1103" y="1790"/>
                    </a:cubicBezTo>
                    <a:cubicBezTo>
                      <a:pt x="1399" y="1790"/>
                      <a:pt x="1701" y="1639"/>
                      <a:pt x="1791" y="1340"/>
                    </a:cubicBezTo>
                    <a:cubicBezTo>
                      <a:pt x="1801" y="1304"/>
                      <a:pt x="1808" y="1268"/>
                      <a:pt x="1813" y="1231"/>
                    </a:cubicBezTo>
                    <a:cubicBezTo>
                      <a:pt x="1945" y="1011"/>
                      <a:pt x="1950" y="732"/>
                      <a:pt x="1844" y="494"/>
                    </a:cubicBezTo>
                    <a:lnTo>
                      <a:pt x="1844" y="494"/>
                    </a:lnTo>
                    <a:lnTo>
                      <a:pt x="1844" y="496"/>
                    </a:lnTo>
                    <a:cubicBezTo>
                      <a:pt x="1722" y="216"/>
                      <a:pt x="1468" y="21"/>
                      <a:pt x="1161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5"/>
              <p:cNvSpPr/>
              <p:nvPr/>
            </p:nvSpPr>
            <p:spPr>
              <a:xfrm>
                <a:off x="547390" y="3704111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39"/>
                    </a:cubicBezTo>
                    <a:cubicBezTo>
                      <a:pt x="735" y="1684"/>
                      <a:pt x="849" y="1702"/>
                      <a:pt x="961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4" y="1732"/>
                      <a:pt x="1070" y="1732"/>
                    </a:cubicBezTo>
                    <a:cubicBezTo>
                      <a:pt x="1239" y="1725"/>
                      <a:pt x="1399" y="1658"/>
                      <a:pt x="1530" y="1557"/>
                    </a:cubicBezTo>
                    <a:cubicBezTo>
                      <a:pt x="1539" y="1553"/>
                      <a:pt x="1548" y="1550"/>
                      <a:pt x="1555" y="1544"/>
                    </a:cubicBezTo>
                    <a:cubicBezTo>
                      <a:pt x="1568" y="1536"/>
                      <a:pt x="1575" y="1524"/>
                      <a:pt x="1586" y="1514"/>
                    </a:cubicBezTo>
                    <a:cubicBezTo>
                      <a:pt x="1591" y="1511"/>
                      <a:pt x="1594" y="1507"/>
                      <a:pt x="1598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3"/>
                      <a:pt x="1849" y="976"/>
                      <a:pt x="1851" y="960"/>
                    </a:cubicBezTo>
                    <a:cubicBezTo>
                      <a:pt x="1877" y="787"/>
                      <a:pt x="1856" y="606"/>
                      <a:pt x="1760" y="440"/>
                    </a:cubicBezTo>
                    <a:cubicBezTo>
                      <a:pt x="1598" y="161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5"/>
              <p:cNvSpPr/>
              <p:nvPr/>
            </p:nvSpPr>
            <p:spPr>
              <a:xfrm>
                <a:off x="657985" y="3756550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1" y="686"/>
                      <a:pt x="80" y="1411"/>
                      <a:pt x="629" y="1639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1" y="1719"/>
                      <a:pt x="1031" y="1732"/>
                      <a:pt x="1063" y="1732"/>
                    </a:cubicBezTo>
                    <a:cubicBezTo>
                      <a:pt x="1065" y="1732"/>
                      <a:pt x="1067" y="1732"/>
                      <a:pt x="1069" y="1732"/>
                    </a:cubicBezTo>
                    <a:cubicBezTo>
                      <a:pt x="1239" y="1724"/>
                      <a:pt x="1399" y="1660"/>
                      <a:pt x="1530" y="1557"/>
                    </a:cubicBezTo>
                    <a:cubicBezTo>
                      <a:pt x="1538" y="1553"/>
                      <a:pt x="1548" y="1551"/>
                      <a:pt x="1555" y="1546"/>
                    </a:cubicBezTo>
                    <a:cubicBezTo>
                      <a:pt x="1568" y="1537"/>
                      <a:pt x="1575" y="1524"/>
                      <a:pt x="1587" y="1515"/>
                    </a:cubicBezTo>
                    <a:cubicBezTo>
                      <a:pt x="1589" y="1511"/>
                      <a:pt x="1594" y="1507"/>
                      <a:pt x="1598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4" y="1264"/>
                      <a:pt x="1835" y="1142"/>
                      <a:pt x="1849" y="1010"/>
                    </a:cubicBezTo>
                    <a:cubicBezTo>
                      <a:pt x="1852" y="993"/>
                      <a:pt x="1849" y="977"/>
                      <a:pt x="1851" y="960"/>
                    </a:cubicBezTo>
                    <a:cubicBezTo>
                      <a:pt x="1877" y="787"/>
                      <a:pt x="1856" y="606"/>
                      <a:pt x="1760" y="440"/>
                    </a:cubicBezTo>
                    <a:cubicBezTo>
                      <a:pt x="1598" y="160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" name="Google Shape;438;p5"/>
              <p:cNvSpPr/>
              <p:nvPr/>
            </p:nvSpPr>
            <p:spPr>
              <a:xfrm>
                <a:off x="767080" y="3753630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1"/>
                    </a:moveTo>
                    <a:cubicBezTo>
                      <a:pt x="750" y="1"/>
                      <a:pt x="529" y="84"/>
                      <a:pt x="371" y="264"/>
                    </a:cubicBezTo>
                    <a:cubicBezTo>
                      <a:pt x="0" y="685"/>
                      <a:pt x="80" y="1411"/>
                      <a:pt x="630" y="1639"/>
                    </a:cubicBezTo>
                    <a:cubicBezTo>
                      <a:pt x="739" y="1685"/>
                      <a:pt x="858" y="1703"/>
                      <a:pt x="974" y="1703"/>
                    </a:cubicBezTo>
                    <a:cubicBezTo>
                      <a:pt x="1002" y="1719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4"/>
                      <a:pt x="1399" y="1659"/>
                      <a:pt x="1531" y="1558"/>
                    </a:cubicBezTo>
                    <a:cubicBezTo>
                      <a:pt x="1539" y="1553"/>
                      <a:pt x="1547" y="1551"/>
                      <a:pt x="1556" y="1545"/>
                    </a:cubicBezTo>
                    <a:cubicBezTo>
                      <a:pt x="1567" y="1537"/>
                      <a:pt x="1575" y="1524"/>
                      <a:pt x="1586" y="1515"/>
                    </a:cubicBezTo>
                    <a:cubicBezTo>
                      <a:pt x="1591" y="1511"/>
                      <a:pt x="1595" y="1506"/>
                      <a:pt x="1599" y="1502"/>
                    </a:cubicBezTo>
                    <a:cubicBezTo>
                      <a:pt x="1642" y="1463"/>
                      <a:pt x="1680" y="1420"/>
                      <a:pt x="1710" y="1369"/>
                    </a:cubicBezTo>
                    <a:cubicBezTo>
                      <a:pt x="1785" y="1264"/>
                      <a:pt x="1836" y="1141"/>
                      <a:pt x="1850" y="1010"/>
                    </a:cubicBezTo>
                    <a:cubicBezTo>
                      <a:pt x="1852" y="993"/>
                      <a:pt x="1850" y="977"/>
                      <a:pt x="1850" y="961"/>
                    </a:cubicBezTo>
                    <a:lnTo>
                      <a:pt x="1850" y="960"/>
                    </a:lnTo>
                    <a:cubicBezTo>
                      <a:pt x="1876" y="786"/>
                      <a:pt x="1857" y="608"/>
                      <a:pt x="1761" y="440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" name="Google Shape;439;p5"/>
              <p:cNvSpPr/>
              <p:nvPr/>
            </p:nvSpPr>
            <p:spPr>
              <a:xfrm>
                <a:off x="495722" y="3604181"/>
                <a:ext cx="89343" cy="82246"/>
              </a:xfrm>
              <a:custGeom>
                <a:rect b="b" l="l" r="r" t="t"/>
                <a:pathLst>
                  <a:path extrusionOk="0" h="2028" w="2203">
                    <a:moveTo>
                      <a:pt x="1061" y="0"/>
                    </a:moveTo>
                    <a:cubicBezTo>
                      <a:pt x="873" y="0"/>
                      <a:pt x="687" y="53"/>
                      <a:pt x="529" y="170"/>
                    </a:cubicBezTo>
                    <a:cubicBezTo>
                      <a:pt x="131" y="464"/>
                      <a:pt x="1" y="1049"/>
                      <a:pt x="311" y="1450"/>
                    </a:cubicBezTo>
                    <a:cubicBezTo>
                      <a:pt x="357" y="1580"/>
                      <a:pt x="426" y="1700"/>
                      <a:pt x="527" y="1795"/>
                    </a:cubicBezTo>
                    <a:cubicBezTo>
                      <a:pt x="695" y="1953"/>
                      <a:pt x="915" y="2027"/>
                      <a:pt x="1137" y="2027"/>
                    </a:cubicBezTo>
                    <a:cubicBezTo>
                      <a:pt x="1393" y="2027"/>
                      <a:pt x="1652" y="1929"/>
                      <a:pt x="1837" y="1750"/>
                    </a:cubicBezTo>
                    <a:cubicBezTo>
                      <a:pt x="2197" y="1405"/>
                      <a:pt x="2203" y="783"/>
                      <a:pt x="1901" y="402"/>
                    </a:cubicBezTo>
                    <a:cubicBezTo>
                      <a:pt x="1703" y="153"/>
                      <a:pt x="1380" y="0"/>
                      <a:pt x="106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p5"/>
              <p:cNvSpPr/>
              <p:nvPr/>
            </p:nvSpPr>
            <p:spPr>
              <a:xfrm>
                <a:off x="551729" y="3391262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10" y="0"/>
                    </a:moveTo>
                    <a:cubicBezTo>
                      <a:pt x="829" y="0"/>
                      <a:pt x="549" y="144"/>
                      <a:pt x="383" y="370"/>
                    </a:cubicBezTo>
                    <a:cubicBezTo>
                      <a:pt x="1" y="889"/>
                      <a:pt x="360" y="1700"/>
                      <a:pt x="995" y="1782"/>
                    </a:cubicBezTo>
                    <a:cubicBezTo>
                      <a:pt x="1032" y="1787"/>
                      <a:pt x="1069" y="1790"/>
                      <a:pt x="1107" y="1790"/>
                    </a:cubicBezTo>
                    <a:cubicBezTo>
                      <a:pt x="1402" y="1790"/>
                      <a:pt x="1702" y="1639"/>
                      <a:pt x="1791" y="1341"/>
                    </a:cubicBezTo>
                    <a:cubicBezTo>
                      <a:pt x="1801" y="1305"/>
                      <a:pt x="1808" y="1269"/>
                      <a:pt x="1813" y="1231"/>
                    </a:cubicBezTo>
                    <a:cubicBezTo>
                      <a:pt x="1946" y="1011"/>
                      <a:pt x="1950" y="732"/>
                      <a:pt x="1845" y="495"/>
                    </a:cubicBezTo>
                    <a:cubicBezTo>
                      <a:pt x="1722" y="217"/>
                      <a:pt x="1468" y="22"/>
                      <a:pt x="1161" y="2"/>
                    </a:cubicBezTo>
                    <a:cubicBezTo>
                      <a:pt x="1144" y="1"/>
                      <a:pt x="1127" y="0"/>
                      <a:pt x="111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" name="Google Shape;441;p5"/>
              <p:cNvSpPr/>
              <p:nvPr/>
            </p:nvSpPr>
            <p:spPr>
              <a:xfrm>
                <a:off x="502048" y="3485595"/>
                <a:ext cx="76162" cy="70282"/>
              </a:xfrm>
              <a:custGeom>
                <a:rect b="b" l="l" r="r" t="t"/>
                <a:pathLst>
                  <a:path extrusionOk="0" h="1733" w="1878">
                    <a:moveTo>
                      <a:pt x="972" y="0"/>
                    </a:moveTo>
                    <a:cubicBezTo>
                      <a:pt x="749" y="0"/>
                      <a:pt x="529" y="83"/>
                      <a:pt x="371" y="263"/>
                    </a:cubicBezTo>
                    <a:cubicBezTo>
                      <a:pt x="0" y="686"/>
                      <a:pt x="81" y="1412"/>
                      <a:pt x="630" y="1640"/>
                    </a:cubicBezTo>
                    <a:cubicBezTo>
                      <a:pt x="741" y="1686"/>
                      <a:pt x="858" y="1703"/>
                      <a:pt x="976" y="1703"/>
                    </a:cubicBezTo>
                    <a:cubicBezTo>
                      <a:pt x="1002" y="1720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400" y="1660"/>
                      <a:pt x="1531" y="1557"/>
                    </a:cubicBezTo>
                    <a:cubicBezTo>
                      <a:pt x="1539" y="1553"/>
                      <a:pt x="1549" y="1550"/>
                      <a:pt x="1556" y="1546"/>
                    </a:cubicBezTo>
                    <a:cubicBezTo>
                      <a:pt x="1569" y="1536"/>
                      <a:pt x="1576" y="1524"/>
                      <a:pt x="1588" y="1514"/>
                    </a:cubicBezTo>
                    <a:cubicBezTo>
                      <a:pt x="1592" y="1511"/>
                      <a:pt x="1595" y="1507"/>
                      <a:pt x="1599" y="1503"/>
                    </a:cubicBezTo>
                    <a:cubicBezTo>
                      <a:pt x="1644" y="1464"/>
                      <a:pt x="1681" y="1419"/>
                      <a:pt x="1712" y="1370"/>
                    </a:cubicBezTo>
                    <a:cubicBezTo>
                      <a:pt x="1785" y="1263"/>
                      <a:pt x="1836" y="1142"/>
                      <a:pt x="1850" y="1009"/>
                    </a:cubicBezTo>
                    <a:cubicBezTo>
                      <a:pt x="1853" y="993"/>
                      <a:pt x="1850" y="977"/>
                      <a:pt x="1852" y="960"/>
                    </a:cubicBezTo>
                    <a:cubicBezTo>
                      <a:pt x="1878" y="787"/>
                      <a:pt x="1858" y="606"/>
                      <a:pt x="1761" y="441"/>
                    </a:cubicBezTo>
                    <a:cubicBezTo>
                      <a:pt x="1600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" name="Google Shape;442;p5"/>
              <p:cNvSpPr/>
              <p:nvPr/>
            </p:nvSpPr>
            <p:spPr>
              <a:xfrm>
                <a:off x="566491" y="3941162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7" y="0"/>
                    </a:moveTo>
                    <a:cubicBezTo>
                      <a:pt x="827" y="0"/>
                      <a:pt x="547" y="143"/>
                      <a:pt x="382" y="369"/>
                    </a:cubicBezTo>
                    <a:cubicBezTo>
                      <a:pt x="0" y="889"/>
                      <a:pt x="358" y="1699"/>
                      <a:pt x="994" y="1783"/>
                    </a:cubicBezTo>
                    <a:cubicBezTo>
                      <a:pt x="1030" y="1787"/>
                      <a:pt x="1067" y="1790"/>
                      <a:pt x="1103" y="1790"/>
                    </a:cubicBezTo>
                    <a:cubicBezTo>
                      <a:pt x="1398" y="1790"/>
                      <a:pt x="1699" y="1639"/>
                      <a:pt x="1789" y="1340"/>
                    </a:cubicBezTo>
                    <a:cubicBezTo>
                      <a:pt x="1801" y="1304"/>
                      <a:pt x="1808" y="1267"/>
                      <a:pt x="1812" y="1231"/>
                    </a:cubicBezTo>
                    <a:cubicBezTo>
                      <a:pt x="1945" y="1011"/>
                      <a:pt x="1948" y="732"/>
                      <a:pt x="1844" y="494"/>
                    </a:cubicBezTo>
                    <a:lnTo>
                      <a:pt x="1844" y="494"/>
                    </a:lnTo>
                    <a:lnTo>
                      <a:pt x="1844" y="496"/>
                    </a:lnTo>
                    <a:cubicBezTo>
                      <a:pt x="1722" y="216"/>
                      <a:pt x="1466" y="21"/>
                      <a:pt x="1159" y="2"/>
                    </a:cubicBezTo>
                    <a:cubicBezTo>
                      <a:pt x="1142" y="1"/>
                      <a:pt x="1124" y="0"/>
                      <a:pt x="110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" name="Google Shape;443;p5"/>
              <p:cNvSpPr/>
              <p:nvPr/>
            </p:nvSpPr>
            <p:spPr>
              <a:xfrm>
                <a:off x="477593" y="3873352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8" y="83"/>
                      <a:pt x="370" y="263"/>
                    </a:cubicBezTo>
                    <a:cubicBezTo>
                      <a:pt x="0" y="686"/>
                      <a:pt x="80" y="1411"/>
                      <a:pt x="629" y="1639"/>
                    </a:cubicBezTo>
                    <a:cubicBezTo>
                      <a:pt x="739" y="1686"/>
                      <a:pt x="857" y="1703"/>
                      <a:pt x="974" y="1703"/>
                    </a:cubicBezTo>
                    <a:cubicBezTo>
                      <a:pt x="1002" y="1719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8" y="1725"/>
                      <a:pt x="1399" y="1658"/>
                      <a:pt x="1530" y="1557"/>
                    </a:cubicBezTo>
                    <a:cubicBezTo>
                      <a:pt x="1538" y="1553"/>
                      <a:pt x="1547" y="1550"/>
                      <a:pt x="1556" y="1546"/>
                    </a:cubicBezTo>
                    <a:cubicBezTo>
                      <a:pt x="1567" y="1536"/>
                      <a:pt x="1575" y="1524"/>
                      <a:pt x="1586" y="1514"/>
                    </a:cubicBezTo>
                    <a:cubicBezTo>
                      <a:pt x="1590" y="1511"/>
                      <a:pt x="1595" y="1507"/>
                      <a:pt x="1599" y="1502"/>
                    </a:cubicBezTo>
                    <a:cubicBezTo>
                      <a:pt x="1642" y="1463"/>
                      <a:pt x="1680" y="1419"/>
                      <a:pt x="1710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2" y="993"/>
                      <a:pt x="1850" y="977"/>
                      <a:pt x="1850" y="960"/>
                    </a:cubicBezTo>
                    <a:cubicBezTo>
                      <a:pt x="1876" y="787"/>
                      <a:pt x="1856" y="606"/>
                      <a:pt x="1761" y="440"/>
                    </a:cubicBezTo>
                    <a:cubicBezTo>
                      <a:pt x="1599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5"/>
              <p:cNvSpPr/>
              <p:nvPr/>
            </p:nvSpPr>
            <p:spPr>
              <a:xfrm>
                <a:off x="557569" y="3827158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9" y="1"/>
                      <a:pt x="529" y="83"/>
                      <a:pt x="370" y="263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8"/>
                      <a:pt x="1575" y="1525"/>
                      <a:pt x="1587" y="1514"/>
                    </a:cubicBezTo>
                    <a:cubicBezTo>
                      <a:pt x="1591" y="1512"/>
                      <a:pt x="1595" y="1507"/>
                      <a:pt x="1600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5"/>
                      <a:pt x="1836" y="1142"/>
                      <a:pt x="1851" y="1009"/>
                    </a:cubicBezTo>
                    <a:cubicBezTo>
                      <a:pt x="1852" y="994"/>
                      <a:pt x="1851" y="978"/>
                      <a:pt x="1851" y="960"/>
                    </a:cubicBezTo>
                    <a:cubicBezTo>
                      <a:pt x="1877" y="787"/>
                      <a:pt x="1856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5"/>
              <p:cNvSpPr/>
              <p:nvPr/>
            </p:nvSpPr>
            <p:spPr>
              <a:xfrm>
                <a:off x="547390" y="3704111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39"/>
                    </a:cubicBezTo>
                    <a:cubicBezTo>
                      <a:pt x="735" y="1684"/>
                      <a:pt x="849" y="1702"/>
                      <a:pt x="961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4" y="1732"/>
                      <a:pt x="1070" y="1732"/>
                    </a:cubicBezTo>
                    <a:cubicBezTo>
                      <a:pt x="1239" y="1725"/>
                      <a:pt x="1399" y="1658"/>
                      <a:pt x="1530" y="1557"/>
                    </a:cubicBezTo>
                    <a:cubicBezTo>
                      <a:pt x="1539" y="1553"/>
                      <a:pt x="1548" y="1550"/>
                      <a:pt x="1555" y="1544"/>
                    </a:cubicBezTo>
                    <a:cubicBezTo>
                      <a:pt x="1568" y="1536"/>
                      <a:pt x="1575" y="1524"/>
                      <a:pt x="1586" y="1514"/>
                    </a:cubicBezTo>
                    <a:cubicBezTo>
                      <a:pt x="1591" y="1511"/>
                      <a:pt x="1594" y="1507"/>
                      <a:pt x="1598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3"/>
                      <a:pt x="1849" y="976"/>
                      <a:pt x="1851" y="960"/>
                    </a:cubicBezTo>
                    <a:cubicBezTo>
                      <a:pt x="1877" y="787"/>
                      <a:pt x="1856" y="606"/>
                      <a:pt x="1760" y="440"/>
                    </a:cubicBezTo>
                    <a:cubicBezTo>
                      <a:pt x="1598" y="161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" name="Google Shape;446;p5"/>
              <p:cNvSpPr/>
              <p:nvPr/>
            </p:nvSpPr>
            <p:spPr>
              <a:xfrm>
                <a:off x="470050" y="3761620"/>
                <a:ext cx="76081" cy="70201"/>
              </a:xfrm>
              <a:custGeom>
                <a:rect b="b" l="l" r="r" t="t"/>
                <a:pathLst>
                  <a:path extrusionOk="0" h="1731" w="1876">
                    <a:moveTo>
                      <a:pt x="972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0" y="685"/>
                      <a:pt x="80" y="1410"/>
                      <a:pt x="628" y="1638"/>
                    </a:cubicBezTo>
                    <a:cubicBezTo>
                      <a:pt x="739" y="1685"/>
                      <a:pt x="857" y="1702"/>
                      <a:pt x="974" y="1702"/>
                    </a:cubicBezTo>
                    <a:cubicBezTo>
                      <a:pt x="1002" y="1718"/>
                      <a:pt x="1030" y="1731"/>
                      <a:pt x="1064" y="1731"/>
                    </a:cubicBezTo>
                    <a:cubicBezTo>
                      <a:pt x="1066" y="1731"/>
                      <a:pt x="1068" y="1731"/>
                      <a:pt x="1069" y="1731"/>
                    </a:cubicBezTo>
                    <a:cubicBezTo>
                      <a:pt x="1238" y="1724"/>
                      <a:pt x="1398" y="1659"/>
                      <a:pt x="1530" y="1558"/>
                    </a:cubicBezTo>
                    <a:cubicBezTo>
                      <a:pt x="1538" y="1552"/>
                      <a:pt x="1547" y="1550"/>
                      <a:pt x="1554" y="1545"/>
                    </a:cubicBezTo>
                    <a:cubicBezTo>
                      <a:pt x="1567" y="1536"/>
                      <a:pt x="1574" y="1523"/>
                      <a:pt x="1586" y="1514"/>
                    </a:cubicBezTo>
                    <a:cubicBezTo>
                      <a:pt x="1590" y="1510"/>
                      <a:pt x="1593" y="1506"/>
                      <a:pt x="1598" y="1501"/>
                    </a:cubicBezTo>
                    <a:cubicBezTo>
                      <a:pt x="1642" y="1462"/>
                      <a:pt x="1680" y="1419"/>
                      <a:pt x="1710" y="1369"/>
                    </a:cubicBezTo>
                    <a:cubicBezTo>
                      <a:pt x="1784" y="1263"/>
                      <a:pt x="1836" y="1141"/>
                      <a:pt x="1850" y="1009"/>
                    </a:cubicBezTo>
                    <a:cubicBezTo>
                      <a:pt x="1851" y="992"/>
                      <a:pt x="1849" y="976"/>
                      <a:pt x="1850" y="960"/>
                    </a:cubicBezTo>
                    <a:lnTo>
                      <a:pt x="1850" y="959"/>
                    </a:lnTo>
                    <a:cubicBezTo>
                      <a:pt x="1876" y="786"/>
                      <a:pt x="1856" y="607"/>
                      <a:pt x="1761" y="439"/>
                    </a:cubicBezTo>
                    <a:cubicBezTo>
                      <a:pt x="1599" y="160"/>
                      <a:pt x="1282" y="0"/>
                      <a:pt x="97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"/>
          <p:cNvSpPr txBox="1"/>
          <p:nvPr>
            <p:ph type="title"/>
          </p:nvPr>
        </p:nvSpPr>
        <p:spPr>
          <a:xfrm>
            <a:off x="720000" y="540700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49" name="Google Shape;449;p6"/>
          <p:cNvSpPr/>
          <p:nvPr/>
        </p:nvSpPr>
        <p:spPr>
          <a:xfrm rot="5170583">
            <a:off x="-626822" y="-369928"/>
            <a:ext cx="1605440" cy="1067150"/>
          </a:xfrm>
          <a:custGeom>
            <a:rect b="b" l="l" r="r" t="t"/>
            <a:pathLst>
              <a:path extrusionOk="0" h="19796" w="29780">
                <a:moveTo>
                  <a:pt x="23431" y="0"/>
                </a:moveTo>
                <a:cubicBezTo>
                  <a:pt x="22741" y="0"/>
                  <a:pt x="22055" y="133"/>
                  <a:pt x="21419" y="418"/>
                </a:cubicBezTo>
                <a:cubicBezTo>
                  <a:pt x="19210" y="1410"/>
                  <a:pt x="18034" y="3873"/>
                  <a:pt x="16016" y="5209"/>
                </a:cubicBezTo>
                <a:cubicBezTo>
                  <a:pt x="15004" y="5879"/>
                  <a:pt x="13794" y="6242"/>
                  <a:pt x="12581" y="6242"/>
                </a:cubicBezTo>
                <a:cubicBezTo>
                  <a:pt x="12533" y="6242"/>
                  <a:pt x="12484" y="6242"/>
                  <a:pt x="12436" y="6241"/>
                </a:cubicBezTo>
                <a:cubicBezTo>
                  <a:pt x="10542" y="6196"/>
                  <a:pt x="8685" y="5292"/>
                  <a:pt x="6829" y="5292"/>
                </a:cubicBezTo>
                <a:cubicBezTo>
                  <a:pt x="6495" y="5292"/>
                  <a:pt x="6161" y="5322"/>
                  <a:pt x="5827" y="5391"/>
                </a:cubicBezTo>
                <a:cubicBezTo>
                  <a:pt x="4402" y="5686"/>
                  <a:pt x="3174" y="6715"/>
                  <a:pt x="2521" y="8015"/>
                </a:cubicBezTo>
                <a:cubicBezTo>
                  <a:pt x="1" y="13034"/>
                  <a:pt x="5453" y="17855"/>
                  <a:pt x="9814" y="19179"/>
                </a:cubicBezTo>
                <a:cubicBezTo>
                  <a:pt x="11199" y="19601"/>
                  <a:pt x="12638" y="19795"/>
                  <a:pt x="14083" y="19795"/>
                </a:cubicBezTo>
                <a:cubicBezTo>
                  <a:pt x="16206" y="19795"/>
                  <a:pt x="18340" y="19375"/>
                  <a:pt x="20334" y="18638"/>
                </a:cubicBezTo>
                <a:cubicBezTo>
                  <a:pt x="22740" y="17749"/>
                  <a:pt x="25002" y="16387"/>
                  <a:pt x="26725" y="14487"/>
                </a:cubicBezTo>
                <a:cubicBezTo>
                  <a:pt x="27275" y="13879"/>
                  <a:pt x="27767" y="13216"/>
                  <a:pt x="28185" y="12509"/>
                </a:cubicBezTo>
                <a:cubicBezTo>
                  <a:pt x="29075" y="11001"/>
                  <a:pt x="29631" y="9302"/>
                  <a:pt x="29697" y="7558"/>
                </a:cubicBezTo>
                <a:cubicBezTo>
                  <a:pt x="29780" y="5381"/>
                  <a:pt x="29048" y="3119"/>
                  <a:pt x="27465" y="1622"/>
                </a:cubicBezTo>
                <a:cubicBezTo>
                  <a:pt x="26389" y="602"/>
                  <a:pt x="24900" y="0"/>
                  <a:pt x="234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0" name="Google Shape;450;p6"/>
          <p:cNvGrpSpPr/>
          <p:nvPr/>
        </p:nvGrpSpPr>
        <p:grpSpPr>
          <a:xfrm rot="5400000">
            <a:off x="-62850" y="905881"/>
            <a:ext cx="835248" cy="197080"/>
            <a:chOff x="2033525" y="4504256"/>
            <a:chExt cx="835248" cy="197080"/>
          </a:xfrm>
        </p:grpSpPr>
        <p:sp>
          <p:nvSpPr>
            <p:cNvPr id="451" name="Google Shape;451;p6"/>
            <p:cNvSpPr/>
            <p:nvPr/>
          </p:nvSpPr>
          <p:spPr>
            <a:xfrm>
              <a:off x="233396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5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6"/>
            <p:cNvSpPr/>
            <p:nvPr/>
          </p:nvSpPr>
          <p:spPr>
            <a:xfrm>
              <a:off x="2634404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3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1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6"/>
            <p:cNvSpPr/>
            <p:nvPr/>
          </p:nvSpPr>
          <p:spPr>
            <a:xfrm>
              <a:off x="203352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0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4" name="Google Shape;454;p6"/>
          <p:cNvGrpSpPr/>
          <p:nvPr/>
        </p:nvGrpSpPr>
        <p:grpSpPr>
          <a:xfrm rot="6131592">
            <a:off x="8230290" y="-292817"/>
            <a:ext cx="686757" cy="1018589"/>
            <a:chOff x="2555275" y="-128125"/>
            <a:chExt cx="686785" cy="1018631"/>
          </a:xfrm>
        </p:grpSpPr>
        <p:sp>
          <p:nvSpPr>
            <p:cNvPr id="455" name="Google Shape;455;p6"/>
            <p:cNvSpPr/>
            <p:nvPr/>
          </p:nvSpPr>
          <p:spPr>
            <a:xfrm>
              <a:off x="2590991" y="242720"/>
              <a:ext cx="577971" cy="647786"/>
            </a:xfrm>
            <a:custGeom>
              <a:rect b="b" l="l" r="r" t="t"/>
              <a:pathLst>
                <a:path extrusionOk="0" h="12823" w="11441">
                  <a:moveTo>
                    <a:pt x="5143" y="866"/>
                  </a:moveTo>
                  <a:cubicBezTo>
                    <a:pt x="6512" y="866"/>
                    <a:pt x="7901" y="1349"/>
                    <a:pt x="9156" y="1841"/>
                  </a:cubicBezTo>
                  <a:cubicBezTo>
                    <a:pt x="9586" y="2009"/>
                    <a:pt x="10065" y="2180"/>
                    <a:pt x="10237" y="2649"/>
                  </a:cubicBezTo>
                  <a:cubicBezTo>
                    <a:pt x="10414" y="3134"/>
                    <a:pt x="10332" y="3765"/>
                    <a:pt x="10325" y="4271"/>
                  </a:cubicBezTo>
                  <a:cubicBezTo>
                    <a:pt x="10306" y="5438"/>
                    <a:pt x="10207" y="6607"/>
                    <a:pt x="9911" y="7740"/>
                  </a:cubicBezTo>
                  <a:cubicBezTo>
                    <a:pt x="9622" y="8848"/>
                    <a:pt x="9132" y="9919"/>
                    <a:pt x="8334" y="10754"/>
                  </a:cubicBezTo>
                  <a:cubicBezTo>
                    <a:pt x="7590" y="11535"/>
                    <a:pt x="6617" y="11950"/>
                    <a:pt x="5541" y="11950"/>
                  </a:cubicBezTo>
                  <a:cubicBezTo>
                    <a:pt x="5531" y="11950"/>
                    <a:pt x="5522" y="11950"/>
                    <a:pt x="5513" y="11950"/>
                  </a:cubicBezTo>
                  <a:cubicBezTo>
                    <a:pt x="3978" y="11940"/>
                    <a:pt x="1995" y="11043"/>
                    <a:pt x="1545" y="9438"/>
                  </a:cubicBezTo>
                  <a:cubicBezTo>
                    <a:pt x="1457" y="9124"/>
                    <a:pt x="1442" y="8792"/>
                    <a:pt x="1431" y="8464"/>
                  </a:cubicBezTo>
                  <a:cubicBezTo>
                    <a:pt x="1373" y="6617"/>
                    <a:pt x="1275" y="4567"/>
                    <a:pt x="2084" y="2853"/>
                  </a:cubicBezTo>
                  <a:cubicBezTo>
                    <a:pt x="2643" y="1667"/>
                    <a:pt x="3621" y="910"/>
                    <a:pt x="4960" y="869"/>
                  </a:cubicBezTo>
                  <a:cubicBezTo>
                    <a:pt x="5021" y="867"/>
                    <a:pt x="5082" y="866"/>
                    <a:pt x="5143" y="866"/>
                  </a:cubicBezTo>
                  <a:close/>
                  <a:moveTo>
                    <a:pt x="5239" y="1"/>
                  </a:moveTo>
                  <a:cubicBezTo>
                    <a:pt x="2998" y="1"/>
                    <a:pt x="1442" y="1492"/>
                    <a:pt x="852" y="3724"/>
                  </a:cubicBezTo>
                  <a:cubicBezTo>
                    <a:pt x="356" y="5607"/>
                    <a:pt x="1" y="8375"/>
                    <a:pt x="852" y="10200"/>
                  </a:cubicBezTo>
                  <a:cubicBezTo>
                    <a:pt x="1510" y="11608"/>
                    <a:pt x="3133" y="12503"/>
                    <a:pt x="4618" y="12747"/>
                  </a:cubicBezTo>
                  <a:cubicBezTo>
                    <a:pt x="4922" y="12797"/>
                    <a:pt x="5231" y="12823"/>
                    <a:pt x="5540" y="12823"/>
                  </a:cubicBezTo>
                  <a:cubicBezTo>
                    <a:pt x="6467" y="12823"/>
                    <a:pt x="7390" y="12587"/>
                    <a:pt x="8165" y="12054"/>
                  </a:cubicBezTo>
                  <a:cubicBezTo>
                    <a:pt x="9263" y="11301"/>
                    <a:pt x="10007" y="10121"/>
                    <a:pt x="10469" y="8891"/>
                  </a:cubicBezTo>
                  <a:cubicBezTo>
                    <a:pt x="10953" y="7610"/>
                    <a:pt x="11130" y="6220"/>
                    <a:pt x="11188" y="4858"/>
                  </a:cubicBezTo>
                  <a:lnTo>
                    <a:pt x="11186" y="4858"/>
                  </a:lnTo>
                  <a:cubicBezTo>
                    <a:pt x="11235" y="3720"/>
                    <a:pt x="11440" y="2237"/>
                    <a:pt x="10393" y="1476"/>
                  </a:cubicBezTo>
                  <a:cubicBezTo>
                    <a:pt x="9803" y="1048"/>
                    <a:pt x="9005" y="831"/>
                    <a:pt x="8319" y="606"/>
                  </a:cubicBezTo>
                  <a:cubicBezTo>
                    <a:pt x="7537" y="349"/>
                    <a:pt x="6738" y="149"/>
                    <a:pt x="5920" y="45"/>
                  </a:cubicBezTo>
                  <a:cubicBezTo>
                    <a:pt x="5686" y="15"/>
                    <a:pt x="5459" y="1"/>
                    <a:pt x="52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6"/>
            <p:cNvSpPr/>
            <p:nvPr/>
          </p:nvSpPr>
          <p:spPr>
            <a:xfrm>
              <a:off x="2555275" y="-128125"/>
              <a:ext cx="686785" cy="604543"/>
            </a:xfrm>
            <a:custGeom>
              <a:rect b="b" l="l" r="r" t="t"/>
              <a:pathLst>
                <a:path extrusionOk="0" h="11967" w="13595">
                  <a:moveTo>
                    <a:pt x="4691" y="934"/>
                  </a:moveTo>
                  <a:cubicBezTo>
                    <a:pt x="5012" y="934"/>
                    <a:pt x="5328" y="1005"/>
                    <a:pt x="5641" y="1079"/>
                  </a:cubicBezTo>
                  <a:cubicBezTo>
                    <a:pt x="7439" y="1506"/>
                    <a:pt x="9443" y="1947"/>
                    <a:pt x="10888" y="3177"/>
                  </a:cubicBezTo>
                  <a:cubicBezTo>
                    <a:pt x="11885" y="4025"/>
                    <a:pt x="12359" y="5168"/>
                    <a:pt x="12051" y="6471"/>
                  </a:cubicBezTo>
                  <a:cubicBezTo>
                    <a:pt x="11722" y="7860"/>
                    <a:pt x="10853" y="9135"/>
                    <a:pt x="10015" y="10267"/>
                  </a:cubicBezTo>
                  <a:cubicBezTo>
                    <a:pt x="9740" y="10638"/>
                    <a:pt x="9449" y="11055"/>
                    <a:pt x="8953" y="11098"/>
                  </a:cubicBezTo>
                  <a:cubicBezTo>
                    <a:pt x="8909" y="11102"/>
                    <a:pt x="8866" y="11104"/>
                    <a:pt x="8821" y="11104"/>
                  </a:cubicBezTo>
                  <a:cubicBezTo>
                    <a:pt x="8340" y="11104"/>
                    <a:pt x="7809" y="10887"/>
                    <a:pt x="7363" y="10759"/>
                  </a:cubicBezTo>
                  <a:cubicBezTo>
                    <a:pt x="6243" y="10436"/>
                    <a:pt x="5139" y="10035"/>
                    <a:pt x="4123" y="9453"/>
                  </a:cubicBezTo>
                  <a:cubicBezTo>
                    <a:pt x="3129" y="8885"/>
                    <a:pt x="2224" y="8132"/>
                    <a:pt x="1626" y="7143"/>
                  </a:cubicBezTo>
                  <a:cubicBezTo>
                    <a:pt x="1063" y="6213"/>
                    <a:pt x="918" y="5156"/>
                    <a:pt x="1210" y="4107"/>
                  </a:cubicBezTo>
                  <a:cubicBezTo>
                    <a:pt x="1620" y="2628"/>
                    <a:pt x="3005" y="949"/>
                    <a:pt x="4672" y="934"/>
                  </a:cubicBezTo>
                  <a:cubicBezTo>
                    <a:pt x="4678" y="934"/>
                    <a:pt x="4684" y="934"/>
                    <a:pt x="4691" y="934"/>
                  </a:cubicBezTo>
                  <a:close/>
                  <a:moveTo>
                    <a:pt x="4928" y="1"/>
                  </a:moveTo>
                  <a:cubicBezTo>
                    <a:pt x="4650" y="1"/>
                    <a:pt x="4378" y="22"/>
                    <a:pt x="4117" y="67"/>
                  </a:cubicBezTo>
                  <a:cubicBezTo>
                    <a:pt x="2585" y="333"/>
                    <a:pt x="1298" y="1666"/>
                    <a:pt x="675" y="3035"/>
                  </a:cubicBezTo>
                  <a:cubicBezTo>
                    <a:pt x="162" y="4159"/>
                    <a:pt x="1" y="5458"/>
                    <a:pt x="415" y="6640"/>
                  </a:cubicBezTo>
                  <a:cubicBezTo>
                    <a:pt x="856" y="7897"/>
                    <a:pt x="1802" y="8924"/>
                    <a:pt x="2866" y="9692"/>
                  </a:cubicBezTo>
                  <a:cubicBezTo>
                    <a:pt x="3977" y="10492"/>
                    <a:pt x="5272" y="11026"/>
                    <a:pt x="6570" y="11439"/>
                  </a:cubicBezTo>
                  <a:cubicBezTo>
                    <a:pt x="7253" y="11655"/>
                    <a:pt x="8052" y="11966"/>
                    <a:pt x="8801" y="11966"/>
                  </a:cubicBezTo>
                  <a:cubicBezTo>
                    <a:pt x="9244" y="11966"/>
                    <a:pt x="9669" y="11858"/>
                    <a:pt x="10043" y="11556"/>
                  </a:cubicBezTo>
                  <a:cubicBezTo>
                    <a:pt x="10612" y="11098"/>
                    <a:pt x="11029" y="10384"/>
                    <a:pt x="11426" y="9782"/>
                  </a:cubicBezTo>
                  <a:cubicBezTo>
                    <a:pt x="11879" y="9094"/>
                    <a:pt x="12281" y="8376"/>
                    <a:pt x="12595" y="7612"/>
                  </a:cubicBezTo>
                  <a:cubicBezTo>
                    <a:pt x="13595" y="5184"/>
                    <a:pt x="12566" y="3025"/>
                    <a:pt x="10368" y="1760"/>
                  </a:cubicBezTo>
                  <a:cubicBezTo>
                    <a:pt x="8903" y="915"/>
                    <a:pt x="6765" y="1"/>
                    <a:pt x="49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7" name="Google Shape;457;p6"/>
          <p:cNvSpPr/>
          <p:nvPr/>
        </p:nvSpPr>
        <p:spPr>
          <a:xfrm rot="-1167709">
            <a:off x="2926869" y="4702582"/>
            <a:ext cx="2028983" cy="1334113"/>
          </a:xfrm>
          <a:custGeom>
            <a:rect b="b" l="l" r="r" t="t"/>
            <a:pathLst>
              <a:path extrusionOk="0" h="12831" w="19514">
                <a:moveTo>
                  <a:pt x="13945" y="1"/>
                </a:moveTo>
                <a:cubicBezTo>
                  <a:pt x="13506" y="1"/>
                  <a:pt x="13064" y="51"/>
                  <a:pt x="12631" y="144"/>
                </a:cubicBezTo>
                <a:cubicBezTo>
                  <a:pt x="12049" y="270"/>
                  <a:pt x="11481" y="476"/>
                  <a:pt x="10951" y="746"/>
                </a:cubicBezTo>
                <a:cubicBezTo>
                  <a:pt x="10863" y="789"/>
                  <a:pt x="10778" y="836"/>
                  <a:pt x="10693" y="885"/>
                </a:cubicBezTo>
                <a:cubicBezTo>
                  <a:pt x="10458" y="1017"/>
                  <a:pt x="10196" y="1088"/>
                  <a:pt x="9936" y="1088"/>
                </a:cubicBezTo>
                <a:cubicBezTo>
                  <a:pt x="9714" y="1088"/>
                  <a:pt x="9493" y="1037"/>
                  <a:pt x="9290" y="929"/>
                </a:cubicBezTo>
                <a:cubicBezTo>
                  <a:pt x="9081" y="820"/>
                  <a:pt x="8865" y="723"/>
                  <a:pt x="8637" y="645"/>
                </a:cubicBezTo>
                <a:cubicBezTo>
                  <a:pt x="8080" y="451"/>
                  <a:pt x="7495" y="362"/>
                  <a:pt x="6908" y="362"/>
                </a:cubicBezTo>
                <a:cubicBezTo>
                  <a:pt x="6469" y="362"/>
                  <a:pt x="6028" y="412"/>
                  <a:pt x="5595" y="505"/>
                </a:cubicBezTo>
                <a:cubicBezTo>
                  <a:pt x="5012" y="632"/>
                  <a:pt x="4444" y="837"/>
                  <a:pt x="3914" y="1107"/>
                </a:cubicBezTo>
                <a:cubicBezTo>
                  <a:pt x="2015" y="2077"/>
                  <a:pt x="522" y="3955"/>
                  <a:pt x="330" y="6079"/>
                </a:cubicBezTo>
                <a:cubicBezTo>
                  <a:pt x="1" y="9720"/>
                  <a:pt x="3295" y="12831"/>
                  <a:pt x="6697" y="12831"/>
                </a:cubicBezTo>
                <a:cubicBezTo>
                  <a:pt x="7696" y="12831"/>
                  <a:pt x="8704" y="12563"/>
                  <a:pt x="9632" y="11961"/>
                </a:cubicBezTo>
                <a:cubicBezTo>
                  <a:pt x="9635" y="11959"/>
                  <a:pt x="9638" y="11958"/>
                  <a:pt x="9639" y="11956"/>
                </a:cubicBezTo>
                <a:cubicBezTo>
                  <a:pt x="9892" y="11792"/>
                  <a:pt x="10183" y="11703"/>
                  <a:pt x="10473" y="11703"/>
                </a:cubicBezTo>
                <a:cubicBezTo>
                  <a:pt x="10676" y="11703"/>
                  <a:pt x="10879" y="11747"/>
                  <a:pt x="11068" y="11838"/>
                </a:cubicBezTo>
                <a:cubicBezTo>
                  <a:pt x="11902" y="12242"/>
                  <a:pt x="12813" y="12469"/>
                  <a:pt x="13732" y="12469"/>
                </a:cubicBezTo>
                <a:cubicBezTo>
                  <a:pt x="14732" y="12469"/>
                  <a:pt x="15740" y="12200"/>
                  <a:pt x="16669" y="11598"/>
                </a:cubicBezTo>
                <a:cubicBezTo>
                  <a:pt x="18500" y="10412"/>
                  <a:pt x="19513" y="8173"/>
                  <a:pt x="19469" y="5991"/>
                </a:cubicBezTo>
                <a:cubicBezTo>
                  <a:pt x="19418" y="3558"/>
                  <a:pt x="17971" y="1081"/>
                  <a:pt x="15674" y="283"/>
                </a:cubicBezTo>
                <a:cubicBezTo>
                  <a:pt x="15117" y="90"/>
                  <a:pt x="14533" y="1"/>
                  <a:pt x="1394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7"/>
          <p:cNvSpPr txBox="1"/>
          <p:nvPr>
            <p:ph idx="1" type="body"/>
          </p:nvPr>
        </p:nvSpPr>
        <p:spPr>
          <a:xfrm>
            <a:off x="726450" y="1374575"/>
            <a:ext cx="4015200" cy="29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0" name="Google Shape;460;p7"/>
          <p:cNvSpPr/>
          <p:nvPr>
            <p:ph idx="2" type="pic"/>
          </p:nvPr>
        </p:nvSpPr>
        <p:spPr>
          <a:xfrm>
            <a:off x="4976975" y="1374425"/>
            <a:ext cx="3232800" cy="2913000"/>
          </a:xfrm>
          <a:prstGeom prst="rect">
            <a:avLst/>
          </a:prstGeom>
          <a:noFill/>
          <a:ln>
            <a:noFill/>
          </a:ln>
        </p:spPr>
      </p:sp>
      <p:sp>
        <p:nvSpPr>
          <p:cNvPr id="461" name="Google Shape;461;p7"/>
          <p:cNvSpPr txBox="1"/>
          <p:nvPr>
            <p:ph type="title"/>
          </p:nvPr>
        </p:nvSpPr>
        <p:spPr>
          <a:xfrm>
            <a:off x="720000" y="540700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462" name="Google Shape;462;p7"/>
          <p:cNvGrpSpPr/>
          <p:nvPr/>
        </p:nvGrpSpPr>
        <p:grpSpPr>
          <a:xfrm flipH="1" rot="-10519863">
            <a:off x="80101" y="3841558"/>
            <a:ext cx="2089787" cy="2053591"/>
            <a:chOff x="573681" y="-943241"/>
            <a:chExt cx="2089748" cy="2053553"/>
          </a:xfrm>
        </p:grpSpPr>
        <p:sp>
          <p:nvSpPr>
            <p:cNvPr id="463" name="Google Shape;463;p7"/>
            <p:cNvSpPr/>
            <p:nvPr/>
          </p:nvSpPr>
          <p:spPr>
            <a:xfrm rot="8940956">
              <a:off x="837223" y="-644960"/>
              <a:ext cx="1562666" cy="1456991"/>
            </a:xfrm>
            <a:custGeom>
              <a:rect b="b" l="l" r="r" t="t"/>
              <a:pathLst>
                <a:path extrusionOk="0" h="28016" w="30048">
                  <a:moveTo>
                    <a:pt x="16363" y="0"/>
                  </a:moveTo>
                  <a:cubicBezTo>
                    <a:pt x="14410" y="0"/>
                    <a:pt x="12454" y="441"/>
                    <a:pt x="10688" y="1262"/>
                  </a:cubicBezTo>
                  <a:cubicBezTo>
                    <a:pt x="6462" y="3227"/>
                    <a:pt x="3978" y="6930"/>
                    <a:pt x="2570" y="10843"/>
                  </a:cubicBezTo>
                  <a:cubicBezTo>
                    <a:pt x="808" y="15745"/>
                    <a:pt x="46" y="20993"/>
                    <a:pt x="6" y="26180"/>
                  </a:cubicBezTo>
                  <a:cubicBezTo>
                    <a:pt x="0" y="26848"/>
                    <a:pt x="401" y="27489"/>
                    <a:pt x="1229" y="27614"/>
                  </a:cubicBezTo>
                  <a:cubicBezTo>
                    <a:pt x="1297" y="27625"/>
                    <a:pt x="1367" y="27629"/>
                    <a:pt x="1438" y="27629"/>
                  </a:cubicBezTo>
                  <a:cubicBezTo>
                    <a:pt x="2085" y="27629"/>
                    <a:pt x="2817" y="27213"/>
                    <a:pt x="2821" y="26606"/>
                  </a:cubicBezTo>
                  <a:cubicBezTo>
                    <a:pt x="2856" y="22284"/>
                    <a:pt x="3424" y="17980"/>
                    <a:pt x="4583" y="13816"/>
                  </a:cubicBezTo>
                  <a:cubicBezTo>
                    <a:pt x="5537" y="10384"/>
                    <a:pt x="7104" y="6695"/>
                    <a:pt x="10336" y="4460"/>
                  </a:cubicBezTo>
                  <a:cubicBezTo>
                    <a:pt x="12083" y="3251"/>
                    <a:pt x="14301" y="2456"/>
                    <a:pt x="16539" y="2456"/>
                  </a:cubicBezTo>
                  <a:cubicBezTo>
                    <a:pt x="17869" y="2456"/>
                    <a:pt x="19206" y="2737"/>
                    <a:pt x="20455" y="3379"/>
                  </a:cubicBezTo>
                  <a:cubicBezTo>
                    <a:pt x="24121" y="5262"/>
                    <a:pt x="25587" y="9128"/>
                    <a:pt x="26271" y="12518"/>
                  </a:cubicBezTo>
                  <a:cubicBezTo>
                    <a:pt x="27222" y="17218"/>
                    <a:pt x="27076" y="21978"/>
                    <a:pt x="25918" y="26562"/>
                  </a:cubicBezTo>
                  <a:cubicBezTo>
                    <a:pt x="25753" y="27210"/>
                    <a:pt x="26426" y="27888"/>
                    <a:pt x="27140" y="27997"/>
                  </a:cubicBezTo>
                  <a:cubicBezTo>
                    <a:pt x="27226" y="28010"/>
                    <a:pt x="27310" y="28016"/>
                    <a:pt x="27391" y="28016"/>
                  </a:cubicBezTo>
                  <a:cubicBezTo>
                    <a:pt x="28080" y="28016"/>
                    <a:pt x="28586" y="27570"/>
                    <a:pt x="28733" y="26988"/>
                  </a:cubicBezTo>
                  <a:cubicBezTo>
                    <a:pt x="29857" y="22544"/>
                    <a:pt x="30047" y="17877"/>
                    <a:pt x="29275" y="13306"/>
                  </a:cubicBezTo>
                  <a:cubicBezTo>
                    <a:pt x="28584" y="9207"/>
                    <a:pt x="27087" y="4839"/>
                    <a:pt x="23173" y="2089"/>
                  </a:cubicBezTo>
                  <a:cubicBezTo>
                    <a:pt x="21140" y="660"/>
                    <a:pt x="18753" y="0"/>
                    <a:pt x="163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7"/>
            <p:cNvSpPr/>
            <p:nvPr/>
          </p:nvSpPr>
          <p:spPr>
            <a:xfrm rot="8940956">
              <a:off x="1340473" y="-329029"/>
              <a:ext cx="550844" cy="705145"/>
            </a:xfrm>
            <a:custGeom>
              <a:rect b="b" l="l" r="r" t="t"/>
              <a:pathLst>
                <a:path extrusionOk="0" h="13559" w="10592">
                  <a:moveTo>
                    <a:pt x="6073" y="0"/>
                  </a:moveTo>
                  <a:cubicBezTo>
                    <a:pt x="5379" y="0"/>
                    <a:pt x="4687" y="200"/>
                    <a:pt x="4080" y="653"/>
                  </a:cubicBezTo>
                  <a:cubicBezTo>
                    <a:pt x="2559" y="1784"/>
                    <a:pt x="1819" y="3723"/>
                    <a:pt x="1295" y="5372"/>
                  </a:cubicBezTo>
                  <a:cubicBezTo>
                    <a:pt x="630" y="7468"/>
                    <a:pt x="351" y="9633"/>
                    <a:pt x="103" y="11805"/>
                  </a:cubicBezTo>
                  <a:cubicBezTo>
                    <a:pt x="1" y="12699"/>
                    <a:pt x="860" y="13225"/>
                    <a:pt x="1657" y="13225"/>
                  </a:cubicBezTo>
                  <a:cubicBezTo>
                    <a:pt x="2266" y="13225"/>
                    <a:pt x="2839" y="12917"/>
                    <a:pt x="2918" y="12231"/>
                  </a:cubicBezTo>
                  <a:cubicBezTo>
                    <a:pt x="3146" y="10245"/>
                    <a:pt x="3364" y="8234"/>
                    <a:pt x="3951" y="6313"/>
                  </a:cubicBezTo>
                  <a:cubicBezTo>
                    <a:pt x="4220" y="5437"/>
                    <a:pt x="4583" y="4580"/>
                    <a:pt x="5038" y="3771"/>
                  </a:cubicBezTo>
                  <a:cubicBezTo>
                    <a:pt x="5255" y="3387"/>
                    <a:pt x="5683" y="2458"/>
                    <a:pt x="6268" y="2458"/>
                  </a:cubicBezTo>
                  <a:cubicBezTo>
                    <a:pt x="6274" y="2458"/>
                    <a:pt x="6280" y="2458"/>
                    <a:pt x="6286" y="2458"/>
                  </a:cubicBezTo>
                  <a:cubicBezTo>
                    <a:pt x="6901" y="2477"/>
                    <a:pt x="7243" y="3259"/>
                    <a:pt x="7372" y="3691"/>
                  </a:cubicBezTo>
                  <a:cubicBezTo>
                    <a:pt x="7628" y="4538"/>
                    <a:pt x="7687" y="5478"/>
                    <a:pt x="7664" y="6339"/>
                  </a:cubicBezTo>
                  <a:cubicBezTo>
                    <a:pt x="7613" y="8279"/>
                    <a:pt x="7085" y="10125"/>
                    <a:pt x="6120" y="11837"/>
                  </a:cubicBezTo>
                  <a:cubicBezTo>
                    <a:pt x="5590" y="12777"/>
                    <a:pt x="6579" y="13559"/>
                    <a:pt x="7531" y="13559"/>
                  </a:cubicBezTo>
                  <a:cubicBezTo>
                    <a:pt x="8007" y="13559"/>
                    <a:pt x="8473" y="13364"/>
                    <a:pt x="8736" y="12897"/>
                  </a:cubicBezTo>
                  <a:cubicBezTo>
                    <a:pt x="9681" y="11222"/>
                    <a:pt x="10276" y="9362"/>
                    <a:pt x="10439" y="7473"/>
                  </a:cubicBezTo>
                  <a:cubicBezTo>
                    <a:pt x="10590" y="5716"/>
                    <a:pt x="10592" y="3554"/>
                    <a:pt x="9560" y="1935"/>
                  </a:cubicBezTo>
                  <a:cubicBezTo>
                    <a:pt x="8825" y="783"/>
                    <a:pt x="7447" y="0"/>
                    <a:pt x="60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7"/>
            <p:cNvSpPr/>
            <p:nvPr/>
          </p:nvSpPr>
          <p:spPr>
            <a:xfrm rot="8940956">
              <a:off x="1049456" y="-688667"/>
              <a:ext cx="1057483" cy="1303106"/>
            </a:xfrm>
            <a:custGeom>
              <a:rect b="b" l="l" r="r" t="t"/>
              <a:pathLst>
                <a:path extrusionOk="0" h="25057" w="20334">
                  <a:moveTo>
                    <a:pt x="11505" y="0"/>
                  </a:moveTo>
                  <a:cubicBezTo>
                    <a:pt x="10838" y="0"/>
                    <a:pt x="10167" y="90"/>
                    <a:pt x="9508" y="263"/>
                  </a:cubicBezTo>
                  <a:cubicBezTo>
                    <a:pt x="5718" y="1255"/>
                    <a:pt x="3724" y="4867"/>
                    <a:pt x="2536" y="7894"/>
                  </a:cubicBezTo>
                  <a:cubicBezTo>
                    <a:pt x="1066" y="11640"/>
                    <a:pt x="565" y="15617"/>
                    <a:pt x="106" y="19568"/>
                  </a:cubicBezTo>
                  <a:lnTo>
                    <a:pt x="105" y="19568"/>
                  </a:lnTo>
                  <a:cubicBezTo>
                    <a:pt x="1" y="20461"/>
                    <a:pt x="860" y="20987"/>
                    <a:pt x="1657" y="20987"/>
                  </a:cubicBezTo>
                  <a:cubicBezTo>
                    <a:pt x="2267" y="20987"/>
                    <a:pt x="2841" y="20679"/>
                    <a:pt x="2921" y="19993"/>
                  </a:cubicBezTo>
                  <a:cubicBezTo>
                    <a:pt x="3285" y="16864"/>
                    <a:pt x="3651" y="13712"/>
                    <a:pt x="4555" y="10679"/>
                  </a:cubicBezTo>
                  <a:cubicBezTo>
                    <a:pt x="4986" y="9229"/>
                    <a:pt x="5573" y="7814"/>
                    <a:pt x="6318" y="6475"/>
                  </a:cubicBezTo>
                  <a:cubicBezTo>
                    <a:pt x="6996" y="5254"/>
                    <a:pt x="7840" y="4027"/>
                    <a:pt x="9117" y="3225"/>
                  </a:cubicBezTo>
                  <a:cubicBezTo>
                    <a:pt x="9831" y="2777"/>
                    <a:pt x="10738" y="2456"/>
                    <a:pt x="11650" y="2456"/>
                  </a:cubicBezTo>
                  <a:cubicBezTo>
                    <a:pt x="12061" y="2456"/>
                    <a:pt x="12473" y="2521"/>
                    <a:pt x="12869" y="2670"/>
                  </a:cubicBezTo>
                  <a:cubicBezTo>
                    <a:pt x="13973" y="3085"/>
                    <a:pt x="14737" y="3967"/>
                    <a:pt x="15258" y="4887"/>
                  </a:cubicBezTo>
                  <a:cubicBezTo>
                    <a:pt x="16682" y="7402"/>
                    <a:pt x="17123" y="10402"/>
                    <a:pt x="17322" y="13128"/>
                  </a:cubicBezTo>
                  <a:cubicBezTo>
                    <a:pt x="17573" y="16561"/>
                    <a:pt x="17138" y="20041"/>
                    <a:pt x="16043" y="23298"/>
                  </a:cubicBezTo>
                  <a:cubicBezTo>
                    <a:pt x="15830" y="23931"/>
                    <a:pt x="16035" y="24639"/>
                    <a:pt x="16799" y="24948"/>
                  </a:cubicBezTo>
                  <a:cubicBezTo>
                    <a:pt x="16978" y="25021"/>
                    <a:pt x="17186" y="25056"/>
                    <a:pt x="17396" y="25056"/>
                  </a:cubicBezTo>
                  <a:cubicBezTo>
                    <a:pt x="17940" y="25056"/>
                    <a:pt x="18505" y="24818"/>
                    <a:pt x="18659" y="24357"/>
                  </a:cubicBezTo>
                  <a:cubicBezTo>
                    <a:pt x="19812" y="20933"/>
                    <a:pt x="20333" y="17402"/>
                    <a:pt x="20186" y="13787"/>
                  </a:cubicBezTo>
                  <a:cubicBezTo>
                    <a:pt x="20115" y="12066"/>
                    <a:pt x="19886" y="10344"/>
                    <a:pt x="19495" y="8645"/>
                  </a:cubicBezTo>
                  <a:cubicBezTo>
                    <a:pt x="19148" y="7135"/>
                    <a:pt x="18728" y="5594"/>
                    <a:pt x="17967" y="4186"/>
                  </a:cubicBezTo>
                  <a:cubicBezTo>
                    <a:pt x="17268" y="2895"/>
                    <a:pt x="16296" y="1664"/>
                    <a:pt x="14899" y="876"/>
                  </a:cubicBezTo>
                  <a:cubicBezTo>
                    <a:pt x="13841" y="279"/>
                    <a:pt x="12679" y="0"/>
                    <a:pt x="115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6" name="Google Shape;466;p7"/>
          <p:cNvGrpSpPr/>
          <p:nvPr/>
        </p:nvGrpSpPr>
        <p:grpSpPr>
          <a:xfrm flipH="1">
            <a:off x="2095082" y="3489462"/>
            <a:ext cx="789610" cy="798124"/>
            <a:chOff x="7257200" y="540700"/>
            <a:chExt cx="623803" cy="630529"/>
          </a:xfrm>
        </p:grpSpPr>
        <p:sp>
          <p:nvSpPr>
            <p:cNvPr id="467" name="Google Shape;467;p7"/>
            <p:cNvSpPr/>
            <p:nvPr/>
          </p:nvSpPr>
          <p:spPr>
            <a:xfrm>
              <a:off x="7444430" y="60255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59"/>
                    <a:pt x="2048" y="405"/>
                  </a:cubicBezTo>
                  <a:cubicBezTo>
                    <a:pt x="1940" y="948"/>
                    <a:pt x="1890" y="1509"/>
                    <a:pt x="1872" y="2074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1"/>
                    <a:pt x="901" y="3386"/>
                    <a:pt x="1044" y="3421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1" y="5333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0"/>
                  </a:cubicBezTo>
                  <a:cubicBezTo>
                    <a:pt x="3351" y="3484"/>
                    <a:pt x="3696" y="3408"/>
                    <a:pt x="4029" y="3292"/>
                  </a:cubicBezTo>
                  <a:cubicBezTo>
                    <a:pt x="4140" y="3255"/>
                    <a:pt x="4262" y="3203"/>
                    <a:pt x="4305" y="3095"/>
                  </a:cubicBezTo>
                  <a:cubicBezTo>
                    <a:pt x="4354" y="2971"/>
                    <a:pt x="4279" y="2846"/>
                    <a:pt x="4177" y="2750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48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1"/>
                    <a:pt x="2947" y="751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7"/>
            <p:cNvSpPr/>
            <p:nvPr/>
          </p:nvSpPr>
          <p:spPr>
            <a:xfrm>
              <a:off x="7570017" y="726132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5" y="0"/>
                    <a:pt x="2295" y="9"/>
                    <a:pt x="2256" y="29"/>
                  </a:cubicBezTo>
                  <a:cubicBezTo>
                    <a:pt x="2125" y="97"/>
                    <a:pt x="2077" y="260"/>
                    <a:pt x="2048" y="405"/>
                  </a:cubicBezTo>
                  <a:cubicBezTo>
                    <a:pt x="1940" y="949"/>
                    <a:pt x="1889" y="1508"/>
                    <a:pt x="1872" y="2074"/>
                  </a:cubicBezTo>
                  <a:cubicBezTo>
                    <a:pt x="1751" y="2081"/>
                    <a:pt x="1630" y="2094"/>
                    <a:pt x="1510" y="2114"/>
                  </a:cubicBezTo>
                  <a:cubicBezTo>
                    <a:pt x="1102" y="2182"/>
                    <a:pt x="1" y="2729"/>
                    <a:pt x="641" y="3249"/>
                  </a:cubicBezTo>
                  <a:cubicBezTo>
                    <a:pt x="755" y="3342"/>
                    <a:pt x="901" y="3386"/>
                    <a:pt x="1044" y="3420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8"/>
                  </a:cubicBezTo>
                  <a:cubicBezTo>
                    <a:pt x="1972" y="5042"/>
                    <a:pt x="2031" y="5332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5" y="4879"/>
                  </a:cubicBezTo>
                  <a:cubicBezTo>
                    <a:pt x="2908" y="4438"/>
                    <a:pt x="2970" y="3986"/>
                    <a:pt x="3000" y="3530"/>
                  </a:cubicBezTo>
                  <a:cubicBezTo>
                    <a:pt x="3351" y="3485"/>
                    <a:pt x="3696" y="3407"/>
                    <a:pt x="4029" y="3293"/>
                  </a:cubicBezTo>
                  <a:cubicBezTo>
                    <a:pt x="4140" y="3256"/>
                    <a:pt x="4262" y="3202"/>
                    <a:pt x="4305" y="3094"/>
                  </a:cubicBezTo>
                  <a:cubicBezTo>
                    <a:pt x="4354" y="2970"/>
                    <a:pt x="4279" y="2846"/>
                    <a:pt x="4176" y="2751"/>
                  </a:cubicBezTo>
                  <a:cubicBezTo>
                    <a:pt x="4139" y="2716"/>
                    <a:pt x="4099" y="2684"/>
                    <a:pt x="4060" y="2658"/>
                  </a:cubicBezTo>
                  <a:cubicBezTo>
                    <a:pt x="3742" y="2449"/>
                    <a:pt x="3391" y="2293"/>
                    <a:pt x="3025" y="2194"/>
                  </a:cubicBezTo>
                  <a:cubicBezTo>
                    <a:pt x="3024" y="2103"/>
                    <a:pt x="3022" y="2011"/>
                    <a:pt x="3021" y="1918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0"/>
                    <a:pt x="2948" y="752"/>
                    <a:pt x="2822" y="416"/>
                  </a:cubicBezTo>
                  <a:cubicBezTo>
                    <a:pt x="2745" y="215"/>
                    <a:pt x="2565" y="0"/>
                    <a:pt x="23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7"/>
            <p:cNvSpPr/>
            <p:nvPr/>
          </p:nvSpPr>
          <p:spPr>
            <a:xfrm>
              <a:off x="7412062" y="848086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4" y="0"/>
                    <a:pt x="2295" y="9"/>
                    <a:pt x="2256" y="29"/>
                  </a:cubicBezTo>
                  <a:cubicBezTo>
                    <a:pt x="2124" y="97"/>
                    <a:pt x="2077" y="259"/>
                    <a:pt x="2048" y="404"/>
                  </a:cubicBezTo>
                  <a:cubicBezTo>
                    <a:pt x="1940" y="947"/>
                    <a:pt x="1889" y="1508"/>
                    <a:pt x="1872" y="2074"/>
                  </a:cubicBezTo>
                  <a:cubicBezTo>
                    <a:pt x="1751" y="2081"/>
                    <a:pt x="1629" y="2094"/>
                    <a:pt x="1510" y="2114"/>
                  </a:cubicBezTo>
                  <a:cubicBezTo>
                    <a:pt x="1101" y="2182"/>
                    <a:pt x="0" y="2729"/>
                    <a:pt x="641" y="3249"/>
                  </a:cubicBezTo>
                  <a:cubicBezTo>
                    <a:pt x="755" y="3341"/>
                    <a:pt x="901" y="3386"/>
                    <a:pt x="1044" y="3420"/>
                  </a:cubicBezTo>
                  <a:cubicBezTo>
                    <a:pt x="1322" y="3489"/>
                    <a:pt x="1605" y="3533"/>
                    <a:pt x="1891" y="3556"/>
                  </a:cubicBezTo>
                  <a:cubicBezTo>
                    <a:pt x="1909" y="3979"/>
                    <a:pt x="1934" y="4399"/>
                    <a:pt x="1957" y="4808"/>
                  </a:cubicBezTo>
                  <a:cubicBezTo>
                    <a:pt x="1970" y="5042"/>
                    <a:pt x="2029" y="5332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5" y="5399"/>
                    <a:pt x="2720" y="5117"/>
                    <a:pt x="2785" y="4879"/>
                  </a:cubicBezTo>
                  <a:cubicBezTo>
                    <a:pt x="2908" y="4437"/>
                    <a:pt x="2970" y="3986"/>
                    <a:pt x="3000" y="3530"/>
                  </a:cubicBezTo>
                  <a:cubicBezTo>
                    <a:pt x="3349" y="3485"/>
                    <a:pt x="3696" y="3407"/>
                    <a:pt x="4029" y="3293"/>
                  </a:cubicBezTo>
                  <a:cubicBezTo>
                    <a:pt x="4140" y="3254"/>
                    <a:pt x="4260" y="3202"/>
                    <a:pt x="4303" y="3094"/>
                  </a:cubicBezTo>
                  <a:cubicBezTo>
                    <a:pt x="4354" y="2970"/>
                    <a:pt x="4279" y="2846"/>
                    <a:pt x="4176" y="2749"/>
                  </a:cubicBezTo>
                  <a:cubicBezTo>
                    <a:pt x="4139" y="2715"/>
                    <a:pt x="4098" y="2684"/>
                    <a:pt x="4058" y="2658"/>
                  </a:cubicBezTo>
                  <a:cubicBezTo>
                    <a:pt x="3742" y="2448"/>
                    <a:pt x="3391" y="2293"/>
                    <a:pt x="3025" y="2194"/>
                  </a:cubicBezTo>
                  <a:cubicBezTo>
                    <a:pt x="3023" y="2101"/>
                    <a:pt x="3022" y="2010"/>
                    <a:pt x="3020" y="1918"/>
                  </a:cubicBezTo>
                  <a:cubicBezTo>
                    <a:pt x="3018" y="1770"/>
                    <a:pt x="3015" y="1619"/>
                    <a:pt x="3007" y="1469"/>
                  </a:cubicBezTo>
                  <a:cubicBezTo>
                    <a:pt x="2990" y="1110"/>
                    <a:pt x="2947" y="751"/>
                    <a:pt x="2820" y="416"/>
                  </a:cubicBezTo>
                  <a:cubicBezTo>
                    <a:pt x="2744" y="215"/>
                    <a:pt x="2564" y="0"/>
                    <a:pt x="23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7"/>
            <p:cNvSpPr/>
            <p:nvPr/>
          </p:nvSpPr>
          <p:spPr>
            <a:xfrm>
              <a:off x="7724412" y="540700"/>
              <a:ext cx="156592" cy="194211"/>
            </a:xfrm>
            <a:custGeom>
              <a:rect b="b" l="l" r="r" t="t"/>
              <a:pathLst>
                <a:path extrusionOk="0" h="5400" w="4354">
                  <a:moveTo>
                    <a:pt x="2375" y="1"/>
                  </a:moveTo>
                  <a:cubicBezTo>
                    <a:pt x="2336" y="1"/>
                    <a:pt x="2296" y="10"/>
                    <a:pt x="2257" y="30"/>
                  </a:cubicBezTo>
                  <a:cubicBezTo>
                    <a:pt x="2124" y="98"/>
                    <a:pt x="2078" y="259"/>
                    <a:pt x="2048" y="405"/>
                  </a:cubicBezTo>
                  <a:cubicBezTo>
                    <a:pt x="1940" y="948"/>
                    <a:pt x="1889" y="1509"/>
                    <a:pt x="1873" y="2075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1" y="2183"/>
                    <a:pt x="0" y="2730"/>
                    <a:pt x="641" y="3249"/>
                  </a:cubicBezTo>
                  <a:cubicBezTo>
                    <a:pt x="755" y="3341"/>
                    <a:pt x="902" y="3386"/>
                    <a:pt x="1045" y="3421"/>
                  </a:cubicBezTo>
                  <a:cubicBezTo>
                    <a:pt x="1322" y="3490"/>
                    <a:pt x="1606" y="3533"/>
                    <a:pt x="1891" y="3556"/>
                  </a:cubicBezTo>
                  <a:cubicBezTo>
                    <a:pt x="1909" y="3979"/>
                    <a:pt x="1935" y="4399"/>
                    <a:pt x="1958" y="4809"/>
                  </a:cubicBezTo>
                  <a:cubicBezTo>
                    <a:pt x="1971" y="5043"/>
                    <a:pt x="2030" y="5333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7" y="5399"/>
                    <a:pt x="2720" y="5118"/>
                    <a:pt x="2787" y="4880"/>
                  </a:cubicBezTo>
                  <a:cubicBezTo>
                    <a:pt x="2909" y="4438"/>
                    <a:pt x="2970" y="3986"/>
                    <a:pt x="3002" y="3530"/>
                  </a:cubicBezTo>
                  <a:cubicBezTo>
                    <a:pt x="3351" y="3484"/>
                    <a:pt x="3696" y="3408"/>
                    <a:pt x="4030" y="3292"/>
                  </a:cubicBezTo>
                  <a:cubicBezTo>
                    <a:pt x="4140" y="3255"/>
                    <a:pt x="4261" y="3203"/>
                    <a:pt x="4305" y="3095"/>
                  </a:cubicBezTo>
                  <a:cubicBezTo>
                    <a:pt x="4354" y="2971"/>
                    <a:pt x="4280" y="2846"/>
                    <a:pt x="4176" y="2750"/>
                  </a:cubicBezTo>
                  <a:cubicBezTo>
                    <a:pt x="4140" y="2715"/>
                    <a:pt x="4100" y="2685"/>
                    <a:pt x="4059" y="2657"/>
                  </a:cubicBezTo>
                  <a:cubicBezTo>
                    <a:pt x="3742" y="2448"/>
                    <a:pt x="3391" y="2294"/>
                    <a:pt x="3025" y="2194"/>
                  </a:cubicBezTo>
                  <a:cubicBezTo>
                    <a:pt x="3023" y="2102"/>
                    <a:pt x="3022" y="2010"/>
                    <a:pt x="3020" y="1919"/>
                  </a:cubicBezTo>
                  <a:cubicBezTo>
                    <a:pt x="3017" y="1770"/>
                    <a:pt x="3016" y="1620"/>
                    <a:pt x="3009" y="1470"/>
                  </a:cubicBezTo>
                  <a:cubicBezTo>
                    <a:pt x="2991" y="1109"/>
                    <a:pt x="2948" y="751"/>
                    <a:pt x="2821" y="417"/>
                  </a:cubicBezTo>
                  <a:cubicBezTo>
                    <a:pt x="2745" y="216"/>
                    <a:pt x="2565" y="1"/>
                    <a:pt x="23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7"/>
            <p:cNvSpPr/>
            <p:nvPr/>
          </p:nvSpPr>
          <p:spPr>
            <a:xfrm>
              <a:off x="7590301" y="97701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61"/>
                    <a:pt x="2048" y="405"/>
                  </a:cubicBezTo>
                  <a:cubicBezTo>
                    <a:pt x="1940" y="949"/>
                    <a:pt x="1890" y="1509"/>
                    <a:pt x="1872" y="2075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3"/>
                    <a:pt x="901" y="3386"/>
                    <a:pt x="1044" y="3421"/>
                  </a:cubicBezTo>
                  <a:cubicBezTo>
                    <a:pt x="1323" y="3490"/>
                    <a:pt x="1605" y="3533"/>
                    <a:pt x="1891" y="3557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0" y="5333"/>
                    <a:pt x="2258" y="5390"/>
                  </a:cubicBezTo>
                  <a:cubicBezTo>
                    <a:pt x="2282" y="5397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1"/>
                  </a:cubicBezTo>
                  <a:cubicBezTo>
                    <a:pt x="3350" y="3486"/>
                    <a:pt x="3696" y="3408"/>
                    <a:pt x="4029" y="3294"/>
                  </a:cubicBezTo>
                  <a:cubicBezTo>
                    <a:pt x="4141" y="3256"/>
                    <a:pt x="4262" y="3203"/>
                    <a:pt x="4304" y="3095"/>
                  </a:cubicBezTo>
                  <a:cubicBezTo>
                    <a:pt x="4354" y="2971"/>
                    <a:pt x="4279" y="2847"/>
                    <a:pt x="4177" y="2751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50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1" y="1111"/>
                    <a:pt x="2947" y="753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7"/>
            <p:cNvSpPr/>
            <p:nvPr/>
          </p:nvSpPr>
          <p:spPr>
            <a:xfrm>
              <a:off x="7257200" y="672725"/>
              <a:ext cx="156592" cy="194139"/>
            </a:xfrm>
            <a:custGeom>
              <a:rect b="b" l="l" r="r" t="t"/>
              <a:pathLst>
                <a:path extrusionOk="0" h="5398" w="4354">
                  <a:moveTo>
                    <a:pt x="2375" y="0"/>
                  </a:moveTo>
                  <a:cubicBezTo>
                    <a:pt x="2336" y="0"/>
                    <a:pt x="2297" y="10"/>
                    <a:pt x="2257" y="30"/>
                  </a:cubicBezTo>
                  <a:cubicBezTo>
                    <a:pt x="2125" y="98"/>
                    <a:pt x="2079" y="259"/>
                    <a:pt x="2050" y="405"/>
                  </a:cubicBezTo>
                  <a:cubicBezTo>
                    <a:pt x="1940" y="947"/>
                    <a:pt x="1889" y="1509"/>
                    <a:pt x="1874" y="2074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2" y="2183"/>
                    <a:pt x="1" y="2728"/>
                    <a:pt x="641" y="3249"/>
                  </a:cubicBezTo>
                  <a:cubicBezTo>
                    <a:pt x="757" y="3341"/>
                    <a:pt x="903" y="3384"/>
                    <a:pt x="1045" y="3421"/>
                  </a:cubicBezTo>
                  <a:cubicBezTo>
                    <a:pt x="1322" y="3490"/>
                    <a:pt x="1607" y="3533"/>
                    <a:pt x="1892" y="3556"/>
                  </a:cubicBezTo>
                  <a:cubicBezTo>
                    <a:pt x="1910" y="3979"/>
                    <a:pt x="1936" y="4397"/>
                    <a:pt x="1959" y="4809"/>
                  </a:cubicBezTo>
                  <a:cubicBezTo>
                    <a:pt x="1972" y="5042"/>
                    <a:pt x="2031" y="5332"/>
                    <a:pt x="2259" y="5389"/>
                  </a:cubicBezTo>
                  <a:cubicBezTo>
                    <a:pt x="2283" y="5395"/>
                    <a:pt x="2307" y="5398"/>
                    <a:pt x="2330" y="5398"/>
                  </a:cubicBezTo>
                  <a:cubicBezTo>
                    <a:pt x="2557" y="5398"/>
                    <a:pt x="2720" y="5118"/>
                    <a:pt x="2787" y="4879"/>
                  </a:cubicBezTo>
                  <a:cubicBezTo>
                    <a:pt x="2910" y="4438"/>
                    <a:pt x="2972" y="3986"/>
                    <a:pt x="3002" y="3529"/>
                  </a:cubicBezTo>
                  <a:cubicBezTo>
                    <a:pt x="3351" y="3484"/>
                    <a:pt x="3697" y="3408"/>
                    <a:pt x="4031" y="3292"/>
                  </a:cubicBezTo>
                  <a:cubicBezTo>
                    <a:pt x="4140" y="3255"/>
                    <a:pt x="4262" y="3203"/>
                    <a:pt x="4305" y="3094"/>
                  </a:cubicBezTo>
                  <a:cubicBezTo>
                    <a:pt x="4354" y="2970"/>
                    <a:pt x="4280" y="2846"/>
                    <a:pt x="4177" y="2750"/>
                  </a:cubicBezTo>
                  <a:cubicBezTo>
                    <a:pt x="4140" y="2715"/>
                    <a:pt x="4100" y="2685"/>
                    <a:pt x="4060" y="2657"/>
                  </a:cubicBezTo>
                  <a:cubicBezTo>
                    <a:pt x="3744" y="2448"/>
                    <a:pt x="3392" y="2292"/>
                    <a:pt x="3025" y="2194"/>
                  </a:cubicBezTo>
                  <a:cubicBezTo>
                    <a:pt x="3024" y="2102"/>
                    <a:pt x="3022" y="2009"/>
                    <a:pt x="3021" y="1918"/>
                  </a:cubicBezTo>
                  <a:cubicBezTo>
                    <a:pt x="3019" y="1770"/>
                    <a:pt x="3016" y="1620"/>
                    <a:pt x="3009" y="1470"/>
                  </a:cubicBezTo>
                  <a:cubicBezTo>
                    <a:pt x="2992" y="1109"/>
                    <a:pt x="2949" y="751"/>
                    <a:pt x="2822" y="416"/>
                  </a:cubicBezTo>
                  <a:cubicBezTo>
                    <a:pt x="2746" y="215"/>
                    <a:pt x="2566" y="0"/>
                    <a:pt x="23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8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475" name="Google Shape;475;p8"/>
          <p:cNvGrpSpPr/>
          <p:nvPr/>
        </p:nvGrpSpPr>
        <p:grpSpPr>
          <a:xfrm flipH="1" rot="10800000">
            <a:off x="5904135" y="-1211450"/>
            <a:ext cx="3945941" cy="6735123"/>
            <a:chOff x="5904135" y="-367408"/>
            <a:chExt cx="3945941" cy="6735123"/>
          </a:xfrm>
        </p:grpSpPr>
        <p:sp>
          <p:nvSpPr>
            <p:cNvPr id="476" name="Google Shape;476;p8"/>
            <p:cNvSpPr/>
            <p:nvPr/>
          </p:nvSpPr>
          <p:spPr>
            <a:xfrm flipH="1">
              <a:off x="7650766" y="-367408"/>
              <a:ext cx="2199311" cy="2177494"/>
            </a:xfrm>
            <a:custGeom>
              <a:rect b="b" l="l" r="r" t="t"/>
              <a:pathLst>
                <a:path extrusionOk="0" h="43716" w="44154">
                  <a:moveTo>
                    <a:pt x="30490" y="1"/>
                  </a:moveTo>
                  <a:cubicBezTo>
                    <a:pt x="29163" y="1"/>
                    <a:pt x="27832" y="120"/>
                    <a:pt x="26525" y="320"/>
                  </a:cubicBezTo>
                  <a:cubicBezTo>
                    <a:pt x="15784" y="1968"/>
                    <a:pt x="5144" y="9311"/>
                    <a:pt x="1458" y="19810"/>
                  </a:cubicBezTo>
                  <a:cubicBezTo>
                    <a:pt x="335" y="23007"/>
                    <a:pt x="0" y="26537"/>
                    <a:pt x="888" y="29808"/>
                  </a:cubicBezTo>
                  <a:cubicBezTo>
                    <a:pt x="2523" y="35834"/>
                    <a:pt x="8043" y="40129"/>
                    <a:pt x="13922" y="42234"/>
                  </a:cubicBezTo>
                  <a:cubicBezTo>
                    <a:pt x="16437" y="43135"/>
                    <a:pt x="19109" y="43716"/>
                    <a:pt x="21771" y="43716"/>
                  </a:cubicBezTo>
                  <a:cubicBezTo>
                    <a:pt x="22781" y="43716"/>
                    <a:pt x="23789" y="43632"/>
                    <a:pt x="24787" y="43451"/>
                  </a:cubicBezTo>
                  <a:cubicBezTo>
                    <a:pt x="28414" y="42791"/>
                    <a:pt x="31880" y="40718"/>
                    <a:pt x="33695" y="37509"/>
                  </a:cubicBezTo>
                  <a:cubicBezTo>
                    <a:pt x="33743" y="37422"/>
                    <a:pt x="33791" y="37336"/>
                    <a:pt x="33838" y="37248"/>
                  </a:cubicBezTo>
                  <a:lnTo>
                    <a:pt x="33838" y="37248"/>
                  </a:lnTo>
                  <a:lnTo>
                    <a:pt x="33837" y="37249"/>
                  </a:lnTo>
                  <a:cubicBezTo>
                    <a:pt x="35599" y="33925"/>
                    <a:pt x="35544" y="29913"/>
                    <a:pt x="36790" y="26349"/>
                  </a:cubicBezTo>
                  <a:cubicBezTo>
                    <a:pt x="37834" y="23361"/>
                    <a:pt x="39757" y="20778"/>
                    <a:pt x="41327" y="18029"/>
                  </a:cubicBezTo>
                  <a:cubicBezTo>
                    <a:pt x="42897" y="15282"/>
                    <a:pt x="44154" y="12142"/>
                    <a:pt x="43657" y="9017"/>
                  </a:cubicBezTo>
                  <a:cubicBezTo>
                    <a:pt x="43099" y="5499"/>
                    <a:pt x="40318" y="2600"/>
                    <a:pt x="37036" y="1215"/>
                  </a:cubicBezTo>
                  <a:cubicBezTo>
                    <a:pt x="34972" y="344"/>
                    <a:pt x="32739" y="1"/>
                    <a:pt x="3049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8"/>
            <p:cNvSpPr/>
            <p:nvPr/>
          </p:nvSpPr>
          <p:spPr>
            <a:xfrm rot="-3022709">
              <a:off x="6453560" y="3885160"/>
              <a:ext cx="1706405" cy="2229151"/>
            </a:xfrm>
            <a:custGeom>
              <a:rect b="b" l="l" r="r" t="t"/>
              <a:pathLst>
                <a:path extrusionOk="0" h="45287" w="34667">
                  <a:moveTo>
                    <a:pt x="15761" y="0"/>
                  </a:moveTo>
                  <a:cubicBezTo>
                    <a:pt x="12431" y="0"/>
                    <a:pt x="9369" y="2092"/>
                    <a:pt x="7143" y="4662"/>
                  </a:cubicBezTo>
                  <a:cubicBezTo>
                    <a:pt x="1999" y="10601"/>
                    <a:pt x="0" y="19497"/>
                    <a:pt x="1875" y="27792"/>
                  </a:cubicBezTo>
                  <a:cubicBezTo>
                    <a:pt x="3284" y="34034"/>
                    <a:pt x="7205" y="39933"/>
                    <a:pt x="12649" y="43018"/>
                  </a:cubicBezTo>
                  <a:cubicBezTo>
                    <a:pt x="15284" y="44512"/>
                    <a:pt x="18237" y="45286"/>
                    <a:pt x="21123" y="45286"/>
                  </a:cubicBezTo>
                  <a:cubicBezTo>
                    <a:pt x="23834" y="45286"/>
                    <a:pt x="26485" y="44602"/>
                    <a:pt x="28755" y="43188"/>
                  </a:cubicBezTo>
                  <a:cubicBezTo>
                    <a:pt x="32143" y="41077"/>
                    <a:pt x="34666" y="37106"/>
                    <a:pt x="34258" y="32769"/>
                  </a:cubicBezTo>
                  <a:cubicBezTo>
                    <a:pt x="33775" y="27633"/>
                    <a:pt x="29587" y="23570"/>
                    <a:pt x="27670" y="18716"/>
                  </a:cubicBezTo>
                  <a:cubicBezTo>
                    <a:pt x="26756" y="16405"/>
                    <a:pt x="26354" y="13897"/>
                    <a:pt x="25847" y="11448"/>
                  </a:cubicBezTo>
                  <a:cubicBezTo>
                    <a:pt x="25315" y="8880"/>
                    <a:pt x="24668" y="6375"/>
                    <a:pt x="23197" y="4231"/>
                  </a:cubicBezTo>
                  <a:cubicBezTo>
                    <a:pt x="21748" y="2121"/>
                    <a:pt x="19540" y="563"/>
                    <a:pt x="17187" y="130"/>
                  </a:cubicBezTo>
                  <a:cubicBezTo>
                    <a:pt x="16707" y="42"/>
                    <a:pt x="16231" y="0"/>
                    <a:pt x="157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8" name="Google Shape;478;p8"/>
          <p:cNvGrpSpPr/>
          <p:nvPr/>
        </p:nvGrpSpPr>
        <p:grpSpPr>
          <a:xfrm flipH="1" rot="10800000">
            <a:off x="6329534" y="-1015177"/>
            <a:ext cx="3456935" cy="6634268"/>
            <a:chOff x="6329534" y="-462825"/>
            <a:chExt cx="3456935" cy="6634268"/>
          </a:xfrm>
        </p:grpSpPr>
        <p:grpSp>
          <p:nvGrpSpPr>
            <p:cNvPr id="479" name="Google Shape;479;p8"/>
            <p:cNvGrpSpPr/>
            <p:nvPr/>
          </p:nvGrpSpPr>
          <p:grpSpPr>
            <a:xfrm>
              <a:off x="7320625" y="-462825"/>
              <a:ext cx="2465844" cy="2659107"/>
              <a:chOff x="7320625" y="-462825"/>
              <a:chExt cx="2465844" cy="2659107"/>
            </a:xfrm>
          </p:grpSpPr>
          <p:sp>
            <p:nvSpPr>
              <p:cNvPr id="480" name="Google Shape;480;p8"/>
              <p:cNvSpPr/>
              <p:nvPr/>
            </p:nvSpPr>
            <p:spPr>
              <a:xfrm flipH="1">
                <a:off x="7320625" y="-462825"/>
                <a:ext cx="2465844" cy="2659107"/>
              </a:xfrm>
              <a:custGeom>
                <a:rect b="b" l="l" r="r" t="t"/>
                <a:pathLst>
                  <a:path extrusionOk="0" h="53385" w="49505">
                    <a:moveTo>
                      <a:pt x="36756" y="286"/>
                    </a:moveTo>
                    <a:cubicBezTo>
                      <a:pt x="40301" y="286"/>
                      <a:pt x="43692" y="1728"/>
                      <a:pt x="45916" y="4203"/>
                    </a:cubicBezTo>
                    <a:cubicBezTo>
                      <a:pt x="48314" y="6870"/>
                      <a:pt x="49204" y="10704"/>
                      <a:pt x="48185" y="13967"/>
                    </a:cubicBezTo>
                    <a:lnTo>
                      <a:pt x="48179" y="13994"/>
                    </a:lnTo>
                    <a:cubicBezTo>
                      <a:pt x="47872" y="16804"/>
                      <a:pt x="46568" y="19676"/>
                      <a:pt x="44506" y="22083"/>
                    </a:cubicBezTo>
                    <a:cubicBezTo>
                      <a:pt x="42455" y="24478"/>
                      <a:pt x="39684" y="26503"/>
                      <a:pt x="36030" y="28273"/>
                    </a:cubicBezTo>
                    <a:cubicBezTo>
                      <a:pt x="35641" y="28461"/>
                      <a:pt x="35247" y="28646"/>
                      <a:pt x="34853" y="28829"/>
                    </a:cubicBezTo>
                    <a:cubicBezTo>
                      <a:pt x="33062" y="29663"/>
                      <a:pt x="31211" y="30526"/>
                      <a:pt x="29752" y="31898"/>
                    </a:cubicBezTo>
                    <a:cubicBezTo>
                      <a:pt x="27429" y="34083"/>
                      <a:pt x="26430" y="37207"/>
                      <a:pt x="25464" y="40227"/>
                    </a:cubicBezTo>
                    <a:cubicBezTo>
                      <a:pt x="25057" y="41498"/>
                      <a:pt x="24637" y="42814"/>
                      <a:pt x="24123" y="44039"/>
                    </a:cubicBezTo>
                    <a:cubicBezTo>
                      <a:pt x="22970" y="46790"/>
                      <a:pt x="21312" y="49070"/>
                      <a:pt x="19327" y="50631"/>
                    </a:cubicBezTo>
                    <a:cubicBezTo>
                      <a:pt x="17305" y="52223"/>
                      <a:pt x="14879" y="53097"/>
                      <a:pt x="12551" y="53097"/>
                    </a:cubicBezTo>
                    <a:cubicBezTo>
                      <a:pt x="12263" y="53097"/>
                      <a:pt x="11977" y="53084"/>
                      <a:pt x="11694" y="53057"/>
                    </a:cubicBezTo>
                    <a:cubicBezTo>
                      <a:pt x="8818" y="52784"/>
                      <a:pt x="6025" y="51124"/>
                      <a:pt x="4033" y="48503"/>
                    </a:cubicBezTo>
                    <a:cubicBezTo>
                      <a:pt x="2357" y="46297"/>
                      <a:pt x="1230" y="43441"/>
                      <a:pt x="686" y="40014"/>
                    </a:cubicBezTo>
                    <a:cubicBezTo>
                      <a:pt x="348" y="37893"/>
                      <a:pt x="288" y="35901"/>
                      <a:pt x="507" y="34093"/>
                    </a:cubicBezTo>
                    <a:cubicBezTo>
                      <a:pt x="787" y="31784"/>
                      <a:pt x="1550" y="29363"/>
                      <a:pt x="2907" y="26470"/>
                    </a:cubicBezTo>
                    <a:cubicBezTo>
                      <a:pt x="8209" y="15157"/>
                      <a:pt x="17968" y="6171"/>
                      <a:pt x="29678" y="1814"/>
                    </a:cubicBezTo>
                    <a:cubicBezTo>
                      <a:pt x="31433" y="1162"/>
                      <a:pt x="33760" y="400"/>
                      <a:pt x="36212" y="298"/>
                    </a:cubicBezTo>
                    <a:cubicBezTo>
                      <a:pt x="36394" y="291"/>
                      <a:pt x="36576" y="286"/>
                      <a:pt x="36756" y="286"/>
                    </a:cubicBezTo>
                    <a:close/>
                    <a:moveTo>
                      <a:pt x="36748" y="1"/>
                    </a:moveTo>
                    <a:cubicBezTo>
                      <a:pt x="36566" y="1"/>
                      <a:pt x="36382" y="5"/>
                      <a:pt x="36199" y="12"/>
                    </a:cubicBezTo>
                    <a:cubicBezTo>
                      <a:pt x="33708" y="116"/>
                      <a:pt x="31352" y="887"/>
                      <a:pt x="29579" y="1548"/>
                    </a:cubicBezTo>
                    <a:cubicBezTo>
                      <a:pt x="17799" y="5928"/>
                      <a:pt x="7983" y="14968"/>
                      <a:pt x="2647" y="26349"/>
                    </a:cubicBezTo>
                    <a:cubicBezTo>
                      <a:pt x="1277" y="29269"/>
                      <a:pt x="507" y="31719"/>
                      <a:pt x="223" y="34058"/>
                    </a:cubicBezTo>
                    <a:cubicBezTo>
                      <a:pt x="0" y="35893"/>
                      <a:pt x="61" y="37912"/>
                      <a:pt x="403" y="40059"/>
                    </a:cubicBezTo>
                    <a:cubicBezTo>
                      <a:pt x="954" y="43534"/>
                      <a:pt x="2100" y="46433"/>
                      <a:pt x="3805" y="48676"/>
                    </a:cubicBezTo>
                    <a:cubicBezTo>
                      <a:pt x="5846" y="51362"/>
                      <a:pt x="8711" y="53061"/>
                      <a:pt x="11666" y="53343"/>
                    </a:cubicBezTo>
                    <a:cubicBezTo>
                      <a:pt x="11959" y="53370"/>
                      <a:pt x="12254" y="53385"/>
                      <a:pt x="12550" y="53385"/>
                    </a:cubicBezTo>
                    <a:cubicBezTo>
                      <a:pt x="14942" y="53385"/>
                      <a:pt x="17432" y="52487"/>
                      <a:pt x="19503" y="50858"/>
                    </a:cubicBezTo>
                    <a:cubicBezTo>
                      <a:pt x="21526" y="49265"/>
                      <a:pt x="23216" y="46946"/>
                      <a:pt x="24386" y="44150"/>
                    </a:cubicBezTo>
                    <a:cubicBezTo>
                      <a:pt x="24905" y="42912"/>
                      <a:pt x="25328" y="41592"/>
                      <a:pt x="25736" y="40313"/>
                    </a:cubicBezTo>
                    <a:cubicBezTo>
                      <a:pt x="26692" y="37328"/>
                      <a:pt x="27679" y="34241"/>
                      <a:pt x="29947" y="32107"/>
                    </a:cubicBezTo>
                    <a:cubicBezTo>
                      <a:pt x="31372" y="30767"/>
                      <a:pt x="33203" y="29914"/>
                      <a:pt x="34974" y="29089"/>
                    </a:cubicBezTo>
                    <a:cubicBezTo>
                      <a:pt x="35369" y="28904"/>
                      <a:pt x="35763" y="28721"/>
                      <a:pt x="36154" y="28532"/>
                    </a:cubicBezTo>
                    <a:cubicBezTo>
                      <a:pt x="39844" y="26744"/>
                      <a:pt x="42647" y="24696"/>
                      <a:pt x="44724" y="22269"/>
                    </a:cubicBezTo>
                    <a:cubicBezTo>
                      <a:pt x="46819" y="19824"/>
                      <a:pt x="48146" y="16900"/>
                      <a:pt x="48462" y="14039"/>
                    </a:cubicBezTo>
                    <a:cubicBezTo>
                      <a:pt x="49504" y="10684"/>
                      <a:pt x="48588" y="6751"/>
                      <a:pt x="46128" y="4012"/>
                    </a:cubicBezTo>
                    <a:cubicBezTo>
                      <a:pt x="43849" y="1476"/>
                      <a:pt x="40376" y="1"/>
                      <a:pt x="367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8"/>
              <p:cNvSpPr/>
              <p:nvPr/>
            </p:nvSpPr>
            <p:spPr>
              <a:xfrm flipH="1">
                <a:off x="7516433" y="-297210"/>
                <a:ext cx="2057004" cy="2218288"/>
              </a:xfrm>
              <a:custGeom>
                <a:rect b="b" l="l" r="r" t="t"/>
                <a:pathLst>
                  <a:path extrusionOk="0" h="44535" w="41297">
                    <a:moveTo>
                      <a:pt x="30664" y="240"/>
                    </a:moveTo>
                    <a:cubicBezTo>
                      <a:pt x="33620" y="240"/>
                      <a:pt x="36448" y="1442"/>
                      <a:pt x="38304" y="3507"/>
                    </a:cubicBezTo>
                    <a:cubicBezTo>
                      <a:pt x="40304" y="5733"/>
                      <a:pt x="41047" y="8929"/>
                      <a:pt x="40197" y="11652"/>
                    </a:cubicBezTo>
                    <a:lnTo>
                      <a:pt x="40193" y="11675"/>
                    </a:lnTo>
                    <a:cubicBezTo>
                      <a:pt x="39936" y="14018"/>
                      <a:pt x="38848" y="16415"/>
                      <a:pt x="37128" y="18422"/>
                    </a:cubicBezTo>
                    <a:cubicBezTo>
                      <a:pt x="35418" y="20420"/>
                      <a:pt x="33104" y="22110"/>
                      <a:pt x="30056" y="23586"/>
                    </a:cubicBezTo>
                    <a:cubicBezTo>
                      <a:pt x="29732" y="23744"/>
                      <a:pt x="29404" y="23896"/>
                      <a:pt x="29075" y="24049"/>
                    </a:cubicBezTo>
                    <a:cubicBezTo>
                      <a:pt x="27582" y="24746"/>
                      <a:pt x="26036" y="25466"/>
                      <a:pt x="24820" y="26611"/>
                    </a:cubicBezTo>
                    <a:cubicBezTo>
                      <a:pt x="22882" y="28433"/>
                      <a:pt x="22048" y="31039"/>
                      <a:pt x="21243" y="33558"/>
                    </a:cubicBezTo>
                    <a:cubicBezTo>
                      <a:pt x="20904" y="34619"/>
                      <a:pt x="20552" y="35715"/>
                      <a:pt x="20123" y="36739"/>
                    </a:cubicBezTo>
                    <a:cubicBezTo>
                      <a:pt x="19162" y="39033"/>
                      <a:pt x="17778" y="40936"/>
                      <a:pt x="16122" y="42239"/>
                    </a:cubicBezTo>
                    <a:cubicBezTo>
                      <a:pt x="14437" y="43566"/>
                      <a:pt x="12414" y="44296"/>
                      <a:pt x="10471" y="44296"/>
                    </a:cubicBezTo>
                    <a:cubicBezTo>
                      <a:pt x="10231" y="44296"/>
                      <a:pt x="9993" y="44284"/>
                      <a:pt x="9756" y="44262"/>
                    </a:cubicBezTo>
                    <a:cubicBezTo>
                      <a:pt x="7356" y="44034"/>
                      <a:pt x="5026" y="42649"/>
                      <a:pt x="3365" y="40463"/>
                    </a:cubicBezTo>
                    <a:cubicBezTo>
                      <a:pt x="1966" y="38623"/>
                      <a:pt x="1026" y="36239"/>
                      <a:pt x="572" y="33381"/>
                    </a:cubicBezTo>
                    <a:cubicBezTo>
                      <a:pt x="290" y="31612"/>
                      <a:pt x="241" y="29950"/>
                      <a:pt x="423" y="28442"/>
                    </a:cubicBezTo>
                    <a:cubicBezTo>
                      <a:pt x="657" y="26515"/>
                      <a:pt x="1293" y="24495"/>
                      <a:pt x="2424" y="22081"/>
                    </a:cubicBezTo>
                    <a:cubicBezTo>
                      <a:pt x="6848" y="12645"/>
                      <a:pt x="14989" y="5149"/>
                      <a:pt x="24758" y="1515"/>
                    </a:cubicBezTo>
                    <a:cubicBezTo>
                      <a:pt x="26221" y="970"/>
                      <a:pt x="28163" y="335"/>
                      <a:pt x="30208" y="250"/>
                    </a:cubicBezTo>
                    <a:cubicBezTo>
                      <a:pt x="30361" y="243"/>
                      <a:pt x="30512" y="240"/>
                      <a:pt x="30662" y="240"/>
                    </a:cubicBezTo>
                    <a:close/>
                    <a:moveTo>
                      <a:pt x="30661" y="1"/>
                    </a:moveTo>
                    <a:cubicBezTo>
                      <a:pt x="30507" y="1"/>
                      <a:pt x="30352" y="4"/>
                      <a:pt x="30198" y="10"/>
                    </a:cubicBezTo>
                    <a:cubicBezTo>
                      <a:pt x="28120" y="97"/>
                      <a:pt x="26155" y="740"/>
                      <a:pt x="24674" y="1290"/>
                    </a:cubicBezTo>
                    <a:cubicBezTo>
                      <a:pt x="14848" y="4947"/>
                      <a:pt x="6659" y="12487"/>
                      <a:pt x="2208" y="21980"/>
                    </a:cubicBezTo>
                    <a:cubicBezTo>
                      <a:pt x="1065" y="24417"/>
                      <a:pt x="423" y="26461"/>
                      <a:pt x="186" y="28413"/>
                    </a:cubicBezTo>
                    <a:cubicBezTo>
                      <a:pt x="0" y="29942"/>
                      <a:pt x="51" y="31628"/>
                      <a:pt x="336" y="33418"/>
                    </a:cubicBezTo>
                    <a:cubicBezTo>
                      <a:pt x="797" y="36317"/>
                      <a:pt x="1752" y="38736"/>
                      <a:pt x="3175" y="40607"/>
                    </a:cubicBezTo>
                    <a:cubicBezTo>
                      <a:pt x="4876" y="42846"/>
                      <a:pt x="7267" y="44265"/>
                      <a:pt x="9733" y="44500"/>
                    </a:cubicBezTo>
                    <a:cubicBezTo>
                      <a:pt x="9976" y="44523"/>
                      <a:pt x="10221" y="44535"/>
                      <a:pt x="10469" y="44535"/>
                    </a:cubicBezTo>
                    <a:lnTo>
                      <a:pt x="10469" y="44535"/>
                    </a:lnTo>
                    <a:cubicBezTo>
                      <a:pt x="12466" y="44534"/>
                      <a:pt x="14542" y="43786"/>
                      <a:pt x="16269" y="42427"/>
                    </a:cubicBezTo>
                    <a:cubicBezTo>
                      <a:pt x="17957" y="41098"/>
                      <a:pt x="19367" y="39163"/>
                      <a:pt x="20344" y="36831"/>
                    </a:cubicBezTo>
                    <a:cubicBezTo>
                      <a:pt x="20777" y="35799"/>
                      <a:pt x="21129" y="34697"/>
                      <a:pt x="21469" y="33630"/>
                    </a:cubicBezTo>
                    <a:cubicBezTo>
                      <a:pt x="22266" y="31140"/>
                      <a:pt x="23090" y="28566"/>
                      <a:pt x="24983" y="26785"/>
                    </a:cubicBezTo>
                    <a:cubicBezTo>
                      <a:pt x="26172" y="25666"/>
                      <a:pt x="27699" y="24954"/>
                      <a:pt x="29176" y="24266"/>
                    </a:cubicBezTo>
                    <a:cubicBezTo>
                      <a:pt x="29505" y="24113"/>
                      <a:pt x="29835" y="23959"/>
                      <a:pt x="30160" y="23801"/>
                    </a:cubicBezTo>
                    <a:cubicBezTo>
                      <a:pt x="33238" y="22311"/>
                      <a:pt x="35577" y="20602"/>
                      <a:pt x="37310" y="18578"/>
                    </a:cubicBezTo>
                    <a:cubicBezTo>
                      <a:pt x="39057" y="16538"/>
                      <a:pt x="40164" y="14099"/>
                      <a:pt x="40429" y="11712"/>
                    </a:cubicBezTo>
                    <a:cubicBezTo>
                      <a:pt x="41297" y="8913"/>
                      <a:pt x="40533" y="5631"/>
                      <a:pt x="38481" y="3348"/>
                    </a:cubicBezTo>
                    <a:cubicBezTo>
                      <a:pt x="36581" y="1232"/>
                      <a:pt x="33685" y="1"/>
                      <a:pt x="30661" y="1"/>
                    </a:cubicBezTo>
                    <a:close/>
                    <a:moveTo>
                      <a:pt x="10469" y="44535"/>
                    </a:moveTo>
                    <a:lnTo>
                      <a:pt x="10469" y="44535"/>
                    </a:lnTo>
                    <a:cubicBezTo>
                      <a:pt x="10469" y="44535"/>
                      <a:pt x="10469" y="44535"/>
                      <a:pt x="10469" y="44535"/>
                    </a:cubicBezTo>
                    <a:lnTo>
                      <a:pt x="10470" y="44535"/>
                    </a:lnTo>
                    <a:cubicBezTo>
                      <a:pt x="10470" y="44535"/>
                      <a:pt x="10470" y="44535"/>
                      <a:pt x="10469" y="445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82" name="Google Shape;482;p8"/>
            <p:cNvSpPr/>
            <p:nvPr/>
          </p:nvSpPr>
          <p:spPr>
            <a:xfrm rot="-6427910">
              <a:off x="6818933" y="3950970"/>
              <a:ext cx="1629810" cy="2227341"/>
            </a:xfrm>
            <a:custGeom>
              <a:rect b="b" l="l" r="r" t="t"/>
              <a:pathLst>
                <a:path extrusionOk="0" h="45249" w="33110">
                  <a:moveTo>
                    <a:pt x="16501" y="295"/>
                  </a:moveTo>
                  <a:cubicBezTo>
                    <a:pt x="17151" y="295"/>
                    <a:pt x="17791" y="376"/>
                    <a:pt x="18412" y="538"/>
                  </a:cubicBezTo>
                  <a:cubicBezTo>
                    <a:pt x="20594" y="1106"/>
                    <a:pt x="22659" y="2750"/>
                    <a:pt x="23934" y="4933"/>
                  </a:cubicBezTo>
                  <a:cubicBezTo>
                    <a:pt x="25262" y="7207"/>
                    <a:pt x="25698" y="9858"/>
                    <a:pt x="26001" y="12163"/>
                  </a:cubicBezTo>
                  <a:cubicBezTo>
                    <a:pt x="26057" y="12589"/>
                    <a:pt x="26110" y="13015"/>
                    <a:pt x="26162" y="13442"/>
                  </a:cubicBezTo>
                  <a:cubicBezTo>
                    <a:pt x="26410" y="15447"/>
                    <a:pt x="26666" y="17519"/>
                    <a:pt x="27275" y="19465"/>
                  </a:cubicBezTo>
                  <a:cubicBezTo>
                    <a:pt x="27874" y="21376"/>
                    <a:pt x="28826" y="23215"/>
                    <a:pt x="29748" y="24994"/>
                  </a:cubicBezTo>
                  <a:cubicBezTo>
                    <a:pt x="31250" y="27891"/>
                    <a:pt x="32668" y="30630"/>
                    <a:pt x="32732" y="33711"/>
                  </a:cubicBezTo>
                  <a:cubicBezTo>
                    <a:pt x="32813" y="37625"/>
                    <a:pt x="30426" y="41437"/>
                    <a:pt x="26651" y="43421"/>
                  </a:cubicBezTo>
                  <a:cubicBezTo>
                    <a:pt x="24698" y="44448"/>
                    <a:pt x="22481" y="44954"/>
                    <a:pt x="20206" y="44954"/>
                  </a:cubicBezTo>
                  <a:cubicBezTo>
                    <a:pt x="17061" y="44954"/>
                    <a:pt x="13805" y="43988"/>
                    <a:pt x="10981" y="42103"/>
                  </a:cubicBezTo>
                  <a:cubicBezTo>
                    <a:pt x="6054" y="38811"/>
                    <a:pt x="2527" y="32965"/>
                    <a:pt x="1552" y="26461"/>
                  </a:cubicBezTo>
                  <a:cubicBezTo>
                    <a:pt x="307" y="18173"/>
                    <a:pt x="2914" y="9654"/>
                    <a:pt x="8355" y="4230"/>
                  </a:cubicBezTo>
                  <a:cubicBezTo>
                    <a:pt x="10927" y="1668"/>
                    <a:pt x="13805" y="295"/>
                    <a:pt x="16501" y="295"/>
                  </a:cubicBezTo>
                  <a:close/>
                  <a:moveTo>
                    <a:pt x="16500" y="0"/>
                  </a:moveTo>
                  <a:cubicBezTo>
                    <a:pt x="13726" y="0"/>
                    <a:pt x="10773" y="1402"/>
                    <a:pt x="8146" y="4021"/>
                  </a:cubicBezTo>
                  <a:cubicBezTo>
                    <a:pt x="2640" y="9510"/>
                    <a:pt x="1" y="18125"/>
                    <a:pt x="1259" y="26505"/>
                  </a:cubicBezTo>
                  <a:cubicBezTo>
                    <a:pt x="2247" y="33089"/>
                    <a:pt x="5822" y="39012"/>
                    <a:pt x="10818" y="42348"/>
                  </a:cubicBezTo>
                  <a:cubicBezTo>
                    <a:pt x="13690" y="44267"/>
                    <a:pt x="17004" y="45248"/>
                    <a:pt x="20207" y="45248"/>
                  </a:cubicBezTo>
                  <a:cubicBezTo>
                    <a:pt x="22529" y="45248"/>
                    <a:pt x="24793" y="44733"/>
                    <a:pt x="26789" y="43684"/>
                  </a:cubicBezTo>
                  <a:cubicBezTo>
                    <a:pt x="30661" y="41647"/>
                    <a:pt x="33110" y="37730"/>
                    <a:pt x="33028" y="33705"/>
                  </a:cubicBezTo>
                  <a:cubicBezTo>
                    <a:pt x="32963" y="30555"/>
                    <a:pt x="31462" y="27659"/>
                    <a:pt x="30011" y="24858"/>
                  </a:cubicBezTo>
                  <a:cubicBezTo>
                    <a:pt x="29094" y="23091"/>
                    <a:pt x="28148" y="21264"/>
                    <a:pt x="27556" y="19376"/>
                  </a:cubicBezTo>
                  <a:cubicBezTo>
                    <a:pt x="26956" y="17457"/>
                    <a:pt x="26702" y="15398"/>
                    <a:pt x="26455" y="13406"/>
                  </a:cubicBezTo>
                  <a:cubicBezTo>
                    <a:pt x="26403" y="12979"/>
                    <a:pt x="26350" y="12551"/>
                    <a:pt x="26294" y="12124"/>
                  </a:cubicBezTo>
                  <a:cubicBezTo>
                    <a:pt x="25986" y="9791"/>
                    <a:pt x="25545" y="7106"/>
                    <a:pt x="24190" y="4784"/>
                  </a:cubicBezTo>
                  <a:cubicBezTo>
                    <a:pt x="22875" y="2535"/>
                    <a:pt x="20744" y="841"/>
                    <a:pt x="18487" y="252"/>
                  </a:cubicBezTo>
                  <a:cubicBezTo>
                    <a:pt x="17840" y="83"/>
                    <a:pt x="17176" y="0"/>
                    <a:pt x="165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3" name="Google Shape;483;p8"/>
          <p:cNvGrpSpPr/>
          <p:nvPr/>
        </p:nvGrpSpPr>
        <p:grpSpPr>
          <a:xfrm flipH="1" rot="10800000">
            <a:off x="7320622" y="3693776"/>
            <a:ext cx="1032205" cy="1301114"/>
            <a:chOff x="7320622" y="161375"/>
            <a:chExt cx="1032205" cy="1301114"/>
          </a:xfrm>
        </p:grpSpPr>
        <p:sp>
          <p:nvSpPr>
            <p:cNvPr id="484" name="Google Shape;484;p8"/>
            <p:cNvSpPr/>
            <p:nvPr/>
          </p:nvSpPr>
          <p:spPr>
            <a:xfrm flipH="1">
              <a:off x="7539640" y="568443"/>
              <a:ext cx="813186" cy="894046"/>
            </a:xfrm>
            <a:custGeom>
              <a:rect b="b" l="l" r="r" t="t"/>
              <a:pathLst>
                <a:path extrusionOk="0" h="16165" w="14703">
                  <a:moveTo>
                    <a:pt x="14702" y="15485"/>
                  </a:moveTo>
                  <a:cubicBezTo>
                    <a:pt x="14702" y="15485"/>
                    <a:pt x="14702" y="15485"/>
                    <a:pt x="14702" y="15485"/>
                  </a:cubicBezTo>
                  <a:cubicBezTo>
                    <a:pt x="14702" y="15485"/>
                    <a:pt x="14702" y="15485"/>
                    <a:pt x="14702" y="15485"/>
                  </a:cubicBezTo>
                  <a:close/>
                  <a:moveTo>
                    <a:pt x="476" y="1"/>
                  </a:moveTo>
                  <a:lnTo>
                    <a:pt x="0" y="4818"/>
                  </a:lnTo>
                  <a:cubicBezTo>
                    <a:pt x="752" y="5524"/>
                    <a:pt x="1349" y="6422"/>
                    <a:pt x="1800" y="7439"/>
                  </a:cubicBezTo>
                  <a:cubicBezTo>
                    <a:pt x="2888" y="9902"/>
                    <a:pt x="2867" y="12985"/>
                    <a:pt x="4997" y="14897"/>
                  </a:cubicBezTo>
                  <a:cubicBezTo>
                    <a:pt x="6098" y="15885"/>
                    <a:pt x="7412" y="16164"/>
                    <a:pt x="8774" y="16164"/>
                  </a:cubicBezTo>
                  <a:cubicBezTo>
                    <a:pt x="9550" y="16164"/>
                    <a:pt x="10342" y="16074"/>
                    <a:pt x="11119" y="15972"/>
                  </a:cubicBezTo>
                  <a:cubicBezTo>
                    <a:pt x="11362" y="15940"/>
                    <a:pt x="14600" y="15484"/>
                    <a:pt x="14700" y="15484"/>
                  </a:cubicBezTo>
                  <a:cubicBezTo>
                    <a:pt x="14701" y="15484"/>
                    <a:pt x="14702" y="15484"/>
                    <a:pt x="14702" y="15485"/>
                  </a:cubicBezTo>
                  <a:lnTo>
                    <a:pt x="14702" y="15485"/>
                  </a:lnTo>
                  <a:cubicBezTo>
                    <a:pt x="14701" y="15476"/>
                    <a:pt x="13937" y="11111"/>
                    <a:pt x="13937" y="11111"/>
                  </a:cubicBezTo>
                  <a:cubicBezTo>
                    <a:pt x="13064" y="11279"/>
                    <a:pt x="11996" y="11532"/>
                    <a:pt x="10984" y="11532"/>
                  </a:cubicBezTo>
                  <a:cubicBezTo>
                    <a:pt x="9983" y="11532"/>
                    <a:pt x="9037" y="11284"/>
                    <a:pt x="8391" y="10462"/>
                  </a:cubicBezTo>
                  <a:cubicBezTo>
                    <a:pt x="8027" y="9999"/>
                    <a:pt x="7805" y="9442"/>
                    <a:pt x="7599" y="8889"/>
                  </a:cubicBezTo>
                  <a:cubicBezTo>
                    <a:pt x="6198" y="5122"/>
                    <a:pt x="4228" y="1622"/>
                    <a:pt x="4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8"/>
            <p:cNvSpPr/>
            <p:nvPr/>
          </p:nvSpPr>
          <p:spPr>
            <a:xfrm flipH="1">
              <a:off x="7320622" y="161375"/>
              <a:ext cx="988787" cy="947196"/>
            </a:xfrm>
            <a:custGeom>
              <a:rect b="b" l="l" r="r" t="t"/>
              <a:pathLst>
                <a:path extrusionOk="0" h="17126" w="17878">
                  <a:moveTo>
                    <a:pt x="419" y="0"/>
                  </a:moveTo>
                  <a:lnTo>
                    <a:pt x="0" y="4248"/>
                  </a:lnTo>
                  <a:cubicBezTo>
                    <a:pt x="2395" y="4599"/>
                    <a:pt x="4016" y="6231"/>
                    <a:pt x="4974" y="8401"/>
                  </a:cubicBezTo>
                  <a:cubicBezTo>
                    <a:pt x="6062" y="10864"/>
                    <a:pt x="6043" y="13946"/>
                    <a:pt x="8173" y="15858"/>
                  </a:cubicBezTo>
                  <a:cubicBezTo>
                    <a:pt x="9273" y="16846"/>
                    <a:pt x="10587" y="17125"/>
                    <a:pt x="11949" y="17125"/>
                  </a:cubicBezTo>
                  <a:cubicBezTo>
                    <a:pt x="12725" y="17125"/>
                    <a:pt x="13517" y="17035"/>
                    <a:pt x="14295" y="16933"/>
                  </a:cubicBezTo>
                  <a:cubicBezTo>
                    <a:pt x="14539" y="16902"/>
                    <a:pt x="17785" y="16445"/>
                    <a:pt x="17876" y="16445"/>
                  </a:cubicBezTo>
                  <a:cubicBezTo>
                    <a:pt x="17877" y="16445"/>
                    <a:pt x="17878" y="16445"/>
                    <a:pt x="17878" y="16445"/>
                  </a:cubicBezTo>
                  <a:lnTo>
                    <a:pt x="17113" y="12072"/>
                  </a:lnTo>
                  <a:lnTo>
                    <a:pt x="17113" y="12073"/>
                  </a:lnTo>
                  <a:cubicBezTo>
                    <a:pt x="16240" y="12241"/>
                    <a:pt x="15171" y="12493"/>
                    <a:pt x="14159" y="12493"/>
                  </a:cubicBezTo>
                  <a:cubicBezTo>
                    <a:pt x="13158" y="12493"/>
                    <a:pt x="12211" y="12246"/>
                    <a:pt x="11565" y="11422"/>
                  </a:cubicBezTo>
                  <a:cubicBezTo>
                    <a:pt x="11202" y="10959"/>
                    <a:pt x="10979" y="10402"/>
                    <a:pt x="10774" y="9851"/>
                  </a:cubicBezTo>
                  <a:cubicBezTo>
                    <a:pt x="9223" y="5682"/>
                    <a:pt x="6980" y="1844"/>
                    <a:pt x="2397" y="510"/>
                  </a:cubicBezTo>
                  <a:cubicBezTo>
                    <a:pt x="2221" y="459"/>
                    <a:pt x="1247" y="194"/>
                    <a:pt x="4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6" name="Google Shape;486;p8"/>
          <p:cNvGrpSpPr/>
          <p:nvPr/>
        </p:nvGrpSpPr>
        <p:grpSpPr>
          <a:xfrm flipH="1" rot="10800000">
            <a:off x="6504188" y="-26849"/>
            <a:ext cx="855896" cy="893401"/>
            <a:chOff x="6504188" y="4289714"/>
            <a:chExt cx="855896" cy="893401"/>
          </a:xfrm>
        </p:grpSpPr>
        <p:sp>
          <p:nvSpPr>
            <p:cNvPr id="487" name="Google Shape;487;p8"/>
            <p:cNvSpPr/>
            <p:nvPr/>
          </p:nvSpPr>
          <p:spPr>
            <a:xfrm rot="-3022709">
              <a:off x="7219984" y="4498850"/>
              <a:ext cx="68961" cy="70832"/>
            </a:xfrm>
            <a:custGeom>
              <a:rect b="b" l="l" r="r" t="t"/>
              <a:pathLst>
                <a:path extrusionOk="0" h="1439" w="1401">
                  <a:moveTo>
                    <a:pt x="839" y="1"/>
                  </a:moveTo>
                  <a:cubicBezTo>
                    <a:pt x="720" y="1"/>
                    <a:pt x="596" y="35"/>
                    <a:pt x="489" y="104"/>
                  </a:cubicBezTo>
                  <a:cubicBezTo>
                    <a:pt x="59" y="370"/>
                    <a:pt x="1" y="1086"/>
                    <a:pt x="379" y="1344"/>
                  </a:cubicBezTo>
                  <a:cubicBezTo>
                    <a:pt x="466" y="1404"/>
                    <a:pt x="571" y="1438"/>
                    <a:pt x="677" y="1438"/>
                  </a:cubicBezTo>
                  <a:cubicBezTo>
                    <a:pt x="809" y="1438"/>
                    <a:pt x="943" y="1385"/>
                    <a:pt x="1046" y="1264"/>
                  </a:cubicBezTo>
                  <a:cubicBezTo>
                    <a:pt x="1064" y="1241"/>
                    <a:pt x="1083" y="1216"/>
                    <a:pt x="1098" y="1190"/>
                  </a:cubicBezTo>
                  <a:cubicBezTo>
                    <a:pt x="1262" y="1067"/>
                    <a:pt x="1363" y="861"/>
                    <a:pt x="1379" y="652"/>
                  </a:cubicBezTo>
                  <a:lnTo>
                    <a:pt x="1380" y="653"/>
                  </a:lnTo>
                  <a:cubicBezTo>
                    <a:pt x="1401" y="407"/>
                    <a:pt x="1307" y="183"/>
                    <a:pt x="1116" y="72"/>
                  </a:cubicBezTo>
                  <a:cubicBezTo>
                    <a:pt x="1034" y="24"/>
                    <a:pt x="938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8"/>
            <p:cNvSpPr/>
            <p:nvPr/>
          </p:nvSpPr>
          <p:spPr>
            <a:xfrm rot="-3022709">
              <a:off x="7128448" y="4494106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3" y="0"/>
                  </a:moveTo>
                  <a:cubicBezTo>
                    <a:pt x="761" y="0"/>
                    <a:pt x="677" y="20"/>
                    <a:pt x="594" y="63"/>
                  </a:cubicBezTo>
                  <a:cubicBezTo>
                    <a:pt x="207" y="260"/>
                    <a:pt x="1" y="826"/>
                    <a:pt x="270" y="1167"/>
                  </a:cubicBezTo>
                  <a:cubicBezTo>
                    <a:pt x="325" y="1234"/>
                    <a:pt x="395" y="1285"/>
                    <a:pt x="470" y="1321"/>
                  </a:cubicBezTo>
                  <a:cubicBezTo>
                    <a:pt x="483" y="1343"/>
                    <a:pt x="497" y="1361"/>
                    <a:pt x="520" y="1371"/>
                  </a:cubicBezTo>
                  <a:cubicBezTo>
                    <a:pt x="580" y="1398"/>
                    <a:pt x="645" y="1410"/>
                    <a:pt x="711" y="1410"/>
                  </a:cubicBezTo>
                  <a:cubicBezTo>
                    <a:pt x="766" y="1410"/>
                    <a:pt x="823" y="1402"/>
                    <a:pt x="878" y="1386"/>
                  </a:cubicBezTo>
                  <a:cubicBezTo>
                    <a:pt x="881" y="1385"/>
                    <a:pt x="884" y="1385"/>
                    <a:pt x="887" y="1385"/>
                  </a:cubicBezTo>
                  <a:cubicBezTo>
                    <a:pt x="891" y="1385"/>
                    <a:pt x="895" y="1385"/>
                    <a:pt x="898" y="1384"/>
                  </a:cubicBezTo>
                  <a:cubicBezTo>
                    <a:pt x="908" y="1382"/>
                    <a:pt x="918" y="1374"/>
                    <a:pt x="928" y="1371"/>
                  </a:cubicBezTo>
                  <a:cubicBezTo>
                    <a:pt x="933" y="1370"/>
                    <a:pt x="937" y="1367"/>
                    <a:pt x="940" y="1366"/>
                  </a:cubicBezTo>
                  <a:cubicBezTo>
                    <a:pt x="983" y="1351"/>
                    <a:pt x="1022" y="1330"/>
                    <a:pt x="1060" y="1302"/>
                  </a:cubicBezTo>
                  <a:cubicBezTo>
                    <a:pt x="1145" y="1246"/>
                    <a:pt x="1220" y="1171"/>
                    <a:pt x="1276" y="1077"/>
                  </a:cubicBezTo>
                  <a:cubicBezTo>
                    <a:pt x="1283" y="1066"/>
                    <a:pt x="1288" y="1053"/>
                    <a:pt x="1293" y="1041"/>
                  </a:cubicBezTo>
                  <a:lnTo>
                    <a:pt x="1295" y="1041"/>
                  </a:lnTo>
                  <a:cubicBezTo>
                    <a:pt x="1373" y="921"/>
                    <a:pt x="1423" y="780"/>
                    <a:pt x="1420" y="627"/>
                  </a:cubicBezTo>
                  <a:cubicBezTo>
                    <a:pt x="1415" y="276"/>
                    <a:pt x="1149" y="0"/>
                    <a:pt x="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8"/>
            <p:cNvSpPr/>
            <p:nvPr/>
          </p:nvSpPr>
          <p:spPr>
            <a:xfrm rot="-3022709">
              <a:off x="6983328" y="4308835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8" y="0"/>
                  </a:moveTo>
                  <a:cubicBezTo>
                    <a:pt x="718" y="0"/>
                    <a:pt x="595" y="35"/>
                    <a:pt x="487" y="102"/>
                  </a:cubicBezTo>
                  <a:cubicBezTo>
                    <a:pt x="58" y="371"/>
                    <a:pt x="1" y="1085"/>
                    <a:pt x="377" y="1345"/>
                  </a:cubicBezTo>
                  <a:cubicBezTo>
                    <a:pt x="464" y="1405"/>
                    <a:pt x="569" y="1439"/>
                    <a:pt x="676" y="1439"/>
                  </a:cubicBezTo>
                  <a:cubicBezTo>
                    <a:pt x="808" y="1439"/>
                    <a:pt x="943" y="1386"/>
                    <a:pt x="1045" y="1264"/>
                  </a:cubicBezTo>
                  <a:cubicBezTo>
                    <a:pt x="1064" y="1241"/>
                    <a:pt x="1081" y="1216"/>
                    <a:pt x="1097" y="1190"/>
                  </a:cubicBezTo>
                  <a:cubicBezTo>
                    <a:pt x="1260" y="1068"/>
                    <a:pt x="1361" y="861"/>
                    <a:pt x="1379" y="652"/>
                  </a:cubicBezTo>
                  <a:cubicBezTo>
                    <a:pt x="1399" y="407"/>
                    <a:pt x="1305" y="183"/>
                    <a:pt x="1114" y="72"/>
                  </a:cubicBezTo>
                  <a:cubicBezTo>
                    <a:pt x="1032" y="24"/>
                    <a:pt x="936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8"/>
            <p:cNvSpPr/>
            <p:nvPr/>
          </p:nvSpPr>
          <p:spPr>
            <a:xfrm rot="-3022709">
              <a:off x="7063873" y="4371836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0" y="0"/>
                  </a:moveTo>
                  <a:cubicBezTo>
                    <a:pt x="758" y="0"/>
                    <a:pt x="674" y="20"/>
                    <a:pt x="592" y="62"/>
                  </a:cubicBezTo>
                  <a:cubicBezTo>
                    <a:pt x="206" y="261"/>
                    <a:pt x="0" y="825"/>
                    <a:pt x="270" y="1167"/>
                  </a:cubicBezTo>
                  <a:cubicBezTo>
                    <a:pt x="325" y="1235"/>
                    <a:pt x="394" y="1284"/>
                    <a:pt x="469" y="1322"/>
                  </a:cubicBezTo>
                  <a:cubicBezTo>
                    <a:pt x="481" y="1343"/>
                    <a:pt x="496" y="1362"/>
                    <a:pt x="519" y="1372"/>
                  </a:cubicBezTo>
                  <a:cubicBezTo>
                    <a:pt x="580" y="1398"/>
                    <a:pt x="646" y="1410"/>
                    <a:pt x="712" y="1410"/>
                  </a:cubicBezTo>
                  <a:cubicBezTo>
                    <a:pt x="767" y="1410"/>
                    <a:pt x="822" y="1402"/>
                    <a:pt x="876" y="1386"/>
                  </a:cubicBezTo>
                  <a:cubicBezTo>
                    <a:pt x="879" y="1386"/>
                    <a:pt x="883" y="1386"/>
                    <a:pt x="887" y="1386"/>
                  </a:cubicBezTo>
                  <a:cubicBezTo>
                    <a:pt x="890" y="1386"/>
                    <a:pt x="894" y="1386"/>
                    <a:pt x="898" y="1385"/>
                  </a:cubicBezTo>
                  <a:cubicBezTo>
                    <a:pt x="908" y="1382"/>
                    <a:pt x="918" y="1375"/>
                    <a:pt x="928" y="1372"/>
                  </a:cubicBezTo>
                  <a:cubicBezTo>
                    <a:pt x="932" y="1369"/>
                    <a:pt x="935" y="1368"/>
                    <a:pt x="939" y="1366"/>
                  </a:cubicBezTo>
                  <a:cubicBezTo>
                    <a:pt x="983" y="1350"/>
                    <a:pt x="1022" y="1330"/>
                    <a:pt x="1059" y="1303"/>
                  </a:cubicBezTo>
                  <a:cubicBezTo>
                    <a:pt x="1143" y="1247"/>
                    <a:pt x="1219" y="1171"/>
                    <a:pt x="1276" y="1078"/>
                  </a:cubicBezTo>
                  <a:cubicBezTo>
                    <a:pt x="1283" y="1066"/>
                    <a:pt x="1287" y="1053"/>
                    <a:pt x="1293" y="1042"/>
                  </a:cubicBezTo>
                  <a:cubicBezTo>
                    <a:pt x="1371" y="922"/>
                    <a:pt x="1423" y="780"/>
                    <a:pt x="1420" y="628"/>
                  </a:cubicBezTo>
                  <a:cubicBezTo>
                    <a:pt x="1414" y="276"/>
                    <a:pt x="1147" y="0"/>
                    <a:pt x="8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8"/>
            <p:cNvSpPr/>
            <p:nvPr/>
          </p:nvSpPr>
          <p:spPr>
            <a:xfrm rot="-3022709">
              <a:off x="7226307" y="4802337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8" y="0"/>
                  </a:moveTo>
                  <a:cubicBezTo>
                    <a:pt x="719" y="0"/>
                    <a:pt x="595" y="35"/>
                    <a:pt x="486" y="104"/>
                  </a:cubicBezTo>
                  <a:cubicBezTo>
                    <a:pt x="58" y="371"/>
                    <a:pt x="0" y="1086"/>
                    <a:pt x="378" y="1345"/>
                  </a:cubicBezTo>
                  <a:cubicBezTo>
                    <a:pt x="464" y="1404"/>
                    <a:pt x="569" y="1438"/>
                    <a:pt x="675" y="1438"/>
                  </a:cubicBezTo>
                  <a:cubicBezTo>
                    <a:pt x="808" y="1438"/>
                    <a:pt x="942" y="1385"/>
                    <a:pt x="1045" y="1264"/>
                  </a:cubicBezTo>
                  <a:cubicBezTo>
                    <a:pt x="1063" y="1241"/>
                    <a:pt x="1081" y="1216"/>
                    <a:pt x="1097" y="1190"/>
                  </a:cubicBezTo>
                  <a:cubicBezTo>
                    <a:pt x="1261" y="1068"/>
                    <a:pt x="1361" y="861"/>
                    <a:pt x="1378" y="652"/>
                  </a:cubicBezTo>
                  <a:lnTo>
                    <a:pt x="1378" y="653"/>
                  </a:lnTo>
                  <a:cubicBezTo>
                    <a:pt x="1398" y="407"/>
                    <a:pt x="1304" y="183"/>
                    <a:pt x="1115" y="72"/>
                  </a:cubicBezTo>
                  <a:cubicBezTo>
                    <a:pt x="1032" y="24"/>
                    <a:pt x="937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8"/>
            <p:cNvSpPr/>
            <p:nvPr/>
          </p:nvSpPr>
          <p:spPr>
            <a:xfrm rot="-3022709">
              <a:off x="7267989" y="4707381"/>
              <a:ext cx="74129" cy="81513"/>
            </a:xfrm>
            <a:custGeom>
              <a:rect b="b" l="l" r="r" t="t"/>
              <a:pathLst>
                <a:path extrusionOk="0" h="1656" w="1506">
                  <a:moveTo>
                    <a:pt x="799" y="1"/>
                  </a:moveTo>
                  <a:cubicBezTo>
                    <a:pt x="751" y="1"/>
                    <a:pt x="701" y="7"/>
                    <a:pt x="651" y="20"/>
                  </a:cubicBezTo>
                  <a:cubicBezTo>
                    <a:pt x="290" y="115"/>
                    <a:pt x="0" y="509"/>
                    <a:pt x="57" y="905"/>
                  </a:cubicBezTo>
                  <a:cubicBezTo>
                    <a:pt x="41" y="1014"/>
                    <a:pt x="42" y="1125"/>
                    <a:pt x="74" y="1228"/>
                  </a:cubicBezTo>
                  <a:cubicBezTo>
                    <a:pt x="156" y="1504"/>
                    <a:pt x="403" y="1655"/>
                    <a:pt x="665" y="1655"/>
                  </a:cubicBezTo>
                  <a:cubicBezTo>
                    <a:pt x="753" y="1655"/>
                    <a:pt x="843" y="1638"/>
                    <a:pt x="928" y="1603"/>
                  </a:cubicBezTo>
                  <a:cubicBezTo>
                    <a:pt x="1280" y="1459"/>
                    <a:pt x="1505" y="999"/>
                    <a:pt x="1446" y="620"/>
                  </a:cubicBezTo>
                  <a:cubicBezTo>
                    <a:pt x="1394" y="278"/>
                    <a:pt x="1122" y="1"/>
                    <a:pt x="7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8"/>
            <p:cNvSpPr/>
            <p:nvPr/>
          </p:nvSpPr>
          <p:spPr>
            <a:xfrm rot="-3022709">
              <a:off x="7166601" y="4703540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1"/>
                  </a:moveTo>
                  <a:cubicBezTo>
                    <a:pt x="760" y="1"/>
                    <a:pt x="676" y="20"/>
                    <a:pt x="593" y="63"/>
                  </a:cubicBezTo>
                  <a:cubicBezTo>
                    <a:pt x="207" y="262"/>
                    <a:pt x="0" y="826"/>
                    <a:pt x="271" y="1167"/>
                  </a:cubicBezTo>
                  <a:cubicBezTo>
                    <a:pt x="326" y="1236"/>
                    <a:pt x="396" y="1285"/>
                    <a:pt x="471" y="1321"/>
                  </a:cubicBezTo>
                  <a:cubicBezTo>
                    <a:pt x="482" y="1343"/>
                    <a:pt x="498" y="1363"/>
                    <a:pt x="521" y="1373"/>
                  </a:cubicBezTo>
                  <a:cubicBezTo>
                    <a:pt x="582" y="1399"/>
                    <a:pt x="647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5" y="1386"/>
                    <a:pt x="892" y="1387"/>
                    <a:pt x="898" y="1384"/>
                  </a:cubicBezTo>
                  <a:cubicBezTo>
                    <a:pt x="909" y="1382"/>
                    <a:pt x="918" y="1376"/>
                    <a:pt x="929" y="1372"/>
                  </a:cubicBezTo>
                  <a:cubicBezTo>
                    <a:pt x="934" y="1370"/>
                    <a:pt x="937" y="1369"/>
                    <a:pt x="941" y="1367"/>
                  </a:cubicBezTo>
                  <a:cubicBezTo>
                    <a:pt x="984" y="1351"/>
                    <a:pt x="1023" y="1330"/>
                    <a:pt x="1059" y="1302"/>
                  </a:cubicBezTo>
                  <a:cubicBezTo>
                    <a:pt x="1144" y="1246"/>
                    <a:pt x="1221" y="1172"/>
                    <a:pt x="1277" y="1079"/>
                  </a:cubicBezTo>
                  <a:cubicBezTo>
                    <a:pt x="1284" y="1067"/>
                    <a:pt x="1289" y="1054"/>
                    <a:pt x="1295" y="1041"/>
                  </a:cubicBezTo>
                  <a:cubicBezTo>
                    <a:pt x="1372" y="921"/>
                    <a:pt x="1423" y="781"/>
                    <a:pt x="1422" y="628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8"/>
            <p:cNvSpPr/>
            <p:nvPr/>
          </p:nvSpPr>
          <p:spPr>
            <a:xfrm rot="-3022709">
              <a:off x="7143923" y="4411560"/>
              <a:ext cx="68961" cy="70782"/>
            </a:xfrm>
            <a:custGeom>
              <a:rect b="b" l="l" r="r" t="t"/>
              <a:pathLst>
                <a:path extrusionOk="0" h="1438" w="1401">
                  <a:moveTo>
                    <a:pt x="839" y="1"/>
                  </a:moveTo>
                  <a:cubicBezTo>
                    <a:pt x="719" y="1"/>
                    <a:pt x="596" y="36"/>
                    <a:pt x="489" y="103"/>
                  </a:cubicBezTo>
                  <a:cubicBezTo>
                    <a:pt x="59" y="371"/>
                    <a:pt x="1" y="1086"/>
                    <a:pt x="379" y="1345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9" y="1438"/>
                    <a:pt x="943" y="1385"/>
                    <a:pt x="1045" y="1264"/>
                  </a:cubicBezTo>
                  <a:cubicBezTo>
                    <a:pt x="1064" y="1241"/>
                    <a:pt x="1083" y="1215"/>
                    <a:pt x="1097" y="1189"/>
                  </a:cubicBezTo>
                  <a:cubicBezTo>
                    <a:pt x="1262" y="1067"/>
                    <a:pt x="1363" y="860"/>
                    <a:pt x="1380" y="653"/>
                  </a:cubicBezTo>
                  <a:cubicBezTo>
                    <a:pt x="1400" y="406"/>
                    <a:pt x="1307" y="182"/>
                    <a:pt x="1116" y="73"/>
                  </a:cubicBezTo>
                  <a:cubicBezTo>
                    <a:pt x="1033" y="24"/>
                    <a:pt x="938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8"/>
            <p:cNvSpPr/>
            <p:nvPr/>
          </p:nvSpPr>
          <p:spPr>
            <a:xfrm rot="-3022709">
              <a:off x="7106772" y="4595517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6" y="261"/>
                    <a:pt x="0" y="826"/>
                    <a:pt x="271" y="1167"/>
                  </a:cubicBezTo>
                  <a:cubicBezTo>
                    <a:pt x="326" y="1235"/>
                    <a:pt x="395" y="1285"/>
                    <a:pt x="470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0"/>
                    <a:pt x="713" y="1410"/>
                  </a:cubicBezTo>
                  <a:cubicBezTo>
                    <a:pt x="768" y="1410"/>
                    <a:pt x="823" y="1402"/>
                    <a:pt x="877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09" y="1382"/>
                    <a:pt x="918" y="1375"/>
                    <a:pt x="929" y="1372"/>
                  </a:cubicBezTo>
                  <a:cubicBezTo>
                    <a:pt x="934" y="1370"/>
                    <a:pt x="936" y="1368"/>
                    <a:pt x="941" y="1366"/>
                  </a:cubicBezTo>
                  <a:cubicBezTo>
                    <a:pt x="984" y="1350"/>
                    <a:pt x="1023" y="1330"/>
                    <a:pt x="1059" y="1303"/>
                  </a:cubicBezTo>
                  <a:cubicBezTo>
                    <a:pt x="1144" y="1246"/>
                    <a:pt x="1221" y="1171"/>
                    <a:pt x="1277" y="1078"/>
                  </a:cubicBezTo>
                  <a:cubicBezTo>
                    <a:pt x="1284" y="1066"/>
                    <a:pt x="1289" y="1053"/>
                    <a:pt x="1294" y="1041"/>
                  </a:cubicBezTo>
                  <a:cubicBezTo>
                    <a:pt x="1372" y="922"/>
                    <a:pt x="1424" y="780"/>
                    <a:pt x="1421" y="627"/>
                  </a:cubicBezTo>
                  <a:cubicBezTo>
                    <a:pt x="1416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8"/>
            <p:cNvSpPr/>
            <p:nvPr/>
          </p:nvSpPr>
          <p:spPr>
            <a:xfrm rot="-3022709">
              <a:off x="7215874" y="4603545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6" y="20"/>
                    <a:pt x="594" y="63"/>
                  </a:cubicBezTo>
                  <a:cubicBezTo>
                    <a:pt x="207" y="262"/>
                    <a:pt x="1" y="826"/>
                    <a:pt x="272" y="1167"/>
                  </a:cubicBezTo>
                  <a:cubicBezTo>
                    <a:pt x="325" y="1236"/>
                    <a:pt x="396" y="1285"/>
                    <a:pt x="471" y="1321"/>
                  </a:cubicBezTo>
                  <a:cubicBezTo>
                    <a:pt x="482" y="1344"/>
                    <a:pt x="498" y="1363"/>
                    <a:pt x="521" y="1373"/>
                  </a:cubicBezTo>
                  <a:cubicBezTo>
                    <a:pt x="582" y="1399"/>
                    <a:pt x="647" y="1411"/>
                    <a:pt x="713" y="1411"/>
                  </a:cubicBezTo>
                  <a:cubicBezTo>
                    <a:pt x="768" y="1411"/>
                    <a:pt x="823" y="1403"/>
                    <a:pt x="878" y="1388"/>
                  </a:cubicBezTo>
                  <a:cubicBezTo>
                    <a:pt x="885" y="1386"/>
                    <a:pt x="891" y="1388"/>
                    <a:pt x="898" y="1385"/>
                  </a:cubicBezTo>
                  <a:cubicBezTo>
                    <a:pt x="910" y="1383"/>
                    <a:pt x="918" y="1376"/>
                    <a:pt x="930" y="1372"/>
                  </a:cubicBezTo>
                  <a:cubicBezTo>
                    <a:pt x="933" y="1370"/>
                    <a:pt x="937" y="1369"/>
                    <a:pt x="941" y="1367"/>
                  </a:cubicBezTo>
                  <a:cubicBezTo>
                    <a:pt x="983" y="1352"/>
                    <a:pt x="1024" y="1330"/>
                    <a:pt x="1060" y="1302"/>
                  </a:cubicBezTo>
                  <a:cubicBezTo>
                    <a:pt x="1145" y="1248"/>
                    <a:pt x="1221" y="1173"/>
                    <a:pt x="1278" y="1079"/>
                  </a:cubicBezTo>
                  <a:cubicBezTo>
                    <a:pt x="1285" y="1067"/>
                    <a:pt x="1289" y="1054"/>
                    <a:pt x="1295" y="1043"/>
                  </a:cubicBezTo>
                  <a:cubicBezTo>
                    <a:pt x="1373" y="922"/>
                    <a:pt x="1423" y="782"/>
                    <a:pt x="1422" y="629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8"/>
            <p:cNvSpPr/>
            <p:nvPr/>
          </p:nvSpPr>
          <p:spPr>
            <a:xfrm rot="-3022709">
              <a:off x="6989584" y="4612331"/>
              <a:ext cx="68863" cy="70782"/>
            </a:xfrm>
            <a:custGeom>
              <a:rect b="b" l="l" r="r" t="t"/>
              <a:pathLst>
                <a:path extrusionOk="0" h="1438" w="1399">
                  <a:moveTo>
                    <a:pt x="838" y="1"/>
                  </a:moveTo>
                  <a:cubicBezTo>
                    <a:pt x="719" y="1"/>
                    <a:pt x="595" y="35"/>
                    <a:pt x="487" y="103"/>
                  </a:cubicBezTo>
                  <a:cubicBezTo>
                    <a:pt x="57" y="371"/>
                    <a:pt x="1" y="1085"/>
                    <a:pt x="377" y="1345"/>
                  </a:cubicBezTo>
                  <a:cubicBezTo>
                    <a:pt x="464" y="1404"/>
                    <a:pt x="569" y="1438"/>
                    <a:pt x="675" y="1438"/>
                  </a:cubicBezTo>
                  <a:cubicBezTo>
                    <a:pt x="808" y="1438"/>
                    <a:pt x="942" y="1385"/>
                    <a:pt x="1044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6"/>
                    <a:pt x="1361" y="862"/>
                    <a:pt x="1379" y="652"/>
                  </a:cubicBezTo>
                  <a:cubicBezTo>
                    <a:pt x="1399" y="407"/>
                    <a:pt x="1305" y="182"/>
                    <a:pt x="1115" y="72"/>
                  </a:cubicBezTo>
                  <a:cubicBezTo>
                    <a:pt x="1032" y="24"/>
                    <a:pt x="936" y="1"/>
                    <a:pt x="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8"/>
            <p:cNvSpPr/>
            <p:nvPr/>
          </p:nvSpPr>
          <p:spPr>
            <a:xfrm rot="-3022709">
              <a:off x="7031253" y="4517404"/>
              <a:ext cx="74129" cy="81513"/>
            </a:xfrm>
            <a:custGeom>
              <a:rect b="b" l="l" r="r" t="t"/>
              <a:pathLst>
                <a:path extrusionOk="0" h="1656" w="1506">
                  <a:moveTo>
                    <a:pt x="801" y="1"/>
                  </a:moveTo>
                  <a:cubicBezTo>
                    <a:pt x="752" y="1"/>
                    <a:pt x="702" y="7"/>
                    <a:pt x="651" y="21"/>
                  </a:cubicBezTo>
                  <a:cubicBezTo>
                    <a:pt x="292" y="114"/>
                    <a:pt x="1" y="508"/>
                    <a:pt x="57" y="905"/>
                  </a:cubicBezTo>
                  <a:cubicBezTo>
                    <a:pt x="41" y="1015"/>
                    <a:pt x="44" y="1126"/>
                    <a:pt x="74" y="1228"/>
                  </a:cubicBezTo>
                  <a:cubicBezTo>
                    <a:pt x="156" y="1504"/>
                    <a:pt x="404" y="1656"/>
                    <a:pt x="666" y="1656"/>
                  </a:cubicBezTo>
                  <a:cubicBezTo>
                    <a:pt x="754" y="1656"/>
                    <a:pt x="844" y="1639"/>
                    <a:pt x="930" y="1603"/>
                  </a:cubicBezTo>
                  <a:cubicBezTo>
                    <a:pt x="1282" y="1459"/>
                    <a:pt x="1506" y="997"/>
                    <a:pt x="1448" y="619"/>
                  </a:cubicBezTo>
                  <a:cubicBezTo>
                    <a:pt x="1394" y="279"/>
                    <a:pt x="1124" y="1"/>
                    <a:pt x="8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8"/>
            <p:cNvSpPr/>
            <p:nvPr/>
          </p:nvSpPr>
          <p:spPr>
            <a:xfrm rot="-3022709">
              <a:off x="6897949" y="4607584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7" y="20"/>
                    <a:pt x="594" y="63"/>
                  </a:cubicBezTo>
                  <a:cubicBezTo>
                    <a:pt x="207" y="262"/>
                    <a:pt x="1" y="826"/>
                    <a:pt x="271" y="1167"/>
                  </a:cubicBezTo>
                  <a:cubicBezTo>
                    <a:pt x="326" y="1236"/>
                    <a:pt x="395" y="1285"/>
                    <a:pt x="470" y="1321"/>
                  </a:cubicBezTo>
                  <a:cubicBezTo>
                    <a:pt x="483" y="1343"/>
                    <a:pt x="499" y="1363"/>
                    <a:pt x="520" y="1373"/>
                  </a:cubicBezTo>
                  <a:cubicBezTo>
                    <a:pt x="581" y="1399"/>
                    <a:pt x="646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5" y="1386"/>
                    <a:pt x="891" y="1387"/>
                    <a:pt x="898" y="1384"/>
                  </a:cubicBezTo>
                  <a:cubicBezTo>
                    <a:pt x="910" y="1382"/>
                    <a:pt x="919" y="1376"/>
                    <a:pt x="929" y="1371"/>
                  </a:cubicBezTo>
                  <a:cubicBezTo>
                    <a:pt x="933" y="1370"/>
                    <a:pt x="937" y="1369"/>
                    <a:pt x="942" y="1367"/>
                  </a:cubicBezTo>
                  <a:cubicBezTo>
                    <a:pt x="984" y="1351"/>
                    <a:pt x="1023" y="1330"/>
                    <a:pt x="1060" y="1302"/>
                  </a:cubicBezTo>
                  <a:cubicBezTo>
                    <a:pt x="1145" y="1247"/>
                    <a:pt x="1222" y="1172"/>
                    <a:pt x="1277" y="1079"/>
                  </a:cubicBezTo>
                  <a:cubicBezTo>
                    <a:pt x="1284" y="1067"/>
                    <a:pt x="1288" y="1054"/>
                    <a:pt x="1295" y="1041"/>
                  </a:cubicBezTo>
                  <a:cubicBezTo>
                    <a:pt x="1373" y="921"/>
                    <a:pt x="1424" y="781"/>
                    <a:pt x="1421" y="628"/>
                  </a:cubicBezTo>
                  <a:cubicBezTo>
                    <a:pt x="1415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8"/>
            <p:cNvSpPr/>
            <p:nvPr/>
          </p:nvSpPr>
          <p:spPr>
            <a:xfrm rot="-3022709">
              <a:off x="6929887" y="4513506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3" y="1"/>
                  </a:moveTo>
                  <a:cubicBezTo>
                    <a:pt x="761" y="1"/>
                    <a:pt x="677" y="20"/>
                    <a:pt x="594" y="63"/>
                  </a:cubicBezTo>
                  <a:cubicBezTo>
                    <a:pt x="207" y="261"/>
                    <a:pt x="1" y="826"/>
                    <a:pt x="271" y="1167"/>
                  </a:cubicBezTo>
                  <a:cubicBezTo>
                    <a:pt x="326" y="1235"/>
                    <a:pt x="395" y="1285"/>
                    <a:pt x="470" y="1321"/>
                  </a:cubicBezTo>
                  <a:cubicBezTo>
                    <a:pt x="483" y="1343"/>
                    <a:pt x="499" y="1362"/>
                    <a:pt x="520" y="1372"/>
                  </a:cubicBezTo>
                  <a:cubicBezTo>
                    <a:pt x="581" y="1399"/>
                    <a:pt x="645" y="1411"/>
                    <a:pt x="711" y="1411"/>
                  </a:cubicBezTo>
                  <a:cubicBezTo>
                    <a:pt x="767" y="1411"/>
                    <a:pt x="823" y="1402"/>
                    <a:pt x="878" y="1386"/>
                  </a:cubicBezTo>
                  <a:cubicBezTo>
                    <a:pt x="881" y="1386"/>
                    <a:pt x="884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08" y="1382"/>
                    <a:pt x="919" y="1375"/>
                    <a:pt x="929" y="1372"/>
                  </a:cubicBezTo>
                  <a:cubicBezTo>
                    <a:pt x="933" y="1370"/>
                    <a:pt x="937" y="1368"/>
                    <a:pt x="940" y="1366"/>
                  </a:cubicBezTo>
                  <a:cubicBezTo>
                    <a:pt x="984" y="1350"/>
                    <a:pt x="1022" y="1330"/>
                    <a:pt x="1060" y="1303"/>
                  </a:cubicBezTo>
                  <a:cubicBezTo>
                    <a:pt x="1145" y="1246"/>
                    <a:pt x="1222" y="1171"/>
                    <a:pt x="1276" y="1078"/>
                  </a:cubicBezTo>
                  <a:cubicBezTo>
                    <a:pt x="1284" y="1066"/>
                    <a:pt x="1288" y="1053"/>
                    <a:pt x="1295" y="1041"/>
                  </a:cubicBezTo>
                  <a:cubicBezTo>
                    <a:pt x="1373" y="922"/>
                    <a:pt x="1424" y="782"/>
                    <a:pt x="1421" y="627"/>
                  </a:cubicBezTo>
                  <a:cubicBezTo>
                    <a:pt x="1415" y="276"/>
                    <a:pt x="1149" y="1"/>
                    <a:pt x="8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8"/>
            <p:cNvSpPr/>
            <p:nvPr/>
          </p:nvSpPr>
          <p:spPr>
            <a:xfrm rot="-3022709">
              <a:off x="6759134" y="4725762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7" y="1"/>
                  </a:moveTo>
                  <a:cubicBezTo>
                    <a:pt x="718" y="1"/>
                    <a:pt x="595" y="35"/>
                    <a:pt x="486" y="103"/>
                  </a:cubicBezTo>
                  <a:cubicBezTo>
                    <a:pt x="56" y="371"/>
                    <a:pt x="0" y="1085"/>
                    <a:pt x="377" y="1345"/>
                  </a:cubicBezTo>
                  <a:cubicBezTo>
                    <a:pt x="463" y="1405"/>
                    <a:pt x="569" y="1439"/>
                    <a:pt x="675" y="1439"/>
                  </a:cubicBezTo>
                  <a:cubicBezTo>
                    <a:pt x="808" y="1439"/>
                    <a:pt x="942" y="1386"/>
                    <a:pt x="1045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8"/>
                    <a:pt x="1361" y="862"/>
                    <a:pt x="1378" y="652"/>
                  </a:cubicBezTo>
                  <a:cubicBezTo>
                    <a:pt x="1398" y="407"/>
                    <a:pt x="1304" y="183"/>
                    <a:pt x="1114" y="72"/>
                  </a:cubicBezTo>
                  <a:cubicBezTo>
                    <a:pt x="1031" y="24"/>
                    <a:pt x="936" y="1"/>
                    <a:pt x="8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8"/>
            <p:cNvSpPr/>
            <p:nvPr/>
          </p:nvSpPr>
          <p:spPr>
            <a:xfrm rot="-3022709">
              <a:off x="6800853" y="4630885"/>
              <a:ext cx="74031" cy="81464"/>
            </a:xfrm>
            <a:custGeom>
              <a:rect b="b" l="l" r="r" t="t"/>
              <a:pathLst>
                <a:path extrusionOk="0" h="1655" w="1504">
                  <a:moveTo>
                    <a:pt x="798" y="0"/>
                  </a:moveTo>
                  <a:cubicBezTo>
                    <a:pt x="750" y="0"/>
                    <a:pt x="700" y="6"/>
                    <a:pt x="650" y="20"/>
                  </a:cubicBezTo>
                  <a:cubicBezTo>
                    <a:pt x="291" y="115"/>
                    <a:pt x="0" y="509"/>
                    <a:pt x="57" y="904"/>
                  </a:cubicBezTo>
                  <a:cubicBezTo>
                    <a:pt x="39" y="1014"/>
                    <a:pt x="42" y="1125"/>
                    <a:pt x="73" y="1227"/>
                  </a:cubicBezTo>
                  <a:cubicBezTo>
                    <a:pt x="156" y="1503"/>
                    <a:pt x="403" y="1655"/>
                    <a:pt x="666" y="1655"/>
                  </a:cubicBezTo>
                  <a:cubicBezTo>
                    <a:pt x="753" y="1655"/>
                    <a:pt x="843" y="1638"/>
                    <a:pt x="928" y="1603"/>
                  </a:cubicBezTo>
                  <a:cubicBezTo>
                    <a:pt x="1280" y="1458"/>
                    <a:pt x="1504" y="998"/>
                    <a:pt x="1446" y="620"/>
                  </a:cubicBezTo>
                  <a:cubicBezTo>
                    <a:pt x="1394" y="277"/>
                    <a:pt x="1122" y="0"/>
                    <a:pt x="7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8"/>
            <p:cNvSpPr/>
            <p:nvPr/>
          </p:nvSpPr>
          <p:spPr>
            <a:xfrm rot="-3022709">
              <a:off x="6667518" y="4721056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3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7" y="261"/>
                    <a:pt x="0" y="827"/>
                    <a:pt x="272" y="1167"/>
                  </a:cubicBezTo>
                  <a:cubicBezTo>
                    <a:pt x="325" y="1235"/>
                    <a:pt x="396" y="1285"/>
                    <a:pt x="471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0"/>
                    <a:pt x="714" y="1410"/>
                  </a:cubicBezTo>
                  <a:cubicBezTo>
                    <a:pt x="768" y="1410"/>
                    <a:pt x="824" y="1402"/>
                    <a:pt x="878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1" y="1386"/>
                    <a:pt x="894" y="1386"/>
                    <a:pt x="898" y="1385"/>
                  </a:cubicBezTo>
                  <a:cubicBezTo>
                    <a:pt x="909" y="1382"/>
                    <a:pt x="918" y="1375"/>
                    <a:pt x="930" y="1372"/>
                  </a:cubicBezTo>
                  <a:cubicBezTo>
                    <a:pt x="932" y="1371"/>
                    <a:pt x="937" y="1368"/>
                    <a:pt x="941" y="1366"/>
                  </a:cubicBezTo>
                  <a:cubicBezTo>
                    <a:pt x="983" y="1350"/>
                    <a:pt x="1023" y="1330"/>
                    <a:pt x="1059" y="1303"/>
                  </a:cubicBezTo>
                  <a:cubicBezTo>
                    <a:pt x="1145" y="1246"/>
                    <a:pt x="1221" y="1171"/>
                    <a:pt x="1277" y="1078"/>
                  </a:cubicBezTo>
                  <a:cubicBezTo>
                    <a:pt x="1285" y="1066"/>
                    <a:pt x="1289" y="1053"/>
                    <a:pt x="1295" y="1042"/>
                  </a:cubicBezTo>
                  <a:cubicBezTo>
                    <a:pt x="1373" y="922"/>
                    <a:pt x="1423" y="780"/>
                    <a:pt x="1422" y="627"/>
                  </a:cubicBezTo>
                  <a:cubicBezTo>
                    <a:pt x="1416" y="276"/>
                    <a:pt x="1149" y="1"/>
                    <a:pt x="8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8"/>
            <p:cNvSpPr/>
            <p:nvPr/>
          </p:nvSpPr>
          <p:spPr>
            <a:xfrm rot="-3022709">
              <a:off x="6699466" y="4626997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0"/>
                  </a:moveTo>
                  <a:cubicBezTo>
                    <a:pt x="760" y="0"/>
                    <a:pt x="676" y="20"/>
                    <a:pt x="593" y="62"/>
                  </a:cubicBezTo>
                  <a:cubicBezTo>
                    <a:pt x="207" y="261"/>
                    <a:pt x="0" y="826"/>
                    <a:pt x="270" y="1166"/>
                  </a:cubicBezTo>
                  <a:cubicBezTo>
                    <a:pt x="325" y="1235"/>
                    <a:pt x="394" y="1284"/>
                    <a:pt x="471" y="1320"/>
                  </a:cubicBezTo>
                  <a:cubicBezTo>
                    <a:pt x="482" y="1342"/>
                    <a:pt x="498" y="1362"/>
                    <a:pt x="520" y="1372"/>
                  </a:cubicBezTo>
                  <a:cubicBezTo>
                    <a:pt x="580" y="1398"/>
                    <a:pt x="645" y="1410"/>
                    <a:pt x="711" y="1410"/>
                  </a:cubicBezTo>
                  <a:cubicBezTo>
                    <a:pt x="766" y="1410"/>
                    <a:pt x="822" y="1402"/>
                    <a:pt x="878" y="1387"/>
                  </a:cubicBezTo>
                  <a:cubicBezTo>
                    <a:pt x="885" y="1385"/>
                    <a:pt x="891" y="1387"/>
                    <a:pt x="898" y="1384"/>
                  </a:cubicBezTo>
                  <a:cubicBezTo>
                    <a:pt x="908" y="1381"/>
                    <a:pt x="918" y="1375"/>
                    <a:pt x="928" y="1371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2" y="1329"/>
                    <a:pt x="1059" y="1302"/>
                  </a:cubicBezTo>
                  <a:cubicBezTo>
                    <a:pt x="1144" y="1247"/>
                    <a:pt x="1221" y="1172"/>
                    <a:pt x="1276" y="1078"/>
                  </a:cubicBezTo>
                  <a:cubicBezTo>
                    <a:pt x="1283" y="1066"/>
                    <a:pt x="1287" y="1053"/>
                    <a:pt x="1295" y="1040"/>
                  </a:cubicBezTo>
                  <a:lnTo>
                    <a:pt x="1295" y="1042"/>
                  </a:lnTo>
                  <a:cubicBezTo>
                    <a:pt x="1372" y="921"/>
                    <a:pt x="1423" y="781"/>
                    <a:pt x="1422" y="628"/>
                  </a:cubicBezTo>
                  <a:cubicBezTo>
                    <a:pt x="1416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8"/>
            <p:cNvSpPr/>
            <p:nvPr/>
          </p:nvSpPr>
          <p:spPr>
            <a:xfrm rot="-3022709">
              <a:off x="6983328" y="4308835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8" y="0"/>
                  </a:moveTo>
                  <a:cubicBezTo>
                    <a:pt x="718" y="0"/>
                    <a:pt x="595" y="35"/>
                    <a:pt x="487" y="102"/>
                  </a:cubicBezTo>
                  <a:cubicBezTo>
                    <a:pt x="58" y="371"/>
                    <a:pt x="1" y="1085"/>
                    <a:pt x="377" y="1345"/>
                  </a:cubicBezTo>
                  <a:cubicBezTo>
                    <a:pt x="464" y="1405"/>
                    <a:pt x="569" y="1439"/>
                    <a:pt x="676" y="1439"/>
                  </a:cubicBezTo>
                  <a:cubicBezTo>
                    <a:pt x="808" y="1439"/>
                    <a:pt x="943" y="1386"/>
                    <a:pt x="1045" y="1264"/>
                  </a:cubicBezTo>
                  <a:cubicBezTo>
                    <a:pt x="1064" y="1241"/>
                    <a:pt x="1081" y="1216"/>
                    <a:pt x="1097" y="1190"/>
                  </a:cubicBezTo>
                  <a:cubicBezTo>
                    <a:pt x="1260" y="1068"/>
                    <a:pt x="1361" y="861"/>
                    <a:pt x="1379" y="652"/>
                  </a:cubicBezTo>
                  <a:cubicBezTo>
                    <a:pt x="1399" y="407"/>
                    <a:pt x="1305" y="183"/>
                    <a:pt x="1114" y="72"/>
                  </a:cubicBezTo>
                  <a:cubicBezTo>
                    <a:pt x="1032" y="24"/>
                    <a:pt x="936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8"/>
            <p:cNvSpPr/>
            <p:nvPr/>
          </p:nvSpPr>
          <p:spPr>
            <a:xfrm rot="-3022709">
              <a:off x="6891712" y="4304128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19"/>
                    <a:pt x="594" y="62"/>
                  </a:cubicBezTo>
                  <a:cubicBezTo>
                    <a:pt x="207" y="261"/>
                    <a:pt x="1" y="825"/>
                    <a:pt x="272" y="1165"/>
                  </a:cubicBezTo>
                  <a:cubicBezTo>
                    <a:pt x="325" y="1235"/>
                    <a:pt x="396" y="1284"/>
                    <a:pt x="471" y="1320"/>
                  </a:cubicBezTo>
                  <a:cubicBezTo>
                    <a:pt x="483" y="1343"/>
                    <a:pt x="499" y="1362"/>
                    <a:pt x="522" y="1372"/>
                  </a:cubicBezTo>
                  <a:cubicBezTo>
                    <a:pt x="583" y="1398"/>
                    <a:pt x="648" y="1410"/>
                    <a:pt x="714" y="1410"/>
                  </a:cubicBezTo>
                  <a:cubicBezTo>
                    <a:pt x="769" y="1410"/>
                    <a:pt x="824" y="1402"/>
                    <a:pt x="878" y="1386"/>
                  </a:cubicBezTo>
                  <a:cubicBezTo>
                    <a:pt x="882" y="1386"/>
                    <a:pt x="885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10" y="1382"/>
                    <a:pt x="919" y="1375"/>
                    <a:pt x="930" y="1370"/>
                  </a:cubicBezTo>
                  <a:cubicBezTo>
                    <a:pt x="933" y="1369"/>
                    <a:pt x="937" y="1368"/>
                    <a:pt x="942" y="1366"/>
                  </a:cubicBezTo>
                  <a:cubicBezTo>
                    <a:pt x="983" y="1350"/>
                    <a:pt x="1024" y="1329"/>
                    <a:pt x="1060" y="1303"/>
                  </a:cubicBezTo>
                  <a:cubicBezTo>
                    <a:pt x="1145" y="1246"/>
                    <a:pt x="1222" y="1171"/>
                    <a:pt x="1278" y="1077"/>
                  </a:cubicBezTo>
                  <a:cubicBezTo>
                    <a:pt x="1285" y="1066"/>
                    <a:pt x="1289" y="1053"/>
                    <a:pt x="1295" y="1041"/>
                  </a:cubicBezTo>
                  <a:cubicBezTo>
                    <a:pt x="1373" y="920"/>
                    <a:pt x="1424" y="780"/>
                    <a:pt x="1422" y="627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8"/>
            <p:cNvSpPr/>
            <p:nvPr/>
          </p:nvSpPr>
          <p:spPr>
            <a:xfrm rot="-3022709">
              <a:off x="6870076" y="4405521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1" y="1"/>
                  </a:moveTo>
                  <a:cubicBezTo>
                    <a:pt x="760" y="1"/>
                    <a:pt x="676" y="20"/>
                    <a:pt x="594" y="62"/>
                  </a:cubicBezTo>
                  <a:cubicBezTo>
                    <a:pt x="207" y="261"/>
                    <a:pt x="1" y="825"/>
                    <a:pt x="271" y="1166"/>
                  </a:cubicBezTo>
                  <a:cubicBezTo>
                    <a:pt x="325" y="1235"/>
                    <a:pt x="395" y="1284"/>
                    <a:pt x="470" y="1320"/>
                  </a:cubicBezTo>
                  <a:cubicBezTo>
                    <a:pt x="483" y="1343"/>
                    <a:pt x="498" y="1362"/>
                    <a:pt x="520" y="1372"/>
                  </a:cubicBezTo>
                  <a:cubicBezTo>
                    <a:pt x="581" y="1398"/>
                    <a:pt x="646" y="1411"/>
                    <a:pt x="713" y="1411"/>
                  </a:cubicBezTo>
                  <a:cubicBezTo>
                    <a:pt x="768" y="1411"/>
                    <a:pt x="823" y="1402"/>
                    <a:pt x="878" y="1387"/>
                  </a:cubicBezTo>
                  <a:cubicBezTo>
                    <a:pt x="881" y="1386"/>
                    <a:pt x="884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08" y="1382"/>
                    <a:pt x="918" y="1375"/>
                    <a:pt x="928" y="1371"/>
                  </a:cubicBezTo>
                  <a:cubicBezTo>
                    <a:pt x="933" y="1369"/>
                    <a:pt x="937" y="1368"/>
                    <a:pt x="940" y="1366"/>
                  </a:cubicBezTo>
                  <a:cubicBezTo>
                    <a:pt x="983" y="1351"/>
                    <a:pt x="1022" y="1329"/>
                    <a:pt x="1060" y="1303"/>
                  </a:cubicBezTo>
                  <a:cubicBezTo>
                    <a:pt x="1145" y="1247"/>
                    <a:pt x="1220" y="1172"/>
                    <a:pt x="1276" y="1078"/>
                  </a:cubicBezTo>
                  <a:cubicBezTo>
                    <a:pt x="1283" y="1066"/>
                    <a:pt x="1288" y="1053"/>
                    <a:pt x="1295" y="1042"/>
                  </a:cubicBezTo>
                  <a:cubicBezTo>
                    <a:pt x="1373" y="921"/>
                    <a:pt x="1423" y="781"/>
                    <a:pt x="1421" y="628"/>
                  </a:cubicBezTo>
                  <a:cubicBezTo>
                    <a:pt x="1415" y="276"/>
                    <a:pt x="1148" y="1"/>
                    <a:pt x="8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8"/>
            <p:cNvSpPr/>
            <p:nvPr/>
          </p:nvSpPr>
          <p:spPr>
            <a:xfrm rot="-3022709">
              <a:off x="6979229" y="4413551"/>
              <a:ext cx="70044" cy="69404"/>
            </a:xfrm>
            <a:custGeom>
              <a:rect b="b" l="l" r="r" t="t"/>
              <a:pathLst>
                <a:path extrusionOk="0" h="1410" w="1423">
                  <a:moveTo>
                    <a:pt x="841" y="0"/>
                  </a:moveTo>
                  <a:cubicBezTo>
                    <a:pt x="759" y="0"/>
                    <a:pt x="675" y="20"/>
                    <a:pt x="592" y="62"/>
                  </a:cubicBezTo>
                  <a:cubicBezTo>
                    <a:pt x="207" y="260"/>
                    <a:pt x="0" y="826"/>
                    <a:pt x="270" y="1166"/>
                  </a:cubicBezTo>
                  <a:cubicBezTo>
                    <a:pt x="325" y="1234"/>
                    <a:pt x="394" y="1285"/>
                    <a:pt x="469" y="1321"/>
                  </a:cubicBezTo>
                  <a:cubicBezTo>
                    <a:pt x="481" y="1342"/>
                    <a:pt x="497" y="1361"/>
                    <a:pt x="520" y="1371"/>
                  </a:cubicBezTo>
                  <a:cubicBezTo>
                    <a:pt x="581" y="1397"/>
                    <a:pt x="646" y="1409"/>
                    <a:pt x="712" y="1409"/>
                  </a:cubicBezTo>
                  <a:cubicBezTo>
                    <a:pt x="767" y="1409"/>
                    <a:pt x="822" y="1401"/>
                    <a:pt x="876" y="1386"/>
                  </a:cubicBezTo>
                  <a:cubicBezTo>
                    <a:pt x="880" y="1385"/>
                    <a:pt x="883" y="1385"/>
                    <a:pt x="887" y="1385"/>
                  </a:cubicBezTo>
                  <a:cubicBezTo>
                    <a:pt x="890" y="1385"/>
                    <a:pt x="894" y="1385"/>
                    <a:pt x="898" y="1384"/>
                  </a:cubicBezTo>
                  <a:cubicBezTo>
                    <a:pt x="908" y="1381"/>
                    <a:pt x="918" y="1374"/>
                    <a:pt x="928" y="1371"/>
                  </a:cubicBezTo>
                  <a:cubicBezTo>
                    <a:pt x="932" y="1370"/>
                    <a:pt x="935" y="1367"/>
                    <a:pt x="940" y="1365"/>
                  </a:cubicBezTo>
                  <a:cubicBezTo>
                    <a:pt x="983" y="1349"/>
                    <a:pt x="1022" y="1329"/>
                    <a:pt x="1059" y="1302"/>
                  </a:cubicBezTo>
                  <a:cubicBezTo>
                    <a:pt x="1143" y="1246"/>
                    <a:pt x="1219" y="1171"/>
                    <a:pt x="1276" y="1077"/>
                  </a:cubicBezTo>
                  <a:cubicBezTo>
                    <a:pt x="1283" y="1065"/>
                    <a:pt x="1287" y="1052"/>
                    <a:pt x="1293" y="1041"/>
                  </a:cubicBezTo>
                  <a:cubicBezTo>
                    <a:pt x="1372" y="921"/>
                    <a:pt x="1423" y="780"/>
                    <a:pt x="1420" y="627"/>
                  </a:cubicBezTo>
                  <a:cubicBezTo>
                    <a:pt x="1414" y="276"/>
                    <a:pt x="1148" y="0"/>
                    <a:pt x="8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8"/>
            <p:cNvSpPr/>
            <p:nvPr/>
          </p:nvSpPr>
          <p:spPr>
            <a:xfrm rot="-3022709">
              <a:off x="6752839" y="4422335"/>
              <a:ext cx="68912" cy="70782"/>
            </a:xfrm>
            <a:custGeom>
              <a:rect b="b" l="l" r="r" t="t"/>
              <a:pathLst>
                <a:path extrusionOk="0" h="1438" w="1400">
                  <a:moveTo>
                    <a:pt x="839" y="0"/>
                  </a:moveTo>
                  <a:cubicBezTo>
                    <a:pt x="719" y="0"/>
                    <a:pt x="596" y="35"/>
                    <a:pt x="487" y="103"/>
                  </a:cubicBezTo>
                  <a:cubicBezTo>
                    <a:pt x="59" y="370"/>
                    <a:pt x="1" y="1086"/>
                    <a:pt x="379" y="1344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9" y="1438"/>
                    <a:pt x="943" y="1385"/>
                    <a:pt x="1046" y="1263"/>
                  </a:cubicBezTo>
                  <a:cubicBezTo>
                    <a:pt x="1064" y="1240"/>
                    <a:pt x="1082" y="1215"/>
                    <a:pt x="1098" y="1189"/>
                  </a:cubicBezTo>
                  <a:cubicBezTo>
                    <a:pt x="1261" y="1067"/>
                    <a:pt x="1362" y="861"/>
                    <a:pt x="1379" y="653"/>
                  </a:cubicBezTo>
                  <a:cubicBezTo>
                    <a:pt x="1399" y="406"/>
                    <a:pt x="1305" y="182"/>
                    <a:pt x="1116" y="71"/>
                  </a:cubicBezTo>
                  <a:cubicBezTo>
                    <a:pt x="1033" y="24"/>
                    <a:pt x="937" y="0"/>
                    <a:pt x="8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8"/>
            <p:cNvSpPr/>
            <p:nvPr/>
          </p:nvSpPr>
          <p:spPr>
            <a:xfrm rot="-3022709">
              <a:off x="6794598" y="4327389"/>
              <a:ext cx="74031" cy="81513"/>
            </a:xfrm>
            <a:custGeom>
              <a:rect b="b" l="l" r="r" t="t"/>
              <a:pathLst>
                <a:path extrusionOk="0" h="1656" w="1504">
                  <a:moveTo>
                    <a:pt x="798" y="0"/>
                  </a:moveTo>
                  <a:cubicBezTo>
                    <a:pt x="750" y="0"/>
                    <a:pt x="701" y="6"/>
                    <a:pt x="651" y="20"/>
                  </a:cubicBezTo>
                  <a:cubicBezTo>
                    <a:pt x="290" y="115"/>
                    <a:pt x="0" y="509"/>
                    <a:pt x="57" y="904"/>
                  </a:cubicBezTo>
                  <a:cubicBezTo>
                    <a:pt x="39" y="1014"/>
                    <a:pt x="42" y="1125"/>
                    <a:pt x="72" y="1227"/>
                  </a:cubicBezTo>
                  <a:cubicBezTo>
                    <a:pt x="156" y="1503"/>
                    <a:pt x="403" y="1655"/>
                    <a:pt x="665" y="1655"/>
                  </a:cubicBezTo>
                  <a:cubicBezTo>
                    <a:pt x="753" y="1655"/>
                    <a:pt x="842" y="1638"/>
                    <a:pt x="928" y="1602"/>
                  </a:cubicBezTo>
                  <a:cubicBezTo>
                    <a:pt x="1280" y="1458"/>
                    <a:pt x="1504" y="998"/>
                    <a:pt x="1446" y="620"/>
                  </a:cubicBezTo>
                  <a:cubicBezTo>
                    <a:pt x="1393" y="278"/>
                    <a:pt x="1121" y="0"/>
                    <a:pt x="7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8"/>
            <p:cNvSpPr/>
            <p:nvPr/>
          </p:nvSpPr>
          <p:spPr>
            <a:xfrm rot="-3022709">
              <a:off x="6661235" y="4417550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7" y="261"/>
                    <a:pt x="0" y="826"/>
                    <a:pt x="271" y="1167"/>
                  </a:cubicBezTo>
                  <a:cubicBezTo>
                    <a:pt x="326" y="1235"/>
                    <a:pt x="396" y="1285"/>
                    <a:pt x="471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1" y="1399"/>
                    <a:pt x="646" y="1411"/>
                    <a:pt x="712" y="1411"/>
                  </a:cubicBezTo>
                  <a:cubicBezTo>
                    <a:pt x="767" y="1411"/>
                    <a:pt x="823" y="1402"/>
                    <a:pt x="877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2" y="1386"/>
                    <a:pt x="895" y="1386"/>
                    <a:pt x="898" y="1385"/>
                  </a:cubicBezTo>
                  <a:cubicBezTo>
                    <a:pt x="909" y="1382"/>
                    <a:pt x="918" y="1375"/>
                    <a:pt x="929" y="1372"/>
                  </a:cubicBezTo>
                  <a:cubicBezTo>
                    <a:pt x="934" y="1370"/>
                    <a:pt x="937" y="1368"/>
                    <a:pt x="941" y="1366"/>
                  </a:cubicBezTo>
                  <a:cubicBezTo>
                    <a:pt x="983" y="1350"/>
                    <a:pt x="1023" y="1330"/>
                    <a:pt x="1059" y="1303"/>
                  </a:cubicBezTo>
                  <a:cubicBezTo>
                    <a:pt x="1144" y="1246"/>
                    <a:pt x="1221" y="1171"/>
                    <a:pt x="1277" y="1078"/>
                  </a:cubicBezTo>
                  <a:cubicBezTo>
                    <a:pt x="1284" y="1066"/>
                    <a:pt x="1289" y="1053"/>
                    <a:pt x="1294" y="1041"/>
                  </a:cubicBezTo>
                  <a:cubicBezTo>
                    <a:pt x="1372" y="922"/>
                    <a:pt x="1424" y="782"/>
                    <a:pt x="1421" y="627"/>
                  </a:cubicBezTo>
                  <a:cubicBezTo>
                    <a:pt x="1416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8"/>
            <p:cNvSpPr/>
            <p:nvPr/>
          </p:nvSpPr>
          <p:spPr>
            <a:xfrm rot="-3022709">
              <a:off x="6639636" y="4519021"/>
              <a:ext cx="70044" cy="69404"/>
            </a:xfrm>
            <a:custGeom>
              <a:rect b="b" l="l" r="r" t="t"/>
              <a:pathLst>
                <a:path extrusionOk="0" h="1410" w="1423">
                  <a:moveTo>
                    <a:pt x="842" y="0"/>
                  </a:moveTo>
                  <a:cubicBezTo>
                    <a:pt x="761" y="0"/>
                    <a:pt x="676" y="20"/>
                    <a:pt x="593" y="63"/>
                  </a:cubicBezTo>
                  <a:cubicBezTo>
                    <a:pt x="206" y="260"/>
                    <a:pt x="0" y="826"/>
                    <a:pt x="270" y="1166"/>
                  </a:cubicBezTo>
                  <a:cubicBezTo>
                    <a:pt x="325" y="1234"/>
                    <a:pt x="394" y="1285"/>
                    <a:pt x="470" y="1321"/>
                  </a:cubicBezTo>
                  <a:cubicBezTo>
                    <a:pt x="482" y="1342"/>
                    <a:pt x="498" y="1361"/>
                    <a:pt x="520" y="1371"/>
                  </a:cubicBezTo>
                  <a:cubicBezTo>
                    <a:pt x="580" y="1397"/>
                    <a:pt x="646" y="1410"/>
                    <a:pt x="712" y="1410"/>
                  </a:cubicBezTo>
                  <a:cubicBezTo>
                    <a:pt x="767" y="1410"/>
                    <a:pt x="823" y="1401"/>
                    <a:pt x="877" y="1386"/>
                  </a:cubicBezTo>
                  <a:cubicBezTo>
                    <a:pt x="881" y="1385"/>
                    <a:pt x="884" y="1385"/>
                    <a:pt x="887" y="1385"/>
                  </a:cubicBezTo>
                  <a:cubicBezTo>
                    <a:pt x="891" y="1385"/>
                    <a:pt x="894" y="1385"/>
                    <a:pt x="898" y="1384"/>
                  </a:cubicBezTo>
                  <a:cubicBezTo>
                    <a:pt x="909" y="1381"/>
                    <a:pt x="918" y="1374"/>
                    <a:pt x="928" y="1371"/>
                  </a:cubicBezTo>
                  <a:cubicBezTo>
                    <a:pt x="932" y="1370"/>
                    <a:pt x="937" y="1367"/>
                    <a:pt x="941" y="1366"/>
                  </a:cubicBezTo>
                  <a:cubicBezTo>
                    <a:pt x="983" y="1350"/>
                    <a:pt x="1022" y="1329"/>
                    <a:pt x="1059" y="1302"/>
                  </a:cubicBezTo>
                  <a:cubicBezTo>
                    <a:pt x="1144" y="1246"/>
                    <a:pt x="1221" y="1171"/>
                    <a:pt x="1276" y="1077"/>
                  </a:cubicBezTo>
                  <a:cubicBezTo>
                    <a:pt x="1283" y="1065"/>
                    <a:pt x="1287" y="1052"/>
                    <a:pt x="1294" y="1041"/>
                  </a:cubicBezTo>
                  <a:cubicBezTo>
                    <a:pt x="1372" y="921"/>
                    <a:pt x="1423" y="780"/>
                    <a:pt x="1421" y="627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8"/>
            <p:cNvSpPr/>
            <p:nvPr/>
          </p:nvSpPr>
          <p:spPr>
            <a:xfrm rot="-3022709">
              <a:off x="6693192" y="4323510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0"/>
                  </a:moveTo>
                  <a:cubicBezTo>
                    <a:pt x="760" y="0"/>
                    <a:pt x="676" y="19"/>
                    <a:pt x="593" y="62"/>
                  </a:cubicBezTo>
                  <a:cubicBezTo>
                    <a:pt x="206" y="261"/>
                    <a:pt x="0" y="825"/>
                    <a:pt x="271" y="1166"/>
                  </a:cubicBezTo>
                  <a:cubicBezTo>
                    <a:pt x="325" y="1235"/>
                    <a:pt x="395" y="1284"/>
                    <a:pt x="470" y="1320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1"/>
                    <a:pt x="714" y="1411"/>
                  </a:cubicBezTo>
                  <a:cubicBezTo>
                    <a:pt x="768" y="1411"/>
                    <a:pt x="823" y="1402"/>
                    <a:pt x="877" y="1387"/>
                  </a:cubicBezTo>
                  <a:cubicBezTo>
                    <a:pt x="885" y="1385"/>
                    <a:pt x="892" y="1387"/>
                    <a:pt x="898" y="1384"/>
                  </a:cubicBezTo>
                  <a:cubicBezTo>
                    <a:pt x="909" y="1382"/>
                    <a:pt x="918" y="1375"/>
                    <a:pt x="929" y="1371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3" y="1329"/>
                    <a:pt x="1059" y="1303"/>
                  </a:cubicBezTo>
                  <a:cubicBezTo>
                    <a:pt x="1144" y="1247"/>
                    <a:pt x="1221" y="1172"/>
                    <a:pt x="1277" y="1078"/>
                  </a:cubicBezTo>
                  <a:cubicBezTo>
                    <a:pt x="1284" y="1066"/>
                    <a:pt x="1289" y="1053"/>
                    <a:pt x="1294" y="1042"/>
                  </a:cubicBezTo>
                  <a:cubicBezTo>
                    <a:pt x="1372" y="921"/>
                    <a:pt x="1423" y="781"/>
                    <a:pt x="1421" y="628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8"/>
            <p:cNvSpPr/>
            <p:nvPr/>
          </p:nvSpPr>
          <p:spPr>
            <a:xfrm rot="-3022709">
              <a:off x="6748740" y="4527002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2"/>
                    <a:pt x="1" y="826"/>
                    <a:pt x="270" y="1166"/>
                  </a:cubicBezTo>
                  <a:cubicBezTo>
                    <a:pt x="325" y="1236"/>
                    <a:pt x="395" y="1285"/>
                    <a:pt x="470" y="1321"/>
                  </a:cubicBezTo>
                  <a:cubicBezTo>
                    <a:pt x="483" y="1342"/>
                    <a:pt x="497" y="1362"/>
                    <a:pt x="520" y="1373"/>
                  </a:cubicBezTo>
                  <a:cubicBezTo>
                    <a:pt x="581" y="1399"/>
                    <a:pt x="645" y="1410"/>
                    <a:pt x="712" y="1410"/>
                  </a:cubicBezTo>
                  <a:cubicBezTo>
                    <a:pt x="767" y="1410"/>
                    <a:pt x="823" y="1402"/>
                    <a:pt x="878" y="1387"/>
                  </a:cubicBezTo>
                  <a:cubicBezTo>
                    <a:pt x="884" y="1386"/>
                    <a:pt x="891" y="1387"/>
                    <a:pt x="898" y="1384"/>
                  </a:cubicBezTo>
                  <a:cubicBezTo>
                    <a:pt x="908" y="1381"/>
                    <a:pt x="918" y="1375"/>
                    <a:pt x="928" y="1371"/>
                  </a:cubicBezTo>
                  <a:cubicBezTo>
                    <a:pt x="933" y="1370"/>
                    <a:pt x="937" y="1368"/>
                    <a:pt x="940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6"/>
                    <a:pt x="1220" y="1172"/>
                    <a:pt x="1276" y="1078"/>
                  </a:cubicBezTo>
                  <a:cubicBezTo>
                    <a:pt x="1283" y="1067"/>
                    <a:pt x="1288" y="1054"/>
                    <a:pt x="1295" y="1042"/>
                  </a:cubicBezTo>
                  <a:cubicBezTo>
                    <a:pt x="1373" y="921"/>
                    <a:pt x="1423" y="781"/>
                    <a:pt x="1420" y="628"/>
                  </a:cubicBezTo>
                  <a:cubicBezTo>
                    <a:pt x="1415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8"/>
            <p:cNvSpPr/>
            <p:nvPr/>
          </p:nvSpPr>
          <p:spPr>
            <a:xfrm rot="-3022709">
              <a:off x="6833384" y="4485336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2" y="0"/>
                  </a:moveTo>
                  <a:cubicBezTo>
                    <a:pt x="761" y="0"/>
                    <a:pt x="676" y="20"/>
                    <a:pt x="593" y="62"/>
                  </a:cubicBezTo>
                  <a:cubicBezTo>
                    <a:pt x="207" y="260"/>
                    <a:pt x="0" y="826"/>
                    <a:pt x="270" y="1166"/>
                  </a:cubicBezTo>
                  <a:cubicBezTo>
                    <a:pt x="325" y="1235"/>
                    <a:pt x="394" y="1285"/>
                    <a:pt x="469" y="1321"/>
                  </a:cubicBezTo>
                  <a:cubicBezTo>
                    <a:pt x="482" y="1342"/>
                    <a:pt x="497" y="1362"/>
                    <a:pt x="520" y="1371"/>
                  </a:cubicBezTo>
                  <a:cubicBezTo>
                    <a:pt x="580" y="1398"/>
                    <a:pt x="645" y="1410"/>
                    <a:pt x="711" y="1410"/>
                  </a:cubicBezTo>
                  <a:cubicBezTo>
                    <a:pt x="766" y="1410"/>
                    <a:pt x="822" y="1401"/>
                    <a:pt x="878" y="1386"/>
                  </a:cubicBezTo>
                  <a:cubicBezTo>
                    <a:pt x="883" y="1386"/>
                    <a:pt x="891" y="1386"/>
                    <a:pt x="898" y="1384"/>
                  </a:cubicBezTo>
                  <a:cubicBezTo>
                    <a:pt x="908" y="1381"/>
                    <a:pt x="918" y="1374"/>
                    <a:pt x="928" y="1371"/>
                  </a:cubicBezTo>
                  <a:cubicBezTo>
                    <a:pt x="933" y="1370"/>
                    <a:pt x="937" y="1368"/>
                    <a:pt x="940" y="1365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6"/>
                    <a:pt x="1220" y="1172"/>
                    <a:pt x="1276" y="1078"/>
                  </a:cubicBezTo>
                  <a:cubicBezTo>
                    <a:pt x="1283" y="1065"/>
                    <a:pt x="1287" y="1054"/>
                    <a:pt x="1295" y="1041"/>
                  </a:cubicBezTo>
                  <a:cubicBezTo>
                    <a:pt x="1373" y="921"/>
                    <a:pt x="1423" y="781"/>
                    <a:pt x="1420" y="627"/>
                  </a:cubicBezTo>
                  <a:cubicBezTo>
                    <a:pt x="1415" y="276"/>
                    <a:pt x="1148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8"/>
            <p:cNvSpPr/>
            <p:nvPr/>
          </p:nvSpPr>
          <p:spPr>
            <a:xfrm rot="-3022709">
              <a:off x="6522390" y="4535766"/>
              <a:ext cx="68912" cy="70832"/>
            </a:xfrm>
            <a:custGeom>
              <a:rect b="b" l="l" r="r" t="t"/>
              <a:pathLst>
                <a:path extrusionOk="0" h="1439" w="1400">
                  <a:moveTo>
                    <a:pt x="839" y="1"/>
                  </a:moveTo>
                  <a:cubicBezTo>
                    <a:pt x="719" y="1"/>
                    <a:pt x="596" y="36"/>
                    <a:pt x="488" y="103"/>
                  </a:cubicBezTo>
                  <a:cubicBezTo>
                    <a:pt x="58" y="371"/>
                    <a:pt x="0" y="1086"/>
                    <a:pt x="378" y="1345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8" y="1438"/>
                    <a:pt x="942" y="1386"/>
                    <a:pt x="1045" y="1265"/>
                  </a:cubicBezTo>
                  <a:cubicBezTo>
                    <a:pt x="1064" y="1241"/>
                    <a:pt x="1082" y="1217"/>
                    <a:pt x="1097" y="1191"/>
                  </a:cubicBezTo>
                  <a:cubicBezTo>
                    <a:pt x="1261" y="1068"/>
                    <a:pt x="1362" y="862"/>
                    <a:pt x="1380" y="653"/>
                  </a:cubicBezTo>
                  <a:cubicBezTo>
                    <a:pt x="1400" y="407"/>
                    <a:pt x="1306" y="182"/>
                    <a:pt x="1116" y="73"/>
                  </a:cubicBezTo>
                  <a:cubicBezTo>
                    <a:pt x="1033" y="25"/>
                    <a:pt x="937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8"/>
            <p:cNvSpPr/>
            <p:nvPr/>
          </p:nvSpPr>
          <p:spPr>
            <a:xfrm rot="-3022709">
              <a:off x="6564118" y="4440861"/>
              <a:ext cx="74129" cy="81513"/>
            </a:xfrm>
            <a:custGeom>
              <a:rect b="b" l="l" r="r" t="t"/>
              <a:pathLst>
                <a:path extrusionOk="0" h="1656" w="1506">
                  <a:moveTo>
                    <a:pt x="801" y="0"/>
                  </a:moveTo>
                  <a:cubicBezTo>
                    <a:pt x="752" y="0"/>
                    <a:pt x="702" y="7"/>
                    <a:pt x="651" y="20"/>
                  </a:cubicBezTo>
                  <a:cubicBezTo>
                    <a:pt x="292" y="114"/>
                    <a:pt x="1" y="508"/>
                    <a:pt x="57" y="905"/>
                  </a:cubicBezTo>
                  <a:cubicBezTo>
                    <a:pt x="41" y="1014"/>
                    <a:pt x="43" y="1125"/>
                    <a:pt x="74" y="1228"/>
                  </a:cubicBezTo>
                  <a:cubicBezTo>
                    <a:pt x="156" y="1503"/>
                    <a:pt x="404" y="1655"/>
                    <a:pt x="666" y="1655"/>
                  </a:cubicBezTo>
                  <a:cubicBezTo>
                    <a:pt x="754" y="1655"/>
                    <a:pt x="843" y="1638"/>
                    <a:pt x="928" y="1603"/>
                  </a:cubicBezTo>
                  <a:cubicBezTo>
                    <a:pt x="1281" y="1459"/>
                    <a:pt x="1506" y="997"/>
                    <a:pt x="1447" y="619"/>
                  </a:cubicBezTo>
                  <a:cubicBezTo>
                    <a:pt x="1394" y="278"/>
                    <a:pt x="1124" y="0"/>
                    <a:pt x="8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8"/>
            <p:cNvSpPr/>
            <p:nvPr/>
          </p:nvSpPr>
          <p:spPr>
            <a:xfrm rot="-3022709">
              <a:off x="6602903" y="4598806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7" y="20"/>
                    <a:pt x="594" y="62"/>
                  </a:cubicBezTo>
                  <a:cubicBezTo>
                    <a:pt x="207" y="262"/>
                    <a:pt x="1" y="826"/>
                    <a:pt x="271" y="1166"/>
                  </a:cubicBezTo>
                  <a:cubicBezTo>
                    <a:pt x="325" y="1235"/>
                    <a:pt x="395" y="1285"/>
                    <a:pt x="471" y="1322"/>
                  </a:cubicBezTo>
                  <a:cubicBezTo>
                    <a:pt x="483" y="1344"/>
                    <a:pt x="499" y="1362"/>
                    <a:pt x="522" y="1373"/>
                  </a:cubicBezTo>
                  <a:cubicBezTo>
                    <a:pt x="582" y="1399"/>
                    <a:pt x="647" y="1411"/>
                    <a:pt x="713" y="1411"/>
                  </a:cubicBezTo>
                  <a:cubicBezTo>
                    <a:pt x="768" y="1411"/>
                    <a:pt x="823" y="1403"/>
                    <a:pt x="878" y="1387"/>
                  </a:cubicBezTo>
                  <a:cubicBezTo>
                    <a:pt x="882" y="1386"/>
                    <a:pt x="885" y="1386"/>
                    <a:pt x="888" y="1386"/>
                  </a:cubicBezTo>
                  <a:cubicBezTo>
                    <a:pt x="891" y="1386"/>
                    <a:pt x="895" y="1386"/>
                    <a:pt x="898" y="1386"/>
                  </a:cubicBezTo>
                  <a:cubicBezTo>
                    <a:pt x="910" y="1383"/>
                    <a:pt x="918" y="1375"/>
                    <a:pt x="929" y="1371"/>
                  </a:cubicBezTo>
                  <a:cubicBezTo>
                    <a:pt x="933" y="1370"/>
                    <a:pt x="937" y="1368"/>
                    <a:pt x="942" y="1367"/>
                  </a:cubicBezTo>
                  <a:cubicBezTo>
                    <a:pt x="983" y="1351"/>
                    <a:pt x="1024" y="1331"/>
                    <a:pt x="1060" y="1303"/>
                  </a:cubicBezTo>
                  <a:cubicBezTo>
                    <a:pt x="1145" y="1247"/>
                    <a:pt x="1221" y="1172"/>
                    <a:pt x="1278" y="1078"/>
                  </a:cubicBezTo>
                  <a:cubicBezTo>
                    <a:pt x="1284" y="1067"/>
                    <a:pt x="1288" y="1054"/>
                    <a:pt x="1295" y="1042"/>
                  </a:cubicBezTo>
                  <a:cubicBezTo>
                    <a:pt x="1373" y="921"/>
                    <a:pt x="1423" y="781"/>
                    <a:pt x="1422" y="628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8"/>
            <p:cNvSpPr/>
            <p:nvPr/>
          </p:nvSpPr>
          <p:spPr>
            <a:xfrm rot="-3022709">
              <a:off x="7162961" y="4986911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0"/>
                  </a:moveTo>
                  <a:cubicBezTo>
                    <a:pt x="761" y="0"/>
                    <a:pt x="676" y="20"/>
                    <a:pt x="594" y="62"/>
                  </a:cubicBezTo>
                  <a:cubicBezTo>
                    <a:pt x="207" y="261"/>
                    <a:pt x="1" y="826"/>
                    <a:pt x="272" y="1166"/>
                  </a:cubicBezTo>
                  <a:cubicBezTo>
                    <a:pt x="327" y="1235"/>
                    <a:pt x="396" y="1284"/>
                    <a:pt x="471" y="1321"/>
                  </a:cubicBezTo>
                  <a:cubicBezTo>
                    <a:pt x="482" y="1344"/>
                    <a:pt x="498" y="1362"/>
                    <a:pt x="521" y="1372"/>
                  </a:cubicBezTo>
                  <a:cubicBezTo>
                    <a:pt x="582" y="1399"/>
                    <a:pt x="648" y="1411"/>
                    <a:pt x="714" y="1411"/>
                  </a:cubicBezTo>
                  <a:cubicBezTo>
                    <a:pt x="769" y="1411"/>
                    <a:pt x="824" y="1403"/>
                    <a:pt x="878" y="1387"/>
                  </a:cubicBezTo>
                  <a:cubicBezTo>
                    <a:pt x="885" y="1385"/>
                    <a:pt x="892" y="1387"/>
                    <a:pt x="898" y="1384"/>
                  </a:cubicBezTo>
                  <a:cubicBezTo>
                    <a:pt x="910" y="1383"/>
                    <a:pt x="918" y="1375"/>
                    <a:pt x="930" y="1371"/>
                  </a:cubicBezTo>
                  <a:cubicBezTo>
                    <a:pt x="933" y="1370"/>
                    <a:pt x="937" y="1368"/>
                    <a:pt x="941" y="1367"/>
                  </a:cubicBezTo>
                  <a:cubicBezTo>
                    <a:pt x="983" y="1351"/>
                    <a:pt x="1024" y="1329"/>
                    <a:pt x="1060" y="1302"/>
                  </a:cubicBezTo>
                  <a:cubicBezTo>
                    <a:pt x="1145" y="1247"/>
                    <a:pt x="1221" y="1172"/>
                    <a:pt x="1278" y="1078"/>
                  </a:cubicBezTo>
                  <a:cubicBezTo>
                    <a:pt x="1285" y="1067"/>
                    <a:pt x="1289" y="1054"/>
                    <a:pt x="1295" y="1041"/>
                  </a:cubicBezTo>
                  <a:lnTo>
                    <a:pt x="1295" y="1042"/>
                  </a:lnTo>
                  <a:cubicBezTo>
                    <a:pt x="1373" y="921"/>
                    <a:pt x="1425" y="781"/>
                    <a:pt x="1422" y="628"/>
                  </a:cubicBezTo>
                  <a:cubicBezTo>
                    <a:pt x="1416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8"/>
            <p:cNvSpPr/>
            <p:nvPr/>
          </p:nvSpPr>
          <p:spPr>
            <a:xfrm rot="-3022709">
              <a:off x="6954437" y="5099209"/>
              <a:ext cx="70192" cy="69453"/>
            </a:xfrm>
            <a:custGeom>
              <a:rect b="b" l="l" r="r" t="t"/>
              <a:pathLst>
                <a:path extrusionOk="0" h="1411" w="1426">
                  <a:moveTo>
                    <a:pt x="843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0"/>
                    <a:pt x="1" y="826"/>
                    <a:pt x="272" y="1166"/>
                  </a:cubicBezTo>
                  <a:cubicBezTo>
                    <a:pt x="327" y="1235"/>
                    <a:pt x="396" y="1284"/>
                    <a:pt x="471" y="1321"/>
                  </a:cubicBezTo>
                  <a:cubicBezTo>
                    <a:pt x="483" y="1342"/>
                    <a:pt x="499" y="1362"/>
                    <a:pt x="522" y="1372"/>
                  </a:cubicBezTo>
                  <a:cubicBezTo>
                    <a:pt x="582" y="1398"/>
                    <a:pt x="647" y="1410"/>
                    <a:pt x="713" y="1410"/>
                  </a:cubicBezTo>
                  <a:cubicBezTo>
                    <a:pt x="768" y="1410"/>
                    <a:pt x="824" y="1402"/>
                    <a:pt x="878" y="1387"/>
                  </a:cubicBezTo>
                  <a:cubicBezTo>
                    <a:pt x="885" y="1385"/>
                    <a:pt x="893" y="1387"/>
                    <a:pt x="898" y="1384"/>
                  </a:cubicBezTo>
                  <a:cubicBezTo>
                    <a:pt x="910" y="1381"/>
                    <a:pt x="919" y="1375"/>
                    <a:pt x="930" y="1371"/>
                  </a:cubicBezTo>
                  <a:cubicBezTo>
                    <a:pt x="934" y="1370"/>
                    <a:pt x="937" y="1368"/>
                    <a:pt x="942" y="1367"/>
                  </a:cubicBezTo>
                  <a:cubicBezTo>
                    <a:pt x="985" y="1351"/>
                    <a:pt x="1024" y="1329"/>
                    <a:pt x="1060" y="1302"/>
                  </a:cubicBezTo>
                  <a:cubicBezTo>
                    <a:pt x="1145" y="1246"/>
                    <a:pt x="1222" y="1172"/>
                    <a:pt x="1278" y="1078"/>
                  </a:cubicBezTo>
                  <a:cubicBezTo>
                    <a:pt x="1285" y="1067"/>
                    <a:pt x="1289" y="1054"/>
                    <a:pt x="1295" y="1041"/>
                  </a:cubicBezTo>
                  <a:cubicBezTo>
                    <a:pt x="1373" y="921"/>
                    <a:pt x="1425" y="781"/>
                    <a:pt x="1422" y="626"/>
                  </a:cubicBezTo>
                  <a:cubicBezTo>
                    <a:pt x="1416" y="276"/>
                    <a:pt x="1149" y="0"/>
                    <a:pt x="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8"/>
            <p:cNvSpPr/>
            <p:nvPr/>
          </p:nvSpPr>
          <p:spPr>
            <a:xfrm rot="-3022709">
              <a:off x="7226307" y="4802337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8" y="0"/>
                  </a:moveTo>
                  <a:cubicBezTo>
                    <a:pt x="719" y="0"/>
                    <a:pt x="595" y="35"/>
                    <a:pt x="486" y="104"/>
                  </a:cubicBezTo>
                  <a:cubicBezTo>
                    <a:pt x="58" y="371"/>
                    <a:pt x="0" y="1086"/>
                    <a:pt x="378" y="1345"/>
                  </a:cubicBezTo>
                  <a:cubicBezTo>
                    <a:pt x="464" y="1404"/>
                    <a:pt x="569" y="1438"/>
                    <a:pt x="675" y="1438"/>
                  </a:cubicBezTo>
                  <a:cubicBezTo>
                    <a:pt x="808" y="1438"/>
                    <a:pt x="942" y="1385"/>
                    <a:pt x="1045" y="1264"/>
                  </a:cubicBezTo>
                  <a:cubicBezTo>
                    <a:pt x="1063" y="1241"/>
                    <a:pt x="1081" y="1216"/>
                    <a:pt x="1097" y="1190"/>
                  </a:cubicBezTo>
                  <a:cubicBezTo>
                    <a:pt x="1261" y="1068"/>
                    <a:pt x="1361" y="861"/>
                    <a:pt x="1378" y="652"/>
                  </a:cubicBezTo>
                  <a:lnTo>
                    <a:pt x="1378" y="653"/>
                  </a:lnTo>
                  <a:cubicBezTo>
                    <a:pt x="1398" y="407"/>
                    <a:pt x="1304" y="183"/>
                    <a:pt x="1115" y="72"/>
                  </a:cubicBezTo>
                  <a:cubicBezTo>
                    <a:pt x="1032" y="24"/>
                    <a:pt x="937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8"/>
            <p:cNvSpPr/>
            <p:nvPr/>
          </p:nvSpPr>
          <p:spPr>
            <a:xfrm rot="-3022709">
              <a:off x="7134663" y="4797621"/>
              <a:ext cx="70142" cy="69404"/>
            </a:xfrm>
            <a:custGeom>
              <a:rect b="b" l="l" r="r" t="t"/>
              <a:pathLst>
                <a:path extrusionOk="0" h="1410" w="1425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8" y="260"/>
                    <a:pt x="0" y="826"/>
                    <a:pt x="272" y="1167"/>
                  </a:cubicBezTo>
                  <a:cubicBezTo>
                    <a:pt x="326" y="1234"/>
                    <a:pt x="396" y="1285"/>
                    <a:pt x="471" y="1321"/>
                  </a:cubicBezTo>
                  <a:cubicBezTo>
                    <a:pt x="482" y="1343"/>
                    <a:pt x="498" y="1361"/>
                    <a:pt x="521" y="1372"/>
                  </a:cubicBezTo>
                  <a:cubicBezTo>
                    <a:pt x="582" y="1398"/>
                    <a:pt x="647" y="1410"/>
                    <a:pt x="714" y="1410"/>
                  </a:cubicBezTo>
                  <a:cubicBezTo>
                    <a:pt x="768" y="1410"/>
                    <a:pt x="824" y="1402"/>
                    <a:pt x="878" y="1386"/>
                  </a:cubicBezTo>
                  <a:cubicBezTo>
                    <a:pt x="881" y="1385"/>
                    <a:pt x="885" y="1385"/>
                    <a:pt x="888" y="1385"/>
                  </a:cubicBezTo>
                  <a:cubicBezTo>
                    <a:pt x="892" y="1385"/>
                    <a:pt x="896" y="1385"/>
                    <a:pt x="899" y="1385"/>
                  </a:cubicBezTo>
                  <a:cubicBezTo>
                    <a:pt x="909" y="1382"/>
                    <a:pt x="919" y="1374"/>
                    <a:pt x="930" y="1372"/>
                  </a:cubicBezTo>
                  <a:cubicBezTo>
                    <a:pt x="934" y="1370"/>
                    <a:pt x="937" y="1367"/>
                    <a:pt x="941" y="1366"/>
                  </a:cubicBezTo>
                  <a:cubicBezTo>
                    <a:pt x="984" y="1350"/>
                    <a:pt x="1023" y="1330"/>
                    <a:pt x="1061" y="1302"/>
                  </a:cubicBezTo>
                  <a:cubicBezTo>
                    <a:pt x="1145" y="1246"/>
                    <a:pt x="1221" y="1171"/>
                    <a:pt x="1277" y="1077"/>
                  </a:cubicBezTo>
                  <a:cubicBezTo>
                    <a:pt x="1285" y="1066"/>
                    <a:pt x="1289" y="1053"/>
                    <a:pt x="1295" y="1041"/>
                  </a:cubicBezTo>
                  <a:cubicBezTo>
                    <a:pt x="1374" y="921"/>
                    <a:pt x="1424" y="780"/>
                    <a:pt x="1422" y="627"/>
                  </a:cubicBezTo>
                  <a:cubicBezTo>
                    <a:pt x="1416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8"/>
            <p:cNvSpPr/>
            <p:nvPr/>
          </p:nvSpPr>
          <p:spPr>
            <a:xfrm rot="-3022709">
              <a:off x="7113046" y="4899004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1" y="0"/>
                  </a:moveTo>
                  <a:cubicBezTo>
                    <a:pt x="760" y="0"/>
                    <a:pt x="676" y="20"/>
                    <a:pt x="593" y="62"/>
                  </a:cubicBezTo>
                  <a:cubicBezTo>
                    <a:pt x="207" y="261"/>
                    <a:pt x="0" y="825"/>
                    <a:pt x="271" y="1167"/>
                  </a:cubicBezTo>
                  <a:cubicBezTo>
                    <a:pt x="325" y="1235"/>
                    <a:pt x="396" y="1285"/>
                    <a:pt x="471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0"/>
                    <a:pt x="714" y="1410"/>
                  </a:cubicBezTo>
                  <a:cubicBezTo>
                    <a:pt x="768" y="1410"/>
                    <a:pt x="823" y="1402"/>
                    <a:pt x="877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2" y="1386"/>
                    <a:pt x="895" y="1386"/>
                    <a:pt x="898" y="1385"/>
                  </a:cubicBezTo>
                  <a:cubicBezTo>
                    <a:pt x="909" y="1382"/>
                    <a:pt x="918" y="1375"/>
                    <a:pt x="929" y="1372"/>
                  </a:cubicBezTo>
                  <a:cubicBezTo>
                    <a:pt x="932" y="1370"/>
                    <a:pt x="937" y="1368"/>
                    <a:pt x="941" y="1366"/>
                  </a:cubicBezTo>
                  <a:cubicBezTo>
                    <a:pt x="983" y="1350"/>
                    <a:pt x="1023" y="1330"/>
                    <a:pt x="1059" y="1303"/>
                  </a:cubicBezTo>
                  <a:cubicBezTo>
                    <a:pt x="1144" y="1246"/>
                    <a:pt x="1221" y="1171"/>
                    <a:pt x="1277" y="1078"/>
                  </a:cubicBezTo>
                  <a:cubicBezTo>
                    <a:pt x="1284" y="1066"/>
                    <a:pt x="1289" y="1053"/>
                    <a:pt x="1295" y="1042"/>
                  </a:cubicBezTo>
                  <a:cubicBezTo>
                    <a:pt x="1372" y="922"/>
                    <a:pt x="1424" y="780"/>
                    <a:pt x="1421" y="627"/>
                  </a:cubicBezTo>
                  <a:cubicBezTo>
                    <a:pt x="1416" y="276"/>
                    <a:pt x="1148" y="0"/>
                    <a:pt x="8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8"/>
            <p:cNvSpPr/>
            <p:nvPr/>
          </p:nvSpPr>
          <p:spPr>
            <a:xfrm rot="-3022709">
              <a:off x="7166601" y="4703540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1"/>
                  </a:moveTo>
                  <a:cubicBezTo>
                    <a:pt x="760" y="1"/>
                    <a:pt x="676" y="20"/>
                    <a:pt x="593" y="63"/>
                  </a:cubicBezTo>
                  <a:cubicBezTo>
                    <a:pt x="207" y="262"/>
                    <a:pt x="0" y="826"/>
                    <a:pt x="271" y="1167"/>
                  </a:cubicBezTo>
                  <a:cubicBezTo>
                    <a:pt x="326" y="1236"/>
                    <a:pt x="396" y="1285"/>
                    <a:pt x="471" y="1321"/>
                  </a:cubicBezTo>
                  <a:cubicBezTo>
                    <a:pt x="482" y="1343"/>
                    <a:pt x="498" y="1363"/>
                    <a:pt x="521" y="1373"/>
                  </a:cubicBezTo>
                  <a:cubicBezTo>
                    <a:pt x="582" y="1399"/>
                    <a:pt x="647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5" y="1386"/>
                    <a:pt x="892" y="1387"/>
                    <a:pt x="898" y="1384"/>
                  </a:cubicBezTo>
                  <a:cubicBezTo>
                    <a:pt x="909" y="1382"/>
                    <a:pt x="918" y="1376"/>
                    <a:pt x="929" y="1372"/>
                  </a:cubicBezTo>
                  <a:cubicBezTo>
                    <a:pt x="934" y="1370"/>
                    <a:pt x="937" y="1369"/>
                    <a:pt x="941" y="1367"/>
                  </a:cubicBezTo>
                  <a:cubicBezTo>
                    <a:pt x="984" y="1351"/>
                    <a:pt x="1023" y="1330"/>
                    <a:pt x="1059" y="1302"/>
                  </a:cubicBezTo>
                  <a:cubicBezTo>
                    <a:pt x="1144" y="1246"/>
                    <a:pt x="1221" y="1172"/>
                    <a:pt x="1277" y="1079"/>
                  </a:cubicBezTo>
                  <a:cubicBezTo>
                    <a:pt x="1284" y="1067"/>
                    <a:pt x="1289" y="1054"/>
                    <a:pt x="1295" y="1041"/>
                  </a:cubicBezTo>
                  <a:cubicBezTo>
                    <a:pt x="1372" y="921"/>
                    <a:pt x="1423" y="781"/>
                    <a:pt x="1422" y="628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8"/>
            <p:cNvSpPr/>
            <p:nvPr/>
          </p:nvSpPr>
          <p:spPr>
            <a:xfrm rot="-3022709">
              <a:off x="7222148" y="4907032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7" y="20"/>
                    <a:pt x="594" y="63"/>
                  </a:cubicBezTo>
                  <a:cubicBezTo>
                    <a:pt x="207" y="261"/>
                    <a:pt x="1" y="826"/>
                    <a:pt x="271" y="1167"/>
                  </a:cubicBezTo>
                  <a:cubicBezTo>
                    <a:pt x="325" y="1236"/>
                    <a:pt x="395" y="1285"/>
                    <a:pt x="470" y="1321"/>
                  </a:cubicBezTo>
                  <a:cubicBezTo>
                    <a:pt x="483" y="1343"/>
                    <a:pt x="499" y="1363"/>
                    <a:pt x="520" y="1373"/>
                  </a:cubicBezTo>
                  <a:cubicBezTo>
                    <a:pt x="581" y="1399"/>
                    <a:pt x="646" y="1411"/>
                    <a:pt x="712" y="1411"/>
                  </a:cubicBezTo>
                  <a:cubicBezTo>
                    <a:pt x="767" y="1411"/>
                    <a:pt x="823" y="1403"/>
                    <a:pt x="878" y="1388"/>
                  </a:cubicBezTo>
                  <a:cubicBezTo>
                    <a:pt x="884" y="1386"/>
                    <a:pt x="891" y="1388"/>
                    <a:pt x="898" y="1385"/>
                  </a:cubicBezTo>
                  <a:cubicBezTo>
                    <a:pt x="908" y="1382"/>
                    <a:pt x="918" y="1376"/>
                    <a:pt x="929" y="1372"/>
                  </a:cubicBezTo>
                  <a:cubicBezTo>
                    <a:pt x="933" y="1370"/>
                    <a:pt x="937" y="1369"/>
                    <a:pt x="940" y="1367"/>
                  </a:cubicBezTo>
                  <a:cubicBezTo>
                    <a:pt x="983" y="1352"/>
                    <a:pt x="1022" y="1330"/>
                    <a:pt x="1060" y="1303"/>
                  </a:cubicBezTo>
                  <a:cubicBezTo>
                    <a:pt x="1145" y="1246"/>
                    <a:pt x="1220" y="1173"/>
                    <a:pt x="1276" y="1079"/>
                  </a:cubicBezTo>
                  <a:cubicBezTo>
                    <a:pt x="1283" y="1067"/>
                    <a:pt x="1288" y="1054"/>
                    <a:pt x="1295" y="1041"/>
                  </a:cubicBezTo>
                  <a:cubicBezTo>
                    <a:pt x="1373" y="922"/>
                    <a:pt x="1423" y="782"/>
                    <a:pt x="1421" y="627"/>
                  </a:cubicBezTo>
                  <a:cubicBezTo>
                    <a:pt x="1415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8"/>
            <p:cNvSpPr/>
            <p:nvPr/>
          </p:nvSpPr>
          <p:spPr>
            <a:xfrm rot="-3022709">
              <a:off x="6995808" y="4915818"/>
              <a:ext cx="68961" cy="70782"/>
            </a:xfrm>
            <a:custGeom>
              <a:rect b="b" l="l" r="r" t="t"/>
              <a:pathLst>
                <a:path extrusionOk="0" h="1438" w="1401">
                  <a:moveTo>
                    <a:pt x="839" y="1"/>
                  </a:moveTo>
                  <a:cubicBezTo>
                    <a:pt x="719" y="1"/>
                    <a:pt x="596" y="35"/>
                    <a:pt x="488" y="103"/>
                  </a:cubicBezTo>
                  <a:cubicBezTo>
                    <a:pt x="58" y="371"/>
                    <a:pt x="0" y="1085"/>
                    <a:pt x="378" y="1345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8" y="1438"/>
                    <a:pt x="943" y="1385"/>
                    <a:pt x="1045" y="1264"/>
                  </a:cubicBezTo>
                  <a:cubicBezTo>
                    <a:pt x="1065" y="1241"/>
                    <a:pt x="1083" y="1215"/>
                    <a:pt x="1098" y="1191"/>
                  </a:cubicBezTo>
                  <a:cubicBezTo>
                    <a:pt x="1262" y="1067"/>
                    <a:pt x="1363" y="862"/>
                    <a:pt x="1380" y="652"/>
                  </a:cubicBezTo>
                  <a:cubicBezTo>
                    <a:pt x="1400" y="406"/>
                    <a:pt x="1306" y="182"/>
                    <a:pt x="1116" y="72"/>
                  </a:cubicBezTo>
                  <a:cubicBezTo>
                    <a:pt x="1033" y="24"/>
                    <a:pt x="937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8"/>
            <p:cNvSpPr/>
            <p:nvPr/>
          </p:nvSpPr>
          <p:spPr>
            <a:xfrm rot="-3022709">
              <a:off x="7037527" y="4820891"/>
              <a:ext cx="74129" cy="81513"/>
            </a:xfrm>
            <a:custGeom>
              <a:rect b="b" l="l" r="r" t="t"/>
              <a:pathLst>
                <a:path extrusionOk="0" h="1656" w="1506">
                  <a:moveTo>
                    <a:pt x="801" y="1"/>
                  </a:moveTo>
                  <a:cubicBezTo>
                    <a:pt x="752" y="1"/>
                    <a:pt x="702" y="7"/>
                    <a:pt x="652" y="21"/>
                  </a:cubicBezTo>
                  <a:cubicBezTo>
                    <a:pt x="292" y="114"/>
                    <a:pt x="1" y="508"/>
                    <a:pt x="57" y="904"/>
                  </a:cubicBezTo>
                  <a:cubicBezTo>
                    <a:pt x="41" y="1015"/>
                    <a:pt x="44" y="1126"/>
                    <a:pt x="74" y="1227"/>
                  </a:cubicBezTo>
                  <a:cubicBezTo>
                    <a:pt x="157" y="1503"/>
                    <a:pt x="404" y="1656"/>
                    <a:pt x="667" y="1656"/>
                  </a:cubicBezTo>
                  <a:cubicBezTo>
                    <a:pt x="754" y="1656"/>
                    <a:pt x="844" y="1639"/>
                    <a:pt x="929" y="1604"/>
                  </a:cubicBezTo>
                  <a:cubicBezTo>
                    <a:pt x="1281" y="1458"/>
                    <a:pt x="1506" y="998"/>
                    <a:pt x="1447" y="620"/>
                  </a:cubicBezTo>
                  <a:cubicBezTo>
                    <a:pt x="1394" y="279"/>
                    <a:pt x="1124" y="1"/>
                    <a:pt x="8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8"/>
            <p:cNvSpPr/>
            <p:nvPr/>
          </p:nvSpPr>
          <p:spPr>
            <a:xfrm rot="-3022709">
              <a:off x="6904263" y="4911052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1"/>
                  </a:moveTo>
                  <a:cubicBezTo>
                    <a:pt x="760" y="1"/>
                    <a:pt x="676" y="20"/>
                    <a:pt x="593" y="63"/>
                  </a:cubicBezTo>
                  <a:cubicBezTo>
                    <a:pt x="206" y="262"/>
                    <a:pt x="0" y="826"/>
                    <a:pt x="270" y="1167"/>
                  </a:cubicBezTo>
                  <a:cubicBezTo>
                    <a:pt x="325" y="1236"/>
                    <a:pt x="394" y="1285"/>
                    <a:pt x="469" y="1321"/>
                  </a:cubicBezTo>
                  <a:cubicBezTo>
                    <a:pt x="482" y="1343"/>
                    <a:pt x="497" y="1363"/>
                    <a:pt x="520" y="1373"/>
                  </a:cubicBezTo>
                  <a:cubicBezTo>
                    <a:pt x="580" y="1399"/>
                    <a:pt x="645" y="1411"/>
                    <a:pt x="711" y="1411"/>
                  </a:cubicBezTo>
                  <a:cubicBezTo>
                    <a:pt x="766" y="1411"/>
                    <a:pt x="822" y="1403"/>
                    <a:pt x="877" y="1387"/>
                  </a:cubicBezTo>
                  <a:cubicBezTo>
                    <a:pt x="883" y="1386"/>
                    <a:pt x="890" y="1387"/>
                    <a:pt x="898" y="1385"/>
                  </a:cubicBezTo>
                  <a:cubicBezTo>
                    <a:pt x="908" y="1382"/>
                    <a:pt x="918" y="1376"/>
                    <a:pt x="928" y="1372"/>
                  </a:cubicBezTo>
                  <a:cubicBezTo>
                    <a:pt x="932" y="1370"/>
                    <a:pt x="937" y="1369"/>
                    <a:pt x="939" y="1367"/>
                  </a:cubicBezTo>
                  <a:cubicBezTo>
                    <a:pt x="983" y="1351"/>
                    <a:pt x="1022" y="1330"/>
                    <a:pt x="1059" y="1302"/>
                  </a:cubicBezTo>
                  <a:cubicBezTo>
                    <a:pt x="1144" y="1247"/>
                    <a:pt x="1219" y="1172"/>
                    <a:pt x="1276" y="1079"/>
                  </a:cubicBezTo>
                  <a:cubicBezTo>
                    <a:pt x="1283" y="1067"/>
                    <a:pt x="1287" y="1054"/>
                    <a:pt x="1294" y="1043"/>
                  </a:cubicBezTo>
                  <a:cubicBezTo>
                    <a:pt x="1372" y="921"/>
                    <a:pt x="1423" y="781"/>
                    <a:pt x="1420" y="628"/>
                  </a:cubicBezTo>
                  <a:cubicBezTo>
                    <a:pt x="1414" y="277"/>
                    <a:pt x="1148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8"/>
            <p:cNvSpPr/>
            <p:nvPr/>
          </p:nvSpPr>
          <p:spPr>
            <a:xfrm rot="-3022709">
              <a:off x="6882574" y="5012542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0"/>
                    <a:pt x="1" y="826"/>
                    <a:pt x="272" y="1166"/>
                  </a:cubicBezTo>
                  <a:cubicBezTo>
                    <a:pt x="327" y="1235"/>
                    <a:pt x="396" y="1284"/>
                    <a:pt x="471" y="1320"/>
                  </a:cubicBezTo>
                  <a:cubicBezTo>
                    <a:pt x="483" y="1342"/>
                    <a:pt x="498" y="1362"/>
                    <a:pt x="521" y="1372"/>
                  </a:cubicBezTo>
                  <a:cubicBezTo>
                    <a:pt x="581" y="1398"/>
                    <a:pt x="646" y="1410"/>
                    <a:pt x="711" y="1410"/>
                  </a:cubicBezTo>
                  <a:cubicBezTo>
                    <a:pt x="766" y="1410"/>
                    <a:pt x="823" y="1401"/>
                    <a:pt x="878" y="1385"/>
                  </a:cubicBezTo>
                  <a:cubicBezTo>
                    <a:pt x="885" y="1385"/>
                    <a:pt x="892" y="1385"/>
                    <a:pt x="898" y="1384"/>
                  </a:cubicBezTo>
                  <a:cubicBezTo>
                    <a:pt x="910" y="1381"/>
                    <a:pt x="918" y="1375"/>
                    <a:pt x="930" y="1371"/>
                  </a:cubicBezTo>
                  <a:cubicBezTo>
                    <a:pt x="934" y="1370"/>
                    <a:pt x="937" y="1368"/>
                    <a:pt x="941" y="1367"/>
                  </a:cubicBezTo>
                  <a:cubicBezTo>
                    <a:pt x="983" y="1351"/>
                    <a:pt x="1024" y="1329"/>
                    <a:pt x="1060" y="1302"/>
                  </a:cubicBezTo>
                  <a:cubicBezTo>
                    <a:pt x="1145" y="1245"/>
                    <a:pt x="1221" y="1172"/>
                    <a:pt x="1278" y="1078"/>
                  </a:cubicBezTo>
                  <a:cubicBezTo>
                    <a:pt x="1285" y="1067"/>
                    <a:pt x="1289" y="1054"/>
                    <a:pt x="1295" y="1041"/>
                  </a:cubicBezTo>
                  <a:cubicBezTo>
                    <a:pt x="1373" y="921"/>
                    <a:pt x="1423" y="781"/>
                    <a:pt x="1422" y="626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8"/>
            <p:cNvSpPr/>
            <p:nvPr/>
          </p:nvSpPr>
          <p:spPr>
            <a:xfrm rot="-3022709">
              <a:off x="6936202" y="4816975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6" y="261"/>
                    <a:pt x="0" y="827"/>
                    <a:pt x="270" y="1167"/>
                  </a:cubicBezTo>
                  <a:cubicBezTo>
                    <a:pt x="325" y="1235"/>
                    <a:pt x="394" y="1285"/>
                    <a:pt x="469" y="1321"/>
                  </a:cubicBezTo>
                  <a:cubicBezTo>
                    <a:pt x="481" y="1343"/>
                    <a:pt x="496" y="1362"/>
                    <a:pt x="519" y="1372"/>
                  </a:cubicBezTo>
                  <a:cubicBezTo>
                    <a:pt x="580" y="1398"/>
                    <a:pt x="646" y="1410"/>
                    <a:pt x="712" y="1410"/>
                  </a:cubicBezTo>
                  <a:cubicBezTo>
                    <a:pt x="767" y="1410"/>
                    <a:pt x="823" y="1402"/>
                    <a:pt x="877" y="1386"/>
                  </a:cubicBezTo>
                  <a:cubicBezTo>
                    <a:pt x="880" y="1386"/>
                    <a:pt x="883" y="1386"/>
                    <a:pt x="887" y="1386"/>
                  </a:cubicBezTo>
                  <a:cubicBezTo>
                    <a:pt x="890" y="1386"/>
                    <a:pt x="894" y="1386"/>
                    <a:pt x="898" y="1385"/>
                  </a:cubicBezTo>
                  <a:cubicBezTo>
                    <a:pt x="908" y="1382"/>
                    <a:pt x="918" y="1375"/>
                    <a:pt x="928" y="1372"/>
                  </a:cubicBezTo>
                  <a:cubicBezTo>
                    <a:pt x="932" y="1371"/>
                    <a:pt x="937" y="1368"/>
                    <a:pt x="939" y="1366"/>
                  </a:cubicBezTo>
                  <a:cubicBezTo>
                    <a:pt x="983" y="1350"/>
                    <a:pt x="1022" y="1330"/>
                    <a:pt x="1059" y="1303"/>
                  </a:cubicBezTo>
                  <a:cubicBezTo>
                    <a:pt x="1144" y="1246"/>
                    <a:pt x="1219" y="1171"/>
                    <a:pt x="1276" y="1078"/>
                  </a:cubicBezTo>
                  <a:cubicBezTo>
                    <a:pt x="1283" y="1066"/>
                    <a:pt x="1287" y="1053"/>
                    <a:pt x="1293" y="1042"/>
                  </a:cubicBezTo>
                  <a:cubicBezTo>
                    <a:pt x="1372" y="922"/>
                    <a:pt x="1423" y="780"/>
                    <a:pt x="1420" y="627"/>
                  </a:cubicBezTo>
                  <a:cubicBezTo>
                    <a:pt x="1414" y="276"/>
                    <a:pt x="1148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8"/>
            <p:cNvSpPr/>
            <p:nvPr/>
          </p:nvSpPr>
          <p:spPr>
            <a:xfrm rot="-3022709">
              <a:off x="6991727" y="5020523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1" y="1"/>
                  </a:moveTo>
                  <a:cubicBezTo>
                    <a:pt x="760" y="1"/>
                    <a:pt x="676" y="20"/>
                    <a:pt x="593" y="62"/>
                  </a:cubicBezTo>
                  <a:cubicBezTo>
                    <a:pt x="206" y="261"/>
                    <a:pt x="0" y="825"/>
                    <a:pt x="271" y="1166"/>
                  </a:cubicBezTo>
                  <a:cubicBezTo>
                    <a:pt x="325" y="1235"/>
                    <a:pt x="395" y="1284"/>
                    <a:pt x="470" y="1322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1"/>
                    <a:pt x="714" y="1411"/>
                  </a:cubicBezTo>
                  <a:cubicBezTo>
                    <a:pt x="768" y="1411"/>
                    <a:pt x="823" y="1402"/>
                    <a:pt x="877" y="1387"/>
                  </a:cubicBezTo>
                  <a:cubicBezTo>
                    <a:pt x="881" y="1386"/>
                    <a:pt x="884" y="1386"/>
                    <a:pt x="887" y="1386"/>
                  </a:cubicBezTo>
                  <a:cubicBezTo>
                    <a:pt x="891" y="1386"/>
                    <a:pt x="894" y="1386"/>
                    <a:pt x="898" y="1385"/>
                  </a:cubicBezTo>
                  <a:cubicBezTo>
                    <a:pt x="909" y="1382"/>
                    <a:pt x="918" y="1375"/>
                    <a:pt x="929" y="1371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3" y="1330"/>
                    <a:pt x="1059" y="1303"/>
                  </a:cubicBezTo>
                  <a:cubicBezTo>
                    <a:pt x="1144" y="1247"/>
                    <a:pt x="1221" y="1172"/>
                    <a:pt x="1277" y="1078"/>
                  </a:cubicBezTo>
                  <a:cubicBezTo>
                    <a:pt x="1284" y="1066"/>
                    <a:pt x="1289" y="1053"/>
                    <a:pt x="1294" y="1042"/>
                  </a:cubicBezTo>
                  <a:cubicBezTo>
                    <a:pt x="1372" y="921"/>
                    <a:pt x="1423" y="781"/>
                    <a:pt x="1421" y="628"/>
                  </a:cubicBezTo>
                  <a:cubicBezTo>
                    <a:pt x="1416" y="276"/>
                    <a:pt x="1148" y="1"/>
                    <a:pt x="8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8"/>
            <p:cNvSpPr/>
            <p:nvPr/>
          </p:nvSpPr>
          <p:spPr>
            <a:xfrm rot="-3022709">
              <a:off x="7076331" y="4978827"/>
              <a:ext cx="70093" cy="69503"/>
            </a:xfrm>
            <a:custGeom>
              <a:rect b="b" l="l" r="r" t="t"/>
              <a:pathLst>
                <a:path extrusionOk="0" h="1412" w="1424">
                  <a:moveTo>
                    <a:pt x="842" y="1"/>
                  </a:moveTo>
                  <a:cubicBezTo>
                    <a:pt x="761" y="1"/>
                    <a:pt x="677" y="20"/>
                    <a:pt x="594" y="63"/>
                  </a:cubicBezTo>
                  <a:cubicBezTo>
                    <a:pt x="207" y="262"/>
                    <a:pt x="1" y="826"/>
                    <a:pt x="272" y="1167"/>
                  </a:cubicBezTo>
                  <a:cubicBezTo>
                    <a:pt x="326" y="1236"/>
                    <a:pt x="396" y="1285"/>
                    <a:pt x="471" y="1321"/>
                  </a:cubicBezTo>
                  <a:cubicBezTo>
                    <a:pt x="483" y="1344"/>
                    <a:pt x="499" y="1363"/>
                    <a:pt x="522" y="1373"/>
                  </a:cubicBezTo>
                  <a:cubicBezTo>
                    <a:pt x="583" y="1399"/>
                    <a:pt x="648" y="1412"/>
                    <a:pt x="714" y="1412"/>
                  </a:cubicBezTo>
                  <a:cubicBezTo>
                    <a:pt x="769" y="1412"/>
                    <a:pt x="824" y="1403"/>
                    <a:pt x="878" y="1388"/>
                  </a:cubicBezTo>
                  <a:cubicBezTo>
                    <a:pt x="885" y="1386"/>
                    <a:pt x="891" y="1388"/>
                    <a:pt x="898" y="1385"/>
                  </a:cubicBezTo>
                  <a:cubicBezTo>
                    <a:pt x="910" y="1383"/>
                    <a:pt x="919" y="1376"/>
                    <a:pt x="930" y="1372"/>
                  </a:cubicBezTo>
                  <a:cubicBezTo>
                    <a:pt x="933" y="1370"/>
                    <a:pt x="937" y="1369"/>
                    <a:pt x="942" y="1367"/>
                  </a:cubicBezTo>
                  <a:cubicBezTo>
                    <a:pt x="984" y="1352"/>
                    <a:pt x="1024" y="1330"/>
                    <a:pt x="1060" y="1304"/>
                  </a:cubicBezTo>
                  <a:cubicBezTo>
                    <a:pt x="1145" y="1248"/>
                    <a:pt x="1222" y="1173"/>
                    <a:pt x="1278" y="1079"/>
                  </a:cubicBezTo>
                  <a:cubicBezTo>
                    <a:pt x="1285" y="1067"/>
                    <a:pt x="1289" y="1054"/>
                    <a:pt x="1295" y="1043"/>
                  </a:cubicBezTo>
                  <a:cubicBezTo>
                    <a:pt x="1373" y="922"/>
                    <a:pt x="1424" y="782"/>
                    <a:pt x="1422" y="629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8"/>
            <p:cNvSpPr/>
            <p:nvPr/>
          </p:nvSpPr>
          <p:spPr>
            <a:xfrm rot="-3022709">
              <a:off x="6765409" y="5029250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8" y="1"/>
                  </a:moveTo>
                  <a:cubicBezTo>
                    <a:pt x="718" y="1"/>
                    <a:pt x="595" y="35"/>
                    <a:pt x="487" y="103"/>
                  </a:cubicBezTo>
                  <a:cubicBezTo>
                    <a:pt x="57" y="371"/>
                    <a:pt x="0" y="1085"/>
                    <a:pt x="377" y="1345"/>
                  </a:cubicBezTo>
                  <a:cubicBezTo>
                    <a:pt x="464" y="1405"/>
                    <a:pt x="569" y="1439"/>
                    <a:pt x="675" y="1439"/>
                  </a:cubicBezTo>
                  <a:cubicBezTo>
                    <a:pt x="808" y="1439"/>
                    <a:pt x="942" y="1386"/>
                    <a:pt x="1043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8"/>
                    <a:pt x="1361" y="862"/>
                    <a:pt x="1378" y="652"/>
                  </a:cubicBezTo>
                  <a:cubicBezTo>
                    <a:pt x="1398" y="407"/>
                    <a:pt x="1305" y="184"/>
                    <a:pt x="1114" y="72"/>
                  </a:cubicBezTo>
                  <a:cubicBezTo>
                    <a:pt x="1031" y="24"/>
                    <a:pt x="936" y="1"/>
                    <a:pt x="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8"/>
            <p:cNvSpPr/>
            <p:nvPr/>
          </p:nvSpPr>
          <p:spPr>
            <a:xfrm rot="-3022709">
              <a:off x="6807078" y="4934372"/>
              <a:ext cx="74129" cy="81464"/>
            </a:xfrm>
            <a:custGeom>
              <a:rect b="b" l="l" r="r" t="t"/>
              <a:pathLst>
                <a:path extrusionOk="0" h="1655" w="1506">
                  <a:moveTo>
                    <a:pt x="799" y="0"/>
                  </a:moveTo>
                  <a:cubicBezTo>
                    <a:pt x="751" y="0"/>
                    <a:pt x="701" y="7"/>
                    <a:pt x="651" y="20"/>
                  </a:cubicBezTo>
                  <a:cubicBezTo>
                    <a:pt x="292" y="115"/>
                    <a:pt x="0" y="509"/>
                    <a:pt x="56" y="904"/>
                  </a:cubicBezTo>
                  <a:cubicBezTo>
                    <a:pt x="41" y="1014"/>
                    <a:pt x="44" y="1125"/>
                    <a:pt x="74" y="1227"/>
                  </a:cubicBezTo>
                  <a:cubicBezTo>
                    <a:pt x="156" y="1503"/>
                    <a:pt x="403" y="1655"/>
                    <a:pt x="666" y="1655"/>
                  </a:cubicBezTo>
                  <a:cubicBezTo>
                    <a:pt x="754" y="1655"/>
                    <a:pt x="844" y="1638"/>
                    <a:pt x="929" y="1603"/>
                  </a:cubicBezTo>
                  <a:cubicBezTo>
                    <a:pt x="1282" y="1458"/>
                    <a:pt x="1505" y="998"/>
                    <a:pt x="1447" y="620"/>
                  </a:cubicBezTo>
                  <a:cubicBezTo>
                    <a:pt x="1395" y="277"/>
                    <a:pt x="1123" y="0"/>
                    <a:pt x="7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8"/>
            <p:cNvSpPr/>
            <p:nvPr/>
          </p:nvSpPr>
          <p:spPr>
            <a:xfrm rot="-3022709">
              <a:off x="6705712" y="4930474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2" y="0"/>
                  </a:moveTo>
                  <a:cubicBezTo>
                    <a:pt x="761" y="0"/>
                    <a:pt x="676" y="20"/>
                    <a:pt x="593" y="62"/>
                  </a:cubicBezTo>
                  <a:cubicBezTo>
                    <a:pt x="207" y="260"/>
                    <a:pt x="0" y="826"/>
                    <a:pt x="270" y="1166"/>
                  </a:cubicBezTo>
                  <a:cubicBezTo>
                    <a:pt x="325" y="1235"/>
                    <a:pt x="394" y="1284"/>
                    <a:pt x="469" y="1321"/>
                  </a:cubicBezTo>
                  <a:cubicBezTo>
                    <a:pt x="482" y="1342"/>
                    <a:pt x="498" y="1362"/>
                    <a:pt x="520" y="1372"/>
                  </a:cubicBezTo>
                  <a:cubicBezTo>
                    <a:pt x="580" y="1398"/>
                    <a:pt x="644" y="1410"/>
                    <a:pt x="709" y="1410"/>
                  </a:cubicBezTo>
                  <a:cubicBezTo>
                    <a:pt x="765" y="1410"/>
                    <a:pt x="822" y="1401"/>
                    <a:pt x="878" y="1385"/>
                  </a:cubicBezTo>
                  <a:cubicBezTo>
                    <a:pt x="885" y="1385"/>
                    <a:pt x="891" y="1385"/>
                    <a:pt x="898" y="1384"/>
                  </a:cubicBezTo>
                  <a:cubicBezTo>
                    <a:pt x="909" y="1381"/>
                    <a:pt x="918" y="1375"/>
                    <a:pt x="928" y="1371"/>
                  </a:cubicBezTo>
                  <a:cubicBezTo>
                    <a:pt x="933" y="1370"/>
                    <a:pt x="937" y="1368"/>
                    <a:pt x="941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5"/>
                    <a:pt x="1221" y="1172"/>
                    <a:pt x="1276" y="1078"/>
                  </a:cubicBezTo>
                  <a:cubicBezTo>
                    <a:pt x="1283" y="1067"/>
                    <a:pt x="1288" y="1054"/>
                    <a:pt x="1295" y="1041"/>
                  </a:cubicBezTo>
                  <a:cubicBezTo>
                    <a:pt x="1373" y="921"/>
                    <a:pt x="1423" y="781"/>
                    <a:pt x="1420" y="626"/>
                  </a:cubicBezTo>
                  <a:cubicBezTo>
                    <a:pt x="1415" y="276"/>
                    <a:pt x="1148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8"/>
            <p:cNvSpPr/>
            <p:nvPr/>
          </p:nvSpPr>
          <p:spPr>
            <a:xfrm rot="-3022709">
              <a:off x="6845892" y="5092329"/>
              <a:ext cx="70142" cy="69404"/>
            </a:xfrm>
            <a:custGeom>
              <a:rect b="b" l="l" r="r" t="t"/>
              <a:pathLst>
                <a:path extrusionOk="0" h="1410" w="1425">
                  <a:moveTo>
                    <a:pt x="842" y="0"/>
                  </a:moveTo>
                  <a:cubicBezTo>
                    <a:pt x="761" y="0"/>
                    <a:pt x="676" y="20"/>
                    <a:pt x="593" y="63"/>
                  </a:cubicBezTo>
                  <a:cubicBezTo>
                    <a:pt x="207" y="260"/>
                    <a:pt x="0" y="826"/>
                    <a:pt x="272" y="1166"/>
                  </a:cubicBezTo>
                  <a:cubicBezTo>
                    <a:pt x="326" y="1234"/>
                    <a:pt x="396" y="1285"/>
                    <a:pt x="471" y="1321"/>
                  </a:cubicBezTo>
                  <a:cubicBezTo>
                    <a:pt x="482" y="1342"/>
                    <a:pt x="498" y="1361"/>
                    <a:pt x="521" y="1371"/>
                  </a:cubicBezTo>
                  <a:cubicBezTo>
                    <a:pt x="582" y="1397"/>
                    <a:pt x="647" y="1410"/>
                    <a:pt x="714" y="1410"/>
                  </a:cubicBezTo>
                  <a:cubicBezTo>
                    <a:pt x="768" y="1410"/>
                    <a:pt x="824" y="1401"/>
                    <a:pt x="878" y="1386"/>
                  </a:cubicBezTo>
                  <a:cubicBezTo>
                    <a:pt x="881" y="1385"/>
                    <a:pt x="885" y="1385"/>
                    <a:pt x="888" y="1385"/>
                  </a:cubicBezTo>
                  <a:cubicBezTo>
                    <a:pt x="892" y="1385"/>
                    <a:pt x="895" y="1385"/>
                    <a:pt x="898" y="1384"/>
                  </a:cubicBezTo>
                  <a:cubicBezTo>
                    <a:pt x="909" y="1381"/>
                    <a:pt x="918" y="1374"/>
                    <a:pt x="930" y="1371"/>
                  </a:cubicBezTo>
                  <a:cubicBezTo>
                    <a:pt x="934" y="1370"/>
                    <a:pt x="937" y="1367"/>
                    <a:pt x="941" y="1365"/>
                  </a:cubicBezTo>
                  <a:cubicBezTo>
                    <a:pt x="984" y="1350"/>
                    <a:pt x="1023" y="1329"/>
                    <a:pt x="1061" y="1302"/>
                  </a:cubicBezTo>
                  <a:cubicBezTo>
                    <a:pt x="1145" y="1246"/>
                    <a:pt x="1221" y="1171"/>
                    <a:pt x="1277" y="1077"/>
                  </a:cubicBezTo>
                  <a:cubicBezTo>
                    <a:pt x="1284" y="1065"/>
                    <a:pt x="1289" y="1052"/>
                    <a:pt x="1295" y="1041"/>
                  </a:cubicBezTo>
                  <a:cubicBezTo>
                    <a:pt x="1373" y="921"/>
                    <a:pt x="1424" y="780"/>
                    <a:pt x="1422" y="627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8"/>
            <p:cNvSpPr/>
            <p:nvPr/>
          </p:nvSpPr>
          <p:spPr>
            <a:xfrm rot="-3022709">
              <a:off x="7106772" y="4595517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6" y="261"/>
                    <a:pt x="0" y="826"/>
                    <a:pt x="271" y="1167"/>
                  </a:cubicBezTo>
                  <a:cubicBezTo>
                    <a:pt x="326" y="1235"/>
                    <a:pt x="395" y="1285"/>
                    <a:pt x="470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0"/>
                    <a:pt x="713" y="1410"/>
                  </a:cubicBezTo>
                  <a:cubicBezTo>
                    <a:pt x="768" y="1410"/>
                    <a:pt x="823" y="1402"/>
                    <a:pt x="877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09" y="1382"/>
                    <a:pt x="918" y="1375"/>
                    <a:pt x="929" y="1372"/>
                  </a:cubicBezTo>
                  <a:cubicBezTo>
                    <a:pt x="934" y="1370"/>
                    <a:pt x="936" y="1368"/>
                    <a:pt x="941" y="1366"/>
                  </a:cubicBezTo>
                  <a:cubicBezTo>
                    <a:pt x="984" y="1350"/>
                    <a:pt x="1023" y="1330"/>
                    <a:pt x="1059" y="1303"/>
                  </a:cubicBezTo>
                  <a:cubicBezTo>
                    <a:pt x="1144" y="1246"/>
                    <a:pt x="1221" y="1171"/>
                    <a:pt x="1277" y="1078"/>
                  </a:cubicBezTo>
                  <a:cubicBezTo>
                    <a:pt x="1284" y="1066"/>
                    <a:pt x="1289" y="1053"/>
                    <a:pt x="1294" y="1041"/>
                  </a:cubicBezTo>
                  <a:cubicBezTo>
                    <a:pt x="1372" y="922"/>
                    <a:pt x="1424" y="780"/>
                    <a:pt x="1421" y="627"/>
                  </a:cubicBezTo>
                  <a:cubicBezTo>
                    <a:pt x="1416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8"/>
            <p:cNvSpPr/>
            <p:nvPr/>
          </p:nvSpPr>
          <p:spPr>
            <a:xfrm rot="-3022709">
              <a:off x="6989584" y="4612331"/>
              <a:ext cx="68863" cy="70782"/>
            </a:xfrm>
            <a:custGeom>
              <a:rect b="b" l="l" r="r" t="t"/>
              <a:pathLst>
                <a:path extrusionOk="0" h="1438" w="1399">
                  <a:moveTo>
                    <a:pt x="838" y="1"/>
                  </a:moveTo>
                  <a:cubicBezTo>
                    <a:pt x="719" y="1"/>
                    <a:pt x="595" y="35"/>
                    <a:pt x="487" y="103"/>
                  </a:cubicBezTo>
                  <a:cubicBezTo>
                    <a:pt x="57" y="371"/>
                    <a:pt x="1" y="1085"/>
                    <a:pt x="377" y="1345"/>
                  </a:cubicBezTo>
                  <a:cubicBezTo>
                    <a:pt x="464" y="1404"/>
                    <a:pt x="569" y="1438"/>
                    <a:pt x="675" y="1438"/>
                  </a:cubicBezTo>
                  <a:cubicBezTo>
                    <a:pt x="808" y="1438"/>
                    <a:pt x="942" y="1385"/>
                    <a:pt x="1044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6"/>
                    <a:pt x="1361" y="862"/>
                    <a:pt x="1379" y="652"/>
                  </a:cubicBezTo>
                  <a:cubicBezTo>
                    <a:pt x="1399" y="407"/>
                    <a:pt x="1305" y="182"/>
                    <a:pt x="1115" y="72"/>
                  </a:cubicBezTo>
                  <a:cubicBezTo>
                    <a:pt x="1032" y="24"/>
                    <a:pt x="936" y="1"/>
                    <a:pt x="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8"/>
            <p:cNvSpPr/>
            <p:nvPr/>
          </p:nvSpPr>
          <p:spPr>
            <a:xfrm rot="-3022709">
              <a:off x="6876351" y="4709008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1"/>
                    <a:pt x="1" y="825"/>
                    <a:pt x="271" y="1166"/>
                  </a:cubicBezTo>
                  <a:cubicBezTo>
                    <a:pt x="326" y="1235"/>
                    <a:pt x="395" y="1284"/>
                    <a:pt x="470" y="1320"/>
                  </a:cubicBezTo>
                  <a:cubicBezTo>
                    <a:pt x="481" y="1342"/>
                    <a:pt x="497" y="1362"/>
                    <a:pt x="520" y="1372"/>
                  </a:cubicBezTo>
                  <a:cubicBezTo>
                    <a:pt x="581" y="1398"/>
                    <a:pt x="646" y="1410"/>
                    <a:pt x="712" y="1410"/>
                  </a:cubicBezTo>
                  <a:cubicBezTo>
                    <a:pt x="767" y="1410"/>
                    <a:pt x="823" y="1402"/>
                    <a:pt x="878" y="1387"/>
                  </a:cubicBezTo>
                  <a:cubicBezTo>
                    <a:pt x="884" y="1385"/>
                    <a:pt x="891" y="1387"/>
                    <a:pt x="898" y="1384"/>
                  </a:cubicBezTo>
                  <a:cubicBezTo>
                    <a:pt x="908" y="1381"/>
                    <a:pt x="919" y="1375"/>
                    <a:pt x="929" y="1371"/>
                  </a:cubicBezTo>
                  <a:cubicBezTo>
                    <a:pt x="933" y="1369"/>
                    <a:pt x="937" y="1368"/>
                    <a:pt x="940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7"/>
                    <a:pt x="1220" y="1172"/>
                    <a:pt x="1276" y="1078"/>
                  </a:cubicBezTo>
                  <a:cubicBezTo>
                    <a:pt x="1284" y="1066"/>
                    <a:pt x="1288" y="1053"/>
                    <a:pt x="1294" y="1040"/>
                  </a:cubicBezTo>
                  <a:cubicBezTo>
                    <a:pt x="1373" y="921"/>
                    <a:pt x="1424" y="781"/>
                    <a:pt x="1421" y="628"/>
                  </a:cubicBezTo>
                  <a:cubicBezTo>
                    <a:pt x="1415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8"/>
            <p:cNvSpPr/>
            <p:nvPr/>
          </p:nvSpPr>
          <p:spPr>
            <a:xfrm rot="-3022709">
              <a:off x="6985395" y="4717017"/>
              <a:ext cx="70192" cy="69453"/>
            </a:xfrm>
            <a:custGeom>
              <a:rect b="b" l="l" r="r" t="t"/>
              <a:pathLst>
                <a:path extrusionOk="0" h="1411" w="1426">
                  <a:moveTo>
                    <a:pt x="842" y="1"/>
                  </a:moveTo>
                  <a:cubicBezTo>
                    <a:pt x="761" y="1"/>
                    <a:pt x="677" y="20"/>
                    <a:pt x="594" y="62"/>
                  </a:cubicBezTo>
                  <a:cubicBezTo>
                    <a:pt x="207" y="261"/>
                    <a:pt x="1" y="825"/>
                    <a:pt x="272" y="1166"/>
                  </a:cubicBezTo>
                  <a:cubicBezTo>
                    <a:pt x="327" y="1235"/>
                    <a:pt x="396" y="1284"/>
                    <a:pt x="471" y="1322"/>
                  </a:cubicBezTo>
                  <a:cubicBezTo>
                    <a:pt x="483" y="1343"/>
                    <a:pt x="499" y="1362"/>
                    <a:pt x="522" y="1372"/>
                  </a:cubicBezTo>
                  <a:cubicBezTo>
                    <a:pt x="583" y="1398"/>
                    <a:pt x="648" y="1411"/>
                    <a:pt x="714" y="1411"/>
                  </a:cubicBezTo>
                  <a:cubicBezTo>
                    <a:pt x="769" y="1411"/>
                    <a:pt x="824" y="1402"/>
                    <a:pt x="878" y="1387"/>
                  </a:cubicBezTo>
                  <a:cubicBezTo>
                    <a:pt x="882" y="1386"/>
                    <a:pt x="885" y="1386"/>
                    <a:pt x="889" y="1386"/>
                  </a:cubicBezTo>
                  <a:cubicBezTo>
                    <a:pt x="892" y="1386"/>
                    <a:pt x="896" y="1386"/>
                    <a:pt x="898" y="1385"/>
                  </a:cubicBezTo>
                  <a:cubicBezTo>
                    <a:pt x="910" y="1382"/>
                    <a:pt x="919" y="1375"/>
                    <a:pt x="930" y="1372"/>
                  </a:cubicBezTo>
                  <a:cubicBezTo>
                    <a:pt x="935" y="1369"/>
                    <a:pt x="937" y="1368"/>
                    <a:pt x="942" y="1366"/>
                  </a:cubicBezTo>
                  <a:cubicBezTo>
                    <a:pt x="984" y="1351"/>
                    <a:pt x="1024" y="1330"/>
                    <a:pt x="1060" y="1303"/>
                  </a:cubicBezTo>
                  <a:cubicBezTo>
                    <a:pt x="1145" y="1247"/>
                    <a:pt x="1222" y="1172"/>
                    <a:pt x="1278" y="1078"/>
                  </a:cubicBezTo>
                  <a:cubicBezTo>
                    <a:pt x="1285" y="1066"/>
                    <a:pt x="1289" y="1053"/>
                    <a:pt x="1295" y="1042"/>
                  </a:cubicBezTo>
                  <a:cubicBezTo>
                    <a:pt x="1373" y="922"/>
                    <a:pt x="1425" y="781"/>
                    <a:pt x="1422" y="628"/>
                  </a:cubicBezTo>
                  <a:cubicBezTo>
                    <a:pt x="1417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8"/>
            <p:cNvSpPr/>
            <p:nvPr/>
          </p:nvSpPr>
          <p:spPr>
            <a:xfrm rot="-3022709">
              <a:off x="7070067" y="4675361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0"/>
                  </a:moveTo>
                  <a:cubicBezTo>
                    <a:pt x="760" y="0"/>
                    <a:pt x="676" y="20"/>
                    <a:pt x="594" y="62"/>
                  </a:cubicBezTo>
                  <a:cubicBezTo>
                    <a:pt x="207" y="261"/>
                    <a:pt x="1" y="825"/>
                    <a:pt x="272" y="1166"/>
                  </a:cubicBezTo>
                  <a:cubicBezTo>
                    <a:pt x="327" y="1235"/>
                    <a:pt x="396" y="1284"/>
                    <a:pt x="471" y="1322"/>
                  </a:cubicBezTo>
                  <a:cubicBezTo>
                    <a:pt x="483" y="1343"/>
                    <a:pt x="499" y="1362"/>
                    <a:pt x="522" y="1372"/>
                  </a:cubicBezTo>
                  <a:cubicBezTo>
                    <a:pt x="583" y="1398"/>
                    <a:pt x="648" y="1410"/>
                    <a:pt x="714" y="1410"/>
                  </a:cubicBezTo>
                  <a:cubicBezTo>
                    <a:pt x="769" y="1410"/>
                    <a:pt x="824" y="1402"/>
                    <a:pt x="878" y="1387"/>
                  </a:cubicBezTo>
                  <a:cubicBezTo>
                    <a:pt x="882" y="1386"/>
                    <a:pt x="885" y="1386"/>
                    <a:pt x="889" y="1386"/>
                  </a:cubicBezTo>
                  <a:cubicBezTo>
                    <a:pt x="892" y="1386"/>
                    <a:pt x="895" y="1386"/>
                    <a:pt x="898" y="1385"/>
                  </a:cubicBezTo>
                  <a:cubicBezTo>
                    <a:pt x="910" y="1382"/>
                    <a:pt x="918" y="1375"/>
                    <a:pt x="930" y="1371"/>
                  </a:cubicBezTo>
                  <a:cubicBezTo>
                    <a:pt x="933" y="1369"/>
                    <a:pt x="937" y="1368"/>
                    <a:pt x="942" y="1366"/>
                  </a:cubicBezTo>
                  <a:cubicBezTo>
                    <a:pt x="983" y="1351"/>
                    <a:pt x="1024" y="1330"/>
                    <a:pt x="1060" y="1303"/>
                  </a:cubicBezTo>
                  <a:cubicBezTo>
                    <a:pt x="1145" y="1247"/>
                    <a:pt x="1221" y="1172"/>
                    <a:pt x="1278" y="1078"/>
                  </a:cubicBezTo>
                  <a:cubicBezTo>
                    <a:pt x="1285" y="1066"/>
                    <a:pt x="1289" y="1053"/>
                    <a:pt x="1295" y="1042"/>
                  </a:cubicBezTo>
                  <a:cubicBezTo>
                    <a:pt x="1373" y="921"/>
                    <a:pt x="1425" y="781"/>
                    <a:pt x="1422" y="628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8"/>
            <p:cNvSpPr/>
            <p:nvPr/>
          </p:nvSpPr>
          <p:spPr>
            <a:xfrm rot="-3022709">
              <a:off x="6759134" y="4725762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7" y="1"/>
                  </a:moveTo>
                  <a:cubicBezTo>
                    <a:pt x="718" y="1"/>
                    <a:pt x="595" y="35"/>
                    <a:pt x="486" y="103"/>
                  </a:cubicBezTo>
                  <a:cubicBezTo>
                    <a:pt x="56" y="371"/>
                    <a:pt x="0" y="1085"/>
                    <a:pt x="377" y="1345"/>
                  </a:cubicBezTo>
                  <a:cubicBezTo>
                    <a:pt x="463" y="1405"/>
                    <a:pt x="569" y="1439"/>
                    <a:pt x="675" y="1439"/>
                  </a:cubicBezTo>
                  <a:cubicBezTo>
                    <a:pt x="808" y="1439"/>
                    <a:pt x="942" y="1386"/>
                    <a:pt x="1045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8"/>
                    <a:pt x="1361" y="862"/>
                    <a:pt x="1378" y="652"/>
                  </a:cubicBezTo>
                  <a:cubicBezTo>
                    <a:pt x="1398" y="407"/>
                    <a:pt x="1304" y="183"/>
                    <a:pt x="1114" y="72"/>
                  </a:cubicBezTo>
                  <a:cubicBezTo>
                    <a:pt x="1031" y="24"/>
                    <a:pt x="936" y="1"/>
                    <a:pt x="8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8"/>
            <p:cNvSpPr/>
            <p:nvPr/>
          </p:nvSpPr>
          <p:spPr>
            <a:xfrm rot="-3022709">
              <a:off x="6645891" y="4822468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1" y="1"/>
                  </a:moveTo>
                  <a:cubicBezTo>
                    <a:pt x="760" y="1"/>
                    <a:pt x="676" y="20"/>
                    <a:pt x="593" y="62"/>
                  </a:cubicBezTo>
                  <a:cubicBezTo>
                    <a:pt x="207" y="261"/>
                    <a:pt x="0" y="825"/>
                    <a:pt x="270" y="1166"/>
                  </a:cubicBezTo>
                  <a:cubicBezTo>
                    <a:pt x="325" y="1235"/>
                    <a:pt x="394" y="1284"/>
                    <a:pt x="469" y="1322"/>
                  </a:cubicBezTo>
                  <a:cubicBezTo>
                    <a:pt x="482" y="1344"/>
                    <a:pt x="498" y="1362"/>
                    <a:pt x="520" y="1372"/>
                  </a:cubicBezTo>
                  <a:cubicBezTo>
                    <a:pt x="581" y="1398"/>
                    <a:pt x="646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1" y="1386"/>
                    <a:pt x="884" y="1386"/>
                    <a:pt x="888" y="1386"/>
                  </a:cubicBezTo>
                  <a:cubicBezTo>
                    <a:pt x="891" y="1386"/>
                    <a:pt x="894" y="1386"/>
                    <a:pt x="898" y="1385"/>
                  </a:cubicBezTo>
                  <a:cubicBezTo>
                    <a:pt x="909" y="1382"/>
                    <a:pt x="918" y="1375"/>
                    <a:pt x="928" y="1372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2" y="1331"/>
                    <a:pt x="1059" y="1303"/>
                  </a:cubicBezTo>
                  <a:cubicBezTo>
                    <a:pt x="1144" y="1247"/>
                    <a:pt x="1221" y="1172"/>
                    <a:pt x="1276" y="1078"/>
                  </a:cubicBezTo>
                  <a:cubicBezTo>
                    <a:pt x="1283" y="1066"/>
                    <a:pt x="1287" y="1053"/>
                    <a:pt x="1295" y="1042"/>
                  </a:cubicBezTo>
                  <a:cubicBezTo>
                    <a:pt x="1372" y="922"/>
                    <a:pt x="1423" y="781"/>
                    <a:pt x="1420" y="628"/>
                  </a:cubicBezTo>
                  <a:cubicBezTo>
                    <a:pt x="1414" y="276"/>
                    <a:pt x="1148" y="1"/>
                    <a:pt x="8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8"/>
            <p:cNvSpPr/>
            <p:nvPr/>
          </p:nvSpPr>
          <p:spPr>
            <a:xfrm rot="-3022709">
              <a:off x="6755014" y="4830489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0"/>
                    <a:pt x="1" y="826"/>
                    <a:pt x="271" y="1166"/>
                  </a:cubicBezTo>
                  <a:cubicBezTo>
                    <a:pt x="325" y="1236"/>
                    <a:pt x="395" y="1285"/>
                    <a:pt x="470" y="1321"/>
                  </a:cubicBezTo>
                  <a:cubicBezTo>
                    <a:pt x="481" y="1342"/>
                    <a:pt x="497" y="1363"/>
                    <a:pt x="520" y="1373"/>
                  </a:cubicBezTo>
                  <a:cubicBezTo>
                    <a:pt x="581" y="1399"/>
                    <a:pt x="646" y="1410"/>
                    <a:pt x="712" y="1410"/>
                  </a:cubicBezTo>
                  <a:cubicBezTo>
                    <a:pt x="767" y="1410"/>
                    <a:pt x="823" y="1402"/>
                    <a:pt x="878" y="1387"/>
                  </a:cubicBezTo>
                  <a:cubicBezTo>
                    <a:pt x="884" y="1386"/>
                    <a:pt x="891" y="1387"/>
                    <a:pt x="898" y="1384"/>
                  </a:cubicBezTo>
                  <a:cubicBezTo>
                    <a:pt x="908" y="1381"/>
                    <a:pt x="918" y="1376"/>
                    <a:pt x="929" y="1371"/>
                  </a:cubicBezTo>
                  <a:cubicBezTo>
                    <a:pt x="933" y="1370"/>
                    <a:pt x="937" y="1368"/>
                    <a:pt x="940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6"/>
                    <a:pt x="1220" y="1172"/>
                    <a:pt x="1276" y="1078"/>
                  </a:cubicBezTo>
                  <a:cubicBezTo>
                    <a:pt x="1284" y="1067"/>
                    <a:pt x="1288" y="1054"/>
                    <a:pt x="1294" y="1041"/>
                  </a:cubicBezTo>
                  <a:cubicBezTo>
                    <a:pt x="1373" y="921"/>
                    <a:pt x="1423" y="781"/>
                    <a:pt x="1421" y="627"/>
                  </a:cubicBezTo>
                  <a:cubicBezTo>
                    <a:pt x="1415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8"/>
            <p:cNvSpPr/>
            <p:nvPr/>
          </p:nvSpPr>
          <p:spPr>
            <a:xfrm rot="-3022709">
              <a:off x="6839658" y="4788823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3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0"/>
                    <a:pt x="1" y="826"/>
                    <a:pt x="270" y="1166"/>
                  </a:cubicBezTo>
                  <a:cubicBezTo>
                    <a:pt x="325" y="1234"/>
                    <a:pt x="394" y="1285"/>
                    <a:pt x="470" y="1321"/>
                  </a:cubicBezTo>
                  <a:cubicBezTo>
                    <a:pt x="481" y="1342"/>
                    <a:pt x="497" y="1361"/>
                    <a:pt x="520" y="1371"/>
                  </a:cubicBezTo>
                  <a:cubicBezTo>
                    <a:pt x="580" y="1398"/>
                    <a:pt x="645" y="1410"/>
                    <a:pt x="711" y="1410"/>
                  </a:cubicBezTo>
                  <a:cubicBezTo>
                    <a:pt x="766" y="1410"/>
                    <a:pt x="822" y="1401"/>
                    <a:pt x="876" y="1386"/>
                  </a:cubicBezTo>
                  <a:cubicBezTo>
                    <a:pt x="880" y="1385"/>
                    <a:pt x="884" y="1385"/>
                    <a:pt x="887" y="1385"/>
                  </a:cubicBezTo>
                  <a:cubicBezTo>
                    <a:pt x="891" y="1385"/>
                    <a:pt x="894" y="1385"/>
                    <a:pt x="898" y="1384"/>
                  </a:cubicBezTo>
                  <a:cubicBezTo>
                    <a:pt x="908" y="1381"/>
                    <a:pt x="918" y="1374"/>
                    <a:pt x="928" y="1371"/>
                  </a:cubicBezTo>
                  <a:cubicBezTo>
                    <a:pt x="933" y="1370"/>
                    <a:pt x="936" y="1368"/>
                    <a:pt x="940" y="1365"/>
                  </a:cubicBezTo>
                  <a:cubicBezTo>
                    <a:pt x="983" y="1350"/>
                    <a:pt x="1022" y="1329"/>
                    <a:pt x="1060" y="1302"/>
                  </a:cubicBezTo>
                  <a:cubicBezTo>
                    <a:pt x="1143" y="1246"/>
                    <a:pt x="1220" y="1171"/>
                    <a:pt x="1276" y="1077"/>
                  </a:cubicBezTo>
                  <a:cubicBezTo>
                    <a:pt x="1283" y="1065"/>
                    <a:pt x="1288" y="1052"/>
                    <a:pt x="1293" y="1041"/>
                  </a:cubicBezTo>
                  <a:cubicBezTo>
                    <a:pt x="1373" y="921"/>
                    <a:pt x="1423" y="781"/>
                    <a:pt x="1420" y="627"/>
                  </a:cubicBezTo>
                  <a:cubicBezTo>
                    <a:pt x="1415" y="276"/>
                    <a:pt x="1149" y="0"/>
                    <a:pt x="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8"/>
            <p:cNvSpPr/>
            <p:nvPr/>
          </p:nvSpPr>
          <p:spPr>
            <a:xfrm rot="-3022709">
              <a:off x="6528673" y="4839322"/>
              <a:ext cx="68863" cy="70733"/>
            </a:xfrm>
            <a:custGeom>
              <a:rect b="b" l="l" r="r" t="t"/>
              <a:pathLst>
                <a:path extrusionOk="0" h="1437" w="1399">
                  <a:moveTo>
                    <a:pt x="838" y="0"/>
                  </a:moveTo>
                  <a:cubicBezTo>
                    <a:pt x="718" y="0"/>
                    <a:pt x="595" y="35"/>
                    <a:pt x="487" y="102"/>
                  </a:cubicBezTo>
                  <a:cubicBezTo>
                    <a:pt x="58" y="370"/>
                    <a:pt x="0" y="1085"/>
                    <a:pt x="379" y="1344"/>
                  </a:cubicBezTo>
                  <a:cubicBezTo>
                    <a:pt x="464" y="1403"/>
                    <a:pt x="569" y="1437"/>
                    <a:pt x="675" y="1437"/>
                  </a:cubicBezTo>
                  <a:cubicBezTo>
                    <a:pt x="808" y="1437"/>
                    <a:pt x="942" y="1384"/>
                    <a:pt x="1045" y="1262"/>
                  </a:cubicBezTo>
                  <a:cubicBezTo>
                    <a:pt x="1064" y="1239"/>
                    <a:pt x="1081" y="1215"/>
                    <a:pt x="1097" y="1189"/>
                  </a:cubicBezTo>
                  <a:cubicBezTo>
                    <a:pt x="1262" y="1066"/>
                    <a:pt x="1361" y="860"/>
                    <a:pt x="1378" y="652"/>
                  </a:cubicBezTo>
                  <a:cubicBezTo>
                    <a:pt x="1399" y="405"/>
                    <a:pt x="1305" y="181"/>
                    <a:pt x="1116" y="72"/>
                  </a:cubicBezTo>
                  <a:cubicBezTo>
                    <a:pt x="1032" y="24"/>
                    <a:pt x="936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8"/>
            <p:cNvSpPr/>
            <p:nvPr/>
          </p:nvSpPr>
          <p:spPr>
            <a:xfrm rot="-3022709">
              <a:off x="6570382" y="4744376"/>
              <a:ext cx="74080" cy="81464"/>
            </a:xfrm>
            <a:custGeom>
              <a:rect b="b" l="l" r="r" t="t"/>
              <a:pathLst>
                <a:path extrusionOk="0" h="1655" w="1505">
                  <a:moveTo>
                    <a:pt x="801" y="0"/>
                  </a:moveTo>
                  <a:cubicBezTo>
                    <a:pt x="752" y="0"/>
                    <a:pt x="702" y="7"/>
                    <a:pt x="652" y="20"/>
                  </a:cubicBezTo>
                  <a:cubicBezTo>
                    <a:pt x="291" y="114"/>
                    <a:pt x="1" y="508"/>
                    <a:pt x="57" y="903"/>
                  </a:cubicBezTo>
                  <a:cubicBezTo>
                    <a:pt x="41" y="1014"/>
                    <a:pt x="43" y="1125"/>
                    <a:pt x="74" y="1228"/>
                  </a:cubicBezTo>
                  <a:cubicBezTo>
                    <a:pt x="157" y="1503"/>
                    <a:pt x="404" y="1655"/>
                    <a:pt x="667" y="1655"/>
                  </a:cubicBezTo>
                  <a:cubicBezTo>
                    <a:pt x="754" y="1655"/>
                    <a:pt x="843" y="1638"/>
                    <a:pt x="929" y="1603"/>
                  </a:cubicBezTo>
                  <a:cubicBezTo>
                    <a:pt x="1281" y="1459"/>
                    <a:pt x="1504" y="997"/>
                    <a:pt x="1447" y="619"/>
                  </a:cubicBezTo>
                  <a:cubicBezTo>
                    <a:pt x="1394" y="278"/>
                    <a:pt x="1123" y="0"/>
                    <a:pt x="8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8"/>
            <p:cNvSpPr/>
            <p:nvPr/>
          </p:nvSpPr>
          <p:spPr>
            <a:xfrm rot="-3022709">
              <a:off x="6522390" y="4535766"/>
              <a:ext cx="68912" cy="70832"/>
            </a:xfrm>
            <a:custGeom>
              <a:rect b="b" l="l" r="r" t="t"/>
              <a:pathLst>
                <a:path extrusionOk="0" h="1439" w="1400">
                  <a:moveTo>
                    <a:pt x="839" y="1"/>
                  </a:moveTo>
                  <a:cubicBezTo>
                    <a:pt x="719" y="1"/>
                    <a:pt x="596" y="36"/>
                    <a:pt x="488" y="103"/>
                  </a:cubicBezTo>
                  <a:cubicBezTo>
                    <a:pt x="58" y="371"/>
                    <a:pt x="0" y="1086"/>
                    <a:pt x="378" y="1345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8" y="1438"/>
                    <a:pt x="942" y="1386"/>
                    <a:pt x="1045" y="1265"/>
                  </a:cubicBezTo>
                  <a:cubicBezTo>
                    <a:pt x="1064" y="1241"/>
                    <a:pt x="1082" y="1217"/>
                    <a:pt x="1097" y="1191"/>
                  </a:cubicBezTo>
                  <a:cubicBezTo>
                    <a:pt x="1261" y="1068"/>
                    <a:pt x="1362" y="862"/>
                    <a:pt x="1380" y="653"/>
                  </a:cubicBezTo>
                  <a:cubicBezTo>
                    <a:pt x="1400" y="407"/>
                    <a:pt x="1306" y="182"/>
                    <a:pt x="1116" y="73"/>
                  </a:cubicBezTo>
                  <a:cubicBezTo>
                    <a:pt x="1033" y="25"/>
                    <a:pt x="937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8"/>
            <p:cNvSpPr/>
            <p:nvPr/>
          </p:nvSpPr>
          <p:spPr>
            <a:xfrm rot="-3022709">
              <a:off x="6518240" y="4640481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7" y="20"/>
                    <a:pt x="594" y="62"/>
                  </a:cubicBezTo>
                  <a:cubicBezTo>
                    <a:pt x="207" y="262"/>
                    <a:pt x="1" y="826"/>
                    <a:pt x="271" y="1168"/>
                  </a:cubicBezTo>
                  <a:cubicBezTo>
                    <a:pt x="326" y="1236"/>
                    <a:pt x="395" y="1286"/>
                    <a:pt x="471" y="1322"/>
                  </a:cubicBezTo>
                  <a:cubicBezTo>
                    <a:pt x="483" y="1344"/>
                    <a:pt x="499" y="1363"/>
                    <a:pt x="522" y="1373"/>
                  </a:cubicBezTo>
                  <a:cubicBezTo>
                    <a:pt x="582" y="1399"/>
                    <a:pt x="647" y="1411"/>
                    <a:pt x="713" y="1411"/>
                  </a:cubicBezTo>
                  <a:cubicBezTo>
                    <a:pt x="768" y="1411"/>
                    <a:pt x="824" y="1403"/>
                    <a:pt x="878" y="1387"/>
                  </a:cubicBezTo>
                  <a:cubicBezTo>
                    <a:pt x="882" y="1386"/>
                    <a:pt x="885" y="1386"/>
                    <a:pt x="888" y="1386"/>
                  </a:cubicBezTo>
                  <a:cubicBezTo>
                    <a:pt x="892" y="1386"/>
                    <a:pt x="895" y="1386"/>
                    <a:pt x="898" y="1386"/>
                  </a:cubicBezTo>
                  <a:cubicBezTo>
                    <a:pt x="910" y="1383"/>
                    <a:pt x="919" y="1376"/>
                    <a:pt x="929" y="1373"/>
                  </a:cubicBezTo>
                  <a:cubicBezTo>
                    <a:pt x="933" y="1370"/>
                    <a:pt x="937" y="1368"/>
                    <a:pt x="942" y="1367"/>
                  </a:cubicBezTo>
                  <a:cubicBezTo>
                    <a:pt x="984" y="1351"/>
                    <a:pt x="1024" y="1331"/>
                    <a:pt x="1060" y="1303"/>
                  </a:cubicBezTo>
                  <a:cubicBezTo>
                    <a:pt x="1145" y="1247"/>
                    <a:pt x="1222" y="1172"/>
                    <a:pt x="1278" y="1078"/>
                  </a:cubicBezTo>
                  <a:cubicBezTo>
                    <a:pt x="1284" y="1067"/>
                    <a:pt x="1288" y="1054"/>
                    <a:pt x="1295" y="1042"/>
                  </a:cubicBezTo>
                  <a:cubicBezTo>
                    <a:pt x="1373" y="922"/>
                    <a:pt x="1424" y="781"/>
                    <a:pt x="1422" y="628"/>
                  </a:cubicBezTo>
                  <a:cubicBezTo>
                    <a:pt x="1417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8"/>
            <p:cNvSpPr/>
            <p:nvPr/>
          </p:nvSpPr>
          <p:spPr>
            <a:xfrm rot="-3022709">
              <a:off x="6765409" y="5029250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8" y="1"/>
                  </a:moveTo>
                  <a:cubicBezTo>
                    <a:pt x="718" y="1"/>
                    <a:pt x="595" y="35"/>
                    <a:pt x="487" y="103"/>
                  </a:cubicBezTo>
                  <a:cubicBezTo>
                    <a:pt x="57" y="371"/>
                    <a:pt x="0" y="1085"/>
                    <a:pt x="377" y="1345"/>
                  </a:cubicBezTo>
                  <a:cubicBezTo>
                    <a:pt x="464" y="1405"/>
                    <a:pt x="569" y="1439"/>
                    <a:pt x="675" y="1439"/>
                  </a:cubicBezTo>
                  <a:cubicBezTo>
                    <a:pt x="808" y="1439"/>
                    <a:pt x="942" y="1386"/>
                    <a:pt x="1043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8"/>
                    <a:pt x="1361" y="862"/>
                    <a:pt x="1378" y="652"/>
                  </a:cubicBezTo>
                  <a:cubicBezTo>
                    <a:pt x="1398" y="407"/>
                    <a:pt x="1305" y="184"/>
                    <a:pt x="1114" y="72"/>
                  </a:cubicBezTo>
                  <a:cubicBezTo>
                    <a:pt x="1031" y="24"/>
                    <a:pt x="936" y="1"/>
                    <a:pt x="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8"/>
            <p:cNvSpPr/>
            <p:nvPr/>
          </p:nvSpPr>
          <p:spPr>
            <a:xfrm rot="-3022709">
              <a:off x="6662202" y="5000954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0" y="0"/>
                    <a:pt x="676" y="20"/>
                    <a:pt x="592" y="63"/>
                  </a:cubicBezTo>
                  <a:cubicBezTo>
                    <a:pt x="207" y="260"/>
                    <a:pt x="1" y="826"/>
                    <a:pt x="271" y="1166"/>
                  </a:cubicBezTo>
                  <a:cubicBezTo>
                    <a:pt x="326" y="1234"/>
                    <a:pt x="395" y="1285"/>
                    <a:pt x="470" y="1321"/>
                  </a:cubicBezTo>
                  <a:cubicBezTo>
                    <a:pt x="481" y="1342"/>
                    <a:pt x="497" y="1361"/>
                    <a:pt x="520" y="1371"/>
                  </a:cubicBezTo>
                  <a:cubicBezTo>
                    <a:pt x="581" y="1398"/>
                    <a:pt x="645" y="1410"/>
                    <a:pt x="711" y="1410"/>
                  </a:cubicBezTo>
                  <a:cubicBezTo>
                    <a:pt x="766" y="1410"/>
                    <a:pt x="822" y="1402"/>
                    <a:pt x="877" y="1386"/>
                  </a:cubicBezTo>
                  <a:cubicBezTo>
                    <a:pt x="880" y="1385"/>
                    <a:pt x="884" y="1385"/>
                    <a:pt x="888" y="1385"/>
                  </a:cubicBezTo>
                  <a:cubicBezTo>
                    <a:pt x="891" y="1385"/>
                    <a:pt x="895" y="1385"/>
                    <a:pt x="898" y="1384"/>
                  </a:cubicBezTo>
                  <a:cubicBezTo>
                    <a:pt x="908" y="1381"/>
                    <a:pt x="919" y="1374"/>
                    <a:pt x="929" y="1371"/>
                  </a:cubicBezTo>
                  <a:cubicBezTo>
                    <a:pt x="933" y="1370"/>
                    <a:pt x="936" y="1367"/>
                    <a:pt x="940" y="1366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4" y="1246"/>
                    <a:pt x="1220" y="1171"/>
                    <a:pt x="1276" y="1077"/>
                  </a:cubicBezTo>
                  <a:cubicBezTo>
                    <a:pt x="1284" y="1065"/>
                    <a:pt x="1288" y="1052"/>
                    <a:pt x="1294" y="1041"/>
                  </a:cubicBezTo>
                  <a:cubicBezTo>
                    <a:pt x="1372" y="921"/>
                    <a:pt x="1424" y="781"/>
                    <a:pt x="1421" y="627"/>
                  </a:cubicBezTo>
                  <a:cubicBezTo>
                    <a:pt x="1415" y="276"/>
                    <a:pt x="1148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8"/>
            <p:cNvSpPr/>
            <p:nvPr/>
          </p:nvSpPr>
          <p:spPr>
            <a:xfrm rot="-3022709">
              <a:off x="6705712" y="4930474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2" y="0"/>
                  </a:moveTo>
                  <a:cubicBezTo>
                    <a:pt x="761" y="0"/>
                    <a:pt x="676" y="20"/>
                    <a:pt x="593" y="62"/>
                  </a:cubicBezTo>
                  <a:cubicBezTo>
                    <a:pt x="207" y="260"/>
                    <a:pt x="0" y="826"/>
                    <a:pt x="270" y="1166"/>
                  </a:cubicBezTo>
                  <a:cubicBezTo>
                    <a:pt x="325" y="1235"/>
                    <a:pt x="394" y="1284"/>
                    <a:pt x="469" y="1321"/>
                  </a:cubicBezTo>
                  <a:cubicBezTo>
                    <a:pt x="482" y="1342"/>
                    <a:pt x="498" y="1362"/>
                    <a:pt x="520" y="1372"/>
                  </a:cubicBezTo>
                  <a:cubicBezTo>
                    <a:pt x="580" y="1398"/>
                    <a:pt x="644" y="1410"/>
                    <a:pt x="709" y="1410"/>
                  </a:cubicBezTo>
                  <a:cubicBezTo>
                    <a:pt x="765" y="1410"/>
                    <a:pt x="822" y="1401"/>
                    <a:pt x="878" y="1385"/>
                  </a:cubicBezTo>
                  <a:cubicBezTo>
                    <a:pt x="885" y="1385"/>
                    <a:pt x="891" y="1385"/>
                    <a:pt x="898" y="1384"/>
                  </a:cubicBezTo>
                  <a:cubicBezTo>
                    <a:pt x="909" y="1381"/>
                    <a:pt x="918" y="1375"/>
                    <a:pt x="928" y="1371"/>
                  </a:cubicBezTo>
                  <a:cubicBezTo>
                    <a:pt x="933" y="1370"/>
                    <a:pt x="937" y="1368"/>
                    <a:pt x="941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5"/>
                    <a:pt x="1221" y="1172"/>
                    <a:pt x="1276" y="1078"/>
                  </a:cubicBezTo>
                  <a:cubicBezTo>
                    <a:pt x="1283" y="1067"/>
                    <a:pt x="1288" y="1054"/>
                    <a:pt x="1295" y="1041"/>
                  </a:cubicBezTo>
                  <a:cubicBezTo>
                    <a:pt x="1373" y="921"/>
                    <a:pt x="1423" y="781"/>
                    <a:pt x="1420" y="626"/>
                  </a:cubicBezTo>
                  <a:cubicBezTo>
                    <a:pt x="1415" y="276"/>
                    <a:pt x="1148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8"/>
            <p:cNvSpPr/>
            <p:nvPr/>
          </p:nvSpPr>
          <p:spPr>
            <a:xfrm rot="-3022709">
              <a:off x="6645891" y="4822468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1" y="1"/>
                  </a:moveTo>
                  <a:cubicBezTo>
                    <a:pt x="760" y="1"/>
                    <a:pt x="676" y="20"/>
                    <a:pt x="593" y="62"/>
                  </a:cubicBezTo>
                  <a:cubicBezTo>
                    <a:pt x="207" y="261"/>
                    <a:pt x="0" y="825"/>
                    <a:pt x="270" y="1166"/>
                  </a:cubicBezTo>
                  <a:cubicBezTo>
                    <a:pt x="325" y="1235"/>
                    <a:pt x="394" y="1284"/>
                    <a:pt x="469" y="1322"/>
                  </a:cubicBezTo>
                  <a:cubicBezTo>
                    <a:pt x="482" y="1344"/>
                    <a:pt x="498" y="1362"/>
                    <a:pt x="520" y="1372"/>
                  </a:cubicBezTo>
                  <a:cubicBezTo>
                    <a:pt x="581" y="1398"/>
                    <a:pt x="646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1" y="1386"/>
                    <a:pt x="884" y="1386"/>
                    <a:pt x="888" y="1386"/>
                  </a:cubicBezTo>
                  <a:cubicBezTo>
                    <a:pt x="891" y="1386"/>
                    <a:pt x="894" y="1386"/>
                    <a:pt x="898" y="1385"/>
                  </a:cubicBezTo>
                  <a:cubicBezTo>
                    <a:pt x="909" y="1382"/>
                    <a:pt x="918" y="1375"/>
                    <a:pt x="928" y="1372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2" y="1331"/>
                    <a:pt x="1059" y="1303"/>
                  </a:cubicBezTo>
                  <a:cubicBezTo>
                    <a:pt x="1144" y="1247"/>
                    <a:pt x="1221" y="1172"/>
                    <a:pt x="1276" y="1078"/>
                  </a:cubicBezTo>
                  <a:cubicBezTo>
                    <a:pt x="1283" y="1066"/>
                    <a:pt x="1287" y="1053"/>
                    <a:pt x="1295" y="1042"/>
                  </a:cubicBezTo>
                  <a:cubicBezTo>
                    <a:pt x="1372" y="922"/>
                    <a:pt x="1423" y="781"/>
                    <a:pt x="1420" y="628"/>
                  </a:cubicBezTo>
                  <a:cubicBezTo>
                    <a:pt x="1414" y="276"/>
                    <a:pt x="1148" y="1"/>
                    <a:pt x="8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8"/>
            <p:cNvSpPr/>
            <p:nvPr/>
          </p:nvSpPr>
          <p:spPr>
            <a:xfrm rot="-3022709">
              <a:off x="6528673" y="4839322"/>
              <a:ext cx="68863" cy="70733"/>
            </a:xfrm>
            <a:custGeom>
              <a:rect b="b" l="l" r="r" t="t"/>
              <a:pathLst>
                <a:path extrusionOk="0" h="1437" w="1399">
                  <a:moveTo>
                    <a:pt x="838" y="0"/>
                  </a:moveTo>
                  <a:cubicBezTo>
                    <a:pt x="718" y="0"/>
                    <a:pt x="595" y="35"/>
                    <a:pt x="487" y="102"/>
                  </a:cubicBezTo>
                  <a:cubicBezTo>
                    <a:pt x="58" y="370"/>
                    <a:pt x="0" y="1085"/>
                    <a:pt x="379" y="1344"/>
                  </a:cubicBezTo>
                  <a:cubicBezTo>
                    <a:pt x="464" y="1403"/>
                    <a:pt x="569" y="1437"/>
                    <a:pt x="675" y="1437"/>
                  </a:cubicBezTo>
                  <a:cubicBezTo>
                    <a:pt x="808" y="1437"/>
                    <a:pt x="942" y="1384"/>
                    <a:pt x="1045" y="1262"/>
                  </a:cubicBezTo>
                  <a:cubicBezTo>
                    <a:pt x="1064" y="1239"/>
                    <a:pt x="1081" y="1215"/>
                    <a:pt x="1097" y="1189"/>
                  </a:cubicBezTo>
                  <a:cubicBezTo>
                    <a:pt x="1262" y="1066"/>
                    <a:pt x="1361" y="860"/>
                    <a:pt x="1378" y="652"/>
                  </a:cubicBezTo>
                  <a:cubicBezTo>
                    <a:pt x="1399" y="405"/>
                    <a:pt x="1305" y="181"/>
                    <a:pt x="1116" y="72"/>
                  </a:cubicBezTo>
                  <a:cubicBezTo>
                    <a:pt x="1032" y="24"/>
                    <a:pt x="936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8"/>
            <p:cNvSpPr/>
            <p:nvPr/>
          </p:nvSpPr>
          <p:spPr>
            <a:xfrm rot="-3022709">
              <a:off x="6609177" y="4902293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2"/>
                    <a:pt x="1" y="826"/>
                    <a:pt x="271" y="1166"/>
                  </a:cubicBezTo>
                  <a:cubicBezTo>
                    <a:pt x="326" y="1236"/>
                    <a:pt x="395" y="1285"/>
                    <a:pt x="470" y="1321"/>
                  </a:cubicBezTo>
                  <a:cubicBezTo>
                    <a:pt x="483" y="1344"/>
                    <a:pt x="499" y="1363"/>
                    <a:pt x="520" y="1373"/>
                  </a:cubicBezTo>
                  <a:cubicBezTo>
                    <a:pt x="581" y="1399"/>
                    <a:pt x="646" y="1410"/>
                    <a:pt x="712" y="1410"/>
                  </a:cubicBezTo>
                  <a:cubicBezTo>
                    <a:pt x="767" y="1410"/>
                    <a:pt x="823" y="1402"/>
                    <a:pt x="878" y="1387"/>
                  </a:cubicBezTo>
                  <a:cubicBezTo>
                    <a:pt x="885" y="1386"/>
                    <a:pt x="891" y="1387"/>
                    <a:pt x="898" y="1384"/>
                  </a:cubicBezTo>
                  <a:cubicBezTo>
                    <a:pt x="910" y="1381"/>
                    <a:pt x="919" y="1376"/>
                    <a:pt x="929" y="1371"/>
                  </a:cubicBezTo>
                  <a:cubicBezTo>
                    <a:pt x="933" y="1370"/>
                    <a:pt x="937" y="1368"/>
                    <a:pt x="942" y="1367"/>
                  </a:cubicBezTo>
                  <a:cubicBezTo>
                    <a:pt x="984" y="1351"/>
                    <a:pt x="1023" y="1329"/>
                    <a:pt x="1060" y="1302"/>
                  </a:cubicBezTo>
                  <a:cubicBezTo>
                    <a:pt x="1145" y="1247"/>
                    <a:pt x="1222" y="1172"/>
                    <a:pt x="1276" y="1078"/>
                  </a:cubicBezTo>
                  <a:cubicBezTo>
                    <a:pt x="1284" y="1067"/>
                    <a:pt x="1288" y="1054"/>
                    <a:pt x="1295" y="1042"/>
                  </a:cubicBezTo>
                  <a:cubicBezTo>
                    <a:pt x="1373" y="921"/>
                    <a:pt x="1424" y="781"/>
                    <a:pt x="1421" y="628"/>
                  </a:cubicBezTo>
                  <a:cubicBezTo>
                    <a:pt x="1415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6" name="Google Shape;556;p8"/>
          <p:cNvGrpSpPr/>
          <p:nvPr/>
        </p:nvGrpSpPr>
        <p:grpSpPr>
          <a:xfrm flipH="1" rot="10800000">
            <a:off x="-893780" y="128555"/>
            <a:ext cx="4950457" cy="5615310"/>
            <a:chOff x="-893780" y="-587600"/>
            <a:chExt cx="4950457" cy="5615310"/>
          </a:xfrm>
        </p:grpSpPr>
        <p:grpSp>
          <p:nvGrpSpPr>
            <p:cNvPr id="557" name="Google Shape;557;p8"/>
            <p:cNvGrpSpPr/>
            <p:nvPr/>
          </p:nvGrpSpPr>
          <p:grpSpPr>
            <a:xfrm rot="9617463">
              <a:off x="2129322" y="-327027"/>
              <a:ext cx="1765412" cy="1267066"/>
              <a:chOff x="-168812" y="4208300"/>
              <a:chExt cx="1765633" cy="1267225"/>
            </a:xfrm>
          </p:grpSpPr>
          <p:sp>
            <p:nvSpPr>
              <p:cNvPr id="558" name="Google Shape;558;p8"/>
              <p:cNvSpPr/>
              <p:nvPr/>
            </p:nvSpPr>
            <p:spPr>
              <a:xfrm>
                <a:off x="-168812" y="4208300"/>
                <a:ext cx="1765633" cy="1267225"/>
              </a:xfrm>
              <a:custGeom>
                <a:rect b="b" l="l" r="r" t="t"/>
                <a:pathLst>
                  <a:path extrusionOk="0" h="18526" w="30297">
                    <a:moveTo>
                      <a:pt x="14417" y="1"/>
                    </a:moveTo>
                    <a:cubicBezTo>
                      <a:pt x="13882" y="1"/>
                      <a:pt x="13346" y="31"/>
                      <a:pt x="12811" y="94"/>
                    </a:cubicBezTo>
                    <a:cubicBezTo>
                      <a:pt x="9691" y="459"/>
                      <a:pt x="6927" y="1893"/>
                      <a:pt x="4821" y="4234"/>
                    </a:cubicBezTo>
                    <a:cubicBezTo>
                      <a:pt x="2819" y="6462"/>
                      <a:pt x="1458" y="9160"/>
                      <a:pt x="164" y="11841"/>
                    </a:cubicBezTo>
                    <a:cubicBezTo>
                      <a:pt x="1" y="12178"/>
                      <a:pt x="9" y="12564"/>
                      <a:pt x="166" y="12871"/>
                    </a:cubicBezTo>
                    <a:cubicBezTo>
                      <a:pt x="231" y="12998"/>
                      <a:pt x="357" y="13086"/>
                      <a:pt x="497" y="13112"/>
                    </a:cubicBezTo>
                    <a:lnTo>
                      <a:pt x="2100" y="13414"/>
                    </a:lnTo>
                    <a:cubicBezTo>
                      <a:pt x="2130" y="13419"/>
                      <a:pt x="2159" y="13422"/>
                      <a:pt x="2188" y="13422"/>
                    </a:cubicBezTo>
                    <a:cubicBezTo>
                      <a:pt x="2410" y="13422"/>
                      <a:pt x="2616" y="13268"/>
                      <a:pt x="2643" y="13043"/>
                    </a:cubicBezTo>
                    <a:cubicBezTo>
                      <a:pt x="2656" y="12939"/>
                      <a:pt x="2686" y="12836"/>
                      <a:pt x="2732" y="12738"/>
                    </a:cubicBezTo>
                    <a:cubicBezTo>
                      <a:pt x="3797" y="10536"/>
                      <a:pt x="4917" y="8321"/>
                      <a:pt x="6560" y="6490"/>
                    </a:cubicBezTo>
                    <a:cubicBezTo>
                      <a:pt x="8287" y="4570"/>
                      <a:pt x="10557" y="3392"/>
                      <a:pt x="13121" y="3089"/>
                    </a:cubicBezTo>
                    <a:cubicBezTo>
                      <a:pt x="13559" y="3038"/>
                      <a:pt x="13999" y="3013"/>
                      <a:pt x="14437" y="3013"/>
                    </a:cubicBezTo>
                    <a:cubicBezTo>
                      <a:pt x="19137" y="3013"/>
                      <a:pt x="23727" y="5884"/>
                      <a:pt x="25824" y="10085"/>
                    </a:cubicBezTo>
                    <a:cubicBezTo>
                      <a:pt x="27000" y="12437"/>
                      <a:pt x="27445" y="15064"/>
                      <a:pt x="27130" y="17663"/>
                    </a:cubicBezTo>
                    <a:cubicBezTo>
                      <a:pt x="27100" y="17908"/>
                      <a:pt x="27260" y="18136"/>
                      <a:pt x="27504" y="18182"/>
                    </a:cubicBezTo>
                    <a:lnTo>
                      <a:pt x="29289" y="18517"/>
                    </a:lnTo>
                    <a:cubicBezTo>
                      <a:pt x="29318" y="18523"/>
                      <a:pt x="29347" y="18525"/>
                      <a:pt x="29376" y="18525"/>
                    </a:cubicBezTo>
                    <a:cubicBezTo>
                      <a:pt x="29603" y="18525"/>
                      <a:pt x="29807" y="18361"/>
                      <a:pt x="29840" y="18128"/>
                    </a:cubicBezTo>
                    <a:cubicBezTo>
                      <a:pt x="30296" y="14872"/>
                      <a:pt x="29759" y="11561"/>
                      <a:pt x="28285" y="8609"/>
                    </a:cubicBezTo>
                    <a:cubicBezTo>
                      <a:pt x="25730" y="3493"/>
                      <a:pt x="20140" y="1"/>
                      <a:pt x="14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" name="Google Shape;559;p8"/>
              <p:cNvSpPr/>
              <p:nvPr/>
            </p:nvSpPr>
            <p:spPr>
              <a:xfrm>
                <a:off x="98155" y="4570149"/>
                <a:ext cx="1206577" cy="844360"/>
              </a:xfrm>
              <a:custGeom>
                <a:rect b="b" l="l" r="r" t="t"/>
                <a:pathLst>
                  <a:path extrusionOk="0" h="12344" w="20704">
                    <a:moveTo>
                      <a:pt x="9874" y="1"/>
                    </a:moveTo>
                    <a:cubicBezTo>
                      <a:pt x="9507" y="1"/>
                      <a:pt x="9139" y="22"/>
                      <a:pt x="8772" y="65"/>
                    </a:cubicBezTo>
                    <a:cubicBezTo>
                      <a:pt x="6631" y="316"/>
                      <a:pt x="4735" y="1301"/>
                      <a:pt x="3289" y="2906"/>
                    </a:cubicBezTo>
                    <a:cubicBezTo>
                      <a:pt x="1916" y="4433"/>
                      <a:pt x="983" y="6285"/>
                      <a:pt x="93" y="8126"/>
                    </a:cubicBezTo>
                    <a:cubicBezTo>
                      <a:pt x="21" y="8277"/>
                      <a:pt x="1" y="8440"/>
                      <a:pt x="22" y="8594"/>
                    </a:cubicBezTo>
                    <a:lnTo>
                      <a:pt x="1858" y="8939"/>
                    </a:lnTo>
                    <a:cubicBezTo>
                      <a:pt x="1869" y="8878"/>
                      <a:pt x="1888" y="8819"/>
                      <a:pt x="1916" y="8761"/>
                    </a:cubicBezTo>
                    <a:cubicBezTo>
                      <a:pt x="2641" y="7261"/>
                      <a:pt x="3403" y="5751"/>
                      <a:pt x="4521" y="4505"/>
                    </a:cubicBezTo>
                    <a:cubicBezTo>
                      <a:pt x="5700" y="3193"/>
                      <a:pt x="7246" y="2391"/>
                      <a:pt x="8995" y="2186"/>
                    </a:cubicBezTo>
                    <a:cubicBezTo>
                      <a:pt x="9292" y="2151"/>
                      <a:pt x="9590" y="2134"/>
                      <a:pt x="9888" y="2134"/>
                    </a:cubicBezTo>
                    <a:cubicBezTo>
                      <a:pt x="13090" y="2134"/>
                      <a:pt x="16221" y="4088"/>
                      <a:pt x="17652" y="6949"/>
                    </a:cubicBezTo>
                    <a:cubicBezTo>
                      <a:pt x="18379" y="8414"/>
                      <a:pt x="18694" y="10033"/>
                      <a:pt x="18581" y="11649"/>
                    </a:cubicBezTo>
                    <a:cubicBezTo>
                      <a:pt x="18565" y="11888"/>
                      <a:pt x="18723" y="12105"/>
                      <a:pt x="18958" y="12148"/>
                    </a:cubicBezTo>
                    <a:lnTo>
                      <a:pt x="19958" y="12335"/>
                    </a:lnTo>
                    <a:cubicBezTo>
                      <a:pt x="19987" y="12341"/>
                      <a:pt x="20016" y="12344"/>
                      <a:pt x="20045" y="12344"/>
                    </a:cubicBezTo>
                    <a:cubicBezTo>
                      <a:pt x="20278" y="12344"/>
                      <a:pt x="20486" y="12170"/>
                      <a:pt x="20509" y="11930"/>
                    </a:cubicBezTo>
                    <a:cubicBezTo>
                      <a:pt x="20704" y="9864"/>
                      <a:pt x="20326" y="7780"/>
                      <a:pt x="19391" y="5907"/>
                    </a:cubicBezTo>
                    <a:cubicBezTo>
                      <a:pt x="17637" y="2398"/>
                      <a:pt x="13800" y="1"/>
                      <a:pt x="987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" name="Google Shape;560;p8"/>
              <p:cNvSpPr/>
              <p:nvPr/>
            </p:nvSpPr>
            <p:spPr>
              <a:xfrm>
                <a:off x="379634" y="4930152"/>
                <a:ext cx="635866" cy="422933"/>
              </a:xfrm>
              <a:custGeom>
                <a:rect b="b" l="l" r="r" t="t"/>
                <a:pathLst>
                  <a:path extrusionOk="0" h="6183" w="10911">
                    <a:moveTo>
                      <a:pt x="5083" y="1"/>
                    </a:moveTo>
                    <a:cubicBezTo>
                      <a:pt x="4883" y="1"/>
                      <a:pt x="4683" y="12"/>
                      <a:pt x="4483" y="35"/>
                    </a:cubicBezTo>
                    <a:cubicBezTo>
                      <a:pt x="3320" y="172"/>
                      <a:pt x="2284" y="706"/>
                      <a:pt x="1501" y="1586"/>
                    </a:cubicBezTo>
                    <a:cubicBezTo>
                      <a:pt x="945" y="2201"/>
                      <a:pt x="523" y="2914"/>
                      <a:pt x="145" y="3647"/>
                    </a:cubicBezTo>
                    <a:cubicBezTo>
                      <a:pt x="0" y="3925"/>
                      <a:pt x="166" y="4265"/>
                      <a:pt x="474" y="4322"/>
                    </a:cubicBezTo>
                    <a:lnTo>
                      <a:pt x="10345" y="6175"/>
                    </a:lnTo>
                    <a:cubicBezTo>
                      <a:pt x="10374" y="6180"/>
                      <a:pt x="10403" y="6183"/>
                      <a:pt x="10431" y="6183"/>
                    </a:cubicBezTo>
                    <a:cubicBezTo>
                      <a:pt x="10690" y="6183"/>
                      <a:pt x="10911" y="5968"/>
                      <a:pt x="10901" y="5699"/>
                    </a:cubicBezTo>
                    <a:cubicBezTo>
                      <a:pt x="10870" y="4840"/>
                      <a:pt x="10659" y="3996"/>
                      <a:pt x="10270" y="3218"/>
                    </a:cubicBezTo>
                    <a:cubicBezTo>
                      <a:pt x="9315" y="1306"/>
                      <a:pt x="7224" y="1"/>
                      <a:pt x="508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" name="Google Shape;561;p8"/>
              <p:cNvSpPr/>
              <p:nvPr/>
            </p:nvSpPr>
            <p:spPr>
              <a:xfrm>
                <a:off x="99379" y="4494223"/>
                <a:ext cx="150822" cy="184824"/>
              </a:xfrm>
              <a:custGeom>
                <a:rect b="b" l="l" r="r" t="t"/>
                <a:pathLst>
                  <a:path extrusionOk="0" h="2702" w="2588">
                    <a:moveTo>
                      <a:pt x="2318" y="0"/>
                    </a:moveTo>
                    <a:cubicBezTo>
                      <a:pt x="2262" y="0"/>
                      <a:pt x="2205" y="20"/>
                      <a:pt x="2160" y="61"/>
                    </a:cubicBezTo>
                    <a:cubicBezTo>
                      <a:pt x="1416" y="742"/>
                      <a:pt x="732" y="1505"/>
                      <a:pt x="98" y="2321"/>
                    </a:cubicBezTo>
                    <a:cubicBezTo>
                      <a:pt x="0" y="2447"/>
                      <a:pt x="58" y="2635"/>
                      <a:pt x="209" y="2687"/>
                    </a:cubicBezTo>
                    <a:lnTo>
                      <a:pt x="215" y="2688"/>
                    </a:lnTo>
                    <a:cubicBezTo>
                      <a:pt x="239" y="2697"/>
                      <a:pt x="263" y="2701"/>
                      <a:pt x="287" y="2701"/>
                    </a:cubicBezTo>
                    <a:cubicBezTo>
                      <a:pt x="358" y="2701"/>
                      <a:pt x="427" y="2667"/>
                      <a:pt x="472" y="2609"/>
                    </a:cubicBezTo>
                    <a:cubicBezTo>
                      <a:pt x="1075" y="1833"/>
                      <a:pt x="1734" y="1104"/>
                      <a:pt x="2475" y="443"/>
                    </a:cubicBezTo>
                    <a:cubicBezTo>
                      <a:pt x="2566" y="361"/>
                      <a:pt x="2587" y="228"/>
                      <a:pt x="2525" y="121"/>
                    </a:cubicBezTo>
                    <a:cubicBezTo>
                      <a:pt x="2524" y="120"/>
                      <a:pt x="2524" y="119"/>
                      <a:pt x="2522" y="116"/>
                    </a:cubicBezTo>
                    <a:cubicBezTo>
                      <a:pt x="2478" y="40"/>
                      <a:pt x="2399" y="0"/>
                      <a:pt x="23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2" name="Google Shape;562;p8"/>
              <p:cNvSpPr/>
              <p:nvPr/>
            </p:nvSpPr>
            <p:spPr>
              <a:xfrm>
                <a:off x="1474780" y="5083031"/>
                <a:ext cx="57578" cy="335719"/>
              </a:xfrm>
              <a:custGeom>
                <a:rect b="b" l="l" r="r" t="t"/>
                <a:pathLst>
                  <a:path extrusionOk="0" h="4908" w="988">
                    <a:moveTo>
                      <a:pt x="291" y="0"/>
                    </a:moveTo>
                    <a:cubicBezTo>
                      <a:pt x="123" y="0"/>
                      <a:pt x="1" y="158"/>
                      <a:pt x="41" y="324"/>
                    </a:cubicBezTo>
                    <a:cubicBezTo>
                      <a:pt x="375" y="1692"/>
                      <a:pt x="470" y="3126"/>
                      <a:pt x="245" y="4594"/>
                    </a:cubicBezTo>
                    <a:cubicBezTo>
                      <a:pt x="215" y="4787"/>
                      <a:pt x="377" y="4907"/>
                      <a:pt x="527" y="4907"/>
                    </a:cubicBezTo>
                    <a:cubicBezTo>
                      <a:pt x="634" y="4907"/>
                      <a:pt x="734" y="4846"/>
                      <a:pt x="755" y="4708"/>
                    </a:cubicBezTo>
                    <a:cubicBezTo>
                      <a:pt x="988" y="3191"/>
                      <a:pt x="894" y="1666"/>
                      <a:pt x="546" y="200"/>
                    </a:cubicBezTo>
                    <a:cubicBezTo>
                      <a:pt x="519" y="89"/>
                      <a:pt x="422" y="8"/>
                      <a:pt x="308" y="1"/>
                    </a:cubicBezTo>
                    <a:cubicBezTo>
                      <a:pt x="302" y="0"/>
                      <a:pt x="296" y="0"/>
                      <a:pt x="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" name="Google Shape;563;p8"/>
              <p:cNvSpPr/>
              <p:nvPr/>
            </p:nvSpPr>
            <p:spPr>
              <a:xfrm>
                <a:off x="1363529" y="4791021"/>
                <a:ext cx="130250" cy="261845"/>
              </a:xfrm>
              <a:custGeom>
                <a:rect b="b" l="l" r="r" t="t"/>
                <a:pathLst>
                  <a:path extrusionOk="0" h="3828" w="2235">
                    <a:moveTo>
                      <a:pt x="334" y="1"/>
                    </a:moveTo>
                    <a:cubicBezTo>
                      <a:pt x="305" y="1"/>
                      <a:pt x="275" y="6"/>
                      <a:pt x="246" y="16"/>
                    </a:cubicBezTo>
                    <a:lnTo>
                      <a:pt x="216" y="26"/>
                    </a:lnTo>
                    <a:cubicBezTo>
                      <a:pt x="60" y="84"/>
                      <a:pt x="1" y="270"/>
                      <a:pt x="93" y="409"/>
                    </a:cubicBezTo>
                    <a:cubicBezTo>
                      <a:pt x="766" y="1423"/>
                      <a:pt x="1311" y="2509"/>
                      <a:pt x="1689" y="3652"/>
                    </a:cubicBezTo>
                    <a:cubicBezTo>
                      <a:pt x="1722" y="3752"/>
                      <a:pt x="1813" y="3822"/>
                      <a:pt x="1918" y="3827"/>
                    </a:cubicBezTo>
                    <a:lnTo>
                      <a:pt x="1926" y="3827"/>
                    </a:lnTo>
                    <a:cubicBezTo>
                      <a:pt x="1929" y="3827"/>
                      <a:pt x="1933" y="3827"/>
                      <a:pt x="1936" y="3827"/>
                    </a:cubicBezTo>
                    <a:cubicBezTo>
                      <a:pt x="2107" y="3827"/>
                      <a:pt x="2235" y="3660"/>
                      <a:pt x="2183" y="3495"/>
                    </a:cubicBezTo>
                    <a:cubicBezTo>
                      <a:pt x="1845" y="2443"/>
                      <a:pt x="1379" y="1430"/>
                      <a:pt x="792" y="488"/>
                    </a:cubicBezTo>
                    <a:cubicBezTo>
                      <a:pt x="715" y="364"/>
                      <a:pt x="631" y="241"/>
                      <a:pt x="548" y="116"/>
                    </a:cubicBezTo>
                    <a:cubicBezTo>
                      <a:pt x="499" y="42"/>
                      <a:pt x="418" y="1"/>
                      <a:pt x="3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" name="Google Shape;564;p8"/>
              <p:cNvSpPr/>
              <p:nvPr/>
            </p:nvSpPr>
            <p:spPr>
              <a:xfrm>
                <a:off x="1168300" y="4536290"/>
                <a:ext cx="205661" cy="235852"/>
              </a:xfrm>
              <a:custGeom>
                <a:rect b="b" l="l" r="r" t="t"/>
                <a:pathLst>
                  <a:path extrusionOk="0" h="3448" w="3529">
                    <a:moveTo>
                      <a:pt x="321" y="1"/>
                    </a:moveTo>
                    <a:cubicBezTo>
                      <a:pt x="238" y="1"/>
                      <a:pt x="156" y="38"/>
                      <a:pt x="100" y="107"/>
                    </a:cubicBezTo>
                    <a:cubicBezTo>
                      <a:pt x="98" y="110"/>
                      <a:pt x="97" y="111"/>
                      <a:pt x="96" y="113"/>
                    </a:cubicBezTo>
                    <a:cubicBezTo>
                      <a:pt x="0" y="231"/>
                      <a:pt x="15" y="403"/>
                      <a:pt x="133" y="501"/>
                    </a:cubicBezTo>
                    <a:cubicBezTo>
                      <a:pt x="1150" y="1339"/>
                      <a:pt x="2084" y="2296"/>
                      <a:pt x="2880" y="3346"/>
                    </a:cubicBezTo>
                    <a:cubicBezTo>
                      <a:pt x="2930" y="3412"/>
                      <a:pt x="3005" y="3448"/>
                      <a:pt x="3082" y="3448"/>
                    </a:cubicBezTo>
                    <a:cubicBezTo>
                      <a:pt x="3111" y="3448"/>
                      <a:pt x="3140" y="3443"/>
                      <a:pt x="3168" y="3433"/>
                    </a:cubicBezTo>
                    <a:cubicBezTo>
                      <a:pt x="3214" y="3415"/>
                      <a:pt x="3264" y="3397"/>
                      <a:pt x="3313" y="3378"/>
                    </a:cubicBezTo>
                    <a:cubicBezTo>
                      <a:pt x="3471" y="3317"/>
                      <a:pt x="3528" y="3121"/>
                      <a:pt x="3426" y="2988"/>
                    </a:cubicBezTo>
                    <a:cubicBezTo>
                      <a:pt x="2608" y="1923"/>
                      <a:pt x="1569" y="948"/>
                      <a:pt x="492" y="62"/>
                    </a:cubicBezTo>
                    <a:cubicBezTo>
                      <a:pt x="442" y="21"/>
                      <a:pt x="381" y="1"/>
                      <a:pt x="32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" name="Google Shape;565;p8"/>
              <p:cNvSpPr/>
              <p:nvPr/>
            </p:nvSpPr>
            <p:spPr>
              <a:xfrm>
                <a:off x="957395" y="4378143"/>
                <a:ext cx="202631" cy="155547"/>
              </a:xfrm>
              <a:custGeom>
                <a:rect b="b" l="l" r="r" t="t"/>
                <a:pathLst>
                  <a:path extrusionOk="0" h="2274" w="3477">
                    <a:moveTo>
                      <a:pt x="321" y="1"/>
                    </a:moveTo>
                    <a:cubicBezTo>
                      <a:pt x="219" y="1"/>
                      <a:pt x="121" y="57"/>
                      <a:pt x="74" y="153"/>
                    </a:cubicBezTo>
                    <a:cubicBezTo>
                      <a:pt x="71" y="161"/>
                      <a:pt x="68" y="166"/>
                      <a:pt x="64" y="174"/>
                    </a:cubicBezTo>
                    <a:cubicBezTo>
                      <a:pt x="1" y="309"/>
                      <a:pt x="64" y="472"/>
                      <a:pt x="200" y="537"/>
                    </a:cubicBezTo>
                    <a:cubicBezTo>
                      <a:pt x="790" y="817"/>
                      <a:pt x="1363" y="1130"/>
                      <a:pt x="1910" y="1475"/>
                    </a:cubicBezTo>
                    <a:cubicBezTo>
                      <a:pt x="2279" y="1707"/>
                      <a:pt x="2641" y="1956"/>
                      <a:pt x="2996" y="2217"/>
                    </a:cubicBezTo>
                    <a:cubicBezTo>
                      <a:pt x="3047" y="2254"/>
                      <a:pt x="3106" y="2273"/>
                      <a:pt x="3165" y="2273"/>
                    </a:cubicBezTo>
                    <a:cubicBezTo>
                      <a:pt x="3243" y="2273"/>
                      <a:pt x="3320" y="2240"/>
                      <a:pt x="3373" y="2175"/>
                    </a:cubicBezTo>
                    <a:cubicBezTo>
                      <a:pt x="3374" y="2173"/>
                      <a:pt x="3376" y="2172"/>
                      <a:pt x="3377" y="2171"/>
                    </a:cubicBezTo>
                    <a:cubicBezTo>
                      <a:pt x="3477" y="2046"/>
                      <a:pt x="3459" y="1863"/>
                      <a:pt x="3331" y="1768"/>
                    </a:cubicBezTo>
                    <a:cubicBezTo>
                      <a:pt x="2425" y="1094"/>
                      <a:pt x="1454" y="505"/>
                      <a:pt x="441" y="28"/>
                    </a:cubicBezTo>
                    <a:lnTo>
                      <a:pt x="439" y="28"/>
                    </a:lnTo>
                    <a:cubicBezTo>
                      <a:pt x="401" y="10"/>
                      <a:pt x="361" y="1"/>
                      <a:pt x="32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" name="Google Shape;566;p8"/>
              <p:cNvSpPr/>
              <p:nvPr/>
            </p:nvSpPr>
            <p:spPr>
              <a:xfrm>
                <a:off x="736582" y="4297702"/>
                <a:ext cx="206069" cy="92070"/>
              </a:xfrm>
              <a:custGeom>
                <a:rect b="b" l="l" r="r" t="t"/>
                <a:pathLst>
                  <a:path extrusionOk="0" h="1346" w="3536">
                    <a:moveTo>
                      <a:pt x="285" y="1"/>
                    </a:moveTo>
                    <a:cubicBezTo>
                      <a:pt x="157" y="1"/>
                      <a:pt x="43" y="95"/>
                      <a:pt x="24" y="224"/>
                    </a:cubicBezTo>
                    <a:cubicBezTo>
                      <a:pt x="22" y="226"/>
                      <a:pt x="22" y="228"/>
                      <a:pt x="22" y="230"/>
                    </a:cubicBezTo>
                    <a:cubicBezTo>
                      <a:pt x="0" y="374"/>
                      <a:pt x="101" y="505"/>
                      <a:pt x="246" y="527"/>
                    </a:cubicBezTo>
                    <a:cubicBezTo>
                      <a:pt x="1231" y="676"/>
                      <a:pt x="2195" y="953"/>
                      <a:pt x="3121" y="1326"/>
                    </a:cubicBezTo>
                    <a:cubicBezTo>
                      <a:pt x="3154" y="1340"/>
                      <a:pt x="3188" y="1346"/>
                      <a:pt x="3221" y="1346"/>
                    </a:cubicBezTo>
                    <a:cubicBezTo>
                      <a:pt x="3323" y="1346"/>
                      <a:pt x="3419" y="1287"/>
                      <a:pt x="3463" y="1188"/>
                    </a:cubicBezTo>
                    <a:cubicBezTo>
                      <a:pt x="3466" y="1182"/>
                      <a:pt x="3469" y="1175"/>
                      <a:pt x="3472" y="1169"/>
                    </a:cubicBezTo>
                    <a:cubicBezTo>
                      <a:pt x="3536" y="1031"/>
                      <a:pt x="3466" y="866"/>
                      <a:pt x="3326" y="811"/>
                    </a:cubicBezTo>
                    <a:cubicBezTo>
                      <a:pt x="2351" y="426"/>
                      <a:pt x="1344" y="150"/>
                      <a:pt x="322" y="3"/>
                    </a:cubicBezTo>
                    <a:cubicBezTo>
                      <a:pt x="310" y="2"/>
                      <a:pt x="297" y="1"/>
                      <a:pt x="2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" name="Google Shape;567;p8"/>
              <p:cNvSpPr/>
              <p:nvPr/>
            </p:nvSpPr>
            <p:spPr>
              <a:xfrm>
                <a:off x="503415" y="4289357"/>
                <a:ext cx="211023" cy="56227"/>
              </a:xfrm>
              <a:custGeom>
                <a:rect b="b" l="l" r="r" t="t"/>
                <a:pathLst>
                  <a:path extrusionOk="0" h="822" w="3621">
                    <a:moveTo>
                      <a:pt x="2636" y="0"/>
                    </a:moveTo>
                    <a:cubicBezTo>
                      <a:pt x="2477" y="0"/>
                      <a:pt x="2319" y="4"/>
                      <a:pt x="2160" y="11"/>
                    </a:cubicBezTo>
                    <a:cubicBezTo>
                      <a:pt x="1492" y="42"/>
                      <a:pt x="852" y="134"/>
                      <a:pt x="240" y="280"/>
                    </a:cubicBezTo>
                    <a:cubicBezTo>
                      <a:pt x="82" y="319"/>
                      <a:pt x="0" y="493"/>
                      <a:pt x="67" y="640"/>
                    </a:cubicBezTo>
                    <a:lnTo>
                      <a:pt x="81" y="669"/>
                    </a:lnTo>
                    <a:cubicBezTo>
                      <a:pt x="124" y="765"/>
                      <a:pt x="217" y="821"/>
                      <a:pt x="317" y="821"/>
                    </a:cubicBezTo>
                    <a:cubicBezTo>
                      <a:pt x="338" y="821"/>
                      <a:pt x="360" y="819"/>
                      <a:pt x="381" y="814"/>
                    </a:cubicBezTo>
                    <a:cubicBezTo>
                      <a:pt x="1125" y="629"/>
                      <a:pt x="1890" y="525"/>
                      <a:pt x="2675" y="525"/>
                    </a:cubicBezTo>
                    <a:cubicBezTo>
                      <a:pt x="2744" y="525"/>
                      <a:pt x="2814" y="526"/>
                      <a:pt x="2883" y="528"/>
                    </a:cubicBezTo>
                    <a:cubicBezTo>
                      <a:pt x="3029" y="531"/>
                      <a:pt x="3176" y="538"/>
                      <a:pt x="3322" y="548"/>
                    </a:cubicBezTo>
                    <a:cubicBezTo>
                      <a:pt x="3328" y="549"/>
                      <a:pt x="3335" y="549"/>
                      <a:pt x="3341" y="549"/>
                    </a:cubicBezTo>
                    <a:cubicBezTo>
                      <a:pt x="3470" y="549"/>
                      <a:pt x="3580" y="455"/>
                      <a:pt x="3599" y="326"/>
                    </a:cubicBezTo>
                    <a:lnTo>
                      <a:pt x="3599" y="320"/>
                    </a:lnTo>
                    <a:cubicBezTo>
                      <a:pt x="3621" y="171"/>
                      <a:pt x="3511" y="34"/>
                      <a:pt x="3359" y="24"/>
                    </a:cubicBezTo>
                    <a:cubicBezTo>
                      <a:pt x="3119" y="9"/>
                      <a:pt x="2877" y="0"/>
                      <a:pt x="26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" name="Google Shape;568;p8"/>
              <p:cNvSpPr/>
              <p:nvPr/>
            </p:nvSpPr>
            <p:spPr>
              <a:xfrm>
                <a:off x="260050" y="4326294"/>
                <a:ext cx="226175" cy="160951"/>
              </a:xfrm>
              <a:custGeom>
                <a:rect b="b" l="l" r="r" t="t"/>
                <a:pathLst>
                  <a:path extrusionOk="0" h="2353" w="3881">
                    <a:moveTo>
                      <a:pt x="3565" y="0"/>
                    </a:moveTo>
                    <a:cubicBezTo>
                      <a:pt x="3538" y="0"/>
                      <a:pt x="3510" y="5"/>
                      <a:pt x="3484" y="14"/>
                    </a:cubicBezTo>
                    <a:cubicBezTo>
                      <a:pt x="2250" y="440"/>
                      <a:pt x="1137" y="1093"/>
                      <a:pt x="126" y="1901"/>
                    </a:cubicBezTo>
                    <a:cubicBezTo>
                      <a:pt x="18" y="1986"/>
                      <a:pt x="0" y="2147"/>
                      <a:pt x="86" y="2255"/>
                    </a:cubicBezTo>
                    <a:cubicBezTo>
                      <a:pt x="87" y="2256"/>
                      <a:pt x="88" y="2258"/>
                      <a:pt x="88" y="2259"/>
                    </a:cubicBezTo>
                    <a:cubicBezTo>
                      <a:pt x="138" y="2321"/>
                      <a:pt x="210" y="2353"/>
                      <a:pt x="284" y="2353"/>
                    </a:cubicBezTo>
                    <a:cubicBezTo>
                      <a:pt x="338" y="2353"/>
                      <a:pt x="394" y="2335"/>
                      <a:pt x="441" y="2299"/>
                    </a:cubicBezTo>
                    <a:cubicBezTo>
                      <a:pt x="1426" y="1540"/>
                      <a:pt x="2513" y="937"/>
                      <a:pt x="3667" y="538"/>
                    </a:cubicBezTo>
                    <a:cubicBezTo>
                      <a:pt x="3808" y="489"/>
                      <a:pt x="3880" y="331"/>
                      <a:pt x="3817" y="196"/>
                    </a:cubicBezTo>
                    <a:cubicBezTo>
                      <a:pt x="3810" y="180"/>
                      <a:pt x="3803" y="162"/>
                      <a:pt x="3794" y="147"/>
                    </a:cubicBezTo>
                    <a:cubicBezTo>
                      <a:pt x="3752" y="55"/>
                      <a:pt x="3661" y="0"/>
                      <a:pt x="35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8"/>
              <p:cNvSpPr/>
              <p:nvPr/>
            </p:nvSpPr>
            <p:spPr>
              <a:xfrm>
                <a:off x="-8375" y="4697378"/>
                <a:ext cx="108688" cy="172101"/>
              </a:xfrm>
              <a:custGeom>
                <a:rect b="b" l="l" r="r" t="t"/>
                <a:pathLst>
                  <a:path extrusionOk="0" h="2516" w="1865">
                    <a:moveTo>
                      <a:pt x="1584" y="0"/>
                    </a:moveTo>
                    <a:cubicBezTo>
                      <a:pt x="1508" y="0"/>
                      <a:pt x="1436" y="35"/>
                      <a:pt x="1390" y="99"/>
                    </a:cubicBezTo>
                    <a:cubicBezTo>
                      <a:pt x="918" y="760"/>
                      <a:pt x="478" y="1449"/>
                      <a:pt x="66" y="2147"/>
                    </a:cubicBezTo>
                    <a:cubicBezTo>
                      <a:pt x="1" y="2257"/>
                      <a:pt x="35" y="2398"/>
                      <a:pt x="142" y="2467"/>
                    </a:cubicBezTo>
                    <a:cubicBezTo>
                      <a:pt x="148" y="2470"/>
                      <a:pt x="154" y="2474"/>
                      <a:pt x="159" y="2477"/>
                    </a:cubicBezTo>
                    <a:cubicBezTo>
                      <a:pt x="199" y="2503"/>
                      <a:pt x="243" y="2515"/>
                      <a:pt x="286" y="2515"/>
                    </a:cubicBezTo>
                    <a:cubicBezTo>
                      <a:pt x="367" y="2515"/>
                      <a:pt x="447" y="2473"/>
                      <a:pt x="491" y="2397"/>
                    </a:cubicBezTo>
                    <a:cubicBezTo>
                      <a:pt x="891" y="1702"/>
                      <a:pt x="1317" y="1024"/>
                      <a:pt x="1777" y="372"/>
                    </a:cubicBezTo>
                    <a:cubicBezTo>
                      <a:pt x="1865" y="247"/>
                      <a:pt x="1814" y="73"/>
                      <a:pt x="1673" y="17"/>
                    </a:cubicBezTo>
                    <a:cubicBezTo>
                      <a:pt x="1644" y="6"/>
                      <a:pt x="1614" y="0"/>
                      <a:pt x="158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" name="Google Shape;570;p8"/>
              <p:cNvSpPr/>
              <p:nvPr/>
            </p:nvSpPr>
            <p:spPr>
              <a:xfrm>
                <a:off x="-102959" y="4886032"/>
                <a:ext cx="99946" cy="178257"/>
              </a:xfrm>
              <a:custGeom>
                <a:rect b="b" l="l" r="r" t="t"/>
                <a:pathLst>
                  <a:path extrusionOk="0" h="2606" w="1715">
                    <a:moveTo>
                      <a:pt x="1433" y="1"/>
                    </a:moveTo>
                    <a:cubicBezTo>
                      <a:pt x="1352" y="1"/>
                      <a:pt x="1275" y="42"/>
                      <a:pt x="1231" y="115"/>
                    </a:cubicBezTo>
                    <a:cubicBezTo>
                      <a:pt x="808" y="809"/>
                      <a:pt x="419" y="1526"/>
                      <a:pt x="58" y="2252"/>
                    </a:cubicBezTo>
                    <a:lnTo>
                      <a:pt x="58" y="2253"/>
                    </a:lnTo>
                    <a:cubicBezTo>
                      <a:pt x="0" y="2367"/>
                      <a:pt x="45" y="2506"/>
                      <a:pt x="158" y="2566"/>
                    </a:cubicBezTo>
                    <a:cubicBezTo>
                      <a:pt x="163" y="2569"/>
                      <a:pt x="169" y="2573"/>
                      <a:pt x="175" y="2576"/>
                    </a:cubicBezTo>
                    <a:cubicBezTo>
                      <a:pt x="211" y="2596"/>
                      <a:pt x="250" y="2605"/>
                      <a:pt x="288" y="2605"/>
                    </a:cubicBezTo>
                    <a:cubicBezTo>
                      <a:pt x="375" y="2605"/>
                      <a:pt x="459" y="2556"/>
                      <a:pt x="500" y="2471"/>
                    </a:cubicBezTo>
                    <a:cubicBezTo>
                      <a:pt x="849" y="1750"/>
                      <a:pt x="1224" y="1042"/>
                      <a:pt x="1635" y="359"/>
                    </a:cubicBezTo>
                    <a:cubicBezTo>
                      <a:pt x="1715" y="227"/>
                      <a:pt x="1653" y="57"/>
                      <a:pt x="1505" y="12"/>
                    </a:cubicBezTo>
                    <a:cubicBezTo>
                      <a:pt x="1482" y="5"/>
                      <a:pt x="1457" y="1"/>
                      <a:pt x="143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1" name="Google Shape;571;p8"/>
            <p:cNvGrpSpPr/>
            <p:nvPr/>
          </p:nvGrpSpPr>
          <p:grpSpPr>
            <a:xfrm rot="10641817">
              <a:off x="-849057" y="2995838"/>
              <a:ext cx="1920518" cy="1988755"/>
              <a:chOff x="8111806" y="-64237"/>
              <a:chExt cx="1920406" cy="1988639"/>
            </a:xfrm>
          </p:grpSpPr>
          <p:sp>
            <p:nvSpPr>
              <p:cNvPr id="572" name="Google Shape;572;p8"/>
              <p:cNvSpPr/>
              <p:nvPr/>
            </p:nvSpPr>
            <p:spPr>
              <a:xfrm rot="-7490856">
                <a:off x="8301559" y="296492"/>
                <a:ext cx="1540899" cy="1267181"/>
              </a:xfrm>
              <a:custGeom>
                <a:rect b="b" l="l" r="r" t="t"/>
                <a:pathLst>
                  <a:path extrusionOk="0" h="23666" w="28778">
                    <a:moveTo>
                      <a:pt x="12960" y="0"/>
                    </a:moveTo>
                    <a:cubicBezTo>
                      <a:pt x="12372" y="0"/>
                      <a:pt x="11785" y="36"/>
                      <a:pt x="11201" y="109"/>
                    </a:cubicBezTo>
                    <a:cubicBezTo>
                      <a:pt x="7027" y="629"/>
                      <a:pt x="3123" y="3032"/>
                      <a:pt x="778" y="6524"/>
                    </a:cubicBezTo>
                    <a:lnTo>
                      <a:pt x="0" y="7798"/>
                    </a:lnTo>
                    <a:cubicBezTo>
                      <a:pt x="1605" y="8606"/>
                      <a:pt x="3101" y="9626"/>
                      <a:pt x="4593" y="10627"/>
                    </a:cubicBezTo>
                    <a:cubicBezTo>
                      <a:pt x="6734" y="7865"/>
                      <a:pt x="10301" y="6109"/>
                      <a:pt x="13630" y="6109"/>
                    </a:cubicBezTo>
                    <a:cubicBezTo>
                      <a:pt x="14636" y="6109"/>
                      <a:pt x="15620" y="6269"/>
                      <a:pt x="16536" y="6610"/>
                    </a:cubicBezTo>
                    <a:cubicBezTo>
                      <a:pt x="19254" y="7622"/>
                      <a:pt x="21214" y="10202"/>
                      <a:pt x="21911" y="13017"/>
                    </a:cubicBezTo>
                    <a:cubicBezTo>
                      <a:pt x="22523" y="15493"/>
                      <a:pt x="22250" y="18115"/>
                      <a:pt x="21468" y="20552"/>
                    </a:cubicBezTo>
                    <a:cubicBezTo>
                      <a:pt x="23371" y="21604"/>
                      <a:pt x="25283" y="22640"/>
                      <a:pt x="27201" y="23666"/>
                    </a:cubicBezTo>
                    <a:cubicBezTo>
                      <a:pt x="28544" y="19983"/>
                      <a:pt x="28778" y="15893"/>
                      <a:pt x="27794" y="12095"/>
                    </a:cubicBezTo>
                    <a:cubicBezTo>
                      <a:pt x="26973" y="8931"/>
                      <a:pt x="25313" y="5955"/>
                      <a:pt x="22880" y="3771"/>
                    </a:cubicBezTo>
                    <a:cubicBezTo>
                      <a:pt x="20188" y="1353"/>
                      <a:pt x="16575" y="0"/>
                      <a:pt x="129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8"/>
              <p:cNvSpPr/>
              <p:nvPr/>
            </p:nvSpPr>
            <p:spPr>
              <a:xfrm rot="-7490856">
                <a:off x="8804349" y="612699"/>
                <a:ext cx="782444" cy="626790"/>
              </a:xfrm>
              <a:custGeom>
                <a:rect b="b" l="l" r="r" t="t"/>
                <a:pathLst>
                  <a:path extrusionOk="0" h="11706" w="14613">
                    <a:moveTo>
                      <a:pt x="6361" y="0"/>
                    </a:moveTo>
                    <a:cubicBezTo>
                      <a:pt x="6290" y="0"/>
                      <a:pt x="6219" y="1"/>
                      <a:pt x="6148" y="3"/>
                    </a:cubicBezTo>
                    <a:cubicBezTo>
                      <a:pt x="3817" y="72"/>
                      <a:pt x="1644" y="1166"/>
                      <a:pt x="0" y="2815"/>
                    </a:cubicBezTo>
                    <a:cubicBezTo>
                      <a:pt x="1439" y="3763"/>
                      <a:pt x="2895" y="4684"/>
                      <a:pt x="4348" y="5605"/>
                    </a:cubicBezTo>
                    <a:cubicBezTo>
                      <a:pt x="6881" y="7211"/>
                      <a:pt x="9430" y="8793"/>
                      <a:pt x="11989" y="10350"/>
                    </a:cubicBezTo>
                    <a:cubicBezTo>
                      <a:pt x="12737" y="10806"/>
                      <a:pt x="13487" y="11255"/>
                      <a:pt x="14237" y="11705"/>
                    </a:cubicBezTo>
                    <a:cubicBezTo>
                      <a:pt x="14608" y="9997"/>
                      <a:pt x="14613" y="8179"/>
                      <a:pt x="14206" y="6433"/>
                    </a:cubicBezTo>
                    <a:cubicBezTo>
                      <a:pt x="14018" y="5631"/>
                      <a:pt x="13750" y="4840"/>
                      <a:pt x="13357" y="4113"/>
                    </a:cubicBezTo>
                    <a:cubicBezTo>
                      <a:pt x="11979" y="1548"/>
                      <a:pt x="9111" y="0"/>
                      <a:pt x="63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74" name="Google Shape;574;p8"/>
          <p:cNvGrpSpPr/>
          <p:nvPr/>
        </p:nvGrpSpPr>
        <p:grpSpPr>
          <a:xfrm flipH="1" rot="10800000">
            <a:off x="1186500" y="191301"/>
            <a:ext cx="1209635" cy="468912"/>
            <a:chOff x="5301300" y="4368327"/>
            <a:chExt cx="1209635" cy="468912"/>
          </a:xfrm>
        </p:grpSpPr>
        <p:sp>
          <p:nvSpPr>
            <p:cNvPr id="575" name="Google Shape;575;p8"/>
            <p:cNvSpPr/>
            <p:nvPr/>
          </p:nvSpPr>
          <p:spPr>
            <a:xfrm>
              <a:off x="5301300" y="4368327"/>
              <a:ext cx="1209596" cy="189753"/>
            </a:xfrm>
            <a:custGeom>
              <a:rect b="b" l="l" r="r" t="t"/>
              <a:pathLst>
                <a:path extrusionOk="0" h="4928" w="31414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4"/>
                    <a:pt x="18849" y="2656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8"/>
                    <a:pt x="12666" y="3351"/>
                  </a:cubicBezTo>
                  <a:cubicBezTo>
                    <a:pt x="11030" y="2321"/>
                    <a:pt x="9713" y="747"/>
                    <a:pt x="7672" y="554"/>
                  </a:cubicBezTo>
                  <a:cubicBezTo>
                    <a:pt x="7531" y="540"/>
                    <a:pt x="7391" y="534"/>
                    <a:pt x="7250" y="534"/>
                  </a:cubicBezTo>
                  <a:cubicBezTo>
                    <a:pt x="6086" y="534"/>
                    <a:pt x="4945" y="972"/>
                    <a:pt x="3928" y="1506"/>
                  </a:cubicBezTo>
                  <a:cubicBezTo>
                    <a:pt x="2668" y="2165"/>
                    <a:pt x="1487" y="2992"/>
                    <a:pt x="354" y="3845"/>
                  </a:cubicBezTo>
                  <a:cubicBezTo>
                    <a:pt x="1" y="4111"/>
                    <a:pt x="224" y="4656"/>
                    <a:pt x="556" y="4656"/>
                  </a:cubicBezTo>
                  <a:cubicBezTo>
                    <a:pt x="627" y="4656"/>
                    <a:pt x="703" y="4631"/>
                    <a:pt x="780" y="4574"/>
                  </a:cubicBezTo>
                  <a:cubicBezTo>
                    <a:pt x="1765" y="3832"/>
                    <a:pt x="2787" y="3123"/>
                    <a:pt x="3857" y="2507"/>
                  </a:cubicBezTo>
                  <a:cubicBezTo>
                    <a:pt x="4853" y="1934"/>
                    <a:pt x="5961" y="1418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6"/>
                    <a:pt x="12034" y="3946"/>
                  </a:cubicBezTo>
                  <a:cubicBezTo>
                    <a:pt x="12847" y="4490"/>
                    <a:pt x="13747" y="4872"/>
                    <a:pt x="14733" y="4921"/>
                  </a:cubicBezTo>
                  <a:cubicBezTo>
                    <a:pt x="14811" y="4925"/>
                    <a:pt x="14889" y="4927"/>
                    <a:pt x="14967" y="4927"/>
                  </a:cubicBezTo>
                  <a:cubicBezTo>
                    <a:pt x="16017" y="4927"/>
                    <a:pt x="17042" y="4576"/>
                    <a:pt x="17975" y="4118"/>
                  </a:cubicBezTo>
                  <a:cubicBezTo>
                    <a:pt x="19942" y="3155"/>
                    <a:pt x="21595" y="1491"/>
                    <a:pt x="23768" y="975"/>
                  </a:cubicBezTo>
                  <a:cubicBezTo>
                    <a:pt x="24142" y="886"/>
                    <a:pt x="24511" y="846"/>
                    <a:pt x="24875" y="846"/>
                  </a:cubicBezTo>
                  <a:cubicBezTo>
                    <a:pt x="27000" y="846"/>
                    <a:pt x="28950" y="2224"/>
                    <a:pt x="30626" y="3432"/>
                  </a:cubicBezTo>
                  <a:cubicBezTo>
                    <a:pt x="30702" y="3487"/>
                    <a:pt x="30778" y="3511"/>
                    <a:pt x="30848" y="3511"/>
                  </a:cubicBezTo>
                  <a:cubicBezTo>
                    <a:pt x="31187" y="3511"/>
                    <a:pt x="31414" y="2965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8"/>
            <p:cNvSpPr/>
            <p:nvPr/>
          </p:nvSpPr>
          <p:spPr>
            <a:xfrm>
              <a:off x="5301300" y="4461393"/>
              <a:ext cx="1209635" cy="189753"/>
            </a:xfrm>
            <a:custGeom>
              <a:rect b="b" l="l" r="r" t="t"/>
              <a:pathLst>
                <a:path extrusionOk="0" h="4928" w="31415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3"/>
                    <a:pt x="18849" y="2654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8"/>
                    <a:pt x="12666" y="3351"/>
                  </a:cubicBezTo>
                  <a:cubicBezTo>
                    <a:pt x="11030" y="2321"/>
                    <a:pt x="9713" y="747"/>
                    <a:pt x="7672" y="553"/>
                  </a:cubicBezTo>
                  <a:cubicBezTo>
                    <a:pt x="7531" y="540"/>
                    <a:pt x="7391" y="534"/>
                    <a:pt x="7250" y="534"/>
                  </a:cubicBezTo>
                  <a:cubicBezTo>
                    <a:pt x="6086" y="534"/>
                    <a:pt x="4945" y="971"/>
                    <a:pt x="3928" y="1504"/>
                  </a:cubicBezTo>
                  <a:cubicBezTo>
                    <a:pt x="2668" y="2165"/>
                    <a:pt x="1487" y="2991"/>
                    <a:pt x="354" y="3845"/>
                  </a:cubicBezTo>
                  <a:cubicBezTo>
                    <a:pt x="1" y="4111"/>
                    <a:pt x="224" y="4656"/>
                    <a:pt x="556" y="4656"/>
                  </a:cubicBezTo>
                  <a:cubicBezTo>
                    <a:pt x="627" y="4656"/>
                    <a:pt x="703" y="4631"/>
                    <a:pt x="780" y="4573"/>
                  </a:cubicBezTo>
                  <a:cubicBezTo>
                    <a:pt x="1765" y="3832"/>
                    <a:pt x="2787" y="3123"/>
                    <a:pt x="3857" y="2507"/>
                  </a:cubicBezTo>
                  <a:cubicBezTo>
                    <a:pt x="4853" y="1934"/>
                    <a:pt x="5961" y="1418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5"/>
                    <a:pt x="12034" y="3946"/>
                  </a:cubicBezTo>
                  <a:cubicBezTo>
                    <a:pt x="12847" y="4490"/>
                    <a:pt x="13747" y="4872"/>
                    <a:pt x="14733" y="4921"/>
                  </a:cubicBezTo>
                  <a:cubicBezTo>
                    <a:pt x="14811" y="4925"/>
                    <a:pt x="14889" y="4927"/>
                    <a:pt x="14967" y="4927"/>
                  </a:cubicBezTo>
                  <a:cubicBezTo>
                    <a:pt x="16017" y="4927"/>
                    <a:pt x="17042" y="4575"/>
                    <a:pt x="17975" y="4117"/>
                  </a:cubicBezTo>
                  <a:cubicBezTo>
                    <a:pt x="19942" y="3155"/>
                    <a:pt x="21595" y="1490"/>
                    <a:pt x="23768" y="975"/>
                  </a:cubicBezTo>
                  <a:cubicBezTo>
                    <a:pt x="24142" y="886"/>
                    <a:pt x="24511" y="846"/>
                    <a:pt x="24875" y="846"/>
                  </a:cubicBezTo>
                  <a:cubicBezTo>
                    <a:pt x="27000" y="846"/>
                    <a:pt x="28950" y="2224"/>
                    <a:pt x="30626" y="3432"/>
                  </a:cubicBezTo>
                  <a:cubicBezTo>
                    <a:pt x="30702" y="3487"/>
                    <a:pt x="30777" y="3510"/>
                    <a:pt x="30848" y="3510"/>
                  </a:cubicBezTo>
                  <a:cubicBezTo>
                    <a:pt x="31186" y="3510"/>
                    <a:pt x="31414" y="2964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8"/>
            <p:cNvSpPr/>
            <p:nvPr/>
          </p:nvSpPr>
          <p:spPr>
            <a:xfrm>
              <a:off x="5301300" y="4554459"/>
              <a:ext cx="1209635" cy="189714"/>
            </a:xfrm>
            <a:custGeom>
              <a:rect b="b" l="l" r="r" t="t"/>
              <a:pathLst>
                <a:path extrusionOk="0" h="4927" w="31415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3"/>
                    <a:pt x="18849" y="2654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9" y="4068"/>
                    <a:pt x="15194" y="4081"/>
                    <a:pt x="15011" y="4081"/>
                  </a:cubicBezTo>
                  <a:cubicBezTo>
                    <a:pt x="14174" y="4081"/>
                    <a:pt x="13393" y="3807"/>
                    <a:pt x="12666" y="3351"/>
                  </a:cubicBezTo>
                  <a:cubicBezTo>
                    <a:pt x="11030" y="2319"/>
                    <a:pt x="9713" y="745"/>
                    <a:pt x="7672" y="552"/>
                  </a:cubicBezTo>
                  <a:cubicBezTo>
                    <a:pt x="7533" y="539"/>
                    <a:pt x="7393" y="533"/>
                    <a:pt x="7254" y="533"/>
                  </a:cubicBezTo>
                  <a:cubicBezTo>
                    <a:pt x="6089" y="533"/>
                    <a:pt x="4946" y="971"/>
                    <a:pt x="3928" y="1504"/>
                  </a:cubicBezTo>
                  <a:cubicBezTo>
                    <a:pt x="2668" y="2164"/>
                    <a:pt x="1487" y="2990"/>
                    <a:pt x="354" y="3845"/>
                  </a:cubicBezTo>
                  <a:cubicBezTo>
                    <a:pt x="1" y="4110"/>
                    <a:pt x="224" y="4655"/>
                    <a:pt x="557" y="4655"/>
                  </a:cubicBezTo>
                  <a:cubicBezTo>
                    <a:pt x="628" y="4655"/>
                    <a:pt x="703" y="4630"/>
                    <a:pt x="780" y="4573"/>
                  </a:cubicBezTo>
                  <a:cubicBezTo>
                    <a:pt x="1765" y="3830"/>
                    <a:pt x="2787" y="3122"/>
                    <a:pt x="3857" y="2507"/>
                  </a:cubicBezTo>
                  <a:cubicBezTo>
                    <a:pt x="4853" y="1933"/>
                    <a:pt x="5961" y="1416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4"/>
                    <a:pt x="12034" y="3944"/>
                  </a:cubicBezTo>
                  <a:cubicBezTo>
                    <a:pt x="12847" y="4490"/>
                    <a:pt x="13747" y="4871"/>
                    <a:pt x="14733" y="4921"/>
                  </a:cubicBezTo>
                  <a:cubicBezTo>
                    <a:pt x="14810" y="4925"/>
                    <a:pt x="14886" y="4927"/>
                    <a:pt x="14963" y="4927"/>
                  </a:cubicBezTo>
                  <a:cubicBezTo>
                    <a:pt x="16014" y="4927"/>
                    <a:pt x="17040" y="4576"/>
                    <a:pt x="17975" y="4117"/>
                  </a:cubicBezTo>
                  <a:cubicBezTo>
                    <a:pt x="19942" y="3153"/>
                    <a:pt x="21595" y="1490"/>
                    <a:pt x="23768" y="975"/>
                  </a:cubicBezTo>
                  <a:cubicBezTo>
                    <a:pt x="24143" y="886"/>
                    <a:pt x="24512" y="845"/>
                    <a:pt x="24877" y="845"/>
                  </a:cubicBezTo>
                  <a:cubicBezTo>
                    <a:pt x="27001" y="845"/>
                    <a:pt x="28950" y="2223"/>
                    <a:pt x="30626" y="3432"/>
                  </a:cubicBezTo>
                  <a:cubicBezTo>
                    <a:pt x="30702" y="3487"/>
                    <a:pt x="30777" y="3510"/>
                    <a:pt x="30848" y="3510"/>
                  </a:cubicBezTo>
                  <a:cubicBezTo>
                    <a:pt x="31186" y="3510"/>
                    <a:pt x="31414" y="2964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8"/>
            <p:cNvSpPr/>
            <p:nvPr/>
          </p:nvSpPr>
          <p:spPr>
            <a:xfrm>
              <a:off x="5301300" y="4647486"/>
              <a:ext cx="1209635" cy="189753"/>
            </a:xfrm>
            <a:custGeom>
              <a:rect b="b" l="l" r="r" t="t"/>
              <a:pathLst>
                <a:path extrusionOk="0" h="4928" w="31415">
                  <a:moveTo>
                    <a:pt x="24883" y="0"/>
                  </a:moveTo>
                  <a:cubicBezTo>
                    <a:pt x="24879" y="0"/>
                    <a:pt x="24876" y="0"/>
                    <a:pt x="24872" y="0"/>
                  </a:cubicBezTo>
                  <a:cubicBezTo>
                    <a:pt x="22562" y="6"/>
                    <a:pt x="20709" y="1483"/>
                    <a:pt x="18849" y="2655"/>
                  </a:cubicBezTo>
                  <a:cubicBezTo>
                    <a:pt x="17848" y="3286"/>
                    <a:pt x="16754" y="3870"/>
                    <a:pt x="15567" y="4040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7"/>
                    <a:pt x="12666" y="3351"/>
                  </a:cubicBezTo>
                  <a:cubicBezTo>
                    <a:pt x="11030" y="2320"/>
                    <a:pt x="9713" y="746"/>
                    <a:pt x="7672" y="553"/>
                  </a:cubicBezTo>
                  <a:cubicBezTo>
                    <a:pt x="7533" y="540"/>
                    <a:pt x="7393" y="533"/>
                    <a:pt x="7254" y="533"/>
                  </a:cubicBezTo>
                  <a:cubicBezTo>
                    <a:pt x="6089" y="533"/>
                    <a:pt x="4946" y="971"/>
                    <a:pt x="3928" y="1505"/>
                  </a:cubicBezTo>
                  <a:cubicBezTo>
                    <a:pt x="2668" y="2165"/>
                    <a:pt x="1487" y="2991"/>
                    <a:pt x="354" y="3846"/>
                  </a:cubicBezTo>
                  <a:cubicBezTo>
                    <a:pt x="1" y="4111"/>
                    <a:pt x="224" y="4656"/>
                    <a:pt x="557" y="4656"/>
                  </a:cubicBezTo>
                  <a:cubicBezTo>
                    <a:pt x="628" y="4656"/>
                    <a:pt x="703" y="4631"/>
                    <a:pt x="780" y="4574"/>
                  </a:cubicBezTo>
                  <a:cubicBezTo>
                    <a:pt x="1765" y="3831"/>
                    <a:pt x="2787" y="3123"/>
                    <a:pt x="3857" y="2508"/>
                  </a:cubicBezTo>
                  <a:cubicBezTo>
                    <a:pt x="4853" y="1934"/>
                    <a:pt x="5961" y="1417"/>
                    <a:pt x="7130" y="1381"/>
                  </a:cubicBezTo>
                  <a:cubicBezTo>
                    <a:pt x="7170" y="1380"/>
                    <a:pt x="7209" y="1379"/>
                    <a:pt x="7248" y="1379"/>
                  </a:cubicBezTo>
                  <a:cubicBezTo>
                    <a:pt x="9188" y="1379"/>
                    <a:pt x="10529" y="2935"/>
                    <a:pt x="12034" y="3945"/>
                  </a:cubicBezTo>
                  <a:cubicBezTo>
                    <a:pt x="12847" y="4491"/>
                    <a:pt x="13747" y="4871"/>
                    <a:pt x="14733" y="4922"/>
                  </a:cubicBezTo>
                  <a:cubicBezTo>
                    <a:pt x="14809" y="4926"/>
                    <a:pt x="14886" y="4928"/>
                    <a:pt x="14962" y="4928"/>
                  </a:cubicBezTo>
                  <a:cubicBezTo>
                    <a:pt x="16014" y="4928"/>
                    <a:pt x="17040" y="4576"/>
                    <a:pt x="17975" y="4118"/>
                  </a:cubicBezTo>
                  <a:cubicBezTo>
                    <a:pt x="19942" y="3154"/>
                    <a:pt x="21595" y="1491"/>
                    <a:pt x="23768" y="974"/>
                  </a:cubicBezTo>
                  <a:cubicBezTo>
                    <a:pt x="24142" y="885"/>
                    <a:pt x="24511" y="845"/>
                    <a:pt x="24875" y="845"/>
                  </a:cubicBezTo>
                  <a:cubicBezTo>
                    <a:pt x="27000" y="845"/>
                    <a:pt x="28950" y="2223"/>
                    <a:pt x="30626" y="3433"/>
                  </a:cubicBezTo>
                  <a:cubicBezTo>
                    <a:pt x="30702" y="3487"/>
                    <a:pt x="30777" y="3511"/>
                    <a:pt x="30848" y="3511"/>
                  </a:cubicBezTo>
                  <a:cubicBezTo>
                    <a:pt x="31186" y="3511"/>
                    <a:pt x="31414" y="2965"/>
                    <a:pt x="31052" y="2704"/>
                  </a:cubicBezTo>
                  <a:cubicBezTo>
                    <a:pt x="29240" y="1397"/>
                    <a:pt x="27209" y="0"/>
                    <a:pt x="24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9"/>
          <p:cNvSpPr txBox="1"/>
          <p:nvPr>
            <p:ph type="title"/>
          </p:nvPr>
        </p:nvSpPr>
        <p:spPr>
          <a:xfrm>
            <a:off x="720000" y="540700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81" name="Google Shape;581;p9"/>
          <p:cNvSpPr txBox="1"/>
          <p:nvPr>
            <p:ph idx="1" type="subTitle"/>
          </p:nvPr>
        </p:nvSpPr>
        <p:spPr>
          <a:xfrm>
            <a:off x="2152350" y="3601393"/>
            <a:ext cx="48393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82" name="Google Shape;582;p9"/>
          <p:cNvGrpSpPr/>
          <p:nvPr/>
        </p:nvGrpSpPr>
        <p:grpSpPr>
          <a:xfrm flipH="1">
            <a:off x="-945450" y="-64237"/>
            <a:ext cx="1920406" cy="1988639"/>
            <a:chOff x="8111806" y="-64237"/>
            <a:chExt cx="1920406" cy="1988639"/>
          </a:xfrm>
        </p:grpSpPr>
        <p:sp>
          <p:nvSpPr>
            <p:cNvPr id="583" name="Google Shape;583;p9"/>
            <p:cNvSpPr/>
            <p:nvPr/>
          </p:nvSpPr>
          <p:spPr>
            <a:xfrm rot="-7490856">
              <a:off x="8301559" y="296492"/>
              <a:ext cx="1540899" cy="1267181"/>
            </a:xfrm>
            <a:custGeom>
              <a:rect b="b" l="l" r="r" t="t"/>
              <a:pathLst>
                <a:path extrusionOk="0" h="23666" w="28778">
                  <a:moveTo>
                    <a:pt x="12960" y="0"/>
                  </a:moveTo>
                  <a:cubicBezTo>
                    <a:pt x="12372" y="0"/>
                    <a:pt x="11785" y="36"/>
                    <a:pt x="11201" y="109"/>
                  </a:cubicBezTo>
                  <a:cubicBezTo>
                    <a:pt x="7027" y="629"/>
                    <a:pt x="3123" y="3032"/>
                    <a:pt x="778" y="6524"/>
                  </a:cubicBezTo>
                  <a:lnTo>
                    <a:pt x="0" y="7798"/>
                  </a:lnTo>
                  <a:cubicBezTo>
                    <a:pt x="1605" y="8606"/>
                    <a:pt x="3101" y="9626"/>
                    <a:pt x="4593" y="10627"/>
                  </a:cubicBezTo>
                  <a:cubicBezTo>
                    <a:pt x="6734" y="7865"/>
                    <a:pt x="10301" y="6109"/>
                    <a:pt x="13630" y="6109"/>
                  </a:cubicBezTo>
                  <a:cubicBezTo>
                    <a:pt x="14636" y="6109"/>
                    <a:pt x="15620" y="6269"/>
                    <a:pt x="16536" y="6610"/>
                  </a:cubicBezTo>
                  <a:cubicBezTo>
                    <a:pt x="19254" y="7622"/>
                    <a:pt x="21214" y="10202"/>
                    <a:pt x="21911" y="13017"/>
                  </a:cubicBezTo>
                  <a:cubicBezTo>
                    <a:pt x="22523" y="15493"/>
                    <a:pt x="22250" y="18115"/>
                    <a:pt x="21468" y="20552"/>
                  </a:cubicBezTo>
                  <a:cubicBezTo>
                    <a:pt x="23371" y="21604"/>
                    <a:pt x="25283" y="22640"/>
                    <a:pt x="27201" y="23666"/>
                  </a:cubicBezTo>
                  <a:cubicBezTo>
                    <a:pt x="28544" y="19983"/>
                    <a:pt x="28778" y="15893"/>
                    <a:pt x="27794" y="12095"/>
                  </a:cubicBezTo>
                  <a:cubicBezTo>
                    <a:pt x="26973" y="8931"/>
                    <a:pt x="25313" y="5955"/>
                    <a:pt x="22880" y="3771"/>
                  </a:cubicBezTo>
                  <a:cubicBezTo>
                    <a:pt x="20188" y="1353"/>
                    <a:pt x="16575" y="0"/>
                    <a:pt x="129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9"/>
            <p:cNvSpPr/>
            <p:nvPr/>
          </p:nvSpPr>
          <p:spPr>
            <a:xfrm rot="-7490856">
              <a:off x="8804349" y="612699"/>
              <a:ext cx="782444" cy="626790"/>
            </a:xfrm>
            <a:custGeom>
              <a:rect b="b" l="l" r="r" t="t"/>
              <a:pathLst>
                <a:path extrusionOk="0" h="11706" w="14613">
                  <a:moveTo>
                    <a:pt x="6361" y="0"/>
                  </a:moveTo>
                  <a:cubicBezTo>
                    <a:pt x="6290" y="0"/>
                    <a:pt x="6219" y="1"/>
                    <a:pt x="6148" y="3"/>
                  </a:cubicBezTo>
                  <a:cubicBezTo>
                    <a:pt x="3817" y="72"/>
                    <a:pt x="1644" y="1166"/>
                    <a:pt x="0" y="2815"/>
                  </a:cubicBezTo>
                  <a:cubicBezTo>
                    <a:pt x="1439" y="3763"/>
                    <a:pt x="2895" y="4684"/>
                    <a:pt x="4348" y="5605"/>
                  </a:cubicBezTo>
                  <a:cubicBezTo>
                    <a:pt x="6881" y="7211"/>
                    <a:pt x="9430" y="8793"/>
                    <a:pt x="11989" y="10350"/>
                  </a:cubicBezTo>
                  <a:cubicBezTo>
                    <a:pt x="12737" y="10806"/>
                    <a:pt x="13487" y="11255"/>
                    <a:pt x="14237" y="11705"/>
                  </a:cubicBezTo>
                  <a:cubicBezTo>
                    <a:pt x="14608" y="9997"/>
                    <a:pt x="14613" y="8179"/>
                    <a:pt x="14206" y="6433"/>
                  </a:cubicBezTo>
                  <a:cubicBezTo>
                    <a:pt x="14018" y="5631"/>
                    <a:pt x="13750" y="4840"/>
                    <a:pt x="13357" y="4113"/>
                  </a:cubicBezTo>
                  <a:cubicBezTo>
                    <a:pt x="11979" y="1548"/>
                    <a:pt x="9111" y="0"/>
                    <a:pt x="63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5" name="Google Shape;585;p9"/>
          <p:cNvSpPr/>
          <p:nvPr/>
        </p:nvSpPr>
        <p:spPr>
          <a:xfrm flipH="1">
            <a:off x="7832901" y="-948483"/>
            <a:ext cx="2199311" cy="2177494"/>
          </a:xfrm>
          <a:custGeom>
            <a:rect b="b" l="l" r="r" t="t"/>
            <a:pathLst>
              <a:path extrusionOk="0" h="43716" w="44154">
                <a:moveTo>
                  <a:pt x="30490" y="1"/>
                </a:moveTo>
                <a:cubicBezTo>
                  <a:pt x="29163" y="1"/>
                  <a:pt x="27832" y="120"/>
                  <a:pt x="26525" y="320"/>
                </a:cubicBezTo>
                <a:cubicBezTo>
                  <a:pt x="15784" y="1968"/>
                  <a:pt x="5144" y="9311"/>
                  <a:pt x="1458" y="19810"/>
                </a:cubicBezTo>
                <a:cubicBezTo>
                  <a:pt x="335" y="23007"/>
                  <a:pt x="0" y="26537"/>
                  <a:pt x="888" y="29808"/>
                </a:cubicBezTo>
                <a:cubicBezTo>
                  <a:pt x="2523" y="35834"/>
                  <a:pt x="8043" y="40129"/>
                  <a:pt x="13922" y="42234"/>
                </a:cubicBezTo>
                <a:cubicBezTo>
                  <a:pt x="16437" y="43135"/>
                  <a:pt x="19109" y="43716"/>
                  <a:pt x="21771" y="43716"/>
                </a:cubicBezTo>
                <a:cubicBezTo>
                  <a:pt x="22781" y="43716"/>
                  <a:pt x="23789" y="43632"/>
                  <a:pt x="24787" y="43451"/>
                </a:cubicBezTo>
                <a:cubicBezTo>
                  <a:pt x="28414" y="42791"/>
                  <a:pt x="31880" y="40718"/>
                  <a:pt x="33695" y="37509"/>
                </a:cubicBezTo>
                <a:cubicBezTo>
                  <a:pt x="33743" y="37422"/>
                  <a:pt x="33791" y="37336"/>
                  <a:pt x="33838" y="37248"/>
                </a:cubicBezTo>
                <a:lnTo>
                  <a:pt x="33838" y="37248"/>
                </a:lnTo>
                <a:lnTo>
                  <a:pt x="33837" y="37249"/>
                </a:lnTo>
                <a:cubicBezTo>
                  <a:pt x="35599" y="33925"/>
                  <a:pt x="35544" y="29913"/>
                  <a:pt x="36790" y="26349"/>
                </a:cubicBezTo>
                <a:cubicBezTo>
                  <a:pt x="37834" y="23361"/>
                  <a:pt x="39757" y="20778"/>
                  <a:pt x="41327" y="18029"/>
                </a:cubicBezTo>
                <a:cubicBezTo>
                  <a:pt x="42897" y="15282"/>
                  <a:pt x="44154" y="12142"/>
                  <a:pt x="43657" y="9017"/>
                </a:cubicBezTo>
                <a:cubicBezTo>
                  <a:pt x="43099" y="5499"/>
                  <a:pt x="40318" y="2600"/>
                  <a:pt x="37036" y="1215"/>
                </a:cubicBezTo>
                <a:cubicBezTo>
                  <a:pt x="34972" y="344"/>
                  <a:pt x="32739" y="1"/>
                  <a:pt x="304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6" name="Google Shape;586;p9"/>
          <p:cNvGrpSpPr/>
          <p:nvPr/>
        </p:nvGrpSpPr>
        <p:grpSpPr>
          <a:xfrm flipH="1">
            <a:off x="7516210" y="-1120075"/>
            <a:ext cx="2465844" cy="2659107"/>
            <a:chOff x="-895292" y="-1120075"/>
            <a:chExt cx="2465844" cy="2659107"/>
          </a:xfrm>
        </p:grpSpPr>
        <p:sp>
          <p:nvSpPr>
            <p:cNvPr id="587" name="Google Shape;587;p9"/>
            <p:cNvSpPr/>
            <p:nvPr/>
          </p:nvSpPr>
          <p:spPr>
            <a:xfrm>
              <a:off x="-895292" y="-1120075"/>
              <a:ext cx="2465844" cy="2659107"/>
            </a:xfrm>
            <a:custGeom>
              <a:rect b="b" l="l" r="r" t="t"/>
              <a:pathLst>
                <a:path extrusionOk="0" h="53385" w="49505">
                  <a:moveTo>
                    <a:pt x="36756" y="286"/>
                  </a:moveTo>
                  <a:cubicBezTo>
                    <a:pt x="40301" y="286"/>
                    <a:pt x="43692" y="1728"/>
                    <a:pt x="45916" y="4203"/>
                  </a:cubicBezTo>
                  <a:cubicBezTo>
                    <a:pt x="48314" y="6870"/>
                    <a:pt x="49204" y="10704"/>
                    <a:pt x="48185" y="13967"/>
                  </a:cubicBezTo>
                  <a:lnTo>
                    <a:pt x="48179" y="13994"/>
                  </a:lnTo>
                  <a:cubicBezTo>
                    <a:pt x="47872" y="16804"/>
                    <a:pt x="46568" y="19676"/>
                    <a:pt x="44506" y="22083"/>
                  </a:cubicBezTo>
                  <a:cubicBezTo>
                    <a:pt x="42455" y="24478"/>
                    <a:pt x="39684" y="26503"/>
                    <a:pt x="36030" y="28273"/>
                  </a:cubicBezTo>
                  <a:cubicBezTo>
                    <a:pt x="35641" y="28461"/>
                    <a:pt x="35247" y="28646"/>
                    <a:pt x="34853" y="28829"/>
                  </a:cubicBezTo>
                  <a:cubicBezTo>
                    <a:pt x="33062" y="29663"/>
                    <a:pt x="31211" y="30526"/>
                    <a:pt x="29752" y="31898"/>
                  </a:cubicBezTo>
                  <a:cubicBezTo>
                    <a:pt x="27429" y="34083"/>
                    <a:pt x="26430" y="37207"/>
                    <a:pt x="25464" y="40227"/>
                  </a:cubicBezTo>
                  <a:cubicBezTo>
                    <a:pt x="25057" y="41498"/>
                    <a:pt x="24637" y="42814"/>
                    <a:pt x="24123" y="44039"/>
                  </a:cubicBezTo>
                  <a:cubicBezTo>
                    <a:pt x="22970" y="46790"/>
                    <a:pt x="21312" y="49070"/>
                    <a:pt x="19327" y="50631"/>
                  </a:cubicBezTo>
                  <a:cubicBezTo>
                    <a:pt x="17305" y="52223"/>
                    <a:pt x="14879" y="53097"/>
                    <a:pt x="12551" y="53097"/>
                  </a:cubicBezTo>
                  <a:cubicBezTo>
                    <a:pt x="12263" y="53097"/>
                    <a:pt x="11977" y="53084"/>
                    <a:pt x="11694" y="53057"/>
                  </a:cubicBezTo>
                  <a:cubicBezTo>
                    <a:pt x="8818" y="52784"/>
                    <a:pt x="6025" y="51124"/>
                    <a:pt x="4033" y="48503"/>
                  </a:cubicBezTo>
                  <a:cubicBezTo>
                    <a:pt x="2357" y="46297"/>
                    <a:pt x="1230" y="43441"/>
                    <a:pt x="686" y="40014"/>
                  </a:cubicBezTo>
                  <a:cubicBezTo>
                    <a:pt x="348" y="37893"/>
                    <a:pt x="288" y="35901"/>
                    <a:pt x="507" y="34093"/>
                  </a:cubicBezTo>
                  <a:cubicBezTo>
                    <a:pt x="787" y="31784"/>
                    <a:pt x="1550" y="29363"/>
                    <a:pt x="2907" y="26470"/>
                  </a:cubicBezTo>
                  <a:cubicBezTo>
                    <a:pt x="8209" y="15157"/>
                    <a:pt x="17968" y="6171"/>
                    <a:pt x="29678" y="1814"/>
                  </a:cubicBezTo>
                  <a:cubicBezTo>
                    <a:pt x="31433" y="1162"/>
                    <a:pt x="33760" y="400"/>
                    <a:pt x="36212" y="298"/>
                  </a:cubicBezTo>
                  <a:cubicBezTo>
                    <a:pt x="36394" y="291"/>
                    <a:pt x="36576" y="286"/>
                    <a:pt x="36756" y="286"/>
                  </a:cubicBezTo>
                  <a:close/>
                  <a:moveTo>
                    <a:pt x="36748" y="1"/>
                  </a:moveTo>
                  <a:cubicBezTo>
                    <a:pt x="36566" y="1"/>
                    <a:pt x="36382" y="5"/>
                    <a:pt x="36199" y="12"/>
                  </a:cubicBezTo>
                  <a:cubicBezTo>
                    <a:pt x="33708" y="116"/>
                    <a:pt x="31352" y="887"/>
                    <a:pt x="29579" y="1548"/>
                  </a:cubicBezTo>
                  <a:cubicBezTo>
                    <a:pt x="17799" y="5928"/>
                    <a:pt x="7983" y="14968"/>
                    <a:pt x="2647" y="26349"/>
                  </a:cubicBezTo>
                  <a:cubicBezTo>
                    <a:pt x="1277" y="29269"/>
                    <a:pt x="507" y="31719"/>
                    <a:pt x="223" y="34058"/>
                  </a:cubicBezTo>
                  <a:cubicBezTo>
                    <a:pt x="0" y="35893"/>
                    <a:pt x="61" y="37912"/>
                    <a:pt x="403" y="40059"/>
                  </a:cubicBezTo>
                  <a:cubicBezTo>
                    <a:pt x="954" y="43534"/>
                    <a:pt x="2100" y="46433"/>
                    <a:pt x="3805" y="48676"/>
                  </a:cubicBezTo>
                  <a:cubicBezTo>
                    <a:pt x="5846" y="51362"/>
                    <a:pt x="8711" y="53061"/>
                    <a:pt x="11666" y="53343"/>
                  </a:cubicBezTo>
                  <a:cubicBezTo>
                    <a:pt x="11959" y="53370"/>
                    <a:pt x="12254" y="53385"/>
                    <a:pt x="12550" y="53385"/>
                  </a:cubicBezTo>
                  <a:cubicBezTo>
                    <a:pt x="14942" y="53385"/>
                    <a:pt x="17432" y="52487"/>
                    <a:pt x="19503" y="50858"/>
                  </a:cubicBezTo>
                  <a:cubicBezTo>
                    <a:pt x="21526" y="49265"/>
                    <a:pt x="23216" y="46946"/>
                    <a:pt x="24386" y="44150"/>
                  </a:cubicBezTo>
                  <a:cubicBezTo>
                    <a:pt x="24905" y="42912"/>
                    <a:pt x="25328" y="41592"/>
                    <a:pt x="25736" y="40313"/>
                  </a:cubicBezTo>
                  <a:cubicBezTo>
                    <a:pt x="26692" y="37328"/>
                    <a:pt x="27679" y="34241"/>
                    <a:pt x="29947" y="32107"/>
                  </a:cubicBezTo>
                  <a:cubicBezTo>
                    <a:pt x="31372" y="30767"/>
                    <a:pt x="33203" y="29914"/>
                    <a:pt x="34974" y="29089"/>
                  </a:cubicBezTo>
                  <a:cubicBezTo>
                    <a:pt x="35369" y="28904"/>
                    <a:pt x="35763" y="28721"/>
                    <a:pt x="36154" y="28532"/>
                  </a:cubicBezTo>
                  <a:cubicBezTo>
                    <a:pt x="39844" y="26744"/>
                    <a:pt x="42647" y="24696"/>
                    <a:pt x="44724" y="22269"/>
                  </a:cubicBezTo>
                  <a:cubicBezTo>
                    <a:pt x="46819" y="19824"/>
                    <a:pt x="48146" y="16900"/>
                    <a:pt x="48462" y="14039"/>
                  </a:cubicBezTo>
                  <a:cubicBezTo>
                    <a:pt x="49504" y="10684"/>
                    <a:pt x="48588" y="6751"/>
                    <a:pt x="46128" y="4012"/>
                  </a:cubicBezTo>
                  <a:cubicBezTo>
                    <a:pt x="43849" y="1476"/>
                    <a:pt x="40376" y="1"/>
                    <a:pt x="367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9"/>
            <p:cNvSpPr/>
            <p:nvPr/>
          </p:nvSpPr>
          <p:spPr>
            <a:xfrm>
              <a:off x="-682259" y="-954460"/>
              <a:ext cx="2057004" cy="2218288"/>
            </a:xfrm>
            <a:custGeom>
              <a:rect b="b" l="l" r="r" t="t"/>
              <a:pathLst>
                <a:path extrusionOk="0" h="44535" w="41297">
                  <a:moveTo>
                    <a:pt x="30664" y="240"/>
                  </a:moveTo>
                  <a:cubicBezTo>
                    <a:pt x="33620" y="240"/>
                    <a:pt x="36448" y="1442"/>
                    <a:pt x="38304" y="3507"/>
                  </a:cubicBezTo>
                  <a:cubicBezTo>
                    <a:pt x="40304" y="5733"/>
                    <a:pt x="41047" y="8929"/>
                    <a:pt x="40197" y="11652"/>
                  </a:cubicBezTo>
                  <a:lnTo>
                    <a:pt x="40193" y="11675"/>
                  </a:lnTo>
                  <a:cubicBezTo>
                    <a:pt x="39936" y="14018"/>
                    <a:pt x="38848" y="16415"/>
                    <a:pt x="37128" y="18422"/>
                  </a:cubicBezTo>
                  <a:cubicBezTo>
                    <a:pt x="35418" y="20420"/>
                    <a:pt x="33104" y="22110"/>
                    <a:pt x="30056" y="23586"/>
                  </a:cubicBezTo>
                  <a:cubicBezTo>
                    <a:pt x="29732" y="23744"/>
                    <a:pt x="29404" y="23896"/>
                    <a:pt x="29075" y="24049"/>
                  </a:cubicBezTo>
                  <a:cubicBezTo>
                    <a:pt x="27582" y="24746"/>
                    <a:pt x="26036" y="25466"/>
                    <a:pt x="24820" y="26611"/>
                  </a:cubicBezTo>
                  <a:cubicBezTo>
                    <a:pt x="22882" y="28433"/>
                    <a:pt x="22048" y="31039"/>
                    <a:pt x="21243" y="33558"/>
                  </a:cubicBezTo>
                  <a:cubicBezTo>
                    <a:pt x="20904" y="34619"/>
                    <a:pt x="20552" y="35715"/>
                    <a:pt x="20123" y="36739"/>
                  </a:cubicBezTo>
                  <a:cubicBezTo>
                    <a:pt x="19162" y="39033"/>
                    <a:pt x="17778" y="40936"/>
                    <a:pt x="16122" y="42239"/>
                  </a:cubicBezTo>
                  <a:cubicBezTo>
                    <a:pt x="14437" y="43566"/>
                    <a:pt x="12414" y="44296"/>
                    <a:pt x="10471" y="44296"/>
                  </a:cubicBezTo>
                  <a:cubicBezTo>
                    <a:pt x="10231" y="44296"/>
                    <a:pt x="9993" y="44284"/>
                    <a:pt x="9756" y="44262"/>
                  </a:cubicBezTo>
                  <a:cubicBezTo>
                    <a:pt x="7356" y="44034"/>
                    <a:pt x="5026" y="42649"/>
                    <a:pt x="3365" y="40463"/>
                  </a:cubicBezTo>
                  <a:cubicBezTo>
                    <a:pt x="1966" y="38623"/>
                    <a:pt x="1026" y="36239"/>
                    <a:pt x="572" y="33381"/>
                  </a:cubicBezTo>
                  <a:cubicBezTo>
                    <a:pt x="290" y="31612"/>
                    <a:pt x="241" y="29950"/>
                    <a:pt x="423" y="28442"/>
                  </a:cubicBezTo>
                  <a:cubicBezTo>
                    <a:pt x="657" y="26515"/>
                    <a:pt x="1293" y="24495"/>
                    <a:pt x="2424" y="22081"/>
                  </a:cubicBezTo>
                  <a:cubicBezTo>
                    <a:pt x="6848" y="12645"/>
                    <a:pt x="14989" y="5149"/>
                    <a:pt x="24758" y="1515"/>
                  </a:cubicBezTo>
                  <a:cubicBezTo>
                    <a:pt x="26221" y="970"/>
                    <a:pt x="28163" y="335"/>
                    <a:pt x="30208" y="250"/>
                  </a:cubicBezTo>
                  <a:cubicBezTo>
                    <a:pt x="30361" y="243"/>
                    <a:pt x="30512" y="240"/>
                    <a:pt x="30662" y="240"/>
                  </a:cubicBezTo>
                  <a:close/>
                  <a:moveTo>
                    <a:pt x="30661" y="1"/>
                  </a:moveTo>
                  <a:cubicBezTo>
                    <a:pt x="30507" y="1"/>
                    <a:pt x="30352" y="4"/>
                    <a:pt x="30198" y="10"/>
                  </a:cubicBezTo>
                  <a:cubicBezTo>
                    <a:pt x="28120" y="97"/>
                    <a:pt x="26155" y="740"/>
                    <a:pt x="24674" y="1290"/>
                  </a:cubicBezTo>
                  <a:cubicBezTo>
                    <a:pt x="14848" y="4947"/>
                    <a:pt x="6659" y="12487"/>
                    <a:pt x="2208" y="21980"/>
                  </a:cubicBezTo>
                  <a:cubicBezTo>
                    <a:pt x="1065" y="24417"/>
                    <a:pt x="423" y="26461"/>
                    <a:pt x="186" y="28413"/>
                  </a:cubicBezTo>
                  <a:cubicBezTo>
                    <a:pt x="0" y="29942"/>
                    <a:pt x="51" y="31628"/>
                    <a:pt x="336" y="33418"/>
                  </a:cubicBezTo>
                  <a:cubicBezTo>
                    <a:pt x="797" y="36317"/>
                    <a:pt x="1752" y="38736"/>
                    <a:pt x="3175" y="40607"/>
                  </a:cubicBezTo>
                  <a:cubicBezTo>
                    <a:pt x="4876" y="42846"/>
                    <a:pt x="7267" y="44265"/>
                    <a:pt x="9733" y="44500"/>
                  </a:cubicBezTo>
                  <a:cubicBezTo>
                    <a:pt x="9976" y="44523"/>
                    <a:pt x="10221" y="44535"/>
                    <a:pt x="10469" y="44535"/>
                  </a:cubicBezTo>
                  <a:lnTo>
                    <a:pt x="10469" y="44535"/>
                  </a:lnTo>
                  <a:cubicBezTo>
                    <a:pt x="12466" y="44534"/>
                    <a:pt x="14542" y="43786"/>
                    <a:pt x="16269" y="42427"/>
                  </a:cubicBezTo>
                  <a:cubicBezTo>
                    <a:pt x="17957" y="41098"/>
                    <a:pt x="19367" y="39163"/>
                    <a:pt x="20344" y="36831"/>
                  </a:cubicBezTo>
                  <a:cubicBezTo>
                    <a:pt x="20777" y="35799"/>
                    <a:pt x="21129" y="34697"/>
                    <a:pt x="21469" y="33630"/>
                  </a:cubicBezTo>
                  <a:cubicBezTo>
                    <a:pt x="22266" y="31140"/>
                    <a:pt x="23090" y="28566"/>
                    <a:pt x="24983" y="26785"/>
                  </a:cubicBezTo>
                  <a:cubicBezTo>
                    <a:pt x="26172" y="25666"/>
                    <a:pt x="27699" y="24954"/>
                    <a:pt x="29176" y="24266"/>
                  </a:cubicBezTo>
                  <a:cubicBezTo>
                    <a:pt x="29505" y="24113"/>
                    <a:pt x="29835" y="23959"/>
                    <a:pt x="30160" y="23801"/>
                  </a:cubicBezTo>
                  <a:cubicBezTo>
                    <a:pt x="33238" y="22311"/>
                    <a:pt x="35577" y="20602"/>
                    <a:pt x="37310" y="18578"/>
                  </a:cubicBezTo>
                  <a:cubicBezTo>
                    <a:pt x="39057" y="16538"/>
                    <a:pt x="40164" y="14099"/>
                    <a:pt x="40429" y="11712"/>
                  </a:cubicBezTo>
                  <a:cubicBezTo>
                    <a:pt x="41297" y="8913"/>
                    <a:pt x="40533" y="5631"/>
                    <a:pt x="38481" y="3348"/>
                  </a:cubicBezTo>
                  <a:cubicBezTo>
                    <a:pt x="36581" y="1232"/>
                    <a:pt x="33685" y="1"/>
                    <a:pt x="30661" y="1"/>
                  </a:cubicBezTo>
                  <a:close/>
                  <a:moveTo>
                    <a:pt x="10469" y="44535"/>
                  </a:moveTo>
                  <a:lnTo>
                    <a:pt x="10469" y="44535"/>
                  </a:lnTo>
                  <a:cubicBezTo>
                    <a:pt x="10469" y="44535"/>
                    <a:pt x="10469" y="44535"/>
                    <a:pt x="10469" y="44535"/>
                  </a:cubicBezTo>
                  <a:lnTo>
                    <a:pt x="10470" y="44535"/>
                  </a:lnTo>
                  <a:cubicBezTo>
                    <a:pt x="10470" y="44535"/>
                    <a:pt x="10470" y="44535"/>
                    <a:pt x="10469" y="445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9" name="Google Shape;589;p9"/>
          <p:cNvGrpSpPr/>
          <p:nvPr/>
        </p:nvGrpSpPr>
        <p:grpSpPr>
          <a:xfrm flipH="1">
            <a:off x="8321482" y="519250"/>
            <a:ext cx="1032205" cy="1301114"/>
            <a:chOff x="-266925" y="519250"/>
            <a:chExt cx="1032205" cy="1301114"/>
          </a:xfrm>
        </p:grpSpPr>
        <p:sp>
          <p:nvSpPr>
            <p:cNvPr id="590" name="Google Shape;590;p9"/>
            <p:cNvSpPr/>
            <p:nvPr/>
          </p:nvSpPr>
          <p:spPr>
            <a:xfrm>
              <a:off x="-266925" y="926318"/>
              <a:ext cx="813186" cy="894046"/>
            </a:xfrm>
            <a:custGeom>
              <a:rect b="b" l="l" r="r" t="t"/>
              <a:pathLst>
                <a:path extrusionOk="0" h="16165" w="14703">
                  <a:moveTo>
                    <a:pt x="14702" y="15485"/>
                  </a:moveTo>
                  <a:cubicBezTo>
                    <a:pt x="14702" y="15485"/>
                    <a:pt x="14702" y="15485"/>
                    <a:pt x="14702" y="15485"/>
                  </a:cubicBezTo>
                  <a:cubicBezTo>
                    <a:pt x="14702" y="15485"/>
                    <a:pt x="14702" y="15485"/>
                    <a:pt x="14702" y="15485"/>
                  </a:cubicBezTo>
                  <a:close/>
                  <a:moveTo>
                    <a:pt x="476" y="1"/>
                  </a:moveTo>
                  <a:lnTo>
                    <a:pt x="0" y="4818"/>
                  </a:lnTo>
                  <a:cubicBezTo>
                    <a:pt x="752" y="5524"/>
                    <a:pt x="1349" y="6422"/>
                    <a:pt x="1800" y="7439"/>
                  </a:cubicBezTo>
                  <a:cubicBezTo>
                    <a:pt x="2888" y="9902"/>
                    <a:pt x="2867" y="12985"/>
                    <a:pt x="4997" y="14897"/>
                  </a:cubicBezTo>
                  <a:cubicBezTo>
                    <a:pt x="6098" y="15885"/>
                    <a:pt x="7412" y="16164"/>
                    <a:pt x="8774" y="16164"/>
                  </a:cubicBezTo>
                  <a:cubicBezTo>
                    <a:pt x="9550" y="16164"/>
                    <a:pt x="10342" y="16074"/>
                    <a:pt x="11119" y="15972"/>
                  </a:cubicBezTo>
                  <a:cubicBezTo>
                    <a:pt x="11362" y="15940"/>
                    <a:pt x="14600" y="15484"/>
                    <a:pt x="14700" y="15484"/>
                  </a:cubicBezTo>
                  <a:cubicBezTo>
                    <a:pt x="14701" y="15484"/>
                    <a:pt x="14702" y="15484"/>
                    <a:pt x="14702" y="15485"/>
                  </a:cubicBezTo>
                  <a:lnTo>
                    <a:pt x="14702" y="15485"/>
                  </a:lnTo>
                  <a:cubicBezTo>
                    <a:pt x="14701" y="15476"/>
                    <a:pt x="13937" y="11111"/>
                    <a:pt x="13937" y="11111"/>
                  </a:cubicBezTo>
                  <a:cubicBezTo>
                    <a:pt x="13064" y="11279"/>
                    <a:pt x="11996" y="11532"/>
                    <a:pt x="10984" y="11532"/>
                  </a:cubicBezTo>
                  <a:cubicBezTo>
                    <a:pt x="9983" y="11532"/>
                    <a:pt x="9037" y="11284"/>
                    <a:pt x="8391" y="10462"/>
                  </a:cubicBezTo>
                  <a:cubicBezTo>
                    <a:pt x="8027" y="9999"/>
                    <a:pt x="7805" y="9442"/>
                    <a:pt x="7599" y="8889"/>
                  </a:cubicBezTo>
                  <a:cubicBezTo>
                    <a:pt x="6198" y="5122"/>
                    <a:pt x="4228" y="1622"/>
                    <a:pt x="4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9"/>
            <p:cNvSpPr/>
            <p:nvPr/>
          </p:nvSpPr>
          <p:spPr>
            <a:xfrm>
              <a:off x="-223508" y="519250"/>
              <a:ext cx="988787" cy="947196"/>
            </a:xfrm>
            <a:custGeom>
              <a:rect b="b" l="l" r="r" t="t"/>
              <a:pathLst>
                <a:path extrusionOk="0" h="17126" w="17878">
                  <a:moveTo>
                    <a:pt x="419" y="0"/>
                  </a:moveTo>
                  <a:lnTo>
                    <a:pt x="0" y="4248"/>
                  </a:lnTo>
                  <a:cubicBezTo>
                    <a:pt x="2395" y="4599"/>
                    <a:pt x="4016" y="6231"/>
                    <a:pt x="4974" y="8401"/>
                  </a:cubicBezTo>
                  <a:cubicBezTo>
                    <a:pt x="6062" y="10864"/>
                    <a:pt x="6043" y="13946"/>
                    <a:pt x="8173" y="15858"/>
                  </a:cubicBezTo>
                  <a:cubicBezTo>
                    <a:pt x="9273" y="16846"/>
                    <a:pt x="10587" y="17125"/>
                    <a:pt x="11949" y="17125"/>
                  </a:cubicBezTo>
                  <a:cubicBezTo>
                    <a:pt x="12725" y="17125"/>
                    <a:pt x="13517" y="17035"/>
                    <a:pt x="14295" y="16933"/>
                  </a:cubicBezTo>
                  <a:cubicBezTo>
                    <a:pt x="14539" y="16902"/>
                    <a:pt x="17785" y="16445"/>
                    <a:pt x="17876" y="16445"/>
                  </a:cubicBezTo>
                  <a:cubicBezTo>
                    <a:pt x="17877" y="16445"/>
                    <a:pt x="17878" y="16445"/>
                    <a:pt x="17878" y="16445"/>
                  </a:cubicBezTo>
                  <a:lnTo>
                    <a:pt x="17113" y="12072"/>
                  </a:lnTo>
                  <a:lnTo>
                    <a:pt x="17113" y="12073"/>
                  </a:lnTo>
                  <a:cubicBezTo>
                    <a:pt x="16240" y="12241"/>
                    <a:pt x="15171" y="12493"/>
                    <a:pt x="14159" y="12493"/>
                  </a:cubicBezTo>
                  <a:cubicBezTo>
                    <a:pt x="13158" y="12493"/>
                    <a:pt x="12211" y="12246"/>
                    <a:pt x="11565" y="11422"/>
                  </a:cubicBezTo>
                  <a:cubicBezTo>
                    <a:pt x="11202" y="10959"/>
                    <a:pt x="10979" y="10402"/>
                    <a:pt x="10774" y="9851"/>
                  </a:cubicBezTo>
                  <a:cubicBezTo>
                    <a:pt x="9223" y="5682"/>
                    <a:pt x="6980" y="1844"/>
                    <a:pt x="2397" y="510"/>
                  </a:cubicBezTo>
                  <a:cubicBezTo>
                    <a:pt x="2221" y="459"/>
                    <a:pt x="1247" y="194"/>
                    <a:pt x="4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0"/>
          <p:cNvSpPr/>
          <p:nvPr>
            <p:ph idx="2" type="pic"/>
          </p:nvPr>
        </p:nvSpPr>
        <p:spPr>
          <a:xfrm>
            <a:off x="0" y="0"/>
            <a:ext cx="9144000" cy="5154000"/>
          </a:xfrm>
          <a:prstGeom prst="rect">
            <a:avLst/>
          </a:prstGeom>
          <a:noFill/>
          <a:ln>
            <a:noFill/>
          </a:ln>
        </p:spPr>
      </p:sp>
      <p:sp>
        <p:nvSpPr>
          <p:cNvPr id="594" name="Google Shape;594;p10"/>
          <p:cNvSpPr txBox="1"/>
          <p:nvPr>
            <p:ph type="title"/>
          </p:nvPr>
        </p:nvSpPr>
        <p:spPr>
          <a:xfrm>
            <a:off x="740550" y="3910025"/>
            <a:ext cx="7662900" cy="693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11"/>
          <p:cNvSpPr txBox="1"/>
          <p:nvPr>
            <p:ph hasCustomPrompt="1" type="title"/>
          </p:nvPr>
        </p:nvSpPr>
        <p:spPr>
          <a:xfrm>
            <a:off x="1284000" y="1855388"/>
            <a:ext cx="6576000" cy="7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97" name="Google Shape;597;p11"/>
          <p:cNvSpPr txBox="1"/>
          <p:nvPr>
            <p:ph idx="1" type="subTitle"/>
          </p:nvPr>
        </p:nvSpPr>
        <p:spPr>
          <a:xfrm>
            <a:off x="1284000" y="2913713"/>
            <a:ext cx="6576000" cy="374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598" name="Google Shape;598;p11"/>
          <p:cNvGrpSpPr/>
          <p:nvPr/>
        </p:nvGrpSpPr>
        <p:grpSpPr>
          <a:xfrm flipH="1" rot="10800000">
            <a:off x="-416973" y="-1195799"/>
            <a:ext cx="11135110" cy="7356851"/>
            <a:chOff x="-707273" y="-1246274"/>
            <a:chExt cx="11135110" cy="7356851"/>
          </a:xfrm>
        </p:grpSpPr>
        <p:sp>
          <p:nvSpPr>
            <p:cNvPr id="599" name="Google Shape;599;p11"/>
            <p:cNvSpPr/>
            <p:nvPr/>
          </p:nvSpPr>
          <p:spPr>
            <a:xfrm flipH="1">
              <a:off x="7219691" y="-575411"/>
              <a:ext cx="2028968" cy="1334103"/>
            </a:xfrm>
            <a:custGeom>
              <a:rect b="b" l="l" r="r" t="t"/>
              <a:pathLst>
                <a:path extrusionOk="0" h="12831" w="19514">
                  <a:moveTo>
                    <a:pt x="13945" y="1"/>
                  </a:moveTo>
                  <a:cubicBezTo>
                    <a:pt x="13506" y="1"/>
                    <a:pt x="13064" y="51"/>
                    <a:pt x="12631" y="144"/>
                  </a:cubicBezTo>
                  <a:cubicBezTo>
                    <a:pt x="12049" y="270"/>
                    <a:pt x="11481" y="476"/>
                    <a:pt x="10951" y="746"/>
                  </a:cubicBezTo>
                  <a:cubicBezTo>
                    <a:pt x="10863" y="789"/>
                    <a:pt x="10778" y="836"/>
                    <a:pt x="10693" y="885"/>
                  </a:cubicBezTo>
                  <a:cubicBezTo>
                    <a:pt x="10458" y="1017"/>
                    <a:pt x="10196" y="1088"/>
                    <a:pt x="9936" y="1088"/>
                  </a:cubicBezTo>
                  <a:cubicBezTo>
                    <a:pt x="9714" y="1088"/>
                    <a:pt x="9493" y="1037"/>
                    <a:pt x="9290" y="929"/>
                  </a:cubicBezTo>
                  <a:cubicBezTo>
                    <a:pt x="9081" y="820"/>
                    <a:pt x="8865" y="723"/>
                    <a:pt x="8637" y="645"/>
                  </a:cubicBezTo>
                  <a:cubicBezTo>
                    <a:pt x="8080" y="451"/>
                    <a:pt x="7495" y="362"/>
                    <a:pt x="6908" y="362"/>
                  </a:cubicBezTo>
                  <a:cubicBezTo>
                    <a:pt x="6469" y="362"/>
                    <a:pt x="6028" y="412"/>
                    <a:pt x="5595" y="505"/>
                  </a:cubicBezTo>
                  <a:cubicBezTo>
                    <a:pt x="5012" y="632"/>
                    <a:pt x="4444" y="837"/>
                    <a:pt x="3914" y="1107"/>
                  </a:cubicBezTo>
                  <a:cubicBezTo>
                    <a:pt x="2015" y="2077"/>
                    <a:pt x="522" y="3955"/>
                    <a:pt x="330" y="6079"/>
                  </a:cubicBezTo>
                  <a:cubicBezTo>
                    <a:pt x="1" y="9720"/>
                    <a:pt x="3295" y="12831"/>
                    <a:pt x="6697" y="12831"/>
                  </a:cubicBezTo>
                  <a:cubicBezTo>
                    <a:pt x="7696" y="12831"/>
                    <a:pt x="8704" y="12563"/>
                    <a:pt x="9632" y="11961"/>
                  </a:cubicBezTo>
                  <a:cubicBezTo>
                    <a:pt x="9635" y="11959"/>
                    <a:pt x="9638" y="11958"/>
                    <a:pt x="9639" y="11956"/>
                  </a:cubicBezTo>
                  <a:cubicBezTo>
                    <a:pt x="9892" y="11792"/>
                    <a:pt x="10183" y="11703"/>
                    <a:pt x="10473" y="11703"/>
                  </a:cubicBezTo>
                  <a:cubicBezTo>
                    <a:pt x="10676" y="11703"/>
                    <a:pt x="10879" y="11747"/>
                    <a:pt x="11068" y="11838"/>
                  </a:cubicBezTo>
                  <a:cubicBezTo>
                    <a:pt x="11902" y="12242"/>
                    <a:pt x="12813" y="12469"/>
                    <a:pt x="13732" y="12469"/>
                  </a:cubicBezTo>
                  <a:cubicBezTo>
                    <a:pt x="14732" y="12469"/>
                    <a:pt x="15740" y="12200"/>
                    <a:pt x="16669" y="11598"/>
                  </a:cubicBezTo>
                  <a:cubicBezTo>
                    <a:pt x="18500" y="10412"/>
                    <a:pt x="19513" y="8173"/>
                    <a:pt x="19469" y="5991"/>
                  </a:cubicBezTo>
                  <a:cubicBezTo>
                    <a:pt x="19418" y="3558"/>
                    <a:pt x="17971" y="1081"/>
                    <a:pt x="15674" y="283"/>
                  </a:cubicBezTo>
                  <a:cubicBezTo>
                    <a:pt x="15117" y="90"/>
                    <a:pt x="14533" y="1"/>
                    <a:pt x="139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11"/>
            <p:cNvSpPr/>
            <p:nvPr/>
          </p:nvSpPr>
          <p:spPr>
            <a:xfrm rot="9304939">
              <a:off x="-515141" y="-560604"/>
              <a:ext cx="1775826" cy="1304495"/>
            </a:xfrm>
            <a:custGeom>
              <a:rect b="b" l="l" r="r" t="t"/>
              <a:pathLst>
                <a:path extrusionOk="0" h="32727" w="44548">
                  <a:moveTo>
                    <a:pt x="28059" y="1"/>
                  </a:moveTo>
                  <a:cubicBezTo>
                    <a:pt x="23170" y="1"/>
                    <a:pt x="18805" y="2532"/>
                    <a:pt x="15585" y="6326"/>
                  </a:cubicBezTo>
                  <a:cubicBezTo>
                    <a:pt x="13836" y="8386"/>
                    <a:pt x="13184" y="9712"/>
                    <a:pt x="10562" y="10982"/>
                  </a:cubicBezTo>
                  <a:cubicBezTo>
                    <a:pt x="8066" y="12190"/>
                    <a:pt x="5238" y="12499"/>
                    <a:pt x="3075" y="14384"/>
                  </a:cubicBezTo>
                  <a:cubicBezTo>
                    <a:pt x="844" y="16328"/>
                    <a:pt x="0" y="19668"/>
                    <a:pt x="925" y="22478"/>
                  </a:cubicBezTo>
                  <a:cubicBezTo>
                    <a:pt x="1850" y="25287"/>
                    <a:pt x="4440" y="27446"/>
                    <a:pt x="7352" y="27968"/>
                  </a:cubicBezTo>
                  <a:cubicBezTo>
                    <a:pt x="8026" y="28089"/>
                    <a:pt x="8708" y="28129"/>
                    <a:pt x="9394" y="28129"/>
                  </a:cubicBezTo>
                  <a:cubicBezTo>
                    <a:pt x="10740" y="28129"/>
                    <a:pt x="12102" y="27975"/>
                    <a:pt x="13444" y="27975"/>
                  </a:cubicBezTo>
                  <a:cubicBezTo>
                    <a:pt x="14327" y="27975"/>
                    <a:pt x="15201" y="28041"/>
                    <a:pt x="16057" y="28263"/>
                  </a:cubicBezTo>
                  <a:cubicBezTo>
                    <a:pt x="18442" y="28879"/>
                    <a:pt x="20367" y="30609"/>
                    <a:pt x="22603" y="31640"/>
                  </a:cubicBezTo>
                  <a:cubicBezTo>
                    <a:pt x="24217" y="32383"/>
                    <a:pt x="25962" y="32726"/>
                    <a:pt x="27722" y="32726"/>
                  </a:cubicBezTo>
                  <a:cubicBezTo>
                    <a:pt x="31093" y="32726"/>
                    <a:pt x="34520" y="31468"/>
                    <a:pt x="37184" y="29352"/>
                  </a:cubicBezTo>
                  <a:cubicBezTo>
                    <a:pt x="42024" y="25508"/>
                    <a:pt x="44547" y="18895"/>
                    <a:pt x="43330" y="12836"/>
                  </a:cubicBezTo>
                  <a:cubicBezTo>
                    <a:pt x="42654" y="9474"/>
                    <a:pt x="40817" y="6383"/>
                    <a:pt x="38285" y="4079"/>
                  </a:cubicBezTo>
                  <a:cubicBezTo>
                    <a:pt x="36253" y="2232"/>
                    <a:pt x="33773" y="892"/>
                    <a:pt x="31083" y="322"/>
                  </a:cubicBezTo>
                  <a:cubicBezTo>
                    <a:pt x="30057" y="104"/>
                    <a:pt x="29047" y="1"/>
                    <a:pt x="280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11"/>
            <p:cNvSpPr/>
            <p:nvPr/>
          </p:nvSpPr>
          <p:spPr>
            <a:xfrm rot="9304939">
              <a:off x="323548" y="-933145"/>
              <a:ext cx="1764664" cy="1259453"/>
            </a:xfrm>
            <a:custGeom>
              <a:rect b="b" l="l" r="r" t="t"/>
              <a:pathLst>
                <a:path extrusionOk="0" h="31597" w="44268">
                  <a:moveTo>
                    <a:pt x="28712" y="0"/>
                  </a:moveTo>
                  <a:cubicBezTo>
                    <a:pt x="26681" y="0"/>
                    <a:pt x="24648" y="193"/>
                    <a:pt x="22644" y="541"/>
                  </a:cubicBezTo>
                  <a:cubicBezTo>
                    <a:pt x="17981" y="1347"/>
                    <a:pt x="13340" y="3039"/>
                    <a:pt x="9623" y="6318"/>
                  </a:cubicBezTo>
                  <a:cubicBezTo>
                    <a:pt x="4062" y="11227"/>
                    <a:pt x="0" y="22150"/>
                    <a:pt x="6398" y="28431"/>
                  </a:cubicBezTo>
                  <a:cubicBezTo>
                    <a:pt x="8516" y="30512"/>
                    <a:pt x="11343" y="31533"/>
                    <a:pt x="14132" y="31594"/>
                  </a:cubicBezTo>
                  <a:cubicBezTo>
                    <a:pt x="14207" y="31596"/>
                    <a:pt x="14283" y="31596"/>
                    <a:pt x="14358" y="31596"/>
                  </a:cubicBezTo>
                  <a:cubicBezTo>
                    <a:pt x="16966" y="31596"/>
                    <a:pt x="19740" y="30619"/>
                    <a:pt x="21191" y="28182"/>
                  </a:cubicBezTo>
                  <a:cubicBezTo>
                    <a:pt x="22911" y="25291"/>
                    <a:pt x="22472" y="20924"/>
                    <a:pt x="24862" y="18732"/>
                  </a:cubicBezTo>
                  <a:cubicBezTo>
                    <a:pt x="26538" y="17194"/>
                    <a:pt x="28929" y="17388"/>
                    <a:pt x="31089" y="17312"/>
                  </a:cubicBezTo>
                  <a:cubicBezTo>
                    <a:pt x="34355" y="17197"/>
                    <a:pt x="38103" y="16290"/>
                    <a:pt x="40911" y="14347"/>
                  </a:cubicBezTo>
                  <a:cubicBezTo>
                    <a:pt x="42760" y="13070"/>
                    <a:pt x="44268" y="10804"/>
                    <a:pt x="44089" y="8344"/>
                  </a:cubicBezTo>
                  <a:cubicBezTo>
                    <a:pt x="43946" y="6386"/>
                    <a:pt x="43004" y="4878"/>
                    <a:pt x="41727" y="3735"/>
                  </a:cubicBezTo>
                  <a:cubicBezTo>
                    <a:pt x="40331" y="2484"/>
                    <a:pt x="38535" y="1671"/>
                    <a:pt x="36942" y="1183"/>
                  </a:cubicBezTo>
                  <a:cubicBezTo>
                    <a:pt x="34259" y="361"/>
                    <a:pt x="31488" y="0"/>
                    <a:pt x="287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11"/>
            <p:cNvSpPr/>
            <p:nvPr/>
          </p:nvSpPr>
          <p:spPr>
            <a:xfrm flipH="1" rot="4773718">
              <a:off x="7774346" y="3407500"/>
              <a:ext cx="2223808" cy="2725384"/>
            </a:xfrm>
            <a:custGeom>
              <a:rect b="b" l="l" r="r" t="t"/>
              <a:pathLst>
                <a:path extrusionOk="0" h="37378" w="30499">
                  <a:moveTo>
                    <a:pt x="21496" y="1"/>
                  </a:moveTo>
                  <a:cubicBezTo>
                    <a:pt x="20740" y="1"/>
                    <a:pt x="19985" y="99"/>
                    <a:pt x="19257" y="293"/>
                  </a:cubicBezTo>
                  <a:cubicBezTo>
                    <a:pt x="18268" y="557"/>
                    <a:pt x="17002" y="1398"/>
                    <a:pt x="15816" y="1398"/>
                  </a:cubicBezTo>
                  <a:cubicBezTo>
                    <a:pt x="15791" y="1398"/>
                    <a:pt x="15767" y="1398"/>
                    <a:pt x="15742" y="1397"/>
                  </a:cubicBezTo>
                  <a:cubicBezTo>
                    <a:pt x="14588" y="1361"/>
                    <a:pt x="13785" y="434"/>
                    <a:pt x="12691" y="434"/>
                  </a:cubicBezTo>
                  <a:cubicBezTo>
                    <a:pt x="12454" y="434"/>
                    <a:pt x="12204" y="477"/>
                    <a:pt x="11934" y="582"/>
                  </a:cubicBezTo>
                  <a:cubicBezTo>
                    <a:pt x="10740" y="1046"/>
                    <a:pt x="9852" y="2050"/>
                    <a:pt x="9014" y="3020"/>
                  </a:cubicBezTo>
                  <a:cubicBezTo>
                    <a:pt x="5913" y="6603"/>
                    <a:pt x="2734" y="10324"/>
                    <a:pt x="1328" y="14846"/>
                  </a:cubicBezTo>
                  <a:cubicBezTo>
                    <a:pt x="0" y="19112"/>
                    <a:pt x="375" y="23733"/>
                    <a:pt x="1355" y="28089"/>
                  </a:cubicBezTo>
                  <a:cubicBezTo>
                    <a:pt x="1729" y="29755"/>
                    <a:pt x="2226" y="31459"/>
                    <a:pt x="3042" y="32945"/>
                  </a:cubicBezTo>
                  <a:cubicBezTo>
                    <a:pt x="3576" y="33920"/>
                    <a:pt x="4245" y="34803"/>
                    <a:pt x="5107" y="35519"/>
                  </a:cubicBezTo>
                  <a:cubicBezTo>
                    <a:pt x="6640" y="36795"/>
                    <a:pt x="8634" y="37378"/>
                    <a:pt x="10643" y="37378"/>
                  </a:cubicBezTo>
                  <a:cubicBezTo>
                    <a:pt x="11603" y="37378"/>
                    <a:pt x="12566" y="37245"/>
                    <a:pt x="13486" y="36991"/>
                  </a:cubicBezTo>
                  <a:cubicBezTo>
                    <a:pt x="16328" y="36207"/>
                    <a:pt x="18791" y="34401"/>
                    <a:pt x="20891" y="32330"/>
                  </a:cubicBezTo>
                  <a:cubicBezTo>
                    <a:pt x="25986" y="27307"/>
                    <a:pt x="29278" y="20492"/>
                    <a:pt x="30047" y="13379"/>
                  </a:cubicBezTo>
                  <a:cubicBezTo>
                    <a:pt x="30499" y="9215"/>
                    <a:pt x="29874" y="4496"/>
                    <a:pt x="26665" y="1804"/>
                  </a:cubicBezTo>
                  <a:cubicBezTo>
                    <a:pt x="25226" y="596"/>
                    <a:pt x="23361" y="1"/>
                    <a:pt x="214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3" name="Google Shape;603;p11"/>
          <p:cNvGrpSpPr/>
          <p:nvPr/>
        </p:nvGrpSpPr>
        <p:grpSpPr>
          <a:xfrm rot="3152977">
            <a:off x="693446" y="3794233"/>
            <a:ext cx="835269" cy="1074328"/>
            <a:chOff x="1718425" y="2130975"/>
            <a:chExt cx="348525" cy="448275"/>
          </a:xfrm>
        </p:grpSpPr>
        <p:sp>
          <p:nvSpPr>
            <p:cNvPr id="604" name="Google Shape;604;p11"/>
            <p:cNvSpPr/>
            <p:nvPr/>
          </p:nvSpPr>
          <p:spPr>
            <a:xfrm>
              <a:off x="1817775" y="2496525"/>
              <a:ext cx="47675" cy="82725"/>
            </a:xfrm>
            <a:custGeom>
              <a:rect b="b" l="l" r="r" t="t"/>
              <a:pathLst>
                <a:path extrusionOk="0" h="3309" w="1907">
                  <a:moveTo>
                    <a:pt x="985" y="1"/>
                  </a:moveTo>
                  <a:cubicBezTo>
                    <a:pt x="828" y="1"/>
                    <a:pt x="671" y="47"/>
                    <a:pt x="546" y="141"/>
                  </a:cubicBezTo>
                  <a:cubicBezTo>
                    <a:pt x="246" y="366"/>
                    <a:pt x="155" y="777"/>
                    <a:pt x="137" y="1132"/>
                  </a:cubicBezTo>
                  <a:cubicBezTo>
                    <a:pt x="117" y="1561"/>
                    <a:pt x="0" y="1994"/>
                    <a:pt x="85" y="2425"/>
                  </a:cubicBezTo>
                  <a:cubicBezTo>
                    <a:pt x="162" y="2813"/>
                    <a:pt x="423" y="3191"/>
                    <a:pt x="808" y="3287"/>
                  </a:cubicBezTo>
                  <a:cubicBezTo>
                    <a:pt x="867" y="3301"/>
                    <a:pt x="926" y="3308"/>
                    <a:pt x="986" y="3308"/>
                  </a:cubicBezTo>
                  <a:cubicBezTo>
                    <a:pt x="1241" y="3308"/>
                    <a:pt x="1497" y="3181"/>
                    <a:pt x="1642" y="2968"/>
                  </a:cubicBezTo>
                  <a:cubicBezTo>
                    <a:pt x="1752" y="2809"/>
                    <a:pt x="1798" y="2616"/>
                    <a:pt x="1830" y="2427"/>
                  </a:cubicBezTo>
                  <a:cubicBezTo>
                    <a:pt x="1891" y="2066"/>
                    <a:pt x="1906" y="1698"/>
                    <a:pt x="1875" y="1334"/>
                  </a:cubicBezTo>
                  <a:lnTo>
                    <a:pt x="1875" y="1334"/>
                  </a:lnTo>
                  <a:lnTo>
                    <a:pt x="1875" y="1336"/>
                  </a:lnTo>
                  <a:cubicBezTo>
                    <a:pt x="1865" y="1200"/>
                    <a:pt x="1846" y="1065"/>
                    <a:pt x="1823" y="930"/>
                  </a:cubicBezTo>
                  <a:cubicBezTo>
                    <a:pt x="1772" y="653"/>
                    <a:pt x="1686" y="365"/>
                    <a:pt x="1475" y="179"/>
                  </a:cubicBezTo>
                  <a:cubicBezTo>
                    <a:pt x="1342" y="60"/>
                    <a:pt x="1163" y="1"/>
                    <a:pt x="9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11"/>
            <p:cNvSpPr/>
            <p:nvPr/>
          </p:nvSpPr>
          <p:spPr>
            <a:xfrm>
              <a:off x="2007650" y="2424950"/>
              <a:ext cx="50925" cy="60375"/>
            </a:xfrm>
            <a:custGeom>
              <a:rect b="b" l="l" r="r" t="t"/>
              <a:pathLst>
                <a:path extrusionOk="0" h="2415" w="2037">
                  <a:moveTo>
                    <a:pt x="1123" y="0"/>
                  </a:moveTo>
                  <a:cubicBezTo>
                    <a:pt x="993" y="0"/>
                    <a:pt x="867" y="38"/>
                    <a:pt x="771" y="124"/>
                  </a:cubicBezTo>
                  <a:cubicBezTo>
                    <a:pt x="692" y="196"/>
                    <a:pt x="641" y="293"/>
                    <a:pt x="597" y="389"/>
                  </a:cubicBezTo>
                  <a:cubicBezTo>
                    <a:pt x="349" y="926"/>
                    <a:pt x="1" y="1968"/>
                    <a:pt x="701" y="2337"/>
                  </a:cubicBezTo>
                  <a:cubicBezTo>
                    <a:pt x="800" y="2390"/>
                    <a:pt x="911" y="2415"/>
                    <a:pt x="1024" y="2415"/>
                  </a:cubicBezTo>
                  <a:cubicBezTo>
                    <a:pt x="1205" y="2415"/>
                    <a:pt x="1390" y="2351"/>
                    <a:pt x="1538" y="2242"/>
                  </a:cubicBezTo>
                  <a:cubicBezTo>
                    <a:pt x="1776" y="2065"/>
                    <a:pt x="1923" y="1785"/>
                    <a:pt x="1991" y="1498"/>
                  </a:cubicBezTo>
                  <a:cubicBezTo>
                    <a:pt x="2021" y="1368"/>
                    <a:pt x="2037" y="1235"/>
                    <a:pt x="2037" y="1104"/>
                  </a:cubicBezTo>
                  <a:cubicBezTo>
                    <a:pt x="2035" y="954"/>
                    <a:pt x="2011" y="805"/>
                    <a:pt x="1960" y="664"/>
                  </a:cubicBezTo>
                  <a:cubicBezTo>
                    <a:pt x="1864" y="400"/>
                    <a:pt x="1666" y="166"/>
                    <a:pt x="1405" y="58"/>
                  </a:cubicBezTo>
                  <a:cubicBezTo>
                    <a:pt x="1317" y="21"/>
                    <a:pt x="1219" y="0"/>
                    <a:pt x="11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11"/>
            <p:cNvSpPr/>
            <p:nvPr/>
          </p:nvSpPr>
          <p:spPr>
            <a:xfrm>
              <a:off x="1952600" y="2198525"/>
              <a:ext cx="52050" cy="76200"/>
            </a:xfrm>
            <a:custGeom>
              <a:rect b="b" l="l" r="r" t="t"/>
              <a:pathLst>
                <a:path extrusionOk="0" h="3048" w="2082">
                  <a:moveTo>
                    <a:pt x="964" y="1"/>
                  </a:moveTo>
                  <a:cubicBezTo>
                    <a:pt x="921" y="1"/>
                    <a:pt x="878" y="5"/>
                    <a:pt x="835" y="14"/>
                  </a:cubicBezTo>
                  <a:cubicBezTo>
                    <a:pt x="481" y="88"/>
                    <a:pt x="258" y="446"/>
                    <a:pt x="176" y="796"/>
                  </a:cubicBezTo>
                  <a:cubicBezTo>
                    <a:pt x="90" y="1160"/>
                    <a:pt x="44" y="1575"/>
                    <a:pt x="21" y="1946"/>
                  </a:cubicBezTo>
                  <a:cubicBezTo>
                    <a:pt x="1" y="2277"/>
                    <a:pt x="92" y="2639"/>
                    <a:pt x="356" y="2858"/>
                  </a:cubicBezTo>
                  <a:cubicBezTo>
                    <a:pt x="510" y="2987"/>
                    <a:pt x="709" y="3048"/>
                    <a:pt x="911" y="3048"/>
                  </a:cubicBezTo>
                  <a:cubicBezTo>
                    <a:pt x="1080" y="3048"/>
                    <a:pt x="1251" y="3005"/>
                    <a:pt x="1398" y="2922"/>
                  </a:cubicBezTo>
                  <a:cubicBezTo>
                    <a:pt x="1490" y="2870"/>
                    <a:pt x="1572" y="2805"/>
                    <a:pt x="1646" y="2731"/>
                  </a:cubicBezTo>
                  <a:cubicBezTo>
                    <a:pt x="1829" y="2542"/>
                    <a:pt x="1953" y="2292"/>
                    <a:pt x="2007" y="2033"/>
                  </a:cubicBezTo>
                  <a:cubicBezTo>
                    <a:pt x="2082" y="1671"/>
                    <a:pt x="2030" y="1291"/>
                    <a:pt x="1920" y="938"/>
                  </a:cubicBezTo>
                  <a:cubicBezTo>
                    <a:pt x="1842" y="688"/>
                    <a:pt x="1731" y="443"/>
                    <a:pt x="1545" y="258"/>
                  </a:cubicBezTo>
                  <a:cubicBezTo>
                    <a:pt x="1391" y="105"/>
                    <a:pt x="1178" y="1"/>
                    <a:pt x="9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11"/>
            <p:cNvSpPr/>
            <p:nvPr/>
          </p:nvSpPr>
          <p:spPr>
            <a:xfrm>
              <a:off x="1862275" y="2279550"/>
              <a:ext cx="47425" cy="83100"/>
            </a:xfrm>
            <a:custGeom>
              <a:rect b="b" l="l" r="r" t="t"/>
              <a:pathLst>
                <a:path extrusionOk="0" h="3324" w="1897">
                  <a:moveTo>
                    <a:pt x="1096" y="1"/>
                  </a:moveTo>
                  <a:cubicBezTo>
                    <a:pt x="844" y="1"/>
                    <a:pt x="586" y="131"/>
                    <a:pt x="422" y="328"/>
                  </a:cubicBezTo>
                  <a:cubicBezTo>
                    <a:pt x="15" y="821"/>
                    <a:pt x="1" y="1812"/>
                    <a:pt x="145" y="2402"/>
                  </a:cubicBezTo>
                  <a:cubicBezTo>
                    <a:pt x="229" y="2742"/>
                    <a:pt x="429" y="3070"/>
                    <a:pt x="741" y="3230"/>
                  </a:cubicBezTo>
                  <a:cubicBezTo>
                    <a:pt x="861" y="3292"/>
                    <a:pt x="998" y="3324"/>
                    <a:pt x="1133" y="3324"/>
                  </a:cubicBezTo>
                  <a:cubicBezTo>
                    <a:pt x="1351" y="3324"/>
                    <a:pt x="1565" y="3243"/>
                    <a:pt x="1701" y="3076"/>
                  </a:cubicBezTo>
                  <a:cubicBezTo>
                    <a:pt x="1894" y="2839"/>
                    <a:pt x="1897" y="2507"/>
                    <a:pt x="1891" y="2203"/>
                  </a:cubicBezTo>
                  <a:cubicBezTo>
                    <a:pt x="1888" y="2021"/>
                    <a:pt x="1884" y="1838"/>
                    <a:pt x="1881" y="1656"/>
                  </a:cubicBezTo>
                  <a:cubicBezTo>
                    <a:pt x="1878" y="1535"/>
                    <a:pt x="1877" y="1412"/>
                    <a:pt x="1874" y="1291"/>
                  </a:cubicBezTo>
                  <a:cubicBezTo>
                    <a:pt x="1869" y="1061"/>
                    <a:pt x="1865" y="829"/>
                    <a:pt x="1800" y="608"/>
                  </a:cubicBezTo>
                  <a:cubicBezTo>
                    <a:pt x="1735" y="389"/>
                    <a:pt x="1601" y="178"/>
                    <a:pt x="1399" y="73"/>
                  </a:cubicBezTo>
                  <a:cubicBezTo>
                    <a:pt x="1304" y="23"/>
                    <a:pt x="1200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11"/>
            <p:cNvSpPr/>
            <p:nvPr/>
          </p:nvSpPr>
          <p:spPr>
            <a:xfrm>
              <a:off x="2016275" y="2306625"/>
              <a:ext cx="50675" cy="76150"/>
            </a:xfrm>
            <a:custGeom>
              <a:rect b="b" l="l" r="r" t="t"/>
              <a:pathLst>
                <a:path extrusionOk="0" h="3046" w="2027">
                  <a:moveTo>
                    <a:pt x="1365" y="0"/>
                  </a:moveTo>
                  <a:cubicBezTo>
                    <a:pt x="1278" y="0"/>
                    <a:pt x="1194" y="47"/>
                    <a:pt x="1122" y="97"/>
                  </a:cubicBezTo>
                  <a:cubicBezTo>
                    <a:pt x="363" y="619"/>
                    <a:pt x="1" y="1870"/>
                    <a:pt x="563" y="2664"/>
                  </a:cubicBezTo>
                  <a:cubicBezTo>
                    <a:pt x="723" y="2890"/>
                    <a:pt x="1001" y="3045"/>
                    <a:pt x="1270" y="3045"/>
                  </a:cubicBezTo>
                  <a:cubicBezTo>
                    <a:pt x="1375" y="3045"/>
                    <a:pt x="1479" y="3022"/>
                    <a:pt x="1573" y="2970"/>
                  </a:cubicBezTo>
                  <a:cubicBezTo>
                    <a:pt x="1871" y="2804"/>
                    <a:pt x="1980" y="2429"/>
                    <a:pt x="2011" y="2089"/>
                  </a:cubicBezTo>
                  <a:cubicBezTo>
                    <a:pt x="2024" y="1950"/>
                    <a:pt x="2027" y="1810"/>
                    <a:pt x="2022" y="1671"/>
                  </a:cubicBezTo>
                  <a:cubicBezTo>
                    <a:pt x="2011" y="1307"/>
                    <a:pt x="1895" y="55"/>
                    <a:pt x="1390" y="2"/>
                  </a:cubicBezTo>
                  <a:cubicBezTo>
                    <a:pt x="1382" y="1"/>
                    <a:pt x="1373" y="0"/>
                    <a:pt x="13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11"/>
            <p:cNvSpPr/>
            <p:nvPr/>
          </p:nvSpPr>
          <p:spPr>
            <a:xfrm>
              <a:off x="1941025" y="2339600"/>
              <a:ext cx="45375" cy="82050"/>
            </a:xfrm>
            <a:custGeom>
              <a:rect b="b" l="l" r="r" t="t"/>
              <a:pathLst>
                <a:path extrusionOk="0" h="3282" w="1815">
                  <a:moveTo>
                    <a:pt x="1030" y="0"/>
                  </a:moveTo>
                  <a:cubicBezTo>
                    <a:pt x="603" y="0"/>
                    <a:pt x="275" y="535"/>
                    <a:pt x="155" y="879"/>
                  </a:cubicBezTo>
                  <a:cubicBezTo>
                    <a:pt x="9" y="1299"/>
                    <a:pt x="1" y="1765"/>
                    <a:pt x="76" y="2199"/>
                  </a:cubicBezTo>
                  <a:cubicBezTo>
                    <a:pt x="131" y="2512"/>
                    <a:pt x="230" y="2834"/>
                    <a:pt x="458" y="3056"/>
                  </a:cubicBezTo>
                  <a:cubicBezTo>
                    <a:pt x="600" y="3195"/>
                    <a:pt x="803" y="3282"/>
                    <a:pt x="998" y="3282"/>
                  </a:cubicBezTo>
                  <a:cubicBezTo>
                    <a:pt x="1115" y="3282"/>
                    <a:pt x="1229" y="3251"/>
                    <a:pt x="1325" y="3182"/>
                  </a:cubicBezTo>
                  <a:cubicBezTo>
                    <a:pt x="1504" y="3053"/>
                    <a:pt x="1588" y="2831"/>
                    <a:pt x="1641" y="2617"/>
                  </a:cubicBezTo>
                  <a:cubicBezTo>
                    <a:pt x="1815" y="1922"/>
                    <a:pt x="1783" y="1177"/>
                    <a:pt x="1552" y="499"/>
                  </a:cubicBezTo>
                  <a:cubicBezTo>
                    <a:pt x="1520" y="410"/>
                    <a:pt x="1481" y="316"/>
                    <a:pt x="1428" y="234"/>
                  </a:cubicBezTo>
                  <a:cubicBezTo>
                    <a:pt x="1357" y="124"/>
                    <a:pt x="1263" y="37"/>
                    <a:pt x="1138" y="11"/>
                  </a:cubicBezTo>
                  <a:cubicBezTo>
                    <a:pt x="1101" y="4"/>
                    <a:pt x="1065" y="0"/>
                    <a:pt x="10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11"/>
            <p:cNvSpPr/>
            <p:nvPr/>
          </p:nvSpPr>
          <p:spPr>
            <a:xfrm>
              <a:off x="1875375" y="2399300"/>
              <a:ext cx="49450" cy="87400"/>
            </a:xfrm>
            <a:custGeom>
              <a:rect b="b" l="l" r="r" t="t"/>
              <a:pathLst>
                <a:path extrusionOk="0" h="3496" w="1978">
                  <a:moveTo>
                    <a:pt x="1096" y="2658"/>
                  </a:moveTo>
                  <a:cubicBezTo>
                    <a:pt x="1100" y="2662"/>
                    <a:pt x="1103" y="2662"/>
                    <a:pt x="1103" y="2662"/>
                  </a:cubicBezTo>
                  <a:lnTo>
                    <a:pt x="1100" y="2665"/>
                  </a:lnTo>
                  <a:lnTo>
                    <a:pt x="1096" y="2662"/>
                  </a:lnTo>
                  <a:lnTo>
                    <a:pt x="1096" y="2658"/>
                  </a:lnTo>
                  <a:close/>
                  <a:moveTo>
                    <a:pt x="1103" y="0"/>
                  </a:moveTo>
                  <a:cubicBezTo>
                    <a:pt x="938" y="0"/>
                    <a:pt x="772" y="47"/>
                    <a:pt x="633" y="136"/>
                  </a:cubicBezTo>
                  <a:cubicBezTo>
                    <a:pt x="1" y="541"/>
                    <a:pt x="66" y="1625"/>
                    <a:pt x="94" y="2275"/>
                  </a:cubicBezTo>
                  <a:cubicBezTo>
                    <a:pt x="112" y="2687"/>
                    <a:pt x="252" y="3124"/>
                    <a:pt x="592" y="3356"/>
                  </a:cubicBezTo>
                  <a:cubicBezTo>
                    <a:pt x="731" y="3451"/>
                    <a:pt x="897" y="3495"/>
                    <a:pt x="1065" y="3495"/>
                  </a:cubicBezTo>
                  <a:cubicBezTo>
                    <a:pt x="1368" y="3495"/>
                    <a:pt x="1675" y="3348"/>
                    <a:pt x="1827" y="3085"/>
                  </a:cubicBezTo>
                  <a:cubicBezTo>
                    <a:pt x="1977" y="2825"/>
                    <a:pt x="1977" y="2508"/>
                    <a:pt x="1973" y="2208"/>
                  </a:cubicBezTo>
                  <a:cubicBezTo>
                    <a:pt x="1969" y="1919"/>
                    <a:pt x="1964" y="1632"/>
                    <a:pt x="1962" y="1343"/>
                  </a:cubicBezTo>
                  <a:cubicBezTo>
                    <a:pt x="1960" y="1280"/>
                    <a:pt x="1959" y="1215"/>
                    <a:pt x="1956" y="1150"/>
                  </a:cubicBezTo>
                  <a:cubicBezTo>
                    <a:pt x="1938" y="779"/>
                    <a:pt x="1874" y="395"/>
                    <a:pt x="1594" y="166"/>
                  </a:cubicBezTo>
                  <a:cubicBezTo>
                    <a:pt x="1456" y="54"/>
                    <a:pt x="1281" y="0"/>
                    <a:pt x="1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1791300" y="2363425"/>
              <a:ext cx="48150" cy="79300"/>
            </a:xfrm>
            <a:custGeom>
              <a:rect b="b" l="l" r="r" t="t"/>
              <a:pathLst>
                <a:path extrusionOk="0" h="3172" w="1926">
                  <a:moveTo>
                    <a:pt x="1039" y="1"/>
                  </a:moveTo>
                  <a:cubicBezTo>
                    <a:pt x="841" y="1"/>
                    <a:pt x="641" y="101"/>
                    <a:pt x="507" y="252"/>
                  </a:cubicBezTo>
                  <a:cubicBezTo>
                    <a:pt x="328" y="449"/>
                    <a:pt x="247" y="718"/>
                    <a:pt x="211" y="982"/>
                  </a:cubicBezTo>
                  <a:cubicBezTo>
                    <a:pt x="136" y="1522"/>
                    <a:pt x="0" y="2240"/>
                    <a:pt x="284" y="2738"/>
                  </a:cubicBezTo>
                  <a:cubicBezTo>
                    <a:pt x="426" y="2985"/>
                    <a:pt x="697" y="3172"/>
                    <a:pt x="976" y="3172"/>
                  </a:cubicBezTo>
                  <a:cubicBezTo>
                    <a:pt x="1019" y="3172"/>
                    <a:pt x="1062" y="3167"/>
                    <a:pt x="1105" y="3158"/>
                  </a:cubicBezTo>
                  <a:cubicBezTo>
                    <a:pt x="1447" y="3083"/>
                    <a:pt x="1661" y="2738"/>
                    <a:pt x="1768" y="2405"/>
                  </a:cubicBezTo>
                  <a:cubicBezTo>
                    <a:pt x="1820" y="2239"/>
                    <a:pt x="1856" y="2067"/>
                    <a:pt x="1876" y="1894"/>
                  </a:cubicBezTo>
                  <a:cubicBezTo>
                    <a:pt x="1925" y="1448"/>
                    <a:pt x="1864" y="992"/>
                    <a:pt x="1694" y="578"/>
                  </a:cubicBezTo>
                  <a:cubicBezTo>
                    <a:pt x="1600" y="350"/>
                    <a:pt x="1458" y="119"/>
                    <a:pt x="1227" y="34"/>
                  </a:cubicBezTo>
                  <a:cubicBezTo>
                    <a:pt x="1166" y="11"/>
                    <a:pt x="1102" y="1"/>
                    <a:pt x="10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1718425" y="2249950"/>
              <a:ext cx="50250" cy="85925"/>
            </a:xfrm>
            <a:custGeom>
              <a:rect b="b" l="l" r="r" t="t"/>
              <a:pathLst>
                <a:path extrusionOk="0" h="3437" w="2010">
                  <a:moveTo>
                    <a:pt x="1133" y="1"/>
                  </a:moveTo>
                  <a:cubicBezTo>
                    <a:pt x="845" y="1"/>
                    <a:pt x="561" y="199"/>
                    <a:pt x="407" y="453"/>
                  </a:cubicBezTo>
                  <a:cubicBezTo>
                    <a:pt x="1" y="1130"/>
                    <a:pt x="115" y="2126"/>
                    <a:pt x="195" y="2870"/>
                  </a:cubicBezTo>
                  <a:cubicBezTo>
                    <a:pt x="208" y="3003"/>
                    <a:pt x="229" y="3142"/>
                    <a:pt x="312" y="3245"/>
                  </a:cubicBezTo>
                  <a:cubicBezTo>
                    <a:pt x="370" y="3318"/>
                    <a:pt x="455" y="3365"/>
                    <a:pt x="543" y="3395"/>
                  </a:cubicBezTo>
                  <a:cubicBezTo>
                    <a:pt x="626" y="3424"/>
                    <a:pt x="712" y="3437"/>
                    <a:pt x="797" y="3437"/>
                  </a:cubicBezTo>
                  <a:cubicBezTo>
                    <a:pt x="1152" y="3437"/>
                    <a:pt x="1503" y="3210"/>
                    <a:pt x="1692" y="2929"/>
                  </a:cubicBezTo>
                  <a:cubicBezTo>
                    <a:pt x="1941" y="2560"/>
                    <a:pt x="2002" y="2098"/>
                    <a:pt x="2005" y="1654"/>
                  </a:cubicBezTo>
                  <a:cubicBezTo>
                    <a:pt x="2009" y="1297"/>
                    <a:pt x="1977" y="937"/>
                    <a:pt x="1847" y="606"/>
                  </a:cubicBezTo>
                  <a:cubicBezTo>
                    <a:pt x="1820" y="536"/>
                    <a:pt x="1787" y="468"/>
                    <a:pt x="1748" y="403"/>
                  </a:cubicBezTo>
                  <a:cubicBezTo>
                    <a:pt x="1644" y="230"/>
                    <a:pt x="1498" y="84"/>
                    <a:pt x="1308" y="26"/>
                  </a:cubicBezTo>
                  <a:cubicBezTo>
                    <a:pt x="1250" y="9"/>
                    <a:pt x="1192" y="1"/>
                    <a:pt x="1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11"/>
            <p:cNvSpPr/>
            <p:nvPr/>
          </p:nvSpPr>
          <p:spPr>
            <a:xfrm>
              <a:off x="1840650" y="2130975"/>
              <a:ext cx="64775" cy="113950"/>
            </a:xfrm>
            <a:custGeom>
              <a:rect b="b" l="l" r="r" t="t"/>
              <a:pathLst>
                <a:path extrusionOk="0" h="4558" w="2591">
                  <a:moveTo>
                    <a:pt x="1087" y="1"/>
                  </a:moveTo>
                  <a:cubicBezTo>
                    <a:pt x="864" y="1"/>
                    <a:pt x="645" y="78"/>
                    <a:pt x="469" y="250"/>
                  </a:cubicBezTo>
                  <a:cubicBezTo>
                    <a:pt x="105" y="609"/>
                    <a:pt x="58" y="1240"/>
                    <a:pt x="30" y="1722"/>
                  </a:cubicBezTo>
                  <a:cubicBezTo>
                    <a:pt x="0" y="2217"/>
                    <a:pt x="51" y="2715"/>
                    <a:pt x="166" y="3197"/>
                  </a:cubicBezTo>
                  <a:cubicBezTo>
                    <a:pt x="176" y="3240"/>
                    <a:pt x="188" y="3280"/>
                    <a:pt x="198" y="3325"/>
                  </a:cubicBezTo>
                  <a:cubicBezTo>
                    <a:pt x="204" y="3341"/>
                    <a:pt x="206" y="3363"/>
                    <a:pt x="211" y="3383"/>
                  </a:cubicBezTo>
                  <a:cubicBezTo>
                    <a:pt x="211" y="3386"/>
                    <a:pt x="214" y="3389"/>
                    <a:pt x="214" y="3393"/>
                  </a:cubicBezTo>
                  <a:cubicBezTo>
                    <a:pt x="228" y="3446"/>
                    <a:pt x="241" y="3504"/>
                    <a:pt x="258" y="3559"/>
                  </a:cubicBezTo>
                  <a:cubicBezTo>
                    <a:pt x="397" y="4006"/>
                    <a:pt x="706" y="4409"/>
                    <a:pt x="1180" y="4528"/>
                  </a:cubicBezTo>
                  <a:cubicBezTo>
                    <a:pt x="1260" y="4548"/>
                    <a:pt x="1339" y="4558"/>
                    <a:pt x="1416" y="4558"/>
                  </a:cubicBezTo>
                  <a:cubicBezTo>
                    <a:pt x="1774" y="4558"/>
                    <a:pt x="2098" y="4356"/>
                    <a:pt x="2299" y="4046"/>
                  </a:cubicBezTo>
                  <a:cubicBezTo>
                    <a:pt x="2515" y="3712"/>
                    <a:pt x="2563" y="3285"/>
                    <a:pt x="2577" y="2895"/>
                  </a:cubicBezTo>
                  <a:lnTo>
                    <a:pt x="2576" y="2894"/>
                  </a:lnTo>
                  <a:cubicBezTo>
                    <a:pt x="2590" y="2419"/>
                    <a:pt x="2530" y="1935"/>
                    <a:pt x="2410" y="1477"/>
                  </a:cubicBezTo>
                  <a:cubicBezTo>
                    <a:pt x="2294" y="1047"/>
                    <a:pt x="2136" y="552"/>
                    <a:pt x="1784" y="260"/>
                  </a:cubicBezTo>
                  <a:cubicBezTo>
                    <a:pt x="1584" y="95"/>
                    <a:pt x="1334" y="1"/>
                    <a:pt x="10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2"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3"/>
          <p:cNvSpPr txBox="1"/>
          <p:nvPr>
            <p:ph idx="1" type="subTitle"/>
          </p:nvPr>
        </p:nvSpPr>
        <p:spPr>
          <a:xfrm>
            <a:off x="720000" y="2823550"/>
            <a:ext cx="23193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7" name="Google Shape;617;p13"/>
          <p:cNvSpPr txBox="1"/>
          <p:nvPr>
            <p:ph idx="2" type="subTitle"/>
          </p:nvPr>
        </p:nvSpPr>
        <p:spPr>
          <a:xfrm>
            <a:off x="6104700" y="2823550"/>
            <a:ext cx="23193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8" name="Google Shape;618;p13"/>
          <p:cNvSpPr txBox="1"/>
          <p:nvPr>
            <p:ph idx="3" type="subTitle"/>
          </p:nvPr>
        </p:nvSpPr>
        <p:spPr>
          <a:xfrm>
            <a:off x="3412350" y="2822623"/>
            <a:ext cx="23193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9" name="Google Shape;619;p13"/>
          <p:cNvSpPr txBox="1"/>
          <p:nvPr>
            <p:ph type="title"/>
          </p:nvPr>
        </p:nvSpPr>
        <p:spPr>
          <a:xfrm>
            <a:off x="721750" y="540700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20" name="Google Shape;620;p13"/>
          <p:cNvSpPr txBox="1"/>
          <p:nvPr>
            <p:ph hasCustomPrompt="1" idx="4" type="title"/>
          </p:nvPr>
        </p:nvSpPr>
        <p:spPr>
          <a:xfrm>
            <a:off x="1394250" y="1850750"/>
            <a:ext cx="970800" cy="733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21" name="Google Shape;621;p13"/>
          <p:cNvSpPr txBox="1"/>
          <p:nvPr>
            <p:ph hasCustomPrompt="1" idx="5" type="title"/>
          </p:nvPr>
        </p:nvSpPr>
        <p:spPr>
          <a:xfrm>
            <a:off x="4086600" y="1850750"/>
            <a:ext cx="970800" cy="731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22" name="Google Shape;622;p13"/>
          <p:cNvSpPr txBox="1"/>
          <p:nvPr>
            <p:ph hasCustomPrompt="1" idx="6" type="title"/>
          </p:nvPr>
        </p:nvSpPr>
        <p:spPr>
          <a:xfrm>
            <a:off x="6778950" y="1850750"/>
            <a:ext cx="970800" cy="731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23" name="Google Shape;623;p13"/>
          <p:cNvSpPr txBox="1"/>
          <p:nvPr>
            <p:ph idx="7" type="subTitle"/>
          </p:nvPr>
        </p:nvSpPr>
        <p:spPr>
          <a:xfrm>
            <a:off x="720000" y="2490400"/>
            <a:ext cx="23193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624" name="Google Shape;624;p13"/>
          <p:cNvSpPr txBox="1"/>
          <p:nvPr>
            <p:ph idx="8" type="subTitle"/>
          </p:nvPr>
        </p:nvSpPr>
        <p:spPr>
          <a:xfrm>
            <a:off x="3412350" y="2489596"/>
            <a:ext cx="23193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625" name="Google Shape;625;p13"/>
          <p:cNvSpPr txBox="1"/>
          <p:nvPr>
            <p:ph idx="9" type="subTitle"/>
          </p:nvPr>
        </p:nvSpPr>
        <p:spPr>
          <a:xfrm>
            <a:off x="6104700" y="2490400"/>
            <a:ext cx="23193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grpSp>
        <p:nvGrpSpPr>
          <p:cNvPr id="626" name="Google Shape;626;p13"/>
          <p:cNvGrpSpPr/>
          <p:nvPr/>
        </p:nvGrpSpPr>
        <p:grpSpPr>
          <a:xfrm>
            <a:off x="8111806" y="-64237"/>
            <a:ext cx="1920406" cy="1988639"/>
            <a:chOff x="8111806" y="-64237"/>
            <a:chExt cx="1920406" cy="1988639"/>
          </a:xfrm>
        </p:grpSpPr>
        <p:sp>
          <p:nvSpPr>
            <p:cNvPr id="627" name="Google Shape;627;p13"/>
            <p:cNvSpPr/>
            <p:nvPr/>
          </p:nvSpPr>
          <p:spPr>
            <a:xfrm rot="-7490856">
              <a:off x="8301559" y="296492"/>
              <a:ext cx="1540899" cy="1267181"/>
            </a:xfrm>
            <a:custGeom>
              <a:rect b="b" l="l" r="r" t="t"/>
              <a:pathLst>
                <a:path extrusionOk="0" h="23666" w="28778">
                  <a:moveTo>
                    <a:pt x="12960" y="0"/>
                  </a:moveTo>
                  <a:cubicBezTo>
                    <a:pt x="12372" y="0"/>
                    <a:pt x="11785" y="36"/>
                    <a:pt x="11201" y="109"/>
                  </a:cubicBezTo>
                  <a:cubicBezTo>
                    <a:pt x="7027" y="629"/>
                    <a:pt x="3123" y="3032"/>
                    <a:pt x="778" y="6524"/>
                  </a:cubicBezTo>
                  <a:lnTo>
                    <a:pt x="0" y="7798"/>
                  </a:lnTo>
                  <a:cubicBezTo>
                    <a:pt x="1605" y="8606"/>
                    <a:pt x="3101" y="9626"/>
                    <a:pt x="4593" y="10627"/>
                  </a:cubicBezTo>
                  <a:cubicBezTo>
                    <a:pt x="6734" y="7865"/>
                    <a:pt x="10301" y="6109"/>
                    <a:pt x="13630" y="6109"/>
                  </a:cubicBezTo>
                  <a:cubicBezTo>
                    <a:pt x="14636" y="6109"/>
                    <a:pt x="15620" y="6269"/>
                    <a:pt x="16536" y="6610"/>
                  </a:cubicBezTo>
                  <a:cubicBezTo>
                    <a:pt x="19254" y="7622"/>
                    <a:pt x="21214" y="10202"/>
                    <a:pt x="21911" y="13017"/>
                  </a:cubicBezTo>
                  <a:cubicBezTo>
                    <a:pt x="22523" y="15493"/>
                    <a:pt x="22250" y="18115"/>
                    <a:pt x="21468" y="20552"/>
                  </a:cubicBezTo>
                  <a:cubicBezTo>
                    <a:pt x="23371" y="21604"/>
                    <a:pt x="25283" y="22640"/>
                    <a:pt x="27201" y="23666"/>
                  </a:cubicBezTo>
                  <a:cubicBezTo>
                    <a:pt x="28544" y="19983"/>
                    <a:pt x="28778" y="15893"/>
                    <a:pt x="27794" y="12095"/>
                  </a:cubicBezTo>
                  <a:cubicBezTo>
                    <a:pt x="26973" y="8931"/>
                    <a:pt x="25313" y="5955"/>
                    <a:pt x="22880" y="3771"/>
                  </a:cubicBezTo>
                  <a:cubicBezTo>
                    <a:pt x="20188" y="1353"/>
                    <a:pt x="16575" y="0"/>
                    <a:pt x="129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13"/>
            <p:cNvSpPr/>
            <p:nvPr/>
          </p:nvSpPr>
          <p:spPr>
            <a:xfrm rot="-7490856">
              <a:off x="8804349" y="612699"/>
              <a:ext cx="782444" cy="626790"/>
            </a:xfrm>
            <a:custGeom>
              <a:rect b="b" l="l" r="r" t="t"/>
              <a:pathLst>
                <a:path extrusionOk="0" h="11706" w="14613">
                  <a:moveTo>
                    <a:pt x="6361" y="0"/>
                  </a:moveTo>
                  <a:cubicBezTo>
                    <a:pt x="6290" y="0"/>
                    <a:pt x="6219" y="1"/>
                    <a:pt x="6148" y="3"/>
                  </a:cubicBezTo>
                  <a:cubicBezTo>
                    <a:pt x="3817" y="72"/>
                    <a:pt x="1644" y="1166"/>
                    <a:pt x="0" y="2815"/>
                  </a:cubicBezTo>
                  <a:cubicBezTo>
                    <a:pt x="1439" y="3763"/>
                    <a:pt x="2895" y="4684"/>
                    <a:pt x="4348" y="5605"/>
                  </a:cubicBezTo>
                  <a:cubicBezTo>
                    <a:pt x="6881" y="7211"/>
                    <a:pt x="9430" y="8793"/>
                    <a:pt x="11989" y="10350"/>
                  </a:cubicBezTo>
                  <a:cubicBezTo>
                    <a:pt x="12737" y="10806"/>
                    <a:pt x="13487" y="11255"/>
                    <a:pt x="14237" y="11705"/>
                  </a:cubicBezTo>
                  <a:cubicBezTo>
                    <a:pt x="14608" y="9997"/>
                    <a:pt x="14613" y="8179"/>
                    <a:pt x="14206" y="6433"/>
                  </a:cubicBezTo>
                  <a:cubicBezTo>
                    <a:pt x="14018" y="5631"/>
                    <a:pt x="13750" y="4840"/>
                    <a:pt x="13357" y="4113"/>
                  </a:cubicBezTo>
                  <a:cubicBezTo>
                    <a:pt x="11979" y="1548"/>
                    <a:pt x="9111" y="0"/>
                    <a:pt x="63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9" name="Google Shape;629;p13"/>
          <p:cNvSpPr/>
          <p:nvPr/>
        </p:nvSpPr>
        <p:spPr>
          <a:xfrm>
            <a:off x="-945450" y="-948483"/>
            <a:ext cx="2199311" cy="2177494"/>
          </a:xfrm>
          <a:custGeom>
            <a:rect b="b" l="l" r="r" t="t"/>
            <a:pathLst>
              <a:path extrusionOk="0" h="43716" w="44154">
                <a:moveTo>
                  <a:pt x="30490" y="1"/>
                </a:moveTo>
                <a:cubicBezTo>
                  <a:pt x="29163" y="1"/>
                  <a:pt x="27832" y="120"/>
                  <a:pt x="26525" y="320"/>
                </a:cubicBezTo>
                <a:cubicBezTo>
                  <a:pt x="15784" y="1968"/>
                  <a:pt x="5144" y="9311"/>
                  <a:pt x="1458" y="19810"/>
                </a:cubicBezTo>
                <a:cubicBezTo>
                  <a:pt x="335" y="23007"/>
                  <a:pt x="0" y="26537"/>
                  <a:pt x="888" y="29808"/>
                </a:cubicBezTo>
                <a:cubicBezTo>
                  <a:pt x="2523" y="35834"/>
                  <a:pt x="8043" y="40129"/>
                  <a:pt x="13922" y="42234"/>
                </a:cubicBezTo>
                <a:cubicBezTo>
                  <a:pt x="16437" y="43135"/>
                  <a:pt x="19109" y="43716"/>
                  <a:pt x="21771" y="43716"/>
                </a:cubicBezTo>
                <a:cubicBezTo>
                  <a:pt x="22781" y="43716"/>
                  <a:pt x="23789" y="43632"/>
                  <a:pt x="24787" y="43451"/>
                </a:cubicBezTo>
                <a:cubicBezTo>
                  <a:pt x="28414" y="42791"/>
                  <a:pt x="31880" y="40718"/>
                  <a:pt x="33695" y="37509"/>
                </a:cubicBezTo>
                <a:cubicBezTo>
                  <a:pt x="33743" y="37422"/>
                  <a:pt x="33791" y="37336"/>
                  <a:pt x="33838" y="37248"/>
                </a:cubicBezTo>
                <a:lnTo>
                  <a:pt x="33838" y="37248"/>
                </a:lnTo>
                <a:lnTo>
                  <a:pt x="33837" y="37249"/>
                </a:lnTo>
                <a:cubicBezTo>
                  <a:pt x="35599" y="33925"/>
                  <a:pt x="35544" y="29913"/>
                  <a:pt x="36790" y="26349"/>
                </a:cubicBezTo>
                <a:cubicBezTo>
                  <a:pt x="37834" y="23361"/>
                  <a:pt x="39757" y="20778"/>
                  <a:pt x="41327" y="18029"/>
                </a:cubicBezTo>
                <a:cubicBezTo>
                  <a:pt x="42897" y="15282"/>
                  <a:pt x="44154" y="12142"/>
                  <a:pt x="43657" y="9017"/>
                </a:cubicBezTo>
                <a:cubicBezTo>
                  <a:pt x="43099" y="5499"/>
                  <a:pt x="40318" y="2600"/>
                  <a:pt x="37036" y="1215"/>
                </a:cubicBezTo>
                <a:cubicBezTo>
                  <a:pt x="34972" y="344"/>
                  <a:pt x="32739" y="1"/>
                  <a:pt x="304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0" name="Google Shape;630;p13"/>
          <p:cNvGrpSpPr/>
          <p:nvPr/>
        </p:nvGrpSpPr>
        <p:grpSpPr>
          <a:xfrm>
            <a:off x="-895292" y="-1120075"/>
            <a:ext cx="2465844" cy="2659107"/>
            <a:chOff x="-895292" y="-1120075"/>
            <a:chExt cx="2465844" cy="2659107"/>
          </a:xfrm>
        </p:grpSpPr>
        <p:sp>
          <p:nvSpPr>
            <p:cNvPr id="631" name="Google Shape;631;p13"/>
            <p:cNvSpPr/>
            <p:nvPr/>
          </p:nvSpPr>
          <p:spPr>
            <a:xfrm>
              <a:off x="-895292" y="-1120075"/>
              <a:ext cx="2465844" cy="2659107"/>
            </a:xfrm>
            <a:custGeom>
              <a:rect b="b" l="l" r="r" t="t"/>
              <a:pathLst>
                <a:path extrusionOk="0" h="53385" w="49505">
                  <a:moveTo>
                    <a:pt x="36756" y="286"/>
                  </a:moveTo>
                  <a:cubicBezTo>
                    <a:pt x="40301" y="286"/>
                    <a:pt x="43692" y="1728"/>
                    <a:pt x="45916" y="4203"/>
                  </a:cubicBezTo>
                  <a:cubicBezTo>
                    <a:pt x="48314" y="6870"/>
                    <a:pt x="49204" y="10704"/>
                    <a:pt x="48185" y="13967"/>
                  </a:cubicBezTo>
                  <a:lnTo>
                    <a:pt x="48179" y="13994"/>
                  </a:lnTo>
                  <a:cubicBezTo>
                    <a:pt x="47872" y="16804"/>
                    <a:pt x="46568" y="19676"/>
                    <a:pt x="44506" y="22083"/>
                  </a:cubicBezTo>
                  <a:cubicBezTo>
                    <a:pt x="42455" y="24478"/>
                    <a:pt x="39684" y="26503"/>
                    <a:pt x="36030" y="28273"/>
                  </a:cubicBezTo>
                  <a:cubicBezTo>
                    <a:pt x="35641" y="28461"/>
                    <a:pt x="35247" y="28646"/>
                    <a:pt x="34853" y="28829"/>
                  </a:cubicBezTo>
                  <a:cubicBezTo>
                    <a:pt x="33062" y="29663"/>
                    <a:pt x="31211" y="30526"/>
                    <a:pt x="29752" y="31898"/>
                  </a:cubicBezTo>
                  <a:cubicBezTo>
                    <a:pt x="27429" y="34083"/>
                    <a:pt x="26430" y="37207"/>
                    <a:pt x="25464" y="40227"/>
                  </a:cubicBezTo>
                  <a:cubicBezTo>
                    <a:pt x="25057" y="41498"/>
                    <a:pt x="24637" y="42814"/>
                    <a:pt x="24123" y="44039"/>
                  </a:cubicBezTo>
                  <a:cubicBezTo>
                    <a:pt x="22970" y="46790"/>
                    <a:pt x="21312" y="49070"/>
                    <a:pt x="19327" y="50631"/>
                  </a:cubicBezTo>
                  <a:cubicBezTo>
                    <a:pt x="17305" y="52223"/>
                    <a:pt x="14879" y="53097"/>
                    <a:pt x="12551" y="53097"/>
                  </a:cubicBezTo>
                  <a:cubicBezTo>
                    <a:pt x="12263" y="53097"/>
                    <a:pt x="11977" y="53084"/>
                    <a:pt x="11694" y="53057"/>
                  </a:cubicBezTo>
                  <a:cubicBezTo>
                    <a:pt x="8818" y="52784"/>
                    <a:pt x="6025" y="51124"/>
                    <a:pt x="4033" y="48503"/>
                  </a:cubicBezTo>
                  <a:cubicBezTo>
                    <a:pt x="2357" y="46297"/>
                    <a:pt x="1230" y="43441"/>
                    <a:pt x="686" y="40014"/>
                  </a:cubicBezTo>
                  <a:cubicBezTo>
                    <a:pt x="348" y="37893"/>
                    <a:pt x="288" y="35901"/>
                    <a:pt x="507" y="34093"/>
                  </a:cubicBezTo>
                  <a:cubicBezTo>
                    <a:pt x="787" y="31784"/>
                    <a:pt x="1550" y="29363"/>
                    <a:pt x="2907" y="26470"/>
                  </a:cubicBezTo>
                  <a:cubicBezTo>
                    <a:pt x="8209" y="15157"/>
                    <a:pt x="17968" y="6171"/>
                    <a:pt x="29678" y="1814"/>
                  </a:cubicBezTo>
                  <a:cubicBezTo>
                    <a:pt x="31433" y="1162"/>
                    <a:pt x="33760" y="400"/>
                    <a:pt x="36212" y="298"/>
                  </a:cubicBezTo>
                  <a:cubicBezTo>
                    <a:pt x="36394" y="291"/>
                    <a:pt x="36576" y="286"/>
                    <a:pt x="36756" y="286"/>
                  </a:cubicBezTo>
                  <a:close/>
                  <a:moveTo>
                    <a:pt x="36748" y="1"/>
                  </a:moveTo>
                  <a:cubicBezTo>
                    <a:pt x="36566" y="1"/>
                    <a:pt x="36382" y="5"/>
                    <a:pt x="36199" y="12"/>
                  </a:cubicBezTo>
                  <a:cubicBezTo>
                    <a:pt x="33708" y="116"/>
                    <a:pt x="31352" y="887"/>
                    <a:pt x="29579" y="1548"/>
                  </a:cubicBezTo>
                  <a:cubicBezTo>
                    <a:pt x="17799" y="5928"/>
                    <a:pt x="7983" y="14968"/>
                    <a:pt x="2647" y="26349"/>
                  </a:cubicBezTo>
                  <a:cubicBezTo>
                    <a:pt x="1277" y="29269"/>
                    <a:pt x="507" y="31719"/>
                    <a:pt x="223" y="34058"/>
                  </a:cubicBezTo>
                  <a:cubicBezTo>
                    <a:pt x="0" y="35893"/>
                    <a:pt x="61" y="37912"/>
                    <a:pt x="403" y="40059"/>
                  </a:cubicBezTo>
                  <a:cubicBezTo>
                    <a:pt x="954" y="43534"/>
                    <a:pt x="2100" y="46433"/>
                    <a:pt x="3805" y="48676"/>
                  </a:cubicBezTo>
                  <a:cubicBezTo>
                    <a:pt x="5846" y="51362"/>
                    <a:pt x="8711" y="53061"/>
                    <a:pt x="11666" y="53343"/>
                  </a:cubicBezTo>
                  <a:cubicBezTo>
                    <a:pt x="11959" y="53370"/>
                    <a:pt x="12254" y="53385"/>
                    <a:pt x="12550" y="53385"/>
                  </a:cubicBezTo>
                  <a:cubicBezTo>
                    <a:pt x="14942" y="53385"/>
                    <a:pt x="17432" y="52487"/>
                    <a:pt x="19503" y="50858"/>
                  </a:cubicBezTo>
                  <a:cubicBezTo>
                    <a:pt x="21526" y="49265"/>
                    <a:pt x="23216" y="46946"/>
                    <a:pt x="24386" y="44150"/>
                  </a:cubicBezTo>
                  <a:cubicBezTo>
                    <a:pt x="24905" y="42912"/>
                    <a:pt x="25328" y="41592"/>
                    <a:pt x="25736" y="40313"/>
                  </a:cubicBezTo>
                  <a:cubicBezTo>
                    <a:pt x="26692" y="37328"/>
                    <a:pt x="27679" y="34241"/>
                    <a:pt x="29947" y="32107"/>
                  </a:cubicBezTo>
                  <a:cubicBezTo>
                    <a:pt x="31372" y="30767"/>
                    <a:pt x="33203" y="29914"/>
                    <a:pt x="34974" y="29089"/>
                  </a:cubicBezTo>
                  <a:cubicBezTo>
                    <a:pt x="35369" y="28904"/>
                    <a:pt x="35763" y="28721"/>
                    <a:pt x="36154" y="28532"/>
                  </a:cubicBezTo>
                  <a:cubicBezTo>
                    <a:pt x="39844" y="26744"/>
                    <a:pt x="42647" y="24696"/>
                    <a:pt x="44724" y="22269"/>
                  </a:cubicBezTo>
                  <a:cubicBezTo>
                    <a:pt x="46819" y="19824"/>
                    <a:pt x="48146" y="16900"/>
                    <a:pt x="48462" y="14039"/>
                  </a:cubicBezTo>
                  <a:cubicBezTo>
                    <a:pt x="49504" y="10684"/>
                    <a:pt x="48588" y="6751"/>
                    <a:pt x="46128" y="4012"/>
                  </a:cubicBezTo>
                  <a:cubicBezTo>
                    <a:pt x="43849" y="1476"/>
                    <a:pt x="40376" y="1"/>
                    <a:pt x="367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13"/>
            <p:cNvSpPr/>
            <p:nvPr/>
          </p:nvSpPr>
          <p:spPr>
            <a:xfrm>
              <a:off x="-682259" y="-954460"/>
              <a:ext cx="2057004" cy="2218288"/>
            </a:xfrm>
            <a:custGeom>
              <a:rect b="b" l="l" r="r" t="t"/>
              <a:pathLst>
                <a:path extrusionOk="0" h="44535" w="41297">
                  <a:moveTo>
                    <a:pt x="30664" y="240"/>
                  </a:moveTo>
                  <a:cubicBezTo>
                    <a:pt x="33620" y="240"/>
                    <a:pt x="36448" y="1442"/>
                    <a:pt x="38304" y="3507"/>
                  </a:cubicBezTo>
                  <a:cubicBezTo>
                    <a:pt x="40304" y="5733"/>
                    <a:pt x="41047" y="8929"/>
                    <a:pt x="40197" y="11652"/>
                  </a:cubicBezTo>
                  <a:lnTo>
                    <a:pt x="40193" y="11675"/>
                  </a:lnTo>
                  <a:cubicBezTo>
                    <a:pt x="39936" y="14018"/>
                    <a:pt x="38848" y="16415"/>
                    <a:pt x="37128" y="18422"/>
                  </a:cubicBezTo>
                  <a:cubicBezTo>
                    <a:pt x="35418" y="20420"/>
                    <a:pt x="33104" y="22110"/>
                    <a:pt x="30056" y="23586"/>
                  </a:cubicBezTo>
                  <a:cubicBezTo>
                    <a:pt x="29732" y="23744"/>
                    <a:pt x="29404" y="23896"/>
                    <a:pt x="29075" y="24049"/>
                  </a:cubicBezTo>
                  <a:cubicBezTo>
                    <a:pt x="27582" y="24746"/>
                    <a:pt x="26036" y="25466"/>
                    <a:pt x="24820" y="26611"/>
                  </a:cubicBezTo>
                  <a:cubicBezTo>
                    <a:pt x="22882" y="28433"/>
                    <a:pt x="22048" y="31039"/>
                    <a:pt x="21243" y="33558"/>
                  </a:cubicBezTo>
                  <a:cubicBezTo>
                    <a:pt x="20904" y="34619"/>
                    <a:pt x="20552" y="35715"/>
                    <a:pt x="20123" y="36739"/>
                  </a:cubicBezTo>
                  <a:cubicBezTo>
                    <a:pt x="19162" y="39033"/>
                    <a:pt x="17778" y="40936"/>
                    <a:pt x="16122" y="42239"/>
                  </a:cubicBezTo>
                  <a:cubicBezTo>
                    <a:pt x="14437" y="43566"/>
                    <a:pt x="12414" y="44296"/>
                    <a:pt x="10471" y="44296"/>
                  </a:cubicBezTo>
                  <a:cubicBezTo>
                    <a:pt x="10231" y="44296"/>
                    <a:pt x="9993" y="44284"/>
                    <a:pt x="9756" y="44262"/>
                  </a:cubicBezTo>
                  <a:cubicBezTo>
                    <a:pt x="7356" y="44034"/>
                    <a:pt x="5026" y="42649"/>
                    <a:pt x="3365" y="40463"/>
                  </a:cubicBezTo>
                  <a:cubicBezTo>
                    <a:pt x="1966" y="38623"/>
                    <a:pt x="1026" y="36239"/>
                    <a:pt x="572" y="33381"/>
                  </a:cubicBezTo>
                  <a:cubicBezTo>
                    <a:pt x="290" y="31612"/>
                    <a:pt x="241" y="29950"/>
                    <a:pt x="423" y="28442"/>
                  </a:cubicBezTo>
                  <a:cubicBezTo>
                    <a:pt x="657" y="26515"/>
                    <a:pt x="1293" y="24495"/>
                    <a:pt x="2424" y="22081"/>
                  </a:cubicBezTo>
                  <a:cubicBezTo>
                    <a:pt x="6848" y="12645"/>
                    <a:pt x="14989" y="5149"/>
                    <a:pt x="24758" y="1515"/>
                  </a:cubicBezTo>
                  <a:cubicBezTo>
                    <a:pt x="26221" y="970"/>
                    <a:pt x="28163" y="335"/>
                    <a:pt x="30208" y="250"/>
                  </a:cubicBezTo>
                  <a:cubicBezTo>
                    <a:pt x="30361" y="243"/>
                    <a:pt x="30512" y="240"/>
                    <a:pt x="30662" y="240"/>
                  </a:cubicBezTo>
                  <a:close/>
                  <a:moveTo>
                    <a:pt x="30661" y="1"/>
                  </a:moveTo>
                  <a:cubicBezTo>
                    <a:pt x="30507" y="1"/>
                    <a:pt x="30352" y="4"/>
                    <a:pt x="30198" y="10"/>
                  </a:cubicBezTo>
                  <a:cubicBezTo>
                    <a:pt x="28120" y="97"/>
                    <a:pt x="26155" y="740"/>
                    <a:pt x="24674" y="1290"/>
                  </a:cubicBezTo>
                  <a:cubicBezTo>
                    <a:pt x="14848" y="4947"/>
                    <a:pt x="6659" y="12487"/>
                    <a:pt x="2208" y="21980"/>
                  </a:cubicBezTo>
                  <a:cubicBezTo>
                    <a:pt x="1065" y="24417"/>
                    <a:pt x="423" y="26461"/>
                    <a:pt x="186" y="28413"/>
                  </a:cubicBezTo>
                  <a:cubicBezTo>
                    <a:pt x="0" y="29942"/>
                    <a:pt x="51" y="31628"/>
                    <a:pt x="336" y="33418"/>
                  </a:cubicBezTo>
                  <a:cubicBezTo>
                    <a:pt x="797" y="36317"/>
                    <a:pt x="1752" y="38736"/>
                    <a:pt x="3175" y="40607"/>
                  </a:cubicBezTo>
                  <a:cubicBezTo>
                    <a:pt x="4876" y="42846"/>
                    <a:pt x="7267" y="44265"/>
                    <a:pt x="9733" y="44500"/>
                  </a:cubicBezTo>
                  <a:cubicBezTo>
                    <a:pt x="9976" y="44523"/>
                    <a:pt x="10221" y="44535"/>
                    <a:pt x="10469" y="44535"/>
                  </a:cubicBezTo>
                  <a:lnTo>
                    <a:pt x="10469" y="44535"/>
                  </a:lnTo>
                  <a:cubicBezTo>
                    <a:pt x="12466" y="44534"/>
                    <a:pt x="14542" y="43786"/>
                    <a:pt x="16269" y="42427"/>
                  </a:cubicBezTo>
                  <a:cubicBezTo>
                    <a:pt x="17957" y="41098"/>
                    <a:pt x="19367" y="39163"/>
                    <a:pt x="20344" y="36831"/>
                  </a:cubicBezTo>
                  <a:cubicBezTo>
                    <a:pt x="20777" y="35799"/>
                    <a:pt x="21129" y="34697"/>
                    <a:pt x="21469" y="33630"/>
                  </a:cubicBezTo>
                  <a:cubicBezTo>
                    <a:pt x="22266" y="31140"/>
                    <a:pt x="23090" y="28566"/>
                    <a:pt x="24983" y="26785"/>
                  </a:cubicBezTo>
                  <a:cubicBezTo>
                    <a:pt x="26172" y="25666"/>
                    <a:pt x="27699" y="24954"/>
                    <a:pt x="29176" y="24266"/>
                  </a:cubicBezTo>
                  <a:cubicBezTo>
                    <a:pt x="29505" y="24113"/>
                    <a:pt x="29835" y="23959"/>
                    <a:pt x="30160" y="23801"/>
                  </a:cubicBezTo>
                  <a:cubicBezTo>
                    <a:pt x="33238" y="22311"/>
                    <a:pt x="35577" y="20602"/>
                    <a:pt x="37310" y="18578"/>
                  </a:cubicBezTo>
                  <a:cubicBezTo>
                    <a:pt x="39057" y="16538"/>
                    <a:pt x="40164" y="14099"/>
                    <a:pt x="40429" y="11712"/>
                  </a:cubicBezTo>
                  <a:cubicBezTo>
                    <a:pt x="41297" y="8913"/>
                    <a:pt x="40533" y="5631"/>
                    <a:pt x="38481" y="3348"/>
                  </a:cubicBezTo>
                  <a:cubicBezTo>
                    <a:pt x="36581" y="1232"/>
                    <a:pt x="33685" y="1"/>
                    <a:pt x="30661" y="1"/>
                  </a:cubicBezTo>
                  <a:close/>
                  <a:moveTo>
                    <a:pt x="10469" y="44535"/>
                  </a:moveTo>
                  <a:lnTo>
                    <a:pt x="10469" y="44535"/>
                  </a:lnTo>
                  <a:cubicBezTo>
                    <a:pt x="10469" y="44535"/>
                    <a:pt x="10469" y="44535"/>
                    <a:pt x="10469" y="44535"/>
                  </a:cubicBezTo>
                  <a:lnTo>
                    <a:pt x="10470" y="44535"/>
                  </a:lnTo>
                  <a:cubicBezTo>
                    <a:pt x="10470" y="44535"/>
                    <a:pt x="10470" y="44535"/>
                    <a:pt x="10469" y="445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3" name="Google Shape;633;p13"/>
          <p:cNvGrpSpPr/>
          <p:nvPr/>
        </p:nvGrpSpPr>
        <p:grpSpPr>
          <a:xfrm>
            <a:off x="-266925" y="519250"/>
            <a:ext cx="1032205" cy="1301114"/>
            <a:chOff x="-266925" y="519250"/>
            <a:chExt cx="1032205" cy="1301114"/>
          </a:xfrm>
        </p:grpSpPr>
        <p:sp>
          <p:nvSpPr>
            <p:cNvPr id="634" name="Google Shape;634;p13"/>
            <p:cNvSpPr/>
            <p:nvPr/>
          </p:nvSpPr>
          <p:spPr>
            <a:xfrm>
              <a:off x="-266925" y="926318"/>
              <a:ext cx="813186" cy="894046"/>
            </a:xfrm>
            <a:custGeom>
              <a:rect b="b" l="l" r="r" t="t"/>
              <a:pathLst>
                <a:path extrusionOk="0" h="16165" w="14703">
                  <a:moveTo>
                    <a:pt x="14702" y="15485"/>
                  </a:moveTo>
                  <a:cubicBezTo>
                    <a:pt x="14702" y="15485"/>
                    <a:pt x="14702" y="15485"/>
                    <a:pt x="14702" y="15485"/>
                  </a:cubicBezTo>
                  <a:cubicBezTo>
                    <a:pt x="14702" y="15485"/>
                    <a:pt x="14702" y="15485"/>
                    <a:pt x="14702" y="15485"/>
                  </a:cubicBezTo>
                  <a:close/>
                  <a:moveTo>
                    <a:pt x="476" y="1"/>
                  </a:moveTo>
                  <a:lnTo>
                    <a:pt x="0" y="4818"/>
                  </a:lnTo>
                  <a:cubicBezTo>
                    <a:pt x="752" y="5524"/>
                    <a:pt x="1349" y="6422"/>
                    <a:pt x="1800" y="7439"/>
                  </a:cubicBezTo>
                  <a:cubicBezTo>
                    <a:pt x="2888" y="9902"/>
                    <a:pt x="2867" y="12985"/>
                    <a:pt x="4997" y="14897"/>
                  </a:cubicBezTo>
                  <a:cubicBezTo>
                    <a:pt x="6098" y="15885"/>
                    <a:pt x="7412" y="16164"/>
                    <a:pt x="8774" y="16164"/>
                  </a:cubicBezTo>
                  <a:cubicBezTo>
                    <a:pt x="9550" y="16164"/>
                    <a:pt x="10342" y="16074"/>
                    <a:pt x="11119" y="15972"/>
                  </a:cubicBezTo>
                  <a:cubicBezTo>
                    <a:pt x="11362" y="15940"/>
                    <a:pt x="14600" y="15484"/>
                    <a:pt x="14700" y="15484"/>
                  </a:cubicBezTo>
                  <a:cubicBezTo>
                    <a:pt x="14701" y="15484"/>
                    <a:pt x="14702" y="15484"/>
                    <a:pt x="14702" y="15485"/>
                  </a:cubicBezTo>
                  <a:lnTo>
                    <a:pt x="14702" y="15485"/>
                  </a:lnTo>
                  <a:cubicBezTo>
                    <a:pt x="14701" y="15476"/>
                    <a:pt x="13937" y="11111"/>
                    <a:pt x="13937" y="11111"/>
                  </a:cubicBezTo>
                  <a:cubicBezTo>
                    <a:pt x="13064" y="11279"/>
                    <a:pt x="11996" y="11532"/>
                    <a:pt x="10984" y="11532"/>
                  </a:cubicBezTo>
                  <a:cubicBezTo>
                    <a:pt x="9983" y="11532"/>
                    <a:pt x="9037" y="11284"/>
                    <a:pt x="8391" y="10462"/>
                  </a:cubicBezTo>
                  <a:cubicBezTo>
                    <a:pt x="8027" y="9999"/>
                    <a:pt x="7805" y="9442"/>
                    <a:pt x="7599" y="8889"/>
                  </a:cubicBezTo>
                  <a:cubicBezTo>
                    <a:pt x="6198" y="5122"/>
                    <a:pt x="4228" y="1622"/>
                    <a:pt x="4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13"/>
            <p:cNvSpPr/>
            <p:nvPr/>
          </p:nvSpPr>
          <p:spPr>
            <a:xfrm>
              <a:off x="-223508" y="519250"/>
              <a:ext cx="988787" cy="947196"/>
            </a:xfrm>
            <a:custGeom>
              <a:rect b="b" l="l" r="r" t="t"/>
              <a:pathLst>
                <a:path extrusionOk="0" h="17126" w="17878">
                  <a:moveTo>
                    <a:pt x="419" y="0"/>
                  </a:moveTo>
                  <a:lnTo>
                    <a:pt x="0" y="4248"/>
                  </a:lnTo>
                  <a:cubicBezTo>
                    <a:pt x="2395" y="4599"/>
                    <a:pt x="4016" y="6231"/>
                    <a:pt x="4974" y="8401"/>
                  </a:cubicBezTo>
                  <a:cubicBezTo>
                    <a:pt x="6062" y="10864"/>
                    <a:pt x="6043" y="13946"/>
                    <a:pt x="8173" y="15858"/>
                  </a:cubicBezTo>
                  <a:cubicBezTo>
                    <a:pt x="9273" y="16846"/>
                    <a:pt x="10587" y="17125"/>
                    <a:pt x="11949" y="17125"/>
                  </a:cubicBezTo>
                  <a:cubicBezTo>
                    <a:pt x="12725" y="17125"/>
                    <a:pt x="13517" y="17035"/>
                    <a:pt x="14295" y="16933"/>
                  </a:cubicBezTo>
                  <a:cubicBezTo>
                    <a:pt x="14539" y="16902"/>
                    <a:pt x="17785" y="16445"/>
                    <a:pt x="17876" y="16445"/>
                  </a:cubicBezTo>
                  <a:cubicBezTo>
                    <a:pt x="17877" y="16445"/>
                    <a:pt x="17878" y="16445"/>
                    <a:pt x="17878" y="16445"/>
                  </a:cubicBezTo>
                  <a:lnTo>
                    <a:pt x="17113" y="12072"/>
                  </a:lnTo>
                  <a:lnTo>
                    <a:pt x="17113" y="12073"/>
                  </a:lnTo>
                  <a:cubicBezTo>
                    <a:pt x="16240" y="12241"/>
                    <a:pt x="15171" y="12493"/>
                    <a:pt x="14159" y="12493"/>
                  </a:cubicBezTo>
                  <a:cubicBezTo>
                    <a:pt x="13158" y="12493"/>
                    <a:pt x="12211" y="12246"/>
                    <a:pt x="11565" y="11422"/>
                  </a:cubicBezTo>
                  <a:cubicBezTo>
                    <a:pt x="11202" y="10959"/>
                    <a:pt x="10979" y="10402"/>
                    <a:pt x="10774" y="9851"/>
                  </a:cubicBezTo>
                  <a:cubicBezTo>
                    <a:pt x="9223" y="5682"/>
                    <a:pt x="6980" y="1844"/>
                    <a:pt x="2397" y="510"/>
                  </a:cubicBezTo>
                  <a:cubicBezTo>
                    <a:pt x="2221" y="459"/>
                    <a:pt x="1247" y="194"/>
                    <a:pt x="4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14"/>
          <p:cNvSpPr txBox="1"/>
          <p:nvPr>
            <p:ph type="title"/>
          </p:nvPr>
        </p:nvSpPr>
        <p:spPr>
          <a:xfrm>
            <a:off x="1027225" y="2403675"/>
            <a:ext cx="4839300" cy="820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38" name="Google Shape;638;p14"/>
          <p:cNvSpPr txBox="1"/>
          <p:nvPr>
            <p:ph hasCustomPrompt="1" idx="2" type="title"/>
          </p:nvPr>
        </p:nvSpPr>
        <p:spPr>
          <a:xfrm>
            <a:off x="1027225" y="1567075"/>
            <a:ext cx="1268400" cy="992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39" name="Google Shape;639;p14"/>
          <p:cNvSpPr txBox="1"/>
          <p:nvPr>
            <p:ph idx="1" type="subTitle"/>
          </p:nvPr>
        </p:nvSpPr>
        <p:spPr>
          <a:xfrm>
            <a:off x="1027225" y="3134368"/>
            <a:ext cx="48393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40" name="Google Shape;640;p14"/>
          <p:cNvGrpSpPr/>
          <p:nvPr/>
        </p:nvGrpSpPr>
        <p:grpSpPr>
          <a:xfrm>
            <a:off x="5904135" y="-367408"/>
            <a:ext cx="3945941" cy="6735123"/>
            <a:chOff x="5904135" y="-367408"/>
            <a:chExt cx="3945941" cy="6735123"/>
          </a:xfrm>
        </p:grpSpPr>
        <p:sp>
          <p:nvSpPr>
            <p:cNvPr id="641" name="Google Shape;641;p14"/>
            <p:cNvSpPr/>
            <p:nvPr/>
          </p:nvSpPr>
          <p:spPr>
            <a:xfrm flipH="1">
              <a:off x="7650766" y="-367408"/>
              <a:ext cx="2199311" cy="2177494"/>
            </a:xfrm>
            <a:custGeom>
              <a:rect b="b" l="l" r="r" t="t"/>
              <a:pathLst>
                <a:path extrusionOk="0" h="43716" w="44154">
                  <a:moveTo>
                    <a:pt x="30490" y="1"/>
                  </a:moveTo>
                  <a:cubicBezTo>
                    <a:pt x="29163" y="1"/>
                    <a:pt x="27832" y="120"/>
                    <a:pt x="26525" y="320"/>
                  </a:cubicBezTo>
                  <a:cubicBezTo>
                    <a:pt x="15784" y="1968"/>
                    <a:pt x="5144" y="9311"/>
                    <a:pt x="1458" y="19810"/>
                  </a:cubicBezTo>
                  <a:cubicBezTo>
                    <a:pt x="335" y="23007"/>
                    <a:pt x="0" y="26537"/>
                    <a:pt x="888" y="29808"/>
                  </a:cubicBezTo>
                  <a:cubicBezTo>
                    <a:pt x="2523" y="35834"/>
                    <a:pt x="8043" y="40129"/>
                    <a:pt x="13922" y="42234"/>
                  </a:cubicBezTo>
                  <a:cubicBezTo>
                    <a:pt x="16437" y="43135"/>
                    <a:pt x="19109" y="43716"/>
                    <a:pt x="21771" y="43716"/>
                  </a:cubicBezTo>
                  <a:cubicBezTo>
                    <a:pt x="22781" y="43716"/>
                    <a:pt x="23789" y="43632"/>
                    <a:pt x="24787" y="43451"/>
                  </a:cubicBezTo>
                  <a:cubicBezTo>
                    <a:pt x="28414" y="42791"/>
                    <a:pt x="31880" y="40718"/>
                    <a:pt x="33695" y="37509"/>
                  </a:cubicBezTo>
                  <a:cubicBezTo>
                    <a:pt x="33743" y="37422"/>
                    <a:pt x="33791" y="37336"/>
                    <a:pt x="33838" y="37248"/>
                  </a:cubicBezTo>
                  <a:lnTo>
                    <a:pt x="33838" y="37248"/>
                  </a:lnTo>
                  <a:lnTo>
                    <a:pt x="33837" y="37249"/>
                  </a:lnTo>
                  <a:cubicBezTo>
                    <a:pt x="35599" y="33925"/>
                    <a:pt x="35544" y="29913"/>
                    <a:pt x="36790" y="26349"/>
                  </a:cubicBezTo>
                  <a:cubicBezTo>
                    <a:pt x="37834" y="23361"/>
                    <a:pt x="39757" y="20778"/>
                    <a:pt x="41327" y="18029"/>
                  </a:cubicBezTo>
                  <a:cubicBezTo>
                    <a:pt x="42897" y="15282"/>
                    <a:pt x="44154" y="12142"/>
                    <a:pt x="43657" y="9017"/>
                  </a:cubicBezTo>
                  <a:cubicBezTo>
                    <a:pt x="43099" y="5499"/>
                    <a:pt x="40318" y="2600"/>
                    <a:pt x="37036" y="1215"/>
                  </a:cubicBezTo>
                  <a:cubicBezTo>
                    <a:pt x="34972" y="344"/>
                    <a:pt x="32739" y="1"/>
                    <a:pt x="3049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14"/>
            <p:cNvSpPr/>
            <p:nvPr/>
          </p:nvSpPr>
          <p:spPr>
            <a:xfrm rot="-3022709">
              <a:off x="6453560" y="3885160"/>
              <a:ext cx="1706405" cy="2229151"/>
            </a:xfrm>
            <a:custGeom>
              <a:rect b="b" l="l" r="r" t="t"/>
              <a:pathLst>
                <a:path extrusionOk="0" h="45287" w="34667">
                  <a:moveTo>
                    <a:pt x="15761" y="0"/>
                  </a:moveTo>
                  <a:cubicBezTo>
                    <a:pt x="12431" y="0"/>
                    <a:pt x="9369" y="2092"/>
                    <a:pt x="7143" y="4662"/>
                  </a:cubicBezTo>
                  <a:cubicBezTo>
                    <a:pt x="1999" y="10601"/>
                    <a:pt x="0" y="19497"/>
                    <a:pt x="1875" y="27792"/>
                  </a:cubicBezTo>
                  <a:cubicBezTo>
                    <a:pt x="3284" y="34034"/>
                    <a:pt x="7205" y="39933"/>
                    <a:pt x="12649" y="43018"/>
                  </a:cubicBezTo>
                  <a:cubicBezTo>
                    <a:pt x="15284" y="44512"/>
                    <a:pt x="18237" y="45286"/>
                    <a:pt x="21123" y="45286"/>
                  </a:cubicBezTo>
                  <a:cubicBezTo>
                    <a:pt x="23834" y="45286"/>
                    <a:pt x="26485" y="44602"/>
                    <a:pt x="28755" y="43188"/>
                  </a:cubicBezTo>
                  <a:cubicBezTo>
                    <a:pt x="32143" y="41077"/>
                    <a:pt x="34666" y="37106"/>
                    <a:pt x="34258" y="32769"/>
                  </a:cubicBezTo>
                  <a:cubicBezTo>
                    <a:pt x="33775" y="27633"/>
                    <a:pt x="29587" y="23570"/>
                    <a:pt x="27670" y="18716"/>
                  </a:cubicBezTo>
                  <a:cubicBezTo>
                    <a:pt x="26756" y="16405"/>
                    <a:pt x="26354" y="13897"/>
                    <a:pt x="25847" y="11448"/>
                  </a:cubicBezTo>
                  <a:cubicBezTo>
                    <a:pt x="25315" y="8880"/>
                    <a:pt x="24668" y="6375"/>
                    <a:pt x="23197" y="4231"/>
                  </a:cubicBezTo>
                  <a:cubicBezTo>
                    <a:pt x="21748" y="2121"/>
                    <a:pt x="19540" y="563"/>
                    <a:pt x="17187" y="130"/>
                  </a:cubicBezTo>
                  <a:cubicBezTo>
                    <a:pt x="16707" y="42"/>
                    <a:pt x="16231" y="0"/>
                    <a:pt x="157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3" name="Google Shape;643;p14"/>
          <p:cNvGrpSpPr/>
          <p:nvPr/>
        </p:nvGrpSpPr>
        <p:grpSpPr>
          <a:xfrm>
            <a:off x="6329534" y="-462825"/>
            <a:ext cx="3456935" cy="6634268"/>
            <a:chOff x="6329534" y="-462825"/>
            <a:chExt cx="3456935" cy="6634268"/>
          </a:xfrm>
        </p:grpSpPr>
        <p:grpSp>
          <p:nvGrpSpPr>
            <p:cNvPr id="644" name="Google Shape;644;p14"/>
            <p:cNvGrpSpPr/>
            <p:nvPr/>
          </p:nvGrpSpPr>
          <p:grpSpPr>
            <a:xfrm>
              <a:off x="7320625" y="-462825"/>
              <a:ext cx="2465844" cy="2659107"/>
              <a:chOff x="7320625" y="-462825"/>
              <a:chExt cx="2465844" cy="2659107"/>
            </a:xfrm>
          </p:grpSpPr>
          <p:sp>
            <p:nvSpPr>
              <p:cNvPr id="645" name="Google Shape;645;p14"/>
              <p:cNvSpPr/>
              <p:nvPr/>
            </p:nvSpPr>
            <p:spPr>
              <a:xfrm flipH="1">
                <a:off x="7320625" y="-462825"/>
                <a:ext cx="2465844" cy="2659107"/>
              </a:xfrm>
              <a:custGeom>
                <a:rect b="b" l="l" r="r" t="t"/>
                <a:pathLst>
                  <a:path extrusionOk="0" h="53385" w="49505">
                    <a:moveTo>
                      <a:pt x="36756" y="286"/>
                    </a:moveTo>
                    <a:cubicBezTo>
                      <a:pt x="40301" y="286"/>
                      <a:pt x="43692" y="1728"/>
                      <a:pt x="45916" y="4203"/>
                    </a:cubicBezTo>
                    <a:cubicBezTo>
                      <a:pt x="48314" y="6870"/>
                      <a:pt x="49204" y="10704"/>
                      <a:pt x="48185" y="13967"/>
                    </a:cubicBezTo>
                    <a:lnTo>
                      <a:pt x="48179" y="13994"/>
                    </a:lnTo>
                    <a:cubicBezTo>
                      <a:pt x="47872" y="16804"/>
                      <a:pt x="46568" y="19676"/>
                      <a:pt x="44506" y="22083"/>
                    </a:cubicBezTo>
                    <a:cubicBezTo>
                      <a:pt x="42455" y="24478"/>
                      <a:pt x="39684" y="26503"/>
                      <a:pt x="36030" y="28273"/>
                    </a:cubicBezTo>
                    <a:cubicBezTo>
                      <a:pt x="35641" y="28461"/>
                      <a:pt x="35247" y="28646"/>
                      <a:pt x="34853" y="28829"/>
                    </a:cubicBezTo>
                    <a:cubicBezTo>
                      <a:pt x="33062" y="29663"/>
                      <a:pt x="31211" y="30526"/>
                      <a:pt x="29752" y="31898"/>
                    </a:cubicBezTo>
                    <a:cubicBezTo>
                      <a:pt x="27429" y="34083"/>
                      <a:pt x="26430" y="37207"/>
                      <a:pt x="25464" y="40227"/>
                    </a:cubicBezTo>
                    <a:cubicBezTo>
                      <a:pt x="25057" y="41498"/>
                      <a:pt x="24637" y="42814"/>
                      <a:pt x="24123" y="44039"/>
                    </a:cubicBezTo>
                    <a:cubicBezTo>
                      <a:pt x="22970" y="46790"/>
                      <a:pt x="21312" y="49070"/>
                      <a:pt x="19327" y="50631"/>
                    </a:cubicBezTo>
                    <a:cubicBezTo>
                      <a:pt x="17305" y="52223"/>
                      <a:pt x="14879" y="53097"/>
                      <a:pt x="12551" y="53097"/>
                    </a:cubicBezTo>
                    <a:cubicBezTo>
                      <a:pt x="12263" y="53097"/>
                      <a:pt x="11977" y="53084"/>
                      <a:pt x="11694" y="53057"/>
                    </a:cubicBezTo>
                    <a:cubicBezTo>
                      <a:pt x="8818" y="52784"/>
                      <a:pt x="6025" y="51124"/>
                      <a:pt x="4033" y="48503"/>
                    </a:cubicBezTo>
                    <a:cubicBezTo>
                      <a:pt x="2357" y="46297"/>
                      <a:pt x="1230" y="43441"/>
                      <a:pt x="686" y="40014"/>
                    </a:cubicBezTo>
                    <a:cubicBezTo>
                      <a:pt x="348" y="37893"/>
                      <a:pt x="288" y="35901"/>
                      <a:pt x="507" y="34093"/>
                    </a:cubicBezTo>
                    <a:cubicBezTo>
                      <a:pt x="787" y="31784"/>
                      <a:pt x="1550" y="29363"/>
                      <a:pt x="2907" y="26470"/>
                    </a:cubicBezTo>
                    <a:cubicBezTo>
                      <a:pt x="8209" y="15157"/>
                      <a:pt x="17968" y="6171"/>
                      <a:pt x="29678" y="1814"/>
                    </a:cubicBezTo>
                    <a:cubicBezTo>
                      <a:pt x="31433" y="1162"/>
                      <a:pt x="33760" y="400"/>
                      <a:pt x="36212" y="298"/>
                    </a:cubicBezTo>
                    <a:cubicBezTo>
                      <a:pt x="36394" y="291"/>
                      <a:pt x="36576" y="286"/>
                      <a:pt x="36756" y="286"/>
                    </a:cubicBezTo>
                    <a:close/>
                    <a:moveTo>
                      <a:pt x="36748" y="1"/>
                    </a:moveTo>
                    <a:cubicBezTo>
                      <a:pt x="36566" y="1"/>
                      <a:pt x="36382" y="5"/>
                      <a:pt x="36199" y="12"/>
                    </a:cubicBezTo>
                    <a:cubicBezTo>
                      <a:pt x="33708" y="116"/>
                      <a:pt x="31352" y="887"/>
                      <a:pt x="29579" y="1548"/>
                    </a:cubicBezTo>
                    <a:cubicBezTo>
                      <a:pt x="17799" y="5928"/>
                      <a:pt x="7983" y="14968"/>
                      <a:pt x="2647" y="26349"/>
                    </a:cubicBezTo>
                    <a:cubicBezTo>
                      <a:pt x="1277" y="29269"/>
                      <a:pt x="507" y="31719"/>
                      <a:pt x="223" y="34058"/>
                    </a:cubicBezTo>
                    <a:cubicBezTo>
                      <a:pt x="0" y="35893"/>
                      <a:pt x="61" y="37912"/>
                      <a:pt x="403" y="40059"/>
                    </a:cubicBezTo>
                    <a:cubicBezTo>
                      <a:pt x="954" y="43534"/>
                      <a:pt x="2100" y="46433"/>
                      <a:pt x="3805" y="48676"/>
                    </a:cubicBezTo>
                    <a:cubicBezTo>
                      <a:pt x="5846" y="51362"/>
                      <a:pt x="8711" y="53061"/>
                      <a:pt x="11666" y="53343"/>
                    </a:cubicBezTo>
                    <a:cubicBezTo>
                      <a:pt x="11959" y="53370"/>
                      <a:pt x="12254" y="53385"/>
                      <a:pt x="12550" y="53385"/>
                    </a:cubicBezTo>
                    <a:cubicBezTo>
                      <a:pt x="14942" y="53385"/>
                      <a:pt x="17432" y="52487"/>
                      <a:pt x="19503" y="50858"/>
                    </a:cubicBezTo>
                    <a:cubicBezTo>
                      <a:pt x="21526" y="49265"/>
                      <a:pt x="23216" y="46946"/>
                      <a:pt x="24386" y="44150"/>
                    </a:cubicBezTo>
                    <a:cubicBezTo>
                      <a:pt x="24905" y="42912"/>
                      <a:pt x="25328" y="41592"/>
                      <a:pt x="25736" y="40313"/>
                    </a:cubicBezTo>
                    <a:cubicBezTo>
                      <a:pt x="26692" y="37328"/>
                      <a:pt x="27679" y="34241"/>
                      <a:pt x="29947" y="32107"/>
                    </a:cubicBezTo>
                    <a:cubicBezTo>
                      <a:pt x="31372" y="30767"/>
                      <a:pt x="33203" y="29914"/>
                      <a:pt x="34974" y="29089"/>
                    </a:cubicBezTo>
                    <a:cubicBezTo>
                      <a:pt x="35369" y="28904"/>
                      <a:pt x="35763" y="28721"/>
                      <a:pt x="36154" y="28532"/>
                    </a:cubicBezTo>
                    <a:cubicBezTo>
                      <a:pt x="39844" y="26744"/>
                      <a:pt x="42647" y="24696"/>
                      <a:pt x="44724" y="22269"/>
                    </a:cubicBezTo>
                    <a:cubicBezTo>
                      <a:pt x="46819" y="19824"/>
                      <a:pt x="48146" y="16900"/>
                      <a:pt x="48462" y="14039"/>
                    </a:cubicBezTo>
                    <a:cubicBezTo>
                      <a:pt x="49504" y="10684"/>
                      <a:pt x="48588" y="6751"/>
                      <a:pt x="46128" y="4012"/>
                    </a:cubicBezTo>
                    <a:cubicBezTo>
                      <a:pt x="43849" y="1476"/>
                      <a:pt x="40376" y="1"/>
                      <a:pt x="367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6" name="Google Shape;646;p14"/>
              <p:cNvSpPr/>
              <p:nvPr/>
            </p:nvSpPr>
            <p:spPr>
              <a:xfrm flipH="1">
                <a:off x="7516433" y="-297210"/>
                <a:ext cx="2057004" cy="2218288"/>
              </a:xfrm>
              <a:custGeom>
                <a:rect b="b" l="l" r="r" t="t"/>
                <a:pathLst>
                  <a:path extrusionOk="0" h="44535" w="41297">
                    <a:moveTo>
                      <a:pt x="30664" y="240"/>
                    </a:moveTo>
                    <a:cubicBezTo>
                      <a:pt x="33620" y="240"/>
                      <a:pt x="36448" y="1442"/>
                      <a:pt x="38304" y="3507"/>
                    </a:cubicBezTo>
                    <a:cubicBezTo>
                      <a:pt x="40304" y="5733"/>
                      <a:pt x="41047" y="8929"/>
                      <a:pt x="40197" y="11652"/>
                    </a:cubicBezTo>
                    <a:lnTo>
                      <a:pt x="40193" y="11675"/>
                    </a:lnTo>
                    <a:cubicBezTo>
                      <a:pt x="39936" y="14018"/>
                      <a:pt x="38848" y="16415"/>
                      <a:pt x="37128" y="18422"/>
                    </a:cubicBezTo>
                    <a:cubicBezTo>
                      <a:pt x="35418" y="20420"/>
                      <a:pt x="33104" y="22110"/>
                      <a:pt x="30056" y="23586"/>
                    </a:cubicBezTo>
                    <a:cubicBezTo>
                      <a:pt x="29732" y="23744"/>
                      <a:pt x="29404" y="23896"/>
                      <a:pt x="29075" y="24049"/>
                    </a:cubicBezTo>
                    <a:cubicBezTo>
                      <a:pt x="27582" y="24746"/>
                      <a:pt x="26036" y="25466"/>
                      <a:pt x="24820" y="26611"/>
                    </a:cubicBezTo>
                    <a:cubicBezTo>
                      <a:pt x="22882" y="28433"/>
                      <a:pt x="22048" y="31039"/>
                      <a:pt x="21243" y="33558"/>
                    </a:cubicBezTo>
                    <a:cubicBezTo>
                      <a:pt x="20904" y="34619"/>
                      <a:pt x="20552" y="35715"/>
                      <a:pt x="20123" y="36739"/>
                    </a:cubicBezTo>
                    <a:cubicBezTo>
                      <a:pt x="19162" y="39033"/>
                      <a:pt x="17778" y="40936"/>
                      <a:pt x="16122" y="42239"/>
                    </a:cubicBezTo>
                    <a:cubicBezTo>
                      <a:pt x="14437" y="43566"/>
                      <a:pt x="12414" y="44296"/>
                      <a:pt x="10471" y="44296"/>
                    </a:cubicBezTo>
                    <a:cubicBezTo>
                      <a:pt x="10231" y="44296"/>
                      <a:pt x="9993" y="44284"/>
                      <a:pt x="9756" y="44262"/>
                    </a:cubicBezTo>
                    <a:cubicBezTo>
                      <a:pt x="7356" y="44034"/>
                      <a:pt x="5026" y="42649"/>
                      <a:pt x="3365" y="40463"/>
                    </a:cubicBezTo>
                    <a:cubicBezTo>
                      <a:pt x="1966" y="38623"/>
                      <a:pt x="1026" y="36239"/>
                      <a:pt x="572" y="33381"/>
                    </a:cubicBezTo>
                    <a:cubicBezTo>
                      <a:pt x="290" y="31612"/>
                      <a:pt x="241" y="29950"/>
                      <a:pt x="423" y="28442"/>
                    </a:cubicBezTo>
                    <a:cubicBezTo>
                      <a:pt x="657" y="26515"/>
                      <a:pt x="1293" y="24495"/>
                      <a:pt x="2424" y="22081"/>
                    </a:cubicBezTo>
                    <a:cubicBezTo>
                      <a:pt x="6848" y="12645"/>
                      <a:pt x="14989" y="5149"/>
                      <a:pt x="24758" y="1515"/>
                    </a:cubicBezTo>
                    <a:cubicBezTo>
                      <a:pt x="26221" y="970"/>
                      <a:pt x="28163" y="335"/>
                      <a:pt x="30208" y="250"/>
                    </a:cubicBezTo>
                    <a:cubicBezTo>
                      <a:pt x="30361" y="243"/>
                      <a:pt x="30512" y="240"/>
                      <a:pt x="30662" y="240"/>
                    </a:cubicBezTo>
                    <a:close/>
                    <a:moveTo>
                      <a:pt x="30661" y="1"/>
                    </a:moveTo>
                    <a:cubicBezTo>
                      <a:pt x="30507" y="1"/>
                      <a:pt x="30352" y="4"/>
                      <a:pt x="30198" y="10"/>
                    </a:cubicBezTo>
                    <a:cubicBezTo>
                      <a:pt x="28120" y="97"/>
                      <a:pt x="26155" y="740"/>
                      <a:pt x="24674" y="1290"/>
                    </a:cubicBezTo>
                    <a:cubicBezTo>
                      <a:pt x="14848" y="4947"/>
                      <a:pt x="6659" y="12487"/>
                      <a:pt x="2208" y="21980"/>
                    </a:cubicBezTo>
                    <a:cubicBezTo>
                      <a:pt x="1065" y="24417"/>
                      <a:pt x="423" y="26461"/>
                      <a:pt x="186" y="28413"/>
                    </a:cubicBezTo>
                    <a:cubicBezTo>
                      <a:pt x="0" y="29942"/>
                      <a:pt x="51" y="31628"/>
                      <a:pt x="336" y="33418"/>
                    </a:cubicBezTo>
                    <a:cubicBezTo>
                      <a:pt x="797" y="36317"/>
                      <a:pt x="1752" y="38736"/>
                      <a:pt x="3175" y="40607"/>
                    </a:cubicBezTo>
                    <a:cubicBezTo>
                      <a:pt x="4876" y="42846"/>
                      <a:pt x="7267" y="44265"/>
                      <a:pt x="9733" y="44500"/>
                    </a:cubicBezTo>
                    <a:cubicBezTo>
                      <a:pt x="9976" y="44523"/>
                      <a:pt x="10221" y="44535"/>
                      <a:pt x="10469" y="44535"/>
                    </a:cubicBezTo>
                    <a:lnTo>
                      <a:pt x="10469" y="44535"/>
                    </a:lnTo>
                    <a:cubicBezTo>
                      <a:pt x="12466" y="44534"/>
                      <a:pt x="14542" y="43786"/>
                      <a:pt x="16269" y="42427"/>
                    </a:cubicBezTo>
                    <a:cubicBezTo>
                      <a:pt x="17957" y="41098"/>
                      <a:pt x="19367" y="39163"/>
                      <a:pt x="20344" y="36831"/>
                    </a:cubicBezTo>
                    <a:cubicBezTo>
                      <a:pt x="20777" y="35799"/>
                      <a:pt x="21129" y="34697"/>
                      <a:pt x="21469" y="33630"/>
                    </a:cubicBezTo>
                    <a:cubicBezTo>
                      <a:pt x="22266" y="31140"/>
                      <a:pt x="23090" y="28566"/>
                      <a:pt x="24983" y="26785"/>
                    </a:cubicBezTo>
                    <a:cubicBezTo>
                      <a:pt x="26172" y="25666"/>
                      <a:pt x="27699" y="24954"/>
                      <a:pt x="29176" y="24266"/>
                    </a:cubicBezTo>
                    <a:cubicBezTo>
                      <a:pt x="29505" y="24113"/>
                      <a:pt x="29835" y="23959"/>
                      <a:pt x="30160" y="23801"/>
                    </a:cubicBezTo>
                    <a:cubicBezTo>
                      <a:pt x="33238" y="22311"/>
                      <a:pt x="35577" y="20602"/>
                      <a:pt x="37310" y="18578"/>
                    </a:cubicBezTo>
                    <a:cubicBezTo>
                      <a:pt x="39057" y="16538"/>
                      <a:pt x="40164" y="14099"/>
                      <a:pt x="40429" y="11712"/>
                    </a:cubicBezTo>
                    <a:cubicBezTo>
                      <a:pt x="41297" y="8913"/>
                      <a:pt x="40533" y="5631"/>
                      <a:pt x="38481" y="3348"/>
                    </a:cubicBezTo>
                    <a:cubicBezTo>
                      <a:pt x="36581" y="1232"/>
                      <a:pt x="33685" y="1"/>
                      <a:pt x="30661" y="1"/>
                    </a:cubicBezTo>
                    <a:close/>
                    <a:moveTo>
                      <a:pt x="10469" y="44535"/>
                    </a:moveTo>
                    <a:lnTo>
                      <a:pt x="10469" y="44535"/>
                    </a:lnTo>
                    <a:cubicBezTo>
                      <a:pt x="10469" y="44535"/>
                      <a:pt x="10469" y="44535"/>
                      <a:pt x="10469" y="44535"/>
                    </a:cubicBezTo>
                    <a:lnTo>
                      <a:pt x="10470" y="44535"/>
                    </a:lnTo>
                    <a:cubicBezTo>
                      <a:pt x="10470" y="44535"/>
                      <a:pt x="10470" y="44535"/>
                      <a:pt x="10469" y="445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47" name="Google Shape;647;p14"/>
            <p:cNvSpPr/>
            <p:nvPr/>
          </p:nvSpPr>
          <p:spPr>
            <a:xfrm rot="-6427910">
              <a:off x="6818933" y="3950970"/>
              <a:ext cx="1629810" cy="2227341"/>
            </a:xfrm>
            <a:custGeom>
              <a:rect b="b" l="l" r="r" t="t"/>
              <a:pathLst>
                <a:path extrusionOk="0" h="45249" w="33110">
                  <a:moveTo>
                    <a:pt x="16501" y="295"/>
                  </a:moveTo>
                  <a:cubicBezTo>
                    <a:pt x="17151" y="295"/>
                    <a:pt x="17791" y="376"/>
                    <a:pt x="18412" y="538"/>
                  </a:cubicBezTo>
                  <a:cubicBezTo>
                    <a:pt x="20594" y="1106"/>
                    <a:pt x="22659" y="2750"/>
                    <a:pt x="23934" y="4933"/>
                  </a:cubicBezTo>
                  <a:cubicBezTo>
                    <a:pt x="25262" y="7207"/>
                    <a:pt x="25698" y="9858"/>
                    <a:pt x="26001" y="12163"/>
                  </a:cubicBezTo>
                  <a:cubicBezTo>
                    <a:pt x="26057" y="12589"/>
                    <a:pt x="26110" y="13015"/>
                    <a:pt x="26162" y="13442"/>
                  </a:cubicBezTo>
                  <a:cubicBezTo>
                    <a:pt x="26410" y="15447"/>
                    <a:pt x="26666" y="17519"/>
                    <a:pt x="27275" y="19465"/>
                  </a:cubicBezTo>
                  <a:cubicBezTo>
                    <a:pt x="27874" y="21376"/>
                    <a:pt x="28826" y="23215"/>
                    <a:pt x="29748" y="24994"/>
                  </a:cubicBezTo>
                  <a:cubicBezTo>
                    <a:pt x="31250" y="27891"/>
                    <a:pt x="32668" y="30630"/>
                    <a:pt x="32732" y="33711"/>
                  </a:cubicBezTo>
                  <a:cubicBezTo>
                    <a:pt x="32813" y="37625"/>
                    <a:pt x="30426" y="41437"/>
                    <a:pt x="26651" y="43421"/>
                  </a:cubicBezTo>
                  <a:cubicBezTo>
                    <a:pt x="24698" y="44448"/>
                    <a:pt x="22481" y="44954"/>
                    <a:pt x="20206" y="44954"/>
                  </a:cubicBezTo>
                  <a:cubicBezTo>
                    <a:pt x="17061" y="44954"/>
                    <a:pt x="13805" y="43988"/>
                    <a:pt x="10981" y="42103"/>
                  </a:cubicBezTo>
                  <a:cubicBezTo>
                    <a:pt x="6054" y="38811"/>
                    <a:pt x="2527" y="32965"/>
                    <a:pt x="1552" y="26461"/>
                  </a:cubicBezTo>
                  <a:cubicBezTo>
                    <a:pt x="307" y="18173"/>
                    <a:pt x="2914" y="9654"/>
                    <a:pt x="8355" y="4230"/>
                  </a:cubicBezTo>
                  <a:cubicBezTo>
                    <a:pt x="10927" y="1668"/>
                    <a:pt x="13805" y="295"/>
                    <a:pt x="16501" y="295"/>
                  </a:cubicBezTo>
                  <a:close/>
                  <a:moveTo>
                    <a:pt x="16500" y="0"/>
                  </a:moveTo>
                  <a:cubicBezTo>
                    <a:pt x="13726" y="0"/>
                    <a:pt x="10773" y="1402"/>
                    <a:pt x="8146" y="4021"/>
                  </a:cubicBezTo>
                  <a:cubicBezTo>
                    <a:pt x="2640" y="9510"/>
                    <a:pt x="1" y="18125"/>
                    <a:pt x="1259" y="26505"/>
                  </a:cubicBezTo>
                  <a:cubicBezTo>
                    <a:pt x="2247" y="33089"/>
                    <a:pt x="5822" y="39012"/>
                    <a:pt x="10818" y="42348"/>
                  </a:cubicBezTo>
                  <a:cubicBezTo>
                    <a:pt x="13690" y="44267"/>
                    <a:pt x="17004" y="45248"/>
                    <a:pt x="20207" y="45248"/>
                  </a:cubicBezTo>
                  <a:cubicBezTo>
                    <a:pt x="22529" y="45248"/>
                    <a:pt x="24793" y="44733"/>
                    <a:pt x="26789" y="43684"/>
                  </a:cubicBezTo>
                  <a:cubicBezTo>
                    <a:pt x="30661" y="41647"/>
                    <a:pt x="33110" y="37730"/>
                    <a:pt x="33028" y="33705"/>
                  </a:cubicBezTo>
                  <a:cubicBezTo>
                    <a:pt x="32963" y="30555"/>
                    <a:pt x="31462" y="27659"/>
                    <a:pt x="30011" y="24858"/>
                  </a:cubicBezTo>
                  <a:cubicBezTo>
                    <a:pt x="29094" y="23091"/>
                    <a:pt x="28148" y="21264"/>
                    <a:pt x="27556" y="19376"/>
                  </a:cubicBezTo>
                  <a:cubicBezTo>
                    <a:pt x="26956" y="17457"/>
                    <a:pt x="26702" y="15398"/>
                    <a:pt x="26455" y="13406"/>
                  </a:cubicBezTo>
                  <a:cubicBezTo>
                    <a:pt x="26403" y="12979"/>
                    <a:pt x="26350" y="12551"/>
                    <a:pt x="26294" y="12124"/>
                  </a:cubicBezTo>
                  <a:cubicBezTo>
                    <a:pt x="25986" y="9791"/>
                    <a:pt x="25545" y="7106"/>
                    <a:pt x="24190" y="4784"/>
                  </a:cubicBezTo>
                  <a:cubicBezTo>
                    <a:pt x="22875" y="2535"/>
                    <a:pt x="20744" y="841"/>
                    <a:pt x="18487" y="252"/>
                  </a:cubicBezTo>
                  <a:cubicBezTo>
                    <a:pt x="17840" y="83"/>
                    <a:pt x="17176" y="0"/>
                    <a:pt x="165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8" name="Google Shape;648;p14"/>
          <p:cNvGrpSpPr/>
          <p:nvPr/>
        </p:nvGrpSpPr>
        <p:grpSpPr>
          <a:xfrm>
            <a:off x="7320622" y="161375"/>
            <a:ext cx="1032205" cy="1301114"/>
            <a:chOff x="7320622" y="161375"/>
            <a:chExt cx="1032205" cy="1301114"/>
          </a:xfrm>
        </p:grpSpPr>
        <p:sp>
          <p:nvSpPr>
            <p:cNvPr id="649" name="Google Shape;649;p14"/>
            <p:cNvSpPr/>
            <p:nvPr/>
          </p:nvSpPr>
          <p:spPr>
            <a:xfrm flipH="1">
              <a:off x="7539640" y="568443"/>
              <a:ext cx="813186" cy="894046"/>
            </a:xfrm>
            <a:custGeom>
              <a:rect b="b" l="l" r="r" t="t"/>
              <a:pathLst>
                <a:path extrusionOk="0" h="16165" w="14703">
                  <a:moveTo>
                    <a:pt x="14702" y="15485"/>
                  </a:moveTo>
                  <a:cubicBezTo>
                    <a:pt x="14702" y="15485"/>
                    <a:pt x="14702" y="15485"/>
                    <a:pt x="14702" y="15485"/>
                  </a:cubicBezTo>
                  <a:cubicBezTo>
                    <a:pt x="14702" y="15485"/>
                    <a:pt x="14702" y="15485"/>
                    <a:pt x="14702" y="15485"/>
                  </a:cubicBezTo>
                  <a:close/>
                  <a:moveTo>
                    <a:pt x="476" y="1"/>
                  </a:moveTo>
                  <a:lnTo>
                    <a:pt x="0" y="4818"/>
                  </a:lnTo>
                  <a:cubicBezTo>
                    <a:pt x="752" y="5524"/>
                    <a:pt x="1349" y="6422"/>
                    <a:pt x="1800" y="7439"/>
                  </a:cubicBezTo>
                  <a:cubicBezTo>
                    <a:pt x="2888" y="9902"/>
                    <a:pt x="2867" y="12985"/>
                    <a:pt x="4997" y="14897"/>
                  </a:cubicBezTo>
                  <a:cubicBezTo>
                    <a:pt x="6098" y="15885"/>
                    <a:pt x="7412" y="16164"/>
                    <a:pt x="8774" y="16164"/>
                  </a:cubicBezTo>
                  <a:cubicBezTo>
                    <a:pt x="9550" y="16164"/>
                    <a:pt x="10342" y="16074"/>
                    <a:pt x="11119" y="15972"/>
                  </a:cubicBezTo>
                  <a:cubicBezTo>
                    <a:pt x="11362" y="15940"/>
                    <a:pt x="14600" y="15484"/>
                    <a:pt x="14700" y="15484"/>
                  </a:cubicBezTo>
                  <a:cubicBezTo>
                    <a:pt x="14701" y="15484"/>
                    <a:pt x="14702" y="15484"/>
                    <a:pt x="14702" y="15485"/>
                  </a:cubicBezTo>
                  <a:lnTo>
                    <a:pt x="14702" y="15485"/>
                  </a:lnTo>
                  <a:cubicBezTo>
                    <a:pt x="14701" y="15476"/>
                    <a:pt x="13937" y="11111"/>
                    <a:pt x="13937" y="11111"/>
                  </a:cubicBezTo>
                  <a:cubicBezTo>
                    <a:pt x="13064" y="11279"/>
                    <a:pt x="11996" y="11532"/>
                    <a:pt x="10984" y="11532"/>
                  </a:cubicBezTo>
                  <a:cubicBezTo>
                    <a:pt x="9983" y="11532"/>
                    <a:pt x="9037" y="11284"/>
                    <a:pt x="8391" y="10462"/>
                  </a:cubicBezTo>
                  <a:cubicBezTo>
                    <a:pt x="8027" y="9999"/>
                    <a:pt x="7805" y="9442"/>
                    <a:pt x="7599" y="8889"/>
                  </a:cubicBezTo>
                  <a:cubicBezTo>
                    <a:pt x="6198" y="5122"/>
                    <a:pt x="4228" y="1622"/>
                    <a:pt x="4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14"/>
            <p:cNvSpPr/>
            <p:nvPr/>
          </p:nvSpPr>
          <p:spPr>
            <a:xfrm flipH="1">
              <a:off x="7320622" y="161375"/>
              <a:ext cx="988787" cy="947196"/>
            </a:xfrm>
            <a:custGeom>
              <a:rect b="b" l="l" r="r" t="t"/>
              <a:pathLst>
                <a:path extrusionOk="0" h="17126" w="17878">
                  <a:moveTo>
                    <a:pt x="419" y="0"/>
                  </a:moveTo>
                  <a:lnTo>
                    <a:pt x="0" y="4248"/>
                  </a:lnTo>
                  <a:cubicBezTo>
                    <a:pt x="2395" y="4599"/>
                    <a:pt x="4016" y="6231"/>
                    <a:pt x="4974" y="8401"/>
                  </a:cubicBezTo>
                  <a:cubicBezTo>
                    <a:pt x="6062" y="10864"/>
                    <a:pt x="6043" y="13946"/>
                    <a:pt x="8173" y="15858"/>
                  </a:cubicBezTo>
                  <a:cubicBezTo>
                    <a:pt x="9273" y="16846"/>
                    <a:pt x="10587" y="17125"/>
                    <a:pt x="11949" y="17125"/>
                  </a:cubicBezTo>
                  <a:cubicBezTo>
                    <a:pt x="12725" y="17125"/>
                    <a:pt x="13517" y="17035"/>
                    <a:pt x="14295" y="16933"/>
                  </a:cubicBezTo>
                  <a:cubicBezTo>
                    <a:pt x="14539" y="16902"/>
                    <a:pt x="17785" y="16445"/>
                    <a:pt x="17876" y="16445"/>
                  </a:cubicBezTo>
                  <a:cubicBezTo>
                    <a:pt x="17877" y="16445"/>
                    <a:pt x="17878" y="16445"/>
                    <a:pt x="17878" y="16445"/>
                  </a:cubicBezTo>
                  <a:lnTo>
                    <a:pt x="17113" y="12072"/>
                  </a:lnTo>
                  <a:lnTo>
                    <a:pt x="17113" y="12073"/>
                  </a:lnTo>
                  <a:cubicBezTo>
                    <a:pt x="16240" y="12241"/>
                    <a:pt x="15171" y="12493"/>
                    <a:pt x="14159" y="12493"/>
                  </a:cubicBezTo>
                  <a:cubicBezTo>
                    <a:pt x="13158" y="12493"/>
                    <a:pt x="12211" y="12246"/>
                    <a:pt x="11565" y="11422"/>
                  </a:cubicBezTo>
                  <a:cubicBezTo>
                    <a:pt x="11202" y="10959"/>
                    <a:pt x="10979" y="10402"/>
                    <a:pt x="10774" y="9851"/>
                  </a:cubicBezTo>
                  <a:cubicBezTo>
                    <a:pt x="9223" y="5682"/>
                    <a:pt x="6980" y="1844"/>
                    <a:pt x="2397" y="510"/>
                  </a:cubicBezTo>
                  <a:cubicBezTo>
                    <a:pt x="2221" y="459"/>
                    <a:pt x="1247" y="194"/>
                    <a:pt x="4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1" name="Google Shape;651;p14"/>
          <p:cNvGrpSpPr/>
          <p:nvPr/>
        </p:nvGrpSpPr>
        <p:grpSpPr>
          <a:xfrm>
            <a:off x="6504188" y="4289714"/>
            <a:ext cx="855896" cy="893401"/>
            <a:chOff x="6504188" y="4289714"/>
            <a:chExt cx="855896" cy="893401"/>
          </a:xfrm>
        </p:grpSpPr>
        <p:sp>
          <p:nvSpPr>
            <p:cNvPr id="652" name="Google Shape;652;p14"/>
            <p:cNvSpPr/>
            <p:nvPr/>
          </p:nvSpPr>
          <p:spPr>
            <a:xfrm rot="-3022709">
              <a:off x="7219984" y="4498850"/>
              <a:ext cx="68961" cy="70832"/>
            </a:xfrm>
            <a:custGeom>
              <a:rect b="b" l="l" r="r" t="t"/>
              <a:pathLst>
                <a:path extrusionOk="0" h="1439" w="1401">
                  <a:moveTo>
                    <a:pt x="839" y="1"/>
                  </a:moveTo>
                  <a:cubicBezTo>
                    <a:pt x="720" y="1"/>
                    <a:pt x="596" y="35"/>
                    <a:pt x="489" y="104"/>
                  </a:cubicBezTo>
                  <a:cubicBezTo>
                    <a:pt x="59" y="370"/>
                    <a:pt x="1" y="1086"/>
                    <a:pt x="379" y="1344"/>
                  </a:cubicBezTo>
                  <a:cubicBezTo>
                    <a:pt x="466" y="1404"/>
                    <a:pt x="571" y="1438"/>
                    <a:pt x="677" y="1438"/>
                  </a:cubicBezTo>
                  <a:cubicBezTo>
                    <a:pt x="809" y="1438"/>
                    <a:pt x="943" y="1385"/>
                    <a:pt x="1046" y="1264"/>
                  </a:cubicBezTo>
                  <a:cubicBezTo>
                    <a:pt x="1064" y="1241"/>
                    <a:pt x="1083" y="1216"/>
                    <a:pt x="1098" y="1190"/>
                  </a:cubicBezTo>
                  <a:cubicBezTo>
                    <a:pt x="1262" y="1067"/>
                    <a:pt x="1363" y="861"/>
                    <a:pt x="1379" y="652"/>
                  </a:cubicBezTo>
                  <a:lnTo>
                    <a:pt x="1380" y="653"/>
                  </a:lnTo>
                  <a:cubicBezTo>
                    <a:pt x="1401" y="407"/>
                    <a:pt x="1307" y="183"/>
                    <a:pt x="1116" y="72"/>
                  </a:cubicBezTo>
                  <a:cubicBezTo>
                    <a:pt x="1034" y="24"/>
                    <a:pt x="938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14"/>
            <p:cNvSpPr/>
            <p:nvPr/>
          </p:nvSpPr>
          <p:spPr>
            <a:xfrm rot="-3022709">
              <a:off x="7128448" y="4494106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3" y="0"/>
                  </a:moveTo>
                  <a:cubicBezTo>
                    <a:pt x="761" y="0"/>
                    <a:pt x="677" y="20"/>
                    <a:pt x="594" y="63"/>
                  </a:cubicBezTo>
                  <a:cubicBezTo>
                    <a:pt x="207" y="260"/>
                    <a:pt x="1" y="826"/>
                    <a:pt x="270" y="1167"/>
                  </a:cubicBezTo>
                  <a:cubicBezTo>
                    <a:pt x="325" y="1234"/>
                    <a:pt x="395" y="1285"/>
                    <a:pt x="470" y="1321"/>
                  </a:cubicBezTo>
                  <a:cubicBezTo>
                    <a:pt x="483" y="1343"/>
                    <a:pt x="497" y="1361"/>
                    <a:pt x="520" y="1371"/>
                  </a:cubicBezTo>
                  <a:cubicBezTo>
                    <a:pt x="580" y="1398"/>
                    <a:pt x="645" y="1410"/>
                    <a:pt x="711" y="1410"/>
                  </a:cubicBezTo>
                  <a:cubicBezTo>
                    <a:pt x="766" y="1410"/>
                    <a:pt x="823" y="1402"/>
                    <a:pt x="878" y="1386"/>
                  </a:cubicBezTo>
                  <a:cubicBezTo>
                    <a:pt x="881" y="1385"/>
                    <a:pt x="884" y="1385"/>
                    <a:pt x="887" y="1385"/>
                  </a:cubicBezTo>
                  <a:cubicBezTo>
                    <a:pt x="891" y="1385"/>
                    <a:pt x="895" y="1385"/>
                    <a:pt x="898" y="1384"/>
                  </a:cubicBezTo>
                  <a:cubicBezTo>
                    <a:pt x="908" y="1382"/>
                    <a:pt x="918" y="1374"/>
                    <a:pt x="928" y="1371"/>
                  </a:cubicBezTo>
                  <a:cubicBezTo>
                    <a:pt x="933" y="1370"/>
                    <a:pt x="937" y="1367"/>
                    <a:pt x="940" y="1366"/>
                  </a:cubicBezTo>
                  <a:cubicBezTo>
                    <a:pt x="983" y="1351"/>
                    <a:pt x="1022" y="1330"/>
                    <a:pt x="1060" y="1302"/>
                  </a:cubicBezTo>
                  <a:cubicBezTo>
                    <a:pt x="1145" y="1246"/>
                    <a:pt x="1220" y="1171"/>
                    <a:pt x="1276" y="1077"/>
                  </a:cubicBezTo>
                  <a:cubicBezTo>
                    <a:pt x="1283" y="1066"/>
                    <a:pt x="1288" y="1053"/>
                    <a:pt x="1293" y="1041"/>
                  </a:cubicBezTo>
                  <a:lnTo>
                    <a:pt x="1295" y="1041"/>
                  </a:lnTo>
                  <a:cubicBezTo>
                    <a:pt x="1373" y="921"/>
                    <a:pt x="1423" y="780"/>
                    <a:pt x="1420" y="627"/>
                  </a:cubicBezTo>
                  <a:cubicBezTo>
                    <a:pt x="1415" y="276"/>
                    <a:pt x="1149" y="0"/>
                    <a:pt x="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14"/>
            <p:cNvSpPr/>
            <p:nvPr/>
          </p:nvSpPr>
          <p:spPr>
            <a:xfrm rot="-3022709">
              <a:off x="6983328" y="4308835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8" y="0"/>
                  </a:moveTo>
                  <a:cubicBezTo>
                    <a:pt x="718" y="0"/>
                    <a:pt x="595" y="35"/>
                    <a:pt x="487" y="102"/>
                  </a:cubicBezTo>
                  <a:cubicBezTo>
                    <a:pt x="58" y="371"/>
                    <a:pt x="1" y="1085"/>
                    <a:pt x="377" y="1345"/>
                  </a:cubicBezTo>
                  <a:cubicBezTo>
                    <a:pt x="464" y="1405"/>
                    <a:pt x="569" y="1439"/>
                    <a:pt x="676" y="1439"/>
                  </a:cubicBezTo>
                  <a:cubicBezTo>
                    <a:pt x="808" y="1439"/>
                    <a:pt x="943" y="1386"/>
                    <a:pt x="1045" y="1264"/>
                  </a:cubicBezTo>
                  <a:cubicBezTo>
                    <a:pt x="1064" y="1241"/>
                    <a:pt x="1081" y="1216"/>
                    <a:pt x="1097" y="1190"/>
                  </a:cubicBezTo>
                  <a:cubicBezTo>
                    <a:pt x="1260" y="1068"/>
                    <a:pt x="1361" y="861"/>
                    <a:pt x="1379" y="652"/>
                  </a:cubicBezTo>
                  <a:cubicBezTo>
                    <a:pt x="1399" y="407"/>
                    <a:pt x="1305" y="183"/>
                    <a:pt x="1114" y="72"/>
                  </a:cubicBezTo>
                  <a:cubicBezTo>
                    <a:pt x="1032" y="24"/>
                    <a:pt x="936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14"/>
            <p:cNvSpPr/>
            <p:nvPr/>
          </p:nvSpPr>
          <p:spPr>
            <a:xfrm rot="-3022709">
              <a:off x="7063873" y="4371836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0" y="0"/>
                  </a:moveTo>
                  <a:cubicBezTo>
                    <a:pt x="758" y="0"/>
                    <a:pt x="674" y="20"/>
                    <a:pt x="592" y="62"/>
                  </a:cubicBezTo>
                  <a:cubicBezTo>
                    <a:pt x="206" y="261"/>
                    <a:pt x="0" y="825"/>
                    <a:pt x="270" y="1167"/>
                  </a:cubicBezTo>
                  <a:cubicBezTo>
                    <a:pt x="325" y="1235"/>
                    <a:pt x="394" y="1284"/>
                    <a:pt x="469" y="1322"/>
                  </a:cubicBezTo>
                  <a:cubicBezTo>
                    <a:pt x="481" y="1343"/>
                    <a:pt x="496" y="1362"/>
                    <a:pt x="519" y="1372"/>
                  </a:cubicBezTo>
                  <a:cubicBezTo>
                    <a:pt x="580" y="1398"/>
                    <a:pt x="646" y="1410"/>
                    <a:pt x="712" y="1410"/>
                  </a:cubicBezTo>
                  <a:cubicBezTo>
                    <a:pt x="767" y="1410"/>
                    <a:pt x="822" y="1402"/>
                    <a:pt x="876" y="1386"/>
                  </a:cubicBezTo>
                  <a:cubicBezTo>
                    <a:pt x="879" y="1386"/>
                    <a:pt x="883" y="1386"/>
                    <a:pt x="887" y="1386"/>
                  </a:cubicBezTo>
                  <a:cubicBezTo>
                    <a:pt x="890" y="1386"/>
                    <a:pt x="894" y="1386"/>
                    <a:pt x="898" y="1385"/>
                  </a:cubicBezTo>
                  <a:cubicBezTo>
                    <a:pt x="908" y="1382"/>
                    <a:pt x="918" y="1375"/>
                    <a:pt x="928" y="1372"/>
                  </a:cubicBezTo>
                  <a:cubicBezTo>
                    <a:pt x="932" y="1369"/>
                    <a:pt x="935" y="1368"/>
                    <a:pt x="939" y="1366"/>
                  </a:cubicBezTo>
                  <a:cubicBezTo>
                    <a:pt x="983" y="1350"/>
                    <a:pt x="1022" y="1330"/>
                    <a:pt x="1059" y="1303"/>
                  </a:cubicBezTo>
                  <a:cubicBezTo>
                    <a:pt x="1143" y="1247"/>
                    <a:pt x="1219" y="1171"/>
                    <a:pt x="1276" y="1078"/>
                  </a:cubicBezTo>
                  <a:cubicBezTo>
                    <a:pt x="1283" y="1066"/>
                    <a:pt x="1287" y="1053"/>
                    <a:pt x="1293" y="1042"/>
                  </a:cubicBezTo>
                  <a:cubicBezTo>
                    <a:pt x="1371" y="922"/>
                    <a:pt x="1423" y="780"/>
                    <a:pt x="1420" y="628"/>
                  </a:cubicBezTo>
                  <a:cubicBezTo>
                    <a:pt x="1414" y="276"/>
                    <a:pt x="1147" y="0"/>
                    <a:pt x="8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14"/>
            <p:cNvSpPr/>
            <p:nvPr/>
          </p:nvSpPr>
          <p:spPr>
            <a:xfrm rot="-3022709">
              <a:off x="7226307" y="4802337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8" y="0"/>
                  </a:moveTo>
                  <a:cubicBezTo>
                    <a:pt x="719" y="0"/>
                    <a:pt x="595" y="35"/>
                    <a:pt x="486" y="104"/>
                  </a:cubicBezTo>
                  <a:cubicBezTo>
                    <a:pt x="58" y="371"/>
                    <a:pt x="0" y="1086"/>
                    <a:pt x="378" y="1345"/>
                  </a:cubicBezTo>
                  <a:cubicBezTo>
                    <a:pt x="464" y="1404"/>
                    <a:pt x="569" y="1438"/>
                    <a:pt x="675" y="1438"/>
                  </a:cubicBezTo>
                  <a:cubicBezTo>
                    <a:pt x="808" y="1438"/>
                    <a:pt x="942" y="1385"/>
                    <a:pt x="1045" y="1264"/>
                  </a:cubicBezTo>
                  <a:cubicBezTo>
                    <a:pt x="1063" y="1241"/>
                    <a:pt x="1081" y="1216"/>
                    <a:pt x="1097" y="1190"/>
                  </a:cubicBezTo>
                  <a:cubicBezTo>
                    <a:pt x="1261" y="1068"/>
                    <a:pt x="1361" y="861"/>
                    <a:pt x="1378" y="652"/>
                  </a:cubicBezTo>
                  <a:lnTo>
                    <a:pt x="1378" y="653"/>
                  </a:lnTo>
                  <a:cubicBezTo>
                    <a:pt x="1398" y="407"/>
                    <a:pt x="1304" y="183"/>
                    <a:pt x="1115" y="72"/>
                  </a:cubicBezTo>
                  <a:cubicBezTo>
                    <a:pt x="1032" y="24"/>
                    <a:pt x="937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14"/>
            <p:cNvSpPr/>
            <p:nvPr/>
          </p:nvSpPr>
          <p:spPr>
            <a:xfrm rot="-3022709">
              <a:off x="7267989" y="4707381"/>
              <a:ext cx="74129" cy="81513"/>
            </a:xfrm>
            <a:custGeom>
              <a:rect b="b" l="l" r="r" t="t"/>
              <a:pathLst>
                <a:path extrusionOk="0" h="1656" w="1506">
                  <a:moveTo>
                    <a:pt x="799" y="1"/>
                  </a:moveTo>
                  <a:cubicBezTo>
                    <a:pt x="751" y="1"/>
                    <a:pt x="701" y="7"/>
                    <a:pt x="651" y="20"/>
                  </a:cubicBezTo>
                  <a:cubicBezTo>
                    <a:pt x="290" y="115"/>
                    <a:pt x="0" y="509"/>
                    <a:pt x="57" y="905"/>
                  </a:cubicBezTo>
                  <a:cubicBezTo>
                    <a:pt x="41" y="1014"/>
                    <a:pt x="42" y="1125"/>
                    <a:pt x="74" y="1228"/>
                  </a:cubicBezTo>
                  <a:cubicBezTo>
                    <a:pt x="156" y="1504"/>
                    <a:pt x="403" y="1655"/>
                    <a:pt x="665" y="1655"/>
                  </a:cubicBezTo>
                  <a:cubicBezTo>
                    <a:pt x="753" y="1655"/>
                    <a:pt x="843" y="1638"/>
                    <a:pt x="928" y="1603"/>
                  </a:cubicBezTo>
                  <a:cubicBezTo>
                    <a:pt x="1280" y="1459"/>
                    <a:pt x="1505" y="999"/>
                    <a:pt x="1446" y="620"/>
                  </a:cubicBezTo>
                  <a:cubicBezTo>
                    <a:pt x="1394" y="278"/>
                    <a:pt x="1122" y="1"/>
                    <a:pt x="7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14"/>
            <p:cNvSpPr/>
            <p:nvPr/>
          </p:nvSpPr>
          <p:spPr>
            <a:xfrm rot="-3022709">
              <a:off x="7166601" y="4703540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1"/>
                  </a:moveTo>
                  <a:cubicBezTo>
                    <a:pt x="760" y="1"/>
                    <a:pt x="676" y="20"/>
                    <a:pt x="593" y="63"/>
                  </a:cubicBezTo>
                  <a:cubicBezTo>
                    <a:pt x="207" y="262"/>
                    <a:pt x="0" y="826"/>
                    <a:pt x="271" y="1167"/>
                  </a:cubicBezTo>
                  <a:cubicBezTo>
                    <a:pt x="326" y="1236"/>
                    <a:pt x="396" y="1285"/>
                    <a:pt x="471" y="1321"/>
                  </a:cubicBezTo>
                  <a:cubicBezTo>
                    <a:pt x="482" y="1343"/>
                    <a:pt x="498" y="1363"/>
                    <a:pt x="521" y="1373"/>
                  </a:cubicBezTo>
                  <a:cubicBezTo>
                    <a:pt x="582" y="1399"/>
                    <a:pt x="647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5" y="1386"/>
                    <a:pt x="892" y="1387"/>
                    <a:pt x="898" y="1384"/>
                  </a:cubicBezTo>
                  <a:cubicBezTo>
                    <a:pt x="909" y="1382"/>
                    <a:pt x="918" y="1376"/>
                    <a:pt x="929" y="1372"/>
                  </a:cubicBezTo>
                  <a:cubicBezTo>
                    <a:pt x="934" y="1370"/>
                    <a:pt x="937" y="1369"/>
                    <a:pt x="941" y="1367"/>
                  </a:cubicBezTo>
                  <a:cubicBezTo>
                    <a:pt x="984" y="1351"/>
                    <a:pt x="1023" y="1330"/>
                    <a:pt x="1059" y="1302"/>
                  </a:cubicBezTo>
                  <a:cubicBezTo>
                    <a:pt x="1144" y="1246"/>
                    <a:pt x="1221" y="1172"/>
                    <a:pt x="1277" y="1079"/>
                  </a:cubicBezTo>
                  <a:cubicBezTo>
                    <a:pt x="1284" y="1067"/>
                    <a:pt x="1289" y="1054"/>
                    <a:pt x="1295" y="1041"/>
                  </a:cubicBezTo>
                  <a:cubicBezTo>
                    <a:pt x="1372" y="921"/>
                    <a:pt x="1423" y="781"/>
                    <a:pt x="1422" y="628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14"/>
            <p:cNvSpPr/>
            <p:nvPr/>
          </p:nvSpPr>
          <p:spPr>
            <a:xfrm rot="-3022709">
              <a:off x="7143923" y="4411560"/>
              <a:ext cx="68961" cy="70782"/>
            </a:xfrm>
            <a:custGeom>
              <a:rect b="b" l="l" r="r" t="t"/>
              <a:pathLst>
                <a:path extrusionOk="0" h="1438" w="1401">
                  <a:moveTo>
                    <a:pt x="839" y="1"/>
                  </a:moveTo>
                  <a:cubicBezTo>
                    <a:pt x="719" y="1"/>
                    <a:pt x="596" y="36"/>
                    <a:pt x="489" y="103"/>
                  </a:cubicBezTo>
                  <a:cubicBezTo>
                    <a:pt x="59" y="371"/>
                    <a:pt x="1" y="1086"/>
                    <a:pt x="379" y="1345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9" y="1438"/>
                    <a:pt x="943" y="1385"/>
                    <a:pt x="1045" y="1264"/>
                  </a:cubicBezTo>
                  <a:cubicBezTo>
                    <a:pt x="1064" y="1241"/>
                    <a:pt x="1083" y="1215"/>
                    <a:pt x="1097" y="1189"/>
                  </a:cubicBezTo>
                  <a:cubicBezTo>
                    <a:pt x="1262" y="1067"/>
                    <a:pt x="1363" y="860"/>
                    <a:pt x="1380" y="653"/>
                  </a:cubicBezTo>
                  <a:cubicBezTo>
                    <a:pt x="1400" y="406"/>
                    <a:pt x="1307" y="182"/>
                    <a:pt x="1116" y="73"/>
                  </a:cubicBezTo>
                  <a:cubicBezTo>
                    <a:pt x="1033" y="24"/>
                    <a:pt x="938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14"/>
            <p:cNvSpPr/>
            <p:nvPr/>
          </p:nvSpPr>
          <p:spPr>
            <a:xfrm rot="-3022709">
              <a:off x="7106772" y="4595517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6" y="261"/>
                    <a:pt x="0" y="826"/>
                    <a:pt x="271" y="1167"/>
                  </a:cubicBezTo>
                  <a:cubicBezTo>
                    <a:pt x="326" y="1235"/>
                    <a:pt x="395" y="1285"/>
                    <a:pt x="470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0"/>
                    <a:pt x="713" y="1410"/>
                  </a:cubicBezTo>
                  <a:cubicBezTo>
                    <a:pt x="768" y="1410"/>
                    <a:pt x="823" y="1402"/>
                    <a:pt x="877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09" y="1382"/>
                    <a:pt x="918" y="1375"/>
                    <a:pt x="929" y="1372"/>
                  </a:cubicBezTo>
                  <a:cubicBezTo>
                    <a:pt x="934" y="1370"/>
                    <a:pt x="936" y="1368"/>
                    <a:pt x="941" y="1366"/>
                  </a:cubicBezTo>
                  <a:cubicBezTo>
                    <a:pt x="984" y="1350"/>
                    <a:pt x="1023" y="1330"/>
                    <a:pt x="1059" y="1303"/>
                  </a:cubicBezTo>
                  <a:cubicBezTo>
                    <a:pt x="1144" y="1246"/>
                    <a:pt x="1221" y="1171"/>
                    <a:pt x="1277" y="1078"/>
                  </a:cubicBezTo>
                  <a:cubicBezTo>
                    <a:pt x="1284" y="1066"/>
                    <a:pt x="1289" y="1053"/>
                    <a:pt x="1294" y="1041"/>
                  </a:cubicBezTo>
                  <a:cubicBezTo>
                    <a:pt x="1372" y="922"/>
                    <a:pt x="1424" y="780"/>
                    <a:pt x="1421" y="627"/>
                  </a:cubicBezTo>
                  <a:cubicBezTo>
                    <a:pt x="1416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14"/>
            <p:cNvSpPr/>
            <p:nvPr/>
          </p:nvSpPr>
          <p:spPr>
            <a:xfrm rot="-3022709">
              <a:off x="7215874" y="4603545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6" y="20"/>
                    <a:pt x="594" y="63"/>
                  </a:cubicBezTo>
                  <a:cubicBezTo>
                    <a:pt x="207" y="262"/>
                    <a:pt x="1" y="826"/>
                    <a:pt x="272" y="1167"/>
                  </a:cubicBezTo>
                  <a:cubicBezTo>
                    <a:pt x="325" y="1236"/>
                    <a:pt x="396" y="1285"/>
                    <a:pt x="471" y="1321"/>
                  </a:cubicBezTo>
                  <a:cubicBezTo>
                    <a:pt x="482" y="1344"/>
                    <a:pt x="498" y="1363"/>
                    <a:pt x="521" y="1373"/>
                  </a:cubicBezTo>
                  <a:cubicBezTo>
                    <a:pt x="582" y="1399"/>
                    <a:pt x="647" y="1411"/>
                    <a:pt x="713" y="1411"/>
                  </a:cubicBezTo>
                  <a:cubicBezTo>
                    <a:pt x="768" y="1411"/>
                    <a:pt x="823" y="1403"/>
                    <a:pt x="878" y="1388"/>
                  </a:cubicBezTo>
                  <a:cubicBezTo>
                    <a:pt x="885" y="1386"/>
                    <a:pt x="891" y="1388"/>
                    <a:pt x="898" y="1385"/>
                  </a:cubicBezTo>
                  <a:cubicBezTo>
                    <a:pt x="910" y="1383"/>
                    <a:pt x="918" y="1376"/>
                    <a:pt x="930" y="1372"/>
                  </a:cubicBezTo>
                  <a:cubicBezTo>
                    <a:pt x="933" y="1370"/>
                    <a:pt x="937" y="1369"/>
                    <a:pt x="941" y="1367"/>
                  </a:cubicBezTo>
                  <a:cubicBezTo>
                    <a:pt x="983" y="1352"/>
                    <a:pt x="1024" y="1330"/>
                    <a:pt x="1060" y="1302"/>
                  </a:cubicBezTo>
                  <a:cubicBezTo>
                    <a:pt x="1145" y="1248"/>
                    <a:pt x="1221" y="1173"/>
                    <a:pt x="1278" y="1079"/>
                  </a:cubicBezTo>
                  <a:cubicBezTo>
                    <a:pt x="1285" y="1067"/>
                    <a:pt x="1289" y="1054"/>
                    <a:pt x="1295" y="1043"/>
                  </a:cubicBezTo>
                  <a:cubicBezTo>
                    <a:pt x="1373" y="922"/>
                    <a:pt x="1423" y="782"/>
                    <a:pt x="1422" y="629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14"/>
            <p:cNvSpPr/>
            <p:nvPr/>
          </p:nvSpPr>
          <p:spPr>
            <a:xfrm rot="-3022709">
              <a:off x="6989584" y="4612331"/>
              <a:ext cx="68863" cy="70782"/>
            </a:xfrm>
            <a:custGeom>
              <a:rect b="b" l="l" r="r" t="t"/>
              <a:pathLst>
                <a:path extrusionOk="0" h="1438" w="1399">
                  <a:moveTo>
                    <a:pt x="838" y="1"/>
                  </a:moveTo>
                  <a:cubicBezTo>
                    <a:pt x="719" y="1"/>
                    <a:pt x="595" y="35"/>
                    <a:pt x="487" y="103"/>
                  </a:cubicBezTo>
                  <a:cubicBezTo>
                    <a:pt x="57" y="371"/>
                    <a:pt x="1" y="1085"/>
                    <a:pt x="377" y="1345"/>
                  </a:cubicBezTo>
                  <a:cubicBezTo>
                    <a:pt x="464" y="1404"/>
                    <a:pt x="569" y="1438"/>
                    <a:pt x="675" y="1438"/>
                  </a:cubicBezTo>
                  <a:cubicBezTo>
                    <a:pt x="808" y="1438"/>
                    <a:pt x="942" y="1385"/>
                    <a:pt x="1044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6"/>
                    <a:pt x="1361" y="862"/>
                    <a:pt x="1379" y="652"/>
                  </a:cubicBezTo>
                  <a:cubicBezTo>
                    <a:pt x="1399" y="407"/>
                    <a:pt x="1305" y="182"/>
                    <a:pt x="1115" y="72"/>
                  </a:cubicBezTo>
                  <a:cubicBezTo>
                    <a:pt x="1032" y="24"/>
                    <a:pt x="936" y="1"/>
                    <a:pt x="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14"/>
            <p:cNvSpPr/>
            <p:nvPr/>
          </p:nvSpPr>
          <p:spPr>
            <a:xfrm rot="-3022709">
              <a:off x="7031253" y="4517404"/>
              <a:ext cx="74129" cy="81513"/>
            </a:xfrm>
            <a:custGeom>
              <a:rect b="b" l="l" r="r" t="t"/>
              <a:pathLst>
                <a:path extrusionOk="0" h="1656" w="1506">
                  <a:moveTo>
                    <a:pt x="801" y="1"/>
                  </a:moveTo>
                  <a:cubicBezTo>
                    <a:pt x="752" y="1"/>
                    <a:pt x="702" y="7"/>
                    <a:pt x="651" y="21"/>
                  </a:cubicBezTo>
                  <a:cubicBezTo>
                    <a:pt x="292" y="114"/>
                    <a:pt x="1" y="508"/>
                    <a:pt x="57" y="905"/>
                  </a:cubicBezTo>
                  <a:cubicBezTo>
                    <a:pt x="41" y="1015"/>
                    <a:pt x="44" y="1126"/>
                    <a:pt x="74" y="1228"/>
                  </a:cubicBezTo>
                  <a:cubicBezTo>
                    <a:pt x="156" y="1504"/>
                    <a:pt x="404" y="1656"/>
                    <a:pt x="666" y="1656"/>
                  </a:cubicBezTo>
                  <a:cubicBezTo>
                    <a:pt x="754" y="1656"/>
                    <a:pt x="844" y="1639"/>
                    <a:pt x="930" y="1603"/>
                  </a:cubicBezTo>
                  <a:cubicBezTo>
                    <a:pt x="1282" y="1459"/>
                    <a:pt x="1506" y="997"/>
                    <a:pt x="1448" y="619"/>
                  </a:cubicBezTo>
                  <a:cubicBezTo>
                    <a:pt x="1394" y="279"/>
                    <a:pt x="1124" y="1"/>
                    <a:pt x="8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14"/>
            <p:cNvSpPr/>
            <p:nvPr/>
          </p:nvSpPr>
          <p:spPr>
            <a:xfrm rot="-3022709">
              <a:off x="6897949" y="4607584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7" y="20"/>
                    <a:pt x="594" y="63"/>
                  </a:cubicBezTo>
                  <a:cubicBezTo>
                    <a:pt x="207" y="262"/>
                    <a:pt x="1" y="826"/>
                    <a:pt x="271" y="1167"/>
                  </a:cubicBezTo>
                  <a:cubicBezTo>
                    <a:pt x="326" y="1236"/>
                    <a:pt x="395" y="1285"/>
                    <a:pt x="470" y="1321"/>
                  </a:cubicBezTo>
                  <a:cubicBezTo>
                    <a:pt x="483" y="1343"/>
                    <a:pt x="499" y="1363"/>
                    <a:pt x="520" y="1373"/>
                  </a:cubicBezTo>
                  <a:cubicBezTo>
                    <a:pt x="581" y="1399"/>
                    <a:pt x="646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5" y="1386"/>
                    <a:pt x="891" y="1387"/>
                    <a:pt x="898" y="1384"/>
                  </a:cubicBezTo>
                  <a:cubicBezTo>
                    <a:pt x="910" y="1382"/>
                    <a:pt x="919" y="1376"/>
                    <a:pt x="929" y="1371"/>
                  </a:cubicBezTo>
                  <a:cubicBezTo>
                    <a:pt x="933" y="1370"/>
                    <a:pt x="937" y="1369"/>
                    <a:pt x="942" y="1367"/>
                  </a:cubicBezTo>
                  <a:cubicBezTo>
                    <a:pt x="984" y="1351"/>
                    <a:pt x="1023" y="1330"/>
                    <a:pt x="1060" y="1302"/>
                  </a:cubicBezTo>
                  <a:cubicBezTo>
                    <a:pt x="1145" y="1247"/>
                    <a:pt x="1222" y="1172"/>
                    <a:pt x="1277" y="1079"/>
                  </a:cubicBezTo>
                  <a:cubicBezTo>
                    <a:pt x="1284" y="1067"/>
                    <a:pt x="1288" y="1054"/>
                    <a:pt x="1295" y="1041"/>
                  </a:cubicBezTo>
                  <a:cubicBezTo>
                    <a:pt x="1373" y="921"/>
                    <a:pt x="1424" y="781"/>
                    <a:pt x="1421" y="628"/>
                  </a:cubicBezTo>
                  <a:cubicBezTo>
                    <a:pt x="1415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14"/>
            <p:cNvSpPr/>
            <p:nvPr/>
          </p:nvSpPr>
          <p:spPr>
            <a:xfrm rot="-3022709">
              <a:off x="6929887" y="4513506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3" y="1"/>
                  </a:moveTo>
                  <a:cubicBezTo>
                    <a:pt x="761" y="1"/>
                    <a:pt x="677" y="20"/>
                    <a:pt x="594" y="63"/>
                  </a:cubicBezTo>
                  <a:cubicBezTo>
                    <a:pt x="207" y="261"/>
                    <a:pt x="1" y="826"/>
                    <a:pt x="271" y="1167"/>
                  </a:cubicBezTo>
                  <a:cubicBezTo>
                    <a:pt x="326" y="1235"/>
                    <a:pt x="395" y="1285"/>
                    <a:pt x="470" y="1321"/>
                  </a:cubicBezTo>
                  <a:cubicBezTo>
                    <a:pt x="483" y="1343"/>
                    <a:pt x="499" y="1362"/>
                    <a:pt x="520" y="1372"/>
                  </a:cubicBezTo>
                  <a:cubicBezTo>
                    <a:pt x="581" y="1399"/>
                    <a:pt x="645" y="1411"/>
                    <a:pt x="711" y="1411"/>
                  </a:cubicBezTo>
                  <a:cubicBezTo>
                    <a:pt x="767" y="1411"/>
                    <a:pt x="823" y="1402"/>
                    <a:pt x="878" y="1386"/>
                  </a:cubicBezTo>
                  <a:cubicBezTo>
                    <a:pt x="881" y="1386"/>
                    <a:pt x="884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08" y="1382"/>
                    <a:pt x="919" y="1375"/>
                    <a:pt x="929" y="1372"/>
                  </a:cubicBezTo>
                  <a:cubicBezTo>
                    <a:pt x="933" y="1370"/>
                    <a:pt x="937" y="1368"/>
                    <a:pt x="940" y="1366"/>
                  </a:cubicBezTo>
                  <a:cubicBezTo>
                    <a:pt x="984" y="1350"/>
                    <a:pt x="1022" y="1330"/>
                    <a:pt x="1060" y="1303"/>
                  </a:cubicBezTo>
                  <a:cubicBezTo>
                    <a:pt x="1145" y="1246"/>
                    <a:pt x="1222" y="1171"/>
                    <a:pt x="1276" y="1078"/>
                  </a:cubicBezTo>
                  <a:cubicBezTo>
                    <a:pt x="1284" y="1066"/>
                    <a:pt x="1288" y="1053"/>
                    <a:pt x="1295" y="1041"/>
                  </a:cubicBezTo>
                  <a:cubicBezTo>
                    <a:pt x="1373" y="922"/>
                    <a:pt x="1424" y="782"/>
                    <a:pt x="1421" y="627"/>
                  </a:cubicBezTo>
                  <a:cubicBezTo>
                    <a:pt x="1415" y="276"/>
                    <a:pt x="1149" y="1"/>
                    <a:pt x="8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14"/>
            <p:cNvSpPr/>
            <p:nvPr/>
          </p:nvSpPr>
          <p:spPr>
            <a:xfrm rot="-3022709">
              <a:off x="6759134" y="4725762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7" y="1"/>
                  </a:moveTo>
                  <a:cubicBezTo>
                    <a:pt x="718" y="1"/>
                    <a:pt x="595" y="35"/>
                    <a:pt x="486" y="103"/>
                  </a:cubicBezTo>
                  <a:cubicBezTo>
                    <a:pt x="56" y="371"/>
                    <a:pt x="0" y="1085"/>
                    <a:pt x="377" y="1345"/>
                  </a:cubicBezTo>
                  <a:cubicBezTo>
                    <a:pt x="463" y="1405"/>
                    <a:pt x="569" y="1439"/>
                    <a:pt x="675" y="1439"/>
                  </a:cubicBezTo>
                  <a:cubicBezTo>
                    <a:pt x="808" y="1439"/>
                    <a:pt x="942" y="1386"/>
                    <a:pt x="1045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8"/>
                    <a:pt x="1361" y="862"/>
                    <a:pt x="1378" y="652"/>
                  </a:cubicBezTo>
                  <a:cubicBezTo>
                    <a:pt x="1398" y="407"/>
                    <a:pt x="1304" y="183"/>
                    <a:pt x="1114" y="72"/>
                  </a:cubicBezTo>
                  <a:cubicBezTo>
                    <a:pt x="1031" y="24"/>
                    <a:pt x="936" y="1"/>
                    <a:pt x="8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14"/>
            <p:cNvSpPr/>
            <p:nvPr/>
          </p:nvSpPr>
          <p:spPr>
            <a:xfrm rot="-3022709">
              <a:off x="6800853" y="4630885"/>
              <a:ext cx="74031" cy="81464"/>
            </a:xfrm>
            <a:custGeom>
              <a:rect b="b" l="l" r="r" t="t"/>
              <a:pathLst>
                <a:path extrusionOk="0" h="1655" w="1504">
                  <a:moveTo>
                    <a:pt x="798" y="0"/>
                  </a:moveTo>
                  <a:cubicBezTo>
                    <a:pt x="750" y="0"/>
                    <a:pt x="700" y="6"/>
                    <a:pt x="650" y="20"/>
                  </a:cubicBezTo>
                  <a:cubicBezTo>
                    <a:pt x="291" y="115"/>
                    <a:pt x="0" y="509"/>
                    <a:pt x="57" y="904"/>
                  </a:cubicBezTo>
                  <a:cubicBezTo>
                    <a:pt x="39" y="1014"/>
                    <a:pt x="42" y="1125"/>
                    <a:pt x="73" y="1227"/>
                  </a:cubicBezTo>
                  <a:cubicBezTo>
                    <a:pt x="156" y="1503"/>
                    <a:pt x="403" y="1655"/>
                    <a:pt x="666" y="1655"/>
                  </a:cubicBezTo>
                  <a:cubicBezTo>
                    <a:pt x="753" y="1655"/>
                    <a:pt x="843" y="1638"/>
                    <a:pt x="928" y="1603"/>
                  </a:cubicBezTo>
                  <a:cubicBezTo>
                    <a:pt x="1280" y="1458"/>
                    <a:pt x="1504" y="998"/>
                    <a:pt x="1446" y="620"/>
                  </a:cubicBezTo>
                  <a:cubicBezTo>
                    <a:pt x="1394" y="277"/>
                    <a:pt x="1122" y="0"/>
                    <a:pt x="7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14"/>
            <p:cNvSpPr/>
            <p:nvPr/>
          </p:nvSpPr>
          <p:spPr>
            <a:xfrm rot="-3022709">
              <a:off x="6667518" y="4721056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3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7" y="261"/>
                    <a:pt x="0" y="827"/>
                    <a:pt x="272" y="1167"/>
                  </a:cubicBezTo>
                  <a:cubicBezTo>
                    <a:pt x="325" y="1235"/>
                    <a:pt x="396" y="1285"/>
                    <a:pt x="471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0"/>
                    <a:pt x="714" y="1410"/>
                  </a:cubicBezTo>
                  <a:cubicBezTo>
                    <a:pt x="768" y="1410"/>
                    <a:pt x="824" y="1402"/>
                    <a:pt x="878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1" y="1386"/>
                    <a:pt x="894" y="1386"/>
                    <a:pt x="898" y="1385"/>
                  </a:cubicBezTo>
                  <a:cubicBezTo>
                    <a:pt x="909" y="1382"/>
                    <a:pt x="918" y="1375"/>
                    <a:pt x="930" y="1372"/>
                  </a:cubicBezTo>
                  <a:cubicBezTo>
                    <a:pt x="932" y="1371"/>
                    <a:pt x="937" y="1368"/>
                    <a:pt x="941" y="1366"/>
                  </a:cubicBezTo>
                  <a:cubicBezTo>
                    <a:pt x="983" y="1350"/>
                    <a:pt x="1023" y="1330"/>
                    <a:pt x="1059" y="1303"/>
                  </a:cubicBezTo>
                  <a:cubicBezTo>
                    <a:pt x="1145" y="1246"/>
                    <a:pt x="1221" y="1171"/>
                    <a:pt x="1277" y="1078"/>
                  </a:cubicBezTo>
                  <a:cubicBezTo>
                    <a:pt x="1285" y="1066"/>
                    <a:pt x="1289" y="1053"/>
                    <a:pt x="1295" y="1042"/>
                  </a:cubicBezTo>
                  <a:cubicBezTo>
                    <a:pt x="1373" y="922"/>
                    <a:pt x="1423" y="780"/>
                    <a:pt x="1422" y="627"/>
                  </a:cubicBezTo>
                  <a:cubicBezTo>
                    <a:pt x="1416" y="276"/>
                    <a:pt x="1149" y="1"/>
                    <a:pt x="8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14"/>
            <p:cNvSpPr/>
            <p:nvPr/>
          </p:nvSpPr>
          <p:spPr>
            <a:xfrm rot="-3022709">
              <a:off x="6699466" y="4626997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0"/>
                  </a:moveTo>
                  <a:cubicBezTo>
                    <a:pt x="760" y="0"/>
                    <a:pt x="676" y="20"/>
                    <a:pt x="593" y="62"/>
                  </a:cubicBezTo>
                  <a:cubicBezTo>
                    <a:pt x="207" y="261"/>
                    <a:pt x="0" y="826"/>
                    <a:pt x="270" y="1166"/>
                  </a:cubicBezTo>
                  <a:cubicBezTo>
                    <a:pt x="325" y="1235"/>
                    <a:pt x="394" y="1284"/>
                    <a:pt x="471" y="1320"/>
                  </a:cubicBezTo>
                  <a:cubicBezTo>
                    <a:pt x="482" y="1342"/>
                    <a:pt x="498" y="1362"/>
                    <a:pt x="520" y="1372"/>
                  </a:cubicBezTo>
                  <a:cubicBezTo>
                    <a:pt x="580" y="1398"/>
                    <a:pt x="645" y="1410"/>
                    <a:pt x="711" y="1410"/>
                  </a:cubicBezTo>
                  <a:cubicBezTo>
                    <a:pt x="766" y="1410"/>
                    <a:pt x="822" y="1402"/>
                    <a:pt x="878" y="1387"/>
                  </a:cubicBezTo>
                  <a:cubicBezTo>
                    <a:pt x="885" y="1385"/>
                    <a:pt x="891" y="1387"/>
                    <a:pt x="898" y="1384"/>
                  </a:cubicBezTo>
                  <a:cubicBezTo>
                    <a:pt x="908" y="1381"/>
                    <a:pt x="918" y="1375"/>
                    <a:pt x="928" y="1371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2" y="1329"/>
                    <a:pt x="1059" y="1302"/>
                  </a:cubicBezTo>
                  <a:cubicBezTo>
                    <a:pt x="1144" y="1247"/>
                    <a:pt x="1221" y="1172"/>
                    <a:pt x="1276" y="1078"/>
                  </a:cubicBezTo>
                  <a:cubicBezTo>
                    <a:pt x="1283" y="1066"/>
                    <a:pt x="1287" y="1053"/>
                    <a:pt x="1295" y="1040"/>
                  </a:cubicBezTo>
                  <a:lnTo>
                    <a:pt x="1295" y="1042"/>
                  </a:lnTo>
                  <a:cubicBezTo>
                    <a:pt x="1372" y="921"/>
                    <a:pt x="1423" y="781"/>
                    <a:pt x="1422" y="628"/>
                  </a:cubicBezTo>
                  <a:cubicBezTo>
                    <a:pt x="1416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14"/>
            <p:cNvSpPr/>
            <p:nvPr/>
          </p:nvSpPr>
          <p:spPr>
            <a:xfrm rot="-3022709">
              <a:off x="6983328" y="4308835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8" y="0"/>
                  </a:moveTo>
                  <a:cubicBezTo>
                    <a:pt x="718" y="0"/>
                    <a:pt x="595" y="35"/>
                    <a:pt x="487" y="102"/>
                  </a:cubicBezTo>
                  <a:cubicBezTo>
                    <a:pt x="58" y="371"/>
                    <a:pt x="1" y="1085"/>
                    <a:pt x="377" y="1345"/>
                  </a:cubicBezTo>
                  <a:cubicBezTo>
                    <a:pt x="464" y="1405"/>
                    <a:pt x="569" y="1439"/>
                    <a:pt x="676" y="1439"/>
                  </a:cubicBezTo>
                  <a:cubicBezTo>
                    <a:pt x="808" y="1439"/>
                    <a:pt x="943" y="1386"/>
                    <a:pt x="1045" y="1264"/>
                  </a:cubicBezTo>
                  <a:cubicBezTo>
                    <a:pt x="1064" y="1241"/>
                    <a:pt x="1081" y="1216"/>
                    <a:pt x="1097" y="1190"/>
                  </a:cubicBezTo>
                  <a:cubicBezTo>
                    <a:pt x="1260" y="1068"/>
                    <a:pt x="1361" y="861"/>
                    <a:pt x="1379" y="652"/>
                  </a:cubicBezTo>
                  <a:cubicBezTo>
                    <a:pt x="1399" y="407"/>
                    <a:pt x="1305" y="183"/>
                    <a:pt x="1114" y="72"/>
                  </a:cubicBezTo>
                  <a:cubicBezTo>
                    <a:pt x="1032" y="24"/>
                    <a:pt x="936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14"/>
            <p:cNvSpPr/>
            <p:nvPr/>
          </p:nvSpPr>
          <p:spPr>
            <a:xfrm rot="-3022709">
              <a:off x="6891712" y="4304128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19"/>
                    <a:pt x="594" y="62"/>
                  </a:cubicBezTo>
                  <a:cubicBezTo>
                    <a:pt x="207" y="261"/>
                    <a:pt x="1" y="825"/>
                    <a:pt x="272" y="1165"/>
                  </a:cubicBezTo>
                  <a:cubicBezTo>
                    <a:pt x="325" y="1235"/>
                    <a:pt x="396" y="1284"/>
                    <a:pt x="471" y="1320"/>
                  </a:cubicBezTo>
                  <a:cubicBezTo>
                    <a:pt x="483" y="1343"/>
                    <a:pt x="499" y="1362"/>
                    <a:pt x="522" y="1372"/>
                  </a:cubicBezTo>
                  <a:cubicBezTo>
                    <a:pt x="583" y="1398"/>
                    <a:pt x="648" y="1410"/>
                    <a:pt x="714" y="1410"/>
                  </a:cubicBezTo>
                  <a:cubicBezTo>
                    <a:pt x="769" y="1410"/>
                    <a:pt x="824" y="1402"/>
                    <a:pt x="878" y="1386"/>
                  </a:cubicBezTo>
                  <a:cubicBezTo>
                    <a:pt x="882" y="1386"/>
                    <a:pt x="885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10" y="1382"/>
                    <a:pt x="919" y="1375"/>
                    <a:pt x="930" y="1370"/>
                  </a:cubicBezTo>
                  <a:cubicBezTo>
                    <a:pt x="933" y="1369"/>
                    <a:pt x="937" y="1368"/>
                    <a:pt x="942" y="1366"/>
                  </a:cubicBezTo>
                  <a:cubicBezTo>
                    <a:pt x="983" y="1350"/>
                    <a:pt x="1024" y="1329"/>
                    <a:pt x="1060" y="1303"/>
                  </a:cubicBezTo>
                  <a:cubicBezTo>
                    <a:pt x="1145" y="1246"/>
                    <a:pt x="1222" y="1171"/>
                    <a:pt x="1278" y="1077"/>
                  </a:cubicBezTo>
                  <a:cubicBezTo>
                    <a:pt x="1285" y="1066"/>
                    <a:pt x="1289" y="1053"/>
                    <a:pt x="1295" y="1041"/>
                  </a:cubicBezTo>
                  <a:cubicBezTo>
                    <a:pt x="1373" y="920"/>
                    <a:pt x="1424" y="780"/>
                    <a:pt x="1422" y="627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14"/>
            <p:cNvSpPr/>
            <p:nvPr/>
          </p:nvSpPr>
          <p:spPr>
            <a:xfrm rot="-3022709">
              <a:off x="6870076" y="4405521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1" y="1"/>
                  </a:moveTo>
                  <a:cubicBezTo>
                    <a:pt x="760" y="1"/>
                    <a:pt x="676" y="20"/>
                    <a:pt x="594" y="62"/>
                  </a:cubicBezTo>
                  <a:cubicBezTo>
                    <a:pt x="207" y="261"/>
                    <a:pt x="1" y="825"/>
                    <a:pt x="271" y="1166"/>
                  </a:cubicBezTo>
                  <a:cubicBezTo>
                    <a:pt x="325" y="1235"/>
                    <a:pt x="395" y="1284"/>
                    <a:pt x="470" y="1320"/>
                  </a:cubicBezTo>
                  <a:cubicBezTo>
                    <a:pt x="483" y="1343"/>
                    <a:pt x="498" y="1362"/>
                    <a:pt x="520" y="1372"/>
                  </a:cubicBezTo>
                  <a:cubicBezTo>
                    <a:pt x="581" y="1398"/>
                    <a:pt x="646" y="1411"/>
                    <a:pt x="713" y="1411"/>
                  </a:cubicBezTo>
                  <a:cubicBezTo>
                    <a:pt x="768" y="1411"/>
                    <a:pt x="823" y="1402"/>
                    <a:pt x="878" y="1387"/>
                  </a:cubicBezTo>
                  <a:cubicBezTo>
                    <a:pt x="881" y="1386"/>
                    <a:pt x="884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08" y="1382"/>
                    <a:pt x="918" y="1375"/>
                    <a:pt x="928" y="1371"/>
                  </a:cubicBezTo>
                  <a:cubicBezTo>
                    <a:pt x="933" y="1369"/>
                    <a:pt x="937" y="1368"/>
                    <a:pt x="940" y="1366"/>
                  </a:cubicBezTo>
                  <a:cubicBezTo>
                    <a:pt x="983" y="1351"/>
                    <a:pt x="1022" y="1329"/>
                    <a:pt x="1060" y="1303"/>
                  </a:cubicBezTo>
                  <a:cubicBezTo>
                    <a:pt x="1145" y="1247"/>
                    <a:pt x="1220" y="1172"/>
                    <a:pt x="1276" y="1078"/>
                  </a:cubicBezTo>
                  <a:cubicBezTo>
                    <a:pt x="1283" y="1066"/>
                    <a:pt x="1288" y="1053"/>
                    <a:pt x="1295" y="1042"/>
                  </a:cubicBezTo>
                  <a:cubicBezTo>
                    <a:pt x="1373" y="921"/>
                    <a:pt x="1423" y="781"/>
                    <a:pt x="1421" y="628"/>
                  </a:cubicBezTo>
                  <a:cubicBezTo>
                    <a:pt x="1415" y="276"/>
                    <a:pt x="1148" y="1"/>
                    <a:pt x="8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14"/>
            <p:cNvSpPr/>
            <p:nvPr/>
          </p:nvSpPr>
          <p:spPr>
            <a:xfrm rot="-3022709">
              <a:off x="6979229" y="4413551"/>
              <a:ext cx="70044" cy="69404"/>
            </a:xfrm>
            <a:custGeom>
              <a:rect b="b" l="l" r="r" t="t"/>
              <a:pathLst>
                <a:path extrusionOk="0" h="1410" w="1423">
                  <a:moveTo>
                    <a:pt x="841" y="0"/>
                  </a:moveTo>
                  <a:cubicBezTo>
                    <a:pt x="759" y="0"/>
                    <a:pt x="675" y="20"/>
                    <a:pt x="592" y="62"/>
                  </a:cubicBezTo>
                  <a:cubicBezTo>
                    <a:pt x="207" y="260"/>
                    <a:pt x="0" y="826"/>
                    <a:pt x="270" y="1166"/>
                  </a:cubicBezTo>
                  <a:cubicBezTo>
                    <a:pt x="325" y="1234"/>
                    <a:pt x="394" y="1285"/>
                    <a:pt x="469" y="1321"/>
                  </a:cubicBezTo>
                  <a:cubicBezTo>
                    <a:pt x="481" y="1342"/>
                    <a:pt x="497" y="1361"/>
                    <a:pt x="520" y="1371"/>
                  </a:cubicBezTo>
                  <a:cubicBezTo>
                    <a:pt x="581" y="1397"/>
                    <a:pt x="646" y="1409"/>
                    <a:pt x="712" y="1409"/>
                  </a:cubicBezTo>
                  <a:cubicBezTo>
                    <a:pt x="767" y="1409"/>
                    <a:pt x="822" y="1401"/>
                    <a:pt x="876" y="1386"/>
                  </a:cubicBezTo>
                  <a:cubicBezTo>
                    <a:pt x="880" y="1385"/>
                    <a:pt x="883" y="1385"/>
                    <a:pt x="887" y="1385"/>
                  </a:cubicBezTo>
                  <a:cubicBezTo>
                    <a:pt x="890" y="1385"/>
                    <a:pt x="894" y="1385"/>
                    <a:pt x="898" y="1384"/>
                  </a:cubicBezTo>
                  <a:cubicBezTo>
                    <a:pt x="908" y="1381"/>
                    <a:pt x="918" y="1374"/>
                    <a:pt x="928" y="1371"/>
                  </a:cubicBezTo>
                  <a:cubicBezTo>
                    <a:pt x="932" y="1370"/>
                    <a:pt x="935" y="1367"/>
                    <a:pt x="940" y="1365"/>
                  </a:cubicBezTo>
                  <a:cubicBezTo>
                    <a:pt x="983" y="1349"/>
                    <a:pt x="1022" y="1329"/>
                    <a:pt x="1059" y="1302"/>
                  </a:cubicBezTo>
                  <a:cubicBezTo>
                    <a:pt x="1143" y="1246"/>
                    <a:pt x="1219" y="1171"/>
                    <a:pt x="1276" y="1077"/>
                  </a:cubicBezTo>
                  <a:cubicBezTo>
                    <a:pt x="1283" y="1065"/>
                    <a:pt x="1287" y="1052"/>
                    <a:pt x="1293" y="1041"/>
                  </a:cubicBezTo>
                  <a:cubicBezTo>
                    <a:pt x="1372" y="921"/>
                    <a:pt x="1423" y="780"/>
                    <a:pt x="1420" y="627"/>
                  </a:cubicBezTo>
                  <a:cubicBezTo>
                    <a:pt x="1414" y="276"/>
                    <a:pt x="1148" y="0"/>
                    <a:pt x="8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14"/>
            <p:cNvSpPr/>
            <p:nvPr/>
          </p:nvSpPr>
          <p:spPr>
            <a:xfrm rot="-3022709">
              <a:off x="6752839" y="4422335"/>
              <a:ext cx="68912" cy="70782"/>
            </a:xfrm>
            <a:custGeom>
              <a:rect b="b" l="l" r="r" t="t"/>
              <a:pathLst>
                <a:path extrusionOk="0" h="1438" w="1400">
                  <a:moveTo>
                    <a:pt x="839" y="0"/>
                  </a:moveTo>
                  <a:cubicBezTo>
                    <a:pt x="719" y="0"/>
                    <a:pt x="596" y="35"/>
                    <a:pt x="487" y="103"/>
                  </a:cubicBezTo>
                  <a:cubicBezTo>
                    <a:pt x="59" y="370"/>
                    <a:pt x="1" y="1086"/>
                    <a:pt x="379" y="1344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9" y="1438"/>
                    <a:pt x="943" y="1385"/>
                    <a:pt x="1046" y="1263"/>
                  </a:cubicBezTo>
                  <a:cubicBezTo>
                    <a:pt x="1064" y="1240"/>
                    <a:pt x="1082" y="1215"/>
                    <a:pt x="1098" y="1189"/>
                  </a:cubicBezTo>
                  <a:cubicBezTo>
                    <a:pt x="1261" y="1067"/>
                    <a:pt x="1362" y="861"/>
                    <a:pt x="1379" y="653"/>
                  </a:cubicBezTo>
                  <a:cubicBezTo>
                    <a:pt x="1399" y="406"/>
                    <a:pt x="1305" y="182"/>
                    <a:pt x="1116" y="71"/>
                  </a:cubicBezTo>
                  <a:cubicBezTo>
                    <a:pt x="1033" y="24"/>
                    <a:pt x="937" y="0"/>
                    <a:pt x="8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14"/>
            <p:cNvSpPr/>
            <p:nvPr/>
          </p:nvSpPr>
          <p:spPr>
            <a:xfrm rot="-3022709">
              <a:off x="6794598" y="4327389"/>
              <a:ext cx="74031" cy="81513"/>
            </a:xfrm>
            <a:custGeom>
              <a:rect b="b" l="l" r="r" t="t"/>
              <a:pathLst>
                <a:path extrusionOk="0" h="1656" w="1504">
                  <a:moveTo>
                    <a:pt x="798" y="0"/>
                  </a:moveTo>
                  <a:cubicBezTo>
                    <a:pt x="750" y="0"/>
                    <a:pt x="701" y="6"/>
                    <a:pt x="651" y="20"/>
                  </a:cubicBezTo>
                  <a:cubicBezTo>
                    <a:pt x="290" y="115"/>
                    <a:pt x="0" y="509"/>
                    <a:pt x="57" y="904"/>
                  </a:cubicBezTo>
                  <a:cubicBezTo>
                    <a:pt x="39" y="1014"/>
                    <a:pt x="42" y="1125"/>
                    <a:pt x="72" y="1227"/>
                  </a:cubicBezTo>
                  <a:cubicBezTo>
                    <a:pt x="156" y="1503"/>
                    <a:pt x="403" y="1655"/>
                    <a:pt x="665" y="1655"/>
                  </a:cubicBezTo>
                  <a:cubicBezTo>
                    <a:pt x="753" y="1655"/>
                    <a:pt x="842" y="1638"/>
                    <a:pt x="928" y="1602"/>
                  </a:cubicBezTo>
                  <a:cubicBezTo>
                    <a:pt x="1280" y="1458"/>
                    <a:pt x="1504" y="998"/>
                    <a:pt x="1446" y="620"/>
                  </a:cubicBezTo>
                  <a:cubicBezTo>
                    <a:pt x="1393" y="278"/>
                    <a:pt x="1121" y="0"/>
                    <a:pt x="7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14"/>
            <p:cNvSpPr/>
            <p:nvPr/>
          </p:nvSpPr>
          <p:spPr>
            <a:xfrm rot="-3022709">
              <a:off x="6661235" y="4417550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7" y="261"/>
                    <a:pt x="0" y="826"/>
                    <a:pt x="271" y="1167"/>
                  </a:cubicBezTo>
                  <a:cubicBezTo>
                    <a:pt x="326" y="1235"/>
                    <a:pt x="396" y="1285"/>
                    <a:pt x="471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1" y="1399"/>
                    <a:pt x="646" y="1411"/>
                    <a:pt x="712" y="1411"/>
                  </a:cubicBezTo>
                  <a:cubicBezTo>
                    <a:pt x="767" y="1411"/>
                    <a:pt x="823" y="1402"/>
                    <a:pt x="877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2" y="1386"/>
                    <a:pt x="895" y="1386"/>
                    <a:pt x="898" y="1385"/>
                  </a:cubicBezTo>
                  <a:cubicBezTo>
                    <a:pt x="909" y="1382"/>
                    <a:pt x="918" y="1375"/>
                    <a:pt x="929" y="1372"/>
                  </a:cubicBezTo>
                  <a:cubicBezTo>
                    <a:pt x="934" y="1370"/>
                    <a:pt x="937" y="1368"/>
                    <a:pt x="941" y="1366"/>
                  </a:cubicBezTo>
                  <a:cubicBezTo>
                    <a:pt x="983" y="1350"/>
                    <a:pt x="1023" y="1330"/>
                    <a:pt x="1059" y="1303"/>
                  </a:cubicBezTo>
                  <a:cubicBezTo>
                    <a:pt x="1144" y="1246"/>
                    <a:pt x="1221" y="1171"/>
                    <a:pt x="1277" y="1078"/>
                  </a:cubicBezTo>
                  <a:cubicBezTo>
                    <a:pt x="1284" y="1066"/>
                    <a:pt x="1289" y="1053"/>
                    <a:pt x="1294" y="1041"/>
                  </a:cubicBezTo>
                  <a:cubicBezTo>
                    <a:pt x="1372" y="922"/>
                    <a:pt x="1424" y="782"/>
                    <a:pt x="1421" y="627"/>
                  </a:cubicBezTo>
                  <a:cubicBezTo>
                    <a:pt x="1416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14"/>
            <p:cNvSpPr/>
            <p:nvPr/>
          </p:nvSpPr>
          <p:spPr>
            <a:xfrm rot="-3022709">
              <a:off x="6639636" y="4519021"/>
              <a:ext cx="70044" cy="69404"/>
            </a:xfrm>
            <a:custGeom>
              <a:rect b="b" l="l" r="r" t="t"/>
              <a:pathLst>
                <a:path extrusionOk="0" h="1410" w="1423">
                  <a:moveTo>
                    <a:pt x="842" y="0"/>
                  </a:moveTo>
                  <a:cubicBezTo>
                    <a:pt x="761" y="0"/>
                    <a:pt x="676" y="20"/>
                    <a:pt x="593" y="63"/>
                  </a:cubicBezTo>
                  <a:cubicBezTo>
                    <a:pt x="206" y="260"/>
                    <a:pt x="0" y="826"/>
                    <a:pt x="270" y="1166"/>
                  </a:cubicBezTo>
                  <a:cubicBezTo>
                    <a:pt x="325" y="1234"/>
                    <a:pt x="394" y="1285"/>
                    <a:pt x="470" y="1321"/>
                  </a:cubicBezTo>
                  <a:cubicBezTo>
                    <a:pt x="482" y="1342"/>
                    <a:pt x="498" y="1361"/>
                    <a:pt x="520" y="1371"/>
                  </a:cubicBezTo>
                  <a:cubicBezTo>
                    <a:pt x="580" y="1397"/>
                    <a:pt x="646" y="1410"/>
                    <a:pt x="712" y="1410"/>
                  </a:cubicBezTo>
                  <a:cubicBezTo>
                    <a:pt x="767" y="1410"/>
                    <a:pt x="823" y="1401"/>
                    <a:pt x="877" y="1386"/>
                  </a:cubicBezTo>
                  <a:cubicBezTo>
                    <a:pt x="881" y="1385"/>
                    <a:pt x="884" y="1385"/>
                    <a:pt x="887" y="1385"/>
                  </a:cubicBezTo>
                  <a:cubicBezTo>
                    <a:pt x="891" y="1385"/>
                    <a:pt x="894" y="1385"/>
                    <a:pt x="898" y="1384"/>
                  </a:cubicBezTo>
                  <a:cubicBezTo>
                    <a:pt x="909" y="1381"/>
                    <a:pt x="918" y="1374"/>
                    <a:pt x="928" y="1371"/>
                  </a:cubicBezTo>
                  <a:cubicBezTo>
                    <a:pt x="932" y="1370"/>
                    <a:pt x="937" y="1367"/>
                    <a:pt x="941" y="1366"/>
                  </a:cubicBezTo>
                  <a:cubicBezTo>
                    <a:pt x="983" y="1350"/>
                    <a:pt x="1022" y="1329"/>
                    <a:pt x="1059" y="1302"/>
                  </a:cubicBezTo>
                  <a:cubicBezTo>
                    <a:pt x="1144" y="1246"/>
                    <a:pt x="1221" y="1171"/>
                    <a:pt x="1276" y="1077"/>
                  </a:cubicBezTo>
                  <a:cubicBezTo>
                    <a:pt x="1283" y="1065"/>
                    <a:pt x="1287" y="1052"/>
                    <a:pt x="1294" y="1041"/>
                  </a:cubicBezTo>
                  <a:cubicBezTo>
                    <a:pt x="1372" y="921"/>
                    <a:pt x="1423" y="780"/>
                    <a:pt x="1421" y="627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14"/>
            <p:cNvSpPr/>
            <p:nvPr/>
          </p:nvSpPr>
          <p:spPr>
            <a:xfrm rot="-3022709">
              <a:off x="6693192" y="4323510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0"/>
                  </a:moveTo>
                  <a:cubicBezTo>
                    <a:pt x="760" y="0"/>
                    <a:pt x="676" y="19"/>
                    <a:pt x="593" y="62"/>
                  </a:cubicBezTo>
                  <a:cubicBezTo>
                    <a:pt x="206" y="261"/>
                    <a:pt x="0" y="825"/>
                    <a:pt x="271" y="1166"/>
                  </a:cubicBezTo>
                  <a:cubicBezTo>
                    <a:pt x="325" y="1235"/>
                    <a:pt x="395" y="1284"/>
                    <a:pt x="470" y="1320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1"/>
                    <a:pt x="714" y="1411"/>
                  </a:cubicBezTo>
                  <a:cubicBezTo>
                    <a:pt x="768" y="1411"/>
                    <a:pt x="823" y="1402"/>
                    <a:pt x="877" y="1387"/>
                  </a:cubicBezTo>
                  <a:cubicBezTo>
                    <a:pt x="885" y="1385"/>
                    <a:pt x="892" y="1387"/>
                    <a:pt x="898" y="1384"/>
                  </a:cubicBezTo>
                  <a:cubicBezTo>
                    <a:pt x="909" y="1382"/>
                    <a:pt x="918" y="1375"/>
                    <a:pt x="929" y="1371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3" y="1329"/>
                    <a:pt x="1059" y="1303"/>
                  </a:cubicBezTo>
                  <a:cubicBezTo>
                    <a:pt x="1144" y="1247"/>
                    <a:pt x="1221" y="1172"/>
                    <a:pt x="1277" y="1078"/>
                  </a:cubicBezTo>
                  <a:cubicBezTo>
                    <a:pt x="1284" y="1066"/>
                    <a:pt x="1289" y="1053"/>
                    <a:pt x="1294" y="1042"/>
                  </a:cubicBezTo>
                  <a:cubicBezTo>
                    <a:pt x="1372" y="921"/>
                    <a:pt x="1423" y="781"/>
                    <a:pt x="1421" y="628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14"/>
            <p:cNvSpPr/>
            <p:nvPr/>
          </p:nvSpPr>
          <p:spPr>
            <a:xfrm rot="-3022709">
              <a:off x="6748740" y="4527002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2"/>
                    <a:pt x="1" y="826"/>
                    <a:pt x="270" y="1166"/>
                  </a:cubicBezTo>
                  <a:cubicBezTo>
                    <a:pt x="325" y="1236"/>
                    <a:pt x="395" y="1285"/>
                    <a:pt x="470" y="1321"/>
                  </a:cubicBezTo>
                  <a:cubicBezTo>
                    <a:pt x="483" y="1342"/>
                    <a:pt x="497" y="1362"/>
                    <a:pt x="520" y="1373"/>
                  </a:cubicBezTo>
                  <a:cubicBezTo>
                    <a:pt x="581" y="1399"/>
                    <a:pt x="645" y="1410"/>
                    <a:pt x="712" y="1410"/>
                  </a:cubicBezTo>
                  <a:cubicBezTo>
                    <a:pt x="767" y="1410"/>
                    <a:pt x="823" y="1402"/>
                    <a:pt x="878" y="1387"/>
                  </a:cubicBezTo>
                  <a:cubicBezTo>
                    <a:pt x="884" y="1386"/>
                    <a:pt x="891" y="1387"/>
                    <a:pt x="898" y="1384"/>
                  </a:cubicBezTo>
                  <a:cubicBezTo>
                    <a:pt x="908" y="1381"/>
                    <a:pt x="918" y="1375"/>
                    <a:pt x="928" y="1371"/>
                  </a:cubicBezTo>
                  <a:cubicBezTo>
                    <a:pt x="933" y="1370"/>
                    <a:pt x="937" y="1368"/>
                    <a:pt x="940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6"/>
                    <a:pt x="1220" y="1172"/>
                    <a:pt x="1276" y="1078"/>
                  </a:cubicBezTo>
                  <a:cubicBezTo>
                    <a:pt x="1283" y="1067"/>
                    <a:pt x="1288" y="1054"/>
                    <a:pt x="1295" y="1042"/>
                  </a:cubicBezTo>
                  <a:cubicBezTo>
                    <a:pt x="1373" y="921"/>
                    <a:pt x="1423" y="781"/>
                    <a:pt x="1420" y="628"/>
                  </a:cubicBezTo>
                  <a:cubicBezTo>
                    <a:pt x="1415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14"/>
            <p:cNvSpPr/>
            <p:nvPr/>
          </p:nvSpPr>
          <p:spPr>
            <a:xfrm rot="-3022709">
              <a:off x="6833384" y="4485336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2" y="0"/>
                  </a:moveTo>
                  <a:cubicBezTo>
                    <a:pt x="761" y="0"/>
                    <a:pt x="676" y="20"/>
                    <a:pt x="593" y="62"/>
                  </a:cubicBezTo>
                  <a:cubicBezTo>
                    <a:pt x="207" y="260"/>
                    <a:pt x="0" y="826"/>
                    <a:pt x="270" y="1166"/>
                  </a:cubicBezTo>
                  <a:cubicBezTo>
                    <a:pt x="325" y="1235"/>
                    <a:pt x="394" y="1285"/>
                    <a:pt x="469" y="1321"/>
                  </a:cubicBezTo>
                  <a:cubicBezTo>
                    <a:pt x="482" y="1342"/>
                    <a:pt x="497" y="1362"/>
                    <a:pt x="520" y="1371"/>
                  </a:cubicBezTo>
                  <a:cubicBezTo>
                    <a:pt x="580" y="1398"/>
                    <a:pt x="645" y="1410"/>
                    <a:pt x="711" y="1410"/>
                  </a:cubicBezTo>
                  <a:cubicBezTo>
                    <a:pt x="766" y="1410"/>
                    <a:pt x="822" y="1401"/>
                    <a:pt x="878" y="1386"/>
                  </a:cubicBezTo>
                  <a:cubicBezTo>
                    <a:pt x="883" y="1386"/>
                    <a:pt x="891" y="1386"/>
                    <a:pt x="898" y="1384"/>
                  </a:cubicBezTo>
                  <a:cubicBezTo>
                    <a:pt x="908" y="1381"/>
                    <a:pt x="918" y="1374"/>
                    <a:pt x="928" y="1371"/>
                  </a:cubicBezTo>
                  <a:cubicBezTo>
                    <a:pt x="933" y="1370"/>
                    <a:pt x="937" y="1368"/>
                    <a:pt x="940" y="1365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6"/>
                    <a:pt x="1220" y="1172"/>
                    <a:pt x="1276" y="1078"/>
                  </a:cubicBezTo>
                  <a:cubicBezTo>
                    <a:pt x="1283" y="1065"/>
                    <a:pt x="1287" y="1054"/>
                    <a:pt x="1295" y="1041"/>
                  </a:cubicBezTo>
                  <a:cubicBezTo>
                    <a:pt x="1373" y="921"/>
                    <a:pt x="1423" y="781"/>
                    <a:pt x="1420" y="627"/>
                  </a:cubicBezTo>
                  <a:cubicBezTo>
                    <a:pt x="1415" y="276"/>
                    <a:pt x="1148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14"/>
            <p:cNvSpPr/>
            <p:nvPr/>
          </p:nvSpPr>
          <p:spPr>
            <a:xfrm rot="-3022709">
              <a:off x="6522390" y="4535766"/>
              <a:ext cx="68912" cy="70832"/>
            </a:xfrm>
            <a:custGeom>
              <a:rect b="b" l="l" r="r" t="t"/>
              <a:pathLst>
                <a:path extrusionOk="0" h="1439" w="1400">
                  <a:moveTo>
                    <a:pt x="839" y="1"/>
                  </a:moveTo>
                  <a:cubicBezTo>
                    <a:pt x="719" y="1"/>
                    <a:pt x="596" y="36"/>
                    <a:pt x="488" y="103"/>
                  </a:cubicBezTo>
                  <a:cubicBezTo>
                    <a:pt x="58" y="371"/>
                    <a:pt x="0" y="1086"/>
                    <a:pt x="378" y="1345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8" y="1438"/>
                    <a:pt x="942" y="1386"/>
                    <a:pt x="1045" y="1265"/>
                  </a:cubicBezTo>
                  <a:cubicBezTo>
                    <a:pt x="1064" y="1241"/>
                    <a:pt x="1082" y="1217"/>
                    <a:pt x="1097" y="1191"/>
                  </a:cubicBezTo>
                  <a:cubicBezTo>
                    <a:pt x="1261" y="1068"/>
                    <a:pt x="1362" y="862"/>
                    <a:pt x="1380" y="653"/>
                  </a:cubicBezTo>
                  <a:cubicBezTo>
                    <a:pt x="1400" y="407"/>
                    <a:pt x="1306" y="182"/>
                    <a:pt x="1116" y="73"/>
                  </a:cubicBezTo>
                  <a:cubicBezTo>
                    <a:pt x="1033" y="25"/>
                    <a:pt x="937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14"/>
            <p:cNvSpPr/>
            <p:nvPr/>
          </p:nvSpPr>
          <p:spPr>
            <a:xfrm rot="-3022709">
              <a:off x="6564118" y="4440861"/>
              <a:ext cx="74129" cy="81513"/>
            </a:xfrm>
            <a:custGeom>
              <a:rect b="b" l="l" r="r" t="t"/>
              <a:pathLst>
                <a:path extrusionOk="0" h="1656" w="1506">
                  <a:moveTo>
                    <a:pt x="801" y="0"/>
                  </a:moveTo>
                  <a:cubicBezTo>
                    <a:pt x="752" y="0"/>
                    <a:pt x="702" y="7"/>
                    <a:pt x="651" y="20"/>
                  </a:cubicBezTo>
                  <a:cubicBezTo>
                    <a:pt x="292" y="114"/>
                    <a:pt x="1" y="508"/>
                    <a:pt x="57" y="905"/>
                  </a:cubicBezTo>
                  <a:cubicBezTo>
                    <a:pt x="41" y="1014"/>
                    <a:pt x="43" y="1125"/>
                    <a:pt x="74" y="1228"/>
                  </a:cubicBezTo>
                  <a:cubicBezTo>
                    <a:pt x="156" y="1503"/>
                    <a:pt x="404" y="1655"/>
                    <a:pt x="666" y="1655"/>
                  </a:cubicBezTo>
                  <a:cubicBezTo>
                    <a:pt x="754" y="1655"/>
                    <a:pt x="843" y="1638"/>
                    <a:pt x="928" y="1603"/>
                  </a:cubicBezTo>
                  <a:cubicBezTo>
                    <a:pt x="1281" y="1459"/>
                    <a:pt x="1506" y="997"/>
                    <a:pt x="1447" y="619"/>
                  </a:cubicBezTo>
                  <a:cubicBezTo>
                    <a:pt x="1394" y="278"/>
                    <a:pt x="1124" y="0"/>
                    <a:pt x="8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14"/>
            <p:cNvSpPr/>
            <p:nvPr/>
          </p:nvSpPr>
          <p:spPr>
            <a:xfrm rot="-3022709">
              <a:off x="6602903" y="4598806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7" y="20"/>
                    <a:pt x="594" y="62"/>
                  </a:cubicBezTo>
                  <a:cubicBezTo>
                    <a:pt x="207" y="262"/>
                    <a:pt x="1" y="826"/>
                    <a:pt x="271" y="1166"/>
                  </a:cubicBezTo>
                  <a:cubicBezTo>
                    <a:pt x="325" y="1235"/>
                    <a:pt x="395" y="1285"/>
                    <a:pt x="471" y="1322"/>
                  </a:cubicBezTo>
                  <a:cubicBezTo>
                    <a:pt x="483" y="1344"/>
                    <a:pt x="499" y="1362"/>
                    <a:pt x="522" y="1373"/>
                  </a:cubicBezTo>
                  <a:cubicBezTo>
                    <a:pt x="582" y="1399"/>
                    <a:pt x="647" y="1411"/>
                    <a:pt x="713" y="1411"/>
                  </a:cubicBezTo>
                  <a:cubicBezTo>
                    <a:pt x="768" y="1411"/>
                    <a:pt x="823" y="1403"/>
                    <a:pt x="878" y="1387"/>
                  </a:cubicBezTo>
                  <a:cubicBezTo>
                    <a:pt x="882" y="1386"/>
                    <a:pt x="885" y="1386"/>
                    <a:pt x="888" y="1386"/>
                  </a:cubicBezTo>
                  <a:cubicBezTo>
                    <a:pt x="891" y="1386"/>
                    <a:pt x="895" y="1386"/>
                    <a:pt x="898" y="1386"/>
                  </a:cubicBezTo>
                  <a:cubicBezTo>
                    <a:pt x="910" y="1383"/>
                    <a:pt x="918" y="1375"/>
                    <a:pt x="929" y="1371"/>
                  </a:cubicBezTo>
                  <a:cubicBezTo>
                    <a:pt x="933" y="1370"/>
                    <a:pt x="937" y="1368"/>
                    <a:pt x="942" y="1367"/>
                  </a:cubicBezTo>
                  <a:cubicBezTo>
                    <a:pt x="983" y="1351"/>
                    <a:pt x="1024" y="1331"/>
                    <a:pt x="1060" y="1303"/>
                  </a:cubicBezTo>
                  <a:cubicBezTo>
                    <a:pt x="1145" y="1247"/>
                    <a:pt x="1221" y="1172"/>
                    <a:pt x="1278" y="1078"/>
                  </a:cubicBezTo>
                  <a:cubicBezTo>
                    <a:pt x="1284" y="1067"/>
                    <a:pt x="1288" y="1054"/>
                    <a:pt x="1295" y="1042"/>
                  </a:cubicBezTo>
                  <a:cubicBezTo>
                    <a:pt x="1373" y="921"/>
                    <a:pt x="1423" y="781"/>
                    <a:pt x="1422" y="628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14"/>
            <p:cNvSpPr/>
            <p:nvPr/>
          </p:nvSpPr>
          <p:spPr>
            <a:xfrm rot="-3022709">
              <a:off x="7162961" y="4986911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0"/>
                  </a:moveTo>
                  <a:cubicBezTo>
                    <a:pt x="761" y="0"/>
                    <a:pt x="676" y="20"/>
                    <a:pt x="594" y="62"/>
                  </a:cubicBezTo>
                  <a:cubicBezTo>
                    <a:pt x="207" y="261"/>
                    <a:pt x="1" y="826"/>
                    <a:pt x="272" y="1166"/>
                  </a:cubicBezTo>
                  <a:cubicBezTo>
                    <a:pt x="327" y="1235"/>
                    <a:pt x="396" y="1284"/>
                    <a:pt x="471" y="1321"/>
                  </a:cubicBezTo>
                  <a:cubicBezTo>
                    <a:pt x="482" y="1344"/>
                    <a:pt x="498" y="1362"/>
                    <a:pt x="521" y="1372"/>
                  </a:cubicBezTo>
                  <a:cubicBezTo>
                    <a:pt x="582" y="1399"/>
                    <a:pt x="648" y="1411"/>
                    <a:pt x="714" y="1411"/>
                  </a:cubicBezTo>
                  <a:cubicBezTo>
                    <a:pt x="769" y="1411"/>
                    <a:pt x="824" y="1403"/>
                    <a:pt x="878" y="1387"/>
                  </a:cubicBezTo>
                  <a:cubicBezTo>
                    <a:pt x="885" y="1385"/>
                    <a:pt x="892" y="1387"/>
                    <a:pt x="898" y="1384"/>
                  </a:cubicBezTo>
                  <a:cubicBezTo>
                    <a:pt x="910" y="1383"/>
                    <a:pt x="918" y="1375"/>
                    <a:pt x="930" y="1371"/>
                  </a:cubicBezTo>
                  <a:cubicBezTo>
                    <a:pt x="933" y="1370"/>
                    <a:pt x="937" y="1368"/>
                    <a:pt x="941" y="1367"/>
                  </a:cubicBezTo>
                  <a:cubicBezTo>
                    <a:pt x="983" y="1351"/>
                    <a:pt x="1024" y="1329"/>
                    <a:pt x="1060" y="1302"/>
                  </a:cubicBezTo>
                  <a:cubicBezTo>
                    <a:pt x="1145" y="1247"/>
                    <a:pt x="1221" y="1172"/>
                    <a:pt x="1278" y="1078"/>
                  </a:cubicBezTo>
                  <a:cubicBezTo>
                    <a:pt x="1285" y="1067"/>
                    <a:pt x="1289" y="1054"/>
                    <a:pt x="1295" y="1041"/>
                  </a:cubicBezTo>
                  <a:lnTo>
                    <a:pt x="1295" y="1042"/>
                  </a:lnTo>
                  <a:cubicBezTo>
                    <a:pt x="1373" y="921"/>
                    <a:pt x="1425" y="781"/>
                    <a:pt x="1422" y="628"/>
                  </a:cubicBezTo>
                  <a:cubicBezTo>
                    <a:pt x="1416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14"/>
            <p:cNvSpPr/>
            <p:nvPr/>
          </p:nvSpPr>
          <p:spPr>
            <a:xfrm rot="-3022709">
              <a:off x="6954437" y="5099209"/>
              <a:ext cx="70192" cy="69453"/>
            </a:xfrm>
            <a:custGeom>
              <a:rect b="b" l="l" r="r" t="t"/>
              <a:pathLst>
                <a:path extrusionOk="0" h="1411" w="1426">
                  <a:moveTo>
                    <a:pt x="843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0"/>
                    <a:pt x="1" y="826"/>
                    <a:pt x="272" y="1166"/>
                  </a:cubicBezTo>
                  <a:cubicBezTo>
                    <a:pt x="327" y="1235"/>
                    <a:pt x="396" y="1284"/>
                    <a:pt x="471" y="1321"/>
                  </a:cubicBezTo>
                  <a:cubicBezTo>
                    <a:pt x="483" y="1342"/>
                    <a:pt x="499" y="1362"/>
                    <a:pt x="522" y="1372"/>
                  </a:cubicBezTo>
                  <a:cubicBezTo>
                    <a:pt x="582" y="1398"/>
                    <a:pt x="647" y="1410"/>
                    <a:pt x="713" y="1410"/>
                  </a:cubicBezTo>
                  <a:cubicBezTo>
                    <a:pt x="768" y="1410"/>
                    <a:pt x="824" y="1402"/>
                    <a:pt x="878" y="1387"/>
                  </a:cubicBezTo>
                  <a:cubicBezTo>
                    <a:pt x="885" y="1385"/>
                    <a:pt x="893" y="1387"/>
                    <a:pt x="898" y="1384"/>
                  </a:cubicBezTo>
                  <a:cubicBezTo>
                    <a:pt x="910" y="1381"/>
                    <a:pt x="919" y="1375"/>
                    <a:pt x="930" y="1371"/>
                  </a:cubicBezTo>
                  <a:cubicBezTo>
                    <a:pt x="934" y="1370"/>
                    <a:pt x="937" y="1368"/>
                    <a:pt x="942" y="1367"/>
                  </a:cubicBezTo>
                  <a:cubicBezTo>
                    <a:pt x="985" y="1351"/>
                    <a:pt x="1024" y="1329"/>
                    <a:pt x="1060" y="1302"/>
                  </a:cubicBezTo>
                  <a:cubicBezTo>
                    <a:pt x="1145" y="1246"/>
                    <a:pt x="1222" y="1172"/>
                    <a:pt x="1278" y="1078"/>
                  </a:cubicBezTo>
                  <a:cubicBezTo>
                    <a:pt x="1285" y="1067"/>
                    <a:pt x="1289" y="1054"/>
                    <a:pt x="1295" y="1041"/>
                  </a:cubicBezTo>
                  <a:cubicBezTo>
                    <a:pt x="1373" y="921"/>
                    <a:pt x="1425" y="781"/>
                    <a:pt x="1422" y="626"/>
                  </a:cubicBezTo>
                  <a:cubicBezTo>
                    <a:pt x="1416" y="276"/>
                    <a:pt x="1149" y="0"/>
                    <a:pt x="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14"/>
            <p:cNvSpPr/>
            <p:nvPr/>
          </p:nvSpPr>
          <p:spPr>
            <a:xfrm rot="-3022709">
              <a:off x="7226307" y="4802337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8" y="0"/>
                  </a:moveTo>
                  <a:cubicBezTo>
                    <a:pt x="719" y="0"/>
                    <a:pt x="595" y="35"/>
                    <a:pt x="486" y="104"/>
                  </a:cubicBezTo>
                  <a:cubicBezTo>
                    <a:pt x="58" y="371"/>
                    <a:pt x="0" y="1086"/>
                    <a:pt x="378" y="1345"/>
                  </a:cubicBezTo>
                  <a:cubicBezTo>
                    <a:pt x="464" y="1404"/>
                    <a:pt x="569" y="1438"/>
                    <a:pt x="675" y="1438"/>
                  </a:cubicBezTo>
                  <a:cubicBezTo>
                    <a:pt x="808" y="1438"/>
                    <a:pt x="942" y="1385"/>
                    <a:pt x="1045" y="1264"/>
                  </a:cubicBezTo>
                  <a:cubicBezTo>
                    <a:pt x="1063" y="1241"/>
                    <a:pt x="1081" y="1216"/>
                    <a:pt x="1097" y="1190"/>
                  </a:cubicBezTo>
                  <a:cubicBezTo>
                    <a:pt x="1261" y="1068"/>
                    <a:pt x="1361" y="861"/>
                    <a:pt x="1378" y="652"/>
                  </a:cubicBezTo>
                  <a:lnTo>
                    <a:pt x="1378" y="653"/>
                  </a:lnTo>
                  <a:cubicBezTo>
                    <a:pt x="1398" y="407"/>
                    <a:pt x="1304" y="183"/>
                    <a:pt x="1115" y="72"/>
                  </a:cubicBezTo>
                  <a:cubicBezTo>
                    <a:pt x="1032" y="24"/>
                    <a:pt x="937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14"/>
            <p:cNvSpPr/>
            <p:nvPr/>
          </p:nvSpPr>
          <p:spPr>
            <a:xfrm rot="-3022709">
              <a:off x="7134663" y="4797621"/>
              <a:ext cx="70142" cy="69404"/>
            </a:xfrm>
            <a:custGeom>
              <a:rect b="b" l="l" r="r" t="t"/>
              <a:pathLst>
                <a:path extrusionOk="0" h="1410" w="1425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8" y="260"/>
                    <a:pt x="0" y="826"/>
                    <a:pt x="272" y="1167"/>
                  </a:cubicBezTo>
                  <a:cubicBezTo>
                    <a:pt x="326" y="1234"/>
                    <a:pt x="396" y="1285"/>
                    <a:pt x="471" y="1321"/>
                  </a:cubicBezTo>
                  <a:cubicBezTo>
                    <a:pt x="482" y="1343"/>
                    <a:pt x="498" y="1361"/>
                    <a:pt x="521" y="1372"/>
                  </a:cubicBezTo>
                  <a:cubicBezTo>
                    <a:pt x="582" y="1398"/>
                    <a:pt x="647" y="1410"/>
                    <a:pt x="714" y="1410"/>
                  </a:cubicBezTo>
                  <a:cubicBezTo>
                    <a:pt x="768" y="1410"/>
                    <a:pt x="824" y="1402"/>
                    <a:pt x="878" y="1386"/>
                  </a:cubicBezTo>
                  <a:cubicBezTo>
                    <a:pt x="881" y="1385"/>
                    <a:pt x="885" y="1385"/>
                    <a:pt x="888" y="1385"/>
                  </a:cubicBezTo>
                  <a:cubicBezTo>
                    <a:pt x="892" y="1385"/>
                    <a:pt x="896" y="1385"/>
                    <a:pt x="899" y="1385"/>
                  </a:cubicBezTo>
                  <a:cubicBezTo>
                    <a:pt x="909" y="1382"/>
                    <a:pt x="919" y="1374"/>
                    <a:pt x="930" y="1372"/>
                  </a:cubicBezTo>
                  <a:cubicBezTo>
                    <a:pt x="934" y="1370"/>
                    <a:pt x="937" y="1367"/>
                    <a:pt x="941" y="1366"/>
                  </a:cubicBezTo>
                  <a:cubicBezTo>
                    <a:pt x="984" y="1350"/>
                    <a:pt x="1023" y="1330"/>
                    <a:pt x="1061" y="1302"/>
                  </a:cubicBezTo>
                  <a:cubicBezTo>
                    <a:pt x="1145" y="1246"/>
                    <a:pt x="1221" y="1171"/>
                    <a:pt x="1277" y="1077"/>
                  </a:cubicBezTo>
                  <a:cubicBezTo>
                    <a:pt x="1285" y="1066"/>
                    <a:pt x="1289" y="1053"/>
                    <a:pt x="1295" y="1041"/>
                  </a:cubicBezTo>
                  <a:cubicBezTo>
                    <a:pt x="1374" y="921"/>
                    <a:pt x="1424" y="780"/>
                    <a:pt x="1422" y="627"/>
                  </a:cubicBezTo>
                  <a:cubicBezTo>
                    <a:pt x="1416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14"/>
            <p:cNvSpPr/>
            <p:nvPr/>
          </p:nvSpPr>
          <p:spPr>
            <a:xfrm rot="-3022709">
              <a:off x="7113046" y="4899004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1" y="0"/>
                  </a:moveTo>
                  <a:cubicBezTo>
                    <a:pt x="760" y="0"/>
                    <a:pt x="676" y="20"/>
                    <a:pt x="593" y="62"/>
                  </a:cubicBezTo>
                  <a:cubicBezTo>
                    <a:pt x="207" y="261"/>
                    <a:pt x="0" y="825"/>
                    <a:pt x="271" y="1167"/>
                  </a:cubicBezTo>
                  <a:cubicBezTo>
                    <a:pt x="325" y="1235"/>
                    <a:pt x="396" y="1285"/>
                    <a:pt x="471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0"/>
                    <a:pt x="714" y="1410"/>
                  </a:cubicBezTo>
                  <a:cubicBezTo>
                    <a:pt x="768" y="1410"/>
                    <a:pt x="823" y="1402"/>
                    <a:pt x="877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2" y="1386"/>
                    <a:pt x="895" y="1386"/>
                    <a:pt x="898" y="1385"/>
                  </a:cubicBezTo>
                  <a:cubicBezTo>
                    <a:pt x="909" y="1382"/>
                    <a:pt x="918" y="1375"/>
                    <a:pt x="929" y="1372"/>
                  </a:cubicBezTo>
                  <a:cubicBezTo>
                    <a:pt x="932" y="1370"/>
                    <a:pt x="937" y="1368"/>
                    <a:pt x="941" y="1366"/>
                  </a:cubicBezTo>
                  <a:cubicBezTo>
                    <a:pt x="983" y="1350"/>
                    <a:pt x="1023" y="1330"/>
                    <a:pt x="1059" y="1303"/>
                  </a:cubicBezTo>
                  <a:cubicBezTo>
                    <a:pt x="1144" y="1246"/>
                    <a:pt x="1221" y="1171"/>
                    <a:pt x="1277" y="1078"/>
                  </a:cubicBezTo>
                  <a:cubicBezTo>
                    <a:pt x="1284" y="1066"/>
                    <a:pt x="1289" y="1053"/>
                    <a:pt x="1295" y="1042"/>
                  </a:cubicBezTo>
                  <a:cubicBezTo>
                    <a:pt x="1372" y="922"/>
                    <a:pt x="1424" y="780"/>
                    <a:pt x="1421" y="627"/>
                  </a:cubicBezTo>
                  <a:cubicBezTo>
                    <a:pt x="1416" y="276"/>
                    <a:pt x="1148" y="0"/>
                    <a:pt x="8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14"/>
            <p:cNvSpPr/>
            <p:nvPr/>
          </p:nvSpPr>
          <p:spPr>
            <a:xfrm rot="-3022709">
              <a:off x="7166601" y="4703540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1"/>
                  </a:moveTo>
                  <a:cubicBezTo>
                    <a:pt x="760" y="1"/>
                    <a:pt x="676" y="20"/>
                    <a:pt x="593" y="63"/>
                  </a:cubicBezTo>
                  <a:cubicBezTo>
                    <a:pt x="207" y="262"/>
                    <a:pt x="0" y="826"/>
                    <a:pt x="271" y="1167"/>
                  </a:cubicBezTo>
                  <a:cubicBezTo>
                    <a:pt x="326" y="1236"/>
                    <a:pt x="396" y="1285"/>
                    <a:pt x="471" y="1321"/>
                  </a:cubicBezTo>
                  <a:cubicBezTo>
                    <a:pt x="482" y="1343"/>
                    <a:pt x="498" y="1363"/>
                    <a:pt x="521" y="1373"/>
                  </a:cubicBezTo>
                  <a:cubicBezTo>
                    <a:pt x="582" y="1399"/>
                    <a:pt x="647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5" y="1386"/>
                    <a:pt x="892" y="1387"/>
                    <a:pt x="898" y="1384"/>
                  </a:cubicBezTo>
                  <a:cubicBezTo>
                    <a:pt x="909" y="1382"/>
                    <a:pt x="918" y="1376"/>
                    <a:pt x="929" y="1372"/>
                  </a:cubicBezTo>
                  <a:cubicBezTo>
                    <a:pt x="934" y="1370"/>
                    <a:pt x="937" y="1369"/>
                    <a:pt x="941" y="1367"/>
                  </a:cubicBezTo>
                  <a:cubicBezTo>
                    <a:pt x="984" y="1351"/>
                    <a:pt x="1023" y="1330"/>
                    <a:pt x="1059" y="1302"/>
                  </a:cubicBezTo>
                  <a:cubicBezTo>
                    <a:pt x="1144" y="1246"/>
                    <a:pt x="1221" y="1172"/>
                    <a:pt x="1277" y="1079"/>
                  </a:cubicBezTo>
                  <a:cubicBezTo>
                    <a:pt x="1284" y="1067"/>
                    <a:pt x="1289" y="1054"/>
                    <a:pt x="1295" y="1041"/>
                  </a:cubicBezTo>
                  <a:cubicBezTo>
                    <a:pt x="1372" y="921"/>
                    <a:pt x="1423" y="781"/>
                    <a:pt x="1422" y="628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14"/>
            <p:cNvSpPr/>
            <p:nvPr/>
          </p:nvSpPr>
          <p:spPr>
            <a:xfrm rot="-3022709">
              <a:off x="7222148" y="4907032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7" y="20"/>
                    <a:pt x="594" y="63"/>
                  </a:cubicBezTo>
                  <a:cubicBezTo>
                    <a:pt x="207" y="261"/>
                    <a:pt x="1" y="826"/>
                    <a:pt x="271" y="1167"/>
                  </a:cubicBezTo>
                  <a:cubicBezTo>
                    <a:pt x="325" y="1236"/>
                    <a:pt x="395" y="1285"/>
                    <a:pt x="470" y="1321"/>
                  </a:cubicBezTo>
                  <a:cubicBezTo>
                    <a:pt x="483" y="1343"/>
                    <a:pt x="499" y="1363"/>
                    <a:pt x="520" y="1373"/>
                  </a:cubicBezTo>
                  <a:cubicBezTo>
                    <a:pt x="581" y="1399"/>
                    <a:pt x="646" y="1411"/>
                    <a:pt x="712" y="1411"/>
                  </a:cubicBezTo>
                  <a:cubicBezTo>
                    <a:pt x="767" y="1411"/>
                    <a:pt x="823" y="1403"/>
                    <a:pt x="878" y="1388"/>
                  </a:cubicBezTo>
                  <a:cubicBezTo>
                    <a:pt x="884" y="1386"/>
                    <a:pt x="891" y="1388"/>
                    <a:pt x="898" y="1385"/>
                  </a:cubicBezTo>
                  <a:cubicBezTo>
                    <a:pt x="908" y="1382"/>
                    <a:pt x="918" y="1376"/>
                    <a:pt x="929" y="1372"/>
                  </a:cubicBezTo>
                  <a:cubicBezTo>
                    <a:pt x="933" y="1370"/>
                    <a:pt x="937" y="1369"/>
                    <a:pt x="940" y="1367"/>
                  </a:cubicBezTo>
                  <a:cubicBezTo>
                    <a:pt x="983" y="1352"/>
                    <a:pt x="1022" y="1330"/>
                    <a:pt x="1060" y="1303"/>
                  </a:cubicBezTo>
                  <a:cubicBezTo>
                    <a:pt x="1145" y="1246"/>
                    <a:pt x="1220" y="1173"/>
                    <a:pt x="1276" y="1079"/>
                  </a:cubicBezTo>
                  <a:cubicBezTo>
                    <a:pt x="1283" y="1067"/>
                    <a:pt x="1288" y="1054"/>
                    <a:pt x="1295" y="1041"/>
                  </a:cubicBezTo>
                  <a:cubicBezTo>
                    <a:pt x="1373" y="922"/>
                    <a:pt x="1423" y="782"/>
                    <a:pt x="1421" y="627"/>
                  </a:cubicBezTo>
                  <a:cubicBezTo>
                    <a:pt x="1415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14"/>
            <p:cNvSpPr/>
            <p:nvPr/>
          </p:nvSpPr>
          <p:spPr>
            <a:xfrm rot="-3022709">
              <a:off x="6995808" y="4915818"/>
              <a:ext cx="68961" cy="70782"/>
            </a:xfrm>
            <a:custGeom>
              <a:rect b="b" l="l" r="r" t="t"/>
              <a:pathLst>
                <a:path extrusionOk="0" h="1438" w="1401">
                  <a:moveTo>
                    <a:pt x="839" y="1"/>
                  </a:moveTo>
                  <a:cubicBezTo>
                    <a:pt x="719" y="1"/>
                    <a:pt x="596" y="35"/>
                    <a:pt x="488" y="103"/>
                  </a:cubicBezTo>
                  <a:cubicBezTo>
                    <a:pt x="58" y="371"/>
                    <a:pt x="0" y="1085"/>
                    <a:pt x="378" y="1345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8" y="1438"/>
                    <a:pt x="943" y="1385"/>
                    <a:pt x="1045" y="1264"/>
                  </a:cubicBezTo>
                  <a:cubicBezTo>
                    <a:pt x="1065" y="1241"/>
                    <a:pt x="1083" y="1215"/>
                    <a:pt x="1098" y="1191"/>
                  </a:cubicBezTo>
                  <a:cubicBezTo>
                    <a:pt x="1262" y="1067"/>
                    <a:pt x="1363" y="862"/>
                    <a:pt x="1380" y="652"/>
                  </a:cubicBezTo>
                  <a:cubicBezTo>
                    <a:pt x="1400" y="406"/>
                    <a:pt x="1306" y="182"/>
                    <a:pt x="1116" y="72"/>
                  </a:cubicBezTo>
                  <a:cubicBezTo>
                    <a:pt x="1033" y="24"/>
                    <a:pt x="937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14"/>
            <p:cNvSpPr/>
            <p:nvPr/>
          </p:nvSpPr>
          <p:spPr>
            <a:xfrm rot="-3022709">
              <a:off x="7037527" y="4820891"/>
              <a:ext cx="74129" cy="81513"/>
            </a:xfrm>
            <a:custGeom>
              <a:rect b="b" l="l" r="r" t="t"/>
              <a:pathLst>
                <a:path extrusionOk="0" h="1656" w="1506">
                  <a:moveTo>
                    <a:pt x="801" y="1"/>
                  </a:moveTo>
                  <a:cubicBezTo>
                    <a:pt x="752" y="1"/>
                    <a:pt x="702" y="7"/>
                    <a:pt x="652" y="21"/>
                  </a:cubicBezTo>
                  <a:cubicBezTo>
                    <a:pt x="292" y="114"/>
                    <a:pt x="1" y="508"/>
                    <a:pt x="57" y="904"/>
                  </a:cubicBezTo>
                  <a:cubicBezTo>
                    <a:pt x="41" y="1015"/>
                    <a:pt x="44" y="1126"/>
                    <a:pt x="74" y="1227"/>
                  </a:cubicBezTo>
                  <a:cubicBezTo>
                    <a:pt x="157" y="1503"/>
                    <a:pt x="404" y="1656"/>
                    <a:pt x="667" y="1656"/>
                  </a:cubicBezTo>
                  <a:cubicBezTo>
                    <a:pt x="754" y="1656"/>
                    <a:pt x="844" y="1639"/>
                    <a:pt x="929" y="1604"/>
                  </a:cubicBezTo>
                  <a:cubicBezTo>
                    <a:pt x="1281" y="1458"/>
                    <a:pt x="1506" y="998"/>
                    <a:pt x="1447" y="620"/>
                  </a:cubicBezTo>
                  <a:cubicBezTo>
                    <a:pt x="1394" y="279"/>
                    <a:pt x="1124" y="1"/>
                    <a:pt x="8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14"/>
            <p:cNvSpPr/>
            <p:nvPr/>
          </p:nvSpPr>
          <p:spPr>
            <a:xfrm rot="-3022709">
              <a:off x="6904263" y="4911052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1"/>
                  </a:moveTo>
                  <a:cubicBezTo>
                    <a:pt x="760" y="1"/>
                    <a:pt x="676" y="20"/>
                    <a:pt x="593" y="63"/>
                  </a:cubicBezTo>
                  <a:cubicBezTo>
                    <a:pt x="206" y="262"/>
                    <a:pt x="0" y="826"/>
                    <a:pt x="270" y="1167"/>
                  </a:cubicBezTo>
                  <a:cubicBezTo>
                    <a:pt x="325" y="1236"/>
                    <a:pt x="394" y="1285"/>
                    <a:pt x="469" y="1321"/>
                  </a:cubicBezTo>
                  <a:cubicBezTo>
                    <a:pt x="482" y="1343"/>
                    <a:pt x="497" y="1363"/>
                    <a:pt x="520" y="1373"/>
                  </a:cubicBezTo>
                  <a:cubicBezTo>
                    <a:pt x="580" y="1399"/>
                    <a:pt x="645" y="1411"/>
                    <a:pt x="711" y="1411"/>
                  </a:cubicBezTo>
                  <a:cubicBezTo>
                    <a:pt x="766" y="1411"/>
                    <a:pt x="822" y="1403"/>
                    <a:pt x="877" y="1387"/>
                  </a:cubicBezTo>
                  <a:cubicBezTo>
                    <a:pt x="883" y="1386"/>
                    <a:pt x="890" y="1387"/>
                    <a:pt x="898" y="1385"/>
                  </a:cubicBezTo>
                  <a:cubicBezTo>
                    <a:pt x="908" y="1382"/>
                    <a:pt x="918" y="1376"/>
                    <a:pt x="928" y="1372"/>
                  </a:cubicBezTo>
                  <a:cubicBezTo>
                    <a:pt x="932" y="1370"/>
                    <a:pt x="937" y="1369"/>
                    <a:pt x="939" y="1367"/>
                  </a:cubicBezTo>
                  <a:cubicBezTo>
                    <a:pt x="983" y="1351"/>
                    <a:pt x="1022" y="1330"/>
                    <a:pt x="1059" y="1302"/>
                  </a:cubicBezTo>
                  <a:cubicBezTo>
                    <a:pt x="1144" y="1247"/>
                    <a:pt x="1219" y="1172"/>
                    <a:pt x="1276" y="1079"/>
                  </a:cubicBezTo>
                  <a:cubicBezTo>
                    <a:pt x="1283" y="1067"/>
                    <a:pt x="1287" y="1054"/>
                    <a:pt x="1294" y="1043"/>
                  </a:cubicBezTo>
                  <a:cubicBezTo>
                    <a:pt x="1372" y="921"/>
                    <a:pt x="1423" y="781"/>
                    <a:pt x="1420" y="628"/>
                  </a:cubicBezTo>
                  <a:cubicBezTo>
                    <a:pt x="1414" y="277"/>
                    <a:pt x="1148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14"/>
            <p:cNvSpPr/>
            <p:nvPr/>
          </p:nvSpPr>
          <p:spPr>
            <a:xfrm rot="-3022709">
              <a:off x="6882574" y="5012542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0"/>
                    <a:pt x="1" y="826"/>
                    <a:pt x="272" y="1166"/>
                  </a:cubicBezTo>
                  <a:cubicBezTo>
                    <a:pt x="327" y="1235"/>
                    <a:pt x="396" y="1284"/>
                    <a:pt x="471" y="1320"/>
                  </a:cubicBezTo>
                  <a:cubicBezTo>
                    <a:pt x="483" y="1342"/>
                    <a:pt x="498" y="1362"/>
                    <a:pt x="521" y="1372"/>
                  </a:cubicBezTo>
                  <a:cubicBezTo>
                    <a:pt x="581" y="1398"/>
                    <a:pt x="646" y="1410"/>
                    <a:pt x="711" y="1410"/>
                  </a:cubicBezTo>
                  <a:cubicBezTo>
                    <a:pt x="766" y="1410"/>
                    <a:pt x="823" y="1401"/>
                    <a:pt x="878" y="1385"/>
                  </a:cubicBezTo>
                  <a:cubicBezTo>
                    <a:pt x="885" y="1385"/>
                    <a:pt x="892" y="1385"/>
                    <a:pt x="898" y="1384"/>
                  </a:cubicBezTo>
                  <a:cubicBezTo>
                    <a:pt x="910" y="1381"/>
                    <a:pt x="918" y="1375"/>
                    <a:pt x="930" y="1371"/>
                  </a:cubicBezTo>
                  <a:cubicBezTo>
                    <a:pt x="934" y="1370"/>
                    <a:pt x="937" y="1368"/>
                    <a:pt x="941" y="1367"/>
                  </a:cubicBezTo>
                  <a:cubicBezTo>
                    <a:pt x="983" y="1351"/>
                    <a:pt x="1024" y="1329"/>
                    <a:pt x="1060" y="1302"/>
                  </a:cubicBezTo>
                  <a:cubicBezTo>
                    <a:pt x="1145" y="1245"/>
                    <a:pt x="1221" y="1172"/>
                    <a:pt x="1278" y="1078"/>
                  </a:cubicBezTo>
                  <a:cubicBezTo>
                    <a:pt x="1285" y="1067"/>
                    <a:pt x="1289" y="1054"/>
                    <a:pt x="1295" y="1041"/>
                  </a:cubicBezTo>
                  <a:cubicBezTo>
                    <a:pt x="1373" y="921"/>
                    <a:pt x="1423" y="781"/>
                    <a:pt x="1422" y="626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14"/>
            <p:cNvSpPr/>
            <p:nvPr/>
          </p:nvSpPr>
          <p:spPr>
            <a:xfrm rot="-3022709">
              <a:off x="6936202" y="4816975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6" y="261"/>
                    <a:pt x="0" y="827"/>
                    <a:pt x="270" y="1167"/>
                  </a:cubicBezTo>
                  <a:cubicBezTo>
                    <a:pt x="325" y="1235"/>
                    <a:pt x="394" y="1285"/>
                    <a:pt x="469" y="1321"/>
                  </a:cubicBezTo>
                  <a:cubicBezTo>
                    <a:pt x="481" y="1343"/>
                    <a:pt x="496" y="1362"/>
                    <a:pt x="519" y="1372"/>
                  </a:cubicBezTo>
                  <a:cubicBezTo>
                    <a:pt x="580" y="1398"/>
                    <a:pt x="646" y="1410"/>
                    <a:pt x="712" y="1410"/>
                  </a:cubicBezTo>
                  <a:cubicBezTo>
                    <a:pt x="767" y="1410"/>
                    <a:pt x="823" y="1402"/>
                    <a:pt x="877" y="1386"/>
                  </a:cubicBezTo>
                  <a:cubicBezTo>
                    <a:pt x="880" y="1386"/>
                    <a:pt x="883" y="1386"/>
                    <a:pt x="887" y="1386"/>
                  </a:cubicBezTo>
                  <a:cubicBezTo>
                    <a:pt x="890" y="1386"/>
                    <a:pt x="894" y="1386"/>
                    <a:pt x="898" y="1385"/>
                  </a:cubicBezTo>
                  <a:cubicBezTo>
                    <a:pt x="908" y="1382"/>
                    <a:pt x="918" y="1375"/>
                    <a:pt x="928" y="1372"/>
                  </a:cubicBezTo>
                  <a:cubicBezTo>
                    <a:pt x="932" y="1371"/>
                    <a:pt x="937" y="1368"/>
                    <a:pt x="939" y="1366"/>
                  </a:cubicBezTo>
                  <a:cubicBezTo>
                    <a:pt x="983" y="1350"/>
                    <a:pt x="1022" y="1330"/>
                    <a:pt x="1059" y="1303"/>
                  </a:cubicBezTo>
                  <a:cubicBezTo>
                    <a:pt x="1144" y="1246"/>
                    <a:pt x="1219" y="1171"/>
                    <a:pt x="1276" y="1078"/>
                  </a:cubicBezTo>
                  <a:cubicBezTo>
                    <a:pt x="1283" y="1066"/>
                    <a:pt x="1287" y="1053"/>
                    <a:pt x="1293" y="1042"/>
                  </a:cubicBezTo>
                  <a:cubicBezTo>
                    <a:pt x="1372" y="922"/>
                    <a:pt x="1423" y="780"/>
                    <a:pt x="1420" y="627"/>
                  </a:cubicBezTo>
                  <a:cubicBezTo>
                    <a:pt x="1414" y="276"/>
                    <a:pt x="1148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14"/>
            <p:cNvSpPr/>
            <p:nvPr/>
          </p:nvSpPr>
          <p:spPr>
            <a:xfrm rot="-3022709">
              <a:off x="6991727" y="5020523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1" y="1"/>
                  </a:moveTo>
                  <a:cubicBezTo>
                    <a:pt x="760" y="1"/>
                    <a:pt x="676" y="20"/>
                    <a:pt x="593" y="62"/>
                  </a:cubicBezTo>
                  <a:cubicBezTo>
                    <a:pt x="206" y="261"/>
                    <a:pt x="0" y="825"/>
                    <a:pt x="271" y="1166"/>
                  </a:cubicBezTo>
                  <a:cubicBezTo>
                    <a:pt x="325" y="1235"/>
                    <a:pt x="395" y="1284"/>
                    <a:pt x="470" y="1322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1"/>
                    <a:pt x="714" y="1411"/>
                  </a:cubicBezTo>
                  <a:cubicBezTo>
                    <a:pt x="768" y="1411"/>
                    <a:pt x="823" y="1402"/>
                    <a:pt x="877" y="1387"/>
                  </a:cubicBezTo>
                  <a:cubicBezTo>
                    <a:pt x="881" y="1386"/>
                    <a:pt x="884" y="1386"/>
                    <a:pt x="887" y="1386"/>
                  </a:cubicBezTo>
                  <a:cubicBezTo>
                    <a:pt x="891" y="1386"/>
                    <a:pt x="894" y="1386"/>
                    <a:pt x="898" y="1385"/>
                  </a:cubicBezTo>
                  <a:cubicBezTo>
                    <a:pt x="909" y="1382"/>
                    <a:pt x="918" y="1375"/>
                    <a:pt x="929" y="1371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3" y="1330"/>
                    <a:pt x="1059" y="1303"/>
                  </a:cubicBezTo>
                  <a:cubicBezTo>
                    <a:pt x="1144" y="1247"/>
                    <a:pt x="1221" y="1172"/>
                    <a:pt x="1277" y="1078"/>
                  </a:cubicBezTo>
                  <a:cubicBezTo>
                    <a:pt x="1284" y="1066"/>
                    <a:pt x="1289" y="1053"/>
                    <a:pt x="1294" y="1042"/>
                  </a:cubicBezTo>
                  <a:cubicBezTo>
                    <a:pt x="1372" y="921"/>
                    <a:pt x="1423" y="781"/>
                    <a:pt x="1421" y="628"/>
                  </a:cubicBezTo>
                  <a:cubicBezTo>
                    <a:pt x="1416" y="276"/>
                    <a:pt x="1148" y="1"/>
                    <a:pt x="8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14"/>
            <p:cNvSpPr/>
            <p:nvPr/>
          </p:nvSpPr>
          <p:spPr>
            <a:xfrm rot="-3022709">
              <a:off x="7076331" y="4978827"/>
              <a:ext cx="70093" cy="69503"/>
            </a:xfrm>
            <a:custGeom>
              <a:rect b="b" l="l" r="r" t="t"/>
              <a:pathLst>
                <a:path extrusionOk="0" h="1412" w="1424">
                  <a:moveTo>
                    <a:pt x="842" y="1"/>
                  </a:moveTo>
                  <a:cubicBezTo>
                    <a:pt x="761" y="1"/>
                    <a:pt x="677" y="20"/>
                    <a:pt x="594" y="63"/>
                  </a:cubicBezTo>
                  <a:cubicBezTo>
                    <a:pt x="207" y="262"/>
                    <a:pt x="1" y="826"/>
                    <a:pt x="272" y="1167"/>
                  </a:cubicBezTo>
                  <a:cubicBezTo>
                    <a:pt x="326" y="1236"/>
                    <a:pt x="396" y="1285"/>
                    <a:pt x="471" y="1321"/>
                  </a:cubicBezTo>
                  <a:cubicBezTo>
                    <a:pt x="483" y="1344"/>
                    <a:pt x="499" y="1363"/>
                    <a:pt x="522" y="1373"/>
                  </a:cubicBezTo>
                  <a:cubicBezTo>
                    <a:pt x="583" y="1399"/>
                    <a:pt x="648" y="1412"/>
                    <a:pt x="714" y="1412"/>
                  </a:cubicBezTo>
                  <a:cubicBezTo>
                    <a:pt x="769" y="1412"/>
                    <a:pt x="824" y="1403"/>
                    <a:pt x="878" y="1388"/>
                  </a:cubicBezTo>
                  <a:cubicBezTo>
                    <a:pt x="885" y="1386"/>
                    <a:pt x="891" y="1388"/>
                    <a:pt x="898" y="1385"/>
                  </a:cubicBezTo>
                  <a:cubicBezTo>
                    <a:pt x="910" y="1383"/>
                    <a:pt x="919" y="1376"/>
                    <a:pt x="930" y="1372"/>
                  </a:cubicBezTo>
                  <a:cubicBezTo>
                    <a:pt x="933" y="1370"/>
                    <a:pt x="937" y="1369"/>
                    <a:pt x="942" y="1367"/>
                  </a:cubicBezTo>
                  <a:cubicBezTo>
                    <a:pt x="984" y="1352"/>
                    <a:pt x="1024" y="1330"/>
                    <a:pt x="1060" y="1304"/>
                  </a:cubicBezTo>
                  <a:cubicBezTo>
                    <a:pt x="1145" y="1248"/>
                    <a:pt x="1222" y="1173"/>
                    <a:pt x="1278" y="1079"/>
                  </a:cubicBezTo>
                  <a:cubicBezTo>
                    <a:pt x="1285" y="1067"/>
                    <a:pt x="1289" y="1054"/>
                    <a:pt x="1295" y="1043"/>
                  </a:cubicBezTo>
                  <a:cubicBezTo>
                    <a:pt x="1373" y="922"/>
                    <a:pt x="1424" y="782"/>
                    <a:pt x="1422" y="629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14"/>
            <p:cNvSpPr/>
            <p:nvPr/>
          </p:nvSpPr>
          <p:spPr>
            <a:xfrm rot="-3022709">
              <a:off x="6765409" y="5029250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8" y="1"/>
                  </a:moveTo>
                  <a:cubicBezTo>
                    <a:pt x="718" y="1"/>
                    <a:pt x="595" y="35"/>
                    <a:pt x="487" y="103"/>
                  </a:cubicBezTo>
                  <a:cubicBezTo>
                    <a:pt x="57" y="371"/>
                    <a:pt x="0" y="1085"/>
                    <a:pt x="377" y="1345"/>
                  </a:cubicBezTo>
                  <a:cubicBezTo>
                    <a:pt x="464" y="1405"/>
                    <a:pt x="569" y="1439"/>
                    <a:pt x="675" y="1439"/>
                  </a:cubicBezTo>
                  <a:cubicBezTo>
                    <a:pt x="808" y="1439"/>
                    <a:pt x="942" y="1386"/>
                    <a:pt x="1043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8"/>
                    <a:pt x="1361" y="862"/>
                    <a:pt x="1378" y="652"/>
                  </a:cubicBezTo>
                  <a:cubicBezTo>
                    <a:pt x="1398" y="407"/>
                    <a:pt x="1305" y="184"/>
                    <a:pt x="1114" y="72"/>
                  </a:cubicBezTo>
                  <a:cubicBezTo>
                    <a:pt x="1031" y="24"/>
                    <a:pt x="936" y="1"/>
                    <a:pt x="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14"/>
            <p:cNvSpPr/>
            <p:nvPr/>
          </p:nvSpPr>
          <p:spPr>
            <a:xfrm rot="-3022709">
              <a:off x="6807078" y="4934372"/>
              <a:ext cx="74129" cy="81464"/>
            </a:xfrm>
            <a:custGeom>
              <a:rect b="b" l="l" r="r" t="t"/>
              <a:pathLst>
                <a:path extrusionOk="0" h="1655" w="1506">
                  <a:moveTo>
                    <a:pt x="799" y="0"/>
                  </a:moveTo>
                  <a:cubicBezTo>
                    <a:pt x="751" y="0"/>
                    <a:pt x="701" y="7"/>
                    <a:pt x="651" y="20"/>
                  </a:cubicBezTo>
                  <a:cubicBezTo>
                    <a:pt x="292" y="115"/>
                    <a:pt x="0" y="509"/>
                    <a:pt x="56" y="904"/>
                  </a:cubicBezTo>
                  <a:cubicBezTo>
                    <a:pt x="41" y="1014"/>
                    <a:pt x="44" y="1125"/>
                    <a:pt x="74" y="1227"/>
                  </a:cubicBezTo>
                  <a:cubicBezTo>
                    <a:pt x="156" y="1503"/>
                    <a:pt x="403" y="1655"/>
                    <a:pt x="666" y="1655"/>
                  </a:cubicBezTo>
                  <a:cubicBezTo>
                    <a:pt x="754" y="1655"/>
                    <a:pt x="844" y="1638"/>
                    <a:pt x="929" y="1603"/>
                  </a:cubicBezTo>
                  <a:cubicBezTo>
                    <a:pt x="1282" y="1458"/>
                    <a:pt x="1505" y="998"/>
                    <a:pt x="1447" y="620"/>
                  </a:cubicBezTo>
                  <a:cubicBezTo>
                    <a:pt x="1395" y="277"/>
                    <a:pt x="1123" y="0"/>
                    <a:pt x="7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14"/>
            <p:cNvSpPr/>
            <p:nvPr/>
          </p:nvSpPr>
          <p:spPr>
            <a:xfrm rot="-3022709">
              <a:off x="6705712" y="4930474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2" y="0"/>
                  </a:moveTo>
                  <a:cubicBezTo>
                    <a:pt x="761" y="0"/>
                    <a:pt x="676" y="20"/>
                    <a:pt x="593" y="62"/>
                  </a:cubicBezTo>
                  <a:cubicBezTo>
                    <a:pt x="207" y="260"/>
                    <a:pt x="0" y="826"/>
                    <a:pt x="270" y="1166"/>
                  </a:cubicBezTo>
                  <a:cubicBezTo>
                    <a:pt x="325" y="1235"/>
                    <a:pt x="394" y="1284"/>
                    <a:pt x="469" y="1321"/>
                  </a:cubicBezTo>
                  <a:cubicBezTo>
                    <a:pt x="482" y="1342"/>
                    <a:pt x="498" y="1362"/>
                    <a:pt x="520" y="1372"/>
                  </a:cubicBezTo>
                  <a:cubicBezTo>
                    <a:pt x="580" y="1398"/>
                    <a:pt x="644" y="1410"/>
                    <a:pt x="709" y="1410"/>
                  </a:cubicBezTo>
                  <a:cubicBezTo>
                    <a:pt x="765" y="1410"/>
                    <a:pt x="822" y="1401"/>
                    <a:pt x="878" y="1385"/>
                  </a:cubicBezTo>
                  <a:cubicBezTo>
                    <a:pt x="885" y="1385"/>
                    <a:pt x="891" y="1385"/>
                    <a:pt x="898" y="1384"/>
                  </a:cubicBezTo>
                  <a:cubicBezTo>
                    <a:pt x="909" y="1381"/>
                    <a:pt x="918" y="1375"/>
                    <a:pt x="928" y="1371"/>
                  </a:cubicBezTo>
                  <a:cubicBezTo>
                    <a:pt x="933" y="1370"/>
                    <a:pt x="937" y="1368"/>
                    <a:pt x="941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5"/>
                    <a:pt x="1221" y="1172"/>
                    <a:pt x="1276" y="1078"/>
                  </a:cubicBezTo>
                  <a:cubicBezTo>
                    <a:pt x="1283" y="1067"/>
                    <a:pt x="1288" y="1054"/>
                    <a:pt x="1295" y="1041"/>
                  </a:cubicBezTo>
                  <a:cubicBezTo>
                    <a:pt x="1373" y="921"/>
                    <a:pt x="1423" y="781"/>
                    <a:pt x="1420" y="626"/>
                  </a:cubicBezTo>
                  <a:cubicBezTo>
                    <a:pt x="1415" y="276"/>
                    <a:pt x="1148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14"/>
            <p:cNvSpPr/>
            <p:nvPr/>
          </p:nvSpPr>
          <p:spPr>
            <a:xfrm rot="-3022709">
              <a:off x="6845892" y="5092329"/>
              <a:ext cx="70142" cy="69404"/>
            </a:xfrm>
            <a:custGeom>
              <a:rect b="b" l="l" r="r" t="t"/>
              <a:pathLst>
                <a:path extrusionOk="0" h="1410" w="1425">
                  <a:moveTo>
                    <a:pt x="842" y="0"/>
                  </a:moveTo>
                  <a:cubicBezTo>
                    <a:pt x="761" y="0"/>
                    <a:pt x="676" y="20"/>
                    <a:pt x="593" y="63"/>
                  </a:cubicBezTo>
                  <a:cubicBezTo>
                    <a:pt x="207" y="260"/>
                    <a:pt x="0" y="826"/>
                    <a:pt x="272" y="1166"/>
                  </a:cubicBezTo>
                  <a:cubicBezTo>
                    <a:pt x="326" y="1234"/>
                    <a:pt x="396" y="1285"/>
                    <a:pt x="471" y="1321"/>
                  </a:cubicBezTo>
                  <a:cubicBezTo>
                    <a:pt x="482" y="1342"/>
                    <a:pt x="498" y="1361"/>
                    <a:pt x="521" y="1371"/>
                  </a:cubicBezTo>
                  <a:cubicBezTo>
                    <a:pt x="582" y="1397"/>
                    <a:pt x="647" y="1410"/>
                    <a:pt x="714" y="1410"/>
                  </a:cubicBezTo>
                  <a:cubicBezTo>
                    <a:pt x="768" y="1410"/>
                    <a:pt x="824" y="1401"/>
                    <a:pt x="878" y="1386"/>
                  </a:cubicBezTo>
                  <a:cubicBezTo>
                    <a:pt x="881" y="1385"/>
                    <a:pt x="885" y="1385"/>
                    <a:pt x="888" y="1385"/>
                  </a:cubicBezTo>
                  <a:cubicBezTo>
                    <a:pt x="892" y="1385"/>
                    <a:pt x="895" y="1385"/>
                    <a:pt x="898" y="1384"/>
                  </a:cubicBezTo>
                  <a:cubicBezTo>
                    <a:pt x="909" y="1381"/>
                    <a:pt x="918" y="1374"/>
                    <a:pt x="930" y="1371"/>
                  </a:cubicBezTo>
                  <a:cubicBezTo>
                    <a:pt x="934" y="1370"/>
                    <a:pt x="937" y="1367"/>
                    <a:pt x="941" y="1365"/>
                  </a:cubicBezTo>
                  <a:cubicBezTo>
                    <a:pt x="984" y="1350"/>
                    <a:pt x="1023" y="1329"/>
                    <a:pt x="1061" y="1302"/>
                  </a:cubicBezTo>
                  <a:cubicBezTo>
                    <a:pt x="1145" y="1246"/>
                    <a:pt x="1221" y="1171"/>
                    <a:pt x="1277" y="1077"/>
                  </a:cubicBezTo>
                  <a:cubicBezTo>
                    <a:pt x="1284" y="1065"/>
                    <a:pt x="1289" y="1052"/>
                    <a:pt x="1295" y="1041"/>
                  </a:cubicBezTo>
                  <a:cubicBezTo>
                    <a:pt x="1373" y="921"/>
                    <a:pt x="1424" y="780"/>
                    <a:pt x="1422" y="627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14"/>
            <p:cNvSpPr/>
            <p:nvPr/>
          </p:nvSpPr>
          <p:spPr>
            <a:xfrm rot="-3022709">
              <a:off x="7106772" y="4595517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6" y="261"/>
                    <a:pt x="0" y="826"/>
                    <a:pt x="271" y="1167"/>
                  </a:cubicBezTo>
                  <a:cubicBezTo>
                    <a:pt x="326" y="1235"/>
                    <a:pt x="395" y="1285"/>
                    <a:pt x="470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0"/>
                    <a:pt x="713" y="1410"/>
                  </a:cubicBezTo>
                  <a:cubicBezTo>
                    <a:pt x="768" y="1410"/>
                    <a:pt x="823" y="1402"/>
                    <a:pt x="877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09" y="1382"/>
                    <a:pt x="918" y="1375"/>
                    <a:pt x="929" y="1372"/>
                  </a:cubicBezTo>
                  <a:cubicBezTo>
                    <a:pt x="934" y="1370"/>
                    <a:pt x="936" y="1368"/>
                    <a:pt x="941" y="1366"/>
                  </a:cubicBezTo>
                  <a:cubicBezTo>
                    <a:pt x="984" y="1350"/>
                    <a:pt x="1023" y="1330"/>
                    <a:pt x="1059" y="1303"/>
                  </a:cubicBezTo>
                  <a:cubicBezTo>
                    <a:pt x="1144" y="1246"/>
                    <a:pt x="1221" y="1171"/>
                    <a:pt x="1277" y="1078"/>
                  </a:cubicBezTo>
                  <a:cubicBezTo>
                    <a:pt x="1284" y="1066"/>
                    <a:pt x="1289" y="1053"/>
                    <a:pt x="1294" y="1041"/>
                  </a:cubicBezTo>
                  <a:cubicBezTo>
                    <a:pt x="1372" y="922"/>
                    <a:pt x="1424" y="780"/>
                    <a:pt x="1421" y="627"/>
                  </a:cubicBezTo>
                  <a:cubicBezTo>
                    <a:pt x="1416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14"/>
            <p:cNvSpPr/>
            <p:nvPr/>
          </p:nvSpPr>
          <p:spPr>
            <a:xfrm rot="-3022709">
              <a:off x="6989584" y="4612331"/>
              <a:ext cx="68863" cy="70782"/>
            </a:xfrm>
            <a:custGeom>
              <a:rect b="b" l="l" r="r" t="t"/>
              <a:pathLst>
                <a:path extrusionOk="0" h="1438" w="1399">
                  <a:moveTo>
                    <a:pt x="838" y="1"/>
                  </a:moveTo>
                  <a:cubicBezTo>
                    <a:pt x="719" y="1"/>
                    <a:pt x="595" y="35"/>
                    <a:pt x="487" y="103"/>
                  </a:cubicBezTo>
                  <a:cubicBezTo>
                    <a:pt x="57" y="371"/>
                    <a:pt x="1" y="1085"/>
                    <a:pt x="377" y="1345"/>
                  </a:cubicBezTo>
                  <a:cubicBezTo>
                    <a:pt x="464" y="1404"/>
                    <a:pt x="569" y="1438"/>
                    <a:pt x="675" y="1438"/>
                  </a:cubicBezTo>
                  <a:cubicBezTo>
                    <a:pt x="808" y="1438"/>
                    <a:pt x="942" y="1385"/>
                    <a:pt x="1044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6"/>
                    <a:pt x="1361" y="862"/>
                    <a:pt x="1379" y="652"/>
                  </a:cubicBezTo>
                  <a:cubicBezTo>
                    <a:pt x="1399" y="407"/>
                    <a:pt x="1305" y="182"/>
                    <a:pt x="1115" y="72"/>
                  </a:cubicBezTo>
                  <a:cubicBezTo>
                    <a:pt x="1032" y="24"/>
                    <a:pt x="936" y="1"/>
                    <a:pt x="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14"/>
            <p:cNvSpPr/>
            <p:nvPr/>
          </p:nvSpPr>
          <p:spPr>
            <a:xfrm rot="-3022709">
              <a:off x="6876351" y="4709008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1"/>
                    <a:pt x="1" y="825"/>
                    <a:pt x="271" y="1166"/>
                  </a:cubicBezTo>
                  <a:cubicBezTo>
                    <a:pt x="326" y="1235"/>
                    <a:pt x="395" y="1284"/>
                    <a:pt x="470" y="1320"/>
                  </a:cubicBezTo>
                  <a:cubicBezTo>
                    <a:pt x="481" y="1342"/>
                    <a:pt x="497" y="1362"/>
                    <a:pt x="520" y="1372"/>
                  </a:cubicBezTo>
                  <a:cubicBezTo>
                    <a:pt x="581" y="1398"/>
                    <a:pt x="646" y="1410"/>
                    <a:pt x="712" y="1410"/>
                  </a:cubicBezTo>
                  <a:cubicBezTo>
                    <a:pt x="767" y="1410"/>
                    <a:pt x="823" y="1402"/>
                    <a:pt x="878" y="1387"/>
                  </a:cubicBezTo>
                  <a:cubicBezTo>
                    <a:pt x="884" y="1385"/>
                    <a:pt x="891" y="1387"/>
                    <a:pt x="898" y="1384"/>
                  </a:cubicBezTo>
                  <a:cubicBezTo>
                    <a:pt x="908" y="1381"/>
                    <a:pt x="919" y="1375"/>
                    <a:pt x="929" y="1371"/>
                  </a:cubicBezTo>
                  <a:cubicBezTo>
                    <a:pt x="933" y="1369"/>
                    <a:pt x="937" y="1368"/>
                    <a:pt x="940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7"/>
                    <a:pt x="1220" y="1172"/>
                    <a:pt x="1276" y="1078"/>
                  </a:cubicBezTo>
                  <a:cubicBezTo>
                    <a:pt x="1284" y="1066"/>
                    <a:pt x="1288" y="1053"/>
                    <a:pt x="1294" y="1040"/>
                  </a:cubicBezTo>
                  <a:cubicBezTo>
                    <a:pt x="1373" y="921"/>
                    <a:pt x="1424" y="781"/>
                    <a:pt x="1421" y="628"/>
                  </a:cubicBezTo>
                  <a:cubicBezTo>
                    <a:pt x="1415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14"/>
            <p:cNvSpPr/>
            <p:nvPr/>
          </p:nvSpPr>
          <p:spPr>
            <a:xfrm rot="-3022709">
              <a:off x="6985395" y="4717017"/>
              <a:ext cx="70192" cy="69453"/>
            </a:xfrm>
            <a:custGeom>
              <a:rect b="b" l="l" r="r" t="t"/>
              <a:pathLst>
                <a:path extrusionOk="0" h="1411" w="1426">
                  <a:moveTo>
                    <a:pt x="842" y="1"/>
                  </a:moveTo>
                  <a:cubicBezTo>
                    <a:pt x="761" y="1"/>
                    <a:pt x="677" y="20"/>
                    <a:pt x="594" y="62"/>
                  </a:cubicBezTo>
                  <a:cubicBezTo>
                    <a:pt x="207" y="261"/>
                    <a:pt x="1" y="825"/>
                    <a:pt x="272" y="1166"/>
                  </a:cubicBezTo>
                  <a:cubicBezTo>
                    <a:pt x="327" y="1235"/>
                    <a:pt x="396" y="1284"/>
                    <a:pt x="471" y="1322"/>
                  </a:cubicBezTo>
                  <a:cubicBezTo>
                    <a:pt x="483" y="1343"/>
                    <a:pt x="499" y="1362"/>
                    <a:pt x="522" y="1372"/>
                  </a:cubicBezTo>
                  <a:cubicBezTo>
                    <a:pt x="583" y="1398"/>
                    <a:pt x="648" y="1411"/>
                    <a:pt x="714" y="1411"/>
                  </a:cubicBezTo>
                  <a:cubicBezTo>
                    <a:pt x="769" y="1411"/>
                    <a:pt x="824" y="1402"/>
                    <a:pt x="878" y="1387"/>
                  </a:cubicBezTo>
                  <a:cubicBezTo>
                    <a:pt x="882" y="1386"/>
                    <a:pt x="885" y="1386"/>
                    <a:pt x="889" y="1386"/>
                  </a:cubicBezTo>
                  <a:cubicBezTo>
                    <a:pt x="892" y="1386"/>
                    <a:pt x="896" y="1386"/>
                    <a:pt x="898" y="1385"/>
                  </a:cubicBezTo>
                  <a:cubicBezTo>
                    <a:pt x="910" y="1382"/>
                    <a:pt x="919" y="1375"/>
                    <a:pt x="930" y="1372"/>
                  </a:cubicBezTo>
                  <a:cubicBezTo>
                    <a:pt x="935" y="1369"/>
                    <a:pt x="937" y="1368"/>
                    <a:pt x="942" y="1366"/>
                  </a:cubicBezTo>
                  <a:cubicBezTo>
                    <a:pt x="984" y="1351"/>
                    <a:pt x="1024" y="1330"/>
                    <a:pt x="1060" y="1303"/>
                  </a:cubicBezTo>
                  <a:cubicBezTo>
                    <a:pt x="1145" y="1247"/>
                    <a:pt x="1222" y="1172"/>
                    <a:pt x="1278" y="1078"/>
                  </a:cubicBezTo>
                  <a:cubicBezTo>
                    <a:pt x="1285" y="1066"/>
                    <a:pt x="1289" y="1053"/>
                    <a:pt x="1295" y="1042"/>
                  </a:cubicBezTo>
                  <a:cubicBezTo>
                    <a:pt x="1373" y="922"/>
                    <a:pt x="1425" y="781"/>
                    <a:pt x="1422" y="628"/>
                  </a:cubicBezTo>
                  <a:cubicBezTo>
                    <a:pt x="1417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14"/>
            <p:cNvSpPr/>
            <p:nvPr/>
          </p:nvSpPr>
          <p:spPr>
            <a:xfrm rot="-3022709">
              <a:off x="7070067" y="4675361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0"/>
                  </a:moveTo>
                  <a:cubicBezTo>
                    <a:pt x="760" y="0"/>
                    <a:pt x="676" y="20"/>
                    <a:pt x="594" y="62"/>
                  </a:cubicBezTo>
                  <a:cubicBezTo>
                    <a:pt x="207" y="261"/>
                    <a:pt x="1" y="825"/>
                    <a:pt x="272" y="1166"/>
                  </a:cubicBezTo>
                  <a:cubicBezTo>
                    <a:pt x="327" y="1235"/>
                    <a:pt x="396" y="1284"/>
                    <a:pt x="471" y="1322"/>
                  </a:cubicBezTo>
                  <a:cubicBezTo>
                    <a:pt x="483" y="1343"/>
                    <a:pt x="499" y="1362"/>
                    <a:pt x="522" y="1372"/>
                  </a:cubicBezTo>
                  <a:cubicBezTo>
                    <a:pt x="583" y="1398"/>
                    <a:pt x="648" y="1410"/>
                    <a:pt x="714" y="1410"/>
                  </a:cubicBezTo>
                  <a:cubicBezTo>
                    <a:pt x="769" y="1410"/>
                    <a:pt x="824" y="1402"/>
                    <a:pt x="878" y="1387"/>
                  </a:cubicBezTo>
                  <a:cubicBezTo>
                    <a:pt x="882" y="1386"/>
                    <a:pt x="885" y="1386"/>
                    <a:pt x="889" y="1386"/>
                  </a:cubicBezTo>
                  <a:cubicBezTo>
                    <a:pt x="892" y="1386"/>
                    <a:pt x="895" y="1386"/>
                    <a:pt x="898" y="1385"/>
                  </a:cubicBezTo>
                  <a:cubicBezTo>
                    <a:pt x="910" y="1382"/>
                    <a:pt x="918" y="1375"/>
                    <a:pt x="930" y="1371"/>
                  </a:cubicBezTo>
                  <a:cubicBezTo>
                    <a:pt x="933" y="1369"/>
                    <a:pt x="937" y="1368"/>
                    <a:pt x="942" y="1366"/>
                  </a:cubicBezTo>
                  <a:cubicBezTo>
                    <a:pt x="983" y="1351"/>
                    <a:pt x="1024" y="1330"/>
                    <a:pt x="1060" y="1303"/>
                  </a:cubicBezTo>
                  <a:cubicBezTo>
                    <a:pt x="1145" y="1247"/>
                    <a:pt x="1221" y="1172"/>
                    <a:pt x="1278" y="1078"/>
                  </a:cubicBezTo>
                  <a:cubicBezTo>
                    <a:pt x="1285" y="1066"/>
                    <a:pt x="1289" y="1053"/>
                    <a:pt x="1295" y="1042"/>
                  </a:cubicBezTo>
                  <a:cubicBezTo>
                    <a:pt x="1373" y="921"/>
                    <a:pt x="1425" y="781"/>
                    <a:pt x="1422" y="628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14"/>
            <p:cNvSpPr/>
            <p:nvPr/>
          </p:nvSpPr>
          <p:spPr>
            <a:xfrm rot="-3022709">
              <a:off x="6759134" y="4725762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7" y="1"/>
                  </a:moveTo>
                  <a:cubicBezTo>
                    <a:pt x="718" y="1"/>
                    <a:pt x="595" y="35"/>
                    <a:pt x="486" y="103"/>
                  </a:cubicBezTo>
                  <a:cubicBezTo>
                    <a:pt x="56" y="371"/>
                    <a:pt x="0" y="1085"/>
                    <a:pt x="377" y="1345"/>
                  </a:cubicBezTo>
                  <a:cubicBezTo>
                    <a:pt x="463" y="1405"/>
                    <a:pt x="569" y="1439"/>
                    <a:pt x="675" y="1439"/>
                  </a:cubicBezTo>
                  <a:cubicBezTo>
                    <a:pt x="808" y="1439"/>
                    <a:pt x="942" y="1386"/>
                    <a:pt x="1045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8"/>
                    <a:pt x="1361" y="862"/>
                    <a:pt x="1378" y="652"/>
                  </a:cubicBezTo>
                  <a:cubicBezTo>
                    <a:pt x="1398" y="407"/>
                    <a:pt x="1304" y="183"/>
                    <a:pt x="1114" y="72"/>
                  </a:cubicBezTo>
                  <a:cubicBezTo>
                    <a:pt x="1031" y="24"/>
                    <a:pt x="936" y="1"/>
                    <a:pt x="8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14"/>
            <p:cNvSpPr/>
            <p:nvPr/>
          </p:nvSpPr>
          <p:spPr>
            <a:xfrm rot="-3022709">
              <a:off x="6645891" y="4822468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1" y="1"/>
                  </a:moveTo>
                  <a:cubicBezTo>
                    <a:pt x="760" y="1"/>
                    <a:pt x="676" y="20"/>
                    <a:pt x="593" y="62"/>
                  </a:cubicBezTo>
                  <a:cubicBezTo>
                    <a:pt x="207" y="261"/>
                    <a:pt x="0" y="825"/>
                    <a:pt x="270" y="1166"/>
                  </a:cubicBezTo>
                  <a:cubicBezTo>
                    <a:pt x="325" y="1235"/>
                    <a:pt x="394" y="1284"/>
                    <a:pt x="469" y="1322"/>
                  </a:cubicBezTo>
                  <a:cubicBezTo>
                    <a:pt x="482" y="1344"/>
                    <a:pt x="498" y="1362"/>
                    <a:pt x="520" y="1372"/>
                  </a:cubicBezTo>
                  <a:cubicBezTo>
                    <a:pt x="581" y="1398"/>
                    <a:pt x="646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1" y="1386"/>
                    <a:pt x="884" y="1386"/>
                    <a:pt x="888" y="1386"/>
                  </a:cubicBezTo>
                  <a:cubicBezTo>
                    <a:pt x="891" y="1386"/>
                    <a:pt x="894" y="1386"/>
                    <a:pt x="898" y="1385"/>
                  </a:cubicBezTo>
                  <a:cubicBezTo>
                    <a:pt x="909" y="1382"/>
                    <a:pt x="918" y="1375"/>
                    <a:pt x="928" y="1372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2" y="1331"/>
                    <a:pt x="1059" y="1303"/>
                  </a:cubicBezTo>
                  <a:cubicBezTo>
                    <a:pt x="1144" y="1247"/>
                    <a:pt x="1221" y="1172"/>
                    <a:pt x="1276" y="1078"/>
                  </a:cubicBezTo>
                  <a:cubicBezTo>
                    <a:pt x="1283" y="1066"/>
                    <a:pt x="1287" y="1053"/>
                    <a:pt x="1295" y="1042"/>
                  </a:cubicBezTo>
                  <a:cubicBezTo>
                    <a:pt x="1372" y="922"/>
                    <a:pt x="1423" y="781"/>
                    <a:pt x="1420" y="628"/>
                  </a:cubicBezTo>
                  <a:cubicBezTo>
                    <a:pt x="1414" y="276"/>
                    <a:pt x="1148" y="1"/>
                    <a:pt x="8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14"/>
            <p:cNvSpPr/>
            <p:nvPr/>
          </p:nvSpPr>
          <p:spPr>
            <a:xfrm rot="-3022709">
              <a:off x="6755014" y="4830489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0"/>
                    <a:pt x="1" y="826"/>
                    <a:pt x="271" y="1166"/>
                  </a:cubicBezTo>
                  <a:cubicBezTo>
                    <a:pt x="325" y="1236"/>
                    <a:pt x="395" y="1285"/>
                    <a:pt x="470" y="1321"/>
                  </a:cubicBezTo>
                  <a:cubicBezTo>
                    <a:pt x="481" y="1342"/>
                    <a:pt x="497" y="1363"/>
                    <a:pt x="520" y="1373"/>
                  </a:cubicBezTo>
                  <a:cubicBezTo>
                    <a:pt x="581" y="1399"/>
                    <a:pt x="646" y="1410"/>
                    <a:pt x="712" y="1410"/>
                  </a:cubicBezTo>
                  <a:cubicBezTo>
                    <a:pt x="767" y="1410"/>
                    <a:pt x="823" y="1402"/>
                    <a:pt x="878" y="1387"/>
                  </a:cubicBezTo>
                  <a:cubicBezTo>
                    <a:pt x="884" y="1386"/>
                    <a:pt x="891" y="1387"/>
                    <a:pt x="898" y="1384"/>
                  </a:cubicBezTo>
                  <a:cubicBezTo>
                    <a:pt x="908" y="1381"/>
                    <a:pt x="918" y="1376"/>
                    <a:pt x="929" y="1371"/>
                  </a:cubicBezTo>
                  <a:cubicBezTo>
                    <a:pt x="933" y="1370"/>
                    <a:pt x="937" y="1368"/>
                    <a:pt x="940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6"/>
                    <a:pt x="1220" y="1172"/>
                    <a:pt x="1276" y="1078"/>
                  </a:cubicBezTo>
                  <a:cubicBezTo>
                    <a:pt x="1284" y="1067"/>
                    <a:pt x="1288" y="1054"/>
                    <a:pt x="1294" y="1041"/>
                  </a:cubicBezTo>
                  <a:cubicBezTo>
                    <a:pt x="1373" y="921"/>
                    <a:pt x="1423" y="781"/>
                    <a:pt x="1421" y="627"/>
                  </a:cubicBezTo>
                  <a:cubicBezTo>
                    <a:pt x="1415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14"/>
            <p:cNvSpPr/>
            <p:nvPr/>
          </p:nvSpPr>
          <p:spPr>
            <a:xfrm rot="-3022709">
              <a:off x="6839658" y="4788823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3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0"/>
                    <a:pt x="1" y="826"/>
                    <a:pt x="270" y="1166"/>
                  </a:cubicBezTo>
                  <a:cubicBezTo>
                    <a:pt x="325" y="1234"/>
                    <a:pt x="394" y="1285"/>
                    <a:pt x="470" y="1321"/>
                  </a:cubicBezTo>
                  <a:cubicBezTo>
                    <a:pt x="481" y="1342"/>
                    <a:pt x="497" y="1361"/>
                    <a:pt x="520" y="1371"/>
                  </a:cubicBezTo>
                  <a:cubicBezTo>
                    <a:pt x="580" y="1398"/>
                    <a:pt x="645" y="1410"/>
                    <a:pt x="711" y="1410"/>
                  </a:cubicBezTo>
                  <a:cubicBezTo>
                    <a:pt x="766" y="1410"/>
                    <a:pt x="822" y="1401"/>
                    <a:pt x="876" y="1386"/>
                  </a:cubicBezTo>
                  <a:cubicBezTo>
                    <a:pt x="880" y="1385"/>
                    <a:pt x="884" y="1385"/>
                    <a:pt x="887" y="1385"/>
                  </a:cubicBezTo>
                  <a:cubicBezTo>
                    <a:pt x="891" y="1385"/>
                    <a:pt x="894" y="1385"/>
                    <a:pt x="898" y="1384"/>
                  </a:cubicBezTo>
                  <a:cubicBezTo>
                    <a:pt x="908" y="1381"/>
                    <a:pt x="918" y="1374"/>
                    <a:pt x="928" y="1371"/>
                  </a:cubicBezTo>
                  <a:cubicBezTo>
                    <a:pt x="933" y="1370"/>
                    <a:pt x="936" y="1368"/>
                    <a:pt x="940" y="1365"/>
                  </a:cubicBezTo>
                  <a:cubicBezTo>
                    <a:pt x="983" y="1350"/>
                    <a:pt x="1022" y="1329"/>
                    <a:pt x="1060" y="1302"/>
                  </a:cubicBezTo>
                  <a:cubicBezTo>
                    <a:pt x="1143" y="1246"/>
                    <a:pt x="1220" y="1171"/>
                    <a:pt x="1276" y="1077"/>
                  </a:cubicBezTo>
                  <a:cubicBezTo>
                    <a:pt x="1283" y="1065"/>
                    <a:pt x="1288" y="1052"/>
                    <a:pt x="1293" y="1041"/>
                  </a:cubicBezTo>
                  <a:cubicBezTo>
                    <a:pt x="1373" y="921"/>
                    <a:pt x="1423" y="781"/>
                    <a:pt x="1420" y="627"/>
                  </a:cubicBezTo>
                  <a:cubicBezTo>
                    <a:pt x="1415" y="276"/>
                    <a:pt x="1149" y="0"/>
                    <a:pt x="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14"/>
            <p:cNvSpPr/>
            <p:nvPr/>
          </p:nvSpPr>
          <p:spPr>
            <a:xfrm rot="-3022709">
              <a:off x="6528673" y="4839322"/>
              <a:ext cx="68863" cy="70733"/>
            </a:xfrm>
            <a:custGeom>
              <a:rect b="b" l="l" r="r" t="t"/>
              <a:pathLst>
                <a:path extrusionOk="0" h="1437" w="1399">
                  <a:moveTo>
                    <a:pt x="838" y="0"/>
                  </a:moveTo>
                  <a:cubicBezTo>
                    <a:pt x="718" y="0"/>
                    <a:pt x="595" y="35"/>
                    <a:pt x="487" y="102"/>
                  </a:cubicBezTo>
                  <a:cubicBezTo>
                    <a:pt x="58" y="370"/>
                    <a:pt x="0" y="1085"/>
                    <a:pt x="379" y="1344"/>
                  </a:cubicBezTo>
                  <a:cubicBezTo>
                    <a:pt x="464" y="1403"/>
                    <a:pt x="569" y="1437"/>
                    <a:pt x="675" y="1437"/>
                  </a:cubicBezTo>
                  <a:cubicBezTo>
                    <a:pt x="808" y="1437"/>
                    <a:pt x="942" y="1384"/>
                    <a:pt x="1045" y="1262"/>
                  </a:cubicBezTo>
                  <a:cubicBezTo>
                    <a:pt x="1064" y="1239"/>
                    <a:pt x="1081" y="1215"/>
                    <a:pt x="1097" y="1189"/>
                  </a:cubicBezTo>
                  <a:cubicBezTo>
                    <a:pt x="1262" y="1066"/>
                    <a:pt x="1361" y="860"/>
                    <a:pt x="1378" y="652"/>
                  </a:cubicBezTo>
                  <a:cubicBezTo>
                    <a:pt x="1399" y="405"/>
                    <a:pt x="1305" y="181"/>
                    <a:pt x="1116" y="72"/>
                  </a:cubicBezTo>
                  <a:cubicBezTo>
                    <a:pt x="1032" y="24"/>
                    <a:pt x="936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14"/>
            <p:cNvSpPr/>
            <p:nvPr/>
          </p:nvSpPr>
          <p:spPr>
            <a:xfrm rot="-3022709">
              <a:off x="6570382" y="4744376"/>
              <a:ext cx="74080" cy="81464"/>
            </a:xfrm>
            <a:custGeom>
              <a:rect b="b" l="l" r="r" t="t"/>
              <a:pathLst>
                <a:path extrusionOk="0" h="1655" w="1505">
                  <a:moveTo>
                    <a:pt x="801" y="0"/>
                  </a:moveTo>
                  <a:cubicBezTo>
                    <a:pt x="752" y="0"/>
                    <a:pt x="702" y="7"/>
                    <a:pt x="652" y="20"/>
                  </a:cubicBezTo>
                  <a:cubicBezTo>
                    <a:pt x="291" y="114"/>
                    <a:pt x="1" y="508"/>
                    <a:pt x="57" y="903"/>
                  </a:cubicBezTo>
                  <a:cubicBezTo>
                    <a:pt x="41" y="1014"/>
                    <a:pt x="43" y="1125"/>
                    <a:pt x="74" y="1228"/>
                  </a:cubicBezTo>
                  <a:cubicBezTo>
                    <a:pt x="157" y="1503"/>
                    <a:pt x="404" y="1655"/>
                    <a:pt x="667" y="1655"/>
                  </a:cubicBezTo>
                  <a:cubicBezTo>
                    <a:pt x="754" y="1655"/>
                    <a:pt x="843" y="1638"/>
                    <a:pt x="929" y="1603"/>
                  </a:cubicBezTo>
                  <a:cubicBezTo>
                    <a:pt x="1281" y="1459"/>
                    <a:pt x="1504" y="997"/>
                    <a:pt x="1447" y="619"/>
                  </a:cubicBezTo>
                  <a:cubicBezTo>
                    <a:pt x="1394" y="278"/>
                    <a:pt x="1123" y="0"/>
                    <a:pt x="8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14"/>
            <p:cNvSpPr/>
            <p:nvPr/>
          </p:nvSpPr>
          <p:spPr>
            <a:xfrm rot="-3022709">
              <a:off x="6522390" y="4535766"/>
              <a:ext cx="68912" cy="70832"/>
            </a:xfrm>
            <a:custGeom>
              <a:rect b="b" l="l" r="r" t="t"/>
              <a:pathLst>
                <a:path extrusionOk="0" h="1439" w="1400">
                  <a:moveTo>
                    <a:pt x="839" y="1"/>
                  </a:moveTo>
                  <a:cubicBezTo>
                    <a:pt x="719" y="1"/>
                    <a:pt x="596" y="36"/>
                    <a:pt x="488" y="103"/>
                  </a:cubicBezTo>
                  <a:cubicBezTo>
                    <a:pt x="58" y="371"/>
                    <a:pt x="0" y="1086"/>
                    <a:pt x="378" y="1345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8" y="1438"/>
                    <a:pt x="942" y="1386"/>
                    <a:pt x="1045" y="1265"/>
                  </a:cubicBezTo>
                  <a:cubicBezTo>
                    <a:pt x="1064" y="1241"/>
                    <a:pt x="1082" y="1217"/>
                    <a:pt x="1097" y="1191"/>
                  </a:cubicBezTo>
                  <a:cubicBezTo>
                    <a:pt x="1261" y="1068"/>
                    <a:pt x="1362" y="862"/>
                    <a:pt x="1380" y="653"/>
                  </a:cubicBezTo>
                  <a:cubicBezTo>
                    <a:pt x="1400" y="407"/>
                    <a:pt x="1306" y="182"/>
                    <a:pt x="1116" y="73"/>
                  </a:cubicBezTo>
                  <a:cubicBezTo>
                    <a:pt x="1033" y="25"/>
                    <a:pt x="937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14"/>
            <p:cNvSpPr/>
            <p:nvPr/>
          </p:nvSpPr>
          <p:spPr>
            <a:xfrm rot="-3022709">
              <a:off x="6518240" y="4640481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7" y="20"/>
                    <a:pt x="594" y="62"/>
                  </a:cubicBezTo>
                  <a:cubicBezTo>
                    <a:pt x="207" y="262"/>
                    <a:pt x="1" y="826"/>
                    <a:pt x="271" y="1168"/>
                  </a:cubicBezTo>
                  <a:cubicBezTo>
                    <a:pt x="326" y="1236"/>
                    <a:pt x="395" y="1286"/>
                    <a:pt x="471" y="1322"/>
                  </a:cubicBezTo>
                  <a:cubicBezTo>
                    <a:pt x="483" y="1344"/>
                    <a:pt x="499" y="1363"/>
                    <a:pt x="522" y="1373"/>
                  </a:cubicBezTo>
                  <a:cubicBezTo>
                    <a:pt x="582" y="1399"/>
                    <a:pt x="647" y="1411"/>
                    <a:pt x="713" y="1411"/>
                  </a:cubicBezTo>
                  <a:cubicBezTo>
                    <a:pt x="768" y="1411"/>
                    <a:pt x="824" y="1403"/>
                    <a:pt x="878" y="1387"/>
                  </a:cubicBezTo>
                  <a:cubicBezTo>
                    <a:pt x="882" y="1386"/>
                    <a:pt x="885" y="1386"/>
                    <a:pt x="888" y="1386"/>
                  </a:cubicBezTo>
                  <a:cubicBezTo>
                    <a:pt x="892" y="1386"/>
                    <a:pt x="895" y="1386"/>
                    <a:pt x="898" y="1386"/>
                  </a:cubicBezTo>
                  <a:cubicBezTo>
                    <a:pt x="910" y="1383"/>
                    <a:pt x="919" y="1376"/>
                    <a:pt x="929" y="1373"/>
                  </a:cubicBezTo>
                  <a:cubicBezTo>
                    <a:pt x="933" y="1370"/>
                    <a:pt x="937" y="1368"/>
                    <a:pt x="942" y="1367"/>
                  </a:cubicBezTo>
                  <a:cubicBezTo>
                    <a:pt x="984" y="1351"/>
                    <a:pt x="1024" y="1331"/>
                    <a:pt x="1060" y="1303"/>
                  </a:cubicBezTo>
                  <a:cubicBezTo>
                    <a:pt x="1145" y="1247"/>
                    <a:pt x="1222" y="1172"/>
                    <a:pt x="1278" y="1078"/>
                  </a:cubicBezTo>
                  <a:cubicBezTo>
                    <a:pt x="1284" y="1067"/>
                    <a:pt x="1288" y="1054"/>
                    <a:pt x="1295" y="1042"/>
                  </a:cubicBezTo>
                  <a:cubicBezTo>
                    <a:pt x="1373" y="922"/>
                    <a:pt x="1424" y="781"/>
                    <a:pt x="1422" y="628"/>
                  </a:cubicBezTo>
                  <a:cubicBezTo>
                    <a:pt x="1417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14"/>
            <p:cNvSpPr/>
            <p:nvPr/>
          </p:nvSpPr>
          <p:spPr>
            <a:xfrm rot="-3022709">
              <a:off x="6765409" y="5029250"/>
              <a:ext cx="68863" cy="70832"/>
            </a:xfrm>
            <a:custGeom>
              <a:rect b="b" l="l" r="r" t="t"/>
              <a:pathLst>
                <a:path extrusionOk="0" h="1439" w="1399">
                  <a:moveTo>
                    <a:pt x="838" y="1"/>
                  </a:moveTo>
                  <a:cubicBezTo>
                    <a:pt x="718" y="1"/>
                    <a:pt x="595" y="35"/>
                    <a:pt x="487" y="103"/>
                  </a:cubicBezTo>
                  <a:cubicBezTo>
                    <a:pt x="57" y="371"/>
                    <a:pt x="0" y="1085"/>
                    <a:pt x="377" y="1345"/>
                  </a:cubicBezTo>
                  <a:cubicBezTo>
                    <a:pt x="464" y="1405"/>
                    <a:pt x="569" y="1439"/>
                    <a:pt x="675" y="1439"/>
                  </a:cubicBezTo>
                  <a:cubicBezTo>
                    <a:pt x="808" y="1439"/>
                    <a:pt x="942" y="1386"/>
                    <a:pt x="1043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8"/>
                    <a:pt x="1361" y="862"/>
                    <a:pt x="1378" y="652"/>
                  </a:cubicBezTo>
                  <a:cubicBezTo>
                    <a:pt x="1398" y="407"/>
                    <a:pt x="1305" y="184"/>
                    <a:pt x="1114" y="72"/>
                  </a:cubicBezTo>
                  <a:cubicBezTo>
                    <a:pt x="1031" y="24"/>
                    <a:pt x="936" y="1"/>
                    <a:pt x="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14"/>
            <p:cNvSpPr/>
            <p:nvPr/>
          </p:nvSpPr>
          <p:spPr>
            <a:xfrm rot="-3022709">
              <a:off x="6662202" y="5000954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0" y="0"/>
                    <a:pt x="676" y="20"/>
                    <a:pt x="592" y="63"/>
                  </a:cubicBezTo>
                  <a:cubicBezTo>
                    <a:pt x="207" y="260"/>
                    <a:pt x="1" y="826"/>
                    <a:pt x="271" y="1166"/>
                  </a:cubicBezTo>
                  <a:cubicBezTo>
                    <a:pt x="326" y="1234"/>
                    <a:pt x="395" y="1285"/>
                    <a:pt x="470" y="1321"/>
                  </a:cubicBezTo>
                  <a:cubicBezTo>
                    <a:pt x="481" y="1342"/>
                    <a:pt x="497" y="1361"/>
                    <a:pt x="520" y="1371"/>
                  </a:cubicBezTo>
                  <a:cubicBezTo>
                    <a:pt x="581" y="1398"/>
                    <a:pt x="645" y="1410"/>
                    <a:pt x="711" y="1410"/>
                  </a:cubicBezTo>
                  <a:cubicBezTo>
                    <a:pt x="766" y="1410"/>
                    <a:pt x="822" y="1402"/>
                    <a:pt x="877" y="1386"/>
                  </a:cubicBezTo>
                  <a:cubicBezTo>
                    <a:pt x="880" y="1385"/>
                    <a:pt x="884" y="1385"/>
                    <a:pt x="888" y="1385"/>
                  </a:cubicBezTo>
                  <a:cubicBezTo>
                    <a:pt x="891" y="1385"/>
                    <a:pt x="895" y="1385"/>
                    <a:pt x="898" y="1384"/>
                  </a:cubicBezTo>
                  <a:cubicBezTo>
                    <a:pt x="908" y="1381"/>
                    <a:pt x="919" y="1374"/>
                    <a:pt x="929" y="1371"/>
                  </a:cubicBezTo>
                  <a:cubicBezTo>
                    <a:pt x="933" y="1370"/>
                    <a:pt x="936" y="1367"/>
                    <a:pt x="940" y="1366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4" y="1246"/>
                    <a:pt x="1220" y="1171"/>
                    <a:pt x="1276" y="1077"/>
                  </a:cubicBezTo>
                  <a:cubicBezTo>
                    <a:pt x="1284" y="1065"/>
                    <a:pt x="1288" y="1052"/>
                    <a:pt x="1294" y="1041"/>
                  </a:cubicBezTo>
                  <a:cubicBezTo>
                    <a:pt x="1372" y="921"/>
                    <a:pt x="1424" y="781"/>
                    <a:pt x="1421" y="627"/>
                  </a:cubicBezTo>
                  <a:cubicBezTo>
                    <a:pt x="1415" y="276"/>
                    <a:pt x="1148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14"/>
            <p:cNvSpPr/>
            <p:nvPr/>
          </p:nvSpPr>
          <p:spPr>
            <a:xfrm rot="-3022709">
              <a:off x="6705712" y="4930474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2" y="0"/>
                  </a:moveTo>
                  <a:cubicBezTo>
                    <a:pt x="761" y="0"/>
                    <a:pt x="676" y="20"/>
                    <a:pt x="593" y="62"/>
                  </a:cubicBezTo>
                  <a:cubicBezTo>
                    <a:pt x="207" y="260"/>
                    <a:pt x="0" y="826"/>
                    <a:pt x="270" y="1166"/>
                  </a:cubicBezTo>
                  <a:cubicBezTo>
                    <a:pt x="325" y="1235"/>
                    <a:pt x="394" y="1284"/>
                    <a:pt x="469" y="1321"/>
                  </a:cubicBezTo>
                  <a:cubicBezTo>
                    <a:pt x="482" y="1342"/>
                    <a:pt x="498" y="1362"/>
                    <a:pt x="520" y="1372"/>
                  </a:cubicBezTo>
                  <a:cubicBezTo>
                    <a:pt x="580" y="1398"/>
                    <a:pt x="644" y="1410"/>
                    <a:pt x="709" y="1410"/>
                  </a:cubicBezTo>
                  <a:cubicBezTo>
                    <a:pt x="765" y="1410"/>
                    <a:pt x="822" y="1401"/>
                    <a:pt x="878" y="1385"/>
                  </a:cubicBezTo>
                  <a:cubicBezTo>
                    <a:pt x="885" y="1385"/>
                    <a:pt x="891" y="1385"/>
                    <a:pt x="898" y="1384"/>
                  </a:cubicBezTo>
                  <a:cubicBezTo>
                    <a:pt x="909" y="1381"/>
                    <a:pt x="918" y="1375"/>
                    <a:pt x="928" y="1371"/>
                  </a:cubicBezTo>
                  <a:cubicBezTo>
                    <a:pt x="933" y="1370"/>
                    <a:pt x="937" y="1368"/>
                    <a:pt x="941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5"/>
                    <a:pt x="1221" y="1172"/>
                    <a:pt x="1276" y="1078"/>
                  </a:cubicBezTo>
                  <a:cubicBezTo>
                    <a:pt x="1283" y="1067"/>
                    <a:pt x="1288" y="1054"/>
                    <a:pt x="1295" y="1041"/>
                  </a:cubicBezTo>
                  <a:cubicBezTo>
                    <a:pt x="1373" y="921"/>
                    <a:pt x="1423" y="781"/>
                    <a:pt x="1420" y="626"/>
                  </a:cubicBezTo>
                  <a:cubicBezTo>
                    <a:pt x="1415" y="276"/>
                    <a:pt x="1148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14"/>
            <p:cNvSpPr/>
            <p:nvPr/>
          </p:nvSpPr>
          <p:spPr>
            <a:xfrm rot="-3022709">
              <a:off x="6645891" y="4822468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1" y="1"/>
                  </a:moveTo>
                  <a:cubicBezTo>
                    <a:pt x="760" y="1"/>
                    <a:pt x="676" y="20"/>
                    <a:pt x="593" y="62"/>
                  </a:cubicBezTo>
                  <a:cubicBezTo>
                    <a:pt x="207" y="261"/>
                    <a:pt x="0" y="825"/>
                    <a:pt x="270" y="1166"/>
                  </a:cubicBezTo>
                  <a:cubicBezTo>
                    <a:pt x="325" y="1235"/>
                    <a:pt x="394" y="1284"/>
                    <a:pt x="469" y="1322"/>
                  </a:cubicBezTo>
                  <a:cubicBezTo>
                    <a:pt x="482" y="1344"/>
                    <a:pt x="498" y="1362"/>
                    <a:pt x="520" y="1372"/>
                  </a:cubicBezTo>
                  <a:cubicBezTo>
                    <a:pt x="581" y="1398"/>
                    <a:pt x="646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1" y="1386"/>
                    <a:pt x="884" y="1386"/>
                    <a:pt x="888" y="1386"/>
                  </a:cubicBezTo>
                  <a:cubicBezTo>
                    <a:pt x="891" y="1386"/>
                    <a:pt x="894" y="1386"/>
                    <a:pt x="898" y="1385"/>
                  </a:cubicBezTo>
                  <a:cubicBezTo>
                    <a:pt x="909" y="1382"/>
                    <a:pt x="918" y="1375"/>
                    <a:pt x="928" y="1372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2" y="1331"/>
                    <a:pt x="1059" y="1303"/>
                  </a:cubicBezTo>
                  <a:cubicBezTo>
                    <a:pt x="1144" y="1247"/>
                    <a:pt x="1221" y="1172"/>
                    <a:pt x="1276" y="1078"/>
                  </a:cubicBezTo>
                  <a:cubicBezTo>
                    <a:pt x="1283" y="1066"/>
                    <a:pt x="1287" y="1053"/>
                    <a:pt x="1295" y="1042"/>
                  </a:cubicBezTo>
                  <a:cubicBezTo>
                    <a:pt x="1372" y="922"/>
                    <a:pt x="1423" y="781"/>
                    <a:pt x="1420" y="628"/>
                  </a:cubicBezTo>
                  <a:cubicBezTo>
                    <a:pt x="1414" y="276"/>
                    <a:pt x="1148" y="1"/>
                    <a:pt x="8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14"/>
            <p:cNvSpPr/>
            <p:nvPr/>
          </p:nvSpPr>
          <p:spPr>
            <a:xfrm rot="-3022709">
              <a:off x="6528673" y="4839322"/>
              <a:ext cx="68863" cy="70733"/>
            </a:xfrm>
            <a:custGeom>
              <a:rect b="b" l="l" r="r" t="t"/>
              <a:pathLst>
                <a:path extrusionOk="0" h="1437" w="1399">
                  <a:moveTo>
                    <a:pt x="838" y="0"/>
                  </a:moveTo>
                  <a:cubicBezTo>
                    <a:pt x="718" y="0"/>
                    <a:pt x="595" y="35"/>
                    <a:pt x="487" y="102"/>
                  </a:cubicBezTo>
                  <a:cubicBezTo>
                    <a:pt x="58" y="370"/>
                    <a:pt x="0" y="1085"/>
                    <a:pt x="379" y="1344"/>
                  </a:cubicBezTo>
                  <a:cubicBezTo>
                    <a:pt x="464" y="1403"/>
                    <a:pt x="569" y="1437"/>
                    <a:pt x="675" y="1437"/>
                  </a:cubicBezTo>
                  <a:cubicBezTo>
                    <a:pt x="808" y="1437"/>
                    <a:pt x="942" y="1384"/>
                    <a:pt x="1045" y="1262"/>
                  </a:cubicBezTo>
                  <a:cubicBezTo>
                    <a:pt x="1064" y="1239"/>
                    <a:pt x="1081" y="1215"/>
                    <a:pt x="1097" y="1189"/>
                  </a:cubicBezTo>
                  <a:cubicBezTo>
                    <a:pt x="1262" y="1066"/>
                    <a:pt x="1361" y="860"/>
                    <a:pt x="1378" y="652"/>
                  </a:cubicBezTo>
                  <a:cubicBezTo>
                    <a:pt x="1399" y="405"/>
                    <a:pt x="1305" y="181"/>
                    <a:pt x="1116" y="72"/>
                  </a:cubicBezTo>
                  <a:cubicBezTo>
                    <a:pt x="1032" y="24"/>
                    <a:pt x="936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14"/>
            <p:cNvSpPr/>
            <p:nvPr/>
          </p:nvSpPr>
          <p:spPr>
            <a:xfrm rot="-3022709">
              <a:off x="6609177" y="4902293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2"/>
                    <a:pt x="1" y="826"/>
                    <a:pt x="271" y="1166"/>
                  </a:cubicBezTo>
                  <a:cubicBezTo>
                    <a:pt x="326" y="1236"/>
                    <a:pt x="395" y="1285"/>
                    <a:pt x="470" y="1321"/>
                  </a:cubicBezTo>
                  <a:cubicBezTo>
                    <a:pt x="483" y="1344"/>
                    <a:pt x="499" y="1363"/>
                    <a:pt x="520" y="1373"/>
                  </a:cubicBezTo>
                  <a:cubicBezTo>
                    <a:pt x="581" y="1399"/>
                    <a:pt x="646" y="1410"/>
                    <a:pt x="712" y="1410"/>
                  </a:cubicBezTo>
                  <a:cubicBezTo>
                    <a:pt x="767" y="1410"/>
                    <a:pt x="823" y="1402"/>
                    <a:pt x="878" y="1387"/>
                  </a:cubicBezTo>
                  <a:cubicBezTo>
                    <a:pt x="885" y="1386"/>
                    <a:pt x="891" y="1387"/>
                    <a:pt x="898" y="1384"/>
                  </a:cubicBezTo>
                  <a:cubicBezTo>
                    <a:pt x="910" y="1381"/>
                    <a:pt x="919" y="1376"/>
                    <a:pt x="929" y="1371"/>
                  </a:cubicBezTo>
                  <a:cubicBezTo>
                    <a:pt x="933" y="1370"/>
                    <a:pt x="937" y="1368"/>
                    <a:pt x="942" y="1367"/>
                  </a:cubicBezTo>
                  <a:cubicBezTo>
                    <a:pt x="984" y="1351"/>
                    <a:pt x="1023" y="1329"/>
                    <a:pt x="1060" y="1302"/>
                  </a:cubicBezTo>
                  <a:cubicBezTo>
                    <a:pt x="1145" y="1247"/>
                    <a:pt x="1222" y="1172"/>
                    <a:pt x="1276" y="1078"/>
                  </a:cubicBezTo>
                  <a:cubicBezTo>
                    <a:pt x="1284" y="1067"/>
                    <a:pt x="1288" y="1054"/>
                    <a:pt x="1295" y="1042"/>
                  </a:cubicBezTo>
                  <a:cubicBezTo>
                    <a:pt x="1373" y="921"/>
                    <a:pt x="1424" y="781"/>
                    <a:pt x="1421" y="628"/>
                  </a:cubicBezTo>
                  <a:cubicBezTo>
                    <a:pt x="1415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1" name="Google Shape;721;p14"/>
          <p:cNvGrpSpPr/>
          <p:nvPr/>
        </p:nvGrpSpPr>
        <p:grpSpPr>
          <a:xfrm>
            <a:off x="-893780" y="-587600"/>
            <a:ext cx="4950457" cy="5615310"/>
            <a:chOff x="-893780" y="-587600"/>
            <a:chExt cx="4950457" cy="5615310"/>
          </a:xfrm>
        </p:grpSpPr>
        <p:grpSp>
          <p:nvGrpSpPr>
            <p:cNvPr id="722" name="Google Shape;722;p14"/>
            <p:cNvGrpSpPr/>
            <p:nvPr/>
          </p:nvGrpSpPr>
          <p:grpSpPr>
            <a:xfrm rot="9617463">
              <a:off x="2129322" y="-327027"/>
              <a:ext cx="1765412" cy="1267066"/>
              <a:chOff x="-168812" y="4208300"/>
              <a:chExt cx="1765633" cy="1267225"/>
            </a:xfrm>
          </p:grpSpPr>
          <p:sp>
            <p:nvSpPr>
              <p:cNvPr id="723" name="Google Shape;723;p14"/>
              <p:cNvSpPr/>
              <p:nvPr/>
            </p:nvSpPr>
            <p:spPr>
              <a:xfrm>
                <a:off x="-168812" y="4208300"/>
                <a:ext cx="1765633" cy="1267225"/>
              </a:xfrm>
              <a:custGeom>
                <a:rect b="b" l="l" r="r" t="t"/>
                <a:pathLst>
                  <a:path extrusionOk="0" h="18526" w="30297">
                    <a:moveTo>
                      <a:pt x="14417" y="1"/>
                    </a:moveTo>
                    <a:cubicBezTo>
                      <a:pt x="13882" y="1"/>
                      <a:pt x="13346" y="31"/>
                      <a:pt x="12811" y="94"/>
                    </a:cubicBezTo>
                    <a:cubicBezTo>
                      <a:pt x="9691" y="459"/>
                      <a:pt x="6927" y="1893"/>
                      <a:pt x="4821" y="4234"/>
                    </a:cubicBezTo>
                    <a:cubicBezTo>
                      <a:pt x="2819" y="6462"/>
                      <a:pt x="1458" y="9160"/>
                      <a:pt x="164" y="11841"/>
                    </a:cubicBezTo>
                    <a:cubicBezTo>
                      <a:pt x="1" y="12178"/>
                      <a:pt x="9" y="12564"/>
                      <a:pt x="166" y="12871"/>
                    </a:cubicBezTo>
                    <a:cubicBezTo>
                      <a:pt x="231" y="12998"/>
                      <a:pt x="357" y="13086"/>
                      <a:pt x="497" y="13112"/>
                    </a:cubicBezTo>
                    <a:lnTo>
                      <a:pt x="2100" y="13414"/>
                    </a:lnTo>
                    <a:cubicBezTo>
                      <a:pt x="2130" y="13419"/>
                      <a:pt x="2159" y="13422"/>
                      <a:pt x="2188" y="13422"/>
                    </a:cubicBezTo>
                    <a:cubicBezTo>
                      <a:pt x="2410" y="13422"/>
                      <a:pt x="2616" y="13268"/>
                      <a:pt x="2643" y="13043"/>
                    </a:cubicBezTo>
                    <a:cubicBezTo>
                      <a:pt x="2656" y="12939"/>
                      <a:pt x="2686" y="12836"/>
                      <a:pt x="2732" y="12738"/>
                    </a:cubicBezTo>
                    <a:cubicBezTo>
                      <a:pt x="3797" y="10536"/>
                      <a:pt x="4917" y="8321"/>
                      <a:pt x="6560" y="6490"/>
                    </a:cubicBezTo>
                    <a:cubicBezTo>
                      <a:pt x="8287" y="4570"/>
                      <a:pt x="10557" y="3392"/>
                      <a:pt x="13121" y="3089"/>
                    </a:cubicBezTo>
                    <a:cubicBezTo>
                      <a:pt x="13559" y="3038"/>
                      <a:pt x="13999" y="3013"/>
                      <a:pt x="14437" y="3013"/>
                    </a:cubicBezTo>
                    <a:cubicBezTo>
                      <a:pt x="19137" y="3013"/>
                      <a:pt x="23727" y="5884"/>
                      <a:pt x="25824" y="10085"/>
                    </a:cubicBezTo>
                    <a:cubicBezTo>
                      <a:pt x="27000" y="12437"/>
                      <a:pt x="27445" y="15064"/>
                      <a:pt x="27130" y="17663"/>
                    </a:cubicBezTo>
                    <a:cubicBezTo>
                      <a:pt x="27100" y="17908"/>
                      <a:pt x="27260" y="18136"/>
                      <a:pt x="27504" y="18182"/>
                    </a:cubicBezTo>
                    <a:lnTo>
                      <a:pt x="29289" y="18517"/>
                    </a:lnTo>
                    <a:cubicBezTo>
                      <a:pt x="29318" y="18523"/>
                      <a:pt x="29347" y="18525"/>
                      <a:pt x="29376" y="18525"/>
                    </a:cubicBezTo>
                    <a:cubicBezTo>
                      <a:pt x="29603" y="18525"/>
                      <a:pt x="29807" y="18361"/>
                      <a:pt x="29840" y="18128"/>
                    </a:cubicBezTo>
                    <a:cubicBezTo>
                      <a:pt x="30296" y="14872"/>
                      <a:pt x="29759" y="11561"/>
                      <a:pt x="28285" y="8609"/>
                    </a:cubicBezTo>
                    <a:cubicBezTo>
                      <a:pt x="25730" y="3493"/>
                      <a:pt x="20140" y="1"/>
                      <a:pt x="14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4" name="Google Shape;724;p14"/>
              <p:cNvSpPr/>
              <p:nvPr/>
            </p:nvSpPr>
            <p:spPr>
              <a:xfrm>
                <a:off x="98155" y="4570149"/>
                <a:ext cx="1206577" cy="844360"/>
              </a:xfrm>
              <a:custGeom>
                <a:rect b="b" l="l" r="r" t="t"/>
                <a:pathLst>
                  <a:path extrusionOk="0" h="12344" w="20704">
                    <a:moveTo>
                      <a:pt x="9874" y="1"/>
                    </a:moveTo>
                    <a:cubicBezTo>
                      <a:pt x="9507" y="1"/>
                      <a:pt x="9139" y="22"/>
                      <a:pt x="8772" y="65"/>
                    </a:cubicBezTo>
                    <a:cubicBezTo>
                      <a:pt x="6631" y="316"/>
                      <a:pt x="4735" y="1301"/>
                      <a:pt x="3289" y="2906"/>
                    </a:cubicBezTo>
                    <a:cubicBezTo>
                      <a:pt x="1916" y="4433"/>
                      <a:pt x="983" y="6285"/>
                      <a:pt x="93" y="8126"/>
                    </a:cubicBezTo>
                    <a:cubicBezTo>
                      <a:pt x="21" y="8277"/>
                      <a:pt x="1" y="8440"/>
                      <a:pt x="22" y="8594"/>
                    </a:cubicBezTo>
                    <a:lnTo>
                      <a:pt x="1858" y="8939"/>
                    </a:lnTo>
                    <a:cubicBezTo>
                      <a:pt x="1869" y="8878"/>
                      <a:pt x="1888" y="8819"/>
                      <a:pt x="1916" y="8761"/>
                    </a:cubicBezTo>
                    <a:cubicBezTo>
                      <a:pt x="2641" y="7261"/>
                      <a:pt x="3403" y="5751"/>
                      <a:pt x="4521" y="4505"/>
                    </a:cubicBezTo>
                    <a:cubicBezTo>
                      <a:pt x="5700" y="3193"/>
                      <a:pt x="7246" y="2391"/>
                      <a:pt x="8995" y="2186"/>
                    </a:cubicBezTo>
                    <a:cubicBezTo>
                      <a:pt x="9292" y="2151"/>
                      <a:pt x="9590" y="2134"/>
                      <a:pt x="9888" y="2134"/>
                    </a:cubicBezTo>
                    <a:cubicBezTo>
                      <a:pt x="13090" y="2134"/>
                      <a:pt x="16221" y="4088"/>
                      <a:pt x="17652" y="6949"/>
                    </a:cubicBezTo>
                    <a:cubicBezTo>
                      <a:pt x="18379" y="8414"/>
                      <a:pt x="18694" y="10033"/>
                      <a:pt x="18581" y="11649"/>
                    </a:cubicBezTo>
                    <a:cubicBezTo>
                      <a:pt x="18565" y="11888"/>
                      <a:pt x="18723" y="12105"/>
                      <a:pt x="18958" y="12148"/>
                    </a:cubicBezTo>
                    <a:lnTo>
                      <a:pt x="19958" y="12335"/>
                    </a:lnTo>
                    <a:cubicBezTo>
                      <a:pt x="19987" y="12341"/>
                      <a:pt x="20016" y="12344"/>
                      <a:pt x="20045" y="12344"/>
                    </a:cubicBezTo>
                    <a:cubicBezTo>
                      <a:pt x="20278" y="12344"/>
                      <a:pt x="20486" y="12170"/>
                      <a:pt x="20509" y="11930"/>
                    </a:cubicBezTo>
                    <a:cubicBezTo>
                      <a:pt x="20704" y="9864"/>
                      <a:pt x="20326" y="7780"/>
                      <a:pt x="19391" y="5907"/>
                    </a:cubicBezTo>
                    <a:cubicBezTo>
                      <a:pt x="17637" y="2398"/>
                      <a:pt x="13800" y="1"/>
                      <a:pt x="987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5" name="Google Shape;725;p14"/>
              <p:cNvSpPr/>
              <p:nvPr/>
            </p:nvSpPr>
            <p:spPr>
              <a:xfrm>
                <a:off x="379634" y="4930152"/>
                <a:ext cx="635866" cy="422933"/>
              </a:xfrm>
              <a:custGeom>
                <a:rect b="b" l="l" r="r" t="t"/>
                <a:pathLst>
                  <a:path extrusionOk="0" h="6183" w="10911">
                    <a:moveTo>
                      <a:pt x="5083" y="1"/>
                    </a:moveTo>
                    <a:cubicBezTo>
                      <a:pt x="4883" y="1"/>
                      <a:pt x="4683" y="12"/>
                      <a:pt x="4483" y="35"/>
                    </a:cubicBezTo>
                    <a:cubicBezTo>
                      <a:pt x="3320" y="172"/>
                      <a:pt x="2284" y="706"/>
                      <a:pt x="1501" y="1586"/>
                    </a:cubicBezTo>
                    <a:cubicBezTo>
                      <a:pt x="945" y="2201"/>
                      <a:pt x="523" y="2914"/>
                      <a:pt x="145" y="3647"/>
                    </a:cubicBezTo>
                    <a:cubicBezTo>
                      <a:pt x="0" y="3925"/>
                      <a:pt x="166" y="4265"/>
                      <a:pt x="474" y="4322"/>
                    </a:cubicBezTo>
                    <a:lnTo>
                      <a:pt x="10345" y="6175"/>
                    </a:lnTo>
                    <a:cubicBezTo>
                      <a:pt x="10374" y="6180"/>
                      <a:pt x="10403" y="6183"/>
                      <a:pt x="10431" y="6183"/>
                    </a:cubicBezTo>
                    <a:cubicBezTo>
                      <a:pt x="10690" y="6183"/>
                      <a:pt x="10911" y="5968"/>
                      <a:pt x="10901" y="5699"/>
                    </a:cubicBezTo>
                    <a:cubicBezTo>
                      <a:pt x="10870" y="4840"/>
                      <a:pt x="10659" y="3996"/>
                      <a:pt x="10270" y="3218"/>
                    </a:cubicBezTo>
                    <a:cubicBezTo>
                      <a:pt x="9315" y="1306"/>
                      <a:pt x="7224" y="1"/>
                      <a:pt x="508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6" name="Google Shape;726;p14"/>
              <p:cNvSpPr/>
              <p:nvPr/>
            </p:nvSpPr>
            <p:spPr>
              <a:xfrm>
                <a:off x="99379" y="4494223"/>
                <a:ext cx="150822" cy="184824"/>
              </a:xfrm>
              <a:custGeom>
                <a:rect b="b" l="l" r="r" t="t"/>
                <a:pathLst>
                  <a:path extrusionOk="0" h="2702" w="2588">
                    <a:moveTo>
                      <a:pt x="2318" y="0"/>
                    </a:moveTo>
                    <a:cubicBezTo>
                      <a:pt x="2262" y="0"/>
                      <a:pt x="2205" y="20"/>
                      <a:pt x="2160" y="61"/>
                    </a:cubicBezTo>
                    <a:cubicBezTo>
                      <a:pt x="1416" y="742"/>
                      <a:pt x="732" y="1505"/>
                      <a:pt x="98" y="2321"/>
                    </a:cubicBezTo>
                    <a:cubicBezTo>
                      <a:pt x="0" y="2447"/>
                      <a:pt x="58" y="2635"/>
                      <a:pt x="209" y="2687"/>
                    </a:cubicBezTo>
                    <a:lnTo>
                      <a:pt x="215" y="2688"/>
                    </a:lnTo>
                    <a:cubicBezTo>
                      <a:pt x="239" y="2697"/>
                      <a:pt x="263" y="2701"/>
                      <a:pt x="287" y="2701"/>
                    </a:cubicBezTo>
                    <a:cubicBezTo>
                      <a:pt x="358" y="2701"/>
                      <a:pt x="427" y="2667"/>
                      <a:pt x="472" y="2609"/>
                    </a:cubicBezTo>
                    <a:cubicBezTo>
                      <a:pt x="1075" y="1833"/>
                      <a:pt x="1734" y="1104"/>
                      <a:pt x="2475" y="443"/>
                    </a:cubicBezTo>
                    <a:cubicBezTo>
                      <a:pt x="2566" y="361"/>
                      <a:pt x="2587" y="228"/>
                      <a:pt x="2525" y="121"/>
                    </a:cubicBezTo>
                    <a:cubicBezTo>
                      <a:pt x="2524" y="120"/>
                      <a:pt x="2524" y="119"/>
                      <a:pt x="2522" y="116"/>
                    </a:cubicBezTo>
                    <a:cubicBezTo>
                      <a:pt x="2478" y="40"/>
                      <a:pt x="2399" y="0"/>
                      <a:pt x="23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14"/>
              <p:cNvSpPr/>
              <p:nvPr/>
            </p:nvSpPr>
            <p:spPr>
              <a:xfrm>
                <a:off x="1474780" y="5083031"/>
                <a:ext cx="57578" cy="335719"/>
              </a:xfrm>
              <a:custGeom>
                <a:rect b="b" l="l" r="r" t="t"/>
                <a:pathLst>
                  <a:path extrusionOk="0" h="4908" w="988">
                    <a:moveTo>
                      <a:pt x="291" y="0"/>
                    </a:moveTo>
                    <a:cubicBezTo>
                      <a:pt x="123" y="0"/>
                      <a:pt x="1" y="158"/>
                      <a:pt x="41" y="324"/>
                    </a:cubicBezTo>
                    <a:cubicBezTo>
                      <a:pt x="375" y="1692"/>
                      <a:pt x="470" y="3126"/>
                      <a:pt x="245" y="4594"/>
                    </a:cubicBezTo>
                    <a:cubicBezTo>
                      <a:pt x="215" y="4787"/>
                      <a:pt x="377" y="4907"/>
                      <a:pt x="527" y="4907"/>
                    </a:cubicBezTo>
                    <a:cubicBezTo>
                      <a:pt x="634" y="4907"/>
                      <a:pt x="734" y="4846"/>
                      <a:pt x="755" y="4708"/>
                    </a:cubicBezTo>
                    <a:cubicBezTo>
                      <a:pt x="988" y="3191"/>
                      <a:pt x="894" y="1666"/>
                      <a:pt x="546" y="200"/>
                    </a:cubicBezTo>
                    <a:cubicBezTo>
                      <a:pt x="519" y="89"/>
                      <a:pt x="422" y="8"/>
                      <a:pt x="308" y="1"/>
                    </a:cubicBezTo>
                    <a:cubicBezTo>
                      <a:pt x="302" y="0"/>
                      <a:pt x="296" y="0"/>
                      <a:pt x="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8" name="Google Shape;728;p14"/>
              <p:cNvSpPr/>
              <p:nvPr/>
            </p:nvSpPr>
            <p:spPr>
              <a:xfrm>
                <a:off x="1363529" y="4791021"/>
                <a:ext cx="130250" cy="261845"/>
              </a:xfrm>
              <a:custGeom>
                <a:rect b="b" l="l" r="r" t="t"/>
                <a:pathLst>
                  <a:path extrusionOk="0" h="3828" w="2235">
                    <a:moveTo>
                      <a:pt x="334" y="1"/>
                    </a:moveTo>
                    <a:cubicBezTo>
                      <a:pt x="305" y="1"/>
                      <a:pt x="275" y="6"/>
                      <a:pt x="246" y="16"/>
                    </a:cubicBezTo>
                    <a:lnTo>
                      <a:pt x="216" y="26"/>
                    </a:lnTo>
                    <a:cubicBezTo>
                      <a:pt x="60" y="84"/>
                      <a:pt x="1" y="270"/>
                      <a:pt x="93" y="409"/>
                    </a:cubicBezTo>
                    <a:cubicBezTo>
                      <a:pt x="766" y="1423"/>
                      <a:pt x="1311" y="2509"/>
                      <a:pt x="1689" y="3652"/>
                    </a:cubicBezTo>
                    <a:cubicBezTo>
                      <a:pt x="1722" y="3752"/>
                      <a:pt x="1813" y="3822"/>
                      <a:pt x="1918" y="3827"/>
                    </a:cubicBezTo>
                    <a:lnTo>
                      <a:pt x="1926" y="3827"/>
                    </a:lnTo>
                    <a:cubicBezTo>
                      <a:pt x="1929" y="3827"/>
                      <a:pt x="1933" y="3827"/>
                      <a:pt x="1936" y="3827"/>
                    </a:cubicBezTo>
                    <a:cubicBezTo>
                      <a:pt x="2107" y="3827"/>
                      <a:pt x="2235" y="3660"/>
                      <a:pt x="2183" y="3495"/>
                    </a:cubicBezTo>
                    <a:cubicBezTo>
                      <a:pt x="1845" y="2443"/>
                      <a:pt x="1379" y="1430"/>
                      <a:pt x="792" y="488"/>
                    </a:cubicBezTo>
                    <a:cubicBezTo>
                      <a:pt x="715" y="364"/>
                      <a:pt x="631" y="241"/>
                      <a:pt x="548" y="116"/>
                    </a:cubicBezTo>
                    <a:cubicBezTo>
                      <a:pt x="499" y="42"/>
                      <a:pt x="418" y="1"/>
                      <a:pt x="3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9" name="Google Shape;729;p14"/>
              <p:cNvSpPr/>
              <p:nvPr/>
            </p:nvSpPr>
            <p:spPr>
              <a:xfrm>
                <a:off x="1168300" y="4536290"/>
                <a:ext cx="205661" cy="235852"/>
              </a:xfrm>
              <a:custGeom>
                <a:rect b="b" l="l" r="r" t="t"/>
                <a:pathLst>
                  <a:path extrusionOk="0" h="3448" w="3529">
                    <a:moveTo>
                      <a:pt x="321" y="1"/>
                    </a:moveTo>
                    <a:cubicBezTo>
                      <a:pt x="238" y="1"/>
                      <a:pt x="156" y="38"/>
                      <a:pt x="100" y="107"/>
                    </a:cubicBezTo>
                    <a:cubicBezTo>
                      <a:pt x="98" y="110"/>
                      <a:pt x="97" y="111"/>
                      <a:pt x="96" y="113"/>
                    </a:cubicBezTo>
                    <a:cubicBezTo>
                      <a:pt x="0" y="231"/>
                      <a:pt x="15" y="403"/>
                      <a:pt x="133" y="501"/>
                    </a:cubicBezTo>
                    <a:cubicBezTo>
                      <a:pt x="1150" y="1339"/>
                      <a:pt x="2084" y="2296"/>
                      <a:pt x="2880" y="3346"/>
                    </a:cubicBezTo>
                    <a:cubicBezTo>
                      <a:pt x="2930" y="3412"/>
                      <a:pt x="3005" y="3448"/>
                      <a:pt x="3082" y="3448"/>
                    </a:cubicBezTo>
                    <a:cubicBezTo>
                      <a:pt x="3111" y="3448"/>
                      <a:pt x="3140" y="3443"/>
                      <a:pt x="3168" y="3433"/>
                    </a:cubicBezTo>
                    <a:cubicBezTo>
                      <a:pt x="3214" y="3415"/>
                      <a:pt x="3264" y="3397"/>
                      <a:pt x="3313" y="3378"/>
                    </a:cubicBezTo>
                    <a:cubicBezTo>
                      <a:pt x="3471" y="3317"/>
                      <a:pt x="3528" y="3121"/>
                      <a:pt x="3426" y="2988"/>
                    </a:cubicBezTo>
                    <a:cubicBezTo>
                      <a:pt x="2608" y="1923"/>
                      <a:pt x="1569" y="948"/>
                      <a:pt x="492" y="62"/>
                    </a:cubicBezTo>
                    <a:cubicBezTo>
                      <a:pt x="442" y="21"/>
                      <a:pt x="381" y="1"/>
                      <a:pt x="32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0" name="Google Shape;730;p14"/>
              <p:cNvSpPr/>
              <p:nvPr/>
            </p:nvSpPr>
            <p:spPr>
              <a:xfrm>
                <a:off x="957395" y="4378143"/>
                <a:ext cx="202631" cy="155547"/>
              </a:xfrm>
              <a:custGeom>
                <a:rect b="b" l="l" r="r" t="t"/>
                <a:pathLst>
                  <a:path extrusionOk="0" h="2274" w="3477">
                    <a:moveTo>
                      <a:pt x="321" y="1"/>
                    </a:moveTo>
                    <a:cubicBezTo>
                      <a:pt x="219" y="1"/>
                      <a:pt x="121" y="57"/>
                      <a:pt x="74" y="153"/>
                    </a:cubicBezTo>
                    <a:cubicBezTo>
                      <a:pt x="71" y="161"/>
                      <a:pt x="68" y="166"/>
                      <a:pt x="64" y="174"/>
                    </a:cubicBezTo>
                    <a:cubicBezTo>
                      <a:pt x="1" y="309"/>
                      <a:pt x="64" y="472"/>
                      <a:pt x="200" y="537"/>
                    </a:cubicBezTo>
                    <a:cubicBezTo>
                      <a:pt x="790" y="817"/>
                      <a:pt x="1363" y="1130"/>
                      <a:pt x="1910" y="1475"/>
                    </a:cubicBezTo>
                    <a:cubicBezTo>
                      <a:pt x="2279" y="1707"/>
                      <a:pt x="2641" y="1956"/>
                      <a:pt x="2996" y="2217"/>
                    </a:cubicBezTo>
                    <a:cubicBezTo>
                      <a:pt x="3047" y="2254"/>
                      <a:pt x="3106" y="2273"/>
                      <a:pt x="3165" y="2273"/>
                    </a:cubicBezTo>
                    <a:cubicBezTo>
                      <a:pt x="3243" y="2273"/>
                      <a:pt x="3320" y="2240"/>
                      <a:pt x="3373" y="2175"/>
                    </a:cubicBezTo>
                    <a:cubicBezTo>
                      <a:pt x="3374" y="2173"/>
                      <a:pt x="3376" y="2172"/>
                      <a:pt x="3377" y="2171"/>
                    </a:cubicBezTo>
                    <a:cubicBezTo>
                      <a:pt x="3477" y="2046"/>
                      <a:pt x="3459" y="1863"/>
                      <a:pt x="3331" y="1768"/>
                    </a:cubicBezTo>
                    <a:cubicBezTo>
                      <a:pt x="2425" y="1094"/>
                      <a:pt x="1454" y="505"/>
                      <a:pt x="441" y="28"/>
                    </a:cubicBezTo>
                    <a:lnTo>
                      <a:pt x="439" y="28"/>
                    </a:lnTo>
                    <a:cubicBezTo>
                      <a:pt x="401" y="10"/>
                      <a:pt x="361" y="1"/>
                      <a:pt x="32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1" name="Google Shape;731;p14"/>
              <p:cNvSpPr/>
              <p:nvPr/>
            </p:nvSpPr>
            <p:spPr>
              <a:xfrm>
                <a:off x="736582" y="4297702"/>
                <a:ext cx="206069" cy="92070"/>
              </a:xfrm>
              <a:custGeom>
                <a:rect b="b" l="l" r="r" t="t"/>
                <a:pathLst>
                  <a:path extrusionOk="0" h="1346" w="3536">
                    <a:moveTo>
                      <a:pt x="285" y="1"/>
                    </a:moveTo>
                    <a:cubicBezTo>
                      <a:pt x="157" y="1"/>
                      <a:pt x="43" y="95"/>
                      <a:pt x="24" y="224"/>
                    </a:cubicBezTo>
                    <a:cubicBezTo>
                      <a:pt x="22" y="226"/>
                      <a:pt x="22" y="228"/>
                      <a:pt x="22" y="230"/>
                    </a:cubicBezTo>
                    <a:cubicBezTo>
                      <a:pt x="0" y="374"/>
                      <a:pt x="101" y="505"/>
                      <a:pt x="246" y="527"/>
                    </a:cubicBezTo>
                    <a:cubicBezTo>
                      <a:pt x="1231" y="676"/>
                      <a:pt x="2195" y="953"/>
                      <a:pt x="3121" y="1326"/>
                    </a:cubicBezTo>
                    <a:cubicBezTo>
                      <a:pt x="3154" y="1340"/>
                      <a:pt x="3188" y="1346"/>
                      <a:pt x="3221" y="1346"/>
                    </a:cubicBezTo>
                    <a:cubicBezTo>
                      <a:pt x="3323" y="1346"/>
                      <a:pt x="3419" y="1287"/>
                      <a:pt x="3463" y="1188"/>
                    </a:cubicBezTo>
                    <a:cubicBezTo>
                      <a:pt x="3466" y="1182"/>
                      <a:pt x="3469" y="1175"/>
                      <a:pt x="3472" y="1169"/>
                    </a:cubicBezTo>
                    <a:cubicBezTo>
                      <a:pt x="3536" y="1031"/>
                      <a:pt x="3466" y="866"/>
                      <a:pt x="3326" y="811"/>
                    </a:cubicBezTo>
                    <a:cubicBezTo>
                      <a:pt x="2351" y="426"/>
                      <a:pt x="1344" y="150"/>
                      <a:pt x="322" y="3"/>
                    </a:cubicBezTo>
                    <a:cubicBezTo>
                      <a:pt x="310" y="2"/>
                      <a:pt x="297" y="1"/>
                      <a:pt x="2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14"/>
              <p:cNvSpPr/>
              <p:nvPr/>
            </p:nvSpPr>
            <p:spPr>
              <a:xfrm>
                <a:off x="503415" y="4289357"/>
                <a:ext cx="211023" cy="56227"/>
              </a:xfrm>
              <a:custGeom>
                <a:rect b="b" l="l" r="r" t="t"/>
                <a:pathLst>
                  <a:path extrusionOk="0" h="822" w="3621">
                    <a:moveTo>
                      <a:pt x="2636" y="0"/>
                    </a:moveTo>
                    <a:cubicBezTo>
                      <a:pt x="2477" y="0"/>
                      <a:pt x="2319" y="4"/>
                      <a:pt x="2160" y="11"/>
                    </a:cubicBezTo>
                    <a:cubicBezTo>
                      <a:pt x="1492" y="42"/>
                      <a:pt x="852" y="134"/>
                      <a:pt x="240" y="280"/>
                    </a:cubicBezTo>
                    <a:cubicBezTo>
                      <a:pt x="82" y="319"/>
                      <a:pt x="0" y="493"/>
                      <a:pt x="67" y="640"/>
                    </a:cubicBezTo>
                    <a:lnTo>
                      <a:pt x="81" y="669"/>
                    </a:lnTo>
                    <a:cubicBezTo>
                      <a:pt x="124" y="765"/>
                      <a:pt x="217" y="821"/>
                      <a:pt x="317" y="821"/>
                    </a:cubicBezTo>
                    <a:cubicBezTo>
                      <a:pt x="338" y="821"/>
                      <a:pt x="360" y="819"/>
                      <a:pt x="381" y="814"/>
                    </a:cubicBezTo>
                    <a:cubicBezTo>
                      <a:pt x="1125" y="629"/>
                      <a:pt x="1890" y="525"/>
                      <a:pt x="2675" y="525"/>
                    </a:cubicBezTo>
                    <a:cubicBezTo>
                      <a:pt x="2744" y="525"/>
                      <a:pt x="2814" y="526"/>
                      <a:pt x="2883" y="528"/>
                    </a:cubicBezTo>
                    <a:cubicBezTo>
                      <a:pt x="3029" y="531"/>
                      <a:pt x="3176" y="538"/>
                      <a:pt x="3322" y="548"/>
                    </a:cubicBezTo>
                    <a:cubicBezTo>
                      <a:pt x="3328" y="549"/>
                      <a:pt x="3335" y="549"/>
                      <a:pt x="3341" y="549"/>
                    </a:cubicBezTo>
                    <a:cubicBezTo>
                      <a:pt x="3470" y="549"/>
                      <a:pt x="3580" y="455"/>
                      <a:pt x="3599" y="326"/>
                    </a:cubicBezTo>
                    <a:lnTo>
                      <a:pt x="3599" y="320"/>
                    </a:lnTo>
                    <a:cubicBezTo>
                      <a:pt x="3621" y="171"/>
                      <a:pt x="3511" y="34"/>
                      <a:pt x="3359" y="24"/>
                    </a:cubicBezTo>
                    <a:cubicBezTo>
                      <a:pt x="3119" y="9"/>
                      <a:pt x="2877" y="0"/>
                      <a:pt x="26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14"/>
              <p:cNvSpPr/>
              <p:nvPr/>
            </p:nvSpPr>
            <p:spPr>
              <a:xfrm>
                <a:off x="260050" y="4326294"/>
                <a:ext cx="226175" cy="160951"/>
              </a:xfrm>
              <a:custGeom>
                <a:rect b="b" l="l" r="r" t="t"/>
                <a:pathLst>
                  <a:path extrusionOk="0" h="2353" w="3881">
                    <a:moveTo>
                      <a:pt x="3565" y="0"/>
                    </a:moveTo>
                    <a:cubicBezTo>
                      <a:pt x="3538" y="0"/>
                      <a:pt x="3510" y="5"/>
                      <a:pt x="3484" y="14"/>
                    </a:cubicBezTo>
                    <a:cubicBezTo>
                      <a:pt x="2250" y="440"/>
                      <a:pt x="1137" y="1093"/>
                      <a:pt x="126" y="1901"/>
                    </a:cubicBezTo>
                    <a:cubicBezTo>
                      <a:pt x="18" y="1986"/>
                      <a:pt x="0" y="2147"/>
                      <a:pt x="86" y="2255"/>
                    </a:cubicBezTo>
                    <a:cubicBezTo>
                      <a:pt x="87" y="2256"/>
                      <a:pt x="88" y="2258"/>
                      <a:pt x="88" y="2259"/>
                    </a:cubicBezTo>
                    <a:cubicBezTo>
                      <a:pt x="138" y="2321"/>
                      <a:pt x="210" y="2353"/>
                      <a:pt x="284" y="2353"/>
                    </a:cubicBezTo>
                    <a:cubicBezTo>
                      <a:pt x="338" y="2353"/>
                      <a:pt x="394" y="2335"/>
                      <a:pt x="441" y="2299"/>
                    </a:cubicBezTo>
                    <a:cubicBezTo>
                      <a:pt x="1426" y="1540"/>
                      <a:pt x="2513" y="937"/>
                      <a:pt x="3667" y="538"/>
                    </a:cubicBezTo>
                    <a:cubicBezTo>
                      <a:pt x="3808" y="489"/>
                      <a:pt x="3880" y="331"/>
                      <a:pt x="3817" y="196"/>
                    </a:cubicBezTo>
                    <a:cubicBezTo>
                      <a:pt x="3810" y="180"/>
                      <a:pt x="3803" y="162"/>
                      <a:pt x="3794" y="147"/>
                    </a:cubicBezTo>
                    <a:cubicBezTo>
                      <a:pt x="3752" y="55"/>
                      <a:pt x="3661" y="0"/>
                      <a:pt x="35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14"/>
              <p:cNvSpPr/>
              <p:nvPr/>
            </p:nvSpPr>
            <p:spPr>
              <a:xfrm>
                <a:off x="-8375" y="4697378"/>
                <a:ext cx="108688" cy="172101"/>
              </a:xfrm>
              <a:custGeom>
                <a:rect b="b" l="l" r="r" t="t"/>
                <a:pathLst>
                  <a:path extrusionOk="0" h="2516" w="1865">
                    <a:moveTo>
                      <a:pt x="1584" y="0"/>
                    </a:moveTo>
                    <a:cubicBezTo>
                      <a:pt x="1508" y="0"/>
                      <a:pt x="1436" y="35"/>
                      <a:pt x="1390" y="99"/>
                    </a:cubicBezTo>
                    <a:cubicBezTo>
                      <a:pt x="918" y="760"/>
                      <a:pt x="478" y="1449"/>
                      <a:pt x="66" y="2147"/>
                    </a:cubicBezTo>
                    <a:cubicBezTo>
                      <a:pt x="1" y="2257"/>
                      <a:pt x="35" y="2398"/>
                      <a:pt x="142" y="2467"/>
                    </a:cubicBezTo>
                    <a:cubicBezTo>
                      <a:pt x="148" y="2470"/>
                      <a:pt x="154" y="2474"/>
                      <a:pt x="159" y="2477"/>
                    </a:cubicBezTo>
                    <a:cubicBezTo>
                      <a:pt x="199" y="2503"/>
                      <a:pt x="243" y="2515"/>
                      <a:pt x="286" y="2515"/>
                    </a:cubicBezTo>
                    <a:cubicBezTo>
                      <a:pt x="367" y="2515"/>
                      <a:pt x="447" y="2473"/>
                      <a:pt x="491" y="2397"/>
                    </a:cubicBezTo>
                    <a:cubicBezTo>
                      <a:pt x="891" y="1702"/>
                      <a:pt x="1317" y="1024"/>
                      <a:pt x="1777" y="372"/>
                    </a:cubicBezTo>
                    <a:cubicBezTo>
                      <a:pt x="1865" y="247"/>
                      <a:pt x="1814" y="73"/>
                      <a:pt x="1673" y="17"/>
                    </a:cubicBezTo>
                    <a:cubicBezTo>
                      <a:pt x="1644" y="6"/>
                      <a:pt x="1614" y="0"/>
                      <a:pt x="158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14"/>
              <p:cNvSpPr/>
              <p:nvPr/>
            </p:nvSpPr>
            <p:spPr>
              <a:xfrm>
                <a:off x="-102959" y="4886032"/>
                <a:ext cx="99946" cy="178257"/>
              </a:xfrm>
              <a:custGeom>
                <a:rect b="b" l="l" r="r" t="t"/>
                <a:pathLst>
                  <a:path extrusionOk="0" h="2606" w="1715">
                    <a:moveTo>
                      <a:pt x="1433" y="1"/>
                    </a:moveTo>
                    <a:cubicBezTo>
                      <a:pt x="1352" y="1"/>
                      <a:pt x="1275" y="42"/>
                      <a:pt x="1231" y="115"/>
                    </a:cubicBezTo>
                    <a:cubicBezTo>
                      <a:pt x="808" y="809"/>
                      <a:pt x="419" y="1526"/>
                      <a:pt x="58" y="2252"/>
                    </a:cubicBezTo>
                    <a:lnTo>
                      <a:pt x="58" y="2253"/>
                    </a:lnTo>
                    <a:cubicBezTo>
                      <a:pt x="0" y="2367"/>
                      <a:pt x="45" y="2506"/>
                      <a:pt x="158" y="2566"/>
                    </a:cubicBezTo>
                    <a:cubicBezTo>
                      <a:pt x="163" y="2569"/>
                      <a:pt x="169" y="2573"/>
                      <a:pt x="175" y="2576"/>
                    </a:cubicBezTo>
                    <a:cubicBezTo>
                      <a:pt x="211" y="2596"/>
                      <a:pt x="250" y="2605"/>
                      <a:pt x="288" y="2605"/>
                    </a:cubicBezTo>
                    <a:cubicBezTo>
                      <a:pt x="375" y="2605"/>
                      <a:pt x="459" y="2556"/>
                      <a:pt x="500" y="2471"/>
                    </a:cubicBezTo>
                    <a:cubicBezTo>
                      <a:pt x="849" y="1750"/>
                      <a:pt x="1224" y="1042"/>
                      <a:pt x="1635" y="359"/>
                    </a:cubicBezTo>
                    <a:cubicBezTo>
                      <a:pt x="1715" y="227"/>
                      <a:pt x="1653" y="57"/>
                      <a:pt x="1505" y="12"/>
                    </a:cubicBezTo>
                    <a:cubicBezTo>
                      <a:pt x="1482" y="5"/>
                      <a:pt x="1457" y="1"/>
                      <a:pt x="143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6" name="Google Shape;736;p14"/>
            <p:cNvGrpSpPr/>
            <p:nvPr/>
          </p:nvGrpSpPr>
          <p:grpSpPr>
            <a:xfrm rot="10641817">
              <a:off x="-849057" y="2995838"/>
              <a:ext cx="1920518" cy="1988755"/>
              <a:chOff x="8111806" y="-64237"/>
              <a:chExt cx="1920406" cy="1988639"/>
            </a:xfrm>
          </p:grpSpPr>
          <p:sp>
            <p:nvSpPr>
              <p:cNvPr id="737" name="Google Shape;737;p14"/>
              <p:cNvSpPr/>
              <p:nvPr/>
            </p:nvSpPr>
            <p:spPr>
              <a:xfrm rot="-7490856">
                <a:off x="8301559" y="296492"/>
                <a:ext cx="1540899" cy="1267181"/>
              </a:xfrm>
              <a:custGeom>
                <a:rect b="b" l="l" r="r" t="t"/>
                <a:pathLst>
                  <a:path extrusionOk="0" h="23666" w="28778">
                    <a:moveTo>
                      <a:pt x="12960" y="0"/>
                    </a:moveTo>
                    <a:cubicBezTo>
                      <a:pt x="12372" y="0"/>
                      <a:pt x="11785" y="36"/>
                      <a:pt x="11201" y="109"/>
                    </a:cubicBezTo>
                    <a:cubicBezTo>
                      <a:pt x="7027" y="629"/>
                      <a:pt x="3123" y="3032"/>
                      <a:pt x="778" y="6524"/>
                    </a:cubicBezTo>
                    <a:lnTo>
                      <a:pt x="0" y="7798"/>
                    </a:lnTo>
                    <a:cubicBezTo>
                      <a:pt x="1605" y="8606"/>
                      <a:pt x="3101" y="9626"/>
                      <a:pt x="4593" y="10627"/>
                    </a:cubicBezTo>
                    <a:cubicBezTo>
                      <a:pt x="6734" y="7865"/>
                      <a:pt x="10301" y="6109"/>
                      <a:pt x="13630" y="6109"/>
                    </a:cubicBezTo>
                    <a:cubicBezTo>
                      <a:pt x="14636" y="6109"/>
                      <a:pt x="15620" y="6269"/>
                      <a:pt x="16536" y="6610"/>
                    </a:cubicBezTo>
                    <a:cubicBezTo>
                      <a:pt x="19254" y="7622"/>
                      <a:pt x="21214" y="10202"/>
                      <a:pt x="21911" y="13017"/>
                    </a:cubicBezTo>
                    <a:cubicBezTo>
                      <a:pt x="22523" y="15493"/>
                      <a:pt x="22250" y="18115"/>
                      <a:pt x="21468" y="20552"/>
                    </a:cubicBezTo>
                    <a:cubicBezTo>
                      <a:pt x="23371" y="21604"/>
                      <a:pt x="25283" y="22640"/>
                      <a:pt x="27201" y="23666"/>
                    </a:cubicBezTo>
                    <a:cubicBezTo>
                      <a:pt x="28544" y="19983"/>
                      <a:pt x="28778" y="15893"/>
                      <a:pt x="27794" y="12095"/>
                    </a:cubicBezTo>
                    <a:cubicBezTo>
                      <a:pt x="26973" y="8931"/>
                      <a:pt x="25313" y="5955"/>
                      <a:pt x="22880" y="3771"/>
                    </a:cubicBezTo>
                    <a:cubicBezTo>
                      <a:pt x="20188" y="1353"/>
                      <a:pt x="16575" y="0"/>
                      <a:pt x="129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14"/>
              <p:cNvSpPr/>
              <p:nvPr/>
            </p:nvSpPr>
            <p:spPr>
              <a:xfrm rot="-7490856">
                <a:off x="8804349" y="612699"/>
                <a:ext cx="782444" cy="626790"/>
              </a:xfrm>
              <a:custGeom>
                <a:rect b="b" l="l" r="r" t="t"/>
                <a:pathLst>
                  <a:path extrusionOk="0" h="11706" w="14613">
                    <a:moveTo>
                      <a:pt x="6361" y="0"/>
                    </a:moveTo>
                    <a:cubicBezTo>
                      <a:pt x="6290" y="0"/>
                      <a:pt x="6219" y="1"/>
                      <a:pt x="6148" y="3"/>
                    </a:cubicBezTo>
                    <a:cubicBezTo>
                      <a:pt x="3817" y="72"/>
                      <a:pt x="1644" y="1166"/>
                      <a:pt x="0" y="2815"/>
                    </a:cubicBezTo>
                    <a:cubicBezTo>
                      <a:pt x="1439" y="3763"/>
                      <a:pt x="2895" y="4684"/>
                      <a:pt x="4348" y="5605"/>
                    </a:cubicBezTo>
                    <a:cubicBezTo>
                      <a:pt x="6881" y="7211"/>
                      <a:pt x="9430" y="8793"/>
                      <a:pt x="11989" y="10350"/>
                    </a:cubicBezTo>
                    <a:cubicBezTo>
                      <a:pt x="12737" y="10806"/>
                      <a:pt x="13487" y="11255"/>
                      <a:pt x="14237" y="11705"/>
                    </a:cubicBezTo>
                    <a:cubicBezTo>
                      <a:pt x="14608" y="9997"/>
                      <a:pt x="14613" y="8179"/>
                      <a:pt x="14206" y="6433"/>
                    </a:cubicBezTo>
                    <a:cubicBezTo>
                      <a:pt x="14018" y="5631"/>
                      <a:pt x="13750" y="4840"/>
                      <a:pt x="13357" y="4113"/>
                    </a:cubicBezTo>
                    <a:cubicBezTo>
                      <a:pt x="11979" y="1548"/>
                      <a:pt x="9111" y="0"/>
                      <a:pt x="63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39" name="Google Shape;739;p14"/>
          <p:cNvGrpSpPr/>
          <p:nvPr/>
        </p:nvGrpSpPr>
        <p:grpSpPr>
          <a:xfrm>
            <a:off x="1186500" y="4496052"/>
            <a:ext cx="1209635" cy="468912"/>
            <a:chOff x="5301300" y="4368327"/>
            <a:chExt cx="1209635" cy="468912"/>
          </a:xfrm>
        </p:grpSpPr>
        <p:sp>
          <p:nvSpPr>
            <p:cNvPr id="740" name="Google Shape;740;p14"/>
            <p:cNvSpPr/>
            <p:nvPr/>
          </p:nvSpPr>
          <p:spPr>
            <a:xfrm>
              <a:off x="5301300" y="4368327"/>
              <a:ext cx="1209596" cy="189753"/>
            </a:xfrm>
            <a:custGeom>
              <a:rect b="b" l="l" r="r" t="t"/>
              <a:pathLst>
                <a:path extrusionOk="0" h="4928" w="31414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4"/>
                    <a:pt x="18849" y="2656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8"/>
                    <a:pt x="12666" y="3351"/>
                  </a:cubicBezTo>
                  <a:cubicBezTo>
                    <a:pt x="11030" y="2321"/>
                    <a:pt x="9713" y="747"/>
                    <a:pt x="7672" y="554"/>
                  </a:cubicBezTo>
                  <a:cubicBezTo>
                    <a:pt x="7531" y="540"/>
                    <a:pt x="7391" y="534"/>
                    <a:pt x="7250" y="534"/>
                  </a:cubicBezTo>
                  <a:cubicBezTo>
                    <a:pt x="6086" y="534"/>
                    <a:pt x="4945" y="972"/>
                    <a:pt x="3928" y="1506"/>
                  </a:cubicBezTo>
                  <a:cubicBezTo>
                    <a:pt x="2668" y="2165"/>
                    <a:pt x="1487" y="2992"/>
                    <a:pt x="354" y="3845"/>
                  </a:cubicBezTo>
                  <a:cubicBezTo>
                    <a:pt x="1" y="4111"/>
                    <a:pt x="224" y="4656"/>
                    <a:pt x="556" y="4656"/>
                  </a:cubicBezTo>
                  <a:cubicBezTo>
                    <a:pt x="627" y="4656"/>
                    <a:pt x="703" y="4631"/>
                    <a:pt x="780" y="4574"/>
                  </a:cubicBezTo>
                  <a:cubicBezTo>
                    <a:pt x="1765" y="3832"/>
                    <a:pt x="2787" y="3123"/>
                    <a:pt x="3857" y="2507"/>
                  </a:cubicBezTo>
                  <a:cubicBezTo>
                    <a:pt x="4853" y="1934"/>
                    <a:pt x="5961" y="1418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6"/>
                    <a:pt x="12034" y="3946"/>
                  </a:cubicBezTo>
                  <a:cubicBezTo>
                    <a:pt x="12847" y="4490"/>
                    <a:pt x="13747" y="4872"/>
                    <a:pt x="14733" y="4921"/>
                  </a:cubicBezTo>
                  <a:cubicBezTo>
                    <a:pt x="14811" y="4925"/>
                    <a:pt x="14889" y="4927"/>
                    <a:pt x="14967" y="4927"/>
                  </a:cubicBezTo>
                  <a:cubicBezTo>
                    <a:pt x="16017" y="4927"/>
                    <a:pt x="17042" y="4576"/>
                    <a:pt x="17975" y="4118"/>
                  </a:cubicBezTo>
                  <a:cubicBezTo>
                    <a:pt x="19942" y="3155"/>
                    <a:pt x="21595" y="1491"/>
                    <a:pt x="23768" y="975"/>
                  </a:cubicBezTo>
                  <a:cubicBezTo>
                    <a:pt x="24142" y="886"/>
                    <a:pt x="24511" y="846"/>
                    <a:pt x="24875" y="846"/>
                  </a:cubicBezTo>
                  <a:cubicBezTo>
                    <a:pt x="27000" y="846"/>
                    <a:pt x="28950" y="2224"/>
                    <a:pt x="30626" y="3432"/>
                  </a:cubicBezTo>
                  <a:cubicBezTo>
                    <a:pt x="30702" y="3487"/>
                    <a:pt x="30778" y="3511"/>
                    <a:pt x="30848" y="3511"/>
                  </a:cubicBezTo>
                  <a:cubicBezTo>
                    <a:pt x="31187" y="3511"/>
                    <a:pt x="31414" y="2965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14"/>
            <p:cNvSpPr/>
            <p:nvPr/>
          </p:nvSpPr>
          <p:spPr>
            <a:xfrm>
              <a:off x="5301300" y="4461393"/>
              <a:ext cx="1209635" cy="189753"/>
            </a:xfrm>
            <a:custGeom>
              <a:rect b="b" l="l" r="r" t="t"/>
              <a:pathLst>
                <a:path extrusionOk="0" h="4928" w="31415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3"/>
                    <a:pt x="18849" y="2654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8"/>
                    <a:pt x="12666" y="3351"/>
                  </a:cubicBezTo>
                  <a:cubicBezTo>
                    <a:pt x="11030" y="2321"/>
                    <a:pt x="9713" y="747"/>
                    <a:pt x="7672" y="553"/>
                  </a:cubicBezTo>
                  <a:cubicBezTo>
                    <a:pt x="7531" y="540"/>
                    <a:pt x="7391" y="534"/>
                    <a:pt x="7250" y="534"/>
                  </a:cubicBezTo>
                  <a:cubicBezTo>
                    <a:pt x="6086" y="534"/>
                    <a:pt x="4945" y="971"/>
                    <a:pt x="3928" y="1504"/>
                  </a:cubicBezTo>
                  <a:cubicBezTo>
                    <a:pt x="2668" y="2165"/>
                    <a:pt x="1487" y="2991"/>
                    <a:pt x="354" y="3845"/>
                  </a:cubicBezTo>
                  <a:cubicBezTo>
                    <a:pt x="1" y="4111"/>
                    <a:pt x="224" y="4656"/>
                    <a:pt x="556" y="4656"/>
                  </a:cubicBezTo>
                  <a:cubicBezTo>
                    <a:pt x="627" y="4656"/>
                    <a:pt x="703" y="4631"/>
                    <a:pt x="780" y="4573"/>
                  </a:cubicBezTo>
                  <a:cubicBezTo>
                    <a:pt x="1765" y="3832"/>
                    <a:pt x="2787" y="3123"/>
                    <a:pt x="3857" y="2507"/>
                  </a:cubicBezTo>
                  <a:cubicBezTo>
                    <a:pt x="4853" y="1934"/>
                    <a:pt x="5961" y="1418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5"/>
                    <a:pt x="12034" y="3946"/>
                  </a:cubicBezTo>
                  <a:cubicBezTo>
                    <a:pt x="12847" y="4490"/>
                    <a:pt x="13747" y="4872"/>
                    <a:pt x="14733" y="4921"/>
                  </a:cubicBezTo>
                  <a:cubicBezTo>
                    <a:pt x="14811" y="4925"/>
                    <a:pt x="14889" y="4927"/>
                    <a:pt x="14967" y="4927"/>
                  </a:cubicBezTo>
                  <a:cubicBezTo>
                    <a:pt x="16017" y="4927"/>
                    <a:pt x="17042" y="4575"/>
                    <a:pt x="17975" y="4117"/>
                  </a:cubicBezTo>
                  <a:cubicBezTo>
                    <a:pt x="19942" y="3155"/>
                    <a:pt x="21595" y="1490"/>
                    <a:pt x="23768" y="975"/>
                  </a:cubicBezTo>
                  <a:cubicBezTo>
                    <a:pt x="24142" y="886"/>
                    <a:pt x="24511" y="846"/>
                    <a:pt x="24875" y="846"/>
                  </a:cubicBezTo>
                  <a:cubicBezTo>
                    <a:pt x="27000" y="846"/>
                    <a:pt x="28950" y="2224"/>
                    <a:pt x="30626" y="3432"/>
                  </a:cubicBezTo>
                  <a:cubicBezTo>
                    <a:pt x="30702" y="3487"/>
                    <a:pt x="30777" y="3510"/>
                    <a:pt x="30848" y="3510"/>
                  </a:cubicBezTo>
                  <a:cubicBezTo>
                    <a:pt x="31186" y="3510"/>
                    <a:pt x="31414" y="2964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14"/>
            <p:cNvSpPr/>
            <p:nvPr/>
          </p:nvSpPr>
          <p:spPr>
            <a:xfrm>
              <a:off x="5301300" y="4554459"/>
              <a:ext cx="1209635" cy="189714"/>
            </a:xfrm>
            <a:custGeom>
              <a:rect b="b" l="l" r="r" t="t"/>
              <a:pathLst>
                <a:path extrusionOk="0" h="4927" w="31415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3"/>
                    <a:pt x="18849" y="2654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9" y="4068"/>
                    <a:pt x="15194" y="4081"/>
                    <a:pt x="15011" y="4081"/>
                  </a:cubicBezTo>
                  <a:cubicBezTo>
                    <a:pt x="14174" y="4081"/>
                    <a:pt x="13393" y="3807"/>
                    <a:pt x="12666" y="3351"/>
                  </a:cubicBezTo>
                  <a:cubicBezTo>
                    <a:pt x="11030" y="2319"/>
                    <a:pt x="9713" y="745"/>
                    <a:pt x="7672" y="552"/>
                  </a:cubicBezTo>
                  <a:cubicBezTo>
                    <a:pt x="7533" y="539"/>
                    <a:pt x="7393" y="533"/>
                    <a:pt x="7254" y="533"/>
                  </a:cubicBezTo>
                  <a:cubicBezTo>
                    <a:pt x="6089" y="533"/>
                    <a:pt x="4946" y="971"/>
                    <a:pt x="3928" y="1504"/>
                  </a:cubicBezTo>
                  <a:cubicBezTo>
                    <a:pt x="2668" y="2164"/>
                    <a:pt x="1487" y="2990"/>
                    <a:pt x="354" y="3845"/>
                  </a:cubicBezTo>
                  <a:cubicBezTo>
                    <a:pt x="1" y="4110"/>
                    <a:pt x="224" y="4655"/>
                    <a:pt x="557" y="4655"/>
                  </a:cubicBezTo>
                  <a:cubicBezTo>
                    <a:pt x="628" y="4655"/>
                    <a:pt x="703" y="4630"/>
                    <a:pt x="780" y="4573"/>
                  </a:cubicBezTo>
                  <a:cubicBezTo>
                    <a:pt x="1765" y="3830"/>
                    <a:pt x="2787" y="3122"/>
                    <a:pt x="3857" y="2507"/>
                  </a:cubicBezTo>
                  <a:cubicBezTo>
                    <a:pt x="4853" y="1933"/>
                    <a:pt x="5961" y="1416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4"/>
                    <a:pt x="12034" y="3944"/>
                  </a:cubicBezTo>
                  <a:cubicBezTo>
                    <a:pt x="12847" y="4490"/>
                    <a:pt x="13747" y="4871"/>
                    <a:pt x="14733" y="4921"/>
                  </a:cubicBezTo>
                  <a:cubicBezTo>
                    <a:pt x="14810" y="4925"/>
                    <a:pt x="14886" y="4927"/>
                    <a:pt x="14963" y="4927"/>
                  </a:cubicBezTo>
                  <a:cubicBezTo>
                    <a:pt x="16014" y="4927"/>
                    <a:pt x="17040" y="4576"/>
                    <a:pt x="17975" y="4117"/>
                  </a:cubicBezTo>
                  <a:cubicBezTo>
                    <a:pt x="19942" y="3153"/>
                    <a:pt x="21595" y="1490"/>
                    <a:pt x="23768" y="975"/>
                  </a:cubicBezTo>
                  <a:cubicBezTo>
                    <a:pt x="24143" y="886"/>
                    <a:pt x="24512" y="845"/>
                    <a:pt x="24877" y="845"/>
                  </a:cubicBezTo>
                  <a:cubicBezTo>
                    <a:pt x="27001" y="845"/>
                    <a:pt x="28950" y="2223"/>
                    <a:pt x="30626" y="3432"/>
                  </a:cubicBezTo>
                  <a:cubicBezTo>
                    <a:pt x="30702" y="3487"/>
                    <a:pt x="30777" y="3510"/>
                    <a:pt x="30848" y="3510"/>
                  </a:cubicBezTo>
                  <a:cubicBezTo>
                    <a:pt x="31186" y="3510"/>
                    <a:pt x="31414" y="2964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14"/>
            <p:cNvSpPr/>
            <p:nvPr/>
          </p:nvSpPr>
          <p:spPr>
            <a:xfrm>
              <a:off x="5301300" y="4647486"/>
              <a:ext cx="1209635" cy="189753"/>
            </a:xfrm>
            <a:custGeom>
              <a:rect b="b" l="l" r="r" t="t"/>
              <a:pathLst>
                <a:path extrusionOk="0" h="4928" w="31415">
                  <a:moveTo>
                    <a:pt x="24883" y="0"/>
                  </a:moveTo>
                  <a:cubicBezTo>
                    <a:pt x="24879" y="0"/>
                    <a:pt x="24876" y="0"/>
                    <a:pt x="24872" y="0"/>
                  </a:cubicBezTo>
                  <a:cubicBezTo>
                    <a:pt x="22562" y="6"/>
                    <a:pt x="20709" y="1483"/>
                    <a:pt x="18849" y="2655"/>
                  </a:cubicBezTo>
                  <a:cubicBezTo>
                    <a:pt x="17848" y="3286"/>
                    <a:pt x="16754" y="3870"/>
                    <a:pt x="15567" y="4040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7"/>
                    <a:pt x="12666" y="3351"/>
                  </a:cubicBezTo>
                  <a:cubicBezTo>
                    <a:pt x="11030" y="2320"/>
                    <a:pt x="9713" y="746"/>
                    <a:pt x="7672" y="553"/>
                  </a:cubicBezTo>
                  <a:cubicBezTo>
                    <a:pt x="7533" y="540"/>
                    <a:pt x="7393" y="533"/>
                    <a:pt x="7254" y="533"/>
                  </a:cubicBezTo>
                  <a:cubicBezTo>
                    <a:pt x="6089" y="533"/>
                    <a:pt x="4946" y="971"/>
                    <a:pt x="3928" y="1505"/>
                  </a:cubicBezTo>
                  <a:cubicBezTo>
                    <a:pt x="2668" y="2165"/>
                    <a:pt x="1487" y="2991"/>
                    <a:pt x="354" y="3846"/>
                  </a:cubicBezTo>
                  <a:cubicBezTo>
                    <a:pt x="1" y="4111"/>
                    <a:pt x="224" y="4656"/>
                    <a:pt x="557" y="4656"/>
                  </a:cubicBezTo>
                  <a:cubicBezTo>
                    <a:pt x="628" y="4656"/>
                    <a:pt x="703" y="4631"/>
                    <a:pt x="780" y="4574"/>
                  </a:cubicBezTo>
                  <a:cubicBezTo>
                    <a:pt x="1765" y="3831"/>
                    <a:pt x="2787" y="3123"/>
                    <a:pt x="3857" y="2508"/>
                  </a:cubicBezTo>
                  <a:cubicBezTo>
                    <a:pt x="4853" y="1934"/>
                    <a:pt x="5961" y="1417"/>
                    <a:pt x="7130" y="1381"/>
                  </a:cubicBezTo>
                  <a:cubicBezTo>
                    <a:pt x="7170" y="1380"/>
                    <a:pt x="7209" y="1379"/>
                    <a:pt x="7248" y="1379"/>
                  </a:cubicBezTo>
                  <a:cubicBezTo>
                    <a:pt x="9188" y="1379"/>
                    <a:pt x="10529" y="2935"/>
                    <a:pt x="12034" y="3945"/>
                  </a:cubicBezTo>
                  <a:cubicBezTo>
                    <a:pt x="12847" y="4491"/>
                    <a:pt x="13747" y="4871"/>
                    <a:pt x="14733" y="4922"/>
                  </a:cubicBezTo>
                  <a:cubicBezTo>
                    <a:pt x="14809" y="4926"/>
                    <a:pt x="14886" y="4928"/>
                    <a:pt x="14962" y="4928"/>
                  </a:cubicBezTo>
                  <a:cubicBezTo>
                    <a:pt x="16014" y="4928"/>
                    <a:pt x="17040" y="4576"/>
                    <a:pt x="17975" y="4118"/>
                  </a:cubicBezTo>
                  <a:cubicBezTo>
                    <a:pt x="19942" y="3154"/>
                    <a:pt x="21595" y="1491"/>
                    <a:pt x="23768" y="974"/>
                  </a:cubicBezTo>
                  <a:cubicBezTo>
                    <a:pt x="24142" y="885"/>
                    <a:pt x="24511" y="845"/>
                    <a:pt x="24875" y="845"/>
                  </a:cubicBezTo>
                  <a:cubicBezTo>
                    <a:pt x="27000" y="845"/>
                    <a:pt x="28950" y="2223"/>
                    <a:pt x="30626" y="3433"/>
                  </a:cubicBezTo>
                  <a:cubicBezTo>
                    <a:pt x="30702" y="3487"/>
                    <a:pt x="30777" y="3511"/>
                    <a:pt x="30848" y="3511"/>
                  </a:cubicBezTo>
                  <a:cubicBezTo>
                    <a:pt x="31186" y="3511"/>
                    <a:pt x="31414" y="2965"/>
                    <a:pt x="31052" y="2704"/>
                  </a:cubicBezTo>
                  <a:cubicBezTo>
                    <a:pt x="29240" y="1397"/>
                    <a:pt x="27209" y="0"/>
                    <a:pt x="24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1_1"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15"/>
          <p:cNvSpPr txBox="1"/>
          <p:nvPr>
            <p:ph type="title"/>
          </p:nvPr>
        </p:nvSpPr>
        <p:spPr>
          <a:xfrm>
            <a:off x="3591425" y="2403675"/>
            <a:ext cx="4839300" cy="820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46" name="Google Shape;746;p15"/>
          <p:cNvSpPr txBox="1"/>
          <p:nvPr>
            <p:ph hasCustomPrompt="1" idx="2" type="title"/>
          </p:nvPr>
        </p:nvSpPr>
        <p:spPr>
          <a:xfrm>
            <a:off x="7162325" y="1567075"/>
            <a:ext cx="1268400" cy="992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7" name="Google Shape;747;p15"/>
          <p:cNvSpPr txBox="1"/>
          <p:nvPr>
            <p:ph idx="1" type="subTitle"/>
          </p:nvPr>
        </p:nvSpPr>
        <p:spPr>
          <a:xfrm>
            <a:off x="3591425" y="3134368"/>
            <a:ext cx="48393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48" name="Google Shape;748;p15"/>
          <p:cNvGrpSpPr/>
          <p:nvPr/>
        </p:nvGrpSpPr>
        <p:grpSpPr>
          <a:xfrm>
            <a:off x="-1007870" y="-1675268"/>
            <a:ext cx="9091533" cy="7719211"/>
            <a:chOff x="-1007870" y="-1675268"/>
            <a:chExt cx="9091533" cy="7719211"/>
          </a:xfrm>
        </p:grpSpPr>
        <p:sp>
          <p:nvSpPr>
            <p:cNvPr id="749" name="Google Shape;749;p15"/>
            <p:cNvSpPr/>
            <p:nvPr/>
          </p:nvSpPr>
          <p:spPr>
            <a:xfrm flipH="1" rot="-4947210">
              <a:off x="5672712" y="-1776547"/>
              <a:ext cx="2028911" cy="2548606"/>
            </a:xfrm>
            <a:custGeom>
              <a:rect b="b" l="l" r="r" t="t"/>
              <a:pathLst>
                <a:path extrusionOk="0" h="52483" w="41781">
                  <a:moveTo>
                    <a:pt x="25819" y="1"/>
                  </a:moveTo>
                  <a:cubicBezTo>
                    <a:pt x="24796" y="1"/>
                    <a:pt x="23773" y="60"/>
                    <a:pt x="22765" y="163"/>
                  </a:cubicBezTo>
                  <a:cubicBezTo>
                    <a:pt x="20734" y="371"/>
                    <a:pt x="18646" y="778"/>
                    <a:pt x="17021" y="1919"/>
                  </a:cubicBezTo>
                  <a:cubicBezTo>
                    <a:pt x="15142" y="3240"/>
                    <a:pt x="14125" y="5390"/>
                    <a:pt x="13699" y="7547"/>
                  </a:cubicBezTo>
                  <a:cubicBezTo>
                    <a:pt x="13272" y="9705"/>
                    <a:pt x="13363" y="11922"/>
                    <a:pt x="13275" y="14118"/>
                  </a:cubicBezTo>
                  <a:cubicBezTo>
                    <a:pt x="13067" y="19283"/>
                    <a:pt x="11801" y="24521"/>
                    <a:pt x="8714" y="28798"/>
                  </a:cubicBezTo>
                  <a:cubicBezTo>
                    <a:pt x="7013" y="31157"/>
                    <a:pt x="4804" y="33164"/>
                    <a:pt x="3055" y="35493"/>
                  </a:cubicBezTo>
                  <a:cubicBezTo>
                    <a:pt x="1305" y="37821"/>
                    <a:pt x="0" y="40643"/>
                    <a:pt x="478" y="43465"/>
                  </a:cubicBezTo>
                  <a:cubicBezTo>
                    <a:pt x="868" y="45771"/>
                    <a:pt x="2435" y="47824"/>
                    <a:pt x="4448" y="49236"/>
                  </a:cubicBezTo>
                  <a:cubicBezTo>
                    <a:pt x="6460" y="50647"/>
                    <a:pt x="8890" y="51465"/>
                    <a:pt x="11349" y="51951"/>
                  </a:cubicBezTo>
                  <a:cubicBezTo>
                    <a:pt x="13145" y="52306"/>
                    <a:pt x="14983" y="52482"/>
                    <a:pt x="16819" y="52482"/>
                  </a:cubicBezTo>
                  <a:cubicBezTo>
                    <a:pt x="22694" y="52482"/>
                    <a:pt x="28552" y="50679"/>
                    <a:pt x="32991" y="47164"/>
                  </a:cubicBezTo>
                  <a:cubicBezTo>
                    <a:pt x="33452" y="46800"/>
                    <a:pt x="33895" y="46418"/>
                    <a:pt x="34320" y="46018"/>
                  </a:cubicBezTo>
                  <a:cubicBezTo>
                    <a:pt x="39278" y="41357"/>
                    <a:pt x="41780" y="34424"/>
                    <a:pt x="40354" y="27963"/>
                  </a:cubicBezTo>
                  <a:cubicBezTo>
                    <a:pt x="39943" y="26098"/>
                    <a:pt x="39232" y="24308"/>
                    <a:pt x="38581" y="22505"/>
                  </a:cubicBezTo>
                  <a:cubicBezTo>
                    <a:pt x="37994" y="20879"/>
                    <a:pt x="37017" y="19276"/>
                    <a:pt x="37323" y="17522"/>
                  </a:cubicBezTo>
                  <a:cubicBezTo>
                    <a:pt x="37695" y="15388"/>
                    <a:pt x="39225" y="13603"/>
                    <a:pt x="39711" y="11495"/>
                  </a:cubicBezTo>
                  <a:cubicBezTo>
                    <a:pt x="40562" y="7815"/>
                    <a:pt x="38092" y="3931"/>
                    <a:pt x="34590" y="1989"/>
                  </a:cubicBezTo>
                  <a:cubicBezTo>
                    <a:pt x="31962" y="533"/>
                    <a:pt x="28892" y="1"/>
                    <a:pt x="258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15"/>
            <p:cNvSpPr/>
            <p:nvPr/>
          </p:nvSpPr>
          <p:spPr>
            <a:xfrm flipH="1" rot="-6613951">
              <a:off x="-456655" y="-1208893"/>
              <a:ext cx="2223724" cy="2725281"/>
            </a:xfrm>
            <a:custGeom>
              <a:rect b="b" l="l" r="r" t="t"/>
              <a:pathLst>
                <a:path extrusionOk="0" h="37378" w="30499">
                  <a:moveTo>
                    <a:pt x="21496" y="1"/>
                  </a:moveTo>
                  <a:cubicBezTo>
                    <a:pt x="20740" y="1"/>
                    <a:pt x="19985" y="99"/>
                    <a:pt x="19257" y="293"/>
                  </a:cubicBezTo>
                  <a:cubicBezTo>
                    <a:pt x="18268" y="557"/>
                    <a:pt x="17002" y="1398"/>
                    <a:pt x="15816" y="1398"/>
                  </a:cubicBezTo>
                  <a:cubicBezTo>
                    <a:pt x="15791" y="1398"/>
                    <a:pt x="15767" y="1398"/>
                    <a:pt x="15742" y="1397"/>
                  </a:cubicBezTo>
                  <a:cubicBezTo>
                    <a:pt x="14588" y="1361"/>
                    <a:pt x="13785" y="434"/>
                    <a:pt x="12691" y="434"/>
                  </a:cubicBezTo>
                  <a:cubicBezTo>
                    <a:pt x="12454" y="434"/>
                    <a:pt x="12204" y="477"/>
                    <a:pt x="11934" y="582"/>
                  </a:cubicBezTo>
                  <a:cubicBezTo>
                    <a:pt x="10740" y="1046"/>
                    <a:pt x="9852" y="2050"/>
                    <a:pt x="9014" y="3020"/>
                  </a:cubicBezTo>
                  <a:cubicBezTo>
                    <a:pt x="5913" y="6603"/>
                    <a:pt x="2734" y="10324"/>
                    <a:pt x="1328" y="14846"/>
                  </a:cubicBezTo>
                  <a:cubicBezTo>
                    <a:pt x="0" y="19112"/>
                    <a:pt x="375" y="23733"/>
                    <a:pt x="1355" y="28089"/>
                  </a:cubicBezTo>
                  <a:cubicBezTo>
                    <a:pt x="1729" y="29755"/>
                    <a:pt x="2226" y="31459"/>
                    <a:pt x="3042" y="32945"/>
                  </a:cubicBezTo>
                  <a:cubicBezTo>
                    <a:pt x="3576" y="33920"/>
                    <a:pt x="4245" y="34803"/>
                    <a:pt x="5107" y="35519"/>
                  </a:cubicBezTo>
                  <a:cubicBezTo>
                    <a:pt x="6640" y="36795"/>
                    <a:pt x="8634" y="37378"/>
                    <a:pt x="10643" y="37378"/>
                  </a:cubicBezTo>
                  <a:cubicBezTo>
                    <a:pt x="11603" y="37378"/>
                    <a:pt x="12566" y="37245"/>
                    <a:pt x="13486" y="36991"/>
                  </a:cubicBezTo>
                  <a:cubicBezTo>
                    <a:pt x="16328" y="36207"/>
                    <a:pt x="18791" y="34401"/>
                    <a:pt x="20891" y="32330"/>
                  </a:cubicBezTo>
                  <a:cubicBezTo>
                    <a:pt x="25986" y="27307"/>
                    <a:pt x="29278" y="20492"/>
                    <a:pt x="30047" y="13379"/>
                  </a:cubicBezTo>
                  <a:cubicBezTo>
                    <a:pt x="30499" y="9215"/>
                    <a:pt x="29874" y="4496"/>
                    <a:pt x="26665" y="1804"/>
                  </a:cubicBezTo>
                  <a:cubicBezTo>
                    <a:pt x="25226" y="596"/>
                    <a:pt x="23361" y="1"/>
                    <a:pt x="214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15"/>
            <p:cNvSpPr/>
            <p:nvPr/>
          </p:nvSpPr>
          <p:spPr>
            <a:xfrm rot="8573291">
              <a:off x="257505" y="4232852"/>
              <a:ext cx="2028947" cy="1334089"/>
            </a:xfrm>
            <a:custGeom>
              <a:rect b="b" l="l" r="r" t="t"/>
              <a:pathLst>
                <a:path extrusionOk="0" h="12831" w="19514">
                  <a:moveTo>
                    <a:pt x="13945" y="1"/>
                  </a:moveTo>
                  <a:cubicBezTo>
                    <a:pt x="13506" y="1"/>
                    <a:pt x="13064" y="51"/>
                    <a:pt x="12631" y="144"/>
                  </a:cubicBezTo>
                  <a:cubicBezTo>
                    <a:pt x="12049" y="270"/>
                    <a:pt x="11481" y="476"/>
                    <a:pt x="10951" y="746"/>
                  </a:cubicBezTo>
                  <a:cubicBezTo>
                    <a:pt x="10863" y="789"/>
                    <a:pt x="10778" y="836"/>
                    <a:pt x="10693" y="885"/>
                  </a:cubicBezTo>
                  <a:cubicBezTo>
                    <a:pt x="10458" y="1017"/>
                    <a:pt x="10196" y="1088"/>
                    <a:pt x="9936" y="1088"/>
                  </a:cubicBezTo>
                  <a:cubicBezTo>
                    <a:pt x="9714" y="1088"/>
                    <a:pt x="9493" y="1037"/>
                    <a:pt x="9290" y="929"/>
                  </a:cubicBezTo>
                  <a:cubicBezTo>
                    <a:pt x="9081" y="820"/>
                    <a:pt x="8865" y="723"/>
                    <a:pt x="8637" y="645"/>
                  </a:cubicBezTo>
                  <a:cubicBezTo>
                    <a:pt x="8080" y="451"/>
                    <a:pt x="7495" y="362"/>
                    <a:pt x="6908" y="362"/>
                  </a:cubicBezTo>
                  <a:cubicBezTo>
                    <a:pt x="6469" y="362"/>
                    <a:pt x="6028" y="412"/>
                    <a:pt x="5595" y="505"/>
                  </a:cubicBezTo>
                  <a:cubicBezTo>
                    <a:pt x="5012" y="632"/>
                    <a:pt x="4444" y="837"/>
                    <a:pt x="3914" y="1107"/>
                  </a:cubicBezTo>
                  <a:cubicBezTo>
                    <a:pt x="2015" y="2077"/>
                    <a:pt x="522" y="3955"/>
                    <a:pt x="330" y="6079"/>
                  </a:cubicBezTo>
                  <a:cubicBezTo>
                    <a:pt x="1" y="9720"/>
                    <a:pt x="3295" y="12831"/>
                    <a:pt x="6697" y="12831"/>
                  </a:cubicBezTo>
                  <a:cubicBezTo>
                    <a:pt x="7696" y="12831"/>
                    <a:pt x="8704" y="12563"/>
                    <a:pt x="9632" y="11961"/>
                  </a:cubicBezTo>
                  <a:cubicBezTo>
                    <a:pt x="9635" y="11959"/>
                    <a:pt x="9638" y="11958"/>
                    <a:pt x="9639" y="11956"/>
                  </a:cubicBezTo>
                  <a:cubicBezTo>
                    <a:pt x="9892" y="11792"/>
                    <a:pt x="10183" y="11703"/>
                    <a:pt x="10473" y="11703"/>
                  </a:cubicBezTo>
                  <a:cubicBezTo>
                    <a:pt x="10676" y="11703"/>
                    <a:pt x="10879" y="11747"/>
                    <a:pt x="11068" y="11838"/>
                  </a:cubicBezTo>
                  <a:cubicBezTo>
                    <a:pt x="11902" y="12242"/>
                    <a:pt x="12813" y="12469"/>
                    <a:pt x="13732" y="12469"/>
                  </a:cubicBezTo>
                  <a:cubicBezTo>
                    <a:pt x="14732" y="12469"/>
                    <a:pt x="15740" y="12200"/>
                    <a:pt x="16669" y="11598"/>
                  </a:cubicBezTo>
                  <a:cubicBezTo>
                    <a:pt x="18500" y="10412"/>
                    <a:pt x="19513" y="8173"/>
                    <a:pt x="19469" y="5991"/>
                  </a:cubicBezTo>
                  <a:cubicBezTo>
                    <a:pt x="19418" y="3558"/>
                    <a:pt x="17971" y="1081"/>
                    <a:pt x="15674" y="283"/>
                  </a:cubicBezTo>
                  <a:cubicBezTo>
                    <a:pt x="15117" y="90"/>
                    <a:pt x="14533" y="1"/>
                    <a:pt x="139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2" name="Google Shape;752;p15"/>
          <p:cNvGrpSpPr/>
          <p:nvPr/>
        </p:nvGrpSpPr>
        <p:grpSpPr>
          <a:xfrm>
            <a:off x="504633" y="-864944"/>
            <a:ext cx="1533382" cy="2436041"/>
            <a:chOff x="504633" y="-864944"/>
            <a:chExt cx="1533382" cy="2436041"/>
          </a:xfrm>
        </p:grpSpPr>
        <p:sp>
          <p:nvSpPr>
            <p:cNvPr id="753" name="Google Shape;753;p15"/>
            <p:cNvSpPr/>
            <p:nvPr/>
          </p:nvSpPr>
          <p:spPr>
            <a:xfrm flipH="1" rot="-6613951">
              <a:off x="742626" y="1297451"/>
              <a:ext cx="156468" cy="163832"/>
            </a:xfrm>
            <a:custGeom>
              <a:rect b="b" l="l" r="r" t="t"/>
              <a:pathLst>
                <a:path extrusionOk="0" h="2247" w="2146">
                  <a:moveTo>
                    <a:pt x="992" y="1"/>
                  </a:moveTo>
                  <a:cubicBezTo>
                    <a:pt x="925" y="1"/>
                    <a:pt x="857" y="7"/>
                    <a:pt x="789" y="21"/>
                  </a:cubicBezTo>
                  <a:cubicBezTo>
                    <a:pt x="371" y="104"/>
                    <a:pt x="56" y="482"/>
                    <a:pt x="20" y="902"/>
                  </a:cubicBezTo>
                  <a:cubicBezTo>
                    <a:pt x="0" y="1143"/>
                    <a:pt x="94" y="1370"/>
                    <a:pt x="251" y="1541"/>
                  </a:cubicBezTo>
                  <a:lnTo>
                    <a:pt x="250" y="1541"/>
                  </a:lnTo>
                  <a:cubicBezTo>
                    <a:pt x="318" y="1827"/>
                    <a:pt x="520" y="2074"/>
                    <a:pt x="794" y="2189"/>
                  </a:cubicBezTo>
                  <a:cubicBezTo>
                    <a:pt x="887" y="2228"/>
                    <a:pt x="987" y="2246"/>
                    <a:pt x="1089" y="2246"/>
                  </a:cubicBezTo>
                  <a:cubicBezTo>
                    <a:pt x="1243" y="2246"/>
                    <a:pt x="1399" y="2204"/>
                    <a:pt x="1535" y="2130"/>
                  </a:cubicBezTo>
                  <a:cubicBezTo>
                    <a:pt x="1558" y="2134"/>
                    <a:pt x="1581" y="2136"/>
                    <a:pt x="1604" y="2136"/>
                  </a:cubicBezTo>
                  <a:cubicBezTo>
                    <a:pt x="1727" y="2136"/>
                    <a:pt x="1843" y="2074"/>
                    <a:pt x="1926" y="1964"/>
                  </a:cubicBezTo>
                  <a:cubicBezTo>
                    <a:pt x="2115" y="1713"/>
                    <a:pt x="2146" y="1357"/>
                    <a:pt x="2043" y="1058"/>
                  </a:cubicBezTo>
                  <a:cubicBezTo>
                    <a:pt x="2065" y="860"/>
                    <a:pt x="2010" y="651"/>
                    <a:pt x="1899" y="489"/>
                  </a:cubicBezTo>
                  <a:cubicBezTo>
                    <a:pt x="1694" y="187"/>
                    <a:pt x="1352" y="1"/>
                    <a:pt x="9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15"/>
            <p:cNvSpPr/>
            <p:nvPr/>
          </p:nvSpPr>
          <p:spPr>
            <a:xfrm flipH="1" rot="-6613951">
              <a:off x="1027438" y="1235356"/>
              <a:ext cx="219" cy="1021"/>
            </a:xfrm>
            <a:custGeom>
              <a:rect b="b" l="l" r="r" t="t"/>
              <a:pathLst>
                <a:path extrusionOk="0" h="14" w="3">
                  <a:moveTo>
                    <a:pt x="0" y="0"/>
                  </a:moveTo>
                  <a:lnTo>
                    <a:pt x="0" y="2"/>
                  </a:lnTo>
                  <a:cubicBezTo>
                    <a:pt x="2" y="5"/>
                    <a:pt x="2" y="8"/>
                    <a:pt x="2" y="11"/>
                  </a:cubicBezTo>
                  <a:cubicBezTo>
                    <a:pt x="2" y="11"/>
                    <a:pt x="3" y="12"/>
                    <a:pt x="3" y="12"/>
                  </a:cubicBezTo>
                  <a:lnTo>
                    <a:pt x="3" y="12"/>
                  </a:lnTo>
                  <a:cubicBezTo>
                    <a:pt x="3" y="9"/>
                    <a:pt x="2" y="6"/>
                    <a:pt x="2" y="2"/>
                  </a:cubicBezTo>
                  <a:cubicBezTo>
                    <a:pt x="2" y="2"/>
                    <a:pt x="0" y="0"/>
                    <a:pt x="0" y="0"/>
                  </a:cubicBezTo>
                  <a:close/>
                  <a:moveTo>
                    <a:pt x="3" y="12"/>
                  </a:move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3" y="13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15"/>
            <p:cNvSpPr/>
            <p:nvPr/>
          </p:nvSpPr>
          <p:spPr>
            <a:xfrm flipH="1" rot="-6613951">
              <a:off x="945251" y="1156803"/>
              <a:ext cx="156176" cy="157416"/>
            </a:xfrm>
            <a:custGeom>
              <a:rect b="b" l="l" r="r" t="t"/>
              <a:pathLst>
                <a:path extrusionOk="0" h="2159" w="2142">
                  <a:moveTo>
                    <a:pt x="1089" y="0"/>
                  </a:moveTo>
                  <a:cubicBezTo>
                    <a:pt x="1008" y="0"/>
                    <a:pt x="927" y="10"/>
                    <a:pt x="847" y="30"/>
                  </a:cubicBezTo>
                  <a:cubicBezTo>
                    <a:pt x="417" y="137"/>
                    <a:pt x="135" y="504"/>
                    <a:pt x="67" y="929"/>
                  </a:cubicBezTo>
                  <a:cubicBezTo>
                    <a:pt x="0" y="1340"/>
                    <a:pt x="210" y="1740"/>
                    <a:pt x="541" y="1974"/>
                  </a:cubicBezTo>
                  <a:cubicBezTo>
                    <a:pt x="700" y="2084"/>
                    <a:pt x="904" y="2154"/>
                    <a:pt x="1097" y="2159"/>
                  </a:cubicBezTo>
                  <a:cubicBezTo>
                    <a:pt x="1103" y="2159"/>
                    <a:pt x="1109" y="2159"/>
                    <a:pt x="1116" y="2159"/>
                  </a:cubicBezTo>
                  <a:cubicBezTo>
                    <a:pt x="1336" y="2159"/>
                    <a:pt x="1535" y="2084"/>
                    <a:pt x="1709" y="1949"/>
                  </a:cubicBezTo>
                  <a:cubicBezTo>
                    <a:pt x="1986" y="1734"/>
                    <a:pt x="2142" y="1336"/>
                    <a:pt x="2067" y="988"/>
                  </a:cubicBezTo>
                  <a:cubicBezTo>
                    <a:pt x="2077" y="808"/>
                    <a:pt x="2038" y="625"/>
                    <a:pt x="1938" y="465"/>
                  </a:cubicBezTo>
                  <a:cubicBezTo>
                    <a:pt x="1754" y="173"/>
                    <a:pt x="1427" y="0"/>
                    <a:pt x="10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15"/>
            <p:cNvSpPr/>
            <p:nvPr/>
          </p:nvSpPr>
          <p:spPr>
            <a:xfrm flipH="1" rot="-6613951">
              <a:off x="1046832" y="1233596"/>
              <a:ext cx="583" cy="292"/>
            </a:xfrm>
            <a:custGeom>
              <a:rect b="b" l="l" r="r" t="t"/>
              <a:pathLst>
                <a:path extrusionOk="0" h="4" w="8">
                  <a:moveTo>
                    <a:pt x="8" y="0"/>
                  </a:moveTo>
                  <a:cubicBezTo>
                    <a:pt x="8" y="0"/>
                    <a:pt x="6" y="0"/>
                    <a:pt x="3" y="2"/>
                  </a:cubicBezTo>
                  <a:cubicBezTo>
                    <a:pt x="2" y="2"/>
                    <a:pt x="2" y="2"/>
                    <a:pt x="1" y="3"/>
                  </a:cubicBezTo>
                  <a:cubicBezTo>
                    <a:pt x="2" y="2"/>
                    <a:pt x="5" y="2"/>
                    <a:pt x="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15"/>
            <p:cNvSpPr/>
            <p:nvPr/>
          </p:nvSpPr>
          <p:spPr>
            <a:xfrm flipH="1" rot="-6613951">
              <a:off x="1147287" y="972394"/>
              <a:ext cx="187382" cy="162228"/>
            </a:xfrm>
            <a:custGeom>
              <a:rect b="b" l="l" r="r" t="t"/>
              <a:pathLst>
                <a:path extrusionOk="0" h="2225" w="2570">
                  <a:moveTo>
                    <a:pt x="1383" y="1"/>
                  </a:moveTo>
                  <a:cubicBezTo>
                    <a:pt x="1315" y="1"/>
                    <a:pt x="1247" y="7"/>
                    <a:pt x="1178" y="18"/>
                  </a:cubicBezTo>
                  <a:cubicBezTo>
                    <a:pt x="869" y="70"/>
                    <a:pt x="592" y="256"/>
                    <a:pt x="412" y="507"/>
                  </a:cubicBezTo>
                  <a:cubicBezTo>
                    <a:pt x="1" y="1079"/>
                    <a:pt x="314" y="1966"/>
                    <a:pt x="976" y="2180"/>
                  </a:cubicBezTo>
                  <a:cubicBezTo>
                    <a:pt x="1071" y="2210"/>
                    <a:pt x="1168" y="2225"/>
                    <a:pt x="1263" y="2225"/>
                  </a:cubicBezTo>
                  <a:cubicBezTo>
                    <a:pt x="1496" y="2225"/>
                    <a:pt x="1724" y="2141"/>
                    <a:pt x="1917" y="2004"/>
                  </a:cubicBezTo>
                  <a:cubicBezTo>
                    <a:pt x="1977" y="1989"/>
                    <a:pt x="2037" y="1965"/>
                    <a:pt x="2090" y="1921"/>
                  </a:cubicBezTo>
                  <a:cubicBezTo>
                    <a:pt x="2566" y="1533"/>
                    <a:pt x="2569" y="699"/>
                    <a:pt x="2122" y="287"/>
                  </a:cubicBezTo>
                  <a:cubicBezTo>
                    <a:pt x="1914" y="95"/>
                    <a:pt x="1656" y="1"/>
                    <a:pt x="13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15"/>
            <p:cNvSpPr/>
            <p:nvPr/>
          </p:nvSpPr>
          <p:spPr>
            <a:xfrm flipH="1" rot="-6613951">
              <a:off x="1390777" y="762110"/>
              <a:ext cx="122418" cy="121033"/>
            </a:xfrm>
            <a:custGeom>
              <a:rect b="b" l="l" r="r" t="t"/>
              <a:pathLst>
                <a:path extrusionOk="0" h="1660" w="1679">
                  <a:moveTo>
                    <a:pt x="836" y="0"/>
                  </a:moveTo>
                  <a:cubicBezTo>
                    <a:pt x="627" y="0"/>
                    <a:pt x="425" y="77"/>
                    <a:pt x="266" y="214"/>
                  </a:cubicBezTo>
                  <a:cubicBezTo>
                    <a:pt x="169" y="296"/>
                    <a:pt x="104" y="403"/>
                    <a:pt x="57" y="518"/>
                  </a:cubicBezTo>
                  <a:cubicBezTo>
                    <a:pt x="19" y="606"/>
                    <a:pt x="0" y="706"/>
                    <a:pt x="0" y="801"/>
                  </a:cubicBezTo>
                  <a:cubicBezTo>
                    <a:pt x="0" y="1026"/>
                    <a:pt x="78" y="1251"/>
                    <a:pt x="236" y="1417"/>
                  </a:cubicBezTo>
                  <a:lnTo>
                    <a:pt x="234" y="1417"/>
                  </a:lnTo>
                  <a:cubicBezTo>
                    <a:pt x="322" y="1508"/>
                    <a:pt x="423" y="1571"/>
                    <a:pt x="540" y="1616"/>
                  </a:cubicBezTo>
                  <a:cubicBezTo>
                    <a:pt x="598" y="1638"/>
                    <a:pt x="660" y="1646"/>
                    <a:pt x="719" y="1655"/>
                  </a:cubicBezTo>
                  <a:cubicBezTo>
                    <a:pt x="739" y="1658"/>
                    <a:pt x="760" y="1660"/>
                    <a:pt x="780" y="1660"/>
                  </a:cubicBezTo>
                  <a:cubicBezTo>
                    <a:pt x="794" y="1660"/>
                    <a:pt x="809" y="1659"/>
                    <a:pt x="823" y="1658"/>
                  </a:cubicBezTo>
                  <a:cubicBezTo>
                    <a:pt x="951" y="1649"/>
                    <a:pt x="1064" y="1629"/>
                    <a:pt x="1181" y="1568"/>
                  </a:cubicBezTo>
                  <a:cubicBezTo>
                    <a:pt x="1191" y="1563"/>
                    <a:pt x="1198" y="1554"/>
                    <a:pt x="1208" y="1548"/>
                  </a:cubicBezTo>
                  <a:cubicBezTo>
                    <a:pt x="1270" y="1532"/>
                    <a:pt x="1329" y="1508"/>
                    <a:pt x="1383" y="1465"/>
                  </a:cubicBezTo>
                  <a:cubicBezTo>
                    <a:pt x="1429" y="1424"/>
                    <a:pt x="1468" y="1375"/>
                    <a:pt x="1504" y="1327"/>
                  </a:cubicBezTo>
                  <a:cubicBezTo>
                    <a:pt x="1526" y="1300"/>
                    <a:pt x="1543" y="1271"/>
                    <a:pt x="1559" y="1239"/>
                  </a:cubicBezTo>
                  <a:cubicBezTo>
                    <a:pt x="1615" y="1124"/>
                    <a:pt x="1650" y="1017"/>
                    <a:pt x="1660" y="887"/>
                  </a:cubicBezTo>
                  <a:cubicBezTo>
                    <a:pt x="1679" y="664"/>
                    <a:pt x="1601" y="443"/>
                    <a:pt x="1458" y="271"/>
                  </a:cubicBezTo>
                  <a:cubicBezTo>
                    <a:pt x="1319" y="104"/>
                    <a:pt x="1093" y="12"/>
                    <a:pt x="879" y="1"/>
                  </a:cubicBezTo>
                  <a:cubicBezTo>
                    <a:pt x="865" y="1"/>
                    <a:pt x="850" y="0"/>
                    <a:pt x="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15"/>
            <p:cNvSpPr/>
            <p:nvPr/>
          </p:nvSpPr>
          <p:spPr>
            <a:xfrm flipH="1" rot="-6613951">
              <a:off x="1583231" y="523413"/>
              <a:ext cx="142833" cy="153770"/>
            </a:xfrm>
            <a:custGeom>
              <a:rect b="b" l="l" r="r" t="t"/>
              <a:pathLst>
                <a:path extrusionOk="0" h="2109" w="1959">
                  <a:moveTo>
                    <a:pt x="981" y="1"/>
                  </a:moveTo>
                  <a:cubicBezTo>
                    <a:pt x="845" y="1"/>
                    <a:pt x="707" y="31"/>
                    <a:pt x="582" y="83"/>
                  </a:cubicBezTo>
                  <a:cubicBezTo>
                    <a:pt x="426" y="146"/>
                    <a:pt x="296" y="267"/>
                    <a:pt x="202" y="410"/>
                  </a:cubicBezTo>
                  <a:cubicBezTo>
                    <a:pt x="147" y="456"/>
                    <a:pt x="101" y="510"/>
                    <a:pt x="78" y="581"/>
                  </a:cubicBezTo>
                  <a:cubicBezTo>
                    <a:pt x="65" y="622"/>
                    <a:pt x="62" y="670"/>
                    <a:pt x="65" y="719"/>
                  </a:cubicBezTo>
                  <a:cubicBezTo>
                    <a:pt x="64" y="720"/>
                    <a:pt x="64" y="722"/>
                    <a:pt x="64" y="723"/>
                  </a:cubicBezTo>
                  <a:cubicBezTo>
                    <a:pt x="0" y="1019"/>
                    <a:pt x="36" y="1342"/>
                    <a:pt x="204" y="1601"/>
                  </a:cubicBezTo>
                  <a:cubicBezTo>
                    <a:pt x="383" y="1878"/>
                    <a:pt x="670" y="2101"/>
                    <a:pt x="1012" y="2109"/>
                  </a:cubicBezTo>
                  <a:cubicBezTo>
                    <a:pt x="1017" y="2109"/>
                    <a:pt x="1022" y="2109"/>
                    <a:pt x="1027" y="2109"/>
                  </a:cubicBezTo>
                  <a:cubicBezTo>
                    <a:pt x="1333" y="2109"/>
                    <a:pt x="1616" y="1934"/>
                    <a:pt x="1769" y="1670"/>
                  </a:cubicBezTo>
                  <a:cubicBezTo>
                    <a:pt x="1929" y="1393"/>
                    <a:pt x="1958" y="1070"/>
                    <a:pt x="1836" y="774"/>
                  </a:cubicBezTo>
                  <a:cubicBezTo>
                    <a:pt x="1815" y="728"/>
                    <a:pt x="1785" y="686"/>
                    <a:pt x="1756" y="643"/>
                  </a:cubicBezTo>
                  <a:cubicBezTo>
                    <a:pt x="1723" y="443"/>
                    <a:pt x="1619" y="257"/>
                    <a:pt x="1440" y="136"/>
                  </a:cubicBezTo>
                  <a:cubicBezTo>
                    <a:pt x="1303" y="42"/>
                    <a:pt x="1143" y="1"/>
                    <a:pt x="9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15"/>
            <p:cNvSpPr/>
            <p:nvPr/>
          </p:nvSpPr>
          <p:spPr>
            <a:xfrm flipH="1" rot="-6613951">
              <a:off x="1709166" y="277932"/>
              <a:ext cx="130876" cy="126137"/>
            </a:xfrm>
            <a:custGeom>
              <a:rect b="b" l="l" r="r" t="t"/>
              <a:pathLst>
                <a:path extrusionOk="0" h="1730" w="1795">
                  <a:moveTo>
                    <a:pt x="894" y="1"/>
                  </a:moveTo>
                  <a:cubicBezTo>
                    <a:pt x="809" y="1"/>
                    <a:pt x="724" y="14"/>
                    <a:pt x="643" y="42"/>
                  </a:cubicBezTo>
                  <a:cubicBezTo>
                    <a:pt x="440" y="109"/>
                    <a:pt x="261" y="225"/>
                    <a:pt x="145" y="410"/>
                  </a:cubicBezTo>
                  <a:cubicBezTo>
                    <a:pt x="33" y="590"/>
                    <a:pt x="1" y="808"/>
                    <a:pt x="43" y="1014"/>
                  </a:cubicBezTo>
                  <a:cubicBezTo>
                    <a:pt x="120" y="1395"/>
                    <a:pt x="474" y="1730"/>
                    <a:pt x="871" y="1730"/>
                  </a:cubicBezTo>
                  <a:cubicBezTo>
                    <a:pt x="874" y="1730"/>
                    <a:pt x="878" y="1730"/>
                    <a:pt x="881" y="1730"/>
                  </a:cubicBezTo>
                  <a:cubicBezTo>
                    <a:pt x="1116" y="1727"/>
                    <a:pt x="1347" y="1638"/>
                    <a:pt x="1515" y="1470"/>
                  </a:cubicBezTo>
                  <a:cubicBezTo>
                    <a:pt x="1680" y="1306"/>
                    <a:pt x="1794" y="1076"/>
                    <a:pt x="1793" y="840"/>
                  </a:cubicBezTo>
                  <a:cubicBezTo>
                    <a:pt x="1793" y="739"/>
                    <a:pt x="1763" y="639"/>
                    <a:pt x="1692" y="563"/>
                  </a:cubicBezTo>
                  <a:cubicBezTo>
                    <a:pt x="1682" y="554"/>
                    <a:pt x="1667" y="547"/>
                    <a:pt x="1657" y="538"/>
                  </a:cubicBezTo>
                  <a:cubicBezTo>
                    <a:pt x="1647" y="508"/>
                    <a:pt x="1639" y="477"/>
                    <a:pt x="1624" y="447"/>
                  </a:cubicBezTo>
                  <a:cubicBezTo>
                    <a:pt x="1498" y="167"/>
                    <a:pt x="1195" y="1"/>
                    <a:pt x="8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15"/>
            <p:cNvSpPr/>
            <p:nvPr/>
          </p:nvSpPr>
          <p:spPr>
            <a:xfrm flipH="1" rot="-6613951">
              <a:off x="1823983" y="-34297"/>
              <a:ext cx="150854" cy="141083"/>
            </a:xfrm>
            <a:custGeom>
              <a:rect b="b" l="l" r="r" t="t"/>
              <a:pathLst>
                <a:path extrusionOk="0" h="1935" w="2069">
                  <a:moveTo>
                    <a:pt x="1080" y="1"/>
                  </a:moveTo>
                  <a:cubicBezTo>
                    <a:pt x="933" y="1"/>
                    <a:pt x="786" y="38"/>
                    <a:pt x="651" y="95"/>
                  </a:cubicBezTo>
                  <a:cubicBezTo>
                    <a:pt x="459" y="178"/>
                    <a:pt x="283" y="341"/>
                    <a:pt x="178" y="521"/>
                  </a:cubicBezTo>
                  <a:cubicBezTo>
                    <a:pt x="55" y="733"/>
                    <a:pt x="1" y="996"/>
                    <a:pt x="70" y="1235"/>
                  </a:cubicBezTo>
                  <a:cubicBezTo>
                    <a:pt x="158" y="1535"/>
                    <a:pt x="367" y="1766"/>
                    <a:pt x="657" y="1883"/>
                  </a:cubicBezTo>
                  <a:cubicBezTo>
                    <a:pt x="746" y="1918"/>
                    <a:pt x="836" y="1934"/>
                    <a:pt x="927" y="1934"/>
                  </a:cubicBezTo>
                  <a:cubicBezTo>
                    <a:pt x="1066" y="1934"/>
                    <a:pt x="1205" y="1896"/>
                    <a:pt x="1331" y="1831"/>
                  </a:cubicBezTo>
                  <a:cubicBezTo>
                    <a:pt x="1351" y="1834"/>
                    <a:pt x="1368" y="1844"/>
                    <a:pt x="1389" y="1844"/>
                  </a:cubicBezTo>
                  <a:cubicBezTo>
                    <a:pt x="1495" y="1844"/>
                    <a:pt x="1583" y="1810"/>
                    <a:pt x="1666" y="1743"/>
                  </a:cubicBezTo>
                  <a:cubicBezTo>
                    <a:pt x="2026" y="1452"/>
                    <a:pt x="2068" y="911"/>
                    <a:pt x="1875" y="515"/>
                  </a:cubicBezTo>
                  <a:cubicBezTo>
                    <a:pt x="1770" y="300"/>
                    <a:pt x="1585" y="140"/>
                    <a:pt x="1364" y="54"/>
                  </a:cubicBezTo>
                  <a:cubicBezTo>
                    <a:pt x="1272" y="17"/>
                    <a:pt x="1176" y="1"/>
                    <a:pt x="10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15"/>
            <p:cNvSpPr/>
            <p:nvPr/>
          </p:nvSpPr>
          <p:spPr>
            <a:xfrm flipH="1" rot="-6613951">
              <a:off x="1874044" y="-296810"/>
              <a:ext cx="121689" cy="120887"/>
            </a:xfrm>
            <a:custGeom>
              <a:rect b="b" l="l" r="r" t="t"/>
              <a:pathLst>
                <a:path extrusionOk="0" h="1658" w="1669">
                  <a:moveTo>
                    <a:pt x="873" y="0"/>
                  </a:moveTo>
                  <a:cubicBezTo>
                    <a:pt x="649" y="0"/>
                    <a:pt x="423" y="89"/>
                    <a:pt x="259" y="243"/>
                  </a:cubicBezTo>
                  <a:cubicBezTo>
                    <a:pt x="206" y="294"/>
                    <a:pt x="154" y="354"/>
                    <a:pt x="116" y="419"/>
                  </a:cubicBezTo>
                  <a:cubicBezTo>
                    <a:pt x="79" y="484"/>
                    <a:pt x="46" y="556"/>
                    <a:pt x="31" y="630"/>
                  </a:cubicBezTo>
                  <a:cubicBezTo>
                    <a:pt x="7" y="748"/>
                    <a:pt x="1" y="844"/>
                    <a:pt x="22" y="963"/>
                  </a:cubicBezTo>
                  <a:cubicBezTo>
                    <a:pt x="27" y="986"/>
                    <a:pt x="33" y="1008"/>
                    <a:pt x="40" y="1028"/>
                  </a:cubicBezTo>
                  <a:lnTo>
                    <a:pt x="40" y="1030"/>
                  </a:lnTo>
                  <a:cubicBezTo>
                    <a:pt x="57" y="1083"/>
                    <a:pt x="77" y="1139"/>
                    <a:pt x="105" y="1191"/>
                  </a:cubicBezTo>
                  <a:cubicBezTo>
                    <a:pt x="185" y="1340"/>
                    <a:pt x="318" y="1480"/>
                    <a:pt x="471" y="1555"/>
                  </a:cubicBezTo>
                  <a:cubicBezTo>
                    <a:pt x="584" y="1610"/>
                    <a:pt x="679" y="1642"/>
                    <a:pt x="804" y="1656"/>
                  </a:cubicBezTo>
                  <a:cubicBezTo>
                    <a:pt x="818" y="1657"/>
                    <a:pt x="831" y="1658"/>
                    <a:pt x="844" y="1658"/>
                  </a:cubicBezTo>
                  <a:cubicBezTo>
                    <a:pt x="873" y="1658"/>
                    <a:pt x="902" y="1655"/>
                    <a:pt x="931" y="1653"/>
                  </a:cubicBezTo>
                  <a:cubicBezTo>
                    <a:pt x="979" y="1649"/>
                    <a:pt x="1024" y="1644"/>
                    <a:pt x="1069" y="1631"/>
                  </a:cubicBezTo>
                  <a:cubicBezTo>
                    <a:pt x="1103" y="1620"/>
                    <a:pt x="1133" y="1604"/>
                    <a:pt x="1165" y="1587"/>
                  </a:cubicBezTo>
                  <a:cubicBezTo>
                    <a:pt x="1188" y="1579"/>
                    <a:pt x="1211" y="1578"/>
                    <a:pt x="1233" y="1566"/>
                  </a:cubicBezTo>
                  <a:cubicBezTo>
                    <a:pt x="1366" y="1497"/>
                    <a:pt x="1486" y="1382"/>
                    <a:pt x="1553" y="1248"/>
                  </a:cubicBezTo>
                  <a:cubicBezTo>
                    <a:pt x="1621" y="1112"/>
                    <a:pt x="1669" y="963"/>
                    <a:pt x="1662" y="809"/>
                  </a:cubicBezTo>
                  <a:cubicBezTo>
                    <a:pt x="1657" y="731"/>
                    <a:pt x="1653" y="652"/>
                    <a:pt x="1628" y="577"/>
                  </a:cubicBezTo>
                  <a:cubicBezTo>
                    <a:pt x="1605" y="506"/>
                    <a:pt x="1581" y="431"/>
                    <a:pt x="1538" y="369"/>
                  </a:cubicBezTo>
                  <a:cubicBezTo>
                    <a:pt x="1473" y="271"/>
                    <a:pt x="1415" y="209"/>
                    <a:pt x="1321" y="138"/>
                  </a:cubicBezTo>
                  <a:cubicBezTo>
                    <a:pt x="1262" y="92"/>
                    <a:pt x="1187" y="59"/>
                    <a:pt x="1116" y="37"/>
                  </a:cubicBezTo>
                  <a:cubicBezTo>
                    <a:pt x="1037" y="12"/>
                    <a:pt x="956" y="0"/>
                    <a:pt x="8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15"/>
            <p:cNvSpPr/>
            <p:nvPr/>
          </p:nvSpPr>
          <p:spPr>
            <a:xfrm flipH="1" rot="-6613951">
              <a:off x="1891111" y="-541180"/>
              <a:ext cx="130876" cy="125408"/>
            </a:xfrm>
            <a:custGeom>
              <a:rect b="b" l="l" r="r" t="t"/>
              <a:pathLst>
                <a:path extrusionOk="0" h="1720" w="1795">
                  <a:moveTo>
                    <a:pt x="908" y="0"/>
                  </a:moveTo>
                  <a:cubicBezTo>
                    <a:pt x="817" y="0"/>
                    <a:pt x="723" y="9"/>
                    <a:pt x="637" y="38"/>
                  </a:cubicBezTo>
                  <a:cubicBezTo>
                    <a:pt x="436" y="103"/>
                    <a:pt x="260" y="218"/>
                    <a:pt x="145" y="398"/>
                  </a:cubicBezTo>
                  <a:cubicBezTo>
                    <a:pt x="31" y="577"/>
                    <a:pt x="0" y="794"/>
                    <a:pt x="39" y="1000"/>
                  </a:cubicBezTo>
                  <a:cubicBezTo>
                    <a:pt x="71" y="1172"/>
                    <a:pt x="166" y="1352"/>
                    <a:pt x="295" y="1472"/>
                  </a:cubicBezTo>
                  <a:cubicBezTo>
                    <a:pt x="448" y="1616"/>
                    <a:pt x="641" y="1713"/>
                    <a:pt x="855" y="1719"/>
                  </a:cubicBezTo>
                  <a:cubicBezTo>
                    <a:pt x="862" y="1719"/>
                    <a:pt x="869" y="1719"/>
                    <a:pt x="876" y="1719"/>
                  </a:cubicBezTo>
                  <a:cubicBezTo>
                    <a:pt x="1102" y="1719"/>
                    <a:pt x="1314" y="1629"/>
                    <a:pt x="1484" y="1482"/>
                  </a:cubicBezTo>
                  <a:cubicBezTo>
                    <a:pt x="1658" y="1329"/>
                    <a:pt x="1761" y="1113"/>
                    <a:pt x="1784" y="883"/>
                  </a:cubicBezTo>
                  <a:cubicBezTo>
                    <a:pt x="1794" y="778"/>
                    <a:pt x="1744" y="674"/>
                    <a:pt x="1666" y="598"/>
                  </a:cubicBezTo>
                  <a:cubicBezTo>
                    <a:pt x="1653" y="547"/>
                    <a:pt x="1634" y="497"/>
                    <a:pt x="1614" y="448"/>
                  </a:cubicBezTo>
                  <a:cubicBezTo>
                    <a:pt x="1602" y="422"/>
                    <a:pt x="1588" y="397"/>
                    <a:pt x="1572" y="374"/>
                  </a:cubicBezTo>
                  <a:cubicBezTo>
                    <a:pt x="1539" y="325"/>
                    <a:pt x="1505" y="273"/>
                    <a:pt x="1462" y="233"/>
                  </a:cubicBezTo>
                  <a:cubicBezTo>
                    <a:pt x="1373" y="147"/>
                    <a:pt x="1280" y="90"/>
                    <a:pt x="1165" y="45"/>
                  </a:cubicBezTo>
                  <a:cubicBezTo>
                    <a:pt x="1086" y="15"/>
                    <a:pt x="993" y="0"/>
                    <a:pt x="9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15"/>
            <p:cNvSpPr/>
            <p:nvPr/>
          </p:nvSpPr>
          <p:spPr>
            <a:xfrm flipH="1" rot="-6613951">
              <a:off x="1828188" y="-842126"/>
              <a:ext cx="144000" cy="136782"/>
            </a:xfrm>
            <a:custGeom>
              <a:rect b="b" l="l" r="r" t="t"/>
              <a:pathLst>
                <a:path extrusionOk="0" h="1876" w="1975">
                  <a:moveTo>
                    <a:pt x="943" y="0"/>
                  </a:moveTo>
                  <a:cubicBezTo>
                    <a:pt x="631" y="0"/>
                    <a:pt x="313" y="161"/>
                    <a:pt x="152" y="442"/>
                  </a:cubicBezTo>
                  <a:cubicBezTo>
                    <a:pt x="0" y="706"/>
                    <a:pt x="5" y="1003"/>
                    <a:pt x="120" y="1280"/>
                  </a:cubicBezTo>
                  <a:cubicBezTo>
                    <a:pt x="221" y="1524"/>
                    <a:pt x="432" y="1709"/>
                    <a:pt x="673" y="1810"/>
                  </a:cubicBezTo>
                  <a:cubicBezTo>
                    <a:pt x="780" y="1854"/>
                    <a:pt x="898" y="1875"/>
                    <a:pt x="1016" y="1875"/>
                  </a:cubicBezTo>
                  <a:cubicBezTo>
                    <a:pt x="1184" y="1875"/>
                    <a:pt x="1353" y="1833"/>
                    <a:pt x="1495" y="1757"/>
                  </a:cubicBezTo>
                  <a:cubicBezTo>
                    <a:pt x="1769" y="1608"/>
                    <a:pt x="1944" y="1330"/>
                    <a:pt x="1964" y="1021"/>
                  </a:cubicBezTo>
                  <a:cubicBezTo>
                    <a:pt x="1974" y="862"/>
                    <a:pt x="1938" y="687"/>
                    <a:pt x="1860" y="549"/>
                  </a:cubicBezTo>
                  <a:cubicBezTo>
                    <a:pt x="1781" y="409"/>
                    <a:pt x="1663" y="314"/>
                    <a:pt x="1527" y="240"/>
                  </a:cubicBezTo>
                  <a:cubicBezTo>
                    <a:pt x="1526" y="239"/>
                    <a:pt x="1524" y="237"/>
                    <a:pt x="1523" y="236"/>
                  </a:cubicBezTo>
                  <a:cubicBezTo>
                    <a:pt x="1365" y="75"/>
                    <a:pt x="1155" y="0"/>
                    <a:pt x="9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15"/>
            <p:cNvSpPr/>
            <p:nvPr/>
          </p:nvSpPr>
          <p:spPr>
            <a:xfrm flipH="1" rot="-6613951">
              <a:off x="525086" y="1382496"/>
              <a:ext cx="169738" cy="161936"/>
            </a:xfrm>
            <a:custGeom>
              <a:rect b="b" l="l" r="r" t="t"/>
              <a:pathLst>
                <a:path extrusionOk="0" h="2221" w="2328">
                  <a:moveTo>
                    <a:pt x="1178" y="1"/>
                  </a:moveTo>
                  <a:cubicBezTo>
                    <a:pt x="895" y="1"/>
                    <a:pt x="621" y="109"/>
                    <a:pt x="407" y="305"/>
                  </a:cubicBezTo>
                  <a:cubicBezTo>
                    <a:pt x="130" y="561"/>
                    <a:pt x="1" y="949"/>
                    <a:pt x="90" y="1318"/>
                  </a:cubicBezTo>
                  <a:cubicBezTo>
                    <a:pt x="182" y="1701"/>
                    <a:pt x="465" y="1996"/>
                    <a:pt x="823" y="2147"/>
                  </a:cubicBezTo>
                  <a:cubicBezTo>
                    <a:pt x="943" y="2197"/>
                    <a:pt x="1074" y="2221"/>
                    <a:pt x="1206" y="2221"/>
                  </a:cubicBezTo>
                  <a:cubicBezTo>
                    <a:pt x="1482" y="2221"/>
                    <a:pt x="1762" y="2116"/>
                    <a:pt x="1959" y="1927"/>
                  </a:cubicBezTo>
                  <a:cubicBezTo>
                    <a:pt x="2256" y="1642"/>
                    <a:pt x="2328" y="1197"/>
                    <a:pt x="2149" y="839"/>
                  </a:cubicBezTo>
                  <a:cubicBezTo>
                    <a:pt x="2145" y="819"/>
                    <a:pt x="2145" y="797"/>
                    <a:pt x="2140" y="777"/>
                  </a:cubicBezTo>
                  <a:cubicBezTo>
                    <a:pt x="2047" y="432"/>
                    <a:pt x="1788" y="113"/>
                    <a:pt x="1429" y="30"/>
                  </a:cubicBezTo>
                  <a:cubicBezTo>
                    <a:pt x="1346" y="10"/>
                    <a:pt x="1261" y="1"/>
                    <a:pt x="11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15"/>
            <p:cNvSpPr/>
            <p:nvPr/>
          </p:nvSpPr>
          <p:spPr>
            <a:xfrm flipH="1" rot="-6613951">
              <a:off x="617985" y="1478876"/>
              <a:ext cx="146" cy="510"/>
            </a:xfrm>
            <a:custGeom>
              <a:rect b="b" l="l" r="r" t="t"/>
              <a:pathLst>
                <a:path extrusionOk="0" h="7" w="2">
                  <a:moveTo>
                    <a:pt x="1" y="1"/>
                  </a:moveTo>
                  <a:cubicBezTo>
                    <a:pt x="1" y="2"/>
                    <a:pt x="1" y="2"/>
                    <a:pt x="0" y="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5"/>
                    <a:pt x="1" y="4"/>
                  </a:cubicBezTo>
                  <a:cubicBezTo>
                    <a:pt x="1" y="4"/>
                    <a:pt x="1" y="2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7" name="Google Shape;767;p15"/>
          <p:cNvGrpSpPr/>
          <p:nvPr/>
        </p:nvGrpSpPr>
        <p:grpSpPr>
          <a:xfrm>
            <a:off x="504631" y="62889"/>
            <a:ext cx="824881" cy="780805"/>
            <a:chOff x="504631" y="62889"/>
            <a:chExt cx="824881" cy="780805"/>
          </a:xfrm>
        </p:grpSpPr>
        <p:sp>
          <p:nvSpPr>
            <p:cNvPr id="768" name="Google Shape;768;p15"/>
            <p:cNvSpPr/>
            <p:nvPr/>
          </p:nvSpPr>
          <p:spPr>
            <a:xfrm flipH="1" rot="-170478">
              <a:off x="510974" y="574030"/>
              <a:ext cx="280630" cy="262871"/>
            </a:xfrm>
            <a:custGeom>
              <a:rect b="b" l="l" r="r" t="t"/>
              <a:pathLst>
                <a:path extrusionOk="0" h="3510" w="3747">
                  <a:moveTo>
                    <a:pt x="1365" y="1"/>
                  </a:moveTo>
                  <a:cubicBezTo>
                    <a:pt x="1334" y="1"/>
                    <a:pt x="1302" y="5"/>
                    <a:pt x="1272" y="13"/>
                  </a:cubicBezTo>
                  <a:cubicBezTo>
                    <a:pt x="1071" y="68"/>
                    <a:pt x="963" y="275"/>
                    <a:pt x="1010" y="473"/>
                  </a:cubicBezTo>
                  <a:cubicBezTo>
                    <a:pt x="1028" y="547"/>
                    <a:pt x="1042" y="620"/>
                    <a:pt x="1057" y="695"/>
                  </a:cubicBezTo>
                  <a:cubicBezTo>
                    <a:pt x="896" y="711"/>
                    <a:pt x="736" y="727"/>
                    <a:pt x="575" y="744"/>
                  </a:cubicBezTo>
                  <a:cubicBezTo>
                    <a:pt x="552" y="746"/>
                    <a:pt x="527" y="750"/>
                    <a:pt x="504" y="756"/>
                  </a:cubicBezTo>
                  <a:cubicBezTo>
                    <a:pt x="477" y="751"/>
                    <a:pt x="450" y="749"/>
                    <a:pt x="423" y="749"/>
                  </a:cubicBezTo>
                  <a:cubicBezTo>
                    <a:pt x="256" y="749"/>
                    <a:pt x="99" y="844"/>
                    <a:pt x="51" y="1019"/>
                  </a:cubicBezTo>
                  <a:cubicBezTo>
                    <a:pt x="0" y="1203"/>
                    <a:pt x="113" y="1438"/>
                    <a:pt x="312" y="1479"/>
                  </a:cubicBezTo>
                  <a:cubicBezTo>
                    <a:pt x="593" y="1537"/>
                    <a:pt x="878" y="1583"/>
                    <a:pt x="1163" y="1619"/>
                  </a:cubicBezTo>
                  <a:cubicBezTo>
                    <a:pt x="1181" y="2094"/>
                    <a:pt x="1139" y="2571"/>
                    <a:pt x="1036" y="3037"/>
                  </a:cubicBezTo>
                  <a:cubicBezTo>
                    <a:pt x="993" y="3233"/>
                    <a:pt x="1096" y="3441"/>
                    <a:pt x="1298" y="3498"/>
                  </a:cubicBezTo>
                  <a:cubicBezTo>
                    <a:pt x="1328" y="3506"/>
                    <a:pt x="1359" y="3509"/>
                    <a:pt x="1390" y="3509"/>
                  </a:cubicBezTo>
                  <a:cubicBezTo>
                    <a:pt x="1554" y="3509"/>
                    <a:pt x="1722" y="3402"/>
                    <a:pt x="1758" y="3236"/>
                  </a:cubicBezTo>
                  <a:cubicBezTo>
                    <a:pt x="1870" y="2723"/>
                    <a:pt x="1921" y="2202"/>
                    <a:pt x="1911" y="1681"/>
                  </a:cubicBezTo>
                  <a:lnTo>
                    <a:pt x="1911" y="1681"/>
                  </a:lnTo>
                  <a:cubicBezTo>
                    <a:pt x="1958" y="1684"/>
                    <a:pt x="2008" y="1688"/>
                    <a:pt x="2055" y="1690"/>
                  </a:cubicBezTo>
                  <a:cubicBezTo>
                    <a:pt x="2173" y="1694"/>
                    <a:pt x="2290" y="1696"/>
                    <a:pt x="2408" y="1696"/>
                  </a:cubicBezTo>
                  <a:cubicBezTo>
                    <a:pt x="2567" y="1696"/>
                    <a:pt x="2725" y="1692"/>
                    <a:pt x="2883" y="1684"/>
                  </a:cubicBezTo>
                  <a:cubicBezTo>
                    <a:pt x="3202" y="1668"/>
                    <a:pt x="3553" y="1580"/>
                    <a:pt x="3652" y="1231"/>
                  </a:cubicBezTo>
                  <a:cubicBezTo>
                    <a:pt x="3746" y="902"/>
                    <a:pt x="3512" y="591"/>
                    <a:pt x="3192" y="521"/>
                  </a:cubicBezTo>
                  <a:lnTo>
                    <a:pt x="3192" y="519"/>
                  </a:lnTo>
                  <a:cubicBezTo>
                    <a:pt x="3120" y="503"/>
                    <a:pt x="3044" y="497"/>
                    <a:pt x="2967" y="497"/>
                  </a:cubicBezTo>
                  <a:cubicBezTo>
                    <a:pt x="2752" y="497"/>
                    <a:pt x="2525" y="546"/>
                    <a:pt x="2324" y="567"/>
                  </a:cubicBezTo>
                  <a:cubicBezTo>
                    <a:pt x="2150" y="584"/>
                    <a:pt x="1977" y="602"/>
                    <a:pt x="1804" y="619"/>
                  </a:cubicBezTo>
                  <a:cubicBezTo>
                    <a:pt x="1782" y="503"/>
                    <a:pt x="1759" y="389"/>
                    <a:pt x="1732" y="274"/>
                  </a:cubicBezTo>
                  <a:cubicBezTo>
                    <a:pt x="1692" y="109"/>
                    <a:pt x="1529" y="1"/>
                    <a:pt x="13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15"/>
            <p:cNvSpPr/>
            <p:nvPr/>
          </p:nvSpPr>
          <p:spPr>
            <a:xfrm flipH="1" rot="-170478">
              <a:off x="731291" y="73681"/>
              <a:ext cx="445772" cy="417598"/>
            </a:xfrm>
            <a:custGeom>
              <a:rect b="b" l="l" r="r" t="t"/>
              <a:pathLst>
                <a:path extrusionOk="0" h="5576" w="5952">
                  <a:moveTo>
                    <a:pt x="2171" y="1"/>
                  </a:moveTo>
                  <a:cubicBezTo>
                    <a:pt x="2120" y="1"/>
                    <a:pt x="2070" y="7"/>
                    <a:pt x="2021" y="21"/>
                  </a:cubicBezTo>
                  <a:cubicBezTo>
                    <a:pt x="1702" y="107"/>
                    <a:pt x="1530" y="438"/>
                    <a:pt x="1605" y="752"/>
                  </a:cubicBezTo>
                  <a:cubicBezTo>
                    <a:pt x="1634" y="869"/>
                    <a:pt x="1657" y="986"/>
                    <a:pt x="1680" y="1104"/>
                  </a:cubicBezTo>
                  <a:cubicBezTo>
                    <a:pt x="1425" y="1130"/>
                    <a:pt x="1169" y="1155"/>
                    <a:pt x="914" y="1181"/>
                  </a:cubicBezTo>
                  <a:cubicBezTo>
                    <a:pt x="877" y="1185"/>
                    <a:pt x="839" y="1192"/>
                    <a:pt x="802" y="1201"/>
                  </a:cubicBezTo>
                  <a:cubicBezTo>
                    <a:pt x="759" y="1193"/>
                    <a:pt x="716" y="1189"/>
                    <a:pt x="673" y="1189"/>
                  </a:cubicBezTo>
                  <a:cubicBezTo>
                    <a:pt x="407" y="1189"/>
                    <a:pt x="157" y="1342"/>
                    <a:pt x="82" y="1618"/>
                  </a:cubicBezTo>
                  <a:cubicBezTo>
                    <a:pt x="1" y="1912"/>
                    <a:pt x="181" y="2284"/>
                    <a:pt x="497" y="2349"/>
                  </a:cubicBezTo>
                  <a:cubicBezTo>
                    <a:pt x="944" y="2440"/>
                    <a:pt x="1396" y="2515"/>
                    <a:pt x="1849" y="2570"/>
                  </a:cubicBezTo>
                  <a:cubicBezTo>
                    <a:pt x="1875" y="3326"/>
                    <a:pt x="1810" y="4084"/>
                    <a:pt x="1647" y="4824"/>
                  </a:cubicBezTo>
                  <a:cubicBezTo>
                    <a:pt x="1578" y="5137"/>
                    <a:pt x="1741" y="5468"/>
                    <a:pt x="2061" y="5556"/>
                  </a:cubicBezTo>
                  <a:cubicBezTo>
                    <a:pt x="2110" y="5569"/>
                    <a:pt x="2160" y="5575"/>
                    <a:pt x="2210" y="5575"/>
                  </a:cubicBezTo>
                  <a:cubicBezTo>
                    <a:pt x="2470" y="5575"/>
                    <a:pt x="2735" y="5405"/>
                    <a:pt x="2793" y="5140"/>
                  </a:cubicBezTo>
                  <a:cubicBezTo>
                    <a:pt x="2973" y="4326"/>
                    <a:pt x="3052" y="3498"/>
                    <a:pt x="3037" y="2671"/>
                  </a:cubicBezTo>
                  <a:lnTo>
                    <a:pt x="3037" y="2671"/>
                  </a:lnTo>
                  <a:cubicBezTo>
                    <a:pt x="3113" y="2676"/>
                    <a:pt x="3190" y="2681"/>
                    <a:pt x="3265" y="2684"/>
                  </a:cubicBezTo>
                  <a:cubicBezTo>
                    <a:pt x="3447" y="2691"/>
                    <a:pt x="3630" y="2694"/>
                    <a:pt x="3813" y="2694"/>
                  </a:cubicBezTo>
                  <a:cubicBezTo>
                    <a:pt x="4069" y="2694"/>
                    <a:pt x="4325" y="2688"/>
                    <a:pt x="4581" y="2674"/>
                  </a:cubicBezTo>
                  <a:cubicBezTo>
                    <a:pt x="5087" y="2648"/>
                    <a:pt x="5644" y="2511"/>
                    <a:pt x="5803" y="1954"/>
                  </a:cubicBezTo>
                  <a:cubicBezTo>
                    <a:pt x="5951" y="1432"/>
                    <a:pt x="5580" y="940"/>
                    <a:pt x="5071" y="826"/>
                  </a:cubicBezTo>
                  <a:lnTo>
                    <a:pt x="5073" y="826"/>
                  </a:lnTo>
                  <a:cubicBezTo>
                    <a:pt x="4958" y="800"/>
                    <a:pt x="4837" y="790"/>
                    <a:pt x="4715" y="790"/>
                  </a:cubicBezTo>
                  <a:cubicBezTo>
                    <a:pt x="4374" y="790"/>
                    <a:pt x="4014" y="867"/>
                    <a:pt x="3693" y="899"/>
                  </a:cubicBezTo>
                  <a:cubicBezTo>
                    <a:pt x="3418" y="928"/>
                    <a:pt x="3143" y="956"/>
                    <a:pt x="2868" y="983"/>
                  </a:cubicBezTo>
                  <a:cubicBezTo>
                    <a:pt x="2835" y="800"/>
                    <a:pt x="2796" y="616"/>
                    <a:pt x="2752" y="435"/>
                  </a:cubicBezTo>
                  <a:cubicBezTo>
                    <a:pt x="2689" y="174"/>
                    <a:pt x="2431" y="1"/>
                    <a:pt x="2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15"/>
            <p:cNvSpPr/>
            <p:nvPr/>
          </p:nvSpPr>
          <p:spPr>
            <a:xfrm flipH="1" rot="-170478">
              <a:off x="1068774" y="546943"/>
              <a:ext cx="255241" cy="228121"/>
            </a:xfrm>
            <a:custGeom>
              <a:rect b="b" l="l" r="r" t="t"/>
              <a:pathLst>
                <a:path extrusionOk="0" h="3046" w="3408">
                  <a:moveTo>
                    <a:pt x="1903" y="0"/>
                  </a:moveTo>
                  <a:cubicBezTo>
                    <a:pt x="1633" y="0"/>
                    <a:pt x="1411" y="187"/>
                    <a:pt x="1319" y="433"/>
                  </a:cubicBezTo>
                  <a:cubicBezTo>
                    <a:pt x="1253" y="611"/>
                    <a:pt x="1262" y="807"/>
                    <a:pt x="1264" y="996"/>
                  </a:cubicBezTo>
                  <a:cubicBezTo>
                    <a:pt x="1003" y="1002"/>
                    <a:pt x="744" y="1007"/>
                    <a:pt x="482" y="1013"/>
                  </a:cubicBezTo>
                  <a:cubicBezTo>
                    <a:pt x="321" y="1018"/>
                    <a:pt x="179" y="1124"/>
                    <a:pt x="129" y="1273"/>
                  </a:cubicBezTo>
                  <a:cubicBezTo>
                    <a:pt x="94" y="1312"/>
                    <a:pt x="65" y="1360"/>
                    <a:pt x="50" y="1417"/>
                  </a:cubicBezTo>
                  <a:cubicBezTo>
                    <a:pt x="0" y="1595"/>
                    <a:pt x="110" y="1846"/>
                    <a:pt x="311" y="1878"/>
                  </a:cubicBezTo>
                  <a:cubicBezTo>
                    <a:pt x="628" y="1928"/>
                    <a:pt x="947" y="1968"/>
                    <a:pt x="1266" y="2002"/>
                  </a:cubicBezTo>
                  <a:cubicBezTo>
                    <a:pt x="1267" y="2095"/>
                    <a:pt x="1267" y="2188"/>
                    <a:pt x="1267" y="2282"/>
                  </a:cubicBezTo>
                  <a:cubicBezTo>
                    <a:pt x="1267" y="2348"/>
                    <a:pt x="1306" y="2540"/>
                    <a:pt x="1298" y="2574"/>
                  </a:cubicBezTo>
                  <a:cubicBezTo>
                    <a:pt x="1246" y="2764"/>
                    <a:pt x="1361" y="2990"/>
                    <a:pt x="1559" y="3035"/>
                  </a:cubicBezTo>
                  <a:cubicBezTo>
                    <a:pt x="1589" y="3042"/>
                    <a:pt x="1620" y="3045"/>
                    <a:pt x="1651" y="3045"/>
                  </a:cubicBezTo>
                  <a:cubicBezTo>
                    <a:pt x="1817" y="3045"/>
                    <a:pt x="1973" y="2944"/>
                    <a:pt x="2019" y="2774"/>
                  </a:cubicBezTo>
                  <a:cubicBezTo>
                    <a:pt x="2081" y="2544"/>
                    <a:pt x="2132" y="2312"/>
                    <a:pt x="2174" y="2078"/>
                  </a:cubicBezTo>
                  <a:cubicBezTo>
                    <a:pt x="2275" y="2086"/>
                    <a:pt x="2383" y="2093"/>
                    <a:pt x="2490" y="2093"/>
                  </a:cubicBezTo>
                  <a:cubicBezTo>
                    <a:pt x="2861" y="2093"/>
                    <a:pt x="3227" y="2013"/>
                    <a:pt x="3322" y="1621"/>
                  </a:cubicBezTo>
                  <a:cubicBezTo>
                    <a:pt x="3407" y="1267"/>
                    <a:pt x="3146" y="981"/>
                    <a:pt x="2800" y="963"/>
                  </a:cubicBezTo>
                  <a:lnTo>
                    <a:pt x="2801" y="963"/>
                  </a:lnTo>
                  <a:cubicBezTo>
                    <a:pt x="2747" y="959"/>
                    <a:pt x="2691" y="958"/>
                    <a:pt x="2636" y="958"/>
                  </a:cubicBezTo>
                  <a:cubicBezTo>
                    <a:pt x="2522" y="958"/>
                    <a:pt x="2407" y="964"/>
                    <a:pt x="2293" y="969"/>
                  </a:cubicBezTo>
                  <a:cubicBezTo>
                    <a:pt x="2301" y="771"/>
                    <a:pt x="2301" y="573"/>
                    <a:pt x="2292" y="374"/>
                  </a:cubicBezTo>
                  <a:cubicBezTo>
                    <a:pt x="2283" y="168"/>
                    <a:pt x="2127" y="6"/>
                    <a:pt x="1918" y="0"/>
                  </a:cubicBezTo>
                  <a:cubicBezTo>
                    <a:pt x="1913" y="0"/>
                    <a:pt x="1908" y="0"/>
                    <a:pt x="19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1" name="Google Shape;771;p15"/>
          <p:cNvSpPr/>
          <p:nvPr/>
        </p:nvSpPr>
        <p:spPr>
          <a:xfrm flipH="1" rot="-4947210">
            <a:off x="5391250" y="-798100"/>
            <a:ext cx="2249861" cy="1856763"/>
          </a:xfrm>
          <a:custGeom>
            <a:rect b="b" l="l" r="r" t="t"/>
            <a:pathLst>
              <a:path extrusionOk="0" h="38236" w="46331">
                <a:moveTo>
                  <a:pt x="31462" y="411"/>
                </a:moveTo>
                <a:cubicBezTo>
                  <a:pt x="31608" y="411"/>
                  <a:pt x="31757" y="414"/>
                  <a:pt x="31905" y="422"/>
                </a:cubicBezTo>
                <a:cubicBezTo>
                  <a:pt x="33914" y="535"/>
                  <a:pt x="35963" y="1281"/>
                  <a:pt x="38547" y="2846"/>
                </a:cubicBezTo>
                <a:cubicBezTo>
                  <a:pt x="40973" y="4315"/>
                  <a:pt x="42648" y="5751"/>
                  <a:pt x="43815" y="7363"/>
                </a:cubicBezTo>
                <a:cubicBezTo>
                  <a:pt x="45291" y="9400"/>
                  <a:pt x="45906" y="11768"/>
                  <a:pt x="45502" y="13857"/>
                </a:cubicBezTo>
                <a:cubicBezTo>
                  <a:pt x="45190" y="15465"/>
                  <a:pt x="44310" y="16870"/>
                  <a:pt x="43407" y="18150"/>
                </a:cubicBezTo>
                <a:cubicBezTo>
                  <a:pt x="43180" y="18470"/>
                  <a:pt x="42949" y="18786"/>
                  <a:pt x="42717" y="19104"/>
                </a:cubicBezTo>
                <a:cubicBezTo>
                  <a:pt x="42336" y="19627"/>
                  <a:pt x="41941" y="20167"/>
                  <a:pt x="41579" y="20711"/>
                </a:cubicBezTo>
                <a:cubicBezTo>
                  <a:pt x="40517" y="22306"/>
                  <a:pt x="39655" y="24067"/>
                  <a:pt x="38820" y="25771"/>
                </a:cubicBezTo>
                <a:cubicBezTo>
                  <a:pt x="37501" y="28467"/>
                  <a:pt x="36134" y="31255"/>
                  <a:pt x="33970" y="33355"/>
                </a:cubicBezTo>
                <a:cubicBezTo>
                  <a:pt x="31912" y="35352"/>
                  <a:pt x="29097" y="36749"/>
                  <a:pt x="25832" y="37394"/>
                </a:cubicBezTo>
                <a:cubicBezTo>
                  <a:pt x="24375" y="37682"/>
                  <a:pt x="22810" y="37825"/>
                  <a:pt x="21111" y="37825"/>
                </a:cubicBezTo>
                <a:cubicBezTo>
                  <a:pt x="19707" y="37825"/>
                  <a:pt x="18210" y="37727"/>
                  <a:pt x="16606" y="37531"/>
                </a:cubicBezTo>
                <a:cubicBezTo>
                  <a:pt x="13295" y="37129"/>
                  <a:pt x="10723" y="36458"/>
                  <a:pt x="8513" y="35425"/>
                </a:cubicBezTo>
                <a:cubicBezTo>
                  <a:pt x="6594" y="34526"/>
                  <a:pt x="3965" y="32859"/>
                  <a:pt x="2331" y="30022"/>
                </a:cubicBezTo>
                <a:cubicBezTo>
                  <a:pt x="650" y="27100"/>
                  <a:pt x="427" y="23359"/>
                  <a:pt x="1748" y="20257"/>
                </a:cubicBezTo>
                <a:cubicBezTo>
                  <a:pt x="3071" y="17154"/>
                  <a:pt x="5926" y="14724"/>
                  <a:pt x="9200" y="13915"/>
                </a:cubicBezTo>
                <a:cubicBezTo>
                  <a:pt x="10794" y="13521"/>
                  <a:pt x="12481" y="13488"/>
                  <a:pt x="14111" y="13458"/>
                </a:cubicBezTo>
                <a:cubicBezTo>
                  <a:pt x="14784" y="13443"/>
                  <a:pt x="15479" y="13430"/>
                  <a:pt x="16162" y="13393"/>
                </a:cubicBezTo>
                <a:cubicBezTo>
                  <a:pt x="19746" y="13191"/>
                  <a:pt x="22140" y="12191"/>
                  <a:pt x="23479" y="10335"/>
                </a:cubicBezTo>
                <a:cubicBezTo>
                  <a:pt x="24292" y="9207"/>
                  <a:pt x="24545" y="7858"/>
                  <a:pt x="24787" y="6555"/>
                </a:cubicBezTo>
                <a:cubicBezTo>
                  <a:pt x="25002" y="5406"/>
                  <a:pt x="25225" y="4220"/>
                  <a:pt x="25835" y="3220"/>
                </a:cubicBezTo>
                <a:cubicBezTo>
                  <a:pt x="26894" y="1486"/>
                  <a:pt x="29070" y="411"/>
                  <a:pt x="31462" y="411"/>
                </a:cubicBezTo>
                <a:close/>
                <a:moveTo>
                  <a:pt x="31461" y="1"/>
                </a:moveTo>
                <a:cubicBezTo>
                  <a:pt x="28929" y="1"/>
                  <a:pt x="26618" y="1152"/>
                  <a:pt x="25484" y="3006"/>
                </a:cubicBezTo>
                <a:cubicBezTo>
                  <a:pt x="24835" y="4070"/>
                  <a:pt x="24607" y="5295"/>
                  <a:pt x="24385" y="6480"/>
                </a:cubicBezTo>
                <a:cubicBezTo>
                  <a:pt x="24140" y="7797"/>
                  <a:pt x="23906" y="9041"/>
                  <a:pt x="23147" y="10096"/>
                </a:cubicBezTo>
                <a:cubicBezTo>
                  <a:pt x="21884" y="11844"/>
                  <a:pt x="19593" y="12789"/>
                  <a:pt x="16139" y="12983"/>
                </a:cubicBezTo>
                <a:cubicBezTo>
                  <a:pt x="15463" y="13020"/>
                  <a:pt x="14772" y="13035"/>
                  <a:pt x="14104" y="13048"/>
                </a:cubicBezTo>
                <a:cubicBezTo>
                  <a:pt x="12450" y="13078"/>
                  <a:pt x="10739" y="13111"/>
                  <a:pt x="9101" y="13517"/>
                </a:cubicBezTo>
                <a:cubicBezTo>
                  <a:pt x="5706" y="14358"/>
                  <a:pt x="2744" y="16879"/>
                  <a:pt x="1372" y="20095"/>
                </a:cubicBezTo>
                <a:cubicBezTo>
                  <a:pt x="1" y="23313"/>
                  <a:pt x="232" y="27196"/>
                  <a:pt x="1976" y="30227"/>
                </a:cubicBezTo>
                <a:cubicBezTo>
                  <a:pt x="3663" y="33156"/>
                  <a:pt x="6367" y="34872"/>
                  <a:pt x="8340" y="35795"/>
                </a:cubicBezTo>
                <a:cubicBezTo>
                  <a:pt x="10589" y="36849"/>
                  <a:pt x="13201" y="37530"/>
                  <a:pt x="16557" y="37938"/>
                </a:cubicBezTo>
                <a:cubicBezTo>
                  <a:pt x="18176" y="38136"/>
                  <a:pt x="19686" y="38235"/>
                  <a:pt x="21107" y="38235"/>
                </a:cubicBezTo>
                <a:lnTo>
                  <a:pt x="21107" y="38235"/>
                </a:lnTo>
                <a:cubicBezTo>
                  <a:pt x="22836" y="38235"/>
                  <a:pt x="24427" y="38088"/>
                  <a:pt x="25911" y="37795"/>
                </a:cubicBezTo>
                <a:cubicBezTo>
                  <a:pt x="29255" y="37136"/>
                  <a:pt x="32140" y="35702"/>
                  <a:pt x="34256" y="33648"/>
                </a:cubicBezTo>
                <a:cubicBezTo>
                  <a:pt x="36472" y="31500"/>
                  <a:pt x="37853" y="28679"/>
                  <a:pt x="39189" y="25952"/>
                </a:cubicBezTo>
                <a:cubicBezTo>
                  <a:pt x="40016" y="24261"/>
                  <a:pt x="40873" y="22510"/>
                  <a:pt x="41921" y="20938"/>
                </a:cubicBezTo>
                <a:cubicBezTo>
                  <a:pt x="42277" y="20402"/>
                  <a:pt x="42669" y="19866"/>
                  <a:pt x="43049" y="19346"/>
                </a:cubicBezTo>
                <a:cubicBezTo>
                  <a:pt x="43281" y="19027"/>
                  <a:pt x="43514" y="18708"/>
                  <a:pt x="43742" y="18387"/>
                </a:cubicBezTo>
                <a:cubicBezTo>
                  <a:pt x="44672" y="17071"/>
                  <a:pt x="45578" y="15619"/>
                  <a:pt x="45904" y="13935"/>
                </a:cubicBezTo>
                <a:cubicBezTo>
                  <a:pt x="46330" y="11735"/>
                  <a:pt x="45689" y="9251"/>
                  <a:pt x="44147" y="7123"/>
                </a:cubicBezTo>
                <a:cubicBezTo>
                  <a:pt x="42946" y="5464"/>
                  <a:pt x="41234" y="3993"/>
                  <a:pt x="38759" y="2496"/>
                </a:cubicBezTo>
                <a:cubicBezTo>
                  <a:pt x="36979" y="1418"/>
                  <a:pt x="34593" y="161"/>
                  <a:pt x="31928" y="14"/>
                </a:cubicBezTo>
                <a:cubicBezTo>
                  <a:pt x="31772" y="5"/>
                  <a:pt x="31616" y="1"/>
                  <a:pt x="31461" y="1"/>
                </a:cubicBezTo>
                <a:close/>
                <a:moveTo>
                  <a:pt x="21107" y="38235"/>
                </a:moveTo>
                <a:cubicBezTo>
                  <a:pt x="21107" y="38235"/>
                  <a:pt x="21107" y="38235"/>
                  <a:pt x="21106" y="38235"/>
                </a:cubicBezTo>
                <a:lnTo>
                  <a:pt x="21108" y="38235"/>
                </a:lnTo>
                <a:cubicBezTo>
                  <a:pt x="21108" y="38235"/>
                  <a:pt x="21107" y="38235"/>
                  <a:pt x="21107" y="3823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2" name="Google Shape;772;p15"/>
          <p:cNvGrpSpPr/>
          <p:nvPr/>
        </p:nvGrpSpPr>
        <p:grpSpPr>
          <a:xfrm flipH="1" rot="-183421">
            <a:off x="7220406" y="-192443"/>
            <a:ext cx="835209" cy="1074251"/>
            <a:chOff x="1718425" y="2130975"/>
            <a:chExt cx="348525" cy="448275"/>
          </a:xfrm>
        </p:grpSpPr>
        <p:sp>
          <p:nvSpPr>
            <p:cNvPr id="773" name="Google Shape;773;p15"/>
            <p:cNvSpPr/>
            <p:nvPr/>
          </p:nvSpPr>
          <p:spPr>
            <a:xfrm>
              <a:off x="1817775" y="2496525"/>
              <a:ext cx="47675" cy="82725"/>
            </a:xfrm>
            <a:custGeom>
              <a:rect b="b" l="l" r="r" t="t"/>
              <a:pathLst>
                <a:path extrusionOk="0" h="3309" w="1907">
                  <a:moveTo>
                    <a:pt x="985" y="1"/>
                  </a:moveTo>
                  <a:cubicBezTo>
                    <a:pt x="828" y="1"/>
                    <a:pt x="671" y="47"/>
                    <a:pt x="546" y="141"/>
                  </a:cubicBezTo>
                  <a:cubicBezTo>
                    <a:pt x="246" y="366"/>
                    <a:pt x="155" y="777"/>
                    <a:pt x="137" y="1132"/>
                  </a:cubicBezTo>
                  <a:cubicBezTo>
                    <a:pt x="117" y="1561"/>
                    <a:pt x="0" y="1994"/>
                    <a:pt x="85" y="2425"/>
                  </a:cubicBezTo>
                  <a:cubicBezTo>
                    <a:pt x="162" y="2813"/>
                    <a:pt x="423" y="3191"/>
                    <a:pt x="808" y="3287"/>
                  </a:cubicBezTo>
                  <a:cubicBezTo>
                    <a:pt x="867" y="3301"/>
                    <a:pt x="926" y="3308"/>
                    <a:pt x="986" y="3308"/>
                  </a:cubicBezTo>
                  <a:cubicBezTo>
                    <a:pt x="1241" y="3308"/>
                    <a:pt x="1497" y="3181"/>
                    <a:pt x="1642" y="2968"/>
                  </a:cubicBezTo>
                  <a:cubicBezTo>
                    <a:pt x="1752" y="2809"/>
                    <a:pt x="1798" y="2616"/>
                    <a:pt x="1830" y="2427"/>
                  </a:cubicBezTo>
                  <a:cubicBezTo>
                    <a:pt x="1891" y="2066"/>
                    <a:pt x="1906" y="1698"/>
                    <a:pt x="1875" y="1334"/>
                  </a:cubicBezTo>
                  <a:lnTo>
                    <a:pt x="1875" y="1334"/>
                  </a:lnTo>
                  <a:lnTo>
                    <a:pt x="1875" y="1336"/>
                  </a:lnTo>
                  <a:cubicBezTo>
                    <a:pt x="1865" y="1200"/>
                    <a:pt x="1846" y="1065"/>
                    <a:pt x="1823" y="930"/>
                  </a:cubicBezTo>
                  <a:cubicBezTo>
                    <a:pt x="1772" y="653"/>
                    <a:pt x="1686" y="365"/>
                    <a:pt x="1475" y="179"/>
                  </a:cubicBezTo>
                  <a:cubicBezTo>
                    <a:pt x="1342" y="60"/>
                    <a:pt x="1163" y="1"/>
                    <a:pt x="9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15"/>
            <p:cNvSpPr/>
            <p:nvPr/>
          </p:nvSpPr>
          <p:spPr>
            <a:xfrm>
              <a:off x="2007650" y="2424950"/>
              <a:ext cx="50925" cy="60375"/>
            </a:xfrm>
            <a:custGeom>
              <a:rect b="b" l="l" r="r" t="t"/>
              <a:pathLst>
                <a:path extrusionOk="0" h="2415" w="2037">
                  <a:moveTo>
                    <a:pt x="1123" y="0"/>
                  </a:moveTo>
                  <a:cubicBezTo>
                    <a:pt x="993" y="0"/>
                    <a:pt x="867" y="38"/>
                    <a:pt x="771" y="124"/>
                  </a:cubicBezTo>
                  <a:cubicBezTo>
                    <a:pt x="692" y="196"/>
                    <a:pt x="641" y="293"/>
                    <a:pt x="597" y="389"/>
                  </a:cubicBezTo>
                  <a:cubicBezTo>
                    <a:pt x="349" y="926"/>
                    <a:pt x="1" y="1968"/>
                    <a:pt x="701" y="2337"/>
                  </a:cubicBezTo>
                  <a:cubicBezTo>
                    <a:pt x="800" y="2390"/>
                    <a:pt x="911" y="2415"/>
                    <a:pt x="1024" y="2415"/>
                  </a:cubicBezTo>
                  <a:cubicBezTo>
                    <a:pt x="1205" y="2415"/>
                    <a:pt x="1390" y="2351"/>
                    <a:pt x="1538" y="2242"/>
                  </a:cubicBezTo>
                  <a:cubicBezTo>
                    <a:pt x="1776" y="2065"/>
                    <a:pt x="1923" y="1785"/>
                    <a:pt x="1991" y="1498"/>
                  </a:cubicBezTo>
                  <a:cubicBezTo>
                    <a:pt x="2021" y="1368"/>
                    <a:pt x="2037" y="1235"/>
                    <a:pt x="2037" y="1104"/>
                  </a:cubicBezTo>
                  <a:cubicBezTo>
                    <a:pt x="2035" y="954"/>
                    <a:pt x="2011" y="805"/>
                    <a:pt x="1960" y="664"/>
                  </a:cubicBezTo>
                  <a:cubicBezTo>
                    <a:pt x="1864" y="400"/>
                    <a:pt x="1666" y="166"/>
                    <a:pt x="1405" y="58"/>
                  </a:cubicBezTo>
                  <a:cubicBezTo>
                    <a:pt x="1317" y="21"/>
                    <a:pt x="1219" y="0"/>
                    <a:pt x="11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15"/>
            <p:cNvSpPr/>
            <p:nvPr/>
          </p:nvSpPr>
          <p:spPr>
            <a:xfrm>
              <a:off x="1952600" y="2198525"/>
              <a:ext cx="52050" cy="76200"/>
            </a:xfrm>
            <a:custGeom>
              <a:rect b="b" l="l" r="r" t="t"/>
              <a:pathLst>
                <a:path extrusionOk="0" h="3048" w="2082">
                  <a:moveTo>
                    <a:pt x="964" y="1"/>
                  </a:moveTo>
                  <a:cubicBezTo>
                    <a:pt x="921" y="1"/>
                    <a:pt x="878" y="5"/>
                    <a:pt x="835" y="14"/>
                  </a:cubicBezTo>
                  <a:cubicBezTo>
                    <a:pt x="481" y="88"/>
                    <a:pt x="258" y="446"/>
                    <a:pt x="176" y="796"/>
                  </a:cubicBezTo>
                  <a:cubicBezTo>
                    <a:pt x="90" y="1160"/>
                    <a:pt x="44" y="1575"/>
                    <a:pt x="21" y="1946"/>
                  </a:cubicBezTo>
                  <a:cubicBezTo>
                    <a:pt x="1" y="2277"/>
                    <a:pt x="92" y="2639"/>
                    <a:pt x="356" y="2858"/>
                  </a:cubicBezTo>
                  <a:cubicBezTo>
                    <a:pt x="510" y="2987"/>
                    <a:pt x="709" y="3048"/>
                    <a:pt x="911" y="3048"/>
                  </a:cubicBezTo>
                  <a:cubicBezTo>
                    <a:pt x="1080" y="3048"/>
                    <a:pt x="1251" y="3005"/>
                    <a:pt x="1398" y="2922"/>
                  </a:cubicBezTo>
                  <a:cubicBezTo>
                    <a:pt x="1490" y="2870"/>
                    <a:pt x="1572" y="2805"/>
                    <a:pt x="1646" y="2731"/>
                  </a:cubicBezTo>
                  <a:cubicBezTo>
                    <a:pt x="1829" y="2542"/>
                    <a:pt x="1953" y="2292"/>
                    <a:pt x="2007" y="2033"/>
                  </a:cubicBezTo>
                  <a:cubicBezTo>
                    <a:pt x="2082" y="1671"/>
                    <a:pt x="2030" y="1291"/>
                    <a:pt x="1920" y="938"/>
                  </a:cubicBezTo>
                  <a:cubicBezTo>
                    <a:pt x="1842" y="688"/>
                    <a:pt x="1731" y="443"/>
                    <a:pt x="1545" y="258"/>
                  </a:cubicBezTo>
                  <a:cubicBezTo>
                    <a:pt x="1391" y="105"/>
                    <a:pt x="1178" y="1"/>
                    <a:pt x="9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15"/>
            <p:cNvSpPr/>
            <p:nvPr/>
          </p:nvSpPr>
          <p:spPr>
            <a:xfrm>
              <a:off x="1862275" y="2279550"/>
              <a:ext cx="47425" cy="83100"/>
            </a:xfrm>
            <a:custGeom>
              <a:rect b="b" l="l" r="r" t="t"/>
              <a:pathLst>
                <a:path extrusionOk="0" h="3324" w="1897">
                  <a:moveTo>
                    <a:pt x="1096" y="1"/>
                  </a:moveTo>
                  <a:cubicBezTo>
                    <a:pt x="844" y="1"/>
                    <a:pt x="586" y="131"/>
                    <a:pt x="422" y="328"/>
                  </a:cubicBezTo>
                  <a:cubicBezTo>
                    <a:pt x="15" y="821"/>
                    <a:pt x="1" y="1812"/>
                    <a:pt x="145" y="2402"/>
                  </a:cubicBezTo>
                  <a:cubicBezTo>
                    <a:pt x="229" y="2742"/>
                    <a:pt x="429" y="3070"/>
                    <a:pt x="741" y="3230"/>
                  </a:cubicBezTo>
                  <a:cubicBezTo>
                    <a:pt x="861" y="3292"/>
                    <a:pt x="998" y="3324"/>
                    <a:pt x="1133" y="3324"/>
                  </a:cubicBezTo>
                  <a:cubicBezTo>
                    <a:pt x="1351" y="3324"/>
                    <a:pt x="1565" y="3243"/>
                    <a:pt x="1701" y="3076"/>
                  </a:cubicBezTo>
                  <a:cubicBezTo>
                    <a:pt x="1894" y="2839"/>
                    <a:pt x="1897" y="2507"/>
                    <a:pt x="1891" y="2203"/>
                  </a:cubicBezTo>
                  <a:cubicBezTo>
                    <a:pt x="1888" y="2021"/>
                    <a:pt x="1884" y="1838"/>
                    <a:pt x="1881" y="1656"/>
                  </a:cubicBezTo>
                  <a:cubicBezTo>
                    <a:pt x="1878" y="1535"/>
                    <a:pt x="1877" y="1412"/>
                    <a:pt x="1874" y="1291"/>
                  </a:cubicBezTo>
                  <a:cubicBezTo>
                    <a:pt x="1869" y="1061"/>
                    <a:pt x="1865" y="829"/>
                    <a:pt x="1800" y="608"/>
                  </a:cubicBezTo>
                  <a:cubicBezTo>
                    <a:pt x="1735" y="389"/>
                    <a:pt x="1601" y="178"/>
                    <a:pt x="1399" y="73"/>
                  </a:cubicBezTo>
                  <a:cubicBezTo>
                    <a:pt x="1304" y="23"/>
                    <a:pt x="1200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15"/>
            <p:cNvSpPr/>
            <p:nvPr/>
          </p:nvSpPr>
          <p:spPr>
            <a:xfrm>
              <a:off x="2016275" y="2306625"/>
              <a:ext cx="50675" cy="76150"/>
            </a:xfrm>
            <a:custGeom>
              <a:rect b="b" l="l" r="r" t="t"/>
              <a:pathLst>
                <a:path extrusionOk="0" h="3046" w="2027">
                  <a:moveTo>
                    <a:pt x="1365" y="0"/>
                  </a:moveTo>
                  <a:cubicBezTo>
                    <a:pt x="1278" y="0"/>
                    <a:pt x="1194" y="47"/>
                    <a:pt x="1122" y="97"/>
                  </a:cubicBezTo>
                  <a:cubicBezTo>
                    <a:pt x="363" y="619"/>
                    <a:pt x="1" y="1870"/>
                    <a:pt x="563" y="2664"/>
                  </a:cubicBezTo>
                  <a:cubicBezTo>
                    <a:pt x="723" y="2890"/>
                    <a:pt x="1001" y="3045"/>
                    <a:pt x="1270" y="3045"/>
                  </a:cubicBezTo>
                  <a:cubicBezTo>
                    <a:pt x="1375" y="3045"/>
                    <a:pt x="1479" y="3022"/>
                    <a:pt x="1573" y="2970"/>
                  </a:cubicBezTo>
                  <a:cubicBezTo>
                    <a:pt x="1871" y="2804"/>
                    <a:pt x="1980" y="2429"/>
                    <a:pt x="2011" y="2089"/>
                  </a:cubicBezTo>
                  <a:cubicBezTo>
                    <a:pt x="2024" y="1950"/>
                    <a:pt x="2027" y="1810"/>
                    <a:pt x="2022" y="1671"/>
                  </a:cubicBezTo>
                  <a:cubicBezTo>
                    <a:pt x="2011" y="1307"/>
                    <a:pt x="1895" y="55"/>
                    <a:pt x="1390" y="2"/>
                  </a:cubicBezTo>
                  <a:cubicBezTo>
                    <a:pt x="1382" y="1"/>
                    <a:pt x="1373" y="0"/>
                    <a:pt x="13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15"/>
            <p:cNvSpPr/>
            <p:nvPr/>
          </p:nvSpPr>
          <p:spPr>
            <a:xfrm>
              <a:off x="1941025" y="2339600"/>
              <a:ext cx="45375" cy="82050"/>
            </a:xfrm>
            <a:custGeom>
              <a:rect b="b" l="l" r="r" t="t"/>
              <a:pathLst>
                <a:path extrusionOk="0" h="3282" w="1815">
                  <a:moveTo>
                    <a:pt x="1030" y="0"/>
                  </a:moveTo>
                  <a:cubicBezTo>
                    <a:pt x="603" y="0"/>
                    <a:pt x="275" y="535"/>
                    <a:pt x="155" y="879"/>
                  </a:cubicBezTo>
                  <a:cubicBezTo>
                    <a:pt x="9" y="1299"/>
                    <a:pt x="1" y="1765"/>
                    <a:pt x="76" y="2199"/>
                  </a:cubicBezTo>
                  <a:cubicBezTo>
                    <a:pt x="131" y="2512"/>
                    <a:pt x="230" y="2834"/>
                    <a:pt x="458" y="3056"/>
                  </a:cubicBezTo>
                  <a:cubicBezTo>
                    <a:pt x="600" y="3195"/>
                    <a:pt x="803" y="3282"/>
                    <a:pt x="998" y="3282"/>
                  </a:cubicBezTo>
                  <a:cubicBezTo>
                    <a:pt x="1115" y="3282"/>
                    <a:pt x="1229" y="3251"/>
                    <a:pt x="1325" y="3182"/>
                  </a:cubicBezTo>
                  <a:cubicBezTo>
                    <a:pt x="1504" y="3053"/>
                    <a:pt x="1588" y="2831"/>
                    <a:pt x="1641" y="2617"/>
                  </a:cubicBezTo>
                  <a:cubicBezTo>
                    <a:pt x="1815" y="1922"/>
                    <a:pt x="1783" y="1177"/>
                    <a:pt x="1552" y="499"/>
                  </a:cubicBezTo>
                  <a:cubicBezTo>
                    <a:pt x="1520" y="410"/>
                    <a:pt x="1481" y="316"/>
                    <a:pt x="1428" y="234"/>
                  </a:cubicBezTo>
                  <a:cubicBezTo>
                    <a:pt x="1357" y="124"/>
                    <a:pt x="1263" y="37"/>
                    <a:pt x="1138" y="11"/>
                  </a:cubicBezTo>
                  <a:cubicBezTo>
                    <a:pt x="1101" y="4"/>
                    <a:pt x="1065" y="0"/>
                    <a:pt x="10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15"/>
            <p:cNvSpPr/>
            <p:nvPr/>
          </p:nvSpPr>
          <p:spPr>
            <a:xfrm>
              <a:off x="1875375" y="2399300"/>
              <a:ext cx="49450" cy="87400"/>
            </a:xfrm>
            <a:custGeom>
              <a:rect b="b" l="l" r="r" t="t"/>
              <a:pathLst>
                <a:path extrusionOk="0" h="3496" w="1978">
                  <a:moveTo>
                    <a:pt x="1096" y="2658"/>
                  </a:moveTo>
                  <a:cubicBezTo>
                    <a:pt x="1100" y="2662"/>
                    <a:pt x="1103" y="2662"/>
                    <a:pt x="1103" y="2662"/>
                  </a:cubicBezTo>
                  <a:lnTo>
                    <a:pt x="1100" y="2665"/>
                  </a:lnTo>
                  <a:lnTo>
                    <a:pt x="1096" y="2662"/>
                  </a:lnTo>
                  <a:lnTo>
                    <a:pt x="1096" y="2658"/>
                  </a:lnTo>
                  <a:close/>
                  <a:moveTo>
                    <a:pt x="1103" y="0"/>
                  </a:moveTo>
                  <a:cubicBezTo>
                    <a:pt x="938" y="0"/>
                    <a:pt x="772" y="47"/>
                    <a:pt x="633" y="136"/>
                  </a:cubicBezTo>
                  <a:cubicBezTo>
                    <a:pt x="1" y="541"/>
                    <a:pt x="66" y="1625"/>
                    <a:pt x="94" y="2275"/>
                  </a:cubicBezTo>
                  <a:cubicBezTo>
                    <a:pt x="112" y="2687"/>
                    <a:pt x="252" y="3124"/>
                    <a:pt x="592" y="3356"/>
                  </a:cubicBezTo>
                  <a:cubicBezTo>
                    <a:pt x="731" y="3451"/>
                    <a:pt x="897" y="3495"/>
                    <a:pt x="1065" y="3495"/>
                  </a:cubicBezTo>
                  <a:cubicBezTo>
                    <a:pt x="1368" y="3495"/>
                    <a:pt x="1675" y="3348"/>
                    <a:pt x="1827" y="3085"/>
                  </a:cubicBezTo>
                  <a:cubicBezTo>
                    <a:pt x="1977" y="2825"/>
                    <a:pt x="1977" y="2508"/>
                    <a:pt x="1973" y="2208"/>
                  </a:cubicBezTo>
                  <a:cubicBezTo>
                    <a:pt x="1969" y="1919"/>
                    <a:pt x="1964" y="1632"/>
                    <a:pt x="1962" y="1343"/>
                  </a:cubicBezTo>
                  <a:cubicBezTo>
                    <a:pt x="1960" y="1280"/>
                    <a:pt x="1959" y="1215"/>
                    <a:pt x="1956" y="1150"/>
                  </a:cubicBezTo>
                  <a:cubicBezTo>
                    <a:pt x="1938" y="779"/>
                    <a:pt x="1874" y="395"/>
                    <a:pt x="1594" y="166"/>
                  </a:cubicBezTo>
                  <a:cubicBezTo>
                    <a:pt x="1456" y="54"/>
                    <a:pt x="1281" y="0"/>
                    <a:pt x="1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15"/>
            <p:cNvSpPr/>
            <p:nvPr/>
          </p:nvSpPr>
          <p:spPr>
            <a:xfrm>
              <a:off x="1791300" y="2363425"/>
              <a:ext cx="48150" cy="79300"/>
            </a:xfrm>
            <a:custGeom>
              <a:rect b="b" l="l" r="r" t="t"/>
              <a:pathLst>
                <a:path extrusionOk="0" h="3172" w="1926">
                  <a:moveTo>
                    <a:pt x="1039" y="1"/>
                  </a:moveTo>
                  <a:cubicBezTo>
                    <a:pt x="841" y="1"/>
                    <a:pt x="641" y="101"/>
                    <a:pt x="507" y="252"/>
                  </a:cubicBezTo>
                  <a:cubicBezTo>
                    <a:pt x="328" y="449"/>
                    <a:pt x="247" y="718"/>
                    <a:pt x="211" y="982"/>
                  </a:cubicBezTo>
                  <a:cubicBezTo>
                    <a:pt x="136" y="1522"/>
                    <a:pt x="0" y="2240"/>
                    <a:pt x="284" y="2738"/>
                  </a:cubicBezTo>
                  <a:cubicBezTo>
                    <a:pt x="426" y="2985"/>
                    <a:pt x="697" y="3172"/>
                    <a:pt x="976" y="3172"/>
                  </a:cubicBezTo>
                  <a:cubicBezTo>
                    <a:pt x="1019" y="3172"/>
                    <a:pt x="1062" y="3167"/>
                    <a:pt x="1105" y="3158"/>
                  </a:cubicBezTo>
                  <a:cubicBezTo>
                    <a:pt x="1447" y="3083"/>
                    <a:pt x="1661" y="2738"/>
                    <a:pt x="1768" y="2405"/>
                  </a:cubicBezTo>
                  <a:cubicBezTo>
                    <a:pt x="1820" y="2239"/>
                    <a:pt x="1856" y="2067"/>
                    <a:pt x="1876" y="1894"/>
                  </a:cubicBezTo>
                  <a:cubicBezTo>
                    <a:pt x="1925" y="1448"/>
                    <a:pt x="1864" y="992"/>
                    <a:pt x="1694" y="578"/>
                  </a:cubicBezTo>
                  <a:cubicBezTo>
                    <a:pt x="1600" y="350"/>
                    <a:pt x="1458" y="119"/>
                    <a:pt x="1227" y="34"/>
                  </a:cubicBezTo>
                  <a:cubicBezTo>
                    <a:pt x="1166" y="11"/>
                    <a:pt x="1102" y="1"/>
                    <a:pt x="10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15"/>
            <p:cNvSpPr/>
            <p:nvPr/>
          </p:nvSpPr>
          <p:spPr>
            <a:xfrm>
              <a:off x="1718425" y="2249950"/>
              <a:ext cx="50250" cy="85925"/>
            </a:xfrm>
            <a:custGeom>
              <a:rect b="b" l="l" r="r" t="t"/>
              <a:pathLst>
                <a:path extrusionOk="0" h="3437" w="2010">
                  <a:moveTo>
                    <a:pt x="1133" y="1"/>
                  </a:moveTo>
                  <a:cubicBezTo>
                    <a:pt x="845" y="1"/>
                    <a:pt x="561" y="199"/>
                    <a:pt x="407" y="453"/>
                  </a:cubicBezTo>
                  <a:cubicBezTo>
                    <a:pt x="1" y="1130"/>
                    <a:pt x="115" y="2126"/>
                    <a:pt x="195" y="2870"/>
                  </a:cubicBezTo>
                  <a:cubicBezTo>
                    <a:pt x="208" y="3003"/>
                    <a:pt x="229" y="3142"/>
                    <a:pt x="312" y="3245"/>
                  </a:cubicBezTo>
                  <a:cubicBezTo>
                    <a:pt x="370" y="3318"/>
                    <a:pt x="455" y="3365"/>
                    <a:pt x="543" y="3395"/>
                  </a:cubicBezTo>
                  <a:cubicBezTo>
                    <a:pt x="626" y="3424"/>
                    <a:pt x="712" y="3437"/>
                    <a:pt x="797" y="3437"/>
                  </a:cubicBezTo>
                  <a:cubicBezTo>
                    <a:pt x="1152" y="3437"/>
                    <a:pt x="1503" y="3210"/>
                    <a:pt x="1692" y="2929"/>
                  </a:cubicBezTo>
                  <a:cubicBezTo>
                    <a:pt x="1941" y="2560"/>
                    <a:pt x="2002" y="2098"/>
                    <a:pt x="2005" y="1654"/>
                  </a:cubicBezTo>
                  <a:cubicBezTo>
                    <a:pt x="2009" y="1297"/>
                    <a:pt x="1977" y="937"/>
                    <a:pt x="1847" y="606"/>
                  </a:cubicBezTo>
                  <a:cubicBezTo>
                    <a:pt x="1820" y="536"/>
                    <a:pt x="1787" y="468"/>
                    <a:pt x="1748" y="403"/>
                  </a:cubicBezTo>
                  <a:cubicBezTo>
                    <a:pt x="1644" y="230"/>
                    <a:pt x="1498" y="84"/>
                    <a:pt x="1308" y="26"/>
                  </a:cubicBezTo>
                  <a:cubicBezTo>
                    <a:pt x="1250" y="9"/>
                    <a:pt x="1192" y="1"/>
                    <a:pt x="1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15"/>
            <p:cNvSpPr/>
            <p:nvPr/>
          </p:nvSpPr>
          <p:spPr>
            <a:xfrm>
              <a:off x="1840650" y="2130975"/>
              <a:ext cx="64775" cy="113950"/>
            </a:xfrm>
            <a:custGeom>
              <a:rect b="b" l="l" r="r" t="t"/>
              <a:pathLst>
                <a:path extrusionOk="0" h="4558" w="2591">
                  <a:moveTo>
                    <a:pt x="1087" y="1"/>
                  </a:moveTo>
                  <a:cubicBezTo>
                    <a:pt x="864" y="1"/>
                    <a:pt x="645" y="78"/>
                    <a:pt x="469" y="250"/>
                  </a:cubicBezTo>
                  <a:cubicBezTo>
                    <a:pt x="105" y="609"/>
                    <a:pt x="58" y="1240"/>
                    <a:pt x="30" y="1722"/>
                  </a:cubicBezTo>
                  <a:cubicBezTo>
                    <a:pt x="0" y="2217"/>
                    <a:pt x="51" y="2715"/>
                    <a:pt x="166" y="3197"/>
                  </a:cubicBezTo>
                  <a:cubicBezTo>
                    <a:pt x="176" y="3240"/>
                    <a:pt x="188" y="3280"/>
                    <a:pt x="198" y="3325"/>
                  </a:cubicBezTo>
                  <a:cubicBezTo>
                    <a:pt x="204" y="3341"/>
                    <a:pt x="206" y="3363"/>
                    <a:pt x="211" y="3383"/>
                  </a:cubicBezTo>
                  <a:cubicBezTo>
                    <a:pt x="211" y="3386"/>
                    <a:pt x="214" y="3389"/>
                    <a:pt x="214" y="3393"/>
                  </a:cubicBezTo>
                  <a:cubicBezTo>
                    <a:pt x="228" y="3446"/>
                    <a:pt x="241" y="3504"/>
                    <a:pt x="258" y="3559"/>
                  </a:cubicBezTo>
                  <a:cubicBezTo>
                    <a:pt x="397" y="4006"/>
                    <a:pt x="706" y="4409"/>
                    <a:pt x="1180" y="4528"/>
                  </a:cubicBezTo>
                  <a:cubicBezTo>
                    <a:pt x="1260" y="4548"/>
                    <a:pt x="1339" y="4558"/>
                    <a:pt x="1416" y="4558"/>
                  </a:cubicBezTo>
                  <a:cubicBezTo>
                    <a:pt x="1774" y="4558"/>
                    <a:pt x="2098" y="4356"/>
                    <a:pt x="2299" y="4046"/>
                  </a:cubicBezTo>
                  <a:cubicBezTo>
                    <a:pt x="2515" y="3712"/>
                    <a:pt x="2563" y="3285"/>
                    <a:pt x="2577" y="2895"/>
                  </a:cubicBezTo>
                  <a:lnTo>
                    <a:pt x="2576" y="2894"/>
                  </a:lnTo>
                  <a:cubicBezTo>
                    <a:pt x="2590" y="2419"/>
                    <a:pt x="2530" y="1935"/>
                    <a:pt x="2410" y="1477"/>
                  </a:cubicBezTo>
                  <a:cubicBezTo>
                    <a:pt x="2294" y="1047"/>
                    <a:pt x="2136" y="552"/>
                    <a:pt x="1784" y="260"/>
                  </a:cubicBezTo>
                  <a:cubicBezTo>
                    <a:pt x="1584" y="95"/>
                    <a:pt x="1334" y="1"/>
                    <a:pt x="10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3" name="Google Shape;783;p15"/>
          <p:cNvGrpSpPr/>
          <p:nvPr/>
        </p:nvGrpSpPr>
        <p:grpSpPr>
          <a:xfrm flipH="1" rot="-5400000">
            <a:off x="506414" y="4110531"/>
            <a:ext cx="835248" cy="197080"/>
            <a:chOff x="2033525" y="4504256"/>
            <a:chExt cx="835248" cy="197080"/>
          </a:xfrm>
        </p:grpSpPr>
        <p:sp>
          <p:nvSpPr>
            <p:cNvPr id="784" name="Google Shape;784;p15"/>
            <p:cNvSpPr/>
            <p:nvPr/>
          </p:nvSpPr>
          <p:spPr>
            <a:xfrm>
              <a:off x="233396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5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15"/>
            <p:cNvSpPr/>
            <p:nvPr/>
          </p:nvSpPr>
          <p:spPr>
            <a:xfrm>
              <a:off x="2634404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3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1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15"/>
            <p:cNvSpPr/>
            <p:nvPr/>
          </p:nvSpPr>
          <p:spPr>
            <a:xfrm>
              <a:off x="203352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0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2_1"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16"/>
          <p:cNvSpPr txBox="1"/>
          <p:nvPr>
            <p:ph idx="1" type="subTitle"/>
          </p:nvPr>
        </p:nvSpPr>
        <p:spPr>
          <a:xfrm>
            <a:off x="1292615" y="2076392"/>
            <a:ext cx="30141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9" name="Google Shape;789;p16"/>
          <p:cNvSpPr txBox="1"/>
          <p:nvPr>
            <p:ph idx="2" type="subTitle"/>
          </p:nvPr>
        </p:nvSpPr>
        <p:spPr>
          <a:xfrm>
            <a:off x="1292615" y="1721325"/>
            <a:ext cx="30141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790" name="Google Shape;790;p16"/>
          <p:cNvSpPr txBox="1"/>
          <p:nvPr>
            <p:ph idx="3" type="subTitle"/>
          </p:nvPr>
        </p:nvSpPr>
        <p:spPr>
          <a:xfrm>
            <a:off x="1292615" y="3564949"/>
            <a:ext cx="30141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1" name="Google Shape;791;p16"/>
          <p:cNvSpPr txBox="1"/>
          <p:nvPr>
            <p:ph idx="4" type="subTitle"/>
          </p:nvPr>
        </p:nvSpPr>
        <p:spPr>
          <a:xfrm>
            <a:off x="1292615" y="3209882"/>
            <a:ext cx="30141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792" name="Google Shape;792;p16"/>
          <p:cNvSpPr txBox="1"/>
          <p:nvPr>
            <p:ph idx="5" type="subTitle"/>
          </p:nvPr>
        </p:nvSpPr>
        <p:spPr>
          <a:xfrm>
            <a:off x="4837285" y="2076393"/>
            <a:ext cx="30141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3" name="Google Shape;793;p16"/>
          <p:cNvSpPr txBox="1"/>
          <p:nvPr>
            <p:ph idx="6" type="subTitle"/>
          </p:nvPr>
        </p:nvSpPr>
        <p:spPr>
          <a:xfrm>
            <a:off x="4837285" y="1721325"/>
            <a:ext cx="30141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794" name="Google Shape;794;p16"/>
          <p:cNvSpPr txBox="1"/>
          <p:nvPr>
            <p:ph idx="7" type="subTitle"/>
          </p:nvPr>
        </p:nvSpPr>
        <p:spPr>
          <a:xfrm>
            <a:off x="4837285" y="3564950"/>
            <a:ext cx="30141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5" name="Google Shape;795;p16"/>
          <p:cNvSpPr txBox="1"/>
          <p:nvPr>
            <p:ph idx="8" type="subTitle"/>
          </p:nvPr>
        </p:nvSpPr>
        <p:spPr>
          <a:xfrm>
            <a:off x="4837285" y="3209882"/>
            <a:ext cx="30141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Fredoka"/>
              <a:buNone/>
              <a:defRPr sz="24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796" name="Google Shape;796;p16"/>
          <p:cNvSpPr txBox="1"/>
          <p:nvPr>
            <p:ph type="title"/>
          </p:nvPr>
        </p:nvSpPr>
        <p:spPr>
          <a:xfrm>
            <a:off x="720000" y="540700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797" name="Google Shape;797;p16"/>
          <p:cNvGrpSpPr/>
          <p:nvPr/>
        </p:nvGrpSpPr>
        <p:grpSpPr>
          <a:xfrm rot="10800000">
            <a:off x="6810538" y="4704069"/>
            <a:ext cx="835248" cy="197080"/>
            <a:chOff x="2033525" y="4504256"/>
            <a:chExt cx="835248" cy="197080"/>
          </a:xfrm>
        </p:grpSpPr>
        <p:sp>
          <p:nvSpPr>
            <p:cNvPr id="798" name="Google Shape;798;p16"/>
            <p:cNvSpPr/>
            <p:nvPr/>
          </p:nvSpPr>
          <p:spPr>
            <a:xfrm>
              <a:off x="233396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5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16"/>
            <p:cNvSpPr/>
            <p:nvPr/>
          </p:nvSpPr>
          <p:spPr>
            <a:xfrm>
              <a:off x="2634404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3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1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16"/>
            <p:cNvSpPr/>
            <p:nvPr/>
          </p:nvSpPr>
          <p:spPr>
            <a:xfrm>
              <a:off x="203352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0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1" name="Google Shape;801;p16"/>
          <p:cNvSpPr/>
          <p:nvPr/>
        </p:nvSpPr>
        <p:spPr>
          <a:xfrm rot="2534684">
            <a:off x="-549992" y="4169003"/>
            <a:ext cx="1605501" cy="1067209"/>
          </a:xfrm>
          <a:custGeom>
            <a:rect b="b" l="l" r="r" t="t"/>
            <a:pathLst>
              <a:path extrusionOk="0" h="19796" w="29780">
                <a:moveTo>
                  <a:pt x="23431" y="0"/>
                </a:moveTo>
                <a:cubicBezTo>
                  <a:pt x="22741" y="0"/>
                  <a:pt x="22055" y="133"/>
                  <a:pt x="21419" y="418"/>
                </a:cubicBezTo>
                <a:cubicBezTo>
                  <a:pt x="19210" y="1410"/>
                  <a:pt x="18034" y="3873"/>
                  <a:pt x="16016" y="5209"/>
                </a:cubicBezTo>
                <a:cubicBezTo>
                  <a:pt x="15004" y="5879"/>
                  <a:pt x="13794" y="6242"/>
                  <a:pt x="12581" y="6242"/>
                </a:cubicBezTo>
                <a:cubicBezTo>
                  <a:pt x="12533" y="6242"/>
                  <a:pt x="12484" y="6242"/>
                  <a:pt x="12436" y="6241"/>
                </a:cubicBezTo>
                <a:cubicBezTo>
                  <a:pt x="10542" y="6196"/>
                  <a:pt x="8685" y="5292"/>
                  <a:pt x="6829" y="5292"/>
                </a:cubicBezTo>
                <a:cubicBezTo>
                  <a:pt x="6495" y="5292"/>
                  <a:pt x="6161" y="5322"/>
                  <a:pt x="5827" y="5391"/>
                </a:cubicBezTo>
                <a:cubicBezTo>
                  <a:pt x="4402" y="5686"/>
                  <a:pt x="3174" y="6715"/>
                  <a:pt x="2521" y="8015"/>
                </a:cubicBezTo>
                <a:cubicBezTo>
                  <a:pt x="1" y="13034"/>
                  <a:pt x="5453" y="17855"/>
                  <a:pt x="9814" y="19179"/>
                </a:cubicBezTo>
                <a:cubicBezTo>
                  <a:pt x="11199" y="19601"/>
                  <a:pt x="12638" y="19795"/>
                  <a:pt x="14083" y="19795"/>
                </a:cubicBezTo>
                <a:cubicBezTo>
                  <a:pt x="16206" y="19795"/>
                  <a:pt x="18340" y="19375"/>
                  <a:pt x="20334" y="18638"/>
                </a:cubicBezTo>
                <a:cubicBezTo>
                  <a:pt x="22740" y="17749"/>
                  <a:pt x="25002" y="16387"/>
                  <a:pt x="26725" y="14487"/>
                </a:cubicBezTo>
                <a:cubicBezTo>
                  <a:pt x="27275" y="13879"/>
                  <a:pt x="27767" y="13216"/>
                  <a:pt x="28185" y="12509"/>
                </a:cubicBezTo>
                <a:cubicBezTo>
                  <a:pt x="29075" y="11001"/>
                  <a:pt x="29631" y="9302"/>
                  <a:pt x="29697" y="7558"/>
                </a:cubicBezTo>
                <a:cubicBezTo>
                  <a:pt x="29780" y="5381"/>
                  <a:pt x="29048" y="3119"/>
                  <a:pt x="27465" y="1622"/>
                </a:cubicBezTo>
                <a:cubicBezTo>
                  <a:pt x="26389" y="602"/>
                  <a:pt x="24900" y="0"/>
                  <a:pt x="23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16"/>
          <p:cNvSpPr/>
          <p:nvPr/>
        </p:nvSpPr>
        <p:spPr>
          <a:xfrm rot="-5083832">
            <a:off x="8038140" y="-387724"/>
            <a:ext cx="2249960" cy="1856845"/>
          </a:xfrm>
          <a:custGeom>
            <a:rect b="b" l="l" r="r" t="t"/>
            <a:pathLst>
              <a:path extrusionOk="0" h="38236" w="46331">
                <a:moveTo>
                  <a:pt x="31462" y="411"/>
                </a:moveTo>
                <a:cubicBezTo>
                  <a:pt x="31608" y="411"/>
                  <a:pt x="31757" y="414"/>
                  <a:pt x="31905" y="422"/>
                </a:cubicBezTo>
                <a:cubicBezTo>
                  <a:pt x="33914" y="535"/>
                  <a:pt x="35963" y="1281"/>
                  <a:pt x="38547" y="2846"/>
                </a:cubicBezTo>
                <a:cubicBezTo>
                  <a:pt x="40973" y="4315"/>
                  <a:pt x="42648" y="5751"/>
                  <a:pt x="43815" y="7363"/>
                </a:cubicBezTo>
                <a:cubicBezTo>
                  <a:pt x="45291" y="9400"/>
                  <a:pt x="45906" y="11768"/>
                  <a:pt x="45502" y="13857"/>
                </a:cubicBezTo>
                <a:cubicBezTo>
                  <a:pt x="45190" y="15465"/>
                  <a:pt x="44310" y="16870"/>
                  <a:pt x="43407" y="18150"/>
                </a:cubicBezTo>
                <a:cubicBezTo>
                  <a:pt x="43180" y="18470"/>
                  <a:pt x="42949" y="18786"/>
                  <a:pt x="42717" y="19104"/>
                </a:cubicBezTo>
                <a:cubicBezTo>
                  <a:pt x="42336" y="19627"/>
                  <a:pt x="41941" y="20167"/>
                  <a:pt x="41579" y="20711"/>
                </a:cubicBezTo>
                <a:cubicBezTo>
                  <a:pt x="40517" y="22306"/>
                  <a:pt x="39655" y="24067"/>
                  <a:pt x="38820" y="25771"/>
                </a:cubicBezTo>
                <a:cubicBezTo>
                  <a:pt x="37501" y="28467"/>
                  <a:pt x="36134" y="31255"/>
                  <a:pt x="33970" y="33355"/>
                </a:cubicBezTo>
                <a:cubicBezTo>
                  <a:pt x="31912" y="35352"/>
                  <a:pt x="29097" y="36749"/>
                  <a:pt x="25832" y="37394"/>
                </a:cubicBezTo>
                <a:cubicBezTo>
                  <a:pt x="24375" y="37682"/>
                  <a:pt x="22810" y="37825"/>
                  <a:pt x="21111" y="37825"/>
                </a:cubicBezTo>
                <a:cubicBezTo>
                  <a:pt x="19707" y="37825"/>
                  <a:pt x="18210" y="37727"/>
                  <a:pt x="16606" y="37531"/>
                </a:cubicBezTo>
                <a:cubicBezTo>
                  <a:pt x="13295" y="37129"/>
                  <a:pt x="10723" y="36458"/>
                  <a:pt x="8513" y="35425"/>
                </a:cubicBezTo>
                <a:cubicBezTo>
                  <a:pt x="6594" y="34526"/>
                  <a:pt x="3965" y="32859"/>
                  <a:pt x="2331" y="30022"/>
                </a:cubicBezTo>
                <a:cubicBezTo>
                  <a:pt x="650" y="27100"/>
                  <a:pt x="427" y="23359"/>
                  <a:pt x="1748" y="20257"/>
                </a:cubicBezTo>
                <a:cubicBezTo>
                  <a:pt x="3071" y="17154"/>
                  <a:pt x="5926" y="14724"/>
                  <a:pt x="9200" y="13915"/>
                </a:cubicBezTo>
                <a:cubicBezTo>
                  <a:pt x="10794" y="13521"/>
                  <a:pt x="12481" y="13488"/>
                  <a:pt x="14111" y="13458"/>
                </a:cubicBezTo>
                <a:cubicBezTo>
                  <a:pt x="14784" y="13443"/>
                  <a:pt x="15479" y="13430"/>
                  <a:pt x="16162" y="13393"/>
                </a:cubicBezTo>
                <a:cubicBezTo>
                  <a:pt x="19746" y="13191"/>
                  <a:pt x="22140" y="12191"/>
                  <a:pt x="23479" y="10335"/>
                </a:cubicBezTo>
                <a:cubicBezTo>
                  <a:pt x="24292" y="9207"/>
                  <a:pt x="24545" y="7858"/>
                  <a:pt x="24787" y="6555"/>
                </a:cubicBezTo>
                <a:cubicBezTo>
                  <a:pt x="25002" y="5406"/>
                  <a:pt x="25225" y="4220"/>
                  <a:pt x="25835" y="3220"/>
                </a:cubicBezTo>
                <a:cubicBezTo>
                  <a:pt x="26894" y="1486"/>
                  <a:pt x="29070" y="411"/>
                  <a:pt x="31462" y="411"/>
                </a:cubicBezTo>
                <a:close/>
                <a:moveTo>
                  <a:pt x="31461" y="1"/>
                </a:moveTo>
                <a:cubicBezTo>
                  <a:pt x="28929" y="1"/>
                  <a:pt x="26618" y="1152"/>
                  <a:pt x="25484" y="3006"/>
                </a:cubicBezTo>
                <a:cubicBezTo>
                  <a:pt x="24835" y="4070"/>
                  <a:pt x="24607" y="5295"/>
                  <a:pt x="24385" y="6480"/>
                </a:cubicBezTo>
                <a:cubicBezTo>
                  <a:pt x="24140" y="7797"/>
                  <a:pt x="23906" y="9041"/>
                  <a:pt x="23147" y="10096"/>
                </a:cubicBezTo>
                <a:cubicBezTo>
                  <a:pt x="21884" y="11844"/>
                  <a:pt x="19593" y="12789"/>
                  <a:pt x="16139" y="12983"/>
                </a:cubicBezTo>
                <a:cubicBezTo>
                  <a:pt x="15463" y="13020"/>
                  <a:pt x="14772" y="13035"/>
                  <a:pt x="14104" y="13048"/>
                </a:cubicBezTo>
                <a:cubicBezTo>
                  <a:pt x="12450" y="13078"/>
                  <a:pt x="10739" y="13111"/>
                  <a:pt x="9101" y="13517"/>
                </a:cubicBezTo>
                <a:cubicBezTo>
                  <a:pt x="5706" y="14358"/>
                  <a:pt x="2744" y="16879"/>
                  <a:pt x="1372" y="20095"/>
                </a:cubicBezTo>
                <a:cubicBezTo>
                  <a:pt x="1" y="23313"/>
                  <a:pt x="232" y="27196"/>
                  <a:pt x="1976" y="30227"/>
                </a:cubicBezTo>
                <a:cubicBezTo>
                  <a:pt x="3663" y="33156"/>
                  <a:pt x="6367" y="34872"/>
                  <a:pt x="8340" y="35795"/>
                </a:cubicBezTo>
                <a:cubicBezTo>
                  <a:pt x="10589" y="36849"/>
                  <a:pt x="13201" y="37530"/>
                  <a:pt x="16557" y="37938"/>
                </a:cubicBezTo>
                <a:cubicBezTo>
                  <a:pt x="18176" y="38136"/>
                  <a:pt x="19686" y="38235"/>
                  <a:pt x="21107" y="38235"/>
                </a:cubicBezTo>
                <a:lnTo>
                  <a:pt x="21107" y="38235"/>
                </a:lnTo>
                <a:cubicBezTo>
                  <a:pt x="22836" y="38235"/>
                  <a:pt x="24427" y="38088"/>
                  <a:pt x="25911" y="37795"/>
                </a:cubicBezTo>
                <a:cubicBezTo>
                  <a:pt x="29255" y="37136"/>
                  <a:pt x="32140" y="35702"/>
                  <a:pt x="34256" y="33648"/>
                </a:cubicBezTo>
                <a:cubicBezTo>
                  <a:pt x="36472" y="31500"/>
                  <a:pt x="37853" y="28679"/>
                  <a:pt x="39189" y="25952"/>
                </a:cubicBezTo>
                <a:cubicBezTo>
                  <a:pt x="40016" y="24261"/>
                  <a:pt x="40873" y="22510"/>
                  <a:pt x="41921" y="20938"/>
                </a:cubicBezTo>
                <a:cubicBezTo>
                  <a:pt x="42277" y="20402"/>
                  <a:pt x="42669" y="19866"/>
                  <a:pt x="43049" y="19346"/>
                </a:cubicBezTo>
                <a:cubicBezTo>
                  <a:pt x="43281" y="19027"/>
                  <a:pt x="43514" y="18708"/>
                  <a:pt x="43742" y="18387"/>
                </a:cubicBezTo>
                <a:cubicBezTo>
                  <a:pt x="44672" y="17071"/>
                  <a:pt x="45578" y="15619"/>
                  <a:pt x="45904" y="13935"/>
                </a:cubicBezTo>
                <a:cubicBezTo>
                  <a:pt x="46330" y="11735"/>
                  <a:pt x="45689" y="9251"/>
                  <a:pt x="44147" y="7123"/>
                </a:cubicBezTo>
                <a:cubicBezTo>
                  <a:pt x="42946" y="5464"/>
                  <a:pt x="41234" y="3993"/>
                  <a:pt x="38759" y="2496"/>
                </a:cubicBezTo>
                <a:cubicBezTo>
                  <a:pt x="36979" y="1418"/>
                  <a:pt x="34593" y="161"/>
                  <a:pt x="31928" y="14"/>
                </a:cubicBezTo>
                <a:cubicBezTo>
                  <a:pt x="31772" y="5"/>
                  <a:pt x="31616" y="1"/>
                  <a:pt x="31461" y="1"/>
                </a:cubicBezTo>
                <a:close/>
                <a:moveTo>
                  <a:pt x="21107" y="38235"/>
                </a:moveTo>
                <a:cubicBezTo>
                  <a:pt x="21107" y="38235"/>
                  <a:pt x="21107" y="38235"/>
                  <a:pt x="21106" y="38235"/>
                </a:cubicBezTo>
                <a:lnTo>
                  <a:pt x="21108" y="38235"/>
                </a:lnTo>
                <a:cubicBezTo>
                  <a:pt x="21108" y="38235"/>
                  <a:pt x="21107" y="38235"/>
                  <a:pt x="21107" y="3823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3" name="Google Shape;803;p16"/>
          <p:cNvGrpSpPr/>
          <p:nvPr/>
        </p:nvGrpSpPr>
        <p:grpSpPr>
          <a:xfrm>
            <a:off x="-345224" y="502353"/>
            <a:ext cx="9803917" cy="4967047"/>
            <a:chOff x="-345224" y="502353"/>
            <a:chExt cx="9803917" cy="4967047"/>
          </a:xfrm>
        </p:grpSpPr>
        <p:grpSp>
          <p:nvGrpSpPr>
            <p:cNvPr id="804" name="Google Shape;804;p16"/>
            <p:cNvGrpSpPr/>
            <p:nvPr/>
          </p:nvGrpSpPr>
          <p:grpSpPr>
            <a:xfrm>
              <a:off x="-345224" y="4375949"/>
              <a:ext cx="1082968" cy="1093450"/>
              <a:chOff x="-345224" y="4375949"/>
              <a:chExt cx="1082968" cy="1093450"/>
            </a:xfrm>
          </p:grpSpPr>
          <p:sp>
            <p:nvSpPr>
              <p:cNvPr id="805" name="Google Shape;805;p16"/>
              <p:cNvSpPr/>
              <p:nvPr/>
            </p:nvSpPr>
            <p:spPr>
              <a:xfrm rot="2534684">
                <a:off x="552463" y="5198399"/>
                <a:ext cx="91650" cy="84100"/>
              </a:xfrm>
              <a:custGeom>
                <a:rect b="b" l="l" r="r" t="t"/>
                <a:pathLst>
                  <a:path extrusionOk="0" h="1560" w="1700">
                    <a:moveTo>
                      <a:pt x="964" y="1"/>
                    </a:moveTo>
                    <a:cubicBezTo>
                      <a:pt x="721" y="1"/>
                      <a:pt x="478" y="126"/>
                      <a:pt x="334" y="321"/>
                    </a:cubicBezTo>
                    <a:cubicBezTo>
                      <a:pt x="1" y="774"/>
                      <a:pt x="314" y="1481"/>
                      <a:pt x="866" y="1554"/>
                    </a:cubicBezTo>
                    <a:cubicBezTo>
                      <a:pt x="898" y="1558"/>
                      <a:pt x="929" y="1560"/>
                      <a:pt x="961" y="1560"/>
                    </a:cubicBezTo>
                    <a:cubicBezTo>
                      <a:pt x="1220" y="1560"/>
                      <a:pt x="1482" y="1429"/>
                      <a:pt x="1561" y="1167"/>
                    </a:cubicBezTo>
                    <a:cubicBezTo>
                      <a:pt x="1571" y="1137"/>
                      <a:pt x="1576" y="1105"/>
                      <a:pt x="1579" y="1073"/>
                    </a:cubicBezTo>
                    <a:cubicBezTo>
                      <a:pt x="1696" y="881"/>
                      <a:pt x="1699" y="639"/>
                      <a:pt x="1608" y="432"/>
                    </a:cubicBezTo>
                    <a:cubicBezTo>
                      <a:pt x="1501" y="189"/>
                      <a:pt x="1279" y="18"/>
                      <a:pt x="1011" y="2"/>
                    </a:cubicBezTo>
                    <a:cubicBezTo>
                      <a:pt x="995" y="1"/>
                      <a:pt x="980" y="1"/>
                      <a:pt x="9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16"/>
              <p:cNvSpPr/>
              <p:nvPr/>
            </p:nvSpPr>
            <p:spPr>
              <a:xfrm rot="2534684">
                <a:off x="510601" y="5093375"/>
                <a:ext cx="88200" cy="81405"/>
              </a:xfrm>
              <a:custGeom>
                <a:rect b="b" l="l" r="r" t="t"/>
                <a:pathLst>
                  <a:path extrusionOk="0" h="1510" w="1636">
                    <a:moveTo>
                      <a:pt x="848" y="1"/>
                    </a:moveTo>
                    <a:cubicBezTo>
                      <a:pt x="653" y="1"/>
                      <a:pt x="461" y="73"/>
                      <a:pt x="322" y="231"/>
                    </a:cubicBezTo>
                    <a:cubicBezTo>
                      <a:pt x="1" y="597"/>
                      <a:pt x="70" y="1231"/>
                      <a:pt x="547" y="1428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1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30" y="1509"/>
                      <a:pt x="931" y="1509"/>
                    </a:cubicBezTo>
                    <a:cubicBezTo>
                      <a:pt x="1080" y="1503"/>
                      <a:pt x="1218" y="1446"/>
                      <a:pt x="1334" y="1358"/>
                    </a:cubicBezTo>
                    <a:cubicBezTo>
                      <a:pt x="1340" y="1353"/>
                      <a:pt x="1348" y="1352"/>
                      <a:pt x="1354" y="1346"/>
                    </a:cubicBezTo>
                    <a:cubicBezTo>
                      <a:pt x="1366" y="1339"/>
                      <a:pt x="1373" y="1329"/>
                      <a:pt x="1381" y="1320"/>
                    </a:cubicBezTo>
                    <a:cubicBezTo>
                      <a:pt x="1386" y="1317"/>
                      <a:pt x="1389" y="1313"/>
                      <a:pt x="1393" y="1310"/>
                    </a:cubicBezTo>
                    <a:cubicBezTo>
                      <a:pt x="1431" y="1275"/>
                      <a:pt x="1464" y="1236"/>
                      <a:pt x="1490" y="1193"/>
                    </a:cubicBezTo>
                    <a:cubicBezTo>
                      <a:pt x="1555" y="1101"/>
                      <a:pt x="1599" y="995"/>
                      <a:pt x="1611" y="880"/>
                    </a:cubicBezTo>
                    <a:cubicBezTo>
                      <a:pt x="1614" y="866"/>
                      <a:pt x="1611" y="851"/>
                      <a:pt x="1612" y="837"/>
                    </a:cubicBezTo>
                    <a:cubicBezTo>
                      <a:pt x="1635" y="687"/>
                      <a:pt x="1618" y="529"/>
                      <a:pt x="1534" y="384"/>
                    </a:cubicBezTo>
                    <a:cubicBezTo>
                      <a:pt x="1393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16"/>
              <p:cNvSpPr/>
              <p:nvPr/>
            </p:nvSpPr>
            <p:spPr>
              <a:xfrm rot="2534684">
                <a:off x="629820" y="4844815"/>
                <a:ext cx="91543" cy="84100"/>
              </a:xfrm>
              <a:custGeom>
                <a:rect b="b" l="l" r="r" t="t"/>
                <a:pathLst>
                  <a:path extrusionOk="0" h="1560" w="1698">
                    <a:moveTo>
                      <a:pt x="963" y="1"/>
                    </a:moveTo>
                    <a:cubicBezTo>
                      <a:pt x="719" y="1"/>
                      <a:pt x="476" y="126"/>
                      <a:pt x="332" y="321"/>
                    </a:cubicBezTo>
                    <a:cubicBezTo>
                      <a:pt x="0" y="774"/>
                      <a:pt x="312" y="1481"/>
                      <a:pt x="866" y="1553"/>
                    </a:cubicBezTo>
                    <a:cubicBezTo>
                      <a:pt x="897" y="1557"/>
                      <a:pt x="929" y="1559"/>
                      <a:pt x="960" y="1559"/>
                    </a:cubicBezTo>
                    <a:cubicBezTo>
                      <a:pt x="1218" y="1559"/>
                      <a:pt x="1480" y="1429"/>
                      <a:pt x="1558" y="1167"/>
                    </a:cubicBezTo>
                    <a:cubicBezTo>
                      <a:pt x="1569" y="1136"/>
                      <a:pt x="1574" y="1105"/>
                      <a:pt x="1579" y="1073"/>
                    </a:cubicBezTo>
                    <a:cubicBezTo>
                      <a:pt x="1694" y="881"/>
                      <a:pt x="1697" y="638"/>
                      <a:pt x="1606" y="432"/>
                    </a:cubicBezTo>
                    <a:lnTo>
                      <a:pt x="1606" y="431"/>
                    </a:lnTo>
                    <a:cubicBezTo>
                      <a:pt x="1499" y="188"/>
                      <a:pt x="1277" y="18"/>
                      <a:pt x="1010" y="2"/>
                    </a:cubicBezTo>
                    <a:cubicBezTo>
                      <a:pt x="995" y="1"/>
                      <a:pt x="979" y="1"/>
                      <a:pt x="9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16"/>
              <p:cNvSpPr/>
              <p:nvPr/>
            </p:nvSpPr>
            <p:spPr>
              <a:xfrm rot="2534684">
                <a:off x="610997" y="4968659"/>
                <a:ext cx="88146" cy="81351"/>
              </a:xfrm>
              <a:custGeom>
                <a:rect b="b" l="l" r="r" t="t"/>
                <a:pathLst>
                  <a:path extrusionOk="0" h="1509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9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2" y="1497"/>
                      <a:pt x="897" y="1508"/>
                      <a:pt x="926" y="1508"/>
                    </a:cubicBezTo>
                    <a:cubicBezTo>
                      <a:pt x="927" y="1508"/>
                      <a:pt x="929" y="1508"/>
                      <a:pt x="931" y="1508"/>
                    </a:cubicBezTo>
                    <a:cubicBezTo>
                      <a:pt x="1079" y="1502"/>
                      <a:pt x="1218" y="1444"/>
                      <a:pt x="1333" y="1356"/>
                    </a:cubicBezTo>
                    <a:cubicBezTo>
                      <a:pt x="1339" y="1352"/>
                      <a:pt x="1348" y="1351"/>
                      <a:pt x="1354" y="1346"/>
                    </a:cubicBezTo>
                    <a:cubicBezTo>
                      <a:pt x="1365" y="1338"/>
                      <a:pt x="1371" y="1328"/>
                      <a:pt x="1381" y="1319"/>
                    </a:cubicBezTo>
                    <a:cubicBezTo>
                      <a:pt x="1385" y="1316"/>
                      <a:pt x="1388" y="1312"/>
                      <a:pt x="1393" y="1309"/>
                    </a:cubicBezTo>
                    <a:cubicBezTo>
                      <a:pt x="1430" y="1274"/>
                      <a:pt x="1463" y="1237"/>
                      <a:pt x="1489" y="1193"/>
                    </a:cubicBezTo>
                    <a:cubicBezTo>
                      <a:pt x="1554" y="1101"/>
                      <a:pt x="1599" y="994"/>
                      <a:pt x="1610" y="879"/>
                    </a:cubicBezTo>
                    <a:cubicBezTo>
                      <a:pt x="1612" y="864"/>
                      <a:pt x="1610" y="850"/>
                      <a:pt x="1612" y="836"/>
                    </a:cubicBezTo>
                    <a:cubicBezTo>
                      <a:pt x="1635" y="685"/>
                      <a:pt x="1616" y="528"/>
                      <a:pt x="1533" y="384"/>
                    </a:cubicBezTo>
                    <a:cubicBezTo>
                      <a:pt x="1392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16"/>
              <p:cNvSpPr/>
              <p:nvPr/>
            </p:nvSpPr>
            <p:spPr>
              <a:xfrm rot="2534684">
                <a:off x="214396" y="5327551"/>
                <a:ext cx="91543" cy="84100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3" y="1"/>
                      <a:pt x="478" y="126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19" y="1559"/>
                      <a:pt x="1482" y="1428"/>
                      <a:pt x="1560" y="1168"/>
                    </a:cubicBezTo>
                    <a:cubicBezTo>
                      <a:pt x="1569" y="1138"/>
                      <a:pt x="1574" y="1106"/>
                      <a:pt x="1579" y="1074"/>
                    </a:cubicBezTo>
                    <a:cubicBezTo>
                      <a:pt x="1694" y="881"/>
                      <a:pt x="1697" y="638"/>
                      <a:pt x="1606" y="432"/>
                    </a:cubicBezTo>
                    <a:cubicBezTo>
                      <a:pt x="1499" y="190"/>
                      <a:pt x="1279" y="19"/>
                      <a:pt x="1010" y="2"/>
                    </a:cubicBezTo>
                    <a:cubicBezTo>
                      <a:pt x="996" y="1"/>
                      <a:pt x="981" y="1"/>
                      <a:pt x="9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16"/>
              <p:cNvSpPr/>
              <p:nvPr/>
            </p:nvSpPr>
            <p:spPr>
              <a:xfrm rot="2534684">
                <a:off x="333453" y="5339853"/>
                <a:ext cx="103457" cy="95260"/>
              </a:xfrm>
              <a:custGeom>
                <a:rect b="b" l="l" r="r" t="t"/>
                <a:pathLst>
                  <a:path extrusionOk="0" h="1767" w="1919">
                    <a:moveTo>
                      <a:pt x="924" y="0"/>
                    </a:moveTo>
                    <a:cubicBezTo>
                      <a:pt x="760" y="0"/>
                      <a:pt x="598" y="46"/>
                      <a:pt x="461" y="148"/>
                    </a:cubicBezTo>
                    <a:cubicBezTo>
                      <a:pt x="113" y="405"/>
                      <a:pt x="1" y="914"/>
                      <a:pt x="271" y="1263"/>
                    </a:cubicBezTo>
                    <a:cubicBezTo>
                      <a:pt x="311" y="1376"/>
                      <a:pt x="372" y="1480"/>
                      <a:pt x="460" y="1563"/>
                    </a:cubicBezTo>
                    <a:cubicBezTo>
                      <a:pt x="606" y="1702"/>
                      <a:pt x="797" y="1766"/>
                      <a:pt x="990" y="1766"/>
                    </a:cubicBezTo>
                    <a:cubicBezTo>
                      <a:pt x="1213" y="1766"/>
                      <a:pt x="1439" y="1681"/>
                      <a:pt x="1601" y="1524"/>
                    </a:cubicBezTo>
                    <a:cubicBezTo>
                      <a:pt x="1914" y="1224"/>
                      <a:pt x="1918" y="682"/>
                      <a:pt x="1656" y="350"/>
                    </a:cubicBezTo>
                    <a:cubicBezTo>
                      <a:pt x="1483" y="133"/>
                      <a:pt x="1201" y="0"/>
                      <a:pt x="9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16"/>
              <p:cNvSpPr/>
              <p:nvPr/>
            </p:nvSpPr>
            <p:spPr>
              <a:xfrm rot="2534684">
                <a:off x="296827" y="5222205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2" y="230"/>
                    </a:cubicBezTo>
                    <a:cubicBezTo>
                      <a:pt x="1" y="596"/>
                      <a:pt x="70" y="1230"/>
                      <a:pt x="548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1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1" y="1352"/>
                      <a:pt x="1348" y="1351"/>
                      <a:pt x="1356" y="1345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2" y="1274"/>
                      <a:pt x="1464" y="1236"/>
                      <a:pt x="1491" y="1192"/>
                    </a:cubicBezTo>
                    <a:cubicBezTo>
                      <a:pt x="1555" y="1100"/>
                      <a:pt x="1599" y="993"/>
                      <a:pt x="1612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4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16"/>
              <p:cNvSpPr/>
              <p:nvPr/>
            </p:nvSpPr>
            <p:spPr>
              <a:xfrm rot="2534684">
                <a:off x="606885" y="5074227"/>
                <a:ext cx="91543" cy="84100"/>
              </a:xfrm>
              <a:custGeom>
                <a:rect b="b" l="l" r="r" t="t"/>
                <a:pathLst>
                  <a:path extrusionOk="0" h="1560" w="1698">
                    <a:moveTo>
                      <a:pt x="967" y="0"/>
                    </a:moveTo>
                    <a:cubicBezTo>
                      <a:pt x="723" y="0"/>
                      <a:pt x="479" y="125"/>
                      <a:pt x="334" y="322"/>
                    </a:cubicBezTo>
                    <a:cubicBezTo>
                      <a:pt x="1" y="775"/>
                      <a:pt x="314" y="1481"/>
                      <a:pt x="867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3" y="1428"/>
                      <a:pt x="1561" y="1168"/>
                    </a:cubicBezTo>
                    <a:cubicBezTo>
                      <a:pt x="1569" y="1137"/>
                      <a:pt x="1577" y="1106"/>
                      <a:pt x="1579" y="1074"/>
                    </a:cubicBezTo>
                    <a:cubicBezTo>
                      <a:pt x="1695" y="880"/>
                      <a:pt x="1698" y="638"/>
                      <a:pt x="1607" y="432"/>
                    </a:cubicBez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3" name="Google Shape;813;p16"/>
              <p:cNvSpPr/>
              <p:nvPr/>
            </p:nvSpPr>
            <p:spPr>
              <a:xfrm rot="2534684">
                <a:off x="383923" y="5108748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70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29" y="1509"/>
                      <a:pt x="931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39" y="1353"/>
                      <a:pt x="1348" y="1352"/>
                      <a:pt x="1355" y="1346"/>
                    </a:cubicBezTo>
                    <a:cubicBezTo>
                      <a:pt x="1365" y="1339"/>
                      <a:pt x="1373" y="1328"/>
                      <a:pt x="1381" y="1320"/>
                    </a:cubicBezTo>
                    <a:cubicBezTo>
                      <a:pt x="1386" y="1317"/>
                      <a:pt x="1388" y="1313"/>
                      <a:pt x="1393" y="1310"/>
                    </a:cubicBezTo>
                    <a:cubicBezTo>
                      <a:pt x="1432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2" y="880"/>
                    </a:cubicBezTo>
                    <a:cubicBezTo>
                      <a:pt x="1614" y="865"/>
                      <a:pt x="1611" y="851"/>
                      <a:pt x="1612" y="836"/>
                    </a:cubicBez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3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16"/>
              <p:cNvSpPr/>
              <p:nvPr/>
            </p:nvSpPr>
            <p:spPr>
              <a:xfrm rot="2534684">
                <a:off x="437857" y="5239812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8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0" y="597"/>
                      <a:pt x="70" y="1230"/>
                      <a:pt x="549" y="1428"/>
                    </a:cubicBezTo>
                    <a:cubicBezTo>
                      <a:pt x="644" y="1468"/>
                      <a:pt x="748" y="1483"/>
                      <a:pt x="849" y="1483"/>
                    </a:cubicBezTo>
                    <a:cubicBezTo>
                      <a:pt x="873" y="1498"/>
                      <a:pt x="899" y="1509"/>
                      <a:pt x="927" y="1509"/>
                    </a:cubicBezTo>
                    <a:cubicBezTo>
                      <a:pt x="929" y="1509"/>
                      <a:pt x="931" y="1509"/>
                      <a:pt x="933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41" y="1353"/>
                      <a:pt x="1348" y="1350"/>
                      <a:pt x="1355" y="1346"/>
                    </a:cubicBezTo>
                    <a:cubicBezTo>
                      <a:pt x="1365" y="1338"/>
                      <a:pt x="1373" y="1327"/>
                      <a:pt x="1383" y="1320"/>
                    </a:cubicBezTo>
                    <a:cubicBezTo>
                      <a:pt x="1386" y="1315"/>
                      <a:pt x="1390" y="1312"/>
                      <a:pt x="1393" y="1310"/>
                    </a:cubicBezTo>
                    <a:cubicBezTo>
                      <a:pt x="1432" y="1275"/>
                      <a:pt x="1465" y="1236"/>
                      <a:pt x="1491" y="1193"/>
                    </a:cubicBezTo>
                    <a:cubicBezTo>
                      <a:pt x="1554" y="1100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16"/>
              <p:cNvSpPr/>
              <p:nvPr/>
            </p:nvSpPr>
            <p:spPr>
              <a:xfrm rot="2534684">
                <a:off x="291652" y="4973949"/>
                <a:ext cx="91597" cy="84100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2" y="0"/>
                      <a:pt x="478" y="125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21" y="1559"/>
                      <a:pt x="1482" y="1428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0"/>
                      <a:pt x="1698" y="638"/>
                      <a:pt x="1608" y="432"/>
                    </a:cubicBezTo>
                    <a:cubicBezTo>
                      <a:pt x="1501" y="188"/>
                      <a:pt x="1279" y="19"/>
                      <a:pt x="1010" y="2"/>
                    </a:cubicBezTo>
                    <a:cubicBezTo>
                      <a:pt x="996" y="1"/>
                      <a:pt x="981" y="0"/>
                      <a:pt x="9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16"/>
              <p:cNvSpPr/>
              <p:nvPr/>
            </p:nvSpPr>
            <p:spPr>
              <a:xfrm rot="2534684">
                <a:off x="410745" y="4986210"/>
                <a:ext cx="103511" cy="95260"/>
              </a:xfrm>
              <a:custGeom>
                <a:rect b="b" l="l" r="r" t="t"/>
                <a:pathLst>
                  <a:path extrusionOk="0" h="1767" w="1920">
                    <a:moveTo>
                      <a:pt x="925" y="1"/>
                    </a:moveTo>
                    <a:cubicBezTo>
                      <a:pt x="761" y="1"/>
                      <a:pt x="599" y="47"/>
                      <a:pt x="461" y="149"/>
                    </a:cubicBezTo>
                    <a:cubicBezTo>
                      <a:pt x="115" y="405"/>
                      <a:pt x="1" y="913"/>
                      <a:pt x="271" y="1264"/>
                    </a:cubicBezTo>
                    <a:cubicBezTo>
                      <a:pt x="311" y="1376"/>
                      <a:pt x="372" y="1480"/>
                      <a:pt x="460" y="1564"/>
                    </a:cubicBezTo>
                    <a:cubicBezTo>
                      <a:pt x="606" y="1703"/>
                      <a:pt x="797" y="1767"/>
                      <a:pt x="990" y="1767"/>
                    </a:cubicBezTo>
                    <a:cubicBezTo>
                      <a:pt x="1214" y="1767"/>
                      <a:pt x="1439" y="1681"/>
                      <a:pt x="1601" y="1525"/>
                    </a:cubicBezTo>
                    <a:cubicBezTo>
                      <a:pt x="1914" y="1225"/>
                      <a:pt x="1920" y="682"/>
                      <a:pt x="1656" y="351"/>
                    </a:cubicBezTo>
                    <a:cubicBezTo>
                      <a:pt x="1483" y="133"/>
                      <a:pt x="1202" y="1"/>
                      <a:pt x="9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16"/>
              <p:cNvSpPr/>
              <p:nvPr/>
            </p:nvSpPr>
            <p:spPr>
              <a:xfrm rot="2534684">
                <a:off x="249790" y="4868978"/>
                <a:ext cx="88146" cy="81297"/>
              </a:xfrm>
              <a:custGeom>
                <a:rect b="b" l="l" r="r" t="t"/>
                <a:pathLst>
                  <a:path extrusionOk="0" h="1508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8"/>
                      <a:pt x="746" y="1483"/>
                      <a:pt x="848" y="1483"/>
                    </a:cubicBezTo>
                    <a:cubicBezTo>
                      <a:pt x="871" y="1498"/>
                      <a:pt x="897" y="1508"/>
                      <a:pt x="925" y="1508"/>
                    </a:cubicBezTo>
                    <a:cubicBezTo>
                      <a:pt x="927" y="1508"/>
                      <a:pt x="929" y="1507"/>
                      <a:pt x="931" y="1507"/>
                    </a:cubicBezTo>
                    <a:cubicBezTo>
                      <a:pt x="1079" y="1502"/>
                      <a:pt x="1218" y="1445"/>
                      <a:pt x="1332" y="1356"/>
                    </a:cubicBezTo>
                    <a:cubicBezTo>
                      <a:pt x="1339" y="1352"/>
                      <a:pt x="1348" y="1350"/>
                      <a:pt x="1353" y="1346"/>
                    </a:cubicBezTo>
                    <a:cubicBezTo>
                      <a:pt x="1365" y="1337"/>
                      <a:pt x="1371" y="1327"/>
                      <a:pt x="1381" y="1318"/>
                    </a:cubicBezTo>
                    <a:cubicBezTo>
                      <a:pt x="1385" y="1315"/>
                      <a:pt x="1388" y="1311"/>
                      <a:pt x="1392" y="1308"/>
                    </a:cubicBezTo>
                    <a:cubicBezTo>
                      <a:pt x="1430" y="1274"/>
                      <a:pt x="1463" y="1236"/>
                      <a:pt x="1489" y="1193"/>
                    </a:cubicBezTo>
                    <a:cubicBezTo>
                      <a:pt x="1554" y="1100"/>
                      <a:pt x="1599" y="994"/>
                      <a:pt x="1610" y="878"/>
                    </a:cubicBezTo>
                    <a:cubicBezTo>
                      <a:pt x="1612" y="864"/>
                      <a:pt x="1610" y="851"/>
                      <a:pt x="1612" y="836"/>
                    </a:cubicBezTo>
                    <a:lnTo>
                      <a:pt x="1612" y="835"/>
                    </a:lnTo>
                    <a:cubicBezTo>
                      <a:pt x="1635" y="685"/>
                      <a:pt x="1616" y="528"/>
                      <a:pt x="1532" y="383"/>
                    </a:cubicBezTo>
                    <a:cubicBezTo>
                      <a:pt x="1392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16"/>
              <p:cNvSpPr/>
              <p:nvPr/>
            </p:nvSpPr>
            <p:spPr>
              <a:xfrm rot="2534684">
                <a:off x="374108" y="4868537"/>
                <a:ext cx="88200" cy="81405"/>
              </a:xfrm>
              <a:custGeom>
                <a:rect b="b" l="l" r="r" t="t"/>
                <a:pathLst>
                  <a:path extrusionOk="0" h="1510" w="1636">
                    <a:moveTo>
                      <a:pt x="847" y="1"/>
                    </a:moveTo>
                    <a:cubicBezTo>
                      <a:pt x="653" y="1"/>
                      <a:pt x="461" y="73"/>
                      <a:pt x="322" y="230"/>
                    </a:cubicBezTo>
                    <a:cubicBezTo>
                      <a:pt x="1" y="597"/>
                      <a:pt x="70" y="1230"/>
                      <a:pt x="548" y="1428"/>
                    </a:cubicBezTo>
                    <a:cubicBezTo>
                      <a:pt x="640" y="1467"/>
                      <a:pt x="740" y="1483"/>
                      <a:pt x="837" y="1483"/>
                    </a:cubicBezTo>
                    <a:cubicBezTo>
                      <a:pt x="841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7" y="1509"/>
                    </a:cubicBezTo>
                    <a:cubicBezTo>
                      <a:pt x="929" y="1509"/>
                      <a:pt x="931" y="1509"/>
                      <a:pt x="933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41" y="1353"/>
                      <a:pt x="1348" y="1352"/>
                      <a:pt x="1356" y="1346"/>
                    </a:cubicBezTo>
                    <a:cubicBezTo>
                      <a:pt x="1366" y="1339"/>
                      <a:pt x="1373" y="1327"/>
                      <a:pt x="1383" y="1320"/>
                    </a:cubicBezTo>
                    <a:cubicBezTo>
                      <a:pt x="1386" y="1316"/>
                      <a:pt x="1389" y="1313"/>
                      <a:pt x="1393" y="1310"/>
                    </a:cubicBezTo>
                    <a:cubicBezTo>
                      <a:pt x="1432" y="1275"/>
                      <a:pt x="1464" y="1236"/>
                      <a:pt x="1491" y="1193"/>
                    </a:cubicBezTo>
                    <a:cubicBezTo>
                      <a:pt x="1555" y="1101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7"/>
                    </a:cubicBezTo>
                    <a:cubicBezTo>
                      <a:pt x="1635" y="686"/>
                      <a:pt x="1618" y="529"/>
                      <a:pt x="1534" y="385"/>
                    </a:cubicBezTo>
                    <a:cubicBezTo>
                      <a:pt x="1393" y="141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9" name="Google Shape;819;p16"/>
              <p:cNvSpPr/>
              <p:nvPr/>
            </p:nvSpPr>
            <p:spPr>
              <a:xfrm rot="2534684">
                <a:off x="30802" y="4749461"/>
                <a:ext cx="91543" cy="84100"/>
              </a:xfrm>
              <a:custGeom>
                <a:rect b="b" l="l" r="r" t="t"/>
                <a:pathLst>
                  <a:path extrusionOk="0" h="1560" w="1698">
                    <a:moveTo>
                      <a:pt x="964" y="1"/>
                    </a:moveTo>
                    <a:cubicBezTo>
                      <a:pt x="721" y="1"/>
                      <a:pt x="478" y="126"/>
                      <a:pt x="334" y="321"/>
                    </a:cubicBezTo>
                    <a:cubicBezTo>
                      <a:pt x="1" y="774"/>
                      <a:pt x="314" y="1481"/>
                      <a:pt x="866" y="1554"/>
                    </a:cubicBezTo>
                    <a:cubicBezTo>
                      <a:pt x="898" y="1558"/>
                      <a:pt x="929" y="1559"/>
                      <a:pt x="961" y="1559"/>
                    </a:cubicBezTo>
                    <a:cubicBezTo>
                      <a:pt x="1219" y="1559"/>
                      <a:pt x="1482" y="1429"/>
                      <a:pt x="1560" y="1167"/>
                    </a:cubicBezTo>
                    <a:cubicBezTo>
                      <a:pt x="1569" y="1137"/>
                      <a:pt x="1576" y="1105"/>
                      <a:pt x="1579" y="1073"/>
                    </a:cubicBezTo>
                    <a:cubicBezTo>
                      <a:pt x="1695" y="881"/>
                      <a:pt x="1697" y="639"/>
                      <a:pt x="1608" y="432"/>
                    </a:cubicBezTo>
                    <a:cubicBezTo>
                      <a:pt x="1500" y="189"/>
                      <a:pt x="1279" y="18"/>
                      <a:pt x="1011" y="2"/>
                    </a:cubicBezTo>
                    <a:cubicBezTo>
                      <a:pt x="995" y="1"/>
                      <a:pt x="979" y="1"/>
                      <a:pt x="9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16"/>
              <p:cNvSpPr/>
              <p:nvPr/>
            </p:nvSpPr>
            <p:spPr>
              <a:xfrm rot="2534684">
                <a:off x="149941" y="4761741"/>
                <a:ext cx="103403" cy="95260"/>
              </a:xfrm>
              <a:custGeom>
                <a:rect b="b" l="l" r="r" t="t"/>
                <a:pathLst>
                  <a:path extrusionOk="0" h="1767" w="1918">
                    <a:moveTo>
                      <a:pt x="924" y="0"/>
                    </a:moveTo>
                    <a:cubicBezTo>
                      <a:pt x="761" y="0"/>
                      <a:pt x="598" y="46"/>
                      <a:pt x="460" y="148"/>
                    </a:cubicBezTo>
                    <a:cubicBezTo>
                      <a:pt x="114" y="405"/>
                      <a:pt x="0" y="914"/>
                      <a:pt x="270" y="1263"/>
                    </a:cubicBezTo>
                    <a:cubicBezTo>
                      <a:pt x="310" y="1376"/>
                      <a:pt x="371" y="1481"/>
                      <a:pt x="459" y="1563"/>
                    </a:cubicBezTo>
                    <a:cubicBezTo>
                      <a:pt x="605" y="1702"/>
                      <a:pt x="796" y="1766"/>
                      <a:pt x="990" y="1766"/>
                    </a:cubicBezTo>
                    <a:cubicBezTo>
                      <a:pt x="1213" y="1766"/>
                      <a:pt x="1439" y="1680"/>
                      <a:pt x="1600" y="1524"/>
                    </a:cubicBezTo>
                    <a:cubicBezTo>
                      <a:pt x="1913" y="1224"/>
                      <a:pt x="1918" y="683"/>
                      <a:pt x="1655" y="350"/>
                    </a:cubicBezTo>
                    <a:cubicBezTo>
                      <a:pt x="1483" y="133"/>
                      <a:pt x="1201" y="0"/>
                      <a:pt x="9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1" name="Google Shape;821;p16"/>
              <p:cNvSpPr/>
              <p:nvPr/>
            </p:nvSpPr>
            <p:spPr>
              <a:xfrm rot="2534684">
                <a:off x="-11121" y="4644455"/>
                <a:ext cx="88254" cy="81405"/>
              </a:xfrm>
              <a:custGeom>
                <a:rect b="b" l="l" r="r" t="t"/>
                <a:pathLst>
                  <a:path extrusionOk="0" h="1510" w="1637">
                    <a:moveTo>
                      <a:pt x="848" y="1"/>
                    </a:moveTo>
                    <a:cubicBezTo>
                      <a:pt x="653" y="1"/>
                      <a:pt x="461" y="73"/>
                      <a:pt x="323" y="231"/>
                    </a:cubicBezTo>
                    <a:cubicBezTo>
                      <a:pt x="0" y="597"/>
                      <a:pt x="71" y="1231"/>
                      <a:pt x="548" y="1428"/>
                    </a:cubicBezTo>
                    <a:cubicBezTo>
                      <a:pt x="641" y="1467"/>
                      <a:pt x="739" y="1483"/>
                      <a:pt x="837" y="1483"/>
                    </a:cubicBezTo>
                    <a:cubicBezTo>
                      <a:pt x="841" y="1483"/>
                      <a:pt x="846" y="1483"/>
                      <a:pt x="850" y="1483"/>
                    </a:cubicBezTo>
                    <a:cubicBezTo>
                      <a:pt x="873" y="1498"/>
                      <a:pt x="899" y="1509"/>
                      <a:pt x="927" y="1509"/>
                    </a:cubicBezTo>
                    <a:cubicBezTo>
                      <a:pt x="929" y="1509"/>
                      <a:pt x="930" y="1509"/>
                      <a:pt x="932" y="1509"/>
                    </a:cubicBezTo>
                    <a:cubicBezTo>
                      <a:pt x="1079" y="1503"/>
                      <a:pt x="1219" y="1446"/>
                      <a:pt x="1333" y="1358"/>
                    </a:cubicBezTo>
                    <a:cubicBezTo>
                      <a:pt x="1340" y="1353"/>
                      <a:pt x="1349" y="1352"/>
                      <a:pt x="1355" y="1346"/>
                    </a:cubicBezTo>
                    <a:cubicBezTo>
                      <a:pt x="1366" y="1339"/>
                      <a:pt x="1372" y="1329"/>
                      <a:pt x="1382" y="1320"/>
                    </a:cubicBezTo>
                    <a:cubicBezTo>
                      <a:pt x="1387" y="1317"/>
                      <a:pt x="1390" y="1313"/>
                      <a:pt x="1392" y="1310"/>
                    </a:cubicBezTo>
                    <a:cubicBezTo>
                      <a:pt x="1431" y="1275"/>
                      <a:pt x="1465" y="1236"/>
                      <a:pt x="1491" y="1193"/>
                    </a:cubicBezTo>
                    <a:cubicBezTo>
                      <a:pt x="1555" y="1101"/>
                      <a:pt x="1599" y="994"/>
                      <a:pt x="1612" y="880"/>
                    </a:cubicBezTo>
                    <a:cubicBezTo>
                      <a:pt x="1613" y="866"/>
                      <a:pt x="1612" y="851"/>
                      <a:pt x="1612" y="837"/>
                    </a:cubicBezTo>
                    <a:lnTo>
                      <a:pt x="1613" y="837"/>
                    </a:lnTo>
                    <a:cubicBezTo>
                      <a:pt x="1636" y="687"/>
                      <a:pt x="1618" y="529"/>
                      <a:pt x="1534" y="384"/>
                    </a:cubicBezTo>
                    <a:cubicBezTo>
                      <a:pt x="1394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2" name="Google Shape;822;p16"/>
              <p:cNvSpPr/>
              <p:nvPr/>
            </p:nvSpPr>
            <p:spPr>
              <a:xfrm rot="2534684">
                <a:off x="113297" y="4644140"/>
                <a:ext cx="88146" cy="81297"/>
              </a:xfrm>
              <a:custGeom>
                <a:rect b="b" l="l" r="r" t="t"/>
                <a:pathLst>
                  <a:path extrusionOk="0" h="1508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1" y="1498"/>
                      <a:pt x="897" y="1507"/>
                      <a:pt x="925" y="1507"/>
                    </a:cubicBezTo>
                    <a:cubicBezTo>
                      <a:pt x="927" y="1507"/>
                      <a:pt x="929" y="1507"/>
                      <a:pt x="931" y="1507"/>
                    </a:cubicBezTo>
                    <a:cubicBezTo>
                      <a:pt x="1079" y="1501"/>
                      <a:pt x="1218" y="1445"/>
                      <a:pt x="1333" y="1356"/>
                    </a:cubicBezTo>
                    <a:cubicBezTo>
                      <a:pt x="1341" y="1351"/>
                      <a:pt x="1348" y="1350"/>
                      <a:pt x="1355" y="1346"/>
                    </a:cubicBezTo>
                    <a:cubicBezTo>
                      <a:pt x="1365" y="1337"/>
                      <a:pt x="1372" y="1327"/>
                      <a:pt x="1382" y="1318"/>
                    </a:cubicBezTo>
                    <a:cubicBezTo>
                      <a:pt x="1385" y="1315"/>
                      <a:pt x="1388" y="1311"/>
                      <a:pt x="1393" y="1308"/>
                    </a:cubicBezTo>
                    <a:cubicBezTo>
                      <a:pt x="1431" y="1273"/>
                      <a:pt x="1463" y="1236"/>
                      <a:pt x="1489" y="1193"/>
                    </a:cubicBezTo>
                    <a:cubicBezTo>
                      <a:pt x="1554" y="1100"/>
                      <a:pt x="1599" y="994"/>
                      <a:pt x="1612" y="878"/>
                    </a:cubicBezTo>
                    <a:cubicBezTo>
                      <a:pt x="1613" y="864"/>
                      <a:pt x="1610" y="851"/>
                      <a:pt x="1612" y="836"/>
                    </a:cubicBezTo>
                    <a:cubicBezTo>
                      <a:pt x="1635" y="685"/>
                      <a:pt x="1618" y="527"/>
                      <a:pt x="1534" y="383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3" name="Google Shape;823;p16"/>
              <p:cNvSpPr/>
              <p:nvPr/>
            </p:nvSpPr>
            <p:spPr>
              <a:xfrm rot="2534684">
                <a:off x="629820" y="4844815"/>
                <a:ext cx="91543" cy="84100"/>
              </a:xfrm>
              <a:custGeom>
                <a:rect b="b" l="l" r="r" t="t"/>
                <a:pathLst>
                  <a:path extrusionOk="0" h="1560" w="1698">
                    <a:moveTo>
                      <a:pt x="963" y="1"/>
                    </a:moveTo>
                    <a:cubicBezTo>
                      <a:pt x="719" y="1"/>
                      <a:pt x="476" y="126"/>
                      <a:pt x="332" y="321"/>
                    </a:cubicBezTo>
                    <a:cubicBezTo>
                      <a:pt x="0" y="774"/>
                      <a:pt x="312" y="1481"/>
                      <a:pt x="866" y="1553"/>
                    </a:cubicBezTo>
                    <a:cubicBezTo>
                      <a:pt x="897" y="1557"/>
                      <a:pt x="929" y="1559"/>
                      <a:pt x="960" y="1559"/>
                    </a:cubicBezTo>
                    <a:cubicBezTo>
                      <a:pt x="1218" y="1559"/>
                      <a:pt x="1480" y="1429"/>
                      <a:pt x="1558" y="1167"/>
                    </a:cubicBezTo>
                    <a:cubicBezTo>
                      <a:pt x="1569" y="1136"/>
                      <a:pt x="1574" y="1105"/>
                      <a:pt x="1579" y="1073"/>
                    </a:cubicBezTo>
                    <a:cubicBezTo>
                      <a:pt x="1694" y="881"/>
                      <a:pt x="1697" y="638"/>
                      <a:pt x="1606" y="432"/>
                    </a:cubicBezTo>
                    <a:lnTo>
                      <a:pt x="1606" y="431"/>
                    </a:lnTo>
                    <a:cubicBezTo>
                      <a:pt x="1499" y="188"/>
                      <a:pt x="1277" y="18"/>
                      <a:pt x="1010" y="2"/>
                    </a:cubicBezTo>
                    <a:cubicBezTo>
                      <a:pt x="995" y="1"/>
                      <a:pt x="979" y="1"/>
                      <a:pt x="9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4" name="Google Shape;824;p16"/>
              <p:cNvSpPr/>
              <p:nvPr/>
            </p:nvSpPr>
            <p:spPr>
              <a:xfrm rot="2534684">
                <a:off x="587882" y="4739761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4" y="229"/>
                    </a:cubicBezTo>
                    <a:cubicBezTo>
                      <a:pt x="1" y="597"/>
                      <a:pt x="70" y="1229"/>
                      <a:pt x="549" y="1428"/>
                    </a:cubicBezTo>
                    <a:cubicBezTo>
                      <a:pt x="644" y="1468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3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48" y="1350"/>
                      <a:pt x="1355" y="1346"/>
                    </a:cubicBezTo>
                    <a:cubicBezTo>
                      <a:pt x="1366" y="1339"/>
                      <a:pt x="1373" y="1327"/>
                      <a:pt x="1383" y="1320"/>
                    </a:cubicBezTo>
                    <a:cubicBezTo>
                      <a:pt x="1386" y="1315"/>
                      <a:pt x="1390" y="1313"/>
                      <a:pt x="1393" y="1308"/>
                    </a:cubicBezTo>
                    <a:cubicBezTo>
                      <a:pt x="1432" y="1274"/>
                      <a:pt x="1465" y="1236"/>
                      <a:pt x="1491" y="1193"/>
                    </a:cubicBezTo>
                    <a:cubicBezTo>
                      <a:pt x="1555" y="1100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5" name="Google Shape;825;p16"/>
              <p:cNvSpPr/>
              <p:nvPr/>
            </p:nvSpPr>
            <p:spPr>
              <a:xfrm rot="2534684">
                <a:off x="461186" y="4755127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3"/>
                      <a:pt x="324" y="230"/>
                    </a:cubicBezTo>
                    <a:cubicBezTo>
                      <a:pt x="0" y="597"/>
                      <a:pt x="70" y="1230"/>
                      <a:pt x="549" y="1428"/>
                    </a:cubicBezTo>
                    <a:cubicBezTo>
                      <a:pt x="640" y="1466"/>
                      <a:pt x="739" y="1483"/>
                      <a:pt x="836" y="1483"/>
                    </a:cubicBezTo>
                    <a:cubicBezTo>
                      <a:pt x="840" y="1483"/>
                      <a:pt x="845" y="1483"/>
                      <a:pt x="849" y="1483"/>
                    </a:cubicBezTo>
                    <a:cubicBezTo>
                      <a:pt x="873" y="1497"/>
                      <a:pt x="899" y="1509"/>
                      <a:pt x="927" y="1509"/>
                    </a:cubicBezTo>
                    <a:cubicBezTo>
                      <a:pt x="929" y="1509"/>
                      <a:pt x="931" y="1509"/>
                      <a:pt x="932" y="1508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41" y="1353"/>
                      <a:pt x="1348" y="1351"/>
                      <a:pt x="1355" y="1345"/>
                    </a:cubicBezTo>
                    <a:cubicBezTo>
                      <a:pt x="1365" y="1338"/>
                      <a:pt x="1373" y="1327"/>
                      <a:pt x="1383" y="1319"/>
                    </a:cubicBezTo>
                    <a:cubicBezTo>
                      <a:pt x="1386" y="1315"/>
                      <a:pt x="1390" y="1312"/>
                      <a:pt x="1393" y="1308"/>
                    </a:cubicBezTo>
                    <a:cubicBezTo>
                      <a:pt x="1432" y="1275"/>
                      <a:pt x="1465" y="1236"/>
                      <a:pt x="1491" y="1192"/>
                    </a:cubicBezTo>
                    <a:cubicBezTo>
                      <a:pt x="1554" y="1100"/>
                      <a:pt x="1599" y="993"/>
                      <a:pt x="1612" y="879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6" name="Google Shape;826;p16"/>
              <p:cNvSpPr/>
              <p:nvPr/>
            </p:nvSpPr>
            <p:spPr>
              <a:xfrm rot="2534684">
                <a:off x="515138" y="4886145"/>
                <a:ext cx="88200" cy="81405"/>
              </a:xfrm>
              <a:custGeom>
                <a:rect b="b" l="l" r="r" t="t"/>
                <a:pathLst>
                  <a:path extrusionOk="0" h="1510" w="1636">
                    <a:moveTo>
                      <a:pt x="847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0" y="597"/>
                      <a:pt x="71" y="1229"/>
                      <a:pt x="549" y="1429"/>
                    </a:cubicBezTo>
                    <a:cubicBezTo>
                      <a:pt x="645" y="1469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3" y="1509"/>
                    </a:cubicBezTo>
                    <a:cubicBezTo>
                      <a:pt x="1080" y="1504"/>
                      <a:pt x="1220" y="1446"/>
                      <a:pt x="1334" y="1358"/>
                    </a:cubicBezTo>
                    <a:cubicBezTo>
                      <a:pt x="1341" y="1354"/>
                      <a:pt x="1350" y="1351"/>
                      <a:pt x="1355" y="1346"/>
                    </a:cubicBezTo>
                    <a:cubicBezTo>
                      <a:pt x="1367" y="1339"/>
                      <a:pt x="1373" y="1328"/>
                      <a:pt x="1383" y="1320"/>
                    </a:cubicBezTo>
                    <a:cubicBezTo>
                      <a:pt x="1387" y="1316"/>
                      <a:pt x="1390" y="1313"/>
                      <a:pt x="1393" y="1309"/>
                    </a:cubicBezTo>
                    <a:cubicBezTo>
                      <a:pt x="1432" y="1276"/>
                      <a:pt x="1465" y="1237"/>
                      <a:pt x="1491" y="1193"/>
                    </a:cubicBezTo>
                    <a:cubicBezTo>
                      <a:pt x="1556" y="1101"/>
                      <a:pt x="1599" y="994"/>
                      <a:pt x="1612" y="880"/>
                    </a:cubicBezTo>
                    <a:cubicBezTo>
                      <a:pt x="1614" y="866"/>
                      <a:pt x="1612" y="851"/>
                      <a:pt x="1612" y="837"/>
                    </a:cubicBezTo>
                    <a:cubicBezTo>
                      <a:pt x="1635" y="686"/>
                      <a:pt x="1618" y="530"/>
                      <a:pt x="1534" y="384"/>
                    </a:cubicBezTo>
                    <a:cubicBezTo>
                      <a:pt x="1394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7" name="Google Shape;827;p16"/>
              <p:cNvSpPr/>
              <p:nvPr/>
            </p:nvSpPr>
            <p:spPr>
              <a:xfrm rot="2534684">
                <a:off x="368980" y="4620353"/>
                <a:ext cx="91543" cy="84046"/>
              </a:xfrm>
              <a:custGeom>
                <a:rect b="b" l="l" r="r" t="t"/>
                <a:pathLst>
                  <a:path extrusionOk="0" h="1559" w="1698">
                    <a:moveTo>
                      <a:pt x="967" y="0"/>
                    </a:moveTo>
                    <a:cubicBezTo>
                      <a:pt x="721" y="0"/>
                      <a:pt x="477" y="124"/>
                      <a:pt x="332" y="322"/>
                    </a:cubicBezTo>
                    <a:cubicBezTo>
                      <a:pt x="1" y="775"/>
                      <a:pt x="312" y="1480"/>
                      <a:pt x="866" y="1553"/>
                    </a:cubicBezTo>
                    <a:cubicBezTo>
                      <a:pt x="898" y="1557"/>
                      <a:pt x="931" y="1559"/>
                      <a:pt x="963" y="1559"/>
                    </a:cubicBezTo>
                    <a:cubicBezTo>
                      <a:pt x="1220" y="1559"/>
                      <a:pt x="1481" y="1427"/>
                      <a:pt x="1559" y="1167"/>
                    </a:cubicBezTo>
                    <a:cubicBezTo>
                      <a:pt x="1569" y="1137"/>
                      <a:pt x="1575" y="1105"/>
                      <a:pt x="1579" y="1073"/>
                    </a:cubicBezTo>
                    <a:cubicBezTo>
                      <a:pt x="1695" y="880"/>
                      <a:pt x="1697" y="638"/>
                      <a:pt x="1607" y="431"/>
                    </a:cubicBezTo>
                    <a:cubicBezTo>
                      <a:pt x="1500" y="188"/>
                      <a:pt x="1278" y="19"/>
                      <a:pt x="1011" y="1"/>
                    </a:cubicBezTo>
                    <a:cubicBezTo>
                      <a:pt x="996" y="1"/>
                      <a:pt x="981" y="0"/>
                      <a:pt x="9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8" name="Google Shape;828;p16"/>
              <p:cNvSpPr/>
              <p:nvPr/>
            </p:nvSpPr>
            <p:spPr>
              <a:xfrm rot="2534684">
                <a:off x="488044" y="4632550"/>
                <a:ext cx="103511" cy="95260"/>
              </a:xfrm>
              <a:custGeom>
                <a:rect b="b" l="l" r="r" t="t"/>
                <a:pathLst>
                  <a:path extrusionOk="0" h="1767" w="1920">
                    <a:moveTo>
                      <a:pt x="926" y="1"/>
                    </a:moveTo>
                    <a:cubicBezTo>
                      <a:pt x="762" y="1"/>
                      <a:pt x="600" y="47"/>
                      <a:pt x="462" y="149"/>
                    </a:cubicBezTo>
                    <a:cubicBezTo>
                      <a:pt x="115" y="405"/>
                      <a:pt x="1" y="914"/>
                      <a:pt x="272" y="1265"/>
                    </a:cubicBezTo>
                    <a:cubicBezTo>
                      <a:pt x="311" y="1376"/>
                      <a:pt x="373" y="1481"/>
                      <a:pt x="460" y="1563"/>
                    </a:cubicBezTo>
                    <a:cubicBezTo>
                      <a:pt x="606" y="1703"/>
                      <a:pt x="798" y="1767"/>
                      <a:pt x="991" y="1767"/>
                    </a:cubicBezTo>
                    <a:cubicBezTo>
                      <a:pt x="1214" y="1767"/>
                      <a:pt x="1440" y="1681"/>
                      <a:pt x="1602" y="1526"/>
                    </a:cubicBezTo>
                    <a:cubicBezTo>
                      <a:pt x="1914" y="1226"/>
                      <a:pt x="1920" y="683"/>
                      <a:pt x="1656" y="351"/>
                    </a:cubicBezTo>
                    <a:cubicBezTo>
                      <a:pt x="1483" y="133"/>
                      <a:pt x="1203" y="1"/>
                      <a:pt x="9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9" name="Google Shape;829;p16"/>
              <p:cNvSpPr/>
              <p:nvPr/>
            </p:nvSpPr>
            <p:spPr>
              <a:xfrm rot="2534684">
                <a:off x="327090" y="4515264"/>
                <a:ext cx="88146" cy="81405"/>
              </a:xfrm>
              <a:custGeom>
                <a:rect b="b" l="l" r="r" t="t"/>
                <a:pathLst>
                  <a:path extrusionOk="0" h="1510" w="1635">
                    <a:moveTo>
                      <a:pt x="847" y="1"/>
                    </a:moveTo>
                    <a:cubicBezTo>
                      <a:pt x="652" y="1"/>
                      <a:pt x="460" y="73"/>
                      <a:pt x="322" y="231"/>
                    </a:cubicBezTo>
                    <a:cubicBezTo>
                      <a:pt x="0" y="597"/>
                      <a:pt x="69" y="1231"/>
                      <a:pt x="547" y="1430"/>
                    </a:cubicBezTo>
                    <a:cubicBezTo>
                      <a:pt x="640" y="1467"/>
                      <a:pt x="739" y="1483"/>
                      <a:pt x="836" y="1483"/>
                    </a:cubicBezTo>
                    <a:cubicBezTo>
                      <a:pt x="840" y="1483"/>
                      <a:pt x="844" y="1483"/>
                      <a:pt x="848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9" y="1503"/>
                      <a:pt x="1218" y="1446"/>
                      <a:pt x="1333" y="1358"/>
                    </a:cubicBezTo>
                    <a:cubicBezTo>
                      <a:pt x="1340" y="1353"/>
                      <a:pt x="1348" y="1352"/>
                      <a:pt x="1355" y="1346"/>
                    </a:cubicBezTo>
                    <a:cubicBezTo>
                      <a:pt x="1365" y="1339"/>
                      <a:pt x="1372" y="1329"/>
                      <a:pt x="1382" y="1320"/>
                    </a:cubicBezTo>
                    <a:cubicBezTo>
                      <a:pt x="1385" y="1317"/>
                      <a:pt x="1388" y="1313"/>
                      <a:pt x="1392" y="1310"/>
                    </a:cubicBezTo>
                    <a:cubicBezTo>
                      <a:pt x="1431" y="1275"/>
                      <a:pt x="1463" y="1236"/>
                      <a:pt x="1489" y="1193"/>
                    </a:cubicBezTo>
                    <a:cubicBezTo>
                      <a:pt x="1554" y="1101"/>
                      <a:pt x="1599" y="995"/>
                      <a:pt x="1612" y="880"/>
                    </a:cubicBezTo>
                    <a:cubicBezTo>
                      <a:pt x="1613" y="866"/>
                      <a:pt x="1610" y="851"/>
                      <a:pt x="1612" y="837"/>
                    </a:cubicBezTo>
                    <a:cubicBezTo>
                      <a:pt x="1635" y="687"/>
                      <a:pt x="1618" y="529"/>
                      <a:pt x="1534" y="385"/>
                    </a:cubicBezTo>
                    <a:cubicBezTo>
                      <a:pt x="1393" y="141"/>
                      <a:pt x="1117" y="1"/>
                      <a:pt x="84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0" name="Google Shape;830;p16"/>
              <p:cNvSpPr/>
              <p:nvPr/>
            </p:nvSpPr>
            <p:spPr>
              <a:xfrm rot="2534684">
                <a:off x="200346" y="4530665"/>
                <a:ext cx="88200" cy="81297"/>
              </a:xfrm>
              <a:custGeom>
                <a:rect b="b" l="l" r="r" t="t"/>
                <a:pathLst>
                  <a:path extrusionOk="0" h="1508" w="1636">
                    <a:moveTo>
                      <a:pt x="847" y="1"/>
                    </a:moveTo>
                    <a:cubicBezTo>
                      <a:pt x="653" y="1"/>
                      <a:pt x="461" y="73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9"/>
                      <a:pt x="747" y="1483"/>
                      <a:pt x="849" y="1483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9" y="1446"/>
                      <a:pt x="1334" y="1356"/>
                    </a:cubicBezTo>
                    <a:cubicBezTo>
                      <a:pt x="1341" y="1352"/>
                      <a:pt x="1348" y="1350"/>
                      <a:pt x="1356" y="1346"/>
                    </a:cubicBezTo>
                    <a:cubicBezTo>
                      <a:pt x="1366" y="1337"/>
                      <a:pt x="1373" y="1327"/>
                      <a:pt x="1383" y="1319"/>
                    </a:cubicBezTo>
                    <a:cubicBezTo>
                      <a:pt x="1386" y="1316"/>
                      <a:pt x="1389" y="1312"/>
                      <a:pt x="1393" y="1309"/>
                    </a:cubicBezTo>
                    <a:cubicBezTo>
                      <a:pt x="1432" y="1274"/>
                      <a:pt x="1464" y="1235"/>
                      <a:pt x="1490" y="1193"/>
                    </a:cubicBezTo>
                    <a:cubicBezTo>
                      <a:pt x="1555" y="1101"/>
                      <a:pt x="1600" y="994"/>
                      <a:pt x="1613" y="879"/>
                    </a:cubicBezTo>
                    <a:cubicBezTo>
                      <a:pt x="1614" y="864"/>
                      <a:pt x="1611" y="850"/>
                      <a:pt x="1613" y="835"/>
                    </a:cubicBezTo>
                    <a:cubicBezTo>
                      <a:pt x="1636" y="685"/>
                      <a:pt x="1618" y="528"/>
                      <a:pt x="1535" y="384"/>
                    </a:cubicBezTo>
                    <a:cubicBezTo>
                      <a:pt x="1393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1" name="Google Shape;831;p16"/>
              <p:cNvSpPr/>
              <p:nvPr/>
            </p:nvSpPr>
            <p:spPr>
              <a:xfrm rot="2534684">
                <a:off x="451501" y="4514967"/>
                <a:ext cx="88092" cy="81297"/>
              </a:xfrm>
              <a:custGeom>
                <a:rect b="b" l="l" r="r" t="t"/>
                <a:pathLst>
                  <a:path extrusionOk="0" h="1508" w="1634">
                    <a:moveTo>
                      <a:pt x="846" y="0"/>
                    </a:moveTo>
                    <a:cubicBezTo>
                      <a:pt x="651" y="0"/>
                      <a:pt x="459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2" y="1498"/>
                      <a:pt x="897" y="1507"/>
                      <a:pt x="925" y="1507"/>
                    </a:cubicBezTo>
                    <a:cubicBezTo>
                      <a:pt x="927" y="1507"/>
                      <a:pt x="929" y="1507"/>
                      <a:pt x="931" y="1507"/>
                    </a:cubicBezTo>
                    <a:cubicBezTo>
                      <a:pt x="1078" y="1501"/>
                      <a:pt x="1218" y="1445"/>
                      <a:pt x="1332" y="1357"/>
                    </a:cubicBezTo>
                    <a:cubicBezTo>
                      <a:pt x="1339" y="1353"/>
                      <a:pt x="1348" y="1350"/>
                      <a:pt x="1354" y="1346"/>
                    </a:cubicBezTo>
                    <a:cubicBezTo>
                      <a:pt x="1365" y="1338"/>
                      <a:pt x="1371" y="1327"/>
                      <a:pt x="1381" y="1318"/>
                    </a:cubicBezTo>
                    <a:cubicBezTo>
                      <a:pt x="1385" y="1315"/>
                      <a:pt x="1388" y="1312"/>
                      <a:pt x="1393" y="1308"/>
                    </a:cubicBezTo>
                    <a:cubicBezTo>
                      <a:pt x="1430" y="1273"/>
                      <a:pt x="1463" y="1236"/>
                      <a:pt x="1489" y="1193"/>
                    </a:cubicBezTo>
                    <a:cubicBezTo>
                      <a:pt x="1554" y="1100"/>
                      <a:pt x="1599" y="993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lnTo>
                      <a:pt x="1610" y="836"/>
                    </a:lnTo>
                    <a:cubicBezTo>
                      <a:pt x="1633" y="685"/>
                      <a:pt x="1616" y="529"/>
                      <a:pt x="1532" y="383"/>
                    </a:cubicBezTo>
                    <a:cubicBezTo>
                      <a:pt x="1392" y="140"/>
                      <a:pt x="1116" y="0"/>
                      <a:pt x="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2" name="Google Shape;832;p16"/>
              <p:cNvSpPr/>
              <p:nvPr/>
            </p:nvSpPr>
            <p:spPr>
              <a:xfrm rot="2534684">
                <a:off x="254298" y="4661683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8" y="1"/>
                    </a:moveTo>
                    <a:cubicBezTo>
                      <a:pt x="654" y="1"/>
                      <a:pt x="462" y="73"/>
                      <a:pt x="324" y="230"/>
                    </a:cubicBezTo>
                    <a:cubicBezTo>
                      <a:pt x="1" y="597"/>
                      <a:pt x="70" y="1230"/>
                      <a:pt x="549" y="1429"/>
                    </a:cubicBezTo>
                    <a:cubicBezTo>
                      <a:pt x="640" y="1467"/>
                      <a:pt x="740" y="1483"/>
                      <a:pt x="838" y="1483"/>
                    </a:cubicBezTo>
                    <a:cubicBezTo>
                      <a:pt x="842" y="1483"/>
                      <a:pt x="846" y="1483"/>
                      <a:pt x="851" y="1483"/>
                    </a:cubicBezTo>
                    <a:cubicBezTo>
                      <a:pt x="874" y="1498"/>
                      <a:pt x="900" y="1509"/>
                      <a:pt x="928" y="1509"/>
                    </a:cubicBezTo>
                    <a:cubicBezTo>
                      <a:pt x="930" y="1509"/>
                      <a:pt x="931" y="1509"/>
                      <a:pt x="933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48" y="1351"/>
                      <a:pt x="1356" y="1346"/>
                    </a:cubicBezTo>
                    <a:cubicBezTo>
                      <a:pt x="1366" y="1338"/>
                      <a:pt x="1373" y="1328"/>
                      <a:pt x="1383" y="1320"/>
                    </a:cubicBezTo>
                    <a:cubicBezTo>
                      <a:pt x="1386" y="1317"/>
                      <a:pt x="1390" y="1312"/>
                      <a:pt x="1393" y="1310"/>
                    </a:cubicBezTo>
                    <a:cubicBezTo>
                      <a:pt x="1432" y="1275"/>
                      <a:pt x="1465" y="1236"/>
                      <a:pt x="1491" y="1194"/>
                    </a:cubicBezTo>
                    <a:cubicBezTo>
                      <a:pt x="1555" y="1100"/>
                      <a:pt x="1600" y="995"/>
                      <a:pt x="1613" y="880"/>
                    </a:cubicBezTo>
                    <a:cubicBezTo>
                      <a:pt x="1614" y="865"/>
                      <a:pt x="1613" y="851"/>
                      <a:pt x="1613" y="836"/>
                    </a:cubicBezTo>
                    <a:cubicBezTo>
                      <a:pt x="1636" y="686"/>
                      <a:pt x="1618" y="529"/>
                      <a:pt x="1535" y="385"/>
                    </a:cubicBezTo>
                    <a:cubicBezTo>
                      <a:pt x="1394" y="140"/>
                      <a:pt x="1119" y="1"/>
                      <a:pt x="8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3" name="Google Shape;833;p16"/>
              <p:cNvSpPr/>
              <p:nvPr/>
            </p:nvSpPr>
            <p:spPr>
              <a:xfrm rot="2534684">
                <a:off x="350151" y="4744215"/>
                <a:ext cx="88200" cy="81297"/>
              </a:xfrm>
              <a:custGeom>
                <a:rect b="b" l="l" r="r" t="t"/>
                <a:pathLst>
                  <a:path extrusionOk="0" h="1508" w="1636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1" y="597"/>
                      <a:pt x="70" y="1229"/>
                      <a:pt x="547" y="1428"/>
                    </a:cubicBezTo>
                    <a:cubicBezTo>
                      <a:pt x="644" y="1468"/>
                      <a:pt x="747" y="1483"/>
                      <a:pt x="849" y="1483"/>
                    </a:cubicBezTo>
                    <a:cubicBezTo>
                      <a:pt x="872" y="1496"/>
                      <a:pt x="898" y="1507"/>
                      <a:pt x="926" y="1507"/>
                    </a:cubicBezTo>
                    <a:cubicBezTo>
                      <a:pt x="928" y="1507"/>
                      <a:pt x="930" y="1507"/>
                      <a:pt x="931" y="1507"/>
                    </a:cubicBezTo>
                    <a:cubicBezTo>
                      <a:pt x="1078" y="1501"/>
                      <a:pt x="1218" y="1445"/>
                      <a:pt x="1332" y="1356"/>
                    </a:cubicBezTo>
                    <a:cubicBezTo>
                      <a:pt x="1340" y="1351"/>
                      <a:pt x="1348" y="1350"/>
                      <a:pt x="1354" y="1346"/>
                    </a:cubicBezTo>
                    <a:cubicBezTo>
                      <a:pt x="1366" y="1338"/>
                      <a:pt x="1371" y="1327"/>
                      <a:pt x="1381" y="1318"/>
                    </a:cubicBezTo>
                    <a:cubicBezTo>
                      <a:pt x="1386" y="1315"/>
                      <a:pt x="1389" y="1311"/>
                      <a:pt x="1392" y="1308"/>
                    </a:cubicBezTo>
                    <a:cubicBezTo>
                      <a:pt x="1430" y="1273"/>
                      <a:pt x="1464" y="1236"/>
                      <a:pt x="1490" y="1193"/>
                    </a:cubicBezTo>
                    <a:cubicBezTo>
                      <a:pt x="1555" y="1100"/>
                      <a:pt x="1599" y="994"/>
                      <a:pt x="1611" y="878"/>
                    </a:cubicBezTo>
                    <a:cubicBezTo>
                      <a:pt x="1612" y="864"/>
                      <a:pt x="1611" y="851"/>
                      <a:pt x="1611" y="836"/>
                    </a:cubicBezTo>
                    <a:lnTo>
                      <a:pt x="1612" y="836"/>
                    </a:lnTo>
                    <a:cubicBezTo>
                      <a:pt x="1635" y="685"/>
                      <a:pt x="1617" y="529"/>
                      <a:pt x="1533" y="383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4" name="Google Shape;834;p16"/>
              <p:cNvSpPr/>
              <p:nvPr/>
            </p:nvSpPr>
            <p:spPr>
              <a:xfrm rot="2534684">
                <a:off x="108094" y="4395819"/>
                <a:ext cx="91597" cy="84100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3" y="0"/>
                      <a:pt x="478" y="126"/>
                      <a:pt x="334" y="322"/>
                    </a:cubicBezTo>
                    <a:cubicBezTo>
                      <a:pt x="1" y="775"/>
                      <a:pt x="314" y="1481"/>
                      <a:pt x="866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2" y="1429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2"/>
                      <a:pt x="1699" y="638"/>
                      <a:pt x="1608" y="432"/>
                    </a:cubicBezTo>
                    <a:cubicBezTo>
                      <a:pt x="1501" y="189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5" name="Google Shape;835;p16"/>
              <p:cNvSpPr/>
              <p:nvPr/>
            </p:nvSpPr>
            <p:spPr>
              <a:xfrm rot="2534684">
                <a:off x="227241" y="4408081"/>
                <a:ext cx="103403" cy="95260"/>
              </a:xfrm>
              <a:custGeom>
                <a:rect b="b" l="l" r="r" t="t"/>
                <a:pathLst>
                  <a:path extrusionOk="0" h="1767" w="1918">
                    <a:moveTo>
                      <a:pt x="924" y="1"/>
                    </a:moveTo>
                    <a:cubicBezTo>
                      <a:pt x="761" y="1"/>
                      <a:pt x="598" y="47"/>
                      <a:pt x="460" y="148"/>
                    </a:cubicBezTo>
                    <a:cubicBezTo>
                      <a:pt x="114" y="405"/>
                      <a:pt x="0" y="915"/>
                      <a:pt x="270" y="1264"/>
                    </a:cubicBezTo>
                    <a:cubicBezTo>
                      <a:pt x="310" y="1376"/>
                      <a:pt x="371" y="1480"/>
                      <a:pt x="459" y="1564"/>
                    </a:cubicBezTo>
                    <a:cubicBezTo>
                      <a:pt x="606" y="1703"/>
                      <a:pt x="797" y="1767"/>
                      <a:pt x="990" y="1767"/>
                    </a:cubicBezTo>
                    <a:cubicBezTo>
                      <a:pt x="1213" y="1767"/>
                      <a:pt x="1439" y="1681"/>
                      <a:pt x="1600" y="1525"/>
                    </a:cubicBezTo>
                    <a:cubicBezTo>
                      <a:pt x="1913" y="1225"/>
                      <a:pt x="1918" y="682"/>
                      <a:pt x="1655" y="350"/>
                    </a:cubicBezTo>
                    <a:cubicBezTo>
                      <a:pt x="1483" y="133"/>
                      <a:pt x="1201" y="1"/>
                      <a:pt x="9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6" name="Google Shape;836;p16"/>
              <p:cNvSpPr/>
              <p:nvPr/>
            </p:nvSpPr>
            <p:spPr>
              <a:xfrm rot="2534684">
                <a:off x="89253" y="4519656"/>
                <a:ext cx="88200" cy="81405"/>
              </a:xfrm>
              <a:custGeom>
                <a:rect b="b" l="l" r="r" t="t"/>
                <a:pathLst>
                  <a:path extrusionOk="0" h="1510" w="1636">
                    <a:moveTo>
                      <a:pt x="848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1" y="597"/>
                      <a:pt x="71" y="1230"/>
                      <a:pt x="549" y="1428"/>
                    </a:cubicBezTo>
                    <a:cubicBezTo>
                      <a:pt x="642" y="1467"/>
                      <a:pt x="740" y="1483"/>
                      <a:pt x="838" y="1483"/>
                    </a:cubicBezTo>
                    <a:cubicBezTo>
                      <a:pt x="842" y="1483"/>
                      <a:pt x="846" y="1483"/>
                      <a:pt x="850" y="1483"/>
                    </a:cubicBezTo>
                    <a:cubicBezTo>
                      <a:pt x="874" y="1498"/>
                      <a:pt x="899" y="1509"/>
                      <a:pt x="928" y="1509"/>
                    </a:cubicBezTo>
                    <a:cubicBezTo>
                      <a:pt x="929" y="1509"/>
                      <a:pt x="931" y="1509"/>
                      <a:pt x="933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50" y="1352"/>
                      <a:pt x="1355" y="1346"/>
                    </a:cubicBezTo>
                    <a:cubicBezTo>
                      <a:pt x="1367" y="1339"/>
                      <a:pt x="1373" y="1327"/>
                      <a:pt x="1383" y="1320"/>
                    </a:cubicBezTo>
                    <a:cubicBezTo>
                      <a:pt x="1387" y="1317"/>
                      <a:pt x="1390" y="1313"/>
                      <a:pt x="1393" y="1310"/>
                    </a:cubicBezTo>
                    <a:cubicBezTo>
                      <a:pt x="1432" y="1275"/>
                      <a:pt x="1465" y="1236"/>
                      <a:pt x="1491" y="1193"/>
                    </a:cubicBezTo>
                    <a:cubicBezTo>
                      <a:pt x="1556" y="1101"/>
                      <a:pt x="1599" y="995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5"/>
                    </a:cubicBezTo>
                    <a:cubicBezTo>
                      <a:pt x="1394" y="141"/>
                      <a:pt x="1119" y="1"/>
                      <a:pt x="8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7" name="Google Shape;837;p16"/>
              <p:cNvSpPr/>
              <p:nvPr/>
            </p:nvSpPr>
            <p:spPr>
              <a:xfrm rot="2534684">
                <a:off x="-24418" y="5331653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1" y="598"/>
                      <a:pt x="71" y="1230"/>
                      <a:pt x="549" y="1429"/>
                    </a:cubicBezTo>
                    <a:cubicBezTo>
                      <a:pt x="646" y="1468"/>
                      <a:pt x="748" y="1484"/>
                      <a:pt x="851" y="1484"/>
                    </a:cubicBezTo>
                    <a:cubicBezTo>
                      <a:pt x="874" y="1497"/>
                      <a:pt x="899" y="1508"/>
                      <a:pt x="928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2"/>
                      <a:pt x="1350" y="1351"/>
                      <a:pt x="1356" y="1347"/>
                    </a:cubicBezTo>
                    <a:cubicBezTo>
                      <a:pt x="1367" y="1338"/>
                      <a:pt x="1373" y="1328"/>
                      <a:pt x="1383" y="1319"/>
                    </a:cubicBezTo>
                    <a:cubicBezTo>
                      <a:pt x="1387" y="1316"/>
                      <a:pt x="1390" y="1312"/>
                      <a:pt x="1393" y="1309"/>
                    </a:cubicBezTo>
                    <a:cubicBezTo>
                      <a:pt x="1432" y="1275"/>
                      <a:pt x="1465" y="1236"/>
                      <a:pt x="1491" y="1194"/>
                    </a:cubicBezTo>
                    <a:cubicBezTo>
                      <a:pt x="1556" y="1101"/>
                      <a:pt x="1599" y="995"/>
                      <a:pt x="1612" y="879"/>
                    </a:cubicBezTo>
                    <a:cubicBezTo>
                      <a:pt x="1614" y="865"/>
                      <a:pt x="1612" y="850"/>
                      <a:pt x="1612" y="836"/>
                    </a:cubicBezTo>
                    <a:cubicBezTo>
                      <a:pt x="1636" y="686"/>
                      <a:pt x="1618" y="529"/>
                      <a:pt x="1534" y="384"/>
                    </a:cubicBezTo>
                    <a:cubicBezTo>
                      <a:pt x="1394" y="141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8" name="Google Shape;838;p16"/>
              <p:cNvSpPr/>
              <p:nvPr/>
            </p:nvSpPr>
            <p:spPr>
              <a:xfrm rot="2534684">
                <a:off x="-271189" y="5132480"/>
                <a:ext cx="88146" cy="81351"/>
              </a:xfrm>
              <a:custGeom>
                <a:rect b="b" l="l" r="r" t="t"/>
                <a:pathLst>
                  <a:path extrusionOk="0" h="1509" w="1635">
                    <a:moveTo>
                      <a:pt x="846" y="1"/>
                    </a:moveTo>
                    <a:cubicBezTo>
                      <a:pt x="651" y="1"/>
                      <a:pt x="459" y="73"/>
                      <a:pt x="322" y="230"/>
                    </a:cubicBezTo>
                    <a:cubicBezTo>
                      <a:pt x="0" y="597"/>
                      <a:pt x="69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8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9" y="1503"/>
                      <a:pt x="1218" y="1445"/>
                      <a:pt x="1333" y="1357"/>
                    </a:cubicBezTo>
                    <a:cubicBezTo>
                      <a:pt x="1339" y="1353"/>
                      <a:pt x="1348" y="1351"/>
                      <a:pt x="1355" y="1346"/>
                    </a:cubicBezTo>
                    <a:cubicBezTo>
                      <a:pt x="1365" y="1338"/>
                      <a:pt x="1372" y="1328"/>
                      <a:pt x="1381" y="1320"/>
                    </a:cubicBezTo>
                    <a:cubicBezTo>
                      <a:pt x="1385" y="1315"/>
                      <a:pt x="1388" y="1313"/>
                      <a:pt x="1392" y="1310"/>
                    </a:cubicBezTo>
                    <a:cubicBezTo>
                      <a:pt x="1431" y="1275"/>
                      <a:pt x="1463" y="1236"/>
                      <a:pt x="1489" y="1193"/>
                    </a:cubicBezTo>
                    <a:cubicBezTo>
                      <a:pt x="1554" y="1100"/>
                      <a:pt x="1599" y="995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cubicBezTo>
                      <a:pt x="1635" y="686"/>
                      <a:pt x="1616" y="529"/>
                      <a:pt x="1532" y="385"/>
                    </a:cubicBezTo>
                    <a:cubicBezTo>
                      <a:pt x="1392" y="140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9" name="Google Shape;839;p16"/>
              <p:cNvSpPr/>
              <p:nvPr/>
            </p:nvSpPr>
            <p:spPr>
              <a:xfrm rot="2534684">
                <a:off x="214396" y="5327551"/>
                <a:ext cx="91543" cy="84100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3" y="1"/>
                      <a:pt x="478" y="126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19" y="1559"/>
                      <a:pt x="1482" y="1428"/>
                      <a:pt x="1560" y="1168"/>
                    </a:cubicBezTo>
                    <a:cubicBezTo>
                      <a:pt x="1569" y="1138"/>
                      <a:pt x="1574" y="1106"/>
                      <a:pt x="1579" y="1074"/>
                    </a:cubicBezTo>
                    <a:cubicBezTo>
                      <a:pt x="1694" y="881"/>
                      <a:pt x="1697" y="638"/>
                      <a:pt x="1606" y="432"/>
                    </a:cubicBezTo>
                    <a:cubicBezTo>
                      <a:pt x="1499" y="190"/>
                      <a:pt x="1279" y="19"/>
                      <a:pt x="1010" y="2"/>
                    </a:cubicBezTo>
                    <a:cubicBezTo>
                      <a:pt x="996" y="1"/>
                      <a:pt x="981" y="1"/>
                      <a:pt x="9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0" name="Google Shape;840;p16"/>
              <p:cNvSpPr/>
              <p:nvPr/>
            </p:nvSpPr>
            <p:spPr>
              <a:xfrm rot="2534684">
                <a:off x="172440" y="5222544"/>
                <a:ext cx="88200" cy="81297"/>
              </a:xfrm>
              <a:custGeom>
                <a:rect b="b" l="l" r="r" t="t"/>
                <a:pathLst>
                  <a:path extrusionOk="0" h="1508" w="1636">
                    <a:moveTo>
                      <a:pt x="848" y="1"/>
                    </a:moveTo>
                    <a:cubicBezTo>
                      <a:pt x="653" y="1"/>
                      <a:pt x="461" y="73"/>
                      <a:pt x="324" y="229"/>
                    </a:cubicBezTo>
                    <a:cubicBezTo>
                      <a:pt x="1" y="597"/>
                      <a:pt x="71" y="1229"/>
                      <a:pt x="549" y="1428"/>
                    </a:cubicBezTo>
                    <a:cubicBezTo>
                      <a:pt x="646" y="1469"/>
                      <a:pt x="748" y="1483"/>
                      <a:pt x="850" y="1483"/>
                    </a:cubicBezTo>
                    <a:cubicBezTo>
                      <a:pt x="873" y="1498"/>
                      <a:pt x="899" y="1508"/>
                      <a:pt x="927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2"/>
                      <a:pt x="1220" y="1446"/>
                      <a:pt x="1334" y="1358"/>
                    </a:cubicBezTo>
                    <a:cubicBezTo>
                      <a:pt x="1341" y="1352"/>
                      <a:pt x="1350" y="1350"/>
                      <a:pt x="1355" y="1346"/>
                    </a:cubicBezTo>
                    <a:cubicBezTo>
                      <a:pt x="1367" y="1339"/>
                      <a:pt x="1373" y="1327"/>
                      <a:pt x="1383" y="1319"/>
                    </a:cubicBezTo>
                    <a:cubicBezTo>
                      <a:pt x="1387" y="1316"/>
                      <a:pt x="1390" y="1313"/>
                      <a:pt x="1393" y="1309"/>
                    </a:cubicBezTo>
                    <a:cubicBezTo>
                      <a:pt x="1432" y="1274"/>
                      <a:pt x="1465" y="1236"/>
                      <a:pt x="1491" y="1193"/>
                    </a:cubicBezTo>
                    <a:cubicBezTo>
                      <a:pt x="1556" y="1101"/>
                      <a:pt x="1599" y="994"/>
                      <a:pt x="1612" y="880"/>
                    </a:cubicBezTo>
                    <a:cubicBezTo>
                      <a:pt x="1614" y="866"/>
                      <a:pt x="1612" y="851"/>
                      <a:pt x="1612" y="837"/>
                    </a:cubicBezTo>
                    <a:cubicBezTo>
                      <a:pt x="1635" y="685"/>
                      <a:pt x="1618" y="529"/>
                      <a:pt x="1534" y="384"/>
                    </a:cubicBezTo>
                    <a:cubicBezTo>
                      <a:pt x="1394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1" name="Google Shape;841;p16"/>
              <p:cNvSpPr/>
              <p:nvPr/>
            </p:nvSpPr>
            <p:spPr>
              <a:xfrm rot="2534684">
                <a:off x="45726" y="5237903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4" y="229"/>
                    </a:cubicBezTo>
                    <a:cubicBezTo>
                      <a:pt x="0" y="597"/>
                      <a:pt x="71" y="1229"/>
                      <a:pt x="549" y="1428"/>
                    </a:cubicBezTo>
                    <a:cubicBezTo>
                      <a:pt x="645" y="1468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2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49" y="1350"/>
                      <a:pt x="1355" y="1346"/>
                    </a:cubicBezTo>
                    <a:cubicBezTo>
                      <a:pt x="1367" y="1339"/>
                      <a:pt x="1373" y="1327"/>
                      <a:pt x="1383" y="1320"/>
                    </a:cubicBezTo>
                    <a:cubicBezTo>
                      <a:pt x="1387" y="1315"/>
                      <a:pt x="1390" y="1313"/>
                      <a:pt x="1393" y="1308"/>
                    </a:cubicBezTo>
                    <a:cubicBezTo>
                      <a:pt x="1432" y="1275"/>
                      <a:pt x="1465" y="1236"/>
                      <a:pt x="1491" y="1193"/>
                    </a:cubicBezTo>
                    <a:cubicBezTo>
                      <a:pt x="1556" y="1100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7" y="0"/>
                      <a:pt x="8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2" name="Google Shape;842;p16"/>
              <p:cNvSpPr/>
              <p:nvPr/>
            </p:nvSpPr>
            <p:spPr>
              <a:xfrm rot="2534684">
                <a:off x="296827" y="5222205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2" y="230"/>
                    </a:cubicBezTo>
                    <a:cubicBezTo>
                      <a:pt x="1" y="596"/>
                      <a:pt x="70" y="1230"/>
                      <a:pt x="548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1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1" y="1352"/>
                      <a:pt x="1348" y="1351"/>
                      <a:pt x="1356" y="1345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2" y="1274"/>
                      <a:pt x="1464" y="1236"/>
                      <a:pt x="1491" y="1192"/>
                    </a:cubicBezTo>
                    <a:cubicBezTo>
                      <a:pt x="1555" y="1100"/>
                      <a:pt x="1599" y="993"/>
                      <a:pt x="1612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4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3" name="Google Shape;843;p16"/>
              <p:cNvSpPr/>
              <p:nvPr/>
            </p:nvSpPr>
            <p:spPr>
              <a:xfrm rot="2534684">
                <a:off x="99718" y="5369011"/>
                <a:ext cx="88200" cy="81297"/>
              </a:xfrm>
              <a:custGeom>
                <a:rect b="b" l="l" r="r" t="t"/>
                <a:pathLst>
                  <a:path extrusionOk="0" h="1508" w="1636">
                    <a:moveTo>
                      <a:pt x="847" y="0"/>
                    </a:moveTo>
                    <a:cubicBezTo>
                      <a:pt x="653" y="0"/>
                      <a:pt x="461" y="72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8"/>
                      <a:pt x="747" y="1483"/>
                      <a:pt x="849" y="1483"/>
                    </a:cubicBezTo>
                    <a:cubicBezTo>
                      <a:pt x="872" y="1498"/>
                      <a:pt x="898" y="1507"/>
                      <a:pt x="926" y="1507"/>
                    </a:cubicBezTo>
                    <a:cubicBezTo>
                      <a:pt x="928" y="1507"/>
                      <a:pt x="930" y="1507"/>
                      <a:pt x="932" y="1507"/>
                    </a:cubicBezTo>
                    <a:cubicBezTo>
                      <a:pt x="1079" y="1502"/>
                      <a:pt x="1219" y="1445"/>
                      <a:pt x="1333" y="1357"/>
                    </a:cubicBezTo>
                    <a:cubicBezTo>
                      <a:pt x="1340" y="1351"/>
                      <a:pt x="1349" y="1350"/>
                      <a:pt x="1354" y="1346"/>
                    </a:cubicBezTo>
                    <a:cubicBezTo>
                      <a:pt x="1366" y="1338"/>
                      <a:pt x="1372" y="1327"/>
                      <a:pt x="1382" y="1318"/>
                    </a:cubicBezTo>
                    <a:cubicBezTo>
                      <a:pt x="1386" y="1315"/>
                      <a:pt x="1389" y="1311"/>
                      <a:pt x="1393" y="1308"/>
                    </a:cubicBezTo>
                    <a:cubicBezTo>
                      <a:pt x="1431" y="1274"/>
                      <a:pt x="1464" y="1236"/>
                      <a:pt x="1490" y="1193"/>
                    </a:cubicBezTo>
                    <a:cubicBezTo>
                      <a:pt x="1555" y="1100"/>
                      <a:pt x="1600" y="994"/>
                      <a:pt x="1611" y="878"/>
                    </a:cubicBezTo>
                    <a:cubicBezTo>
                      <a:pt x="1613" y="864"/>
                      <a:pt x="1611" y="851"/>
                      <a:pt x="1613" y="836"/>
                    </a:cubicBezTo>
                    <a:cubicBezTo>
                      <a:pt x="1636" y="685"/>
                      <a:pt x="1617" y="529"/>
                      <a:pt x="1533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4" name="Google Shape;844;p16"/>
              <p:cNvSpPr/>
              <p:nvPr/>
            </p:nvSpPr>
            <p:spPr>
              <a:xfrm rot="2534684">
                <a:off x="-46480" y="5103129"/>
                <a:ext cx="91543" cy="84046"/>
              </a:xfrm>
              <a:custGeom>
                <a:rect b="b" l="l" r="r" t="t"/>
                <a:pathLst>
                  <a:path extrusionOk="0" h="1559" w="1698">
                    <a:moveTo>
                      <a:pt x="964" y="0"/>
                    </a:moveTo>
                    <a:cubicBezTo>
                      <a:pt x="719" y="0"/>
                      <a:pt x="478" y="125"/>
                      <a:pt x="334" y="321"/>
                    </a:cubicBezTo>
                    <a:cubicBezTo>
                      <a:pt x="1" y="774"/>
                      <a:pt x="314" y="1481"/>
                      <a:pt x="866" y="1553"/>
                    </a:cubicBezTo>
                    <a:cubicBezTo>
                      <a:pt x="897" y="1557"/>
                      <a:pt x="929" y="1559"/>
                      <a:pt x="961" y="1559"/>
                    </a:cubicBezTo>
                    <a:cubicBezTo>
                      <a:pt x="1218" y="1559"/>
                      <a:pt x="1481" y="1428"/>
                      <a:pt x="1560" y="1168"/>
                    </a:cubicBezTo>
                    <a:cubicBezTo>
                      <a:pt x="1569" y="1136"/>
                      <a:pt x="1575" y="1104"/>
                      <a:pt x="1579" y="1072"/>
                    </a:cubicBezTo>
                    <a:cubicBezTo>
                      <a:pt x="1695" y="880"/>
                      <a:pt x="1697" y="638"/>
                      <a:pt x="1607" y="432"/>
                    </a:cubicBez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5" y="1"/>
                      <a:pt x="979" y="0"/>
                      <a:pt x="9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5" name="Google Shape;845;p16"/>
              <p:cNvSpPr/>
              <p:nvPr/>
            </p:nvSpPr>
            <p:spPr>
              <a:xfrm rot="2534684">
                <a:off x="72678" y="5115362"/>
                <a:ext cx="103403" cy="95260"/>
              </a:xfrm>
              <a:custGeom>
                <a:rect b="b" l="l" r="r" t="t"/>
                <a:pathLst>
                  <a:path extrusionOk="0" h="1767" w="1918">
                    <a:moveTo>
                      <a:pt x="923" y="1"/>
                    </a:moveTo>
                    <a:cubicBezTo>
                      <a:pt x="760" y="1"/>
                      <a:pt x="598" y="47"/>
                      <a:pt x="460" y="148"/>
                    </a:cubicBezTo>
                    <a:cubicBezTo>
                      <a:pt x="113" y="405"/>
                      <a:pt x="0" y="914"/>
                      <a:pt x="270" y="1263"/>
                    </a:cubicBezTo>
                    <a:cubicBezTo>
                      <a:pt x="310" y="1376"/>
                      <a:pt x="371" y="1481"/>
                      <a:pt x="459" y="1564"/>
                    </a:cubicBezTo>
                    <a:cubicBezTo>
                      <a:pt x="605" y="1702"/>
                      <a:pt x="796" y="1767"/>
                      <a:pt x="989" y="1767"/>
                    </a:cubicBezTo>
                    <a:cubicBezTo>
                      <a:pt x="1212" y="1767"/>
                      <a:pt x="1438" y="1681"/>
                      <a:pt x="1600" y="1525"/>
                    </a:cubicBezTo>
                    <a:cubicBezTo>
                      <a:pt x="1912" y="1224"/>
                      <a:pt x="1918" y="683"/>
                      <a:pt x="1654" y="350"/>
                    </a:cubicBezTo>
                    <a:lnTo>
                      <a:pt x="1654" y="350"/>
                    </a:lnTo>
                    <a:lnTo>
                      <a:pt x="1655" y="352"/>
                    </a:lnTo>
                    <a:cubicBezTo>
                      <a:pt x="1483" y="133"/>
                      <a:pt x="1201" y="1"/>
                      <a:pt x="92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6" name="Google Shape;846;p16"/>
              <p:cNvSpPr/>
              <p:nvPr/>
            </p:nvSpPr>
            <p:spPr>
              <a:xfrm rot="2534684">
                <a:off x="-88388" y="4998086"/>
                <a:ext cx="88146" cy="81351"/>
              </a:xfrm>
              <a:custGeom>
                <a:rect b="b" l="l" r="r" t="t"/>
                <a:pathLst>
                  <a:path extrusionOk="0" h="1509" w="1635">
                    <a:moveTo>
                      <a:pt x="847" y="0"/>
                    </a:moveTo>
                    <a:cubicBezTo>
                      <a:pt x="653" y="0"/>
                      <a:pt x="461" y="73"/>
                      <a:pt x="323" y="230"/>
                    </a:cubicBezTo>
                    <a:cubicBezTo>
                      <a:pt x="0" y="596"/>
                      <a:pt x="71" y="1230"/>
                      <a:pt x="548" y="1428"/>
                    </a:cubicBezTo>
                    <a:cubicBezTo>
                      <a:pt x="641" y="1466"/>
                      <a:pt x="739" y="1483"/>
                      <a:pt x="837" y="1483"/>
                    </a:cubicBezTo>
                    <a:cubicBezTo>
                      <a:pt x="841" y="1483"/>
                      <a:pt x="846" y="1483"/>
                      <a:pt x="850" y="1482"/>
                    </a:cubicBezTo>
                    <a:cubicBezTo>
                      <a:pt x="873" y="1497"/>
                      <a:pt x="899" y="1509"/>
                      <a:pt x="927" y="1509"/>
                    </a:cubicBezTo>
                    <a:cubicBezTo>
                      <a:pt x="929" y="1509"/>
                      <a:pt x="930" y="1509"/>
                      <a:pt x="932" y="1508"/>
                    </a:cubicBezTo>
                    <a:cubicBezTo>
                      <a:pt x="1079" y="1503"/>
                      <a:pt x="1219" y="1445"/>
                      <a:pt x="1333" y="1357"/>
                    </a:cubicBezTo>
                    <a:cubicBezTo>
                      <a:pt x="1340" y="1353"/>
                      <a:pt x="1349" y="1351"/>
                      <a:pt x="1355" y="1345"/>
                    </a:cubicBezTo>
                    <a:cubicBezTo>
                      <a:pt x="1366" y="1338"/>
                      <a:pt x="1372" y="1328"/>
                      <a:pt x="1382" y="1319"/>
                    </a:cubicBezTo>
                    <a:cubicBezTo>
                      <a:pt x="1387" y="1317"/>
                      <a:pt x="1390" y="1312"/>
                      <a:pt x="1392" y="1309"/>
                    </a:cubicBezTo>
                    <a:cubicBezTo>
                      <a:pt x="1431" y="1275"/>
                      <a:pt x="1465" y="1236"/>
                      <a:pt x="1491" y="1192"/>
                    </a:cubicBezTo>
                    <a:cubicBezTo>
                      <a:pt x="1555" y="1100"/>
                      <a:pt x="1599" y="995"/>
                      <a:pt x="1612" y="879"/>
                    </a:cubicBezTo>
                    <a:cubicBezTo>
                      <a:pt x="1613" y="865"/>
                      <a:pt x="1612" y="850"/>
                      <a:pt x="1612" y="836"/>
                    </a:cubicBezTo>
                    <a:cubicBezTo>
                      <a:pt x="1635" y="686"/>
                      <a:pt x="1618" y="529"/>
                      <a:pt x="1534" y="384"/>
                    </a:cubicBezTo>
                    <a:cubicBezTo>
                      <a:pt x="1393" y="140"/>
                      <a:pt x="1117" y="0"/>
                      <a:pt x="8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7" name="Google Shape;847;p16"/>
              <p:cNvSpPr/>
              <p:nvPr/>
            </p:nvSpPr>
            <p:spPr>
              <a:xfrm rot="2534684">
                <a:off x="-215132" y="5013434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2" y="0"/>
                      <a:pt x="461" y="72"/>
                      <a:pt x="323" y="230"/>
                    </a:cubicBezTo>
                    <a:cubicBezTo>
                      <a:pt x="1" y="598"/>
                      <a:pt x="70" y="1230"/>
                      <a:pt x="548" y="1429"/>
                    </a:cubicBezTo>
                    <a:cubicBezTo>
                      <a:pt x="644" y="1468"/>
                      <a:pt x="748" y="1484"/>
                      <a:pt x="849" y="1484"/>
                    </a:cubicBezTo>
                    <a:cubicBezTo>
                      <a:pt x="872" y="1497"/>
                      <a:pt x="898" y="1508"/>
                      <a:pt x="928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2"/>
                      <a:pt x="1219" y="1446"/>
                      <a:pt x="1334" y="1357"/>
                    </a:cubicBezTo>
                    <a:cubicBezTo>
                      <a:pt x="1341" y="1352"/>
                      <a:pt x="1348" y="1351"/>
                      <a:pt x="1356" y="1346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6"/>
                      <a:pt x="1390" y="1312"/>
                      <a:pt x="1393" y="1309"/>
                    </a:cubicBezTo>
                    <a:cubicBezTo>
                      <a:pt x="1432" y="1274"/>
                      <a:pt x="1465" y="1237"/>
                      <a:pt x="1491" y="1194"/>
                    </a:cubicBezTo>
                    <a:cubicBezTo>
                      <a:pt x="1555" y="1101"/>
                      <a:pt x="1600" y="994"/>
                      <a:pt x="1613" y="879"/>
                    </a:cubicBezTo>
                    <a:cubicBezTo>
                      <a:pt x="1614" y="865"/>
                      <a:pt x="1613" y="852"/>
                      <a:pt x="1613" y="837"/>
                    </a:cubicBezTo>
                    <a:lnTo>
                      <a:pt x="1613" y="836"/>
                    </a:lnTo>
                    <a:cubicBezTo>
                      <a:pt x="1636" y="686"/>
                      <a:pt x="1618" y="528"/>
                      <a:pt x="1535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8" name="Google Shape;848;p16"/>
              <p:cNvSpPr/>
              <p:nvPr/>
            </p:nvSpPr>
            <p:spPr>
              <a:xfrm rot="2534684">
                <a:off x="36034" y="4997761"/>
                <a:ext cx="88146" cy="81297"/>
              </a:xfrm>
              <a:custGeom>
                <a:rect b="b" l="l" r="r" t="t"/>
                <a:pathLst>
                  <a:path extrusionOk="0" h="1508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9"/>
                      <a:pt x="746" y="1483"/>
                      <a:pt x="849" y="1483"/>
                    </a:cubicBezTo>
                    <a:cubicBezTo>
                      <a:pt x="872" y="1498"/>
                      <a:pt x="897" y="1508"/>
                      <a:pt x="925" y="1508"/>
                    </a:cubicBezTo>
                    <a:cubicBezTo>
                      <a:pt x="927" y="1508"/>
                      <a:pt x="929" y="1508"/>
                      <a:pt x="931" y="1508"/>
                    </a:cubicBezTo>
                    <a:cubicBezTo>
                      <a:pt x="1079" y="1502"/>
                      <a:pt x="1218" y="1445"/>
                      <a:pt x="1333" y="1357"/>
                    </a:cubicBezTo>
                    <a:cubicBezTo>
                      <a:pt x="1339" y="1353"/>
                      <a:pt x="1348" y="1350"/>
                      <a:pt x="1355" y="1346"/>
                    </a:cubicBezTo>
                    <a:cubicBezTo>
                      <a:pt x="1365" y="1339"/>
                      <a:pt x="1372" y="1327"/>
                      <a:pt x="1382" y="1318"/>
                    </a:cubicBezTo>
                    <a:cubicBezTo>
                      <a:pt x="1385" y="1316"/>
                      <a:pt x="1388" y="1311"/>
                      <a:pt x="1393" y="1308"/>
                    </a:cubicBezTo>
                    <a:cubicBezTo>
                      <a:pt x="1431" y="1274"/>
                      <a:pt x="1463" y="1236"/>
                      <a:pt x="1489" y="1193"/>
                    </a:cubicBezTo>
                    <a:cubicBezTo>
                      <a:pt x="1554" y="1101"/>
                      <a:pt x="1599" y="994"/>
                      <a:pt x="1612" y="878"/>
                    </a:cubicBezTo>
                    <a:cubicBezTo>
                      <a:pt x="1613" y="864"/>
                      <a:pt x="1610" y="850"/>
                      <a:pt x="1612" y="835"/>
                    </a:cubicBezTo>
                    <a:lnTo>
                      <a:pt x="1612" y="835"/>
                    </a:lnTo>
                    <a:lnTo>
                      <a:pt x="1612" y="837"/>
                    </a:lnTo>
                    <a:cubicBezTo>
                      <a:pt x="1635" y="685"/>
                      <a:pt x="1616" y="529"/>
                      <a:pt x="1532" y="383"/>
                    </a:cubicBezTo>
                    <a:cubicBezTo>
                      <a:pt x="1392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9" name="Google Shape;849;p16"/>
              <p:cNvSpPr/>
              <p:nvPr/>
            </p:nvSpPr>
            <p:spPr>
              <a:xfrm rot="2534684">
                <a:off x="-161100" y="5144524"/>
                <a:ext cx="88200" cy="81405"/>
              </a:xfrm>
              <a:custGeom>
                <a:rect b="b" l="l" r="r" t="t"/>
                <a:pathLst>
                  <a:path extrusionOk="0" h="1510" w="1636">
                    <a:moveTo>
                      <a:pt x="846" y="1"/>
                    </a:moveTo>
                    <a:cubicBezTo>
                      <a:pt x="652" y="1"/>
                      <a:pt x="460" y="73"/>
                      <a:pt x="322" y="231"/>
                    </a:cubicBezTo>
                    <a:cubicBezTo>
                      <a:pt x="0" y="597"/>
                      <a:pt x="70" y="1231"/>
                      <a:pt x="547" y="1428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29" y="1509"/>
                      <a:pt x="931" y="1509"/>
                    </a:cubicBezTo>
                    <a:cubicBezTo>
                      <a:pt x="1078" y="1503"/>
                      <a:pt x="1218" y="1446"/>
                      <a:pt x="1332" y="1358"/>
                    </a:cubicBezTo>
                    <a:cubicBezTo>
                      <a:pt x="1339" y="1353"/>
                      <a:pt x="1348" y="1352"/>
                      <a:pt x="1354" y="1346"/>
                    </a:cubicBezTo>
                    <a:cubicBezTo>
                      <a:pt x="1365" y="1339"/>
                      <a:pt x="1371" y="1327"/>
                      <a:pt x="1381" y="1320"/>
                    </a:cubicBezTo>
                    <a:cubicBezTo>
                      <a:pt x="1385" y="1316"/>
                      <a:pt x="1388" y="1313"/>
                      <a:pt x="1391" y="1310"/>
                    </a:cubicBezTo>
                    <a:cubicBezTo>
                      <a:pt x="1430" y="1275"/>
                      <a:pt x="1463" y="1236"/>
                      <a:pt x="1489" y="1193"/>
                    </a:cubicBezTo>
                    <a:cubicBezTo>
                      <a:pt x="1554" y="1101"/>
                      <a:pt x="1598" y="994"/>
                      <a:pt x="1611" y="880"/>
                    </a:cubicBezTo>
                    <a:cubicBezTo>
                      <a:pt x="1612" y="865"/>
                      <a:pt x="1611" y="851"/>
                      <a:pt x="1611" y="837"/>
                    </a:cubicBezTo>
                    <a:lnTo>
                      <a:pt x="1612" y="837"/>
                    </a:lnTo>
                    <a:cubicBezTo>
                      <a:pt x="1635" y="687"/>
                      <a:pt x="1616" y="529"/>
                      <a:pt x="1533" y="385"/>
                    </a:cubicBezTo>
                    <a:cubicBezTo>
                      <a:pt x="1392" y="141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0" name="Google Shape;850;p16"/>
              <p:cNvSpPr/>
              <p:nvPr/>
            </p:nvSpPr>
            <p:spPr>
              <a:xfrm rot="2534684">
                <a:off x="-65310" y="5226991"/>
                <a:ext cx="88200" cy="81297"/>
              </a:xfrm>
              <a:custGeom>
                <a:rect b="b" l="l" r="r" t="t"/>
                <a:pathLst>
                  <a:path extrusionOk="0" h="1508" w="1636">
                    <a:moveTo>
                      <a:pt x="847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1" y="597"/>
                      <a:pt x="70" y="1229"/>
                      <a:pt x="547" y="1428"/>
                    </a:cubicBezTo>
                    <a:cubicBezTo>
                      <a:pt x="644" y="1469"/>
                      <a:pt x="747" y="1483"/>
                      <a:pt x="849" y="1483"/>
                    </a:cubicBezTo>
                    <a:cubicBezTo>
                      <a:pt x="872" y="1498"/>
                      <a:pt x="897" y="1508"/>
                      <a:pt x="925" y="1508"/>
                    </a:cubicBezTo>
                    <a:cubicBezTo>
                      <a:pt x="927" y="1508"/>
                      <a:pt x="929" y="1508"/>
                      <a:pt x="931" y="1508"/>
                    </a:cubicBezTo>
                    <a:cubicBezTo>
                      <a:pt x="1080" y="1502"/>
                      <a:pt x="1218" y="1445"/>
                      <a:pt x="1334" y="1356"/>
                    </a:cubicBezTo>
                    <a:cubicBezTo>
                      <a:pt x="1340" y="1352"/>
                      <a:pt x="1348" y="1350"/>
                      <a:pt x="1355" y="1346"/>
                    </a:cubicBezTo>
                    <a:cubicBezTo>
                      <a:pt x="1366" y="1337"/>
                      <a:pt x="1373" y="1327"/>
                      <a:pt x="1381" y="1318"/>
                    </a:cubicBezTo>
                    <a:cubicBezTo>
                      <a:pt x="1386" y="1316"/>
                      <a:pt x="1389" y="1311"/>
                      <a:pt x="1393" y="1308"/>
                    </a:cubicBezTo>
                    <a:cubicBezTo>
                      <a:pt x="1430" y="1274"/>
                      <a:pt x="1464" y="1236"/>
                      <a:pt x="1490" y="1193"/>
                    </a:cubicBezTo>
                    <a:cubicBezTo>
                      <a:pt x="1555" y="1101"/>
                      <a:pt x="1599" y="994"/>
                      <a:pt x="1611" y="878"/>
                    </a:cubicBezTo>
                    <a:cubicBezTo>
                      <a:pt x="1614" y="864"/>
                      <a:pt x="1611" y="850"/>
                      <a:pt x="1612" y="835"/>
                    </a:cubicBezTo>
                    <a:lnTo>
                      <a:pt x="1612" y="835"/>
                    </a:lnTo>
                    <a:lnTo>
                      <a:pt x="1612" y="837"/>
                    </a:lnTo>
                    <a:cubicBezTo>
                      <a:pt x="1635" y="685"/>
                      <a:pt x="1618" y="528"/>
                      <a:pt x="1534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1" name="Google Shape;851;p16"/>
              <p:cNvSpPr/>
              <p:nvPr/>
            </p:nvSpPr>
            <p:spPr>
              <a:xfrm rot="2534684">
                <a:off x="-307319" y="4878613"/>
                <a:ext cx="91543" cy="84100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2" y="1"/>
                      <a:pt x="477" y="125"/>
                      <a:pt x="333" y="322"/>
                    </a:cubicBezTo>
                    <a:cubicBezTo>
                      <a:pt x="1" y="775"/>
                      <a:pt x="313" y="1481"/>
                      <a:pt x="867" y="1553"/>
                    </a:cubicBezTo>
                    <a:cubicBezTo>
                      <a:pt x="899" y="1557"/>
                      <a:pt x="931" y="1559"/>
                      <a:pt x="963" y="1559"/>
                    </a:cubicBezTo>
                    <a:cubicBezTo>
                      <a:pt x="1220" y="1559"/>
                      <a:pt x="1481" y="1428"/>
                      <a:pt x="1559" y="1168"/>
                    </a:cubicBezTo>
                    <a:cubicBezTo>
                      <a:pt x="1569" y="1138"/>
                      <a:pt x="1575" y="1106"/>
                      <a:pt x="1580" y="1074"/>
                    </a:cubicBezTo>
                    <a:cubicBezTo>
                      <a:pt x="1695" y="881"/>
                      <a:pt x="1698" y="638"/>
                      <a:pt x="1607" y="432"/>
                    </a:cubicBezTo>
                    <a:cubicBezTo>
                      <a:pt x="1500" y="190"/>
                      <a:pt x="1278" y="19"/>
                      <a:pt x="1011" y="2"/>
                    </a:cubicBezTo>
                    <a:cubicBezTo>
                      <a:pt x="996" y="1"/>
                      <a:pt x="982" y="1"/>
                      <a:pt x="9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2" name="Google Shape;852;p16"/>
              <p:cNvSpPr/>
              <p:nvPr/>
            </p:nvSpPr>
            <p:spPr>
              <a:xfrm rot="2534684">
                <a:off x="-188251" y="4890940"/>
                <a:ext cx="103511" cy="95206"/>
              </a:xfrm>
              <a:custGeom>
                <a:rect b="b" l="l" r="r" t="t"/>
                <a:pathLst>
                  <a:path extrusionOk="0" h="1766" w="1920">
                    <a:moveTo>
                      <a:pt x="925" y="0"/>
                    </a:moveTo>
                    <a:cubicBezTo>
                      <a:pt x="761" y="0"/>
                      <a:pt x="599" y="46"/>
                      <a:pt x="462" y="148"/>
                    </a:cubicBezTo>
                    <a:cubicBezTo>
                      <a:pt x="114" y="405"/>
                      <a:pt x="0" y="913"/>
                      <a:pt x="271" y="1263"/>
                    </a:cubicBezTo>
                    <a:cubicBezTo>
                      <a:pt x="312" y="1376"/>
                      <a:pt x="372" y="1480"/>
                      <a:pt x="460" y="1563"/>
                    </a:cubicBezTo>
                    <a:cubicBezTo>
                      <a:pt x="606" y="1702"/>
                      <a:pt x="797" y="1766"/>
                      <a:pt x="990" y="1766"/>
                    </a:cubicBezTo>
                    <a:cubicBezTo>
                      <a:pt x="1213" y="1766"/>
                      <a:pt x="1439" y="1680"/>
                      <a:pt x="1602" y="1524"/>
                    </a:cubicBezTo>
                    <a:cubicBezTo>
                      <a:pt x="1913" y="1224"/>
                      <a:pt x="1919" y="682"/>
                      <a:pt x="1655" y="350"/>
                    </a:cubicBezTo>
                    <a:cubicBezTo>
                      <a:pt x="1484" y="133"/>
                      <a:pt x="1202" y="0"/>
                      <a:pt x="9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3" name="Google Shape;853;p16"/>
              <p:cNvSpPr/>
              <p:nvPr/>
            </p:nvSpPr>
            <p:spPr>
              <a:xfrm rot="2534684">
                <a:off x="-224848" y="4773303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6" y="0"/>
                    </a:moveTo>
                    <a:cubicBezTo>
                      <a:pt x="652" y="0"/>
                      <a:pt x="460" y="72"/>
                      <a:pt x="322" y="230"/>
                    </a:cubicBezTo>
                    <a:cubicBezTo>
                      <a:pt x="1" y="596"/>
                      <a:pt x="70" y="1230"/>
                      <a:pt x="547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0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29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0" y="1352"/>
                      <a:pt x="1348" y="1351"/>
                      <a:pt x="1355" y="1345"/>
                    </a:cubicBezTo>
                    <a:cubicBezTo>
                      <a:pt x="1366" y="1338"/>
                      <a:pt x="1373" y="1328"/>
                      <a:pt x="1381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0" y="1274"/>
                      <a:pt x="1464" y="1236"/>
                      <a:pt x="1490" y="1192"/>
                    </a:cubicBezTo>
                    <a:cubicBezTo>
                      <a:pt x="1555" y="1100"/>
                      <a:pt x="1599" y="995"/>
                      <a:pt x="1611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3" y="384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4" name="Google Shape;854;p16"/>
              <p:cNvSpPr/>
              <p:nvPr/>
            </p:nvSpPr>
            <p:spPr>
              <a:xfrm rot="2534684">
                <a:off x="-326185" y="5002515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8" y="0"/>
                    </a:moveTo>
                    <a:cubicBezTo>
                      <a:pt x="653" y="0"/>
                      <a:pt x="461" y="72"/>
                      <a:pt x="323" y="230"/>
                    </a:cubicBezTo>
                    <a:cubicBezTo>
                      <a:pt x="1" y="596"/>
                      <a:pt x="70" y="1230"/>
                      <a:pt x="548" y="1427"/>
                    </a:cubicBezTo>
                    <a:cubicBezTo>
                      <a:pt x="641" y="1466"/>
                      <a:pt x="738" y="1482"/>
                      <a:pt x="837" y="1482"/>
                    </a:cubicBezTo>
                    <a:cubicBezTo>
                      <a:pt x="841" y="1482"/>
                      <a:pt x="845" y="1482"/>
                      <a:pt x="849" y="1482"/>
                    </a:cubicBezTo>
                    <a:cubicBezTo>
                      <a:pt x="873" y="1497"/>
                      <a:pt x="898" y="1508"/>
                      <a:pt x="927" y="1508"/>
                    </a:cubicBezTo>
                    <a:cubicBezTo>
                      <a:pt x="928" y="1508"/>
                      <a:pt x="930" y="1508"/>
                      <a:pt x="932" y="1508"/>
                    </a:cubicBezTo>
                    <a:cubicBezTo>
                      <a:pt x="1080" y="1502"/>
                      <a:pt x="1219" y="1445"/>
                      <a:pt x="1334" y="1357"/>
                    </a:cubicBezTo>
                    <a:cubicBezTo>
                      <a:pt x="1340" y="1352"/>
                      <a:pt x="1349" y="1351"/>
                      <a:pt x="1354" y="1345"/>
                    </a:cubicBezTo>
                    <a:cubicBezTo>
                      <a:pt x="1366" y="1338"/>
                      <a:pt x="1372" y="1326"/>
                      <a:pt x="1382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1" y="1274"/>
                      <a:pt x="1464" y="1236"/>
                      <a:pt x="1490" y="1192"/>
                    </a:cubicBezTo>
                    <a:cubicBezTo>
                      <a:pt x="1555" y="1100"/>
                      <a:pt x="1600" y="993"/>
                      <a:pt x="1611" y="879"/>
                    </a:cubicBezTo>
                    <a:cubicBezTo>
                      <a:pt x="1613" y="865"/>
                      <a:pt x="1611" y="850"/>
                      <a:pt x="1613" y="836"/>
                    </a:cubicBezTo>
                    <a:cubicBezTo>
                      <a:pt x="1636" y="686"/>
                      <a:pt x="1617" y="528"/>
                      <a:pt x="1533" y="384"/>
                    </a:cubicBezTo>
                    <a:cubicBezTo>
                      <a:pt x="1393" y="140"/>
                      <a:pt x="1118" y="0"/>
                      <a:pt x="84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5" name="Google Shape;855;p16"/>
              <p:cNvSpPr/>
              <p:nvPr/>
            </p:nvSpPr>
            <p:spPr>
              <a:xfrm rot="2534684">
                <a:off x="383923" y="5108748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70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29" y="1509"/>
                      <a:pt x="931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39" y="1353"/>
                      <a:pt x="1348" y="1352"/>
                      <a:pt x="1355" y="1346"/>
                    </a:cubicBezTo>
                    <a:cubicBezTo>
                      <a:pt x="1365" y="1339"/>
                      <a:pt x="1373" y="1328"/>
                      <a:pt x="1381" y="1320"/>
                    </a:cubicBezTo>
                    <a:cubicBezTo>
                      <a:pt x="1386" y="1317"/>
                      <a:pt x="1388" y="1313"/>
                      <a:pt x="1393" y="1310"/>
                    </a:cubicBezTo>
                    <a:cubicBezTo>
                      <a:pt x="1432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2" y="880"/>
                    </a:cubicBezTo>
                    <a:cubicBezTo>
                      <a:pt x="1614" y="865"/>
                      <a:pt x="1611" y="851"/>
                      <a:pt x="1612" y="836"/>
                    </a:cubicBez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3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6" name="Google Shape;856;p16"/>
              <p:cNvSpPr/>
              <p:nvPr/>
            </p:nvSpPr>
            <p:spPr>
              <a:xfrm rot="2534684">
                <a:off x="291652" y="4973949"/>
                <a:ext cx="91597" cy="84100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2" y="0"/>
                      <a:pt x="478" y="125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21" y="1559"/>
                      <a:pt x="1482" y="1428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0"/>
                      <a:pt x="1698" y="638"/>
                      <a:pt x="1608" y="432"/>
                    </a:cubicBezTo>
                    <a:cubicBezTo>
                      <a:pt x="1501" y="188"/>
                      <a:pt x="1279" y="19"/>
                      <a:pt x="1010" y="2"/>
                    </a:cubicBezTo>
                    <a:cubicBezTo>
                      <a:pt x="996" y="1"/>
                      <a:pt x="981" y="0"/>
                      <a:pt x="9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7" name="Google Shape;857;p16"/>
              <p:cNvSpPr/>
              <p:nvPr/>
            </p:nvSpPr>
            <p:spPr>
              <a:xfrm rot="2534684">
                <a:off x="123047" y="4884326"/>
                <a:ext cx="88200" cy="81297"/>
              </a:xfrm>
              <a:custGeom>
                <a:rect b="b" l="l" r="r" t="t"/>
                <a:pathLst>
                  <a:path extrusionOk="0" h="1508" w="1636">
                    <a:moveTo>
                      <a:pt x="847" y="0"/>
                    </a:moveTo>
                    <a:cubicBezTo>
                      <a:pt x="653" y="0"/>
                      <a:pt x="461" y="72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8"/>
                      <a:pt x="747" y="1483"/>
                      <a:pt x="849" y="1483"/>
                    </a:cubicBezTo>
                    <a:cubicBezTo>
                      <a:pt x="872" y="1497"/>
                      <a:pt x="898" y="1507"/>
                      <a:pt x="926" y="1507"/>
                    </a:cubicBezTo>
                    <a:cubicBezTo>
                      <a:pt x="928" y="1507"/>
                      <a:pt x="930" y="1507"/>
                      <a:pt x="931" y="1507"/>
                    </a:cubicBezTo>
                    <a:cubicBezTo>
                      <a:pt x="1080" y="1501"/>
                      <a:pt x="1219" y="1445"/>
                      <a:pt x="1334" y="1357"/>
                    </a:cubicBezTo>
                    <a:cubicBezTo>
                      <a:pt x="1340" y="1353"/>
                      <a:pt x="1348" y="1350"/>
                      <a:pt x="1356" y="1345"/>
                    </a:cubicBezTo>
                    <a:cubicBezTo>
                      <a:pt x="1366" y="1338"/>
                      <a:pt x="1373" y="1327"/>
                      <a:pt x="1382" y="1318"/>
                    </a:cubicBezTo>
                    <a:cubicBezTo>
                      <a:pt x="1386" y="1315"/>
                      <a:pt x="1389" y="1312"/>
                      <a:pt x="1393" y="1308"/>
                    </a:cubicBezTo>
                    <a:cubicBezTo>
                      <a:pt x="1432" y="1273"/>
                      <a:pt x="1464" y="1236"/>
                      <a:pt x="1490" y="1193"/>
                    </a:cubicBezTo>
                    <a:cubicBezTo>
                      <a:pt x="1555" y="1100"/>
                      <a:pt x="1600" y="993"/>
                      <a:pt x="1613" y="878"/>
                    </a:cubicBezTo>
                    <a:cubicBezTo>
                      <a:pt x="1614" y="864"/>
                      <a:pt x="1611" y="851"/>
                      <a:pt x="1613" y="836"/>
                    </a:cubicBezTo>
                    <a:cubicBezTo>
                      <a:pt x="1636" y="685"/>
                      <a:pt x="1617" y="529"/>
                      <a:pt x="1533" y="383"/>
                    </a:cubicBezTo>
                    <a:cubicBezTo>
                      <a:pt x="1393" y="139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8" name="Google Shape;858;p16"/>
              <p:cNvSpPr/>
              <p:nvPr/>
            </p:nvSpPr>
            <p:spPr>
              <a:xfrm rot="2534684">
                <a:off x="176999" y="5015343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2" y="0"/>
                      <a:pt x="461" y="72"/>
                      <a:pt x="323" y="230"/>
                    </a:cubicBezTo>
                    <a:cubicBezTo>
                      <a:pt x="1" y="598"/>
                      <a:pt x="70" y="1230"/>
                      <a:pt x="548" y="1429"/>
                    </a:cubicBezTo>
                    <a:cubicBezTo>
                      <a:pt x="644" y="1469"/>
                      <a:pt x="747" y="1483"/>
                      <a:pt x="849" y="1483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9" y="1446"/>
                      <a:pt x="1334" y="1356"/>
                    </a:cubicBezTo>
                    <a:cubicBezTo>
                      <a:pt x="1341" y="1352"/>
                      <a:pt x="1348" y="1351"/>
                      <a:pt x="1356" y="1346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6"/>
                      <a:pt x="1389" y="1312"/>
                      <a:pt x="1393" y="1309"/>
                    </a:cubicBezTo>
                    <a:cubicBezTo>
                      <a:pt x="1432" y="1274"/>
                      <a:pt x="1464" y="1237"/>
                      <a:pt x="1490" y="1193"/>
                    </a:cubicBezTo>
                    <a:cubicBezTo>
                      <a:pt x="1555" y="1101"/>
                      <a:pt x="1600" y="994"/>
                      <a:pt x="1613" y="879"/>
                    </a:cubicBezTo>
                    <a:cubicBezTo>
                      <a:pt x="1614" y="864"/>
                      <a:pt x="1611" y="850"/>
                      <a:pt x="1613" y="836"/>
                    </a:cubicBezTo>
                    <a:cubicBezTo>
                      <a:pt x="1636" y="686"/>
                      <a:pt x="1618" y="528"/>
                      <a:pt x="1535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9" name="Google Shape;859;p16"/>
              <p:cNvSpPr/>
              <p:nvPr/>
            </p:nvSpPr>
            <p:spPr>
              <a:xfrm rot="2534684">
                <a:off x="272836" y="5097774"/>
                <a:ext cx="88146" cy="81351"/>
              </a:xfrm>
              <a:custGeom>
                <a:rect b="b" l="l" r="r" t="t"/>
                <a:pathLst>
                  <a:path extrusionOk="0" h="1509" w="1635">
                    <a:moveTo>
                      <a:pt x="848" y="1"/>
                    </a:moveTo>
                    <a:cubicBezTo>
                      <a:pt x="653" y="1"/>
                      <a:pt x="461" y="73"/>
                      <a:pt x="323" y="231"/>
                    </a:cubicBezTo>
                    <a:cubicBezTo>
                      <a:pt x="0" y="597"/>
                      <a:pt x="71" y="1230"/>
                      <a:pt x="548" y="1428"/>
                    </a:cubicBezTo>
                    <a:cubicBezTo>
                      <a:pt x="645" y="1469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2" y="1509"/>
                    </a:cubicBezTo>
                    <a:cubicBezTo>
                      <a:pt x="1079" y="1503"/>
                      <a:pt x="1219" y="1445"/>
                      <a:pt x="1333" y="1357"/>
                    </a:cubicBezTo>
                    <a:cubicBezTo>
                      <a:pt x="1341" y="1353"/>
                      <a:pt x="1349" y="1350"/>
                      <a:pt x="1355" y="1346"/>
                    </a:cubicBezTo>
                    <a:cubicBezTo>
                      <a:pt x="1367" y="1339"/>
                      <a:pt x="1372" y="1327"/>
                      <a:pt x="1382" y="1320"/>
                    </a:cubicBezTo>
                    <a:cubicBezTo>
                      <a:pt x="1387" y="1316"/>
                      <a:pt x="1390" y="1313"/>
                      <a:pt x="1393" y="1310"/>
                    </a:cubicBezTo>
                    <a:cubicBezTo>
                      <a:pt x="1431" y="1275"/>
                      <a:pt x="1465" y="1236"/>
                      <a:pt x="1491" y="1193"/>
                    </a:cubicBezTo>
                    <a:cubicBezTo>
                      <a:pt x="1556" y="1101"/>
                      <a:pt x="1599" y="994"/>
                      <a:pt x="1612" y="880"/>
                    </a:cubicBezTo>
                    <a:cubicBezTo>
                      <a:pt x="1613" y="865"/>
                      <a:pt x="1612" y="851"/>
                      <a:pt x="1612" y="837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16"/>
              <p:cNvSpPr/>
              <p:nvPr/>
            </p:nvSpPr>
            <p:spPr>
              <a:xfrm rot="2534684">
                <a:off x="30802" y="4749461"/>
                <a:ext cx="91543" cy="84100"/>
              </a:xfrm>
              <a:custGeom>
                <a:rect b="b" l="l" r="r" t="t"/>
                <a:pathLst>
                  <a:path extrusionOk="0" h="1560" w="1698">
                    <a:moveTo>
                      <a:pt x="964" y="1"/>
                    </a:moveTo>
                    <a:cubicBezTo>
                      <a:pt x="721" y="1"/>
                      <a:pt x="478" y="126"/>
                      <a:pt x="334" y="321"/>
                    </a:cubicBezTo>
                    <a:cubicBezTo>
                      <a:pt x="1" y="774"/>
                      <a:pt x="314" y="1481"/>
                      <a:pt x="866" y="1554"/>
                    </a:cubicBezTo>
                    <a:cubicBezTo>
                      <a:pt x="898" y="1558"/>
                      <a:pt x="929" y="1559"/>
                      <a:pt x="961" y="1559"/>
                    </a:cubicBezTo>
                    <a:cubicBezTo>
                      <a:pt x="1219" y="1559"/>
                      <a:pt x="1482" y="1429"/>
                      <a:pt x="1560" y="1167"/>
                    </a:cubicBezTo>
                    <a:cubicBezTo>
                      <a:pt x="1569" y="1137"/>
                      <a:pt x="1576" y="1105"/>
                      <a:pt x="1579" y="1073"/>
                    </a:cubicBezTo>
                    <a:cubicBezTo>
                      <a:pt x="1695" y="881"/>
                      <a:pt x="1697" y="639"/>
                      <a:pt x="1608" y="432"/>
                    </a:cubicBezTo>
                    <a:cubicBezTo>
                      <a:pt x="1500" y="189"/>
                      <a:pt x="1279" y="18"/>
                      <a:pt x="1011" y="2"/>
                    </a:cubicBezTo>
                    <a:cubicBezTo>
                      <a:pt x="995" y="1"/>
                      <a:pt x="979" y="1"/>
                      <a:pt x="9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1" name="Google Shape;861;p16"/>
              <p:cNvSpPr/>
              <p:nvPr/>
            </p:nvSpPr>
            <p:spPr>
              <a:xfrm rot="2534684">
                <a:off x="-137753" y="4659846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6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69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9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8" y="1503"/>
                      <a:pt x="1218" y="1445"/>
                      <a:pt x="1332" y="1357"/>
                    </a:cubicBezTo>
                    <a:cubicBezTo>
                      <a:pt x="1339" y="1353"/>
                      <a:pt x="1348" y="1351"/>
                      <a:pt x="1354" y="1346"/>
                    </a:cubicBezTo>
                    <a:cubicBezTo>
                      <a:pt x="1365" y="1339"/>
                      <a:pt x="1371" y="1328"/>
                      <a:pt x="1381" y="1320"/>
                    </a:cubicBezTo>
                    <a:cubicBezTo>
                      <a:pt x="1385" y="1317"/>
                      <a:pt x="1388" y="1313"/>
                      <a:pt x="1393" y="1310"/>
                    </a:cubicBezTo>
                    <a:cubicBezTo>
                      <a:pt x="1430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lnTo>
                      <a:pt x="1610" y="836"/>
                    </a:ln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2" y="140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2" name="Google Shape;862;p16"/>
              <p:cNvSpPr/>
              <p:nvPr/>
            </p:nvSpPr>
            <p:spPr>
              <a:xfrm rot="2534684">
                <a:off x="-83819" y="4790910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0" y="73"/>
                      <a:pt x="322" y="230"/>
                    </a:cubicBezTo>
                    <a:cubicBezTo>
                      <a:pt x="0" y="597"/>
                      <a:pt x="69" y="1230"/>
                      <a:pt x="547" y="1428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3" y="1499"/>
                      <a:pt x="901" y="1509"/>
                      <a:pt x="931" y="1509"/>
                    </a:cubicBezTo>
                    <a:cubicBezTo>
                      <a:pt x="1080" y="1503"/>
                      <a:pt x="1218" y="1445"/>
                      <a:pt x="1333" y="1357"/>
                    </a:cubicBezTo>
                    <a:cubicBezTo>
                      <a:pt x="1341" y="1353"/>
                      <a:pt x="1348" y="1350"/>
                      <a:pt x="1355" y="1346"/>
                    </a:cubicBezTo>
                    <a:cubicBezTo>
                      <a:pt x="1365" y="1338"/>
                      <a:pt x="1372" y="1327"/>
                      <a:pt x="1383" y="1320"/>
                    </a:cubicBezTo>
                    <a:cubicBezTo>
                      <a:pt x="1385" y="1315"/>
                      <a:pt x="1388" y="1312"/>
                      <a:pt x="1393" y="1310"/>
                    </a:cubicBezTo>
                    <a:cubicBezTo>
                      <a:pt x="1432" y="1275"/>
                      <a:pt x="1463" y="1236"/>
                      <a:pt x="1489" y="1193"/>
                    </a:cubicBezTo>
                    <a:cubicBezTo>
                      <a:pt x="1554" y="1100"/>
                      <a:pt x="1599" y="994"/>
                      <a:pt x="1612" y="880"/>
                    </a:cubicBezTo>
                    <a:cubicBezTo>
                      <a:pt x="1613" y="865"/>
                      <a:pt x="1611" y="851"/>
                      <a:pt x="1612" y="836"/>
                    </a:cubicBezTo>
                    <a:cubicBezTo>
                      <a:pt x="1635" y="686"/>
                      <a:pt x="1616" y="529"/>
                      <a:pt x="1534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3" name="Google Shape;863;p16"/>
              <p:cNvSpPr/>
              <p:nvPr/>
            </p:nvSpPr>
            <p:spPr>
              <a:xfrm rot="2534684">
                <a:off x="11972" y="4873323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1" y="598"/>
                      <a:pt x="70" y="1230"/>
                      <a:pt x="549" y="1429"/>
                    </a:cubicBezTo>
                    <a:cubicBezTo>
                      <a:pt x="644" y="1469"/>
                      <a:pt x="748" y="1484"/>
                      <a:pt x="849" y="1484"/>
                    </a:cubicBezTo>
                    <a:cubicBezTo>
                      <a:pt x="873" y="1497"/>
                      <a:pt x="899" y="1508"/>
                      <a:pt x="928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2"/>
                      <a:pt x="1218" y="1446"/>
                      <a:pt x="1334" y="1357"/>
                    </a:cubicBezTo>
                    <a:cubicBezTo>
                      <a:pt x="1341" y="1352"/>
                      <a:pt x="1348" y="1351"/>
                      <a:pt x="1355" y="1347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6"/>
                      <a:pt x="1390" y="1312"/>
                      <a:pt x="1393" y="1309"/>
                    </a:cubicBezTo>
                    <a:cubicBezTo>
                      <a:pt x="1432" y="1274"/>
                      <a:pt x="1465" y="1237"/>
                      <a:pt x="1491" y="1194"/>
                    </a:cubicBezTo>
                    <a:cubicBezTo>
                      <a:pt x="1555" y="1101"/>
                      <a:pt x="1599" y="995"/>
                      <a:pt x="1612" y="879"/>
                    </a:cubicBezTo>
                    <a:cubicBezTo>
                      <a:pt x="1614" y="865"/>
                      <a:pt x="1612" y="850"/>
                      <a:pt x="1612" y="836"/>
                    </a:cubicBezTo>
                    <a:cubicBezTo>
                      <a:pt x="1635" y="686"/>
                      <a:pt x="1618" y="528"/>
                      <a:pt x="1534" y="384"/>
                    </a:cubicBezTo>
                    <a:cubicBezTo>
                      <a:pt x="1393" y="140"/>
                      <a:pt x="1117" y="1"/>
                      <a:pt x="84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4" name="Google Shape;864;p16"/>
              <p:cNvSpPr/>
              <p:nvPr/>
            </p:nvSpPr>
            <p:spPr>
              <a:xfrm rot="2534684">
                <a:off x="-230056" y="4524992"/>
                <a:ext cx="91543" cy="84100"/>
              </a:xfrm>
              <a:custGeom>
                <a:rect b="b" l="l" r="r" t="t"/>
                <a:pathLst>
                  <a:path extrusionOk="0" h="1560" w="1698">
                    <a:moveTo>
                      <a:pt x="967" y="0"/>
                    </a:moveTo>
                    <a:cubicBezTo>
                      <a:pt x="723" y="0"/>
                      <a:pt x="479" y="125"/>
                      <a:pt x="334" y="322"/>
                    </a:cubicBezTo>
                    <a:cubicBezTo>
                      <a:pt x="1" y="775"/>
                      <a:pt x="314" y="1481"/>
                      <a:pt x="867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3" y="1428"/>
                      <a:pt x="1561" y="1168"/>
                    </a:cubicBezTo>
                    <a:cubicBezTo>
                      <a:pt x="1569" y="1137"/>
                      <a:pt x="1577" y="1106"/>
                      <a:pt x="1580" y="1074"/>
                    </a:cubicBezTo>
                    <a:cubicBezTo>
                      <a:pt x="1695" y="880"/>
                      <a:pt x="1698" y="638"/>
                      <a:pt x="1607" y="432"/>
                    </a:cubicBezTo>
                    <a:lnTo>
                      <a:pt x="1608" y="432"/>
                    </a:ln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5" name="Google Shape;865;p16"/>
              <p:cNvSpPr/>
              <p:nvPr/>
            </p:nvSpPr>
            <p:spPr>
              <a:xfrm rot="2534684">
                <a:off x="-110905" y="4537243"/>
                <a:ext cx="103457" cy="95314"/>
              </a:xfrm>
              <a:custGeom>
                <a:rect b="b" l="l" r="r" t="t"/>
                <a:pathLst>
                  <a:path extrusionOk="0" h="1768" w="1919">
                    <a:moveTo>
                      <a:pt x="924" y="1"/>
                    </a:moveTo>
                    <a:cubicBezTo>
                      <a:pt x="761" y="1"/>
                      <a:pt x="599" y="47"/>
                      <a:pt x="461" y="149"/>
                    </a:cubicBezTo>
                    <a:cubicBezTo>
                      <a:pt x="113" y="405"/>
                      <a:pt x="1" y="914"/>
                      <a:pt x="270" y="1265"/>
                    </a:cubicBezTo>
                    <a:cubicBezTo>
                      <a:pt x="311" y="1376"/>
                      <a:pt x="371" y="1481"/>
                      <a:pt x="459" y="1564"/>
                    </a:cubicBezTo>
                    <a:cubicBezTo>
                      <a:pt x="605" y="1703"/>
                      <a:pt x="797" y="1767"/>
                      <a:pt x="990" y="1767"/>
                    </a:cubicBezTo>
                    <a:cubicBezTo>
                      <a:pt x="1213" y="1767"/>
                      <a:pt x="1438" y="1681"/>
                      <a:pt x="1601" y="1526"/>
                    </a:cubicBezTo>
                    <a:cubicBezTo>
                      <a:pt x="1914" y="1226"/>
                      <a:pt x="1918" y="683"/>
                      <a:pt x="1656" y="351"/>
                    </a:cubicBezTo>
                    <a:cubicBezTo>
                      <a:pt x="1483" y="134"/>
                      <a:pt x="1202" y="1"/>
                      <a:pt x="9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16"/>
              <p:cNvSpPr/>
              <p:nvPr/>
            </p:nvSpPr>
            <p:spPr>
              <a:xfrm rot="2534684">
                <a:off x="108094" y="4395819"/>
                <a:ext cx="91597" cy="84100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3" y="0"/>
                      <a:pt x="478" y="126"/>
                      <a:pt x="334" y="322"/>
                    </a:cubicBezTo>
                    <a:cubicBezTo>
                      <a:pt x="1" y="775"/>
                      <a:pt x="314" y="1481"/>
                      <a:pt x="866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2" y="1429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2"/>
                      <a:pt x="1699" y="638"/>
                      <a:pt x="1608" y="432"/>
                    </a:cubicBezTo>
                    <a:cubicBezTo>
                      <a:pt x="1501" y="189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7" name="Google Shape;867;p16"/>
              <p:cNvSpPr/>
              <p:nvPr/>
            </p:nvSpPr>
            <p:spPr>
              <a:xfrm rot="2534684">
                <a:off x="-6519" y="4437250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69" y="1229"/>
                      <a:pt x="547" y="1429"/>
                    </a:cubicBezTo>
                    <a:cubicBezTo>
                      <a:pt x="644" y="1469"/>
                      <a:pt x="748" y="1483"/>
                      <a:pt x="849" y="1483"/>
                    </a:cubicBezTo>
                    <a:cubicBezTo>
                      <a:pt x="872" y="1498"/>
                      <a:pt x="897" y="1508"/>
                      <a:pt x="926" y="1508"/>
                    </a:cubicBezTo>
                    <a:cubicBezTo>
                      <a:pt x="928" y="1508"/>
                      <a:pt x="930" y="1508"/>
                      <a:pt x="932" y="1508"/>
                    </a:cubicBezTo>
                    <a:cubicBezTo>
                      <a:pt x="1080" y="1502"/>
                      <a:pt x="1218" y="1446"/>
                      <a:pt x="1333" y="1358"/>
                    </a:cubicBezTo>
                    <a:cubicBezTo>
                      <a:pt x="1341" y="1354"/>
                      <a:pt x="1348" y="1351"/>
                      <a:pt x="1355" y="1346"/>
                    </a:cubicBezTo>
                    <a:cubicBezTo>
                      <a:pt x="1365" y="1339"/>
                      <a:pt x="1372" y="1328"/>
                      <a:pt x="1383" y="1319"/>
                    </a:cubicBezTo>
                    <a:cubicBezTo>
                      <a:pt x="1385" y="1316"/>
                      <a:pt x="1390" y="1313"/>
                      <a:pt x="1393" y="1309"/>
                    </a:cubicBezTo>
                    <a:cubicBezTo>
                      <a:pt x="1432" y="1274"/>
                      <a:pt x="1465" y="1237"/>
                      <a:pt x="1491" y="1193"/>
                    </a:cubicBezTo>
                    <a:cubicBezTo>
                      <a:pt x="1554" y="1101"/>
                      <a:pt x="1599" y="994"/>
                      <a:pt x="1612" y="880"/>
                    </a:cubicBezTo>
                    <a:cubicBezTo>
                      <a:pt x="1613" y="866"/>
                      <a:pt x="1612" y="851"/>
                      <a:pt x="1612" y="837"/>
                    </a:cubicBezTo>
                    <a:cubicBezTo>
                      <a:pt x="1635" y="685"/>
                      <a:pt x="1618" y="530"/>
                      <a:pt x="1534" y="384"/>
                    </a:cubicBezTo>
                    <a:cubicBezTo>
                      <a:pt x="1393" y="140"/>
                      <a:pt x="1117" y="1"/>
                      <a:pt x="84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8" name="Google Shape;868;p16"/>
              <p:cNvSpPr/>
              <p:nvPr/>
            </p:nvSpPr>
            <p:spPr>
              <a:xfrm rot="2534684">
                <a:off x="-307319" y="4878613"/>
                <a:ext cx="91543" cy="84100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2" y="1"/>
                      <a:pt x="477" y="125"/>
                      <a:pt x="333" y="322"/>
                    </a:cubicBezTo>
                    <a:cubicBezTo>
                      <a:pt x="1" y="775"/>
                      <a:pt x="313" y="1481"/>
                      <a:pt x="867" y="1553"/>
                    </a:cubicBezTo>
                    <a:cubicBezTo>
                      <a:pt x="899" y="1557"/>
                      <a:pt x="931" y="1559"/>
                      <a:pt x="963" y="1559"/>
                    </a:cubicBezTo>
                    <a:cubicBezTo>
                      <a:pt x="1220" y="1559"/>
                      <a:pt x="1481" y="1428"/>
                      <a:pt x="1559" y="1168"/>
                    </a:cubicBezTo>
                    <a:cubicBezTo>
                      <a:pt x="1569" y="1138"/>
                      <a:pt x="1575" y="1106"/>
                      <a:pt x="1580" y="1074"/>
                    </a:cubicBezTo>
                    <a:cubicBezTo>
                      <a:pt x="1695" y="881"/>
                      <a:pt x="1698" y="638"/>
                      <a:pt x="1607" y="432"/>
                    </a:cubicBezTo>
                    <a:cubicBezTo>
                      <a:pt x="1500" y="190"/>
                      <a:pt x="1278" y="19"/>
                      <a:pt x="1011" y="2"/>
                    </a:cubicBezTo>
                    <a:cubicBezTo>
                      <a:pt x="996" y="1"/>
                      <a:pt x="982" y="1"/>
                      <a:pt x="9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9" name="Google Shape;869;p16"/>
              <p:cNvSpPr/>
              <p:nvPr/>
            </p:nvSpPr>
            <p:spPr>
              <a:xfrm rot="2534684">
                <a:off x="-329325" y="4750562"/>
                <a:ext cx="88146" cy="81351"/>
              </a:xfrm>
              <a:custGeom>
                <a:rect b="b" l="l" r="r" t="t"/>
                <a:pathLst>
                  <a:path extrusionOk="0" h="1509" w="1635">
                    <a:moveTo>
                      <a:pt x="846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8"/>
                      <a:pt x="69" y="1230"/>
                      <a:pt x="547" y="1429"/>
                    </a:cubicBezTo>
                    <a:cubicBezTo>
                      <a:pt x="644" y="1468"/>
                      <a:pt x="746" y="1484"/>
                      <a:pt x="848" y="1484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9" y="1503"/>
                      <a:pt x="1218" y="1446"/>
                      <a:pt x="1333" y="1357"/>
                    </a:cubicBezTo>
                    <a:cubicBezTo>
                      <a:pt x="1339" y="1353"/>
                      <a:pt x="1348" y="1351"/>
                      <a:pt x="1355" y="1347"/>
                    </a:cubicBezTo>
                    <a:cubicBezTo>
                      <a:pt x="1365" y="1338"/>
                      <a:pt x="1372" y="1328"/>
                      <a:pt x="1381" y="1319"/>
                    </a:cubicBezTo>
                    <a:cubicBezTo>
                      <a:pt x="1385" y="1317"/>
                      <a:pt x="1388" y="1312"/>
                      <a:pt x="1392" y="1309"/>
                    </a:cubicBezTo>
                    <a:cubicBezTo>
                      <a:pt x="1430" y="1275"/>
                      <a:pt x="1463" y="1237"/>
                      <a:pt x="1489" y="1194"/>
                    </a:cubicBezTo>
                    <a:cubicBezTo>
                      <a:pt x="1554" y="1102"/>
                      <a:pt x="1599" y="995"/>
                      <a:pt x="1612" y="879"/>
                    </a:cubicBezTo>
                    <a:cubicBezTo>
                      <a:pt x="1613" y="865"/>
                      <a:pt x="1610" y="852"/>
                      <a:pt x="1612" y="838"/>
                    </a:cubicBezTo>
                    <a:lnTo>
                      <a:pt x="1612" y="836"/>
                    </a:lnTo>
                    <a:cubicBezTo>
                      <a:pt x="1635" y="686"/>
                      <a:pt x="1616" y="529"/>
                      <a:pt x="1532" y="384"/>
                    </a:cubicBezTo>
                    <a:cubicBezTo>
                      <a:pt x="1392" y="141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0" name="Google Shape;870;p16"/>
              <p:cNvSpPr/>
              <p:nvPr/>
            </p:nvSpPr>
            <p:spPr>
              <a:xfrm rot="2534684">
                <a:off x="-224848" y="4773303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6" y="0"/>
                    </a:moveTo>
                    <a:cubicBezTo>
                      <a:pt x="652" y="0"/>
                      <a:pt x="460" y="72"/>
                      <a:pt x="322" y="230"/>
                    </a:cubicBezTo>
                    <a:cubicBezTo>
                      <a:pt x="1" y="596"/>
                      <a:pt x="70" y="1230"/>
                      <a:pt x="547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0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29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0" y="1352"/>
                      <a:pt x="1348" y="1351"/>
                      <a:pt x="1355" y="1345"/>
                    </a:cubicBezTo>
                    <a:cubicBezTo>
                      <a:pt x="1366" y="1338"/>
                      <a:pt x="1373" y="1328"/>
                      <a:pt x="1381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0" y="1274"/>
                      <a:pt x="1464" y="1236"/>
                      <a:pt x="1490" y="1192"/>
                    </a:cubicBezTo>
                    <a:cubicBezTo>
                      <a:pt x="1555" y="1100"/>
                      <a:pt x="1599" y="995"/>
                      <a:pt x="1611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3" y="384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1" name="Google Shape;871;p16"/>
              <p:cNvSpPr/>
              <p:nvPr/>
            </p:nvSpPr>
            <p:spPr>
              <a:xfrm rot="2534684">
                <a:off x="-137753" y="4659846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6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69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9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8" y="1503"/>
                      <a:pt x="1218" y="1445"/>
                      <a:pt x="1332" y="1357"/>
                    </a:cubicBezTo>
                    <a:cubicBezTo>
                      <a:pt x="1339" y="1353"/>
                      <a:pt x="1348" y="1351"/>
                      <a:pt x="1354" y="1346"/>
                    </a:cubicBezTo>
                    <a:cubicBezTo>
                      <a:pt x="1365" y="1339"/>
                      <a:pt x="1371" y="1328"/>
                      <a:pt x="1381" y="1320"/>
                    </a:cubicBezTo>
                    <a:cubicBezTo>
                      <a:pt x="1385" y="1317"/>
                      <a:pt x="1388" y="1313"/>
                      <a:pt x="1393" y="1310"/>
                    </a:cubicBezTo>
                    <a:cubicBezTo>
                      <a:pt x="1430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lnTo>
                      <a:pt x="1610" y="836"/>
                    </a:ln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2" y="140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2" name="Google Shape;872;p16"/>
              <p:cNvSpPr/>
              <p:nvPr/>
            </p:nvSpPr>
            <p:spPr>
              <a:xfrm rot="2534684">
                <a:off x="-230056" y="4524992"/>
                <a:ext cx="91543" cy="84100"/>
              </a:xfrm>
              <a:custGeom>
                <a:rect b="b" l="l" r="r" t="t"/>
                <a:pathLst>
                  <a:path extrusionOk="0" h="1560" w="1698">
                    <a:moveTo>
                      <a:pt x="967" y="0"/>
                    </a:moveTo>
                    <a:cubicBezTo>
                      <a:pt x="723" y="0"/>
                      <a:pt x="479" y="125"/>
                      <a:pt x="334" y="322"/>
                    </a:cubicBezTo>
                    <a:cubicBezTo>
                      <a:pt x="1" y="775"/>
                      <a:pt x="314" y="1481"/>
                      <a:pt x="867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3" y="1428"/>
                      <a:pt x="1561" y="1168"/>
                    </a:cubicBezTo>
                    <a:cubicBezTo>
                      <a:pt x="1569" y="1137"/>
                      <a:pt x="1577" y="1106"/>
                      <a:pt x="1580" y="1074"/>
                    </a:cubicBezTo>
                    <a:cubicBezTo>
                      <a:pt x="1695" y="880"/>
                      <a:pt x="1698" y="638"/>
                      <a:pt x="1607" y="432"/>
                    </a:cubicBezTo>
                    <a:lnTo>
                      <a:pt x="1608" y="432"/>
                    </a:ln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3" name="Google Shape;873;p16"/>
              <p:cNvSpPr/>
              <p:nvPr/>
            </p:nvSpPr>
            <p:spPr>
              <a:xfrm rot="2534684">
                <a:off x="-248886" y="4648854"/>
                <a:ext cx="88200" cy="81351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9"/>
                      <a:pt x="748" y="1483"/>
                      <a:pt x="849" y="1483"/>
                    </a:cubicBezTo>
                    <a:cubicBezTo>
                      <a:pt x="874" y="1499"/>
                      <a:pt x="901" y="1509"/>
                      <a:pt x="933" y="1509"/>
                    </a:cubicBezTo>
                    <a:cubicBezTo>
                      <a:pt x="1080" y="1503"/>
                      <a:pt x="1219" y="1445"/>
                      <a:pt x="1334" y="1357"/>
                    </a:cubicBezTo>
                    <a:cubicBezTo>
                      <a:pt x="1341" y="1353"/>
                      <a:pt x="1349" y="1350"/>
                      <a:pt x="1356" y="1346"/>
                    </a:cubicBezTo>
                    <a:cubicBezTo>
                      <a:pt x="1366" y="1339"/>
                      <a:pt x="1373" y="1327"/>
                      <a:pt x="1383" y="1320"/>
                    </a:cubicBezTo>
                    <a:cubicBezTo>
                      <a:pt x="1386" y="1316"/>
                      <a:pt x="1389" y="1313"/>
                      <a:pt x="1393" y="1308"/>
                    </a:cubicBezTo>
                    <a:cubicBezTo>
                      <a:pt x="1432" y="1275"/>
                      <a:pt x="1464" y="1236"/>
                      <a:pt x="1491" y="1193"/>
                    </a:cubicBezTo>
                    <a:cubicBezTo>
                      <a:pt x="1555" y="1101"/>
                      <a:pt x="1600" y="994"/>
                      <a:pt x="1613" y="880"/>
                    </a:cubicBezTo>
                    <a:cubicBezTo>
                      <a:pt x="1614" y="865"/>
                      <a:pt x="1613" y="851"/>
                      <a:pt x="1613" y="837"/>
                    </a:cubicBezTo>
                    <a:cubicBezTo>
                      <a:pt x="1636" y="685"/>
                      <a:pt x="1618" y="529"/>
                      <a:pt x="1535" y="383"/>
                    </a:cubicBezTo>
                    <a:cubicBezTo>
                      <a:pt x="1394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74" name="Google Shape;874;p16"/>
            <p:cNvGrpSpPr/>
            <p:nvPr/>
          </p:nvGrpSpPr>
          <p:grpSpPr>
            <a:xfrm flipH="1" rot="-1657930">
              <a:off x="8421943" y="634780"/>
              <a:ext cx="835255" cy="1074310"/>
              <a:chOff x="1718425" y="2130975"/>
              <a:chExt cx="348525" cy="448275"/>
            </a:xfrm>
          </p:grpSpPr>
          <p:sp>
            <p:nvSpPr>
              <p:cNvPr id="875" name="Google Shape;875;p16"/>
              <p:cNvSpPr/>
              <p:nvPr/>
            </p:nvSpPr>
            <p:spPr>
              <a:xfrm>
                <a:off x="1817775" y="2496525"/>
                <a:ext cx="47675" cy="82725"/>
              </a:xfrm>
              <a:custGeom>
                <a:rect b="b" l="l" r="r" t="t"/>
                <a:pathLst>
                  <a:path extrusionOk="0" h="3309" w="1907">
                    <a:moveTo>
                      <a:pt x="985" y="1"/>
                    </a:moveTo>
                    <a:cubicBezTo>
                      <a:pt x="828" y="1"/>
                      <a:pt x="671" y="47"/>
                      <a:pt x="546" y="141"/>
                    </a:cubicBezTo>
                    <a:cubicBezTo>
                      <a:pt x="246" y="366"/>
                      <a:pt x="155" y="777"/>
                      <a:pt x="137" y="1132"/>
                    </a:cubicBezTo>
                    <a:cubicBezTo>
                      <a:pt x="117" y="1561"/>
                      <a:pt x="0" y="1994"/>
                      <a:pt x="85" y="2425"/>
                    </a:cubicBezTo>
                    <a:cubicBezTo>
                      <a:pt x="162" y="2813"/>
                      <a:pt x="423" y="3191"/>
                      <a:pt x="808" y="3287"/>
                    </a:cubicBezTo>
                    <a:cubicBezTo>
                      <a:pt x="867" y="3301"/>
                      <a:pt x="926" y="3308"/>
                      <a:pt x="986" y="3308"/>
                    </a:cubicBezTo>
                    <a:cubicBezTo>
                      <a:pt x="1241" y="3308"/>
                      <a:pt x="1497" y="3181"/>
                      <a:pt x="1642" y="2968"/>
                    </a:cubicBezTo>
                    <a:cubicBezTo>
                      <a:pt x="1752" y="2809"/>
                      <a:pt x="1798" y="2616"/>
                      <a:pt x="1830" y="2427"/>
                    </a:cubicBezTo>
                    <a:cubicBezTo>
                      <a:pt x="1891" y="2066"/>
                      <a:pt x="1906" y="1698"/>
                      <a:pt x="1875" y="1334"/>
                    </a:cubicBezTo>
                    <a:lnTo>
                      <a:pt x="1875" y="1334"/>
                    </a:lnTo>
                    <a:lnTo>
                      <a:pt x="1875" y="1336"/>
                    </a:lnTo>
                    <a:cubicBezTo>
                      <a:pt x="1865" y="1200"/>
                      <a:pt x="1846" y="1065"/>
                      <a:pt x="1823" y="930"/>
                    </a:cubicBezTo>
                    <a:cubicBezTo>
                      <a:pt x="1772" y="653"/>
                      <a:pt x="1686" y="365"/>
                      <a:pt x="1475" y="179"/>
                    </a:cubicBezTo>
                    <a:cubicBezTo>
                      <a:pt x="1342" y="60"/>
                      <a:pt x="1163" y="1"/>
                      <a:pt x="9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6" name="Google Shape;876;p16"/>
              <p:cNvSpPr/>
              <p:nvPr/>
            </p:nvSpPr>
            <p:spPr>
              <a:xfrm>
                <a:off x="2007650" y="2424950"/>
                <a:ext cx="50925" cy="60375"/>
              </a:xfrm>
              <a:custGeom>
                <a:rect b="b" l="l" r="r" t="t"/>
                <a:pathLst>
                  <a:path extrusionOk="0" h="2415" w="2037">
                    <a:moveTo>
                      <a:pt x="1123" y="0"/>
                    </a:moveTo>
                    <a:cubicBezTo>
                      <a:pt x="993" y="0"/>
                      <a:pt x="867" y="38"/>
                      <a:pt x="771" y="124"/>
                    </a:cubicBezTo>
                    <a:cubicBezTo>
                      <a:pt x="692" y="196"/>
                      <a:pt x="641" y="293"/>
                      <a:pt x="597" y="389"/>
                    </a:cubicBezTo>
                    <a:cubicBezTo>
                      <a:pt x="349" y="926"/>
                      <a:pt x="1" y="1968"/>
                      <a:pt x="701" y="2337"/>
                    </a:cubicBezTo>
                    <a:cubicBezTo>
                      <a:pt x="800" y="2390"/>
                      <a:pt x="911" y="2415"/>
                      <a:pt x="1024" y="2415"/>
                    </a:cubicBezTo>
                    <a:cubicBezTo>
                      <a:pt x="1205" y="2415"/>
                      <a:pt x="1390" y="2351"/>
                      <a:pt x="1538" y="2242"/>
                    </a:cubicBezTo>
                    <a:cubicBezTo>
                      <a:pt x="1776" y="2065"/>
                      <a:pt x="1923" y="1785"/>
                      <a:pt x="1991" y="1498"/>
                    </a:cubicBezTo>
                    <a:cubicBezTo>
                      <a:pt x="2021" y="1368"/>
                      <a:pt x="2037" y="1235"/>
                      <a:pt x="2037" y="1104"/>
                    </a:cubicBezTo>
                    <a:cubicBezTo>
                      <a:pt x="2035" y="954"/>
                      <a:pt x="2011" y="805"/>
                      <a:pt x="1960" y="664"/>
                    </a:cubicBezTo>
                    <a:cubicBezTo>
                      <a:pt x="1864" y="400"/>
                      <a:pt x="1666" y="166"/>
                      <a:pt x="1405" y="58"/>
                    </a:cubicBezTo>
                    <a:cubicBezTo>
                      <a:pt x="1317" y="21"/>
                      <a:pt x="1219" y="0"/>
                      <a:pt x="11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7" name="Google Shape;877;p16"/>
              <p:cNvSpPr/>
              <p:nvPr/>
            </p:nvSpPr>
            <p:spPr>
              <a:xfrm>
                <a:off x="1952600" y="2198525"/>
                <a:ext cx="52050" cy="76200"/>
              </a:xfrm>
              <a:custGeom>
                <a:rect b="b" l="l" r="r" t="t"/>
                <a:pathLst>
                  <a:path extrusionOk="0" h="3048" w="2082">
                    <a:moveTo>
                      <a:pt x="964" y="1"/>
                    </a:moveTo>
                    <a:cubicBezTo>
                      <a:pt x="921" y="1"/>
                      <a:pt x="878" y="5"/>
                      <a:pt x="835" y="14"/>
                    </a:cubicBezTo>
                    <a:cubicBezTo>
                      <a:pt x="481" y="88"/>
                      <a:pt x="258" y="446"/>
                      <a:pt x="176" y="796"/>
                    </a:cubicBezTo>
                    <a:cubicBezTo>
                      <a:pt x="90" y="1160"/>
                      <a:pt x="44" y="1575"/>
                      <a:pt x="21" y="1946"/>
                    </a:cubicBezTo>
                    <a:cubicBezTo>
                      <a:pt x="1" y="2277"/>
                      <a:pt x="92" y="2639"/>
                      <a:pt x="356" y="2858"/>
                    </a:cubicBezTo>
                    <a:cubicBezTo>
                      <a:pt x="510" y="2987"/>
                      <a:pt x="709" y="3048"/>
                      <a:pt x="911" y="3048"/>
                    </a:cubicBezTo>
                    <a:cubicBezTo>
                      <a:pt x="1080" y="3048"/>
                      <a:pt x="1251" y="3005"/>
                      <a:pt x="1398" y="2922"/>
                    </a:cubicBezTo>
                    <a:cubicBezTo>
                      <a:pt x="1490" y="2870"/>
                      <a:pt x="1572" y="2805"/>
                      <a:pt x="1646" y="2731"/>
                    </a:cubicBezTo>
                    <a:cubicBezTo>
                      <a:pt x="1829" y="2542"/>
                      <a:pt x="1953" y="2292"/>
                      <a:pt x="2007" y="2033"/>
                    </a:cubicBezTo>
                    <a:cubicBezTo>
                      <a:pt x="2082" y="1671"/>
                      <a:pt x="2030" y="1291"/>
                      <a:pt x="1920" y="938"/>
                    </a:cubicBezTo>
                    <a:cubicBezTo>
                      <a:pt x="1842" y="688"/>
                      <a:pt x="1731" y="443"/>
                      <a:pt x="1545" y="258"/>
                    </a:cubicBezTo>
                    <a:cubicBezTo>
                      <a:pt x="1391" y="105"/>
                      <a:pt x="1178" y="1"/>
                      <a:pt x="9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8" name="Google Shape;878;p16"/>
              <p:cNvSpPr/>
              <p:nvPr/>
            </p:nvSpPr>
            <p:spPr>
              <a:xfrm>
                <a:off x="1862275" y="2279550"/>
                <a:ext cx="47425" cy="83100"/>
              </a:xfrm>
              <a:custGeom>
                <a:rect b="b" l="l" r="r" t="t"/>
                <a:pathLst>
                  <a:path extrusionOk="0" h="3324" w="1897">
                    <a:moveTo>
                      <a:pt x="1096" y="1"/>
                    </a:moveTo>
                    <a:cubicBezTo>
                      <a:pt x="844" y="1"/>
                      <a:pt x="586" y="131"/>
                      <a:pt x="422" y="328"/>
                    </a:cubicBezTo>
                    <a:cubicBezTo>
                      <a:pt x="15" y="821"/>
                      <a:pt x="1" y="1812"/>
                      <a:pt x="145" y="2402"/>
                    </a:cubicBezTo>
                    <a:cubicBezTo>
                      <a:pt x="229" y="2742"/>
                      <a:pt x="429" y="3070"/>
                      <a:pt x="741" y="3230"/>
                    </a:cubicBezTo>
                    <a:cubicBezTo>
                      <a:pt x="861" y="3292"/>
                      <a:pt x="998" y="3324"/>
                      <a:pt x="1133" y="3324"/>
                    </a:cubicBezTo>
                    <a:cubicBezTo>
                      <a:pt x="1351" y="3324"/>
                      <a:pt x="1565" y="3243"/>
                      <a:pt x="1701" y="3076"/>
                    </a:cubicBezTo>
                    <a:cubicBezTo>
                      <a:pt x="1894" y="2839"/>
                      <a:pt x="1897" y="2507"/>
                      <a:pt x="1891" y="2203"/>
                    </a:cubicBezTo>
                    <a:cubicBezTo>
                      <a:pt x="1888" y="2021"/>
                      <a:pt x="1884" y="1838"/>
                      <a:pt x="1881" y="1656"/>
                    </a:cubicBezTo>
                    <a:cubicBezTo>
                      <a:pt x="1878" y="1535"/>
                      <a:pt x="1877" y="1412"/>
                      <a:pt x="1874" y="1291"/>
                    </a:cubicBezTo>
                    <a:cubicBezTo>
                      <a:pt x="1869" y="1061"/>
                      <a:pt x="1865" y="829"/>
                      <a:pt x="1800" y="608"/>
                    </a:cubicBezTo>
                    <a:cubicBezTo>
                      <a:pt x="1735" y="389"/>
                      <a:pt x="1601" y="178"/>
                      <a:pt x="1399" y="73"/>
                    </a:cubicBezTo>
                    <a:cubicBezTo>
                      <a:pt x="1304" y="23"/>
                      <a:pt x="1200" y="1"/>
                      <a:pt x="109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9" name="Google Shape;879;p16"/>
              <p:cNvSpPr/>
              <p:nvPr/>
            </p:nvSpPr>
            <p:spPr>
              <a:xfrm>
                <a:off x="2016275" y="2306625"/>
                <a:ext cx="50675" cy="76150"/>
              </a:xfrm>
              <a:custGeom>
                <a:rect b="b" l="l" r="r" t="t"/>
                <a:pathLst>
                  <a:path extrusionOk="0" h="3046" w="2027">
                    <a:moveTo>
                      <a:pt x="1365" y="0"/>
                    </a:moveTo>
                    <a:cubicBezTo>
                      <a:pt x="1278" y="0"/>
                      <a:pt x="1194" y="47"/>
                      <a:pt x="1122" y="97"/>
                    </a:cubicBezTo>
                    <a:cubicBezTo>
                      <a:pt x="363" y="619"/>
                      <a:pt x="1" y="1870"/>
                      <a:pt x="563" y="2664"/>
                    </a:cubicBezTo>
                    <a:cubicBezTo>
                      <a:pt x="723" y="2890"/>
                      <a:pt x="1001" y="3045"/>
                      <a:pt x="1270" y="3045"/>
                    </a:cubicBezTo>
                    <a:cubicBezTo>
                      <a:pt x="1375" y="3045"/>
                      <a:pt x="1479" y="3022"/>
                      <a:pt x="1573" y="2970"/>
                    </a:cubicBezTo>
                    <a:cubicBezTo>
                      <a:pt x="1871" y="2804"/>
                      <a:pt x="1980" y="2429"/>
                      <a:pt x="2011" y="2089"/>
                    </a:cubicBezTo>
                    <a:cubicBezTo>
                      <a:pt x="2024" y="1950"/>
                      <a:pt x="2027" y="1810"/>
                      <a:pt x="2022" y="1671"/>
                    </a:cubicBezTo>
                    <a:cubicBezTo>
                      <a:pt x="2011" y="1307"/>
                      <a:pt x="1895" y="55"/>
                      <a:pt x="1390" y="2"/>
                    </a:cubicBezTo>
                    <a:cubicBezTo>
                      <a:pt x="1382" y="1"/>
                      <a:pt x="1373" y="0"/>
                      <a:pt x="136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0" name="Google Shape;880;p16"/>
              <p:cNvSpPr/>
              <p:nvPr/>
            </p:nvSpPr>
            <p:spPr>
              <a:xfrm>
                <a:off x="1941025" y="2339600"/>
                <a:ext cx="45375" cy="82050"/>
              </a:xfrm>
              <a:custGeom>
                <a:rect b="b" l="l" r="r" t="t"/>
                <a:pathLst>
                  <a:path extrusionOk="0" h="3282" w="1815">
                    <a:moveTo>
                      <a:pt x="1030" y="0"/>
                    </a:moveTo>
                    <a:cubicBezTo>
                      <a:pt x="603" y="0"/>
                      <a:pt x="275" y="535"/>
                      <a:pt x="155" y="879"/>
                    </a:cubicBezTo>
                    <a:cubicBezTo>
                      <a:pt x="9" y="1299"/>
                      <a:pt x="1" y="1765"/>
                      <a:pt x="76" y="2199"/>
                    </a:cubicBezTo>
                    <a:cubicBezTo>
                      <a:pt x="131" y="2512"/>
                      <a:pt x="230" y="2834"/>
                      <a:pt x="458" y="3056"/>
                    </a:cubicBezTo>
                    <a:cubicBezTo>
                      <a:pt x="600" y="3195"/>
                      <a:pt x="803" y="3282"/>
                      <a:pt x="998" y="3282"/>
                    </a:cubicBezTo>
                    <a:cubicBezTo>
                      <a:pt x="1115" y="3282"/>
                      <a:pt x="1229" y="3251"/>
                      <a:pt x="1325" y="3182"/>
                    </a:cubicBezTo>
                    <a:cubicBezTo>
                      <a:pt x="1504" y="3053"/>
                      <a:pt x="1588" y="2831"/>
                      <a:pt x="1641" y="2617"/>
                    </a:cubicBezTo>
                    <a:cubicBezTo>
                      <a:pt x="1815" y="1922"/>
                      <a:pt x="1783" y="1177"/>
                      <a:pt x="1552" y="499"/>
                    </a:cubicBezTo>
                    <a:cubicBezTo>
                      <a:pt x="1520" y="410"/>
                      <a:pt x="1481" y="316"/>
                      <a:pt x="1428" y="234"/>
                    </a:cubicBezTo>
                    <a:cubicBezTo>
                      <a:pt x="1357" y="124"/>
                      <a:pt x="1263" y="37"/>
                      <a:pt x="1138" y="11"/>
                    </a:cubicBezTo>
                    <a:cubicBezTo>
                      <a:pt x="1101" y="4"/>
                      <a:pt x="1065" y="0"/>
                      <a:pt x="10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1" name="Google Shape;881;p16"/>
              <p:cNvSpPr/>
              <p:nvPr/>
            </p:nvSpPr>
            <p:spPr>
              <a:xfrm>
                <a:off x="1875375" y="2399300"/>
                <a:ext cx="49450" cy="87400"/>
              </a:xfrm>
              <a:custGeom>
                <a:rect b="b" l="l" r="r" t="t"/>
                <a:pathLst>
                  <a:path extrusionOk="0" h="3496" w="1978">
                    <a:moveTo>
                      <a:pt x="1096" y="2658"/>
                    </a:moveTo>
                    <a:cubicBezTo>
                      <a:pt x="1100" y="2662"/>
                      <a:pt x="1103" y="2662"/>
                      <a:pt x="1103" y="2662"/>
                    </a:cubicBezTo>
                    <a:lnTo>
                      <a:pt x="1100" y="2665"/>
                    </a:lnTo>
                    <a:lnTo>
                      <a:pt x="1096" y="2662"/>
                    </a:lnTo>
                    <a:lnTo>
                      <a:pt x="1096" y="2658"/>
                    </a:lnTo>
                    <a:close/>
                    <a:moveTo>
                      <a:pt x="1103" y="0"/>
                    </a:moveTo>
                    <a:cubicBezTo>
                      <a:pt x="938" y="0"/>
                      <a:pt x="772" y="47"/>
                      <a:pt x="633" y="136"/>
                    </a:cubicBezTo>
                    <a:cubicBezTo>
                      <a:pt x="1" y="541"/>
                      <a:pt x="66" y="1625"/>
                      <a:pt x="94" y="2275"/>
                    </a:cubicBezTo>
                    <a:cubicBezTo>
                      <a:pt x="112" y="2687"/>
                      <a:pt x="252" y="3124"/>
                      <a:pt x="592" y="3356"/>
                    </a:cubicBezTo>
                    <a:cubicBezTo>
                      <a:pt x="731" y="3451"/>
                      <a:pt x="897" y="3495"/>
                      <a:pt x="1065" y="3495"/>
                    </a:cubicBezTo>
                    <a:cubicBezTo>
                      <a:pt x="1368" y="3495"/>
                      <a:pt x="1675" y="3348"/>
                      <a:pt x="1827" y="3085"/>
                    </a:cubicBezTo>
                    <a:cubicBezTo>
                      <a:pt x="1977" y="2825"/>
                      <a:pt x="1977" y="2508"/>
                      <a:pt x="1973" y="2208"/>
                    </a:cubicBezTo>
                    <a:cubicBezTo>
                      <a:pt x="1969" y="1919"/>
                      <a:pt x="1964" y="1632"/>
                      <a:pt x="1962" y="1343"/>
                    </a:cubicBezTo>
                    <a:cubicBezTo>
                      <a:pt x="1960" y="1280"/>
                      <a:pt x="1959" y="1215"/>
                      <a:pt x="1956" y="1150"/>
                    </a:cubicBezTo>
                    <a:cubicBezTo>
                      <a:pt x="1938" y="779"/>
                      <a:pt x="1874" y="395"/>
                      <a:pt x="1594" y="166"/>
                    </a:cubicBezTo>
                    <a:cubicBezTo>
                      <a:pt x="1456" y="54"/>
                      <a:pt x="1281" y="0"/>
                      <a:pt x="11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2" name="Google Shape;882;p16"/>
              <p:cNvSpPr/>
              <p:nvPr/>
            </p:nvSpPr>
            <p:spPr>
              <a:xfrm>
                <a:off x="1791300" y="2363425"/>
                <a:ext cx="48150" cy="79300"/>
              </a:xfrm>
              <a:custGeom>
                <a:rect b="b" l="l" r="r" t="t"/>
                <a:pathLst>
                  <a:path extrusionOk="0" h="3172" w="1926">
                    <a:moveTo>
                      <a:pt x="1039" y="1"/>
                    </a:moveTo>
                    <a:cubicBezTo>
                      <a:pt x="841" y="1"/>
                      <a:pt x="641" y="101"/>
                      <a:pt x="507" y="252"/>
                    </a:cubicBezTo>
                    <a:cubicBezTo>
                      <a:pt x="328" y="449"/>
                      <a:pt x="247" y="718"/>
                      <a:pt x="211" y="982"/>
                    </a:cubicBezTo>
                    <a:cubicBezTo>
                      <a:pt x="136" y="1522"/>
                      <a:pt x="0" y="2240"/>
                      <a:pt x="284" y="2738"/>
                    </a:cubicBezTo>
                    <a:cubicBezTo>
                      <a:pt x="426" y="2985"/>
                      <a:pt x="697" y="3172"/>
                      <a:pt x="976" y="3172"/>
                    </a:cubicBezTo>
                    <a:cubicBezTo>
                      <a:pt x="1019" y="3172"/>
                      <a:pt x="1062" y="3167"/>
                      <a:pt x="1105" y="3158"/>
                    </a:cubicBezTo>
                    <a:cubicBezTo>
                      <a:pt x="1447" y="3083"/>
                      <a:pt x="1661" y="2738"/>
                      <a:pt x="1768" y="2405"/>
                    </a:cubicBezTo>
                    <a:cubicBezTo>
                      <a:pt x="1820" y="2239"/>
                      <a:pt x="1856" y="2067"/>
                      <a:pt x="1876" y="1894"/>
                    </a:cubicBezTo>
                    <a:cubicBezTo>
                      <a:pt x="1925" y="1448"/>
                      <a:pt x="1864" y="992"/>
                      <a:pt x="1694" y="578"/>
                    </a:cubicBezTo>
                    <a:cubicBezTo>
                      <a:pt x="1600" y="350"/>
                      <a:pt x="1458" y="119"/>
                      <a:pt x="1227" y="34"/>
                    </a:cubicBezTo>
                    <a:cubicBezTo>
                      <a:pt x="1166" y="11"/>
                      <a:pt x="1102" y="1"/>
                      <a:pt x="10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3" name="Google Shape;883;p16"/>
              <p:cNvSpPr/>
              <p:nvPr/>
            </p:nvSpPr>
            <p:spPr>
              <a:xfrm>
                <a:off x="1718425" y="2249950"/>
                <a:ext cx="50250" cy="85925"/>
              </a:xfrm>
              <a:custGeom>
                <a:rect b="b" l="l" r="r" t="t"/>
                <a:pathLst>
                  <a:path extrusionOk="0" h="3437" w="2010">
                    <a:moveTo>
                      <a:pt x="1133" y="1"/>
                    </a:moveTo>
                    <a:cubicBezTo>
                      <a:pt x="845" y="1"/>
                      <a:pt x="561" y="199"/>
                      <a:pt x="407" y="453"/>
                    </a:cubicBezTo>
                    <a:cubicBezTo>
                      <a:pt x="1" y="1130"/>
                      <a:pt x="115" y="2126"/>
                      <a:pt x="195" y="2870"/>
                    </a:cubicBezTo>
                    <a:cubicBezTo>
                      <a:pt x="208" y="3003"/>
                      <a:pt x="229" y="3142"/>
                      <a:pt x="312" y="3245"/>
                    </a:cubicBezTo>
                    <a:cubicBezTo>
                      <a:pt x="370" y="3318"/>
                      <a:pt x="455" y="3365"/>
                      <a:pt x="543" y="3395"/>
                    </a:cubicBezTo>
                    <a:cubicBezTo>
                      <a:pt x="626" y="3424"/>
                      <a:pt x="712" y="3437"/>
                      <a:pt x="797" y="3437"/>
                    </a:cubicBezTo>
                    <a:cubicBezTo>
                      <a:pt x="1152" y="3437"/>
                      <a:pt x="1503" y="3210"/>
                      <a:pt x="1692" y="2929"/>
                    </a:cubicBezTo>
                    <a:cubicBezTo>
                      <a:pt x="1941" y="2560"/>
                      <a:pt x="2002" y="2098"/>
                      <a:pt x="2005" y="1654"/>
                    </a:cubicBezTo>
                    <a:cubicBezTo>
                      <a:pt x="2009" y="1297"/>
                      <a:pt x="1977" y="937"/>
                      <a:pt x="1847" y="606"/>
                    </a:cubicBezTo>
                    <a:cubicBezTo>
                      <a:pt x="1820" y="536"/>
                      <a:pt x="1787" y="468"/>
                      <a:pt x="1748" y="403"/>
                    </a:cubicBezTo>
                    <a:cubicBezTo>
                      <a:pt x="1644" y="230"/>
                      <a:pt x="1498" y="84"/>
                      <a:pt x="1308" y="26"/>
                    </a:cubicBezTo>
                    <a:cubicBezTo>
                      <a:pt x="1250" y="9"/>
                      <a:pt x="1192" y="1"/>
                      <a:pt x="113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4" name="Google Shape;884;p16"/>
              <p:cNvSpPr/>
              <p:nvPr/>
            </p:nvSpPr>
            <p:spPr>
              <a:xfrm>
                <a:off x="1840650" y="2130975"/>
                <a:ext cx="64775" cy="113950"/>
              </a:xfrm>
              <a:custGeom>
                <a:rect b="b" l="l" r="r" t="t"/>
                <a:pathLst>
                  <a:path extrusionOk="0" h="4558" w="2591">
                    <a:moveTo>
                      <a:pt x="1087" y="1"/>
                    </a:moveTo>
                    <a:cubicBezTo>
                      <a:pt x="864" y="1"/>
                      <a:pt x="645" y="78"/>
                      <a:pt x="469" y="250"/>
                    </a:cubicBezTo>
                    <a:cubicBezTo>
                      <a:pt x="105" y="609"/>
                      <a:pt x="58" y="1240"/>
                      <a:pt x="30" y="1722"/>
                    </a:cubicBezTo>
                    <a:cubicBezTo>
                      <a:pt x="0" y="2217"/>
                      <a:pt x="51" y="2715"/>
                      <a:pt x="166" y="3197"/>
                    </a:cubicBezTo>
                    <a:cubicBezTo>
                      <a:pt x="176" y="3240"/>
                      <a:pt x="188" y="3280"/>
                      <a:pt x="198" y="3325"/>
                    </a:cubicBezTo>
                    <a:cubicBezTo>
                      <a:pt x="204" y="3341"/>
                      <a:pt x="206" y="3363"/>
                      <a:pt x="211" y="3383"/>
                    </a:cubicBezTo>
                    <a:cubicBezTo>
                      <a:pt x="211" y="3386"/>
                      <a:pt x="214" y="3389"/>
                      <a:pt x="214" y="3393"/>
                    </a:cubicBezTo>
                    <a:cubicBezTo>
                      <a:pt x="228" y="3446"/>
                      <a:pt x="241" y="3504"/>
                      <a:pt x="258" y="3559"/>
                    </a:cubicBezTo>
                    <a:cubicBezTo>
                      <a:pt x="397" y="4006"/>
                      <a:pt x="706" y="4409"/>
                      <a:pt x="1180" y="4528"/>
                    </a:cubicBezTo>
                    <a:cubicBezTo>
                      <a:pt x="1260" y="4548"/>
                      <a:pt x="1339" y="4558"/>
                      <a:pt x="1416" y="4558"/>
                    </a:cubicBezTo>
                    <a:cubicBezTo>
                      <a:pt x="1774" y="4558"/>
                      <a:pt x="2098" y="4356"/>
                      <a:pt x="2299" y="4046"/>
                    </a:cubicBezTo>
                    <a:cubicBezTo>
                      <a:pt x="2515" y="3712"/>
                      <a:pt x="2563" y="3285"/>
                      <a:pt x="2577" y="2895"/>
                    </a:cubicBezTo>
                    <a:lnTo>
                      <a:pt x="2576" y="2894"/>
                    </a:lnTo>
                    <a:cubicBezTo>
                      <a:pt x="2590" y="2419"/>
                      <a:pt x="2530" y="1935"/>
                      <a:pt x="2410" y="1477"/>
                    </a:cubicBezTo>
                    <a:cubicBezTo>
                      <a:pt x="2294" y="1047"/>
                      <a:pt x="2136" y="552"/>
                      <a:pt x="1784" y="260"/>
                    </a:cubicBezTo>
                    <a:cubicBezTo>
                      <a:pt x="1584" y="95"/>
                      <a:pt x="1334" y="1"/>
                      <a:pt x="108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">
  <p:cSld name="BLANK_1_1_1_1_1_2"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17"/>
          <p:cNvSpPr txBox="1"/>
          <p:nvPr>
            <p:ph idx="1" type="subTitle"/>
          </p:nvPr>
        </p:nvSpPr>
        <p:spPr>
          <a:xfrm>
            <a:off x="713275" y="2323447"/>
            <a:ext cx="2365800" cy="6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7" name="Google Shape;887;p17"/>
          <p:cNvSpPr txBox="1"/>
          <p:nvPr>
            <p:ph idx="2" type="subTitle"/>
          </p:nvPr>
        </p:nvSpPr>
        <p:spPr>
          <a:xfrm>
            <a:off x="6064925" y="2323450"/>
            <a:ext cx="2365800" cy="6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8" name="Google Shape;888;p17"/>
          <p:cNvSpPr txBox="1"/>
          <p:nvPr>
            <p:ph idx="3" type="subTitle"/>
          </p:nvPr>
        </p:nvSpPr>
        <p:spPr>
          <a:xfrm>
            <a:off x="3389100" y="2323450"/>
            <a:ext cx="2365800" cy="6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9" name="Google Shape;889;p17"/>
          <p:cNvSpPr txBox="1"/>
          <p:nvPr>
            <p:ph idx="4" type="subTitle"/>
          </p:nvPr>
        </p:nvSpPr>
        <p:spPr>
          <a:xfrm>
            <a:off x="2050331" y="3965547"/>
            <a:ext cx="2365800" cy="6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0" name="Google Shape;890;p17"/>
          <p:cNvSpPr txBox="1"/>
          <p:nvPr>
            <p:ph idx="5" type="subTitle"/>
          </p:nvPr>
        </p:nvSpPr>
        <p:spPr>
          <a:xfrm>
            <a:off x="713275" y="1972025"/>
            <a:ext cx="23658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891" name="Google Shape;891;p17"/>
          <p:cNvSpPr txBox="1"/>
          <p:nvPr>
            <p:ph idx="6" type="subTitle"/>
          </p:nvPr>
        </p:nvSpPr>
        <p:spPr>
          <a:xfrm>
            <a:off x="6064925" y="1972025"/>
            <a:ext cx="23658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892" name="Google Shape;892;p17"/>
          <p:cNvSpPr txBox="1"/>
          <p:nvPr>
            <p:ph idx="7" type="subTitle"/>
          </p:nvPr>
        </p:nvSpPr>
        <p:spPr>
          <a:xfrm>
            <a:off x="3389100" y="1972025"/>
            <a:ext cx="23658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893" name="Google Shape;893;p17"/>
          <p:cNvSpPr txBox="1"/>
          <p:nvPr>
            <p:ph idx="8" type="subTitle"/>
          </p:nvPr>
        </p:nvSpPr>
        <p:spPr>
          <a:xfrm>
            <a:off x="2050331" y="3611074"/>
            <a:ext cx="23658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894" name="Google Shape;894;p17"/>
          <p:cNvSpPr txBox="1"/>
          <p:nvPr>
            <p:ph idx="9" type="subTitle"/>
          </p:nvPr>
        </p:nvSpPr>
        <p:spPr>
          <a:xfrm>
            <a:off x="4727871" y="3969198"/>
            <a:ext cx="2365800" cy="6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5" name="Google Shape;895;p17"/>
          <p:cNvSpPr txBox="1"/>
          <p:nvPr>
            <p:ph idx="13" type="subTitle"/>
          </p:nvPr>
        </p:nvSpPr>
        <p:spPr>
          <a:xfrm>
            <a:off x="4727871" y="3611049"/>
            <a:ext cx="23658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896" name="Google Shape;896;p17"/>
          <p:cNvSpPr txBox="1"/>
          <p:nvPr>
            <p:ph type="title"/>
          </p:nvPr>
        </p:nvSpPr>
        <p:spPr>
          <a:xfrm>
            <a:off x="720000" y="540700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97" name="Google Shape;897;p17"/>
          <p:cNvSpPr/>
          <p:nvPr/>
        </p:nvSpPr>
        <p:spPr>
          <a:xfrm flipH="1" rot="-2872424">
            <a:off x="-552669" y="4280678"/>
            <a:ext cx="1714722" cy="1139810"/>
          </a:xfrm>
          <a:custGeom>
            <a:rect b="b" l="l" r="r" t="t"/>
            <a:pathLst>
              <a:path extrusionOk="0" h="19796" w="29780">
                <a:moveTo>
                  <a:pt x="23431" y="0"/>
                </a:moveTo>
                <a:cubicBezTo>
                  <a:pt x="22741" y="0"/>
                  <a:pt x="22055" y="133"/>
                  <a:pt x="21419" y="418"/>
                </a:cubicBezTo>
                <a:cubicBezTo>
                  <a:pt x="19210" y="1410"/>
                  <a:pt x="18034" y="3873"/>
                  <a:pt x="16016" y="5209"/>
                </a:cubicBezTo>
                <a:cubicBezTo>
                  <a:pt x="15004" y="5879"/>
                  <a:pt x="13794" y="6242"/>
                  <a:pt x="12581" y="6242"/>
                </a:cubicBezTo>
                <a:cubicBezTo>
                  <a:pt x="12533" y="6242"/>
                  <a:pt x="12484" y="6242"/>
                  <a:pt x="12436" y="6241"/>
                </a:cubicBezTo>
                <a:cubicBezTo>
                  <a:pt x="10542" y="6196"/>
                  <a:pt x="8685" y="5292"/>
                  <a:pt x="6829" y="5292"/>
                </a:cubicBezTo>
                <a:cubicBezTo>
                  <a:pt x="6495" y="5292"/>
                  <a:pt x="6161" y="5322"/>
                  <a:pt x="5827" y="5391"/>
                </a:cubicBezTo>
                <a:cubicBezTo>
                  <a:pt x="4402" y="5686"/>
                  <a:pt x="3174" y="6715"/>
                  <a:pt x="2521" y="8015"/>
                </a:cubicBezTo>
                <a:cubicBezTo>
                  <a:pt x="1" y="13034"/>
                  <a:pt x="5453" y="17855"/>
                  <a:pt x="9814" y="19179"/>
                </a:cubicBezTo>
                <a:cubicBezTo>
                  <a:pt x="11199" y="19601"/>
                  <a:pt x="12638" y="19795"/>
                  <a:pt x="14083" y="19795"/>
                </a:cubicBezTo>
                <a:cubicBezTo>
                  <a:pt x="16206" y="19795"/>
                  <a:pt x="18340" y="19375"/>
                  <a:pt x="20334" y="18638"/>
                </a:cubicBezTo>
                <a:cubicBezTo>
                  <a:pt x="22740" y="17749"/>
                  <a:pt x="25002" y="16387"/>
                  <a:pt x="26725" y="14487"/>
                </a:cubicBezTo>
                <a:cubicBezTo>
                  <a:pt x="27275" y="13879"/>
                  <a:pt x="27767" y="13216"/>
                  <a:pt x="28185" y="12509"/>
                </a:cubicBezTo>
                <a:cubicBezTo>
                  <a:pt x="29075" y="11001"/>
                  <a:pt x="29631" y="9302"/>
                  <a:pt x="29697" y="7558"/>
                </a:cubicBezTo>
                <a:cubicBezTo>
                  <a:pt x="29780" y="5381"/>
                  <a:pt x="29048" y="3119"/>
                  <a:pt x="27465" y="1622"/>
                </a:cubicBezTo>
                <a:cubicBezTo>
                  <a:pt x="26389" y="602"/>
                  <a:pt x="24900" y="0"/>
                  <a:pt x="2343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8" name="Google Shape;898;p17"/>
          <p:cNvGrpSpPr/>
          <p:nvPr/>
        </p:nvGrpSpPr>
        <p:grpSpPr>
          <a:xfrm rot="5400000">
            <a:off x="-196957" y="4486380"/>
            <a:ext cx="1175031" cy="1164158"/>
            <a:chOff x="605650" y="854636"/>
            <a:chExt cx="1376398" cy="1363662"/>
          </a:xfrm>
        </p:grpSpPr>
        <p:sp>
          <p:nvSpPr>
            <p:cNvPr id="899" name="Google Shape;899;p17"/>
            <p:cNvSpPr/>
            <p:nvPr/>
          </p:nvSpPr>
          <p:spPr>
            <a:xfrm flipH="1" rot="-8272442">
              <a:off x="1679845" y="1948639"/>
              <a:ext cx="114658" cy="105212"/>
            </a:xfrm>
            <a:custGeom>
              <a:rect b="b" l="l" r="r" t="t"/>
              <a:pathLst>
                <a:path extrusionOk="0" h="1560" w="1700">
                  <a:moveTo>
                    <a:pt x="964" y="1"/>
                  </a:moveTo>
                  <a:cubicBezTo>
                    <a:pt x="721" y="1"/>
                    <a:pt x="478" y="126"/>
                    <a:pt x="334" y="321"/>
                  </a:cubicBezTo>
                  <a:cubicBezTo>
                    <a:pt x="1" y="774"/>
                    <a:pt x="314" y="1481"/>
                    <a:pt x="866" y="1554"/>
                  </a:cubicBezTo>
                  <a:cubicBezTo>
                    <a:pt x="898" y="1558"/>
                    <a:pt x="929" y="1560"/>
                    <a:pt x="961" y="1560"/>
                  </a:cubicBezTo>
                  <a:cubicBezTo>
                    <a:pt x="1220" y="1560"/>
                    <a:pt x="1482" y="1429"/>
                    <a:pt x="1561" y="1167"/>
                  </a:cubicBezTo>
                  <a:cubicBezTo>
                    <a:pt x="1571" y="1137"/>
                    <a:pt x="1576" y="1105"/>
                    <a:pt x="1579" y="1073"/>
                  </a:cubicBezTo>
                  <a:cubicBezTo>
                    <a:pt x="1696" y="881"/>
                    <a:pt x="1699" y="639"/>
                    <a:pt x="1608" y="432"/>
                  </a:cubicBezTo>
                  <a:cubicBezTo>
                    <a:pt x="1501" y="189"/>
                    <a:pt x="1279" y="18"/>
                    <a:pt x="1011" y="2"/>
                  </a:cubicBezTo>
                  <a:cubicBezTo>
                    <a:pt x="995" y="1"/>
                    <a:pt x="980" y="1"/>
                    <a:pt x="9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17"/>
            <p:cNvSpPr/>
            <p:nvPr/>
          </p:nvSpPr>
          <p:spPr>
            <a:xfrm flipH="1" rot="-8272442">
              <a:off x="1544222" y="1909112"/>
              <a:ext cx="110341" cy="101840"/>
            </a:xfrm>
            <a:custGeom>
              <a:rect b="b" l="l" r="r" t="t"/>
              <a:pathLst>
                <a:path extrusionOk="0" h="1510" w="1636">
                  <a:moveTo>
                    <a:pt x="848" y="1"/>
                  </a:moveTo>
                  <a:cubicBezTo>
                    <a:pt x="653" y="1"/>
                    <a:pt x="461" y="73"/>
                    <a:pt x="322" y="231"/>
                  </a:cubicBezTo>
                  <a:cubicBezTo>
                    <a:pt x="1" y="597"/>
                    <a:pt x="70" y="1231"/>
                    <a:pt x="547" y="1428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1" y="1483"/>
                    <a:pt x="845" y="1483"/>
                    <a:pt x="849" y="1483"/>
                  </a:cubicBezTo>
                  <a:cubicBezTo>
                    <a:pt x="872" y="1498"/>
                    <a:pt x="898" y="1509"/>
                    <a:pt x="926" y="1509"/>
                  </a:cubicBezTo>
                  <a:cubicBezTo>
                    <a:pt x="928" y="1509"/>
                    <a:pt x="930" y="1509"/>
                    <a:pt x="931" y="1509"/>
                  </a:cubicBezTo>
                  <a:cubicBezTo>
                    <a:pt x="1080" y="1503"/>
                    <a:pt x="1218" y="1446"/>
                    <a:pt x="1334" y="1358"/>
                  </a:cubicBezTo>
                  <a:cubicBezTo>
                    <a:pt x="1340" y="1353"/>
                    <a:pt x="1348" y="1352"/>
                    <a:pt x="1354" y="1346"/>
                  </a:cubicBezTo>
                  <a:cubicBezTo>
                    <a:pt x="1366" y="1339"/>
                    <a:pt x="1373" y="1329"/>
                    <a:pt x="1381" y="1320"/>
                  </a:cubicBezTo>
                  <a:cubicBezTo>
                    <a:pt x="1386" y="1317"/>
                    <a:pt x="1389" y="1313"/>
                    <a:pt x="1393" y="1310"/>
                  </a:cubicBezTo>
                  <a:cubicBezTo>
                    <a:pt x="1431" y="1275"/>
                    <a:pt x="1464" y="1236"/>
                    <a:pt x="1490" y="1193"/>
                  </a:cubicBezTo>
                  <a:cubicBezTo>
                    <a:pt x="1555" y="1101"/>
                    <a:pt x="1599" y="995"/>
                    <a:pt x="1611" y="880"/>
                  </a:cubicBezTo>
                  <a:cubicBezTo>
                    <a:pt x="1614" y="866"/>
                    <a:pt x="1611" y="851"/>
                    <a:pt x="1612" y="837"/>
                  </a:cubicBezTo>
                  <a:cubicBezTo>
                    <a:pt x="1635" y="687"/>
                    <a:pt x="1618" y="529"/>
                    <a:pt x="1534" y="384"/>
                  </a:cubicBezTo>
                  <a:cubicBezTo>
                    <a:pt x="1393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17"/>
            <p:cNvSpPr/>
            <p:nvPr/>
          </p:nvSpPr>
          <p:spPr>
            <a:xfrm flipH="1" rot="-8272442">
              <a:off x="1249185" y="2088267"/>
              <a:ext cx="114523" cy="105212"/>
            </a:xfrm>
            <a:custGeom>
              <a:rect b="b" l="l" r="r" t="t"/>
              <a:pathLst>
                <a:path extrusionOk="0" h="1560" w="1698">
                  <a:moveTo>
                    <a:pt x="963" y="1"/>
                  </a:moveTo>
                  <a:cubicBezTo>
                    <a:pt x="719" y="1"/>
                    <a:pt x="476" y="126"/>
                    <a:pt x="332" y="321"/>
                  </a:cubicBezTo>
                  <a:cubicBezTo>
                    <a:pt x="0" y="774"/>
                    <a:pt x="312" y="1481"/>
                    <a:pt x="866" y="1553"/>
                  </a:cubicBezTo>
                  <a:cubicBezTo>
                    <a:pt x="897" y="1557"/>
                    <a:pt x="929" y="1559"/>
                    <a:pt x="960" y="1559"/>
                  </a:cubicBezTo>
                  <a:cubicBezTo>
                    <a:pt x="1218" y="1559"/>
                    <a:pt x="1480" y="1429"/>
                    <a:pt x="1558" y="1167"/>
                  </a:cubicBezTo>
                  <a:cubicBezTo>
                    <a:pt x="1569" y="1136"/>
                    <a:pt x="1574" y="1105"/>
                    <a:pt x="1579" y="1073"/>
                  </a:cubicBezTo>
                  <a:cubicBezTo>
                    <a:pt x="1694" y="881"/>
                    <a:pt x="1697" y="638"/>
                    <a:pt x="1606" y="432"/>
                  </a:cubicBezTo>
                  <a:lnTo>
                    <a:pt x="1606" y="431"/>
                  </a:lnTo>
                  <a:cubicBezTo>
                    <a:pt x="1499" y="188"/>
                    <a:pt x="1277" y="18"/>
                    <a:pt x="1010" y="2"/>
                  </a:cubicBezTo>
                  <a:cubicBezTo>
                    <a:pt x="995" y="1"/>
                    <a:pt x="979" y="1"/>
                    <a:pt x="9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17"/>
            <p:cNvSpPr/>
            <p:nvPr/>
          </p:nvSpPr>
          <p:spPr>
            <a:xfrm flipH="1" rot="-8272442">
              <a:off x="1401265" y="2049411"/>
              <a:ext cx="110274" cy="101773"/>
            </a:xfrm>
            <a:custGeom>
              <a:rect b="b" l="l" r="r" t="t"/>
              <a:pathLst>
                <a:path extrusionOk="0" h="1509" w="1635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0" y="597"/>
                    <a:pt x="69" y="1229"/>
                    <a:pt x="547" y="1429"/>
                  </a:cubicBezTo>
                  <a:cubicBezTo>
                    <a:pt x="644" y="1468"/>
                    <a:pt x="746" y="1483"/>
                    <a:pt x="849" y="1483"/>
                  </a:cubicBezTo>
                  <a:cubicBezTo>
                    <a:pt x="872" y="1497"/>
                    <a:pt x="897" y="1508"/>
                    <a:pt x="926" y="1508"/>
                  </a:cubicBezTo>
                  <a:cubicBezTo>
                    <a:pt x="927" y="1508"/>
                    <a:pt x="929" y="1508"/>
                    <a:pt x="931" y="1508"/>
                  </a:cubicBezTo>
                  <a:cubicBezTo>
                    <a:pt x="1079" y="1502"/>
                    <a:pt x="1218" y="1444"/>
                    <a:pt x="1333" y="1356"/>
                  </a:cubicBezTo>
                  <a:cubicBezTo>
                    <a:pt x="1339" y="1352"/>
                    <a:pt x="1348" y="1351"/>
                    <a:pt x="1354" y="1346"/>
                  </a:cubicBezTo>
                  <a:cubicBezTo>
                    <a:pt x="1365" y="1338"/>
                    <a:pt x="1371" y="1328"/>
                    <a:pt x="1381" y="1319"/>
                  </a:cubicBezTo>
                  <a:cubicBezTo>
                    <a:pt x="1385" y="1316"/>
                    <a:pt x="1388" y="1312"/>
                    <a:pt x="1393" y="1309"/>
                  </a:cubicBezTo>
                  <a:cubicBezTo>
                    <a:pt x="1430" y="1274"/>
                    <a:pt x="1463" y="1237"/>
                    <a:pt x="1489" y="1193"/>
                  </a:cubicBezTo>
                  <a:cubicBezTo>
                    <a:pt x="1554" y="1101"/>
                    <a:pt x="1599" y="994"/>
                    <a:pt x="1610" y="879"/>
                  </a:cubicBezTo>
                  <a:cubicBezTo>
                    <a:pt x="1612" y="864"/>
                    <a:pt x="1610" y="850"/>
                    <a:pt x="1612" y="836"/>
                  </a:cubicBezTo>
                  <a:cubicBezTo>
                    <a:pt x="1635" y="685"/>
                    <a:pt x="1616" y="528"/>
                    <a:pt x="1533" y="384"/>
                  </a:cubicBezTo>
                  <a:cubicBezTo>
                    <a:pt x="1392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17"/>
            <p:cNvSpPr/>
            <p:nvPr/>
          </p:nvSpPr>
          <p:spPr>
            <a:xfrm flipH="1" rot="-8272442">
              <a:off x="1799219" y="1511831"/>
              <a:ext cx="114523" cy="105212"/>
            </a:xfrm>
            <a:custGeom>
              <a:rect b="b" l="l" r="r" t="t"/>
              <a:pathLst>
                <a:path extrusionOk="0" h="1560" w="1698">
                  <a:moveTo>
                    <a:pt x="967" y="1"/>
                  </a:moveTo>
                  <a:cubicBezTo>
                    <a:pt x="723" y="1"/>
                    <a:pt x="478" y="126"/>
                    <a:pt x="333" y="322"/>
                  </a:cubicBezTo>
                  <a:cubicBezTo>
                    <a:pt x="0" y="775"/>
                    <a:pt x="313" y="1481"/>
                    <a:pt x="866" y="1553"/>
                  </a:cubicBezTo>
                  <a:cubicBezTo>
                    <a:pt x="898" y="1557"/>
                    <a:pt x="930" y="1559"/>
                    <a:pt x="963" y="1559"/>
                  </a:cubicBezTo>
                  <a:cubicBezTo>
                    <a:pt x="1219" y="1559"/>
                    <a:pt x="1482" y="1428"/>
                    <a:pt x="1560" y="1168"/>
                  </a:cubicBezTo>
                  <a:cubicBezTo>
                    <a:pt x="1569" y="1138"/>
                    <a:pt x="1574" y="1106"/>
                    <a:pt x="1579" y="1074"/>
                  </a:cubicBezTo>
                  <a:cubicBezTo>
                    <a:pt x="1694" y="881"/>
                    <a:pt x="1697" y="638"/>
                    <a:pt x="1606" y="432"/>
                  </a:cubicBezTo>
                  <a:cubicBezTo>
                    <a:pt x="1499" y="190"/>
                    <a:pt x="1279" y="19"/>
                    <a:pt x="1010" y="2"/>
                  </a:cubicBezTo>
                  <a:cubicBezTo>
                    <a:pt x="996" y="1"/>
                    <a:pt x="981" y="1"/>
                    <a:pt x="9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17"/>
            <p:cNvSpPr/>
            <p:nvPr/>
          </p:nvSpPr>
          <p:spPr>
            <a:xfrm flipH="1" rot="-8272442">
              <a:off x="1829368" y="1658299"/>
              <a:ext cx="129428" cy="119173"/>
            </a:xfrm>
            <a:custGeom>
              <a:rect b="b" l="l" r="r" t="t"/>
              <a:pathLst>
                <a:path extrusionOk="0" h="1767" w="1919">
                  <a:moveTo>
                    <a:pt x="924" y="0"/>
                  </a:moveTo>
                  <a:cubicBezTo>
                    <a:pt x="760" y="0"/>
                    <a:pt x="598" y="46"/>
                    <a:pt x="461" y="148"/>
                  </a:cubicBezTo>
                  <a:cubicBezTo>
                    <a:pt x="113" y="405"/>
                    <a:pt x="1" y="914"/>
                    <a:pt x="271" y="1263"/>
                  </a:cubicBezTo>
                  <a:cubicBezTo>
                    <a:pt x="311" y="1376"/>
                    <a:pt x="372" y="1480"/>
                    <a:pt x="460" y="1563"/>
                  </a:cubicBezTo>
                  <a:cubicBezTo>
                    <a:pt x="606" y="1702"/>
                    <a:pt x="797" y="1766"/>
                    <a:pt x="990" y="1766"/>
                  </a:cubicBezTo>
                  <a:cubicBezTo>
                    <a:pt x="1213" y="1766"/>
                    <a:pt x="1439" y="1681"/>
                    <a:pt x="1601" y="1524"/>
                  </a:cubicBezTo>
                  <a:cubicBezTo>
                    <a:pt x="1914" y="1224"/>
                    <a:pt x="1918" y="682"/>
                    <a:pt x="1656" y="350"/>
                  </a:cubicBezTo>
                  <a:cubicBezTo>
                    <a:pt x="1483" y="133"/>
                    <a:pt x="1201" y="0"/>
                    <a:pt x="9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17"/>
            <p:cNvSpPr/>
            <p:nvPr/>
          </p:nvSpPr>
          <p:spPr>
            <a:xfrm flipH="1" rot="-8272442">
              <a:off x="1678351" y="1627192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2" y="230"/>
                  </a:cubicBezTo>
                  <a:cubicBezTo>
                    <a:pt x="1" y="596"/>
                    <a:pt x="70" y="1230"/>
                    <a:pt x="548" y="1429"/>
                  </a:cubicBezTo>
                  <a:cubicBezTo>
                    <a:pt x="640" y="1466"/>
                    <a:pt x="738" y="1482"/>
                    <a:pt x="836" y="1482"/>
                  </a:cubicBezTo>
                  <a:cubicBezTo>
                    <a:pt x="841" y="1482"/>
                    <a:pt x="845" y="1482"/>
                    <a:pt x="849" y="1482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30" y="1508"/>
                    <a:pt x="931" y="1508"/>
                  </a:cubicBezTo>
                  <a:cubicBezTo>
                    <a:pt x="1080" y="1502"/>
                    <a:pt x="1218" y="1445"/>
                    <a:pt x="1334" y="1357"/>
                  </a:cubicBezTo>
                  <a:cubicBezTo>
                    <a:pt x="1341" y="1352"/>
                    <a:pt x="1348" y="1351"/>
                    <a:pt x="1356" y="1345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2" y="1274"/>
                    <a:pt x="1464" y="1236"/>
                    <a:pt x="1491" y="1192"/>
                  </a:cubicBezTo>
                  <a:cubicBezTo>
                    <a:pt x="1555" y="1100"/>
                    <a:pt x="1599" y="993"/>
                    <a:pt x="1612" y="879"/>
                  </a:cubicBezTo>
                  <a:cubicBezTo>
                    <a:pt x="1614" y="865"/>
                    <a:pt x="1611" y="850"/>
                    <a:pt x="1612" y="836"/>
                  </a:cubicBezTo>
                  <a:cubicBezTo>
                    <a:pt x="1635" y="686"/>
                    <a:pt x="1617" y="528"/>
                    <a:pt x="1534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17"/>
            <p:cNvSpPr/>
            <p:nvPr/>
          </p:nvSpPr>
          <p:spPr>
            <a:xfrm flipH="1" rot="-8272442">
              <a:off x="1531989" y="2031564"/>
              <a:ext cx="114523" cy="105212"/>
            </a:xfrm>
            <a:custGeom>
              <a:rect b="b" l="l" r="r" t="t"/>
              <a:pathLst>
                <a:path extrusionOk="0" h="1560" w="1698">
                  <a:moveTo>
                    <a:pt x="967" y="0"/>
                  </a:moveTo>
                  <a:cubicBezTo>
                    <a:pt x="723" y="0"/>
                    <a:pt x="479" y="125"/>
                    <a:pt x="334" y="322"/>
                  </a:cubicBezTo>
                  <a:cubicBezTo>
                    <a:pt x="1" y="775"/>
                    <a:pt x="314" y="1481"/>
                    <a:pt x="867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3" y="1428"/>
                    <a:pt x="1561" y="1168"/>
                  </a:cubicBezTo>
                  <a:cubicBezTo>
                    <a:pt x="1569" y="1137"/>
                    <a:pt x="1577" y="1106"/>
                    <a:pt x="1579" y="1074"/>
                  </a:cubicBezTo>
                  <a:cubicBezTo>
                    <a:pt x="1695" y="880"/>
                    <a:pt x="1698" y="638"/>
                    <a:pt x="1607" y="432"/>
                  </a:cubicBezTo>
                  <a:cubicBezTo>
                    <a:pt x="1500" y="188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17"/>
            <p:cNvSpPr/>
            <p:nvPr/>
          </p:nvSpPr>
          <p:spPr>
            <a:xfrm flipH="1" rot="-8272442">
              <a:off x="1547784" y="1749547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70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5" y="1483"/>
                    <a:pt x="849" y="1483"/>
                  </a:cubicBezTo>
                  <a:cubicBezTo>
                    <a:pt x="872" y="1498"/>
                    <a:pt x="898" y="1509"/>
                    <a:pt x="926" y="1509"/>
                  </a:cubicBezTo>
                  <a:cubicBezTo>
                    <a:pt x="928" y="1509"/>
                    <a:pt x="929" y="1509"/>
                    <a:pt x="931" y="1509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39" y="1353"/>
                    <a:pt x="1348" y="1352"/>
                    <a:pt x="1355" y="1346"/>
                  </a:cubicBezTo>
                  <a:cubicBezTo>
                    <a:pt x="1365" y="1339"/>
                    <a:pt x="1373" y="1328"/>
                    <a:pt x="1381" y="1320"/>
                  </a:cubicBezTo>
                  <a:cubicBezTo>
                    <a:pt x="1386" y="1317"/>
                    <a:pt x="1388" y="1313"/>
                    <a:pt x="1393" y="1310"/>
                  </a:cubicBezTo>
                  <a:cubicBezTo>
                    <a:pt x="1432" y="1275"/>
                    <a:pt x="1463" y="1236"/>
                    <a:pt x="1489" y="1194"/>
                  </a:cubicBezTo>
                  <a:cubicBezTo>
                    <a:pt x="1554" y="1100"/>
                    <a:pt x="1599" y="995"/>
                    <a:pt x="1612" y="880"/>
                  </a:cubicBezTo>
                  <a:cubicBezTo>
                    <a:pt x="1614" y="865"/>
                    <a:pt x="1611" y="851"/>
                    <a:pt x="1612" y="836"/>
                  </a:cubicBezTo>
                  <a:cubicBezTo>
                    <a:pt x="1635" y="686"/>
                    <a:pt x="1616" y="529"/>
                    <a:pt x="1533" y="385"/>
                  </a:cubicBezTo>
                  <a:cubicBezTo>
                    <a:pt x="1393" y="140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17"/>
            <p:cNvSpPr/>
            <p:nvPr/>
          </p:nvSpPr>
          <p:spPr>
            <a:xfrm flipH="1" rot="-8272442">
              <a:off x="1717577" y="1800614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8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0" y="597"/>
                    <a:pt x="70" y="1230"/>
                    <a:pt x="549" y="1428"/>
                  </a:cubicBezTo>
                  <a:cubicBezTo>
                    <a:pt x="644" y="1468"/>
                    <a:pt x="748" y="1483"/>
                    <a:pt x="849" y="1483"/>
                  </a:cubicBezTo>
                  <a:cubicBezTo>
                    <a:pt x="873" y="1498"/>
                    <a:pt x="899" y="1509"/>
                    <a:pt x="927" y="1509"/>
                  </a:cubicBezTo>
                  <a:cubicBezTo>
                    <a:pt x="929" y="1509"/>
                    <a:pt x="931" y="1509"/>
                    <a:pt x="933" y="1509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41" y="1353"/>
                    <a:pt x="1348" y="1350"/>
                    <a:pt x="1355" y="1346"/>
                  </a:cubicBezTo>
                  <a:cubicBezTo>
                    <a:pt x="1365" y="1338"/>
                    <a:pt x="1373" y="1327"/>
                    <a:pt x="1383" y="1320"/>
                  </a:cubicBezTo>
                  <a:cubicBezTo>
                    <a:pt x="1386" y="1315"/>
                    <a:pt x="1390" y="1312"/>
                    <a:pt x="1393" y="1310"/>
                  </a:cubicBezTo>
                  <a:cubicBezTo>
                    <a:pt x="1432" y="1275"/>
                    <a:pt x="1465" y="1236"/>
                    <a:pt x="1491" y="1193"/>
                  </a:cubicBezTo>
                  <a:cubicBezTo>
                    <a:pt x="1554" y="1100"/>
                    <a:pt x="1599" y="994"/>
                    <a:pt x="1612" y="880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3"/>
                  </a:cubicBezTo>
                  <a:cubicBezTo>
                    <a:pt x="1393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17"/>
            <p:cNvSpPr/>
            <p:nvPr/>
          </p:nvSpPr>
          <p:spPr>
            <a:xfrm flipH="1" rot="-8272442">
              <a:off x="1368432" y="1651436"/>
              <a:ext cx="114590" cy="105212"/>
            </a:xfrm>
            <a:custGeom>
              <a:rect b="b" l="l" r="r" t="t"/>
              <a:pathLst>
                <a:path extrusionOk="0" h="1560" w="1699">
                  <a:moveTo>
                    <a:pt x="967" y="0"/>
                  </a:moveTo>
                  <a:cubicBezTo>
                    <a:pt x="722" y="0"/>
                    <a:pt x="478" y="125"/>
                    <a:pt x="333" y="322"/>
                  </a:cubicBezTo>
                  <a:cubicBezTo>
                    <a:pt x="0" y="775"/>
                    <a:pt x="313" y="1481"/>
                    <a:pt x="866" y="1553"/>
                  </a:cubicBezTo>
                  <a:cubicBezTo>
                    <a:pt x="898" y="1557"/>
                    <a:pt x="930" y="1559"/>
                    <a:pt x="963" y="1559"/>
                  </a:cubicBezTo>
                  <a:cubicBezTo>
                    <a:pt x="1221" y="1559"/>
                    <a:pt x="1482" y="1428"/>
                    <a:pt x="1560" y="1168"/>
                  </a:cubicBezTo>
                  <a:cubicBezTo>
                    <a:pt x="1570" y="1137"/>
                    <a:pt x="1576" y="1106"/>
                    <a:pt x="1579" y="1074"/>
                  </a:cubicBezTo>
                  <a:cubicBezTo>
                    <a:pt x="1696" y="880"/>
                    <a:pt x="1698" y="638"/>
                    <a:pt x="1608" y="432"/>
                  </a:cubicBezTo>
                  <a:cubicBezTo>
                    <a:pt x="1501" y="188"/>
                    <a:pt x="1279" y="19"/>
                    <a:pt x="1010" y="2"/>
                  </a:cubicBezTo>
                  <a:cubicBezTo>
                    <a:pt x="996" y="1"/>
                    <a:pt x="981" y="0"/>
                    <a:pt x="9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17"/>
            <p:cNvSpPr/>
            <p:nvPr/>
          </p:nvSpPr>
          <p:spPr>
            <a:xfrm flipH="1" rot="-8272442">
              <a:off x="1398536" y="1797954"/>
              <a:ext cx="129496" cy="119173"/>
            </a:xfrm>
            <a:custGeom>
              <a:rect b="b" l="l" r="r" t="t"/>
              <a:pathLst>
                <a:path extrusionOk="0" h="1767" w="1920">
                  <a:moveTo>
                    <a:pt x="925" y="1"/>
                  </a:moveTo>
                  <a:cubicBezTo>
                    <a:pt x="761" y="1"/>
                    <a:pt x="599" y="47"/>
                    <a:pt x="461" y="149"/>
                  </a:cubicBezTo>
                  <a:cubicBezTo>
                    <a:pt x="115" y="405"/>
                    <a:pt x="1" y="913"/>
                    <a:pt x="271" y="1264"/>
                  </a:cubicBezTo>
                  <a:cubicBezTo>
                    <a:pt x="311" y="1376"/>
                    <a:pt x="372" y="1480"/>
                    <a:pt x="460" y="1564"/>
                  </a:cubicBezTo>
                  <a:cubicBezTo>
                    <a:pt x="606" y="1703"/>
                    <a:pt x="797" y="1767"/>
                    <a:pt x="990" y="1767"/>
                  </a:cubicBezTo>
                  <a:cubicBezTo>
                    <a:pt x="1214" y="1767"/>
                    <a:pt x="1439" y="1681"/>
                    <a:pt x="1601" y="1525"/>
                  </a:cubicBezTo>
                  <a:cubicBezTo>
                    <a:pt x="1914" y="1225"/>
                    <a:pt x="1920" y="682"/>
                    <a:pt x="1656" y="351"/>
                  </a:cubicBezTo>
                  <a:cubicBezTo>
                    <a:pt x="1483" y="133"/>
                    <a:pt x="1202" y="1"/>
                    <a:pt x="9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17"/>
            <p:cNvSpPr/>
            <p:nvPr/>
          </p:nvSpPr>
          <p:spPr>
            <a:xfrm flipH="1" rot="-8272442">
              <a:off x="1232809" y="1611976"/>
              <a:ext cx="110274" cy="101705"/>
            </a:xfrm>
            <a:custGeom>
              <a:rect b="b" l="l" r="r" t="t"/>
              <a:pathLst>
                <a:path extrusionOk="0" h="1508" w="1635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0" y="597"/>
                    <a:pt x="69" y="1229"/>
                    <a:pt x="547" y="1428"/>
                  </a:cubicBezTo>
                  <a:cubicBezTo>
                    <a:pt x="644" y="1468"/>
                    <a:pt x="746" y="1483"/>
                    <a:pt x="848" y="1483"/>
                  </a:cubicBezTo>
                  <a:cubicBezTo>
                    <a:pt x="871" y="1498"/>
                    <a:pt x="897" y="1508"/>
                    <a:pt x="925" y="1508"/>
                  </a:cubicBezTo>
                  <a:cubicBezTo>
                    <a:pt x="927" y="1508"/>
                    <a:pt x="929" y="1507"/>
                    <a:pt x="931" y="1507"/>
                  </a:cubicBezTo>
                  <a:cubicBezTo>
                    <a:pt x="1079" y="1502"/>
                    <a:pt x="1218" y="1445"/>
                    <a:pt x="1332" y="1356"/>
                  </a:cubicBezTo>
                  <a:cubicBezTo>
                    <a:pt x="1339" y="1352"/>
                    <a:pt x="1348" y="1350"/>
                    <a:pt x="1353" y="1346"/>
                  </a:cubicBezTo>
                  <a:cubicBezTo>
                    <a:pt x="1365" y="1337"/>
                    <a:pt x="1371" y="1327"/>
                    <a:pt x="1381" y="1318"/>
                  </a:cubicBezTo>
                  <a:cubicBezTo>
                    <a:pt x="1385" y="1315"/>
                    <a:pt x="1388" y="1311"/>
                    <a:pt x="1392" y="1308"/>
                  </a:cubicBezTo>
                  <a:cubicBezTo>
                    <a:pt x="1430" y="1274"/>
                    <a:pt x="1463" y="1236"/>
                    <a:pt x="1489" y="1193"/>
                  </a:cubicBezTo>
                  <a:cubicBezTo>
                    <a:pt x="1554" y="1100"/>
                    <a:pt x="1599" y="994"/>
                    <a:pt x="1610" y="878"/>
                  </a:cubicBezTo>
                  <a:cubicBezTo>
                    <a:pt x="1612" y="864"/>
                    <a:pt x="1610" y="851"/>
                    <a:pt x="1612" y="836"/>
                  </a:cubicBezTo>
                  <a:lnTo>
                    <a:pt x="1612" y="835"/>
                  </a:lnTo>
                  <a:cubicBezTo>
                    <a:pt x="1635" y="685"/>
                    <a:pt x="1616" y="528"/>
                    <a:pt x="1532" y="383"/>
                  </a:cubicBezTo>
                  <a:cubicBezTo>
                    <a:pt x="1392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17"/>
            <p:cNvSpPr/>
            <p:nvPr/>
          </p:nvSpPr>
          <p:spPr>
            <a:xfrm flipH="1" rot="-8272442">
              <a:off x="1247550" y="1766766"/>
              <a:ext cx="110341" cy="101840"/>
            </a:xfrm>
            <a:custGeom>
              <a:rect b="b" l="l" r="r" t="t"/>
              <a:pathLst>
                <a:path extrusionOk="0" h="1510" w="1636">
                  <a:moveTo>
                    <a:pt x="847" y="1"/>
                  </a:moveTo>
                  <a:cubicBezTo>
                    <a:pt x="653" y="1"/>
                    <a:pt x="461" y="73"/>
                    <a:pt x="322" y="230"/>
                  </a:cubicBezTo>
                  <a:cubicBezTo>
                    <a:pt x="1" y="597"/>
                    <a:pt x="70" y="1230"/>
                    <a:pt x="548" y="1428"/>
                  </a:cubicBezTo>
                  <a:cubicBezTo>
                    <a:pt x="640" y="1467"/>
                    <a:pt x="740" y="1483"/>
                    <a:pt x="837" y="1483"/>
                  </a:cubicBezTo>
                  <a:cubicBezTo>
                    <a:pt x="841" y="1483"/>
                    <a:pt x="845" y="1483"/>
                    <a:pt x="849" y="1483"/>
                  </a:cubicBezTo>
                  <a:cubicBezTo>
                    <a:pt x="872" y="1498"/>
                    <a:pt x="898" y="1509"/>
                    <a:pt x="927" y="1509"/>
                  </a:cubicBezTo>
                  <a:cubicBezTo>
                    <a:pt x="929" y="1509"/>
                    <a:pt x="931" y="1509"/>
                    <a:pt x="933" y="1509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41" y="1353"/>
                    <a:pt x="1348" y="1352"/>
                    <a:pt x="1356" y="1346"/>
                  </a:cubicBezTo>
                  <a:cubicBezTo>
                    <a:pt x="1366" y="1339"/>
                    <a:pt x="1373" y="1327"/>
                    <a:pt x="1383" y="1320"/>
                  </a:cubicBezTo>
                  <a:cubicBezTo>
                    <a:pt x="1386" y="1316"/>
                    <a:pt x="1389" y="1313"/>
                    <a:pt x="1393" y="1310"/>
                  </a:cubicBezTo>
                  <a:cubicBezTo>
                    <a:pt x="1432" y="1275"/>
                    <a:pt x="1464" y="1236"/>
                    <a:pt x="1491" y="1193"/>
                  </a:cubicBezTo>
                  <a:cubicBezTo>
                    <a:pt x="1555" y="1101"/>
                    <a:pt x="1599" y="994"/>
                    <a:pt x="1612" y="880"/>
                  </a:cubicBezTo>
                  <a:cubicBezTo>
                    <a:pt x="1614" y="865"/>
                    <a:pt x="1612" y="851"/>
                    <a:pt x="1612" y="837"/>
                  </a:cubicBezTo>
                  <a:cubicBezTo>
                    <a:pt x="1635" y="686"/>
                    <a:pt x="1618" y="529"/>
                    <a:pt x="1534" y="385"/>
                  </a:cubicBezTo>
                  <a:cubicBezTo>
                    <a:pt x="1393" y="141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17"/>
            <p:cNvSpPr/>
            <p:nvPr/>
          </p:nvSpPr>
          <p:spPr>
            <a:xfrm flipH="1" rot="-8272442">
              <a:off x="1056969" y="1354188"/>
              <a:ext cx="114523" cy="105212"/>
            </a:xfrm>
            <a:custGeom>
              <a:rect b="b" l="l" r="r" t="t"/>
              <a:pathLst>
                <a:path extrusionOk="0" h="1560" w="1698">
                  <a:moveTo>
                    <a:pt x="964" y="1"/>
                  </a:moveTo>
                  <a:cubicBezTo>
                    <a:pt x="721" y="1"/>
                    <a:pt x="478" y="126"/>
                    <a:pt x="334" y="321"/>
                  </a:cubicBezTo>
                  <a:cubicBezTo>
                    <a:pt x="1" y="774"/>
                    <a:pt x="314" y="1481"/>
                    <a:pt x="866" y="1554"/>
                  </a:cubicBezTo>
                  <a:cubicBezTo>
                    <a:pt x="898" y="1558"/>
                    <a:pt x="929" y="1559"/>
                    <a:pt x="961" y="1559"/>
                  </a:cubicBezTo>
                  <a:cubicBezTo>
                    <a:pt x="1219" y="1559"/>
                    <a:pt x="1482" y="1429"/>
                    <a:pt x="1560" y="1167"/>
                  </a:cubicBezTo>
                  <a:cubicBezTo>
                    <a:pt x="1569" y="1137"/>
                    <a:pt x="1576" y="1105"/>
                    <a:pt x="1579" y="1073"/>
                  </a:cubicBezTo>
                  <a:cubicBezTo>
                    <a:pt x="1695" y="881"/>
                    <a:pt x="1697" y="639"/>
                    <a:pt x="1608" y="432"/>
                  </a:cubicBezTo>
                  <a:cubicBezTo>
                    <a:pt x="1500" y="189"/>
                    <a:pt x="1279" y="18"/>
                    <a:pt x="1011" y="2"/>
                  </a:cubicBezTo>
                  <a:cubicBezTo>
                    <a:pt x="995" y="1"/>
                    <a:pt x="979" y="1"/>
                    <a:pt x="9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17"/>
            <p:cNvSpPr/>
            <p:nvPr/>
          </p:nvSpPr>
          <p:spPr>
            <a:xfrm flipH="1" rot="-8272442">
              <a:off x="1087131" y="1500728"/>
              <a:ext cx="129361" cy="119173"/>
            </a:xfrm>
            <a:custGeom>
              <a:rect b="b" l="l" r="r" t="t"/>
              <a:pathLst>
                <a:path extrusionOk="0" h="1767" w="1918">
                  <a:moveTo>
                    <a:pt x="924" y="0"/>
                  </a:moveTo>
                  <a:cubicBezTo>
                    <a:pt x="761" y="0"/>
                    <a:pt x="598" y="46"/>
                    <a:pt x="460" y="148"/>
                  </a:cubicBezTo>
                  <a:cubicBezTo>
                    <a:pt x="114" y="405"/>
                    <a:pt x="0" y="914"/>
                    <a:pt x="270" y="1263"/>
                  </a:cubicBezTo>
                  <a:cubicBezTo>
                    <a:pt x="310" y="1376"/>
                    <a:pt x="371" y="1481"/>
                    <a:pt x="459" y="1563"/>
                  </a:cubicBezTo>
                  <a:cubicBezTo>
                    <a:pt x="605" y="1702"/>
                    <a:pt x="796" y="1766"/>
                    <a:pt x="990" y="1766"/>
                  </a:cubicBezTo>
                  <a:cubicBezTo>
                    <a:pt x="1213" y="1766"/>
                    <a:pt x="1439" y="1680"/>
                    <a:pt x="1600" y="1524"/>
                  </a:cubicBezTo>
                  <a:cubicBezTo>
                    <a:pt x="1913" y="1224"/>
                    <a:pt x="1918" y="683"/>
                    <a:pt x="1655" y="350"/>
                  </a:cubicBezTo>
                  <a:cubicBezTo>
                    <a:pt x="1483" y="133"/>
                    <a:pt x="1201" y="0"/>
                    <a:pt x="9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17"/>
            <p:cNvSpPr/>
            <p:nvPr/>
          </p:nvSpPr>
          <p:spPr>
            <a:xfrm flipH="1" rot="-8272442">
              <a:off x="921269" y="1314683"/>
              <a:ext cx="110408" cy="101840"/>
            </a:xfrm>
            <a:custGeom>
              <a:rect b="b" l="l" r="r" t="t"/>
              <a:pathLst>
                <a:path extrusionOk="0" h="1510" w="1637">
                  <a:moveTo>
                    <a:pt x="848" y="1"/>
                  </a:moveTo>
                  <a:cubicBezTo>
                    <a:pt x="653" y="1"/>
                    <a:pt x="461" y="73"/>
                    <a:pt x="323" y="231"/>
                  </a:cubicBezTo>
                  <a:cubicBezTo>
                    <a:pt x="0" y="597"/>
                    <a:pt x="71" y="1231"/>
                    <a:pt x="548" y="1428"/>
                  </a:cubicBezTo>
                  <a:cubicBezTo>
                    <a:pt x="641" y="1467"/>
                    <a:pt x="739" y="1483"/>
                    <a:pt x="837" y="1483"/>
                  </a:cubicBezTo>
                  <a:cubicBezTo>
                    <a:pt x="841" y="1483"/>
                    <a:pt x="846" y="1483"/>
                    <a:pt x="850" y="1483"/>
                  </a:cubicBezTo>
                  <a:cubicBezTo>
                    <a:pt x="873" y="1498"/>
                    <a:pt x="899" y="1509"/>
                    <a:pt x="927" y="1509"/>
                  </a:cubicBezTo>
                  <a:cubicBezTo>
                    <a:pt x="929" y="1509"/>
                    <a:pt x="930" y="1509"/>
                    <a:pt x="932" y="1509"/>
                  </a:cubicBezTo>
                  <a:cubicBezTo>
                    <a:pt x="1079" y="1503"/>
                    <a:pt x="1219" y="1446"/>
                    <a:pt x="1333" y="1358"/>
                  </a:cubicBezTo>
                  <a:cubicBezTo>
                    <a:pt x="1340" y="1353"/>
                    <a:pt x="1349" y="1352"/>
                    <a:pt x="1355" y="1346"/>
                  </a:cubicBezTo>
                  <a:cubicBezTo>
                    <a:pt x="1366" y="1339"/>
                    <a:pt x="1372" y="1329"/>
                    <a:pt x="1382" y="1320"/>
                  </a:cubicBezTo>
                  <a:cubicBezTo>
                    <a:pt x="1387" y="1317"/>
                    <a:pt x="1390" y="1313"/>
                    <a:pt x="1392" y="1310"/>
                  </a:cubicBezTo>
                  <a:cubicBezTo>
                    <a:pt x="1431" y="1275"/>
                    <a:pt x="1465" y="1236"/>
                    <a:pt x="1491" y="1193"/>
                  </a:cubicBezTo>
                  <a:cubicBezTo>
                    <a:pt x="1555" y="1101"/>
                    <a:pt x="1599" y="994"/>
                    <a:pt x="1612" y="880"/>
                  </a:cubicBezTo>
                  <a:cubicBezTo>
                    <a:pt x="1613" y="866"/>
                    <a:pt x="1612" y="851"/>
                    <a:pt x="1612" y="837"/>
                  </a:cubicBezTo>
                  <a:lnTo>
                    <a:pt x="1613" y="837"/>
                  </a:lnTo>
                  <a:cubicBezTo>
                    <a:pt x="1636" y="687"/>
                    <a:pt x="1618" y="529"/>
                    <a:pt x="1534" y="384"/>
                  </a:cubicBezTo>
                  <a:cubicBezTo>
                    <a:pt x="1394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17"/>
            <p:cNvSpPr/>
            <p:nvPr/>
          </p:nvSpPr>
          <p:spPr>
            <a:xfrm flipH="1" rot="-8272442">
              <a:off x="936137" y="1469630"/>
              <a:ext cx="110274" cy="101705"/>
            </a:xfrm>
            <a:custGeom>
              <a:rect b="b" l="l" r="r" t="t"/>
              <a:pathLst>
                <a:path extrusionOk="0" h="1508" w="1635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0" y="597"/>
                    <a:pt x="69" y="1229"/>
                    <a:pt x="547" y="1428"/>
                  </a:cubicBezTo>
                  <a:cubicBezTo>
                    <a:pt x="644" y="1468"/>
                    <a:pt x="746" y="1483"/>
                    <a:pt x="849" y="1483"/>
                  </a:cubicBezTo>
                  <a:cubicBezTo>
                    <a:pt x="871" y="1498"/>
                    <a:pt x="897" y="1507"/>
                    <a:pt x="925" y="1507"/>
                  </a:cubicBezTo>
                  <a:cubicBezTo>
                    <a:pt x="927" y="1507"/>
                    <a:pt x="929" y="1507"/>
                    <a:pt x="931" y="1507"/>
                  </a:cubicBezTo>
                  <a:cubicBezTo>
                    <a:pt x="1079" y="1501"/>
                    <a:pt x="1218" y="1445"/>
                    <a:pt x="1333" y="1356"/>
                  </a:cubicBezTo>
                  <a:cubicBezTo>
                    <a:pt x="1341" y="1351"/>
                    <a:pt x="1348" y="1350"/>
                    <a:pt x="1355" y="1346"/>
                  </a:cubicBezTo>
                  <a:cubicBezTo>
                    <a:pt x="1365" y="1337"/>
                    <a:pt x="1372" y="1327"/>
                    <a:pt x="1382" y="1318"/>
                  </a:cubicBezTo>
                  <a:cubicBezTo>
                    <a:pt x="1385" y="1315"/>
                    <a:pt x="1388" y="1311"/>
                    <a:pt x="1393" y="1308"/>
                  </a:cubicBezTo>
                  <a:cubicBezTo>
                    <a:pt x="1431" y="1273"/>
                    <a:pt x="1463" y="1236"/>
                    <a:pt x="1489" y="1193"/>
                  </a:cubicBezTo>
                  <a:cubicBezTo>
                    <a:pt x="1554" y="1100"/>
                    <a:pt x="1599" y="994"/>
                    <a:pt x="1612" y="878"/>
                  </a:cubicBezTo>
                  <a:cubicBezTo>
                    <a:pt x="1613" y="864"/>
                    <a:pt x="1610" y="851"/>
                    <a:pt x="1612" y="836"/>
                  </a:cubicBezTo>
                  <a:cubicBezTo>
                    <a:pt x="1635" y="685"/>
                    <a:pt x="1618" y="527"/>
                    <a:pt x="1534" y="383"/>
                  </a:cubicBezTo>
                  <a:cubicBezTo>
                    <a:pt x="1393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17"/>
            <p:cNvSpPr/>
            <p:nvPr/>
          </p:nvSpPr>
          <p:spPr>
            <a:xfrm flipH="1" rot="-8272442">
              <a:off x="1249185" y="2088267"/>
              <a:ext cx="114523" cy="105212"/>
            </a:xfrm>
            <a:custGeom>
              <a:rect b="b" l="l" r="r" t="t"/>
              <a:pathLst>
                <a:path extrusionOk="0" h="1560" w="1698">
                  <a:moveTo>
                    <a:pt x="963" y="1"/>
                  </a:moveTo>
                  <a:cubicBezTo>
                    <a:pt x="719" y="1"/>
                    <a:pt x="476" y="126"/>
                    <a:pt x="332" y="321"/>
                  </a:cubicBezTo>
                  <a:cubicBezTo>
                    <a:pt x="0" y="774"/>
                    <a:pt x="312" y="1481"/>
                    <a:pt x="866" y="1553"/>
                  </a:cubicBezTo>
                  <a:cubicBezTo>
                    <a:pt x="897" y="1557"/>
                    <a:pt x="929" y="1559"/>
                    <a:pt x="960" y="1559"/>
                  </a:cubicBezTo>
                  <a:cubicBezTo>
                    <a:pt x="1218" y="1559"/>
                    <a:pt x="1480" y="1429"/>
                    <a:pt x="1558" y="1167"/>
                  </a:cubicBezTo>
                  <a:cubicBezTo>
                    <a:pt x="1569" y="1136"/>
                    <a:pt x="1574" y="1105"/>
                    <a:pt x="1579" y="1073"/>
                  </a:cubicBezTo>
                  <a:cubicBezTo>
                    <a:pt x="1694" y="881"/>
                    <a:pt x="1697" y="638"/>
                    <a:pt x="1606" y="432"/>
                  </a:cubicBezTo>
                  <a:lnTo>
                    <a:pt x="1606" y="431"/>
                  </a:lnTo>
                  <a:cubicBezTo>
                    <a:pt x="1499" y="188"/>
                    <a:pt x="1277" y="18"/>
                    <a:pt x="1010" y="2"/>
                  </a:cubicBezTo>
                  <a:cubicBezTo>
                    <a:pt x="995" y="1"/>
                    <a:pt x="979" y="1"/>
                    <a:pt x="9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17"/>
            <p:cNvSpPr/>
            <p:nvPr/>
          </p:nvSpPr>
          <p:spPr>
            <a:xfrm flipH="1" rot="-8272442">
              <a:off x="1113421" y="2048753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4" y="229"/>
                  </a:cubicBezTo>
                  <a:cubicBezTo>
                    <a:pt x="1" y="597"/>
                    <a:pt x="70" y="1229"/>
                    <a:pt x="549" y="1428"/>
                  </a:cubicBezTo>
                  <a:cubicBezTo>
                    <a:pt x="644" y="1468"/>
                    <a:pt x="748" y="1483"/>
                    <a:pt x="850" y="1483"/>
                  </a:cubicBezTo>
                  <a:cubicBezTo>
                    <a:pt x="875" y="1499"/>
                    <a:pt x="902" y="1509"/>
                    <a:pt x="933" y="1509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3"/>
                    <a:pt x="1348" y="1350"/>
                    <a:pt x="1355" y="1346"/>
                  </a:cubicBezTo>
                  <a:cubicBezTo>
                    <a:pt x="1366" y="1339"/>
                    <a:pt x="1373" y="1327"/>
                    <a:pt x="1383" y="1320"/>
                  </a:cubicBezTo>
                  <a:cubicBezTo>
                    <a:pt x="1386" y="1315"/>
                    <a:pt x="1390" y="1313"/>
                    <a:pt x="1393" y="1308"/>
                  </a:cubicBezTo>
                  <a:cubicBezTo>
                    <a:pt x="1432" y="1274"/>
                    <a:pt x="1465" y="1236"/>
                    <a:pt x="1491" y="1193"/>
                  </a:cubicBezTo>
                  <a:cubicBezTo>
                    <a:pt x="1555" y="1100"/>
                    <a:pt x="1599" y="994"/>
                    <a:pt x="1612" y="880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3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17"/>
            <p:cNvSpPr/>
            <p:nvPr/>
          </p:nvSpPr>
          <p:spPr>
            <a:xfrm flipH="1" rot="-8272442">
              <a:off x="1117006" y="1889130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3"/>
                    <a:pt x="324" y="230"/>
                  </a:cubicBezTo>
                  <a:cubicBezTo>
                    <a:pt x="0" y="597"/>
                    <a:pt x="70" y="1230"/>
                    <a:pt x="549" y="1428"/>
                  </a:cubicBezTo>
                  <a:cubicBezTo>
                    <a:pt x="640" y="1466"/>
                    <a:pt x="739" y="1483"/>
                    <a:pt x="836" y="1483"/>
                  </a:cubicBezTo>
                  <a:cubicBezTo>
                    <a:pt x="840" y="1483"/>
                    <a:pt x="845" y="1483"/>
                    <a:pt x="849" y="1483"/>
                  </a:cubicBezTo>
                  <a:cubicBezTo>
                    <a:pt x="873" y="1497"/>
                    <a:pt x="899" y="1509"/>
                    <a:pt x="927" y="1509"/>
                  </a:cubicBezTo>
                  <a:cubicBezTo>
                    <a:pt x="929" y="1509"/>
                    <a:pt x="931" y="1509"/>
                    <a:pt x="932" y="1508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41" y="1353"/>
                    <a:pt x="1348" y="1351"/>
                    <a:pt x="1355" y="1345"/>
                  </a:cubicBezTo>
                  <a:cubicBezTo>
                    <a:pt x="1365" y="1338"/>
                    <a:pt x="1373" y="1327"/>
                    <a:pt x="1383" y="1319"/>
                  </a:cubicBezTo>
                  <a:cubicBezTo>
                    <a:pt x="1386" y="1315"/>
                    <a:pt x="1390" y="1312"/>
                    <a:pt x="1393" y="1308"/>
                  </a:cubicBezTo>
                  <a:cubicBezTo>
                    <a:pt x="1432" y="1275"/>
                    <a:pt x="1465" y="1236"/>
                    <a:pt x="1491" y="1192"/>
                  </a:cubicBezTo>
                  <a:cubicBezTo>
                    <a:pt x="1554" y="1100"/>
                    <a:pt x="1599" y="993"/>
                    <a:pt x="1612" y="879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17"/>
            <p:cNvSpPr/>
            <p:nvPr/>
          </p:nvSpPr>
          <p:spPr>
            <a:xfrm flipH="1" rot="-8272442">
              <a:off x="1286776" y="1940188"/>
              <a:ext cx="110341" cy="101840"/>
            </a:xfrm>
            <a:custGeom>
              <a:rect b="b" l="l" r="r" t="t"/>
              <a:pathLst>
                <a:path extrusionOk="0" h="1510" w="1636">
                  <a:moveTo>
                    <a:pt x="847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0" y="597"/>
                    <a:pt x="71" y="1229"/>
                    <a:pt x="549" y="1429"/>
                  </a:cubicBezTo>
                  <a:cubicBezTo>
                    <a:pt x="645" y="1469"/>
                    <a:pt x="748" y="1483"/>
                    <a:pt x="850" y="1483"/>
                  </a:cubicBezTo>
                  <a:cubicBezTo>
                    <a:pt x="875" y="1499"/>
                    <a:pt x="902" y="1509"/>
                    <a:pt x="933" y="1509"/>
                  </a:cubicBezTo>
                  <a:cubicBezTo>
                    <a:pt x="1080" y="1504"/>
                    <a:pt x="1220" y="1446"/>
                    <a:pt x="1334" y="1358"/>
                  </a:cubicBezTo>
                  <a:cubicBezTo>
                    <a:pt x="1341" y="1354"/>
                    <a:pt x="1350" y="1351"/>
                    <a:pt x="1355" y="1346"/>
                  </a:cubicBezTo>
                  <a:cubicBezTo>
                    <a:pt x="1367" y="1339"/>
                    <a:pt x="1373" y="1328"/>
                    <a:pt x="1383" y="1320"/>
                  </a:cubicBezTo>
                  <a:cubicBezTo>
                    <a:pt x="1387" y="1316"/>
                    <a:pt x="1390" y="1313"/>
                    <a:pt x="1393" y="1309"/>
                  </a:cubicBezTo>
                  <a:cubicBezTo>
                    <a:pt x="1432" y="1276"/>
                    <a:pt x="1465" y="1237"/>
                    <a:pt x="1491" y="1193"/>
                  </a:cubicBezTo>
                  <a:cubicBezTo>
                    <a:pt x="1556" y="1101"/>
                    <a:pt x="1599" y="994"/>
                    <a:pt x="1612" y="880"/>
                  </a:cubicBezTo>
                  <a:cubicBezTo>
                    <a:pt x="1614" y="866"/>
                    <a:pt x="1612" y="851"/>
                    <a:pt x="1612" y="837"/>
                  </a:cubicBezTo>
                  <a:cubicBezTo>
                    <a:pt x="1635" y="686"/>
                    <a:pt x="1618" y="530"/>
                    <a:pt x="1534" y="384"/>
                  </a:cubicBezTo>
                  <a:cubicBezTo>
                    <a:pt x="1394" y="140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17"/>
            <p:cNvSpPr/>
            <p:nvPr/>
          </p:nvSpPr>
          <p:spPr>
            <a:xfrm flipH="1" rot="-8272442">
              <a:off x="937690" y="1791100"/>
              <a:ext cx="114523" cy="105145"/>
            </a:xfrm>
            <a:custGeom>
              <a:rect b="b" l="l" r="r" t="t"/>
              <a:pathLst>
                <a:path extrusionOk="0" h="1559" w="1698">
                  <a:moveTo>
                    <a:pt x="967" y="0"/>
                  </a:moveTo>
                  <a:cubicBezTo>
                    <a:pt x="721" y="0"/>
                    <a:pt x="477" y="124"/>
                    <a:pt x="332" y="322"/>
                  </a:cubicBezTo>
                  <a:cubicBezTo>
                    <a:pt x="1" y="775"/>
                    <a:pt x="312" y="1480"/>
                    <a:pt x="866" y="1553"/>
                  </a:cubicBezTo>
                  <a:cubicBezTo>
                    <a:pt x="898" y="1557"/>
                    <a:pt x="931" y="1559"/>
                    <a:pt x="963" y="1559"/>
                  </a:cubicBezTo>
                  <a:cubicBezTo>
                    <a:pt x="1220" y="1559"/>
                    <a:pt x="1481" y="1427"/>
                    <a:pt x="1559" y="1167"/>
                  </a:cubicBezTo>
                  <a:cubicBezTo>
                    <a:pt x="1569" y="1137"/>
                    <a:pt x="1575" y="1105"/>
                    <a:pt x="1579" y="1073"/>
                  </a:cubicBezTo>
                  <a:cubicBezTo>
                    <a:pt x="1695" y="880"/>
                    <a:pt x="1697" y="638"/>
                    <a:pt x="1607" y="431"/>
                  </a:cubicBezTo>
                  <a:cubicBezTo>
                    <a:pt x="1500" y="188"/>
                    <a:pt x="1278" y="19"/>
                    <a:pt x="1011" y="1"/>
                  </a:cubicBezTo>
                  <a:cubicBezTo>
                    <a:pt x="996" y="1"/>
                    <a:pt x="981" y="0"/>
                    <a:pt x="9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17"/>
            <p:cNvSpPr/>
            <p:nvPr/>
          </p:nvSpPr>
          <p:spPr>
            <a:xfrm flipH="1" rot="-8272442">
              <a:off x="967712" y="1937587"/>
              <a:ext cx="129496" cy="119173"/>
            </a:xfrm>
            <a:custGeom>
              <a:rect b="b" l="l" r="r" t="t"/>
              <a:pathLst>
                <a:path extrusionOk="0" h="1767" w="1920">
                  <a:moveTo>
                    <a:pt x="926" y="1"/>
                  </a:moveTo>
                  <a:cubicBezTo>
                    <a:pt x="762" y="1"/>
                    <a:pt x="600" y="47"/>
                    <a:pt x="462" y="149"/>
                  </a:cubicBezTo>
                  <a:cubicBezTo>
                    <a:pt x="115" y="405"/>
                    <a:pt x="1" y="914"/>
                    <a:pt x="272" y="1265"/>
                  </a:cubicBezTo>
                  <a:cubicBezTo>
                    <a:pt x="311" y="1376"/>
                    <a:pt x="373" y="1481"/>
                    <a:pt x="460" y="1563"/>
                  </a:cubicBezTo>
                  <a:cubicBezTo>
                    <a:pt x="606" y="1703"/>
                    <a:pt x="798" y="1767"/>
                    <a:pt x="991" y="1767"/>
                  </a:cubicBezTo>
                  <a:cubicBezTo>
                    <a:pt x="1214" y="1767"/>
                    <a:pt x="1440" y="1681"/>
                    <a:pt x="1602" y="1526"/>
                  </a:cubicBezTo>
                  <a:cubicBezTo>
                    <a:pt x="1914" y="1226"/>
                    <a:pt x="1920" y="683"/>
                    <a:pt x="1656" y="351"/>
                  </a:cubicBezTo>
                  <a:cubicBezTo>
                    <a:pt x="1483" y="133"/>
                    <a:pt x="1203" y="1"/>
                    <a:pt x="9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17"/>
            <p:cNvSpPr/>
            <p:nvPr/>
          </p:nvSpPr>
          <p:spPr>
            <a:xfrm flipH="1" rot="-8272442">
              <a:off x="801985" y="1751541"/>
              <a:ext cx="110274" cy="101840"/>
            </a:xfrm>
            <a:custGeom>
              <a:rect b="b" l="l" r="r" t="t"/>
              <a:pathLst>
                <a:path extrusionOk="0" h="1510" w="1635">
                  <a:moveTo>
                    <a:pt x="847" y="1"/>
                  </a:moveTo>
                  <a:cubicBezTo>
                    <a:pt x="652" y="1"/>
                    <a:pt x="460" y="73"/>
                    <a:pt x="322" y="231"/>
                  </a:cubicBezTo>
                  <a:cubicBezTo>
                    <a:pt x="0" y="597"/>
                    <a:pt x="69" y="1231"/>
                    <a:pt x="547" y="1430"/>
                  </a:cubicBezTo>
                  <a:cubicBezTo>
                    <a:pt x="640" y="1467"/>
                    <a:pt x="739" y="1483"/>
                    <a:pt x="836" y="1483"/>
                  </a:cubicBezTo>
                  <a:cubicBezTo>
                    <a:pt x="840" y="1483"/>
                    <a:pt x="844" y="1483"/>
                    <a:pt x="848" y="1483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9" y="1503"/>
                    <a:pt x="1218" y="1446"/>
                    <a:pt x="1333" y="1358"/>
                  </a:cubicBezTo>
                  <a:cubicBezTo>
                    <a:pt x="1340" y="1353"/>
                    <a:pt x="1348" y="1352"/>
                    <a:pt x="1355" y="1346"/>
                  </a:cubicBezTo>
                  <a:cubicBezTo>
                    <a:pt x="1365" y="1339"/>
                    <a:pt x="1372" y="1329"/>
                    <a:pt x="1382" y="1320"/>
                  </a:cubicBezTo>
                  <a:cubicBezTo>
                    <a:pt x="1385" y="1317"/>
                    <a:pt x="1388" y="1313"/>
                    <a:pt x="1392" y="1310"/>
                  </a:cubicBezTo>
                  <a:cubicBezTo>
                    <a:pt x="1431" y="1275"/>
                    <a:pt x="1463" y="1236"/>
                    <a:pt x="1489" y="1193"/>
                  </a:cubicBezTo>
                  <a:cubicBezTo>
                    <a:pt x="1554" y="1101"/>
                    <a:pt x="1599" y="995"/>
                    <a:pt x="1612" y="880"/>
                  </a:cubicBezTo>
                  <a:cubicBezTo>
                    <a:pt x="1613" y="866"/>
                    <a:pt x="1610" y="851"/>
                    <a:pt x="1612" y="837"/>
                  </a:cubicBezTo>
                  <a:cubicBezTo>
                    <a:pt x="1635" y="687"/>
                    <a:pt x="1618" y="529"/>
                    <a:pt x="1534" y="385"/>
                  </a:cubicBezTo>
                  <a:cubicBezTo>
                    <a:pt x="1393" y="141"/>
                    <a:pt x="1117" y="1"/>
                    <a:pt x="8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17"/>
            <p:cNvSpPr/>
            <p:nvPr/>
          </p:nvSpPr>
          <p:spPr>
            <a:xfrm flipH="1" rot="-8272442">
              <a:off x="805511" y="1591963"/>
              <a:ext cx="110341" cy="101705"/>
            </a:xfrm>
            <a:custGeom>
              <a:rect b="b" l="l" r="r" t="t"/>
              <a:pathLst>
                <a:path extrusionOk="0" h="1508" w="1636">
                  <a:moveTo>
                    <a:pt x="847" y="1"/>
                  </a:moveTo>
                  <a:cubicBezTo>
                    <a:pt x="653" y="1"/>
                    <a:pt x="461" y="73"/>
                    <a:pt x="323" y="229"/>
                  </a:cubicBezTo>
                  <a:cubicBezTo>
                    <a:pt x="1" y="597"/>
                    <a:pt x="70" y="1229"/>
                    <a:pt x="548" y="1428"/>
                  </a:cubicBezTo>
                  <a:cubicBezTo>
                    <a:pt x="644" y="1469"/>
                    <a:pt x="747" y="1483"/>
                    <a:pt x="849" y="1483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30" y="1508"/>
                    <a:pt x="931" y="1508"/>
                  </a:cubicBezTo>
                  <a:cubicBezTo>
                    <a:pt x="1080" y="1502"/>
                    <a:pt x="1219" y="1446"/>
                    <a:pt x="1334" y="1356"/>
                  </a:cubicBezTo>
                  <a:cubicBezTo>
                    <a:pt x="1341" y="1352"/>
                    <a:pt x="1348" y="1350"/>
                    <a:pt x="1356" y="1346"/>
                  </a:cubicBezTo>
                  <a:cubicBezTo>
                    <a:pt x="1366" y="1337"/>
                    <a:pt x="1373" y="1327"/>
                    <a:pt x="1383" y="1319"/>
                  </a:cubicBezTo>
                  <a:cubicBezTo>
                    <a:pt x="1386" y="1316"/>
                    <a:pt x="1389" y="1312"/>
                    <a:pt x="1393" y="1309"/>
                  </a:cubicBezTo>
                  <a:cubicBezTo>
                    <a:pt x="1432" y="1274"/>
                    <a:pt x="1464" y="1235"/>
                    <a:pt x="1490" y="1193"/>
                  </a:cubicBezTo>
                  <a:cubicBezTo>
                    <a:pt x="1555" y="1101"/>
                    <a:pt x="1600" y="994"/>
                    <a:pt x="1613" y="879"/>
                  </a:cubicBezTo>
                  <a:cubicBezTo>
                    <a:pt x="1614" y="864"/>
                    <a:pt x="1611" y="850"/>
                    <a:pt x="1613" y="835"/>
                  </a:cubicBezTo>
                  <a:cubicBezTo>
                    <a:pt x="1636" y="685"/>
                    <a:pt x="1618" y="528"/>
                    <a:pt x="1535" y="384"/>
                  </a:cubicBezTo>
                  <a:cubicBezTo>
                    <a:pt x="1393" y="140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17"/>
            <p:cNvSpPr/>
            <p:nvPr/>
          </p:nvSpPr>
          <p:spPr>
            <a:xfrm flipH="1" rot="-8272442">
              <a:off x="816844" y="1906511"/>
              <a:ext cx="110206" cy="101705"/>
            </a:xfrm>
            <a:custGeom>
              <a:rect b="b" l="l" r="r" t="t"/>
              <a:pathLst>
                <a:path extrusionOk="0" h="1508" w="1634">
                  <a:moveTo>
                    <a:pt x="846" y="0"/>
                  </a:moveTo>
                  <a:cubicBezTo>
                    <a:pt x="651" y="0"/>
                    <a:pt x="459" y="72"/>
                    <a:pt x="322" y="229"/>
                  </a:cubicBezTo>
                  <a:cubicBezTo>
                    <a:pt x="0" y="597"/>
                    <a:pt x="69" y="1229"/>
                    <a:pt x="547" y="1428"/>
                  </a:cubicBezTo>
                  <a:cubicBezTo>
                    <a:pt x="644" y="1468"/>
                    <a:pt x="746" y="1483"/>
                    <a:pt x="849" y="1483"/>
                  </a:cubicBezTo>
                  <a:cubicBezTo>
                    <a:pt x="872" y="1498"/>
                    <a:pt x="897" y="1507"/>
                    <a:pt x="925" y="1507"/>
                  </a:cubicBezTo>
                  <a:cubicBezTo>
                    <a:pt x="927" y="1507"/>
                    <a:pt x="929" y="1507"/>
                    <a:pt x="931" y="1507"/>
                  </a:cubicBezTo>
                  <a:cubicBezTo>
                    <a:pt x="1078" y="1501"/>
                    <a:pt x="1218" y="1445"/>
                    <a:pt x="1332" y="1357"/>
                  </a:cubicBezTo>
                  <a:cubicBezTo>
                    <a:pt x="1339" y="1353"/>
                    <a:pt x="1348" y="1350"/>
                    <a:pt x="1354" y="1346"/>
                  </a:cubicBezTo>
                  <a:cubicBezTo>
                    <a:pt x="1365" y="1338"/>
                    <a:pt x="1371" y="1327"/>
                    <a:pt x="1381" y="1318"/>
                  </a:cubicBezTo>
                  <a:cubicBezTo>
                    <a:pt x="1385" y="1315"/>
                    <a:pt x="1388" y="1312"/>
                    <a:pt x="1393" y="1308"/>
                  </a:cubicBezTo>
                  <a:cubicBezTo>
                    <a:pt x="1430" y="1273"/>
                    <a:pt x="1463" y="1236"/>
                    <a:pt x="1489" y="1193"/>
                  </a:cubicBezTo>
                  <a:cubicBezTo>
                    <a:pt x="1554" y="1100"/>
                    <a:pt x="1599" y="993"/>
                    <a:pt x="1610" y="880"/>
                  </a:cubicBezTo>
                  <a:cubicBezTo>
                    <a:pt x="1613" y="865"/>
                    <a:pt x="1610" y="851"/>
                    <a:pt x="1612" y="836"/>
                  </a:cubicBezTo>
                  <a:lnTo>
                    <a:pt x="1610" y="836"/>
                  </a:lnTo>
                  <a:cubicBezTo>
                    <a:pt x="1633" y="685"/>
                    <a:pt x="1616" y="529"/>
                    <a:pt x="1532" y="383"/>
                  </a:cubicBezTo>
                  <a:cubicBezTo>
                    <a:pt x="1392" y="140"/>
                    <a:pt x="1116" y="0"/>
                    <a:pt x="8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17"/>
            <p:cNvSpPr/>
            <p:nvPr/>
          </p:nvSpPr>
          <p:spPr>
            <a:xfrm flipH="1" rot="-8272442">
              <a:off x="975281" y="1643021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8" y="1"/>
                  </a:moveTo>
                  <a:cubicBezTo>
                    <a:pt x="654" y="1"/>
                    <a:pt x="462" y="73"/>
                    <a:pt x="324" y="230"/>
                  </a:cubicBezTo>
                  <a:cubicBezTo>
                    <a:pt x="1" y="597"/>
                    <a:pt x="70" y="1230"/>
                    <a:pt x="549" y="1429"/>
                  </a:cubicBezTo>
                  <a:cubicBezTo>
                    <a:pt x="640" y="1467"/>
                    <a:pt x="740" y="1483"/>
                    <a:pt x="838" y="1483"/>
                  </a:cubicBezTo>
                  <a:cubicBezTo>
                    <a:pt x="842" y="1483"/>
                    <a:pt x="846" y="1483"/>
                    <a:pt x="851" y="1483"/>
                  </a:cubicBezTo>
                  <a:cubicBezTo>
                    <a:pt x="874" y="1498"/>
                    <a:pt x="900" y="1509"/>
                    <a:pt x="928" y="1509"/>
                  </a:cubicBezTo>
                  <a:cubicBezTo>
                    <a:pt x="930" y="1509"/>
                    <a:pt x="931" y="1509"/>
                    <a:pt x="933" y="1509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3"/>
                    <a:pt x="1348" y="1351"/>
                    <a:pt x="1356" y="1346"/>
                  </a:cubicBezTo>
                  <a:cubicBezTo>
                    <a:pt x="1366" y="1338"/>
                    <a:pt x="1373" y="1328"/>
                    <a:pt x="1383" y="1320"/>
                  </a:cubicBezTo>
                  <a:cubicBezTo>
                    <a:pt x="1386" y="1317"/>
                    <a:pt x="1390" y="1312"/>
                    <a:pt x="1393" y="1310"/>
                  </a:cubicBezTo>
                  <a:cubicBezTo>
                    <a:pt x="1432" y="1275"/>
                    <a:pt x="1465" y="1236"/>
                    <a:pt x="1491" y="1194"/>
                  </a:cubicBezTo>
                  <a:cubicBezTo>
                    <a:pt x="1555" y="1100"/>
                    <a:pt x="1600" y="995"/>
                    <a:pt x="1613" y="880"/>
                  </a:cubicBezTo>
                  <a:cubicBezTo>
                    <a:pt x="1614" y="865"/>
                    <a:pt x="1613" y="851"/>
                    <a:pt x="1613" y="836"/>
                  </a:cubicBezTo>
                  <a:cubicBezTo>
                    <a:pt x="1636" y="686"/>
                    <a:pt x="1618" y="529"/>
                    <a:pt x="1535" y="385"/>
                  </a:cubicBezTo>
                  <a:cubicBezTo>
                    <a:pt x="1394" y="140"/>
                    <a:pt x="1119" y="1"/>
                    <a:pt x="8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17"/>
            <p:cNvSpPr/>
            <p:nvPr/>
          </p:nvSpPr>
          <p:spPr>
            <a:xfrm flipH="1" rot="-8272442">
              <a:off x="1089762" y="1752267"/>
              <a:ext cx="110341" cy="101705"/>
            </a:xfrm>
            <a:custGeom>
              <a:rect b="b" l="l" r="r" t="t"/>
              <a:pathLst>
                <a:path extrusionOk="0" h="1508" w="1636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1" y="597"/>
                    <a:pt x="70" y="1229"/>
                    <a:pt x="547" y="1428"/>
                  </a:cubicBezTo>
                  <a:cubicBezTo>
                    <a:pt x="644" y="1468"/>
                    <a:pt x="747" y="1483"/>
                    <a:pt x="849" y="1483"/>
                  </a:cubicBezTo>
                  <a:cubicBezTo>
                    <a:pt x="872" y="1496"/>
                    <a:pt x="898" y="1507"/>
                    <a:pt x="926" y="1507"/>
                  </a:cubicBezTo>
                  <a:cubicBezTo>
                    <a:pt x="928" y="1507"/>
                    <a:pt x="930" y="1507"/>
                    <a:pt x="931" y="1507"/>
                  </a:cubicBezTo>
                  <a:cubicBezTo>
                    <a:pt x="1078" y="1501"/>
                    <a:pt x="1218" y="1445"/>
                    <a:pt x="1332" y="1356"/>
                  </a:cubicBezTo>
                  <a:cubicBezTo>
                    <a:pt x="1340" y="1351"/>
                    <a:pt x="1348" y="1350"/>
                    <a:pt x="1354" y="1346"/>
                  </a:cubicBezTo>
                  <a:cubicBezTo>
                    <a:pt x="1366" y="1338"/>
                    <a:pt x="1371" y="1327"/>
                    <a:pt x="1381" y="1318"/>
                  </a:cubicBezTo>
                  <a:cubicBezTo>
                    <a:pt x="1386" y="1315"/>
                    <a:pt x="1389" y="1311"/>
                    <a:pt x="1392" y="1308"/>
                  </a:cubicBezTo>
                  <a:cubicBezTo>
                    <a:pt x="1430" y="1273"/>
                    <a:pt x="1464" y="1236"/>
                    <a:pt x="1490" y="1193"/>
                  </a:cubicBezTo>
                  <a:cubicBezTo>
                    <a:pt x="1555" y="1100"/>
                    <a:pt x="1599" y="994"/>
                    <a:pt x="1611" y="878"/>
                  </a:cubicBezTo>
                  <a:cubicBezTo>
                    <a:pt x="1612" y="864"/>
                    <a:pt x="1611" y="851"/>
                    <a:pt x="1611" y="836"/>
                  </a:cubicBezTo>
                  <a:lnTo>
                    <a:pt x="1612" y="836"/>
                  </a:lnTo>
                  <a:cubicBezTo>
                    <a:pt x="1635" y="685"/>
                    <a:pt x="1617" y="529"/>
                    <a:pt x="1533" y="383"/>
                  </a:cubicBezTo>
                  <a:cubicBezTo>
                    <a:pt x="1393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17"/>
            <p:cNvSpPr/>
            <p:nvPr/>
          </p:nvSpPr>
          <p:spPr>
            <a:xfrm flipH="1" rot="-8272442">
              <a:off x="626136" y="1493843"/>
              <a:ext cx="114590" cy="105212"/>
            </a:xfrm>
            <a:custGeom>
              <a:rect b="b" l="l" r="r" t="t"/>
              <a:pathLst>
                <a:path extrusionOk="0" h="1560" w="1699">
                  <a:moveTo>
                    <a:pt x="967" y="0"/>
                  </a:moveTo>
                  <a:cubicBezTo>
                    <a:pt x="723" y="0"/>
                    <a:pt x="478" y="126"/>
                    <a:pt x="334" y="322"/>
                  </a:cubicBezTo>
                  <a:cubicBezTo>
                    <a:pt x="1" y="775"/>
                    <a:pt x="314" y="1481"/>
                    <a:pt x="866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2" y="1429"/>
                    <a:pt x="1560" y="1168"/>
                  </a:cubicBezTo>
                  <a:cubicBezTo>
                    <a:pt x="1570" y="1137"/>
                    <a:pt x="1576" y="1106"/>
                    <a:pt x="1579" y="1074"/>
                  </a:cubicBezTo>
                  <a:cubicBezTo>
                    <a:pt x="1696" y="882"/>
                    <a:pt x="1699" y="638"/>
                    <a:pt x="1608" y="432"/>
                  </a:cubicBezTo>
                  <a:cubicBezTo>
                    <a:pt x="1501" y="189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17"/>
            <p:cNvSpPr/>
            <p:nvPr/>
          </p:nvSpPr>
          <p:spPr>
            <a:xfrm flipH="1" rot="-8272442">
              <a:off x="656307" y="1640361"/>
              <a:ext cx="129361" cy="119173"/>
            </a:xfrm>
            <a:custGeom>
              <a:rect b="b" l="l" r="r" t="t"/>
              <a:pathLst>
                <a:path extrusionOk="0" h="1767" w="1918">
                  <a:moveTo>
                    <a:pt x="924" y="1"/>
                  </a:moveTo>
                  <a:cubicBezTo>
                    <a:pt x="761" y="1"/>
                    <a:pt x="598" y="47"/>
                    <a:pt x="460" y="148"/>
                  </a:cubicBezTo>
                  <a:cubicBezTo>
                    <a:pt x="114" y="405"/>
                    <a:pt x="0" y="915"/>
                    <a:pt x="270" y="1264"/>
                  </a:cubicBezTo>
                  <a:cubicBezTo>
                    <a:pt x="310" y="1376"/>
                    <a:pt x="371" y="1480"/>
                    <a:pt x="459" y="1564"/>
                  </a:cubicBezTo>
                  <a:cubicBezTo>
                    <a:pt x="606" y="1703"/>
                    <a:pt x="797" y="1767"/>
                    <a:pt x="990" y="1767"/>
                  </a:cubicBezTo>
                  <a:cubicBezTo>
                    <a:pt x="1213" y="1767"/>
                    <a:pt x="1439" y="1681"/>
                    <a:pt x="1600" y="1525"/>
                  </a:cubicBezTo>
                  <a:cubicBezTo>
                    <a:pt x="1913" y="1225"/>
                    <a:pt x="1918" y="682"/>
                    <a:pt x="1655" y="350"/>
                  </a:cubicBezTo>
                  <a:cubicBezTo>
                    <a:pt x="1483" y="133"/>
                    <a:pt x="1201" y="1"/>
                    <a:pt x="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17"/>
            <p:cNvSpPr/>
            <p:nvPr/>
          </p:nvSpPr>
          <p:spPr>
            <a:xfrm flipH="1" rot="-8272442">
              <a:off x="778240" y="1454928"/>
              <a:ext cx="110341" cy="101840"/>
            </a:xfrm>
            <a:custGeom>
              <a:rect b="b" l="l" r="r" t="t"/>
              <a:pathLst>
                <a:path extrusionOk="0" h="1510" w="1636">
                  <a:moveTo>
                    <a:pt x="848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1" y="597"/>
                    <a:pt x="71" y="1230"/>
                    <a:pt x="549" y="1428"/>
                  </a:cubicBezTo>
                  <a:cubicBezTo>
                    <a:pt x="642" y="1467"/>
                    <a:pt x="740" y="1483"/>
                    <a:pt x="838" y="1483"/>
                  </a:cubicBezTo>
                  <a:cubicBezTo>
                    <a:pt x="842" y="1483"/>
                    <a:pt x="846" y="1483"/>
                    <a:pt x="850" y="1483"/>
                  </a:cubicBezTo>
                  <a:cubicBezTo>
                    <a:pt x="874" y="1498"/>
                    <a:pt x="899" y="1509"/>
                    <a:pt x="928" y="1509"/>
                  </a:cubicBezTo>
                  <a:cubicBezTo>
                    <a:pt x="929" y="1509"/>
                    <a:pt x="931" y="1509"/>
                    <a:pt x="933" y="1509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3"/>
                    <a:pt x="1350" y="1352"/>
                    <a:pt x="1355" y="1346"/>
                  </a:cubicBezTo>
                  <a:cubicBezTo>
                    <a:pt x="1367" y="1339"/>
                    <a:pt x="1373" y="1327"/>
                    <a:pt x="1383" y="1320"/>
                  </a:cubicBezTo>
                  <a:cubicBezTo>
                    <a:pt x="1387" y="1317"/>
                    <a:pt x="1390" y="1313"/>
                    <a:pt x="1393" y="1310"/>
                  </a:cubicBezTo>
                  <a:cubicBezTo>
                    <a:pt x="1432" y="1275"/>
                    <a:pt x="1465" y="1236"/>
                    <a:pt x="1491" y="1193"/>
                  </a:cubicBezTo>
                  <a:cubicBezTo>
                    <a:pt x="1556" y="1101"/>
                    <a:pt x="1599" y="995"/>
                    <a:pt x="1612" y="880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5"/>
                  </a:cubicBezTo>
                  <a:cubicBezTo>
                    <a:pt x="1394" y="141"/>
                    <a:pt x="1119" y="1"/>
                    <a:pt x="8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17"/>
            <p:cNvSpPr/>
            <p:nvPr/>
          </p:nvSpPr>
          <p:spPr>
            <a:xfrm flipH="1" rot="-8272442">
              <a:off x="1775197" y="1213811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1" y="598"/>
                    <a:pt x="71" y="1230"/>
                    <a:pt x="549" y="1429"/>
                  </a:cubicBezTo>
                  <a:cubicBezTo>
                    <a:pt x="646" y="1468"/>
                    <a:pt x="748" y="1484"/>
                    <a:pt x="851" y="1484"/>
                  </a:cubicBezTo>
                  <a:cubicBezTo>
                    <a:pt x="874" y="1497"/>
                    <a:pt x="899" y="1508"/>
                    <a:pt x="928" y="1508"/>
                  </a:cubicBezTo>
                  <a:cubicBezTo>
                    <a:pt x="929" y="1508"/>
                    <a:pt x="931" y="1508"/>
                    <a:pt x="933" y="1508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2"/>
                    <a:pt x="1350" y="1351"/>
                    <a:pt x="1356" y="1347"/>
                  </a:cubicBezTo>
                  <a:cubicBezTo>
                    <a:pt x="1367" y="1338"/>
                    <a:pt x="1373" y="1328"/>
                    <a:pt x="1383" y="1319"/>
                  </a:cubicBezTo>
                  <a:cubicBezTo>
                    <a:pt x="1387" y="1316"/>
                    <a:pt x="1390" y="1312"/>
                    <a:pt x="1393" y="1309"/>
                  </a:cubicBezTo>
                  <a:cubicBezTo>
                    <a:pt x="1432" y="1275"/>
                    <a:pt x="1465" y="1236"/>
                    <a:pt x="1491" y="1194"/>
                  </a:cubicBezTo>
                  <a:cubicBezTo>
                    <a:pt x="1556" y="1101"/>
                    <a:pt x="1599" y="995"/>
                    <a:pt x="1612" y="879"/>
                  </a:cubicBezTo>
                  <a:cubicBezTo>
                    <a:pt x="1614" y="865"/>
                    <a:pt x="1612" y="850"/>
                    <a:pt x="1612" y="836"/>
                  </a:cubicBezTo>
                  <a:cubicBezTo>
                    <a:pt x="1636" y="686"/>
                    <a:pt x="1618" y="529"/>
                    <a:pt x="1534" y="384"/>
                  </a:cubicBezTo>
                  <a:cubicBezTo>
                    <a:pt x="1394" y="141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17"/>
            <p:cNvSpPr/>
            <p:nvPr/>
          </p:nvSpPr>
          <p:spPr>
            <a:xfrm flipH="1" rot="-8272442">
              <a:off x="1496977" y="930986"/>
              <a:ext cx="110274" cy="101773"/>
            </a:xfrm>
            <a:custGeom>
              <a:rect b="b" l="l" r="r" t="t"/>
              <a:pathLst>
                <a:path extrusionOk="0" h="1509" w="1635">
                  <a:moveTo>
                    <a:pt x="846" y="1"/>
                  </a:moveTo>
                  <a:cubicBezTo>
                    <a:pt x="651" y="1"/>
                    <a:pt x="459" y="73"/>
                    <a:pt x="322" y="230"/>
                  </a:cubicBezTo>
                  <a:cubicBezTo>
                    <a:pt x="0" y="597"/>
                    <a:pt x="69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4" y="1483"/>
                    <a:pt x="848" y="1483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9" y="1503"/>
                    <a:pt x="1218" y="1445"/>
                    <a:pt x="1333" y="1357"/>
                  </a:cubicBezTo>
                  <a:cubicBezTo>
                    <a:pt x="1339" y="1353"/>
                    <a:pt x="1348" y="1351"/>
                    <a:pt x="1355" y="1346"/>
                  </a:cubicBezTo>
                  <a:cubicBezTo>
                    <a:pt x="1365" y="1338"/>
                    <a:pt x="1372" y="1328"/>
                    <a:pt x="1381" y="1320"/>
                  </a:cubicBezTo>
                  <a:cubicBezTo>
                    <a:pt x="1385" y="1315"/>
                    <a:pt x="1388" y="1313"/>
                    <a:pt x="1392" y="1310"/>
                  </a:cubicBezTo>
                  <a:cubicBezTo>
                    <a:pt x="1431" y="1275"/>
                    <a:pt x="1463" y="1236"/>
                    <a:pt x="1489" y="1193"/>
                  </a:cubicBezTo>
                  <a:cubicBezTo>
                    <a:pt x="1554" y="1100"/>
                    <a:pt x="1599" y="995"/>
                    <a:pt x="1610" y="880"/>
                  </a:cubicBezTo>
                  <a:cubicBezTo>
                    <a:pt x="1613" y="865"/>
                    <a:pt x="1610" y="851"/>
                    <a:pt x="1612" y="836"/>
                  </a:cubicBezTo>
                  <a:cubicBezTo>
                    <a:pt x="1635" y="686"/>
                    <a:pt x="1616" y="529"/>
                    <a:pt x="1532" y="385"/>
                  </a:cubicBezTo>
                  <a:cubicBezTo>
                    <a:pt x="1392" y="140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17"/>
            <p:cNvSpPr/>
            <p:nvPr/>
          </p:nvSpPr>
          <p:spPr>
            <a:xfrm flipH="1" rot="-8272442">
              <a:off x="1799219" y="1511831"/>
              <a:ext cx="114523" cy="105212"/>
            </a:xfrm>
            <a:custGeom>
              <a:rect b="b" l="l" r="r" t="t"/>
              <a:pathLst>
                <a:path extrusionOk="0" h="1560" w="1698">
                  <a:moveTo>
                    <a:pt x="967" y="1"/>
                  </a:moveTo>
                  <a:cubicBezTo>
                    <a:pt x="723" y="1"/>
                    <a:pt x="478" y="126"/>
                    <a:pt x="333" y="322"/>
                  </a:cubicBezTo>
                  <a:cubicBezTo>
                    <a:pt x="0" y="775"/>
                    <a:pt x="313" y="1481"/>
                    <a:pt x="866" y="1553"/>
                  </a:cubicBezTo>
                  <a:cubicBezTo>
                    <a:pt x="898" y="1557"/>
                    <a:pt x="930" y="1559"/>
                    <a:pt x="963" y="1559"/>
                  </a:cubicBezTo>
                  <a:cubicBezTo>
                    <a:pt x="1219" y="1559"/>
                    <a:pt x="1482" y="1428"/>
                    <a:pt x="1560" y="1168"/>
                  </a:cubicBezTo>
                  <a:cubicBezTo>
                    <a:pt x="1569" y="1138"/>
                    <a:pt x="1574" y="1106"/>
                    <a:pt x="1579" y="1074"/>
                  </a:cubicBezTo>
                  <a:cubicBezTo>
                    <a:pt x="1694" y="881"/>
                    <a:pt x="1697" y="638"/>
                    <a:pt x="1606" y="432"/>
                  </a:cubicBezTo>
                  <a:cubicBezTo>
                    <a:pt x="1499" y="190"/>
                    <a:pt x="1279" y="19"/>
                    <a:pt x="1010" y="2"/>
                  </a:cubicBezTo>
                  <a:cubicBezTo>
                    <a:pt x="996" y="1"/>
                    <a:pt x="981" y="1"/>
                    <a:pt x="9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17"/>
            <p:cNvSpPr/>
            <p:nvPr/>
          </p:nvSpPr>
          <p:spPr>
            <a:xfrm flipH="1" rot="-8272442">
              <a:off x="1663478" y="1472326"/>
              <a:ext cx="110341" cy="101705"/>
            </a:xfrm>
            <a:custGeom>
              <a:rect b="b" l="l" r="r" t="t"/>
              <a:pathLst>
                <a:path extrusionOk="0" h="1508" w="1636">
                  <a:moveTo>
                    <a:pt x="848" y="1"/>
                  </a:moveTo>
                  <a:cubicBezTo>
                    <a:pt x="653" y="1"/>
                    <a:pt x="461" y="73"/>
                    <a:pt x="324" y="229"/>
                  </a:cubicBezTo>
                  <a:cubicBezTo>
                    <a:pt x="1" y="597"/>
                    <a:pt x="71" y="1229"/>
                    <a:pt x="549" y="1428"/>
                  </a:cubicBezTo>
                  <a:cubicBezTo>
                    <a:pt x="646" y="1469"/>
                    <a:pt x="748" y="1483"/>
                    <a:pt x="850" y="1483"/>
                  </a:cubicBezTo>
                  <a:cubicBezTo>
                    <a:pt x="873" y="1498"/>
                    <a:pt x="899" y="1508"/>
                    <a:pt x="927" y="1508"/>
                  </a:cubicBezTo>
                  <a:cubicBezTo>
                    <a:pt x="929" y="1508"/>
                    <a:pt x="931" y="1508"/>
                    <a:pt x="933" y="1508"/>
                  </a:cubicBezTo>
                  <a:cubicBezTo>
                    <a:pt x="1080" y="1502"/>
                    <a:pt x="1220" y="1446"/>
                    <a:pt x="1334" y="1358"/>
                  </a:cubicBezTo>
                  <a:cubicBezTo>
                    <a:pt x="1341" y="1352"/>
                    <a:pt x="1350" y="1350"/>
                    <a:pt x="1355" y="1346"/>
                  </a:cubicBezTo>
                  <a:cubicBezTo>
                    <a:pt x="1367" y="1339"/>
                    <a:pt x="1373" y="1327"/>
                    <a:pt x="1383" y="1319"/>
                  </a:cubicBezTo>
                  <a:cubicBezTo>
                    <a:pt x="1387" y="1316"/>
                    <a:pt x="1390" y="1313"/>
                    <a:pt x="1393" y="1309"/>
                  </a:cubicBezTo>
                  <a:cubicBezTo>
                    <a:pt x="1432" y="1274"/>
                    <a:pt x="1465" y="1236"/>
                    <a:pt x="1491" y="1193"/>
                  </a:cubicBezTo>
                  <a:cubicBezTo>
                    <a:pt x="1556" y="1101"/>
                    <a:pt x="1599" y="994"/>
                    <a:pt x="1612" y="880"/>
                  </a:cubicBezTo>
                  <a:cubicBezTo>
                    <a:pt x="1614" y="866"/>
                    <a:pt x="1612" y="851"/>
                    <a:pt x="1612" y="837"/>
                  </a:cubicBezTo>
                  <a:cubicBezTo>
                    <a:pt x="1635" y="685"/>
                    <a:pt x="1618" y="529"/>
                    <a:pt x="1534" y="384"/>
                  </a:cubicBezTo>
                  <a:cubicBezTo>
                    <a:pt x="1394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17"/>
            <p:cNvSpPr/>
            <p:nvPr/>
          </p:nvSpPr>
          <p:spPr>
            <a:xfrm flipH="1" rot="-8272442">
              <a:off x="1667085" y="1312644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4" y="229"/>
                  </a:cubicBezTo>
                  <a:cubicBezTo>
                    <a:pt x="0" y="597"/>
                    <a:pt x="71" y="1229"/>
                    <a:pt x="549" y="1428"/>
                  </a:cubicBezTo>
                  <a:cubicBezTo>
                    <a:pt x="645" y="1468"/>
                    <a:pt x="748" y="1483"/>
                    <a:pt x="850" y="1483"/>
                  </a:cubicBezTo>
                  <a:cubicBezTo>
                    <a:pt x="875" y="1499"/>
                    <a:pt x="902" y="1509"/>
                    <a:pt x="932" y="1509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3"/>
                    <a:pt x="1349" y="1350"/>
                    <a:pt x="1355" y="1346"/>
                  </a:cubicBezTo>
                  <a:cubicBezTo>
                    <a:pt x="1367" y="1339"/>
                    <a:pt x="1373" y="1327"/>
                    <a:pt x="1383" y="1320"/>
                  </a:cubicBezTo>
                  <a:cubicBezTo>
                    <a:pt x="1387" y="1315"/>
                    <a:pt x="1390" y="1313"/>
                    <a:pt x="1393" y="1308"/>
                  </a:cubicBezTo>
                  <a:cubicBezTo>
                    <a:pt x="1432" y="1275"/>
                    <a:pt x="1465" y="1236"/>
                    <a:pt x="1491" y="1193"/>
                  </a:cubicBezTo>
                  <a:cubicBezTo>
                    <a:pt x="1556" y="1100"/>
                    <a:pt x="1599" y="994"/>
                    <a:pt x="1612" y="880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3"/>
                  </a:cubicBezTo>
                  <a:cubicBezTo>
                    <a:pt x="1393" y="140"/>
                    <a:pt x="1117" y="0"/>
                    <a:pt x="8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17"/>
            <p:cNvSpPr/>
            <p:nvPr/>
          </p:nvSpPr>
          <p:spPr>
            <a:xfrm flipH="1" rot="-8272442">
              <a:off x="1678351" y="1627192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2" y="230"/>
                  </a:cubicBezTo>
                  <a:cubicBezTo>
                    <a:pt x="1" y="596"/>
                    <a:pt x="70" y="1230"/>
                    <a:pt x="548" y="1429"/>
                  </a:cubicBezTo>
                  <a:cubicBezTo>
                    <a:pt x="640" y="1466"/>
                    <a:pt x="738" y="1482"/>
                    <a:pt x="836" y="1482"/>
                  </a:cubicBezTo>
                  <a:cubicBezTo>
                    <a:pt x="841" y="1482"/>
                    <a:pt x="845" y="1482"/>
                    <a:pt x="849" y="1482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30" y="1508"/>
                    <a:pt x="931" y="1508"/>
                  </a:cubicBezTo>
                  <a:cubicBezTo>
                    <a:pt x="1080" y="1502"/>
                    <a:pt x="1218" y="1445"/>
                    <a:pt x="1334" y="1357"/>
                  </a:cubicBezTo>
                  <a:cubicBezTo>
                    <a:pt x="1341" y="1352"/>
                    <a:pt x="1348" y="1351"/>
                    <a:pt x="1356" y="1345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2" y="1274"/>
                    <a:pt x="1464" y="1236"/>
                    <a:pt x="1491" y="1192"/>
                  </a:cubicBezTo>
                  <a:cubicBezTo>
                    <a:pt x="1555" y="1100"/>
                    <a:pt x="1599" y="993"/>
                    <a:pt x="1612" y="879"/>
                  </a:cubicBezTo>
                  <a:cubicBezTo>
                    <a:pt x="1614" y="865"/>
                    <a:pt x="1611" y="850"/>
                    <a:pt x="1612" y="836"/>
                  </a:cubicBezTo>
                  <a:cubicBezTo>
                    <a:pt x="1635" y="686"/>
                    <a:pt x="1617" y="528"/>
                    <a:pt x="1534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17"/>
            <p:cNvSpPr/>
            <p:nvPr/>
          </p:nvSpPr>
          <p:spPr>
            <a:xfrm flipH="1" rot="-8272442">
              <a:off x="1836906" y="1363814"/>
              <a:ext cx="110341" cy="101705"/>
            </a:xfrm>
            <a:custGeom>
              <a:rect b="b" l="l" r="r" t="t"/>
              <a:pathLst>
                <a:path extrusionOk="0" h="1508" w="1636">
                  <a:moveTo>
                    <a:pt x="847" y="0"/>
                  </a:moveTo>
                  <a:cubicBezTo>
                    <a:pt x="653" y="0"/>
                    <a:pt x="461" y="72"/>
                    <a:pt x="323" y="229"/>
                  </a:cubicBezTo>
                  <a:cubicBezTo>
                    <a:pt x="1" y="597"/>
                    <a:pt x="70" y="1229"/>
                    <a:pt x="548" y="1428"/>
                  </a:cubicBezTo>
                  <a:cubicBezTo>
                    <a:pt x="644" y="1468"/>
                    <a:pt x="747" y="1483"/>
                    <a:pt x="849" y="1483"/>
                  </a:cubicBezTo>
                  <a:cubicBezTo>
                    <a:pt x="872" y="1498"/>
                    <a:pt x="898" y="1507"/>
                    <a:pt x="926" y="1507"/>
                  </a:cubicBezTo>
                  <a:cubicBezTo>
                    <a:pt x="928" y="1507"/>
                    <a:pt x="930" y="1507"/>
                    <a:pt x="932" y="1507"/>
                  </a:cubicBezTo>
                  <a:cubicBezTo>
                    <a:pt x="1079" y="1502"/>
                    <a:pt x="1219" y="1445"/>
                    <a:pt x="1333" y="1357"/>
                  </a:cubicBezTo>
                  <a:cubicBezTo>
                    <a:pt x="1340" y="1351"/>
                    <a:pt x="1349" y="1350"/>
                    <a:pt x="1354" y="1346"/>
                  </a:cubicBezTo>
                  <a:cubicBezTo>
                    <a:pt x="1366" y="1338"/>
                    <a:pt x="1372" y="1327"/>
                    <a:pt x="1382" y="1318"/>
                  </a:cubicBezTo>
                  <a:cubicBezTo>
                    <a:pt x="1386" y="1315"/>
                    <a:pt x="1389" y="1311"/>
                    <a:pt x="1393" y="1308"/>
                  </a:cubicBezTo>
                  <a:cubicBezTo>
                    <a:pt x="1431" y="1274"/>
                    <a:pt x="1464" y="1236"/>
                    <a:pt x="1490" y="1193"/>
                  </a:cubicBezTo>
                  <a:cubicBezTo>
                    <a:pt x="1555" y="1100"/>
                    <a:pt x="1600" y="994"/>
                    <a:pt x="1611" y="878"/>
                  </a:cubicBezTo>
                  <a:cubicBezTo>
                    <a:pt x="1613" y="864"/>
                    <a:pt x="1611" y="851"/>
                    <a:pt x="1613" y="836"/>
                  </a:cubicBezTo>
                  <a:cubicBezTo>
                    <a:pt x="1636" y="685"/>
                    <a:pt x="1617" y="529"/>
                    <a:pt x="1533" y="383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17"/>
            <p:cNvSpPr/>
            <p:nvPr/>
          </p:nvSpPr>
          <p:spPr>
            <a:xfrm flipH="1" rot="-8272442">
              <a:off x="1487769" y="1214614"/>
              <a:ext cx="114523" cy="105145"/>
            </a:xfrm>
            <a:custGeom>
              <a:rect b="b" l="l" r="r" t="t"/>
              <a:pathLst>
                <a:path extrusionOk="0" h="1559" w="1698">
                  <a:moveTo>
                    <a:pt x="964" y="0"/>
                  </a:moveTo>
                  <a:cubicBezTo>
                    <a:pt x="719" y="0"/>
                    <a:pt x="478" y="125"/>
                    <a:pt x="334" y="321"/>
                  </a:cubicBezTo>
                  <a:cubicBezTo>
                    <a:pt x="1" y="774"/>
                    <a:pt x="314" y="1481"/>
                    <a:pt x="866" y="1553"/>
                  </a:cubicBezTo>
                  <a:cubicBezTo>
                    <a:pt x="897" y="1557"/>
                    <a:pt x="929" y="1559"/>
                    <a:pt x="961" y="1559"/>
                  </a:cubicBezTo>
                  <a:cubicBezTo>
                    <a:pt x="1218" y="1559"/>
                    <a:pt x="1481" y="1428"/>
                    <a:pt x="1560" y="1168"/>
                  </a:cubicBezTo>
                  <a:cubicBezTo>
                    <a:pt x="1569" y="1136"/>
                    <a:pt x="1575" y="1104"/>
                    <a:pt x="1579" y="1072"/>
                  </a:cubicBezTo>
                  <a:cubicBezTo>
                    <a:pt x="1695" y="880"/>
                    <a:pt x="1697" y="638"/>
                    <a:pt x="1607" y="432"/>
                  </a:cubicBezTo>
                  <a:cubicBezTo>
                    <a:pt x="1500" y="188"/>
                    <a:pt x="1279" y="19"/>
                    <a:pt x="1011" y="2"/>
                  </a:cubicBezTo>
                  <a:cubicBezTo>
                    <a:pt x="995" y="1"/>
                    <a:pt x="979" y="0"/>
                    <a:pt x="9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17"/>
            <p:cNvSpPr/>
            <p:nvPr/>
          </p:nvSpPr>
          <p:spPr>
            <a:xfrm flipH="1" rot="-8272442">
              <a:off x="1517909" y="1361146"/>
              <a:ext cx="129361" cy="119173"/>
            </a:xfrm>
            <a:custGeom>
              <a:rect b="b" l="l" r="r" t="t"/>
              <a:pathLst>
                <a:path extrusionOk="0" h="1767" w="1918">
                  <a:moveTo>
                    <a:pt x="923" y="1"/>
                  </a:moveTo>
                  <a:cubicBezTo>
                    <a:pt x="760" y="1"/>
                    <a:pt x="598" y="47"/>
                    <a:pt x="460" y="148"/>
                  </a:cubicBezTo>
                  <a:cubicBezTo>
                    <a:pt x="113" y="405"/>
                    <a:pt x="0" y="914"/>
                    <a:pt x="270" y="1263"/>
                  </a:cubicBezTo>
                  <a:cubicBezTo>
                    <a:pt x="310" y="1376"/>
                    <a:pt x="371" y="1481"/>
                    <a:pt x="459" y="1564"/>
                  </a:cubicBezTo>
                  <a:cubicBezTo>
                    <a:pt x="605" y="1702"/>
                    <a:pt x="796" y="1767"/>
                    <a:pt x="989" y="1767"/>
                  </a:cubicBezTo>
                  <a:cubicBezTo>
                    <a:pt x="1212" y="1767"/>
                    <a:pt x="1438" y="1681"/>
                    <a:pt x="1600" y="1525"/>
                  </a:cubicBezTo>
                  <a:cubicBezTo>
                    <a:pt x="1912" y="1224"/>
                    <a:pt x="1918" y="683"/>
                    <a:pt x="1654" y="350"/>
                  </a:cubicBezTo>
                  <a:lnTo>
                    <a:pt x="1654" y="350"/>
                  </a:lnTo>
                  <a:lnTo>
                    <a:pt x="1655" y="352"/>
                  </a:lnTo>
                  <a:cubicBezTo>
                    <a:pt x="1483" y="133"/>
                    <a:pt x="1201" y="1"/>
                    <a:pt x="9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17"/>
            <p:cNvSpPr/>
            <p:nvPr/>
          </p:nvSpPr>
          <p:spPr>
            <a:xfrm flipH="1" rot="-8272442">
              <a:off x="1352087" y="1175064"/>
              <a:ext cx="110274" cy="101773"/>
            </a:xfrm>
            <a:custGeom>
              <a:rect b="b" l="l" r="r" t="t"/>
              <a:pathLst>
                <a:path extrusionOk="0" h="1509" w="1635">
                  <a:moveTo>
                    <a:pt x="847" y="0"/>
                  </a:moveTo>
                  <a:cubicBezTo>
                    <a:pt x="653" y="0"/>
                    <a:pt x="461" y="73"/>
                    <a:pt x="323" y="230"/>
                  </a:cubicBezTo>
                  <a:cubicBezTo>
                    <a:pt x="0" y="596"/>
                    <a:pt x="71" y="1230"/>
                    <a:pt x="548" y="1428"/>
                  </a:cubicBezTo>
                  <a:cubicBezTo>
                    <a:pt x="641" y="1466"/>
                    <a:pt x="739" y="1483"/>
                    <a:pt x="837" y="1483"/>
                  </a:cubicBezTo>
                  <a:cubicBezTo>
                    <a:pt x="841" y="1483"/>
                    <a:pt x="846" y="1483"/>
                    <a:pt x="850" y="1482"/>
                  </a:cubicBezTo>
                  <a:cubicBezTo>
                    <a:pt x="873" y="1497"/>
                    <a:pt x="899" y="1509"/>
                    <a:pt x="927" y="1509"/>
                  </a:cubicBezTo>
                  <a:cubicBezTo>
                    <a:pt x="929" y="1509"/>
                    <a:pt x="930" y="1509"/>
                    <a:pt x="932" y="1508"/>
                  </a:cubicBezTo>
                  <a:cubicBezTo>
                    <a:pt x="1079" y="1503"/>
                    <a:pt x="1219" y="1445"/>
                    <a:pt x="1333" y="1357"/>
                  </a:cubicBezTo>
                  <a:cubicBezTo>
                    <a:pt x="1340" y="1353"/>
                    <a:pt x="1349" y="1351"/>
                    <a:pt x="1355" y="1345"/>
                  </a:cubicBezTo>
                  <a:cubicBezTo>
                    <a:pt x="1366" y="1338"/>
                    <a:pt x="1372" y="1328"/>
                    <a:pt x="1382" y="1319"/>
                  </a:cubicBezTo>
                  <a:cubicBezTo>
                    <a:pt x="1387" y="1317"/>
                    <a:pt x="1390" y="1312"/>
                    <a:pt x="1392" y="1309"/>
                  </a:cubicBezTo>
                  <a:cubicBezTo>
                    <a:pt x="1431" y="1275"/>
                    <a:pt x="1465" y="1236"/>
                    <a:pt x="1491" y="1192"/>
                  </a:cubicBezTo>
                  <a:cubicBezTo>
                    <a:pt x="1555" y="1100"/>
                    <a:pt x="1599" y="995"/>
                    <a:pt x="1612" y="879"/>
                  </a:cubicBezTo>
                  <a:cubicBezTo>
                    <a:pt x="1613" y="865"/>
                    <a:pt x="1612" y="850"/>
                    <a:pt x="1612" y="836"/>
                  </a:cubicBezTo>
                  <a:cubicBezTo>
                    <a:pt x="1635" y="686"/>
                    <a:pt x="1618" y="529"/>
                    <a:pt x="1534" y="384"/>
                  </a:cubicBezTo>
                  <a:cubicBezTo>
                    <a:pt x="1393" y="140"/>
                    <a:pt x="1117" y="0"/>
                    <a:pt x="8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17"/>
            <p:cNvSpPr/>
            <p:nvPr/>
          </p:nvSpPr>
          <p:spPr>
            <a:xfrm flipH="1" rot="-8272442">
              <a:off x="1355613" y="1015418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2" y="0"/>
                    <a:pt x="461" y="72"/>
                    <a:pt x="323" y="230"/>
                  </a:cubicBezTo>
                  <a:cubicBezTo>
                    <a:pt x="1" y="598"/>
                    <a:pt x="70" y="1230"/>
                    <a:pt x="548" y="1429"/>
                  </a:cubicBezTo>
                  <a:cubicBezTo>
                    <a:pt x="644" y="1468"/>
                    <a:pt x="748" y="1484"/>
                    <a:pt x="849" y="1484"/>
                  </a:cubicBezTo>
                  <a:cubicBezTo>
                    <a:pt x="872" y="1497"/>
                    <a:pt x="898" y="1508"/>
                    <a:pt x="928" y="1508"/>
                  </a:cubicBezTo>
                  <a:cubicBezTo>
                    <a:pt x="929" y="1508"/>
                    <a:pt x="931" y="1508"/>
                    <a:pt x="933" y="1508"/>
                  </a:cubicBezTo>
                  <a:cubicBezTo>
                    <a:pt x="1080" y="1502"/>
                    <a:pt x="1219" y="1446"/>
                    <a:pt x="1334" y="1357"/>
                  </a:cubicBezTo>
                  <a:cubicBezTo>
                    <a:pt x="1341" y="1352"/>
                    <a:pt x="1348" y="1351"/>
                    <a:pt x="1356" y="1346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6"/>
                    <a:pt x="1390" y="1312"/>
                    <a:pt x="1393" y="1309"/>
                  </a:cubicBezTo>
                  <a:cubicBezTo>
                    <a:pt x="1432" y="1274"/>
                    <a:pt x="1465" y="1237"/>
                    <a:pt x="1491" y="1194"/>
                  </a:cubicBezTo>
                  <a:cubicBezTo>
                    <a:pt x="1555" y="1101"/>
                    <a:pt x="1600" y="994"/>
                    <a:pt x="1613" y="879"/>
                  </a:cubicBezTo>
                  <a:cubicBezTo>
                    <a:pt x="1614" y="865"/>
                    <a:pt x="1613" y="852"/>
                    <a:pt x="1613" y="837"/>
                  </a:cubicBezTo>
                  <a:lnTo>
                    <a:pt x="1613" y="836"/>
                  </a:lnTo>
                  <a:cubicBezTo>
                    <a:pt x="1636" y="686"/>
                    <a:pt x="1618" y="528"/>
                    <a:pt x="1535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17"/>
            <p:cNvSpPr/>
            <p:nvPr/>
          </p:nvSpPr>
          <p:spPr>
            <a:xfrm flipH="1" rot="-8272442">
              <a:off x="1366915" y="1330047"/>
              <a:ext cx="110274" cy="101705"/>
            </a:xfrm>
            <a:custGeom>
              <a:rect b="b" l="l" r="r" t="t"/>
              <a:pathLst>
                <a:path extrusionOk="0" h="1508" w="1635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0" y="597"/>
                    <a:pt x="69" y="1229"/>
                    <a:pt x="547" y="1428"/>
                  </a:cubicBezTo>
                  <a:cubicBezTo>
                    <a:pt x="644" y="1469"/>
                    <a:pt x="746" y="1483"/>
                    <a:pt x="849" y="1483"/>
                  </a:cubicBezTo>
                  <a:cubicBezTo>
                    <a:pt x="872" y="1498"/>
                    <a:pt x="897" y="1508"/>
                    <a:pt x="925" y="1508"/>
                  </a:cubicBezTo>
                  <a:cubicBezTo>
                    <a:pt x="927" y="1508"/>
                    <a:pt x="929" y="1508"/>
                    <a:pt x="931" y="1508"/>
                  </a:cubicBezTo>
                  <a:cubicBezTo>
                    <a:pt x="1079" y="1502"/>
                    <a:pt x="1218" y="1445"/>
                    <a:pt x="1333" y="1357"/>
                  </a:cubicBezTo>
                  <a:cubicBezTo>
                    <a:pt x="1339" y="1353"/>
                    <a:pt x="1348" y="1350"/>
                    <a:pt x="1355" y="1346"/>
                  </a:cubicBezTo>
                  <a:cubicBezTo>
                    <a:pt x="1365" y="1339"/>
                    <a:pt x="1372" y="1327"/>
                    <a:pt x="1382" y="1318"/>
                  </a:cubicBezTo>
                  <a:cubicBezTo>
                    <a:pt x="1385" y="1316"/>
                    <a:pt x="1388" y="1311"/>
                    <a:pt x="1393" y="1308"/>
                  </a:cubicBezTo>
                  <a:cubicBezTo>
                    <a:pt x="1431" y="1274"/>
                    <a:pt x="1463" y="1236"/>
                    <a:pt x="1489" y="1193"/>
                  </a:cubicBezTo>
                  <a:cubicBezTo>
                    <a:pt x="1554" y="1101"/>
                    <a:pt x="1599" y="994"/>
                    <a:pt x="1612" y="878"/>
                  </a:cubicBezTo>
                  <a:cubicBezTo>
                    <a:pt x="1613" y="864"/>
                    <a:pt x="1610" y="850"/>
                    <a:pt x="1612" y="835"/>
                  </a:cubicBezTo>
                  <a:lnTo>
                    <a:pt x="1612" y="835"/>
                  </a:lnTo>
                  <a:lnTo>
                    <a:pt x="1612" y="837"/>
                  </a:lnTo>
                  <a:cubicBezTo>
                    <a:pt x="1635" y="685"/>
                    <a:pt x="1616" y="529"/>
                    <a:pt x="1532" y="383"/>
                  </a:cubicBezTo>
                  <a:cubicBezTo>
                    <a:pt x="1392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17"/>
            <p:cNvSpPr/>
            <p:nvPr/>
          </p:nvSpPr>
          <p:spPr>
            <a:xfrm flipH="1" rot="-8272442">
              <a:off x="1525484" y="1066566"/>
              <a:ext cx="110341" cy="101840"/>
            </a:xfrm>
            <a:custGeom>
              <a:rect b="b" l="l" r="r" t="t"/>
              <a:pathLst>
                <a:path extrusionOk="0" h="1510" w="1636">
                  <a:moveTo>
                    <a:pt x="846" y="1"/>
                  </a:moveTo>
                  <a:cubicBezTo>
                    <a:pt x="652" y="1"/>
                    <a:pt x="460" y="73"/>
                    <a:pt x="322" y="231"/>
                  </a:cubicBezTo>
                  <a:cubicBezTo>
                    <a:pt x="0" y="597"/>
                    <a:pt x="70" y="1231"/>
                    <a:pt x="547" y="1428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4" y="1483"/>
                    <a:pt x="849" y="1483"/>
                  </a:cubicBezTo>
                  <a:cubicBezTo>
                    <a:pt x="872" y="1498"/>
                    <a:pt x="898" y="1509"/>
                    <a:pt x="926" y="1509"/>
                  </a:cubicBezTo>
                  <a:cubicBezTo>
                    <a:pt x="928" y="1509"/>
                    <a:pt x="929" y="1509"/>
                    <a:pt x="931" y="1509"/>
                  </a:cubicBezTo>
                  <a:cubicBezTo>
                    <a:pt x="1078" y="1503"/>
                    <a:pt x="1218" y="1446"/>
                    <a:pt x="1332" y="1358"/>
                  </a:cubicBezTo>
                  <a:cubicBezTo>
                    <a:pt x="1339" y="1353"/>
                    <a:pt x="1348" y="1352"/>
                    <a:pt x="1354" y="1346"/>
                  </a:cubicBezTo>
                  <a:cubicBezTo>
                    <a:pt x="1365" y="1339"/>
                    <a:pt x="1371" y="1327"/>
                    <a:pt x="1381" y="1320"/>
                  </a:cubicBezTo>
                  <a:cubicBezTo>
                    <a:pt x="1385" y="1316"/>
                    <a:pt x="1388" y="1313"/>
                    <a:pt x="1391" y="1310"/>
                  </a:cubicBezTo>
                  <a:cubicBezTo>
                    <a:pt x="1430" y="1275"/>
                    <a:pt x="1463" y="1236"/>
                    <a:pt x="1489" y="1193"/>
                  </a:cubicBezTo>
                  <a:cubicBezTo>
                    <a:pt x="1554" y="1101"/>
                    <a:pt x="1598" y="994"/>
                    <a:pt x="1611" y="880"/>
                  </a:cubicBezTo>
                  <a:cubicBezTo>
                    <a:pt x="1612" y="865"/>
                    <a:pt x="1611" y="851"/>
                    <a:pt x="1611" y="837"/>
                  </a:cubicBezTo>
                  <a:lnTo>
                    <a:pt x="1612" y="837"/>
                  </a:lnTo>
                  <a:cubicBezTo>
                    <a:pt x="1635" y="687"/>
                    <a:pt x="1616" y="529"/>
                    <a:pt x="1533" y="385"/>
                  </a:cubicBezTo>
                  <a:cubicBezTo>
                    <a:pt x="1392" y="141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17"/>
            <p:cNvSpPr/>
            <p:nvPr/>
          </p:nvSpPr>
          <p:spPr>
            <a:xfrm flipH="1" rot="-8272442">
              <a:off x="1639842" y="1175781"/>
              <a:ext cx="110341" cy="101705"/>
            </a:xfrm>
            <a:custGeom>
              <a:rect b="b" l="l" r="r" t="t"/>
              <a:pathLst>
                <a:path extrusionOk="0" h="1508" w="1636">
                  <a:moveTo>
                    <a:pt x="847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1" y="597"/>
                    <a:pt x="70" y="1229"/>
                    <a:pt x="547" y="1428"/>
                  </a:cubicBezTo>
                  <a:cubicBezTo>
                    <a:pt x="644" y="1469"/>
                    <a:pt x="747" y="1483"/>
                    <a:pt x="849" y="1483"/>
                  </a:cubicBezTo>
                  <a:cubicBezTo>
                    <a:pt x="872" y="1498"/>
                    <a:pt x="897" y="1508"/>
                    <a:pt x="925" y="1508"/>
                  </a:cubicBezTo>
                  <a:cubicBezTo>
                    <a:pt x="927" y="1508"/>
                    <a:pt x="929" y="1508"/>
                    <a:pt x="931" y="1508"/>
                  </a:cubicBezTo>
                  <a:cubicBezTo>
                    <a:pt x="1080" y="1502"/>
                    <a:pt x="1218" y="1445"/>
                    <a:pt x="1334" y="1356"/>
                  </a:cubicBezTo>
                  <a:cubicBezTo>
                    <a:pt x="1340" y="1352"/>
                    <a:pt x="1348" y="1350"/>
                    <a:pt x="1355" y="1346"/>
                  </a:cubicBezTo>
                  <a:cubicBezTo>
                    <a:pt x="1366" y="1337"/>
                    <a:pt x="1373" y="1327"/>
                    <a:pt x="1381" y="1318"/>
                  </a:cubicBezTo>
                  <a:cubicBezTo>
                    <a:pt x="1386" y="1316"/>
                    <a:pt x="1389" y="1311"/>
                    <a:pt x="1393" y="1308"/>
                  </a:cubicBezTo>
                  <a:cubicBezTo>
                    <a:pt x="1430" y="1274"/>
                    <a:pt x="1464" y="1236"/>
                    <a:pt x="1490" y="1193"/>
                  </a:cubicBezTo>
                  <a:cubicBezTo>
                    <a:pt x="1555" y="1101"/>
                    <a:pt x="1599" y="994"/>
                    <a:pt x="1611" y="878"/>
                  </a:cubicBezTo>
                  <a:cubicBezTo>
                    <a:pt x="1614" y="864"/>
                    <a:pt x="1611" y="850"/>
                    <a:pt x="1612" y="835"/>
                  </a:cubicBezTo>
                  <a:lnTo>
                    <a:pt x="1612" y="835"/>
                  </a:lnTo>
                  <a:lnTo>
                    <a:pt x="1612" y="837"/>
                  </a:lnTo>
                  <a:cubicBezTo>
                    <a:pt x="1635" y="685"/>
                    <a:pt x="1618" y="528"/>
                    <a:pt x="1534" y="383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17"/>
            <p:cNvSpPr/>
            <p:nvPr/>
          </p:nvSpPr>
          <p:spPr>
            <a:xfrm flipH="1" rot="-8272442">
              <a:off x="1176275" y="917380"/>
              <a:ext cx="114523" cy="105212"/>
            </a:xfrm>
            <a:custGeom>
              <a:rect b="b" l="l" r="r" t="t"/>
              <a:pathLst>
                <a:path extrusionOk="0" h="1560" w="1698">
                  <a:moveTo>
                    <a:pt x="967" y="1"/>
                  </a:moveTo>
                  <a:cubicBezTo>
                    <a:pt x="722" y="1"/>
                    <a:pt x="477" y="125"/>
                    <a:pt x="333" y="322"/>
                  </a:cubicBezTo>
                  <a:cubicBezTo>
                    <a:pt x="1" y="775"/>
                    <a:pt x="313" y="1481"/>
                    <a:pt x="867" y="1553"/>
                  </a:cubicBezTo>
                  <a:cubicBezTo>
                    <a:pt x="899" y="1557"/>
                    <a:pt x="931" y="1559"/>
                    <a:pt x="963" y="1559"/>
                  </a:cubicBezTo>
                  <a:cubicBezTo>
                    <a:pt x="1220" y="1559"/>
                    <a:pt x="1481" y="1428"/>
                    <a:pt x="1559" y="1168"/>
                  </a:cubicBezTo>
                  <a:cubicBezTo>
                    <a:pt x="1569" y="1138"/>
                    <a:pt x="1575" y="1106"/>
                    <a:pt x="1580" y="1074"/>
                  </a:cubicBezTo>
                  <a:cubicBezTo>
                    <a:pt x="1695" y="881"/>
                    <a:pt x="1698" y="638"/>
                    <a:pt x="1607" y="432"/>
                  </a:cubicBezTo>
                  <a:cubicBezTo>
                    <a:pt x="1500" y="190"/>
                    <a:pt x="1278" y="19"/>
                    <a:pt x="1011" y="2"/>
                  </a:cubicBezTo>
                  <a:cubicBezTo>
                    <a:pt x="996" y="1"/>
                    <a:pt x="982" y="1"/>
                    <a:pt x="9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17"/>
            <p:cNvSpPr/>
            <p:nvPr/>
          </p:nvSpPr>
          <p:spPr>
            <a:xfrm flipH="1" rot="-8272442">
              <a:off x="1206392" y="1063929"/>
              <a:ext cx="129496" cy="119106"/>
            </a:xfrm>
            <a:custGeom>
              <a:rect b="b" l="l" r="r" t="t"/>
              <a:pathLst>
                <a:path extrusionOk="0" h="1766" w="1920">
                  <a:moveTo>
                    <a:pt x="925" y="0"/>
                  </a:moveTo>
                  <a:cubicBezTo>
                    <a:pt x="761" y="0"/>
                    <a:pt x="599" y="46"/>
                    <a:pt x="462" y="148"/>
                  </a:cubicBezTo>
                  <a:cubicBezTo>
                    <a:pt x="114" y="405"/>
                    <a:pt x="0" y="913"/>
                    <a:pt x="271" y="1263"/>
                  </a:cubicBezTo>
                  <a:cubicBezTo>
                    <a:pt x="312" y="1376"/>
                    <a:pt x="372" y="1480"/>
                    <a:pt x="460" y="1563"/>
                  </a:cubicBezTo>
                  <a:cubicBezTo>
                    <a:pt x="606" y="1702"/>
                    <a:pt x="797" y="1766"/>
                    <a:pt x="990" y="1766"/>
                  </a:cubicBezTo>
                  <a:cubicBezTo>
                    <a:pt x="1213" y="1766"/>
                    <a:pt x="1439" y="1680"/>
                    <a:pt x="1602" y="1524"/>
                  </a:cubicBezTo>
                  <a:cubicBezTo>
                    <a:pt x="1913" y="1224"/>
                    <a:pt x="1919" y="682"/>
                    <a:pt x="1655" y="350"/>
                  </a:cubicBezTo>
                  <a:cubicBezTo>
                    <a:pt x="1484" y="133"/>
                    <a:pt x="1202" y="0"/>
                    <a:pt x="9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17"/>
            <p:cNvSpPr/>
            <p:nvPr/>
          </p:nvSpPr>
          <p:spPr>
            <a:xfrm flipH="1" rot="-8272442">
              <a:off x="1055457" y="1032785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6" y="0"/>
                  </a:moveTo>
                  <a:cubicBezTo>
                    <a:pt x="652" y="0"/>
                    <a:pt x="460" y="72"/>
                    <a:pt x="322" y="230"/>
                  </a:cubicBezTo>
                  <a:cubicBezTo>
                    <a:pt x="1" y="596"/>
                    <a:pt x="70" y="1230"/>
                    <a:pt x="547" y="1429"/>
                  </a:cubicBezTo>
                  <a:cubicBezTo>
                    <a:pt x="640" y="1466"/>
                    <a:pt x="738" y="1482"/>
                    <a:pt x="836" y="1482"/>
                  </a:cubicBezTo>
                  <a:cubicBezTo>
                    <a:pt x="840" y="1482"/>
                    <a:pt x="845" y="1482"/>
                    <a:pt x="849" y="1482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29" y="1508"/>
                    <a:pt x="931" y="1508"/>
                  </a:cubicBezTo>
                  <a:cubicBezTo>
                    <a:pt x="1080" y="1502"/>
                    <a:pt x="1218" y="1445"/>
                    <a:pt x="1334" y="1357"/>
                  </a:cubicBezTo>
                  <a:cubicBezTo>
                    <a:pt x="1340" y="1352"/>
                    <a:pt x="1348" y="1351"/>
                    <a:pt x="1355" y="1345"/>
                  </a:cubicBezTo>
                  <a:cubicBezTo>
                    <a:pt x="1366" y="1338"/>
                    <a:pt x="1373" y="1328"/>
                    <a:pt x="1381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0" y="1274"/>
                    <a:pt x="1464" y="1236"/>
                    <a:pt x="1490" y="1192"/>
                  </a:cubicBezTo>
                  <a:cubicBezTo>
                    <a:pt x="1555" y="1100"/>
                    <a:pt x="1599" y="995"/>
                    <a:pt x="1611" y="879"/>
                  </a:cubicBezTo>
                  <a:cubicBezTo>
                    <a:pt x="1614" y="865"/>
                    <a:pt x="1611" y="850"/>
                    <a:pt x="1612" y="836"/>
                  </a:cubicBezTo>
                  <a:cubicBezTo>
                    <a:pt x="1635" y="686"/>
                    <a:pt x="1617" y="528"/>
                    <a:pt x="1533" y="384"/>
                  </a:cubicBezTo>
                  <a:cubicBezTo>
                    <a:pt x="1393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17"/>
            <p:cNvSpPr/>
            <p:nvPr/>
          </p:nvSpPr>
          <p:spPr>
            <a:xfrm flipH="1" rot="-8272442">
              <a:off x="1328392" y="878496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8" y="0"/>
                  </a:moveTo>
                  <a:cubicBezTo>
                    <a:pt x="653" y="0"/>
                    <a:pt x="461" y="72"/>
                    <a:pt x="323" y="230"/>
                  </a:cubicBezTo>
                  <a:cubicBezTo>
                    <a:pt x="1" y="596"/>
                    <a:pt x="70" y="1230"/>
                    <a:pt x="548" y="1427"/>
                  </a:cubicBezTo>
                  <a:cubicBezTo>
                    <a:pt x="641" y="1466"/>
                    <a:pt x="738" y="1482"/>
                    <a:pt x="837" y="1482"/>
                  </a:cubicBezTo>
                  <a:cubicBezTo>
                    <a:pt x="841" y="1482"/>
                    <a:pt x="845" y="1482"/>
                    <a:pt x="849" y="1482"/>
                  </a:cubicBezTo>
                  <a:cubicBezTo>
                    <a:pt x="873" y="1497"/>
                    <a:pt x="898" y="1508"/>
                    <a:pt x="927" y="1508"/>
                  </a:cubicBezTo>
                  <a:cubicBezTo>
                    <a:pt x="928" y="1508"/>
                    <a:pt x="930" y="1508"/>
                    <a:pt x="932" y="1508"/>
                  </a:cubicBezTo>
                  <a:cubicBezTo>
                    <a:pt x="1080" y="1502"/>
                    <a:pt x="1219" y="1445"/>
                    <a:pt x="1334" y="1357"/>
                  </a:cubicBezTo>
                  <a:cubicBezTo>
                    <a:pt x="1340" y="1352"/>
                    <a:pt x="1349" y="1351"/>
                    <a:pt x="1354" y="1345"/>
                  </a:cubicBezTo>
                  <a:cubicBezTo>
                    <a:pt x="1366" y="1338"/>
                    <a:pt x="1372" y="1326"/>
                    <a:pt x="1382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1" y="1274"/>
                    <a:pt x="1464" y="1236"/>
                    <a:pt x="1490" y="1192"/>
                  </a:cubicBezTo>
                  <a:cubicBezTo>
                    <a:pt x="1555" y="1100"/>
                    <a:pt x="1600" y="993"/>
                    <a:pt x="1611" y="879"/>
                  </a:cubicBezTo>
                  <a:cubicBezTo>
                    <a:pt x="1613" y="865"/>
                    <a:pt x="1611" y="850"/>
                    <a:pt x="1613" y="836"/>
                  </a:cubicBezTo>
                  <a:cubicBezTo>
                    <a:pt x="1636" y="686"/>
                    <a:pt x="1617" y="528"/>
                    <a:pt x="1533" y="384"/>
                  </a:cubicBezTo>
                  <a:cubicBezTo>
                    <a:pt x="1393" y="140"/>
                    <a:pt x="1118" y="0"/>
                    <a:pt x="8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17"/>
            <p:cNvSpPr/>
            <p:nvPr/>
          </p:nvSpPr>
          <p:spPr>
            <a:xfrm flipH="1" rot="-8272442">
              <a:off x="1547784" y="1749547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70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5" y="1483"/>
                    <a:pt x="849" y="1483"/>
                  </a:cubicBezTo>
                  <a:cubicBezTo>
                    <a:pt x="872" y="1498"/>
                    <a:pt x="898" y="1509"/>
                    <a:pt x="926" y="1509"/>
                  </a:cubicBezTo>
                  <a:cubicBezTo>
                    <a:pt x="928" y="1509"/>
                    <a:pt x="929" y="1509"/>
                    <a:pt x="931" y="1509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39" y="1353"/>
                    <a:pt x="1348" y="1352"/>
                    <a:pt x="1355" y="1346"/>
                  </a:cubicBezTo>
                  <a:cubicBezTo>
                    <a:pt x="1365" y="1339"/>
                    <a:pt x="1373" y="1328"/>
                    <a:pt x="1381" y="1320"/>
                  </a:cubicBezTo>
                  <a:cubicBezTo>
                    <a:pt x="1386" y="1317"/>
                    <a:pt x="1388" y="1313"/>
                    <a:pt x="1393" y="1310"/>
                  </a:cubicBezTo>
                  <a:cubicBezTo>
                    <a:pt x="1432" y="1275"/>
                    <a:pt x="1463" y="1236"/>
                    <a:pt x="1489" y="1194"/>
                  </a:cubicBezTo>
                  <a:cubicBezTo>
                    <a:pt x="1554" y="1100"/>
                    <a:pt x="1599" y="995"/>
                    <a:pt x="1612" y="880"/>
                  </a:cubicBezTo>
                  <a:cubicBezTo>
                    <a:pt x="1614" y="865"/>
                    <a:pt x="1611" y="851"/>
                    <a:pt x="1612" y="836"/>
                  </a:cubicBezTo>
                  <a:cubicBezTo>
                    <a:pt x="1635" y="686"/>
                    <a:pt x="1616" y="529"/>
                    <a:pt x="1533" y="385"/>
                  </a:cubicBezTo>
                  <a:cubicBezTo>
                    <a:pt x="1393" y="140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17"/>
            <p:cNvSpPr/>
            <p:nvPr/>
          </p:nvSpPr>
          <p:spPr>
            <a:xfrm flipH="1" rot="-8272442">
              <a:off x="1368432" y="1651436"/>
              <a:ext cx="114590" cy="105212"/>
            </a:xfrm>
            <a:custGeom>
              <a:rect b="b" l="l" r="r" t="t"/>
              <a:pathLst>
                <a:path extrusionOk="0" h="1560" w="1699">
                  <a:moveTo>
                    <a:pt x="967" y="0"/>
                  </a:moveTo>
                  <a:cubicBezTo>
                    <a:pt x="722" y="0"/>
                    <a:pt x="478" y="125"/>
                    <a:pt x="333" y="322"/>
                  </a:cubicBezTo>
                  <a:cubicBezTo>
                    <a:pt x="0" y="775"/>
                    <a:pt x="313" y="1481"/>
                    <a:pt x="866" y="1553"/>
                  </a:cubicBezTo>
                  <a:cubicBezTo>
                    <a:pt x="898" y="1557"/>
                    <a:pt x="930" y="1559"/>
                    <a:pt x="963" y="1559"/>
                  </a:cubicBezTo>
                  <a:cubicBezTo>
                    <a:pt x="1221" y="1559"/>
                    <a:pt x="1482" y="1428"/>
                    <a:pt x="1560" y="1168"/>
                  </a:cubicBezTo>
                  <a:cubicBezTo>
                    <a:pt x="1570" y="1137"/>
                    <a:pt x="1576" y="1106"/>
                    <a:pt x="1579" y="1074"/>
                  </a:cubicBezTo>
                  <a:cubicBezTo>
                    <a:pt x="1696" y="880"/>
                    <a:pt x="1698" y="638"/>
                    <a:pt x="1608" y="432"/>
                  </a:cubicBezTo>
                  <a:cubicBezTo>
                    <a:pt x="1501" y="188"/>
                    <a:pt x="1279" y="19"/>
                    <a:pt x="1010" y="2"/>
                  </a:cubicBezTo>
                  <a:cubicBezTo>
                    <a:pt x="996" y="1"/>
                    <a:pt x="981" y="0"/>
                    <a:pt x="9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17"/>
            <p:cNvSpPr/>
            <p:nvPr/>
          </p:nvSpPr>
          <p:spPr>
            <a:xfrm flipH="1" rot="-8272442">
              <a:off x="1236334" y="1452330"/>
              <a:ext cx="110341" cy="101705"/>
            </a:xfrm>
            <a:custGeom>
              <a:rect b="b" l="l" r="r" t="t"/>
              <a:pathLst>
                <a:path extrusionOk="0" h="1508" w="1636">
                  <a:moveTo>
                    <a:pt x="847" y="0"/>
                  </a:moveTo>
                  <a:cubicBezTo>
                    <a:pt x="653" y="0"/>
                    <a:pt x="461" y="72"/>
                    <a:pt x="323" y="229"/>
                  </a:cubicBezTo>
                  <a:cubicBezTo>
                    <a:pt x="1" y="597"/>
                    <a:pt x="70" y="1229"/>
                    <a:pt x="548" y="1428"/>
                  </a:cubicBezTo>
                  <a:cubicBezTo>
                    <a:pt x="644" y="1468"/>
                    <a:pt x="747" y="1483"/>
                    <a:pt x="849" y="1483"/>
                  </a:cubicBezTo>
                  <a:cubicBezTo>
                    <a:pt x="872" y="1497"/>
                    <a:pt x="898" y="1507"/>
                    <a:pt x="926" y="1507"/>
                  </a:cubicBezTo>
                  <a:cubicBezTo>
                    <a:pt x="928" y="1507"/>
                    <a:pt x="930" y="1507"/>
                    <a:pt x="931" y="1507"/>
                  </a:cubicBezTo>
                  <a:cubicBezTo>
                    <a:pt x="1080" y="1501"/>
                    <a:pt x="1219" y="1445"/>
                    <a:pt x="1334" y="1357"/>
                  </a:cubicBezTo>
                  <a:cubicBezTo>
                    <a:pt x="1340" y="1353"/>
                    <a:pt x="1348" y="1350"/>
                    <a:pt x="1356" y="1345"/>
                  </a:cubicBezTo>
                  <a:cubicBezTo>
                    <a:pt x="1366" y="1338"/>
                    <a:pt x="1373" y="1327"/>
                    <a:pt x="1382" y="1318"/>
                  </a:cubicBezTo>
                  <a:cubicBezTo>
                    <a:pt x="1386" y="1315"/>
                    <a:pt x="1389" y="1312"/>
                    <a:pt x="1393" y="1308"/>
                  </a:cubicBezTo>
                  <a:cubicBezTo>
                    <a:pt x="1432" y="1273"/>
                    <a:pt x="1464" y="1236"/>
                    <a:pt x="1490" y="1193"/>
                  </a:cubicBezTo>
                  <a:cubicBezTo>
                    <a:pt x="1555" y="1100"/>
                    <a:pt x="1600" y="993"/>
                    <a:pt x="1613" y="878"/>
                  </a:cubicBezTo>
                  <a:cubicBezTo>
                    <a:pt x="1614" y="864"/>
                    <a:pt x="1611" y="851"/>
                    <a:pt x="1613" y="836"/>
                  </a:cubicBezTo>
                  <a:cubicBezTo>
                    <a:pt x="1636" y="685"/>
                    <a:pt x="1617" y="529"/>
                    <a:pt x="1533" y="383"/>
                  </a:cubicBezTo>
                  <a:cubicBezTo>
                    <a:pt x="1393" y="139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17"/>
            <p:cNvSpPr/>
            <p:nvPr/>
          </p:nvSpPr>
          <p:spPr>
            <a:xfrm flipH="1" rot="-8272442">
              <a:off x="1406105" y="1503388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2" y="0"/>
                    <a:pt x="461" y="72"/>
                    <a:pt x="323" y="230"/>
                  </a:cubicBezTo>
                  <a:cubicBezTo>
                    <a:pt x="1" y="598"/>
                    <a:pt x="70" y="1230"/>
                    <a:pt x="548" y="1429"/>
                  </a:cubicBezTo>
                  <a:cubicBezTo>
                    <a:pt x="644" y="1469"/>
                    <a:pt x="747" y="1483"/>
                    <a:pt x="849" y="1483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30" y="1508"/>
                    <a:pt x="931" y="1508"/>
                  </a:cubicBezTo>
                  <a:cubicBezTo>
                    <a:pt x="1080" y="1502"/>
                    <a:pt x="1219" y="1446"/>
                    <a:pt x="1334" y="1356"/>
                  </a:cubicBezTo>
                  <a:cubicBezTo>
                    <a:pt x="1341" y="1352"/>
                    <a:pt x="1348" y="1351"/>
                    <a:pt x="1356" y="1346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6"/>
                    <a:pt x="1389" y="1312"/>
                    <a:pt x="1393" y="1309"/>
                  </a:cubicBezTo>
                  <a:cubicBezTo>
                    <a:pt x="1432" y="1274"/>
                    <a:pt x="1464" y="1237"/>
                    <a:pt x="1490" y="1193"/>
                  </a:cubicBezTo>
                  <a:cubicBezTo>
                    <a:pt x="1555" y="1101"/>
                    <a:pt x="1600" y="994"/>
                    <a:pt x="1613" y="879"/>
                  </a:cubicBezTo>
                  <a:cubicBezTo>
                    <a:pt x="1614" y="864"/>
                    <a:pt x="1611" y="850"/>
                    <a:pt x="1613" y="836"/>
                  </a:cubicBezTo>
                  <a:cubicBezTo>
                    <a:pt x="1636" y="686"/>
                    <a:pt x="1618" y="528"/>
                    <a:pt x="1535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17"/>
            <p:cNvSpPr/>
            <p:nvPr/>
          </p:nvSpPr>
          <p:spPr>
            <a:xfrm flipH="1" rot="-8272442">
              <a:off x="1520522" y="1612558"/>
              <a:ext cx="110274" cy="101773"/>
            </a:xfrm>
            <a:custGeom>
              <a:rect b="b" l="l" r="r" t="t"/>
              <a:pathLst>
                <a:path extrusionOk="0" h="1509" w="1635">
                  <a:moveTo>
                    <a:pt x="848" y="1"/>
                  </a:moveTo>
                  <a:cubicBezTo>
                    <a:pt x="653" y="1"/>
                    <a:pt x="461" y="73"/>
                    <a:pt x="323" y="231"/>
                  </a:cubicBezTo>
                  <a:cubicBezTo>
                    <a:pt x="0" y="597"/>
                    <a:pt x="71" y="1230"/>
                    <a:pt x="548" y="1428"/>
                  </a:cubicBezTo>
                  <a:cubicBezTo>
                    <a:pt x="645" y="1469"/>
                    <a:pt x="748" y="1483"/>
                    <a:pt x="850" y="1483"/>
                  </a:cubicBezTo>
                  <a:cubicBezTo>
                    <a:pt x="875" y="1499"/>
                    <a:pt x="902" y="1509"/>
                    <a:pt x="932" y="1509"/>
                  </a:cubicBezTo>
                  <a:cubicBezTo>
                    <a:pt x="1079" y="1503"/>
                    <a:pt x="1219" y="1445"/>
                    <a:pt x="1333" y="1357"/>
                  </a:cubicBezTo>
                  <a:cubicBezTo>
                    <a:pt x="1341" y="1353"/>
                    <a:pt x="1349" y="1350"/>
                    <a:pt x="1355" y="1346"/>
                  </a:cubicBezTo>
                  <a:cubicBezTo>
                    <a:pt x="1367" y="1339"/>
                    <a:pt x="1372" y="1327"/>
                    <a:pt x="1382" y="1320"/>
                  </a:cubicBezTo>
                  <a:cubicBezTo>
                    <a:pt x="1387" y="1316"/>
                    <a:pt x="1390" y="1313"/>
                    <a:pt x="1393" y="1310"/>
                  </a:cubicBezTo>
                  <a:cubicBezTo>
                    <a:pt x="1431" y="1275"/>
                    <a:pt x="1465" y="1236"/>
                    <a:pt x="1491" y="1193"/>
                  </a:cubicBezTo>
                  <a:cubicBezTo>
                    <a:pt x="1556" y="1101"/>
                    <a:pt x="1599" y="994"/>
                    <a:pt x="1612" y="880"/>
                  </a:cubicBezTo>
                  <a:cubicBezTo>
                    <a:pt x="1613" y="865"/>
                    <a:pt x="1612" y="851"/>
                    <a:pt x="1612" y="837"/>
                  </a:cubicBezTo>
                  <a:cubicBezTo>
                    <a:pt x="1635" y="686"/>
                    <a:pt x="1618" y="529"/>
                    <a:pt x="1534" y="383"/>
                  </a:cubicBezTo>
                  <a:cubicBezTo>
                    <a:pt x="1393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17"/>
            <p:cNvSpPr/>
            <p:nvPr/>
          </p:nvSpPr>
          <p:spPr>
            <a:xfrm flipH="1" rot="-8272442">
              <a:off x="1056969" y="1354188"/>
              <a:ext cx="114523" cy="105212"/>
            </a:xfrm>
            <a:custGeom>
              <a:rect b="b" l="l" r="r" t="t"/>
              <a:pathLst>
                <a:path extrusionOk="0" h="1560" w="1698">
                  <a:moveTo>
                    <a:pt x="964" y="1"/>
                  </a:moveTo>
                  <a:cubicBezTo>
                    <a:pt x="721" y="1"/>
                    <a:pt x="478" y="126"/>
                    <a:pt x="334" y="321"/>
                  </a:cubicBezTo>
                  <a:cubicBezTo>
                    <a:pt x="1" y="774"/>
                    <a:pt x="314" y="1481"/>
                    <a:pt x="866" y="1554"/>
                  </a:cubicBezTo>
                  <a:cubicBezTo>
                    <a:pt x="898" y="1558"/>
                    <a:pt x="929" y="1559"/>
                    <a:pt x="961" y="1559"/>
                  </a:cubicBezTo>
                  <a:cubicBezTo>
                    <a:pt x="1219" y="1559"/>
                    <a:pt x="1482" y="1429"/>
                    <a:pt x="1560" y="1167"/>
                  </a:cubicBezTo>
                  <a:cubicBezTo>
                    <a:pt x="1569" y="1137"/>
                    <a:pt x="1576" y="1105"/>
                    <a:pt x="1579" y="1073"/>
                  </a:cubicBezTo>
                  <a:cubicBezTo>
                    <a:pt x="1695" y="881"/>
                    <a:pt x="1697" y="639"/>
                    <a:pt x="1608" y="432"/>
                  </a:cubicBezTo>
                  <a:cubicBezTo>
                    <a:pt x="1500" y="189"/>
                    <a:pt x="1279" y="18"/>
                    <a:pt x="1011" y="2"/>
                  </a:cubicBezTo>
                  <a:cubicBezTo>
                    <a:pt x="995" y="1"/>
                    <a:pt x="979" y="1"/>
                    <a:pt x="9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17"/>
            <p:cNvSpPr/>
            <p:nvPr/>
          </p:nvSpPr>
          <p:spPr>
            <a:xfrm flipH="1" rot="-8272442">
              <a:off x="924890" y="1155141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6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69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4" y="1483"/>
                    <a:pt x="849" y="1483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8" y="1503"/>
                    <a:pt x="1218" y="1445"/>
                    <a:pt x="1332" y="1357"/>
                  </a:cubicBezTo>
                  <a:cubicBezTo>
                    <a:pt x="1339" y="1353"/>
                    <a:pt x="1348" y="1351"/>
                    <a:pt x="1354" y="1346"/>
                  </a:cubicBezTo>
                  <a:cubicBezTo>
                    <a:pt x="1365" y="1339"/>
                    <a:pt x="1371" y="1328"/>
                    <a:pt x="1381" y="1320"/>
                  </a:cubicBezTo>
                  <a:cubicBezTo>
                    <a:pt x="1385" y="1317"/>
                    <a:pt x="1388" y="1313"/>
                    <a:pt x="1393" y="1310"/>
                  </a:cubicBezTo>
                  <a:cubicBezTo>
                    <a:pt x="1430" y="1275"/>
                    <a:pt x="1463" y="1236"/>
                    <a:pt x="1489" y="1194"/>
                  </a:cubicBezTo>
                  <a:cubicBezTo>
                    <a:pt x="1554" y="1100"/>
                    <a:pt x="1599" y="995"/>
                    <a:pt x="1610" y="880"/>
                  </a:cubicBezTo>
                  <a:cubicBezTo>
                    <a:pt x="1613" y="865"/>
                    <a:pt x="1610" y="851"/>
                    <a:pt x="1612" y="836"/>
                  </a:cubicBezTo>
                  <a:lnTo>
                    <a:pt x="1610" y="836"/>
                  </a:lnTo>
                  <a:cubicBezTo>
                    <a:pt x="1635" y="686"/>
                    <a:pt x="1616" y="529"/>
                    <a:pt x="1533" y="385"/>
                  </a:cubicBezTo>
                  <a:cubicBezTo>
                    <a:pt x="1392" y="140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17"/>
            <p:cNvSpPr/>
            <p:nvPr/>
          </p:nvSpPr>
          <p:spPr>
            <a:xfrm flipH="1" rot="-8272442">
              <a:off x="1094683" y="1206207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0" y="73"/>
                    <a:pt x="322" y="230"/>
                  </a:cubicBezTo>
                  <a:cubicBezTo>
                    <a:pt x="0" y="597"/>
                    <a:pt x="69" y="1230"/>
                    <a:pt x="547" y="1428"/>
                  </a:cubicBezTo>
                  <a:cubicBezTo>
                    <a:pt x="644" y="1468"/>
                    <a:pt x="746" y="1483"/>
                    <a:pt x="849" y="1483"/>
                  </a:cubicBezTo>
                  <a:cubicBezTo>
                    <a:pt x="873" y="1499"/>
                    <a:pt x="901" y="1509"/>
                    <a:pt x="931" y="1509"/>
                  </a:cubicBezTo>
                  <a:cubicBezTo>
                    <a:pt x="1080" y="1503"/>
                    <a:pt x="1218" y="1445"/>
                    <a:pt x="1333" y="1357"/>
                  </a:cubicBezTo>
                  <a:cubicBezTo>
                    <a:pt x="1341" y="1353"/>
                    <a:pt x="1348" y="1350"/>
                    <a:pt x="1355" y="1346"/>
                  </a:cubicBezTo>
                  <a:cubicBezTo>
                    <a:pt x="1365" y="1338"/>
                    <a:pt x="1372" y="1327"/>
                    <a:pt x="1383" y="1320"/>
                  </a:cubicBezTo>
                  <a:cubicBezTo>
                    <a:pt x="1385" y="1315"/>
                    <a:pt x="1388" y="1312"/>
                    <a:pt x="1393" y="1310"/>
                  </a:cubicBezTo>
                  <a:cubicBezTo>
                    <a:pt x="1432" y="1275"/>
                    <a:pt x="1463" y="1236"/>
                    <a:pt x="1489" y="1193"/>
                  </a:cubicBezTo>
                  <a:cubicBezTo>
                    <a:pt x="1554" y="1100"/>
                    <a:pt x="1599" y="994"/>
                    <a:pt x="1612" y="880"/>
                  </a:cubicBezTo>
                  <a:cubicBezTo>
                    <a:pt x="1613" y="865"/>
                    <a:pt x="1611" y="851"/>
                    <a:pt x="1612" y="836"/>
                  </a:cubicBezTo>
                  <a:cubicBezTo>
                    <a:pt x="1635" y="686"/>
                    <a:pt x="1616" y="529"/>
                    <a:pt x="1534" y="383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17"/>
            <p:cNvSpPr/>
            <p:nvPr/>
          </p:nvSpPr>
          <p:spPr>
            <a:xfrm flipH="1" rot="-8272442">
              <a:off x="1209041" y="1315355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1" y="598"/>
                    <a:pt x="70" y="1230"/>
                    <a:pt x="549" y="1429"/>
                  </a:cubicBezTo>
                  <a:cubicBezTo>
                    <a:pt x="644" y="1469"/>
                    <a:pt x="748" y="1484"/>
                    <a:pt x="849" y="1484"/>
                  </a:cubicBezTo>
                  <a:cubicBezTo>
                    <a:pt x="873" y="1497"/>
                    <a:pt x="899" y="1508"/>
                    <a:pt x="928" y="1508"/>
                  </a:cubicBezTo>
                  <a:cubicBezTo>
                    <a:pt x="929" y="1508"/>
                    <a:pt x="931" y="1508"/>
                    <a:pt x="933" y="1508"/>
                  </a:cubicBezTo>
                  <a:cubicBezTo>
                    <a:pt x="1080" y="1502"/>
                    <a:pt x="1218" y="1446"/>
                    <a:pt x="1334" y="1357"/>
                  </a:cubicBezTo>
                  <a:cubicBezTo>
                    <a:pt x="1341" y="1352"/>
                    <a:pt x="1348" y="1351"/>
                    <a:pt x="1355" y="1347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6"/>
                    <a:pt x="1390" y="1312"/>
                    <a:pt x="1393" y="1309"/>
                  </a:cubicBezTo>
                  <a:cubicBezTo>
                    <a:pt x="1432" y="1274"/>
                    <a:pt x="1465" y="1237"/>
                    <a:pt x="1491" y="1194"/>
                  </a:cubicBezTo>
                  <a:cubicBezTo>
                    <a:pt x="1555" y="1101"/>
                    <a:pt x="1599" y="995"/>
                    <a:pt x="1612" y="879"/>
                  </a:cubicBezTo>
                  <a:cubicBezTo>
                    <a:pt x="1614" y="865"/>
                    <a:pt x="1612" y="850"/>
                    <a:pt x="1612" y="836"/>
                  </a:cubicBezTo>
                  <a:cubicBezTo>
                    <a:pt x="1635" y="686"/>
                    <a:pt x="1618" y="528"/>
                    <a:pt x="1534" y="384"/>
                  </a:cubicBezTo>
                  <a:cubicBezTo>
                    <a:pt x="1393" y="140"/>
                    <a:pt x="1117" y="1"/>
                    <a:pt x="8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17"/>
            <p:cNvSpPr/>
            <p:nvPr/>
          </p:nvSpPr>
          <p:spPr>
            <a:xfrm flipH="1" rot="-8272442">
              <a:off x="745496" y="1056962"/>
              <a:ext cx="114523" cy="105212"/>
            </a:xfrm>
            <a:custGeom>
              <a:rect b="b" l="l" r="r" t="t"/>
              <a:pathLst>
                <a:path extrusionOk="0" h="1560" w="1698">
                  <a:moveTo>
                    <a:pt x="967" y="0"/>
                  </a:moveTo>
                  <a:cubicBezTo>
                    <a:pt x="723" y="0"/>
                    <a:pt x="479" y="125"/>
                    <a:pt x="334" y="322"/>
                  </a:cubicBezTo>
                  <a:cubicBezTo>
                    <a:pt x="1" y="775"/>
                    <a:pt x="314" y="1481"/>
                    <a:pt x="867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3" y="1428"/>
                    <a:pt x="1561" y="1168"/>
                  </a:cubicBezTo>
                  <a:cubicBezTo>
                    <a:pt x="1569" y="1137"/>
                    <a:pt x="1577" y="1106"/>
                    <a:pt x="1580" y="1074"/>
                  </a:cubicBezTo>
                  <a:cubicBezTo>
                    <a:pt x="1695" y="880"/>
                    <a:pt x="1698" y="638"/>
                    <a:pt x="1607" y="432"/>
                  </a:cubicBezTo>
                  <a:lnTo>
                    <a:pt x="1608" y="432"/>
                  </a:lnTo>
                  <a:cubicBezTo>
                    <a:pt x="1500" y="188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17"/>
            <p:cNvSpPr/>
            <p:nvPr/>
          </p:nvSpPr>
          <p:spPr>
            <a:xfrm flipH="1" rot="-8272442">
              <a:off x="775627" y="1203517"/>
              <a:ext cx="129428" cy="119241"/>
            </a:xfrm>
            <a:custGeom>
              <a:rect b="b" l="l" r="r" t="t"/>
              <a:pathLst>
                <a:path extrusionOk="0" h="1768" w="1919">
                  <a:moveTo>
                    <a:pt x="924" y="1"/>
                  </a:moveTo>
                  <a:cubicBezTo>
                    <a:pt x="761" y="1"/>
                    <a:pt x="599" y="47"/>
                    <a:pt x="461" y="149"/>
                  </a:cubicBezTo>
                  <a:cubicBezTo>
                    <a:pt x="113" y="405"/>
                    <a:pt x="1" y="914"/>
                    <a:pt x="270" y="1265"/>
                  </a:cubicBezTo>
                  <a:cubicBezTo>
                    <a:pt x="311" y="1376"/>
                    <a:pt x="371" y="1481"/>
                    <a:pt x="459" y="1564"/>
                  </a:cubicBezTo>
                  <a:cubicBezTo>
                    <a:pt x="605" y="1703"/>
                    <a:pt x="797" y="1767"/>
                    <a:pt x="990" y="1767"/>
                  </a:cubicBezTo>
                  <a:cubicBezTo>
                    <a:pt x="1213" y="1767"/>
                    <a:pt x="1438" y="1681"/>
                    <a:pt x="1601" y="1526"/>
                  </a:cubicBezTo>
                  <a:cubicBezTo>
                    <a:pt x="1914" y="1226"/>
                    <a:pt x="1918" y="683"/>
                    <a:pt x="1656" y="351"/>
                  </a:cubicBezTo>
                  <a:cubicBezTo>
                    <a:pt x="1483" y="134"/>
                    <a:pt x="1202" y="1"/>
                    <a:pt x="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17"/>
            <p:cNvSpPr/>
            <p:nvPr/>
          </p:nvSpPr>
          <p:spPr>
            <a:xfrm flipH="1" rot="-8272442">
              <a:off x="626136" y="1493843"/>
              <a:ext cx="114590" cy="105212"/>
            </a:xfrm>
            <a:custGeom>
              <a:rect b="b" l="l" r="r" t="t"/>
              <a:pathLst>
                <a:path extrusionOk="0" h="1560" w="1699">
                  <a:moveTo>
                    <a:pt x="967" y="0"/>
                  </a:moveTo>
                  <a:cubicBezTo>
                    <a:pt x="723" y="0"/>
                    <a:pt x="478" y="126"/>
                    <a:pt x="334" y="322"/>
                  </a:cubicBezTo>
                  <a:cubicBezTo>
                    <a:pt x="1" y="775"/>
                    <a:pt x="314" y="1481"/>
                    <a:pt x="866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2" y="1429"/>
                    <a:pt x="1560" y="1168"/>
                  </a:cubicBezTo>
                  <a:cubicBezTo>
                    <a:pt x="1570" y="1137"/>
                    <a:pt x="1576" y="1106"/>
                    <a:pt x="1579" y="1074"/>
                  </a:cubicBezTo>
                  <a:cubicBezTo>
                    <a:pt x="1696" y="882"/>
                    <a:pt x="1699" y="638"/>
                    <a:pt x="1608" y="432"/>
                  </a:cubicBezTo>
                  <a:cubicBezTo>
                    <a:pt x="1501" y="189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17"/>
            <p:cNvSpPr/>
            <p:nvPr/>
          </p:nvSpPr>
          <p:spPr>
            <a:xfrm flipH="1" rot="-8272442">
              <a:off x="663859" y="1345840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69" y="1229"/>
                    <a:pt x="547" y="1429"/>
                  </a:cubicBezTo>
                  <a:cubicBezTo>
                    <a:pt x="644" y="1469"/>
                    <a:pt x="748" y="1483"/>
                    <a:pt x="849" y="1483"/>
                  </a:cubicBezTo>
                  <a:cubicBezTo>
                    <a:pt x="872" y="1498"/>
                    <a:pt x="897" y="1508"/>
                    <a:pt x="926" y="1508"/>
                  </a:cubicBezTo>
                  <a:cubicBezTo>
                    <a:pt x="928" y="1508"/>
                    <a:pt x="930" y="1508"/>
                    <a:pt x="932" y="1508"/>
                  </a:cubicBezTo>
                  <a:cubicBezTo>
                    <a:pt x="1080" y="1502"/>
                    <a:pt x="1218" y="1446"/>
                    <a:pt x="1333" y="1358"/>
                  </a:cubicBezTo>
                  <a:cubicBezTo>
                    <a:pt x="1341" y="1354"/>
                    <a:pt x="1348" y="1351"/>
                    <a:pt x="1355" y="1346"/>
                  </a:cubicBezTo>
                  <a:cubicBezTo>
                    <a:pt x="1365" y="1339"/>
                    <a:pt x="1372" y="1328"/>
                    <a:pt x="1383" y="1319"/>
                  </a:cubicBezTo>
                  <a:cubicBezTo>
                    <a:pt x="1385" y="1316"/>
                    <a:pt x="1390" y="1313"/>
                    <a:pt x="1393" y="1309"/>
                  </a:cubicBezTo>
                  <a:cubicBezTo>
                    <a:pt x="1432" y="1274"/>
                    <a:pt x="1465" y="1237"/>
                    <a:pt x="1491" y="1193"/>
                  </a:cubicBezTo>
                  <a:cubicBezTo>
                    <a:pt x="1554" y="1101"/>
                    <a:pt x="1599" y="994"/>
                    <a:pt x="1612" y="880"/>
                  </a:cubicBezTo>
                  <a:cubicBezTo>
                    <a:pt x="1613" y="866"/>
                    <a:pt x="1612" y="851"/>
                    <a:pt x="1612" y="837"/>
                  </a:cubicBezTo>
                  <a:cubicBezTo>
                    <a:pt x="1635" y="685"/>
                    <a:pt x="1618" y="530"/>
                    <a:pt x="1534" y="384"/>
                  </a:cubicBezTo>
                  <a:cubicBezTo>
                    <a:pt x="1393" y="140"/>
                    <a:pt x="1117" y="1"/>
                    <a:pt x="8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17"/>
            <p:cNvSpPr/>
            <p:nvPr/>
          </p:nvSpPr>
          <p:spPr>
            <a:xfrm flipH="1" rot="-8272442">
              <a:off x="1176275" y="917380"/>
              <a:ext cx="114523" cy="105212"/>
            </a:xfrm>
            <a:custGeom>
              <a:rect b="b" l="l" r="r" t="t"/>
              <a:pathLst>
                <a:path extrusionOk="0" h="1560" w="1698">
                  <a:moveTo>
                    <a:pt x="967" y="1"/>
                  </a:moveTo>
                  <a:cubicBezTo>
                    <a:pt x="722" y="1"/>
                    <a:pt x="477" y="125"/>
                    <a:pt x="333" y="322"/>
                  </a:cubicBezTo>
                  <a:cubicBezTo>
                    <a:pt x="1" y="775"/>
                    <a:pt x="313" y="1481"/>
                    <a:pt x="867" y="1553"/>
                  </a:cubicBezTo>
                  <a:cubicBezTo>
                    <a:pt x="899" y="1557"/>
                    <a:pt x="931" y="1559"/>
                    <a:pt x="963" y="1559"/>
                  </a:cubicBezTo>
                  <a:cubicBezTo>
                    <a:pt x="1220" y="1559"/>
                    <a:pt x="1481" y="1428"/>
                    <a:pt x="1559" y="1168"/>
                  </a:cubicBezTo>
                  <a:cubicBezTo>
                    <a:pt x="1569" y="1138"/>
                    <a:pt x="1575" y="1106"/>
                    <a:pt x="1580" y="1074"/>
                  </a:cubicBezTo>
                  <a:cubicBezTo>
                    <a:pt x="1695" y="881"/>
                    <a:pt x="1698" y="638"/>
                    <a:pt x="1607" y="432"/>
                  </a:cubicBezTo>
                  <a:cubicBezTo>
                    <a:pt x="1500" y="190"/>
                    <a:pt x="1278" y="19"/>
                    <a:pt x="1011" y="2"/>
                  </a:cubicBezTo>
                  <a:cubicBezTo>
                    <a:pt x="996" y="1"/>
                    <a:pt x="982" y="1"/>
                    <a:pt x="9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17"/>
            <p:cNvSpPr/>
            <p:nvPr/>
          </p:nvSpPr>
          <p:spPr>
            <a:xfrm flipH="1" rot="-8272442">
              <a:off x="1014355" y="905468"/>
              <a:ext cx="110274" cy="101773"/>
            </a:xfrm>
            <a:custGeom>
              <a:rect b="b" l="l" r="r" t="t"/>
              <a:pathLst>
                <a:path extrusionOk="0" h="1509" w="1635">
                  <a:moveTo>
                    <a:pt x="846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8"/>
                    <a:pt x="69" y="1230"/>
                    <a:pt x="547" y="1429"/>
                  </a:cubicBezTo>
                  <a:cubicBezTo>
                    <a:pt x="644" y="1468"/>
                    <a:pt x="746" y="1484"/>
                    <a:pt x="848" y="1484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9" y="1503"/>
                    <a:pt x="1218" y="1446"/>
                    <a:pt x="1333" y="1357"/>
                  </a:cubicBezTo>
                  <a:cubicBezTo>
                    <a:pt x="1339" y="1353"/>
                    <a:pt x="1348" y="1351"/>
                    <a:pt x="1355" y="1347"/>
                  </a:cubicBezTo>
                  <a:cubicBezTo>
                    <a:pt x="1365" y="1338"/>
                    <a:pt x="1372" y="1328"/>
                    <a:pt x="1381" y="1319"/>
                  </a:cubicBezTo>
                  <a:cubicBezTo>
                    <a:pt x="1385" y="1317"/>
                    <a:pt x="1388" y="1312"/>
                    <a:pt x="1392" y="1309"/>
                  </a:cubicBezTo>
                  <a:cubicBezTo>
                    <a:pt x="1430" y="1275"/>
                    <a:pt x="1463" y="1237"/>
                    <a:pt x="1489" y="1194"/>
                  </a:cubicBezTo>
                  <a:cubicBezTo>
                    <a:pt x="1554" y="1102"/>
                    <a:pt x="1599" y="995"/>
                    <a:pt x="1612" y="879"/>
                  </a:cubicBezTo>
                  <a:cubicBezTo>
                    <a:pt x="1613" y="865"/>
                    <a:pt x="1610" y="852"/>
                    <a:pt x="1612" y="838"/>
                  </a:cubicBezTo>
                  <a:lnTo>
                    <a:pt x="1612" y="836"/>
                  </a:lnTo>
                  <a:cubicBezTo>
                    <a:pt x="1635" y="686"/>
                    <a:pt x="1616" y="529"/>
                    <a:pt x="1532" y="384"/>
                  </a:cubicBezTo>
                  <a:cubicBezTo>
                    <a:pt x="1392" y="141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17"/>
            <p:cNvSpPr/>
            <p:nvPr/>
          </p:nvSpPr>
          <p:spPr>
            <a:xfrm flipH="1" rot="-8272442">
              <a:off x="1055457" y="1032785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6" y="0"/>
                  </a:moveTo>
                  <a:cubicBezTo>
                    <a:pt x="652" y="0"/>
                    <a:pt x="460" y="72"/>
                    <a:pt x="322" y="230"/>
                  </a:cubicBezTo>
                  <a:cubicBezTo>
                    <a:pt x="1" y="596"/>
                    <a:pt x="70" y="1230"/>
                    <a:pt x="547" y="1429"/>
                  </a:cubicBezTo>
                  <a:cubicBezTo>
                    <a:pt x="640" y="1466"/>
                    <a:pt x="738" y="1482"/>
                    <a:pt x="836" y="1482"/>
                  </a:cubicBezTo>
                  <a:cubicBezTo>
                    <a:pt x="840" y="1482"/>
                    <a:pt x="845" y="1482"/>
                    <a:pt x="849" y="1482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29" y="1508"/>
                    <a:pt x="931" y="1508"/>
                  </a:cubicBezTo>
                  <a:cubicBezTo>
                    <a:pt x="1080" y="1502"/>
                    <a:pt x="1218" y="1445"/>
                    <a:pt x="1334" y="1357"/>
                  </a:cubicBezTo>
                  <a:cubicBezTo>
                    <a:pt x="1340" y="1352"/>
                    <a:pt x="1348" y="1351"/>
                    <a:pt x="1355" y="1345"/>
                  </a:cubicBezTo>
                  <a:cubicBezTo>
                    <a:pt x="1366" y="1338"/>
                    <a:pt x="1373" y="1328"/>
                    <a:pt x="1381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0" y="1274"/>
                    <a:pt x="1464" y="1236"/>
                    <a:pt x="1490" y="1192"/>
                  </a:cubicBezTo>
                  <a:cubicBezTo>
                    <a:pt x="1555" y="1100"/>
                    <a:pt x="1599" y="995"/>
                    <a:pt x="1611" y="879"/>
                  </a:cubicBezTo>
                  <a:cubicBezTo>
                    <a:pt x="1614" y="865"/>
                    <a:pt x="1611" y="850"/>
                    <a:pt x="1612" y="836"/>
                  </a:cubicBezTo>
                  <a:cubicBezTo>
                    <a:pt x="1635" y="686"/>
                    <a:pt x="1617" y="528"/>
                    <a:pt x="1533" y="384"/>
                  </a:cubicBezTo>
                  <a:cubicBezTo>
                    <a:pt x="1393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17"/>
            <p:cNvSpPr/>
            <p:nvPr/>
          </p:nvSpPr>
          <p:spPr>
            <a:xfrm flipH="1" rot="-8272442">
              <a:off x="924890" y="1155141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6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69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4" y="1483"/>
                    <a:pt x="849" y="1483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8" y="1503"/>
                    <a:pt x="1218" y="1445"/>
                    <a:pt x="1332" y="1357"/>
                  </a:cubicBezTo>
                  <a:cubicBezTo>
                    <a:pt x="1339" y="1353"/>
                    <a:pt x="1348" y="1351"/>
                    <a:pt x="1354" y="1346"/>
                  </a:cubicBezTo>
                  <a:cubicBezTo>
                    <a:pt x="1365" y="1339"/>
                    <a:pt x="1371" y="1328"/>
                    <a:pt x="1381" y="1320"/>
                  </a:cubicBezTo>
                  <a:cubicBezTo>
                    <a:pt x="1385" y="1317"/>
                    <a:pt x="1388" y="1313"/>
                    <a:pt x="1393" y="1310"/>
                  </a:cubicBezTo>
                  <a:cubicBezTo>
                    <a:pt x="1430" y="1275"/>
                    <a:pt x="1463" y="1236"/>
                    <a:pt x="1489" y="1194"/>
                  </a:cubicBezTo>
                  <a:cubicBezTo>
                    <a:pt x="1554" y="1100"/>
                    <a:pt x="1599" y="995"/>
                    <a:pt x="1610" y="880"/>
                  </a:cubicBezTo>
                  <a:cubicBezTo>
                    <a:pt x="1613" y="865"/>
                    <a:pt x="1610" y="851"/>
                    <a:pt x="1612" y="836"/>
                  </a:cubicBezTo>
                  <a:lnTo>
                    <a:pt x="1610" y="836"/>
                  </a:lnTo>
                  <a:cubicBezTo>
                    <a:pt x="1635" y="686"/>
                    <a:pt x="1616" y="529"/>
                    <a:pt x="1533" y="385"/>
                  </a:cubicBezTo>
                  <a:cubicBezTo>
                    <a:pt x="1392" y="140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17"/>
            <p:cNvSpPr/>
            <p:nvPr/>
          </p:nvSpPr>
          <p:spPr>
            <a:xfrm flipH="1" rot="-8272442">
              <a:off x="745496" y="1056962"/>
              <a:ext cx="114523" cy="105212"/>
            </a:xfrm>
            <a:custGeom>
              <a:rect b="b" l="l" r="r" t="t"/>
              <a:pathLst>
                <a:path extrusionOk="0" h="1560" w="1698">
                  <a:moveTo>
                    <a:pt x="967" y="0"/>
                  </a:moveTo>
                  <a:cubicBezTo>
                    <a:pt x="723" y="0"/>
                    <a:pt x="479" y="125"/>
                    <a:pt x="334" y="322"/>
                  </a:cubicBezTo>
                  <a:cubicBezTo>
                    <a:pt x="1" y="775"/>
                    <a:pt x="314" y="1481"/>
                    <a:pt x="867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3" y="1428"/>
                    <a:pt x="1561" y="1168"/>
                  </a:cubicBezTo>
                  <a:cubicBezTo>
                    <a:pt x="1569" y="1137"/>
                    <a:pt x="1577" y="1106"/>
                    <a:pt x="1580" y="1074"/>
                  </a:cubicBezTo>
                  <a:cubicBezTo>
                    <a:pt x="1695" y="880"/>
                    <a:pt x="1698" y="638"/>
                    <a:pt x="1607" y="432"/>
                  </a:cubicBezTo>
                  <a:lnTo>
                    <a:pt x="1608" y="432"/>
                  </a:lnTo>
                  <a:cubicBezTo>
                    <a:pt x="1500" y="188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17"/>
            <p:cNvSpPr/>
            <p:nvPr/>
          </p:nvSpPr>
          <p:spPr>
            <a:xfrm flipH="1" rot="-8272442">
              <a:off x="897569" y="1018129"/>
              <a:ext cx="110341" cy="101773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3" y="229"/>
                  </a:cubicBezTo>
                  <a:cubicBezTo>
                    <a:pt x="1" y="597"/>
                    <a:pt x="70" y="1229"/>
                    <a:pt x="548" y="1428"/>
                  </a:cubicBezTo>
                  <a:cubicBezTo>
                    <a:pt x="644" y="1469"/>
                    <a:pt x="748" y="1483"/>
                    <a:pt x="849" y="1483"/>
                  </a:cubicBezTo>
                  <a:cubicBezTo>
                    <a:pt x="874" y="1499"/>
                    <a:pt x="901" y="1509"/>
                    <a:pt x="933" y="1509"/>
                  </a:cubicBezTo>
                  <a:cubicBezTo>
                    <a:pt x="1080" y="1503"/>
                    <a:pt x="1219" y="1445"/>
                    <a:pt x="1334" y="1357"/>
                  </a:cubicBezTo>
                  <a:cubicBezTo>
                    <a:pt x="1341" y="1353"/>
                    <a:pt x="1349" y="1350"/>
                    <a:pt x="1356" y="1346"/>
                  </a:cubicBezTo>
                  <a:cubicBezTo>
                    <a:pt x="1366" y="1339"/>
                    <a:pt x="1373" y="1327"/>
                    <a:pt x="1383" y="1320"/>
                  </a:cubicBezTo>
                  <a:cubicBezTo>
                    <a:pt x="1386" y="1316"/>
                    <a:pt x="1389" y="1313"/>
                    <a:pt x="1393" y="1308"/>
                  </a:cubicBezTo>
                  <a:cubicBezTo>
                    <a:pt x="1432" y="1275"/>
                    <a:pt x="1464" y="1236"/>
                    <a:pt x="1491" y="1193"/>
                  </a:cubicBezTo>
                  <a:cubicBezTo>
                    <a:pt x="1555" y="1101"/>
                    <a:pt x="1600" y="994"/>
                    <a:pt x="1613" y="880"/>
                  </a:cubicBezTo>
                  <a:cubicBezTo>
                    <a:pt x="1614" y="865"/>
                    <a:pt x="1613" y="851"/>
                    <a:pt x="1613" y="837"/>
                  </a:cubicBezTo>
                  <a:cubicBezTo>
                    <a:pt x="1636" y="685"/>
                    <a:pt x="1618" y="529"/>
                    <a:pt x="1535" y="383"/>
                  </a:cubicBezTo>
                  <a:cubicBezTo>
                    <a:pt x="1394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8" name="Google Shape;968;p17"/>
          <p:cNvGrpSpPr/>
          <p:nvPr/>
        </p:nvGrpSpPr>
        <p:grpSpPr>
          <a:xfrm>
            <a:off x="8423992" y="213425"/>
            <a:ext cx="559348" cy="774599"/>
            <a:chOff x="8390142" y="153400"/>
            <a:chExt cx="559348" cy="774599"/>
          </a:xfrm>
        </p:grpSpPr>
        <p:sp>
          <p:nvSpPr>
            <p:cNvPr id="969" name="Google Shape;969;p17"/>
            <p:cNvSpPr/>
            <p:nvPr/>
          </p:nvSpPr>
          <p:spPr>
            <a:xfrm>
              <a:off x="8668858" y="665126"/>
              <a:ext cx="280632" cy="262873"/>
            </a:xfrm>
            <a:custGeom>
              <a:rect b="b" l="l" r="r" t="t"/>
              <a:pathLst>
                <a:path extrusionOk="0" h="3510" w="3747">
                  <a:moveTo>
                    <a:pt x="1365" y="1"/>
                  </a:moveTo>
                  <a:cubicBezTo>
                    <a:pt x="1334" y="1"/>
                    <a:pt x="1302" y="5"/>
                    <a:pt x="1272" y="13"/>
                  </a:cubicBezTo>
                  <a:cubicBezTo>
                    <a:pt x="1071" y="68"/>
                    <a:pt x="963" y="275"/>
                    <a:pt x="1010" y="473"/>
                  </a:cubicBezTo>
                  <a:cubicBezTo>
                    <a:pt x="1028" y="547"/>
                    <a:pt x="1042" y="620"/>
                    <a:pt x="1057" y="695"/>
                  </a:cubicBezTo>
                  <a:cubicBezTo>
                    <a:pt x="896" y="711"/>
                    <a:pt x="736" y="727"/>
                    <a:pt x="575" y="744"/>
                  </a:cubicBezTo>
                  <a:cubicBezTo>
                    <a:pt x="552" y="746"/>
                    <a:pt x="527" y="750"/>
                    <a:pt x="504" y="756"/>
                  </a:cubicBezTo>
                  <a:cubicBezTo>
                    <a:pt x="477" y="751"/>
                    <a:pt x="450" y="749"/>
                    <a:pt x="423" y="749"/>
                  </a:cubicBezTo>
                  <a:cubicBezTo>
                    <a:pt x="256" y="749"/>
                    <a:pt x="99" y="844"/>
                    <a:pt x="51" y="1019"/>
                  </a:cubicBezTo>
                  <a:cubicBezTo>
                    <a:pt x="0" y="1203"/>
                    <a:pt x="113" y="1438"/>
                    <a:pt x="312" y="1479"/>
                  </a:cubicBezTo>
                  <a:cubicBezTo>
                    <a:pt x="593" y="1537"/>
                    <a:pt x="878" y="1583"/>
                    <a:pt x="1163" y="1619"/>
                  </a:cubicBezTo>
                  <a:cubicBezTo>
                    <a:pt x="1181" y="2094"/>
                    <a:pt x="1139" y="2571"/>
                    <a:pt x="1036" y="3037"/>
                  </a:cubicBezTo>
                  <a:cubicBezTo>
                    <a:pt x="993" y="3233"/>
                    <a:pt x="1096" y="3441"/>
                    <a:pt x="1298" y="3498"/>
                  </a:cubicBezTo>
                  <a:cubicBezTo>
                    <a:pt x="1328" y="3506"/>
                    <a:pt x="1359" y="3509"/>
                    <a:pt x="1390" y="3509"/>
                  </a:cubicBezTo>
                  <a:cubicBezTo>
                    <a:pt x="1554" y="3509"/>
                    <a:pt x="1722" y="3402"/>
                    <a:pt x="1758" y="3236"/>
                  </a:cubicBezTo>
                  <a:cubicBezTo>
                    <a:pt x="1870" y="2723"/>
                    <a:pt x="1921" y="2202"/>
                    <a:pt x="1911" y="1681"/>
                  </a:cubicBezTo>
                  <a:lnTo>
                    <a:pt x="1911" y="1681"/>
                  </a:lnTo>
                  <a:cubicBezTo>
                    <a:pt x="1958" y="1684"/>
                    <a:pt x="2008" y="1688"/>
                    <a:pt x="2055" y="1690"/>
                  </a:cubicBezTo>
                  <a:cubicBezTo>
                    <a:pt x="2173" y="1694"/>
                    <a:pt x="2290" y="1696"/>
                    <a:pt x="2408" y="1696"/>
                  </a:cubicBezTo>
                  <a:cubicBezTo>
                    <a:pt x="2567" y="1696"/>
                    <a:pt x="2725" y="1692"/>
                    <a:pt x="2883" y="1684"/>
                  </a:cubicBezTo>
                  <a:cubicBezTo>
                    <a:pt x="3202" y="1668"/>
                    <a:pt x="3553" y="1580"/>
                    <a:pt x="3652" y="1231"/>
                  </a:cubicBezTo>
                  <a:cubicBezTo>
                    <a:pt x="3746" y="902"/>
                    <a:pt x="3512" y="591"/>
                    <a:pt x="3192" y="521"/>
                  </a:cubicBezTo>
                  <a:lnTo>
                    <a:pt x="3192" y="519"/>
                  </a:lnTo>
                  <a:cubicBezTo>
                    <a:pt x="3120" y="503"/>
                    <a:pt x="3044" y="497"/>
                    <a:pt x="2967" y="497"/>
                  </a:cubicBezTo>
                  <a:cubicBezTo>
                    <a:pt x="2752" y="497"/>
                    <a:pt x="2525" y="546"/>
                    <a:pt x="2324" y="567"/>
                  </a:cubicBezTo>
                  <a:cubicBezTo>
                    <a:pt x="2150" y="584"/>
                    <a:pt x="1977" y="602"/>
                    <a:pt x="1804" y="619"/>
                  </a:cubicBezTo>
                  <a:cubicBezTo>
                    <a:pt x="1782" y="503"/>
                    <a:pt x="1759" y="389"/>
                    <a:pt x="1732" y="274"/>
                  </a:cubicBezTo>
                  <a:cubicBezTo>
                    <a:pt x="1692" y="109"/>
                    <a:pt x="1529" y="1"/>
                    <a:pt x="13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17"/>
            <p:cNvSpPr/>
            <p:nvPr/>
          </p:nvSpPr>
          <p:spPr>
            <a:xfrm>
              <a:off x="8390142" y="153400"/>
              <a:ext cx="445775" cy="417601"/>
            </a:xfrm>
            <a:custGeom>
              <a:rect b="b" l="l" r="r" t="t"/>
              <a:pathLst>
                <a:path extrusionOk="0" h="5576" w="5952">
                  <a:moveTo>
                    <a:pt x="2171" y="1"/>
                  </a:moveTo>
                  <a:cubicBezTo>
                    <a:pt x="2120" y="1"/>
                    <a:pt x="2070" y="7"/>
                    <a:pt x="2021" y="21"/>
                  </a:cubicBezTo>
                  <a:cubicBezTo>
                    <a:pt x="1702" y="107"/>
                    <a:pt x="1530" y="438"/>
                    <a:pt x="1605" y="752"/>
                  </a:cubicBezTo>
                  <a:cubicBezTo>
                    <a:pt x="1634" y="869"/>
                    <a:pt x="1657" y="986"/>
                    <a:pt x="1680" y="1104"/>
                  </a:cubicBezTo>
                  <a:cubicBezTo>
                    <a:pt x="1425" y="1130"/>
                    <a:pt x="1169" y="1155"/>
                    <a:pt x="914" y="1181"/>
                  </a:cubicBezTo>
                  <a:cubicBezTo>
                    <a:pt x="877" y="1185"/>
                    <a:pt x="839" y="1192"/>
                    <a:pt x="802" y="1201"/>
                  </a:cubicBezTo>
                  <a:cubicBezTo>
                    <a:pt x="759" y="1193"/>
                    <a:pt x="716" y="1189"/>
                    <a:pt x="673" y="1189"/>
                  </a:cubicBezTo>
                  <a:cubicBezTo>
                    <a:pt x="407" y="1189"/>
                    <a:pt x="157" y="1342"/>
                    <a:pt x="82" y="1618"/>
                  </a:cubicBezTo>
                  <a:cubicBezTo>
                    <a:pt x="1" y="1912"/>
                    <a:pt x="181" y="2284"/>
                    <a:pt x="497" y="2349"/>
                  </a:cubicBezTo>
                  <a:cubicBezTo>
                    <a:pt x="944" y="2440"/>
                    <a:pt x="1396" y="2515"/>
                    <a:pt x="1849" y="2570"/>
                  </a:cubicBezTo>
                  <a:cubicBezTo>
                    <a:pt x="1875" y="3326"/>
                    <a:pt x="1810" y="4084"/>
                    <a:pt x="1647" y="4824"/>
                  </a:cubicBezTo>
                  <a:cubicBezTo>
                    <a:pt x="1578" y="5137"/>
                    <a:pt x="1741" y="5468"/>
                    <a:pt x="2061" y="5556"/>
                  </a:cubicBezTo>
                  <a:cubicBezTo>
                    <a:pt x="2110" y="5569"/>
                    <a:pt x="2160" y="5575"/>
                    <a:pt x="2210" y="5575"/>
                  </a:cubicBezTo>
                  <a:cubicBezTo>
                    <a:pt x="2470" y="5575"/>
                    <a:pt x="2735" y="5405"/>
                    <a:pt x="2793" y="5140"/>
                  </a:cubicBezTo>
                  <a:cubicBezTo>
                    <a:pt x="2973" y="4326"/>
                    <a:pt x="3052" y="3498"/>
                    <a:pt x="3037" y="2671"/>
                  </a:cubicBezTo>
                  <a:lnTo>
                    <a:pt x="3037" y="2671"/>
                  </a:lnTo>
                  <a:cubicBezTo>
                    <a:pt x="3113" y="2676"/>
                    <a:pt x="3190" y="2681"/>
                    <a:pt x="3265" y="2684"/>
                  </a:cubicBezTo>
                  <a:cubicBezTo>
                    <a:pt x="3447" y="2691"/>
                    <a:pt x="3630" y="2694"/>
                    <a:pt x="3813" y="2694"/>
                  </a:cubicBezTo>
                  <a:cubicBezTo>
                    <a:pt x="4069" y="2694"/>
                    <a:pt x="4325" y="2688"/>
                    <a:pt x="4581" y="2674"/>
                  </a:cubicBezTo>
                  <a:cubicBezTo>
                    <a:pt x="5087" y="2648"/>
                    <a:pt x="5644" y="2511"/>
                    <a:pt x="5803" y="1954"/>
                  </a:cubicBezTo>
                  <a:cubicBezTo>
                    <a:pt x="5951" y="1432"/>
                    <a:pt x="5580" y="940"/>
                    <a:pt x="5071" y="826"/>
                  </a:cubicBezTo>
                  <a:lnTo>
                    <a:pt x="5073" y="826"/>
                  </a:lnTo>
                  <a:cubicBezTo>
                    <a:pt x="4958" y="800"/>
                    <a:pt x="4837" y="790"/>
                    <a:pt x="4715" y="790"/>
                  </a:cubicBezTo>
                  <a:cubicBezTo>
                    <a:pt x="4374" y="790"/>
                    <a:pt x="4014" y="867"/>
                    <a:pt x="3693" y="899"/>
                  </a:cubicBezTo>
                  <a:cubicBezTo>
                    <a:pt x="3418" y="928"/>
                    <a:pt x="3143" y="956"/>
                    <a:pt x="2868" y="983"/>
                  </a:cubicBezTo>
                  <a:cubicBezTo>
                    <a:pt x="2835" y="800"/>
                    <a:pt x="2796" y="616"/>
                    <a:pt x="2752" y="435"/>
                  </a:cubicBezTo>
                  <a:cubicBezTo>
                    <a:pt x="2689" y="174"/>
                    <a:pt x="2431" y="1"/>
                    <a:pt x="21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1" name="Google Shape;971;p17"/>
          <p:cNvGrpSpPr/>
          <p:nvPr/>
        </p:nvGrpSpPr>
        <p:grpSpPr>
          <a:xfrm rot="5400000">
            <a:off x="-59113" y="1538519"/>
            <a:ext cx="835248" cy="197080"/>
            <a:chOff x="2033525" y="4504256"/>
            <a:chExt cx="835248" cy="197080"/>
          </a:xfrm>
        </p:grpSpPr>
        <p:sp>
          <p:nvSpPr>
            <p:cNvPr id="972" name="Google Shape;972;p17"/>
            <p:cNvSpPr/>
            <p:nvPr/>
          </p:nvSpPr>
          <p:spPr>
            <a:xfrm>
              <a:off x="233396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5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17"/>
            <p:cNvSpPr/>
            <p:nvPr/>
          </p:nvSpPr>
          <p:spPr>
            <a:xfrm>
              <a:off x="2634404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3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1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17"/>
            <p:cNvSpPr/>
            <p:nvPr/>
          </p:nvSpPr>
          <p:spPr>
            <a:xfrm>
              <a:off x="203352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0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5" name="Google Shape;975;p17"/>
          <p:cNvGrpSpPr/>
          <p:nvPr/>
        </p:nvGrpSpPr>
        <p:grpSpPr>
          <a:xfrm rot="10800000">
            <a:off x="7265586" y="4093138"/>
            <a:ext cx="1958632" cy="1848684"/>
            <a:chOff x="7286028" y="-806283"/>
            <a:chExt cx="1958828" cy="1848869"/>
          </a:xfrm>
        </p:grpSpPr>
        <p:sp>
          <p:nvSpPr>
            <p:cNvPr id="976" name="Google Shape;976;p17"/>
            <p:cNvSpPr/>
            <p:nvPr/>
          </p:nvSpPr>
          <p:spPr>
            <a:xfrm rot="9090149">
              <a:off x="7494981" y="-515448"/>
              <a:ext cx="1540922" cy="1267200"/>
            </a:xfrm>
            <a:custGeom>
              <a:rect b="b" l="l" r="r" t="t"/>
              <a:pathLst>
                <a:path extrusionOk="0" h="23666" w="28778">
                  <a:moveTo>
                    <a:pt x="12960" y="0"/>
                  </a:moveTo>
                  <a:cubicBezTo>
                    <a:pt x="12372" y="0"/>
                    <a:pt x="11785" y="36"/>
                    <a:pt x="11201" y="109"/>
                  </a:cubicBezTo>
                  <a:cubicBezTo>
                    <a:pt x="7027" y="629"/>
                    <a:pt x="3123" y="3032"/>
                    <a:pt x="778" y="6524"/>
                  </a:cubicBezTo>
                  <a:lnTo>
                    <a:pt x="0" y="7798"/>
                  </a:lnTo>
                  <a:cubicBezTo>
                    <a:pt x="1605" y="8606"/>
                    <a:pt x="3101" y="9626"/>
                    <a:pt x="4593" y="10627"/>
                  </a:cubicBezTo>
                  <a:cubicBezTo>
                    <a:pt x="6734" y="7865"/>
                    <a:pt x="10301" y="6109"/>
                    <a:pt x="13630" y="6109"/>
                  </a:cubicBezTo>
                  <a:cubicBezTo>
                    <a:pt x="14636" y="6109"/>
                    <a:pt x="15620" y="6269"/>
                    <a:pt x="16536" y="6610"/>
                  </a:cubicBezTo>
                  <a:cubicBezTo>
                    <a:pt x="19254" y="7622"/>
                    <a:pt x="21214" y="10202"/>
                    <a:pt x="21911" y="13017"/>
                  </a:cubicBezTo>
                  <a:cubicBezTo>
                    <a:pt x="22523" y="15493"/>
                    <a:pt x="22250" y="18115"/>
                    <a:pt x="21468" y="20552"/>
                  </a:cubicBezTo>
                  <a:cubicBezTo>
                    <a:pt x="23371" y="21604"/>
                    <a:pt x="25283" y="22640"/>
                    <a:pt x="27201" y="23666"/>
                  </a:cubicBezTo>
                  <a:cubicBezTo>
                    <a:pt x="28544" y="19983"/>
                    <a:pt x="28778" y="15893"/>
                    <a:pt x="27794" y="12095"/>
                  </a:cubicBezTo>
                  <a:cubicBezTo>
                    <a:pt x="26973" y="8931"/>
                    <a:pt x="25313" y="5955"/>
                    <a:pt x="22880" y="3771"/>
                  </a:cubicBezTo>
                  <a:cubicBezTo>
                    <a:pt x="20188" y="1353"/>
                    <a:pt x="16575" y="0"/>
                    <a:pt x="129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17"/>
            <p:cNvSpPr/>
            <p:nvPr/>
          </p:nvSpPr>
          <p:spPr>
            <a:xfrm rot="9090149">
              <a:off x="7883927" y="-318496"/>
              <a:ext cx="782455" cy="626800"/>
            </a:xfrm>
            <a:custGeom>
              <a:rect b="b" l="l" r="r" t="t"/>
              <a:pathLst>
                <a:path extrusionOk="0" h="11706" w="14613">
                  <a:moveTo>
                    <a:pt x="6361" y="0"/>
                  </a:moveTo>
                  <a:cubicBezTo>
                    <a:pt x="6290" y="0"/>
                    <a:pt x="6219" y="1"/>
                    <a:pt x="6148" y="3"/>
                  </a:cubicBezTo>
                  <a:cubicBezTo>
                    <a:pt x="3817" y="72"/>
                    <a:pt x="1644" y="1166"/>
                    <a:pt x="0" y="2815"/>
                  </a:cubicBezTo>
                  <a:cubicBezTo>
                    <a:pt x="1439" y="3763"/>
                    <a:pt x="2895" y="4684"/>
                    <a:pt x="4348" y="5605"/>
                  </a:cubicBezTo>
                  <a:cubicBezTo>
                    <a:pt x="6881" y="7211"/>
                    <a:pt x="9430" y="8793"/>
                    <a:pt x="11989" y="10350"/>
                  </a:cubicBezTo>
                  <a:cubicBezTo>
                    <a:pt x="12737" y="10806"/>
                    <a:pt x="13487" y="11255"/>
                    <a:pt x="14237" y="11705"/>
                  </a:cubicBezTo>
                  <a:cubicBezTo>
                    <a:pt x="14608" y="9997"/>
                    <a:pt x="14613" y="8179"/>
                    <a:pt x="14206" y="6433"/>
                  </a:cubicBezTo>
                  <a:cubicBezTo>
                    <a:pt x="14018" y="5631"/>
                    <a:pt x="13750" y="4840"/>
                    <a:pt x="13357" y="4113"/>
                  </a:cubicBezTo>
                  <a:cubicBezTo>
                    <a:pt x="11979" y="1548"/>
                    <a:pt x="9111" y="0"/>
                    <a:pt x="63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18"/>
          <p:cNvSpPr txBox="1"/>
          <p:nvPr>
            <p:ph idx="1" type="subTitle"/>
          </p:nvPr>
        </p:nvSpPr>
        <p:spPr>
          <a:xfrm>
            <a:off x="714069" y="2045075"/>
            <a:ext cx="23952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0" name="Google Shape;980;p18"/>
          <p:cNvSpPr txBox="1"/>
          <p:nvPr>
            <p:ph idx="2" type="subTitle"/>
          </p:nvPr>
        </p:nvSpPr>
        <p:spPr>
          <a:xfrm>
            <a:off x="3374400" y="2045075"/>
            <a:ext cx="23952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1" name="Google Shape;981;p18"/>
          <p:cNvSpPr txBox="1"/>
          <p:nvPr>
            <p:ph idx="3" type="subTitle"/>
          </p:nvPr>
        </p:nvSpPr>
        <p:spPr>
          <a:xfrm>
            <a:off x="714069" y="3439926"/>
            <a:ext cx="23952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2" name="Google Shape;982;p18"/>
          <p:cNvSpPr txBox="1"/>
          <p:nvPr>
            <p:ph idx="4" type="subTitle"/>
          </p:nvPr>
        </p:nvSpPr>
        <p:spPr>
          <a:xfrm>
            <a:off x="3374400" y="3439926"/>
            <a:ext cx="23952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3" name="Google Shape;983;p18"/>
          <p:cNvSpPr txBox="1"/>
          <p:nvPr>
            <p:ph idx="5" type="subTitle"/>
          </p:nvPr>
        </p:nvSpPr>
        <p:spPr>
          <a:xfrm>
            <a:off x="6034731" y="2045075"/>
            <a:ext cx="23952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4" name="Google Shape;984;p18"/>
          <p:cNvSpPr txBox="1"/>
          <p:nvPr>
            <p:ph idx="6" type="subTitle"/>
          </p:nvPr>
        </p:nvSpPr>
        <p:spPr>
          <a:xfrm>
            <a:off x="6034731" y="3439926"/>
            <a:ext cx="23952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5" name="Google Shape;985;p18"/>
          <p:cNvSpPr txBox="1"/>
          <p:nvPr>
            <p:ph idx="7" type="subTitle"/>
          </p:nvPr>
        </p:nvSpPr>
        <p:spPr>
          <a:xfrm>
            <a:off x="714069" y="1711925"/>
            <a:ext cx="23952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986" name="Google Shape;986;p18"/>
          <p:cNvSpPr txBox="1"/>
          <p:nvPr>
            <p:ph idx="8" type="subTitle"/>
          </p:nvPr>
        </p:nvSpPr>
        <p:spPr>
          <a:xfrm>
            <a:off x="3374400" y="1711925"/>
            <a:ext cx="23952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987" name="Google Shape;987;p18"/>
          <p:cNvSpPr txBox="1"/>
          <p:nvPr>
            <p:ph idx="9" type="subTitle"/>
          </p:nvPr>
        </p:nvSpPr>
        <p:spPr>
          <a:xfrm>
            <a:off x="6034731" y="1711925"/>
            <a:ext cx="23952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988" name="Google Shape;988;p18"/>
          <p:cNvSpPr txBox="1"/>
          <p:nvPr>
            <p:ph idx="13" type="subTitle"/>
          </p:nvPr>
        </p:nvSpPr>
        <p:spPr>
          <a:xfrm>
            <a:off x="714069" y="3106777"/>
            <a:ext cx="23952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989" name="Google Shape;989;p18"/>
          <p:cNvSpPr txBox="1"/>
          <p:nvPr>
            <p:ph idx="14" type="subTitle"/>
          </p:nvPr>
        </p:nvSpPr>
        <p:spPr>
          <a:xfrm>
            <a:off x="3374400" y="3106777"/>
            <a:ext cx="23952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990" name="Google Shape;990;p18"/>
          <p:cNvSpPr txBox="1"/>
          <p:nvPr>
            <p:ph idx="15" type="subTitle"/>
          </p:nvPr>
        </p:nvSpPr>
        <p:spPr>
          <a:xfrm>
            <a:off x="6034731" y="3106777"/>
            <a:ext cx="23952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991" name="Google Shape;991;p18"/>
          <p:cNvSpPr txBox="1"/>
          <p:nvPr>
            <p:ph type="title"/>
          </p:nvPr>
        </p:nvSpPr>
        <p:spPr>
          <a:xfrm>
            <a:off x="720000" y="540700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992" name="Google Shape;992;p18"/>
          <p:cNvGrpSpPr/>
          <p:nvPr/>
        </p:nvGrpSpPr>
        <p:grpSpPr>
          <a:xfrm rot="9900040">
            <a:off x="-895341" y="-311492"/>
            <a:ext cx="1765581" cy="1267187"/>
            <a:chOff x="-168812" y="4208300"/>
            <a:chExt cx="1765633" cy="1267225"/>
          </a:xfrm>
        </p:grpSpPr>
        <p:sp>
          <p:nvSpPr>
            <p:cNvPr id="993" name="Google Shape;993;p18"/>
            <p:cNvSpPr/>
            <p:nvPr/>
          </p:nvSpPr>
          <p:spPr>
            <a:xfrm>
              <a:off x="-168812" y="4208300"/>
              <a:ext cx="1765633" cy="1267225"/>
            </a:xfrm>
            <a:custGeom>
              <a:rect b="b" l="l" r="r" t="t"/>
              <a:pathLst>
                <a:path extrusionOk="0" h="18526" w="30297">
                  <a:moveTo>
                    <a:pt x="14417" y="1"/>
                  </a:moveTo>
                  <a:cubicBezTo>
                    <a:pt x="13882" y="1"/>
                    <a:pt x="13346" y="31"/>
                    <a:pt x="12811" y="94"/>
                  </a:cubicBezTo>
                  <a:cubicBezTo>
                    <a:pt x="9691" y="459"/>
                    <a:pt x="6927" y="1893"/>
                    <a:pt x="4821" y="4234"/>
                  </a:cubicBezTo>
                  <a:cubicBezTo>
                    <a:pt x="2819" y="6462"/>
                    <a:pt x="1458" y="9160"/>
                    <a:pt x="164" y="11841"/>
                  </a:cubicBezTo>
                  <a:cubicBezTo>
                    <a:pt x="1" y="12178"/>
                    <a:pt x="9" y="12564"/>
                    <a:pt x="166" y="12871"/>
                  </a:cubicBezTo>
                  <a:cubicBezTo>
                    <a:pt x="231" y="12998"/>
                    <a:pt x="357" y="13086"/>
                    <a:pt x="497" y="13112"/>
                  </a:cubicBezTo>
                  <a:lnTo>
                    <a:pt x="2100" y="13414"/>
                  </a:lnTo>
                  <a:cubicBezTo>
                    <a:pt x="2130" y="13419"/>
                    <a:pt x="2159" y="13422"/>
                    <a:pt x="2188" y="13422"/>
                  </a:cubicBezTo>
                  <a:cubicBezTo>
                    <a:pt x="2410" y="13422"/>
                    <a:pt x="2616" y="13268"/>
                    <a:pt x="2643" y="13043"/>
                  </a:cubicBezTo>
                  <a:cubicBezTo>
                    <a:pt x="2656" y="12939"/>
                    <a:pt x="2686" y="12836"/>
                    <a:pt x="2732" y="12738"/>
                  </a:cubicBezTo>
                  <a:cubicBezTo>
                    <a:pt x="3797" y="10536"/>
                    <a:pt x="4917" y="8321"/>
                    <a:pt x="6560" y="6490"/>
                  </a:cubicBezTo>
                  <a:cubicBezTo>
                    <a:pt x="8287" y="4570"/>
                    <a:pt x="10557" y="3392"/>
                    <a:pt x="13121" y="3089"/>
                  </a:cubicBezTo>
                  <a:cubicBezTo>
                    <a:pt x="13559" y="3038"/>
                    <a:pt x="13999" y="3013"/>
                    <a:pt x="14437" y="3013"/>
                  </a:cubicBezTo>
                  <a:cubicBezTo>
                    <a:pt x="19137" y="3013"/>
                    <a:pt x="23727" y="5884"/>
                    <a:pt x="25824" y="10085"/>
                  </a:cubicBezTo>
                  <a:cubicBezTo>
                    <a:pt x="27000" y="12437"/>
                    <a:pt x="27445" y="15064"/>
                    <a:pt x="27130" y="17663"/>
                  </a:cubicBezTo>
                  <a:cubicBezTo>
                    <a:pt x="27100" y="17908"/>
                    <a:pt x="27260" y="18136"/>
                    <a:pt x="27504" y="18182"/>
                  </a:cubicBezTo>
                  <a:lnTo>
                    <a:pt x="29289" y="18517"/>
                  </a:lnTo>
                  <a:cubicBezTo>
                    <a:pt x="29318" y="18523"/>
                    <a:pt x="29347" y="18525"/>
                    <a:pt x="29376" y="18525"/>
                  </a:cubicBezTo>
                  <a:cubicBezTo>
                    <a:pt x="29603" y="18525"/>
                    <a:pt x="29807" y="18361"/>
                    <a:pt x="29840" y="18128"/>
                  </a:cubicBezTo>
                  <a:cubicBezTo>
                    <a:pt x="30296" y="14872"/>
                    <a:pt x="29759" y="11561"/>
                    <a:pt x="28285" y="8609"/>
                  </a:cubicBezTo>
                  <a:cubicBezTo>
                    <a:pt x="25730" y="3493"/>
                    <a:pt x="20140" y="1"/>
                    <a:pt x="14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18"/>
            <p:cNvSpPr/>
            <p:nvPr/>
          </p:nvSpPr>
          <p:spPr>
            <a:xfrm>
              <a:off x="98155" y="4570149"/>
              <a:ext cx="1206577" cy="844360"/>
            </a:xfrm>
            <a:custGeom>
              <a:rect b="b" l="l" r="r" t="t"/>
              <a:pathLst>
                <a:path extrusionOk="0" h="12344" w="20704">
                  <a:moveTo>
                    <a:pt x="9874" y="1"/>
                  </a:moveTo>
                  <a:cubicBezTo>
                    <a:pt x="9507" y="1"/>
                    <a:pt x="9139" y="22"/>
                    <a:pt x="8772" y="65"/>
                  </a:cubicBezTo>
                  <a:cubicBezTo>
                    <a:pt x="6631" y="316"/>
                    <a:pt x="4735" y="1301"/>
                    <a:pt x="3289" y="2906"/>
                  </a:cubicBezTo>
                  <a:cubicBezTo>
                    <a:pt x="1916" y="4433"/>
                    <a:pt x="983" y="6285"/>
                    <a:pt x="93" y="8126"/>
                  </a:cubicBezTo>
                  <a:cubicBezTo>
                    <a:pt x="21" y="8277"/>
                    <a:pt x="1" y="8440"/>
                    <a:pt x="22" y="8594"/>
                  </a:cubicBezTo>
                  <a:lnTo>
                    <a:pt x="1858" y="8939"/>
                  </a:lnTo>
                  <a:cubicBezTo>
                    <a:pt x="1869" y="8878"/>
                    <a:pt x="1888" y="8819"/>
                    <a:pt x="1916" y="8761"/>
                  </a:cubicBezTo>
                  <a:cubicBezTo>
                    <a:pt x="2641" y="7261"/>
                    <a:pt x="3403" y="5751"/>
                    <a:pt x="4521" y="4505"/>
                  </a:cubicBezTo>
                  <a:cubicBezTo>
                    <a:pt x="5700" y="3193"/>
                    <a:pt x="7246" y="2391"/>
                    <a:pt x="8995" y="2186"/>
                  </a:cubicBezTo>
                  <a:cubicBezTo>
                    <a:pt x="9292" y="2151"/>
                    <a:pt x="9590" y="2134"/>
                    <a:pt x="9888" y="2134"/>
                  </a:cubicBezTo>
                  <a:cubicBezTo>
                    <a:pt x="13090" y="2134"/>
                    <a:pt x="16221" y="4088"/>
                    <a:pt x="17652" y="6949"/>
                  </a:cubicBezTo>
                  <a:cubicBezTo>
                    <a:pt x="18379" y="8414"/>
                    <a:pt x="18694" y="10033"/>
                    <a:pt x="18581" y="11649"/>
                  </a:cubicBezTo>
                  <a:cubicBezTo>
                    <a:pt x="18565" y="11888"/>
                    <a:pt x="18723" y="12105"/>
                    <a:pt x="18958" y="12148"/>
                  </a:cubicBezTo>
                  <a:lnTo>
                    <a:pt x="19958" y="12335"/>
                  </a:lnTo>
                  <a:cubicBezTo>
                    <a:pt x="19987" y="12341"/>
                    <a:pt x="20016" y="12344"/>
                    <a:pt x="20045" y="12344"/>
                  </a:cubicBezTo>
                  <a:cubicBezTo>
                    <a:pt x="20278" y="12344"/>
                    <a:pt x="20486" y="12170"/>
                    <a:pt x="20509" y="11930"/>
                  </a:cubicBezTo>
                  <a:cubicBezTo>
                    <a:pt x="20704" y="9864"/>
                    <a:pt x="20326" y="7780"/>
                    <a:pt x="19391" y="5907"/>
                  </a:cubicBezTo>
                  <a:cubicBezTo>
                    <a:pt x="17637" y="2398"/>
                    <a:pt x="13800" y="1"/>
                    <a:pt x="98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18"/>
            <p:cNvSpPr/>
            <p:nvPr/>
          </p:nvSpPr>
          <p:spPr>
            <a:xfrm>
              <a:off x="379634" y="4930152"/>
              <a:ext cx="635866" cy="422933"/>
            </a:xfrm>
            <a:custGeom>
              <a:rect b="b" l="l" r="r" t="t"/>
              <a:pathLst>
                <a:path extrusionOk="0" h="6183" w="10911">
                  <a:moveTo>
                    <a:pt x="5083" y="1"/>
                  </a:moveTo>
                  <a:cubicBezTo>
                    <a:pt x="4883" y="1"/>
                    <a:pt x="4683" y="12"/>
                    <a:pt x="4483" y="35"/>
                  </a:cubicBezTo>
                  <a:cubicBezTo>
                    <a:pt x="3320" y="172"/>
                    <a:pt x="2284" y="706"/>
                    <a:pt x="1501" y="1586"/>
                  </a:cubicBezTo>
                  <a:cubicBezTo>
                    <a:pt x="945" y="2201"/>
                    <a:pt x="523" y="2914"/>
                    <a:pt x="145" y="3647"/>
                  </a:cubicBezTo>
                  <a:cubicBezTo>
                    <a:pt x="0" y="3925"/>
                    <a:pt x="166" y="4265"/>
                    <a:pt x="474" y="4322"/>
                  </a:cubicBezTo>
                  <a:lnTo>
                    <a:pt x="10345" y="6175"/>
                  </a:lnTo>
                  <a:cubicBezTo>
                    <a:pt x="10374" y="6180"/>
                    <a:pt x="10403" y="6183"/>
                    <a:pt x="10431" y="6183"/>
                  </a:cubicBezTo>
                  <a:cubicBezTo>
                    <a:pt x="10690" y="6183"/>
                    <a:pt x="10911" y="5968"/>
                    <a:pt x="10901" y="5699"/>
                  </a:cubicBezTo>
                  <a:cubicBezTo>
                    <a:pt x="10870" y="4840"/>
                    <a:pt x="10659" y="3996"/>
                    <a:pt x="10270" y="3218"/>
                  </a:cubicBezTo>
                  <a:cubicBezTo>
                    <a:pt x="9315" y="1306"/>
                    <a:pt x="7224" y="1"/>
                    <a:pt x="50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18"/>
            <p:cNvSpPr/>
            <p:nvPr/>
          </p:nvSpPr>
          <p:spPr>
            <a:xfrm>
              <a:off x="99379" y="4494223"/>
              <a:ext cx="150822" cy="184824"/>
            </a:xfrm>
            <a:custGeom>
              <a:rect b="b" l="l" r="r" t="t"/>
              <a:pathLst>
                <a:path extrusionOk="0" h="2702" w="2588">
                  <a:moveTo>
                    <a:pt x="2318" y="0"/>
                  </a:moveTo>
                  <a:cubicBezTo>
                    <a:pt x="2262" y="0"/>
                    <a:pt x="2205" y="20"/>
                    <a:pt x="2160" y="61"/>
                  </a:cubicBezTo>
                  <a:cubicBezTo>
                    <a:pt x="1416" y="742"/>
                    <a:pt x="732" y="1505"/>
                    <a:pt x="98" y="2321"/>
                  </a:cubicBezTo>
                  <a:cubicBezTo>
                    <a:pt x="0" y="2447"/>
                    <a:pt x="58" y="2635"/>
                    <a:pt x="209" y="2687"/>
                  </a:cubicBezTo>
                  <a:lnTo>
                    <a:pt x="215" y="2688"/>
                  </a:lnTo>
                  <a:cubicBezTo>
                    <a:pt x="239" y="2697"/>
                    <a:pt x="263" y="2701"/>
                    <a:pt x="287" y="2701"/>
                  </a:cubicBezTo>
                  <a:cubicBezTo>
                    <a:pt x="358" y="2701"/>
                    <a:pt x="427" y="2667"/>
                    <a:pt x="472" y="2609"/>
                  </a:cubicBezTo>
                  <a:cubicBezTo>
                    <a:pt x="1075" y="1833"/>
                    <a:pt x="1734" y="1104"/>
                    <a:pt x="2475" y="443"/>
                  </a:cubicBezTo>
                  <a:cubicBezTo>
                    <a:pt x="2566" y="361"/>
                    <a:pt x="2587" y="228"/>
                    <a:pt x="2525" y="121"/>
                  </a:cubicBezTo>
                  <a:cubicBezTo>
                    <a:pt x="2524" y="120"/>
                    <a:pt x="2524" y="119"/>
                    <a:pt x="2522" y="116"/>
                  </a:cubicBezTo>
                  <a:cubicBezTo>
                    <a:pt x="2478" y="40"/>
                    <a:pt x="2399" y="0"/>
                    <a:pt x="2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18"/>
            <p:cNvSpPr/>
            <p:nvPr/>
          </p:nvSpPr>
          <p:spPr>
            <a:xfrm>
              <a:off x="1474780" y="5083031"/>
              <a:ext cx="57578" cy="335719"/>
            </a:xfrm>
            <a:custGeom>
              <a:rect b="b" l="l" r="r" t="t"/>
              <a:pathLst>
                <a:path extrusionOk="0" h="4908" w="988">
                  <a:moveTo>
                    <a:pt x="291" y="0"/>
                  </a:moveTo>
                  <a:cubicBezTo>
                    <a:pt x="123" y="0"/>
                    <a:pt x="1" y="158"/>
                    <a:pt x="41" y="324"/>
                  </a:cubicBezTo>
                  <a:cubicBezTo>
                    <a:pt x="375" y="1692"/>
                    <a:pt x="470" y="3126"/>
                    <a:pt x="245" y="4594"/>
                  </a:cubicBezTo>
                  <a:cubicBezTo>
                    <a:pt x="215" y="4787"/>
                    <a:pt x="377" y="4907"/>
                    <a:pt x="527" y="4907"/>
                  </a:cubicBezTo>
                  <a:cubicBezTo>
                    <a:pt x="634" y="4907"/>
                    <a:pt x="734" y="4846"/>
                    <a:pt x="755" y="4708"/>
                  </a:cubicBezTo>
                  <a:cubicBezTo>
                    <a:pt x="988" y="3191"/>
                    <a:pt x="894" y="1666"/>
                    <a:pt x="546" y="200"/>
                  </a:cubicBezTo>
                  <a:cubicBezTo>
                    <a:pt x="519" y="89"/>
                    <a:pt x="422" y="8"/>
                    <a:pt x="308" y="1"/>
                  </a:cubicBezTo>
                  <a:cubicBezTo>
                    <a:pt x="302" y="0"/>
                    <a:pt x="296" y="0"/>
                    <a:pt x="2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18"/>
            <p:cNvSpPr/>
            <p:nvPr/>
          </p:nvSpPr>
          <p:spPr>
            <a:xfrm>
              <a:off x="1363529" y="4791021"/>
              <a:ext cx="130250" cy="261845"/>
            </a:xfrm>
            <a:custGeom>
              <a:rect b="b" l="l" r="r" t="t"/>
              <a:pathLst>
                <a:path extrusionOk="0" h="3828" w="2235">
                  <a:moveTo>
                    <a:pt x="334" y="1"/>
                  </a:moveTo>
                  <a:cubicBezTo>
                    <a:pt x="305" y="1"/>
                    <a:pt x="275" y="6"/>
                    <a:pt x="246" y="16"/>
                  </a:cubicBezTo>
                  <a:lnTo>
                    <a:pt x="216" y="26"/>
                  </a:lnTo>
                  <a:cubicBezTo>
                    <a:pt x="60" y="84"/>
                    <a:pt x="1" y="270"/>
                    <a:pt x="93" y="409"/>
                  </a:cubicBezTo>
                  <a:cubicBezTo>
                    <a:pt x="766" y="1423"/>
                    <a:pt x="1311" y="2509"/>
                    <a:pt x="1689" y="3652"/>
                  </a:cubicBezTo>
                  <a:cubicBezTo>
                    <a:pt x="1722" y="3752"/>
                    <a:pt x="1813" y="3822"/>
                    <a:pt x="1918" y="3827"/>
                  </a:cubicBezTo>
                  <a:lnTo>
                    <a:pt x="1926" y="3827"/>
                  </a:lnTo>
                  <a:cubicBezTo>
                    <a:pt x="1929" y="3827"/>
                    <a:pt x="1933" y="3827"/>
                    <a:pt x="1936" y="3827"/>
                  </a:cubicBezTo>
                  <a:cubicBezTo>
                    <a:pt x="2107" y="3827"/>
                    <a:pt x="2235" y="3660"/>
                    <a:pt x="2183" y="3495"/>
                  </a:cubicBezTo>
                  <a:cubicBezTo>
                    <a:pt x="1845" y="2443"/>
                    <a:pt x="1379" y="1430"/>
                    <a:pt x="792" y="488"/>
                  </a:cubicBezTo>
                  <a:cubicBezTo>
                    <a:pt x="715" y="364"/>
                    <a:pt x="631" y="241"/>
                    <a:pt x="548" y="116"/>
                  </a:cubicBezTo>
                  <a:cubicBezTo>
                    <a:pt x="499" y="42"/>
                    <a:pt x="418" y="1"/>
                    <a:pt x="3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18"/>
            <p:cNvSpPr/>
            <p:nvPr/>
          </p:nvSpPr>
          <p:spPr>
            <a:xfrm>
              <a:off x="1168300" y="4536290"/>
              <a:ext cx="205661" cy="235852"/>
            </a:xfrm>
            <a:custGeom>
              <a:rect b="b" l="l" r="r" t="t"/>
              <a:pathLst>
                <a:path extrusionOk="0" h="3448" w="3529">
                  <a:moveTo>
                    <a:pt x="321" y="1"/>
                  </a:moveTo>
                  <a:cubicBezTo>
                    <a:pt x="238" y="1"/>
                    <a:pt x="156" y="38"/>
                    <a:pt x="100" y="107"/>
                  </a:cubicBezTo>
                  <a:cubicBezTo>
                    <a:pt x="98" y="110"/>
                    <a:pt x="97" y="111"/>
                    <a:pt x="96" y="113"/>
                  </a:cubicBezTo>
                  <a:cubicBezTo>
                    <a:pt x="0" y="231"/>
                    <a:pt x="15" y="403"/>
                    <a:pt x="133" y="501"/>
                  </a:cubicBezTo>
                  <a:cubicBezTo>
                    <a:pt x="1150" y="1339"/>
                    <a:pt x="2084" y="2296"/>
                    <a:pt x="2880" y="3346"/>
                  </a:cubicBezTo>
                  <a:cubicBezTo>
                    <a:pt x="2930" y="3412"/>
                    <a:pt x="3005" y="3448"/>
                    <a:pt x="3082" y="3448"/>
                  </a:cubicBezTo>
                  <a:cubicBezTo>
                    <a:pt x="3111" y="3448"/>
                    <a:pt x="3140" y="3443"/>
                    <a:pt x="3168" y="3433"/>
                  </a:cubicBezTo>
                  <a:cubicBezTo>
                    <a:pt x="3214" y="3415"/>
                    <a:pt x="3264" y="3397"/>
                    <a:pt x="3313" y="3378"/>
                  </a:cubicBezTo>
                  <a:cubicBezTo>
                    <a:pt x="3471" y="3317"/>
                    <a:pt x="3528" y="3121"/>
                    <a:pt x="3426" y="2988"/>
                  </a:cubicBezTo>
                  <a:cubicBezTo>
                    <a:pt x="2608" y="1923"/>
                    <a:pt x="1569" y="948"/>
                    <a:pt x="492" y="62"/>
                  </a:cubicBezTo>
                  <a:cubicBezTo>
                    <a:pt x="442" y="21"/>
                    <a:pt x="381" y="1"/>
                    <a:pt x="3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18"/>
            <p:cNvSpPr/>
            <p:nvPr/>
          </p:nvSpPr>
          <p:spPr>
            <a:xfrm>
              <a:off x="957395" y="4378143"/>
              <a:ext cx="202631" cy="155547"/>
            </a:xfrm>
            <a:custGeom>
              <a:rect b="b" l="l" r="r" t="t"/>
              <a:pathLst>
                <a:path extrusionOk="0" h="2274" w="3477">
                  <a:moveTo>
                    <a:pt x="321" y="1"/>
                  </a:moveTo>
                  <a:cubicBezTo>
                    <a:pt x="219" y="1"/>
                    <a:pt x="121" y="57"/>
                    <a:pt x="74" y="153"/>
                  </a:cubicBezTo>
                  <a:cubicBezTo>
                    <a:pt x="71" y="161"/>
                    <a:pt x="68" y="166"/>
                    <a:pt x="64" y="174"/>
                  </a:cubicBezTo>
                  <a:cubicBezTo>
                    <a:pt x="1" y="309"/>
                    <a:pt x="64" y="472"/>
                    <a:pt x="200" y="537"/>
                  </a:cubicBezTo>
                  <a:cubicBezTo>
                    <a:pt x="790" y="817"/>
                    <a:pt x="1363" y="1130"/>
                    <a:pt x="1910" y="1475"/>
                  </a:cubicBezTo>
                  <a:cubicBezTo>
                    <a:pt x="2279" y="1707"/>
                    <a:pt x="2641" y="1956"/>
                    <a:pt x="2996" y="2217"/>
                  </a:cubicBezTo>
                  <a:cubicBezTo>
                    <a:pt x="3047" y="2254"/>
                    <a:pt x="3106" y="2273"/>
                    <a:pt x="3165" y="2273"/>
                  </a:cubicBezTo>
                  <a:cubicBezTo>
                    <a:pt x="3243" y="2273"/>
                    <a:pt x="3320" y="2240"/>
                    <a:pt x="3373" y="2175"/>
                  </a:cubicBezTo>
                  <a:cubicBezTo>
                    <a:pt x="3374" y="2173"/>
                    <a:pt x="3376" y="2172"/>
                    <a:pt x="3377" y="2171"/>
                  </a:cubicBezTo>
                  <a:cubicBezTo>
                    <a:pt x="3477" y="2046"/>
                    <a:pt x="3459" y="1863"/>
                    <a:pt x="3331" y="1768"/>
                  </a:cubicBezTo>
                  <a:cubicBezTo>
                    <a:pt x="2425" y="1094"/>
                    <a:pt x="1454" y="505"/>
                    <a:pt x="441" y="28"/>
                  </a:cubicBezTo>
                  <a:lnTo>
                    <a:pt x="439" y="28"/>
                  </a:lnTo>
                  <a:cubicBezTo>
                    <a:pt x="401" y="10"/>
                    <a:pt x="361" y="1"/>
                    <a:pt x="3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18"/>
            <p:cNvSpPr/>
            <p:nvPr/>
          </p:nvSpPr>
          <p:spPr>
            <a:xfrm>
              <a:off x="736582" y="4297702"/>
              <a:ext cx="206069" cy="92070"/>
            </a:xfrm>
            <a:custGeom>
              <a:rect b="b" l="l" r="r" t="t"/>
              <a:pathLst>
                <a:path extrusionOk="0" h="1346" w="3536">
                  <a:moveTo>
                    <a:pt x="285" y="1"/>
                  </a:moveTo>
                  <a:cubicBezTo>
                    <a:pt x="157" y="1"/>
                    <a:pt x="43" y="95"/>
                    <a:pt x="24" y="224"/>
                  </a:cubicBezTo>
                  <a:cubicBezTo>
                    <a:pt x="22" y="226"/>
                    <a:pt x="22" y="228"/>
                    <a:pt x="22" y="230"/>
                  </a:cubicBezTo>
                  <a:cubicBezTo>
                    <a:pt x="0" y="374"/>
                    <a:pt x="101" y="505"/>
                    <a:pt x="246" y="527"/>
                  </a:cubicBezTo>
                  <a:cubicBezTo>
                    <a:pt x="1231" y="676"/>
                    <a:pt x="2195" y="953"/>
                    <a:pt x="3121" y="1326"/>
                  </a:cubicBezTo>
                  <a:cubicBezTo>
                    <a:pt x="3154" y="1340"/>
                    <a:pt x="3188" y="1346"/>
                    <a:pt x="3221" y="1346"/>
                  </a:cubicBezTo>
                  <a:cubicBezTo>
                    <a:pt x="3323" y="1346"/>
                    <a:pt x="3419" y="1287"/>
                    <a:pt x="3463" y="1188"/>
                  </a:cubicBezTo>
                  <a:cubicBezTo>
                    <a:pt x="3466" y="1182"/>
                    <a:pt x="3469" y="1175"/>
                    <a:pt x="3472" y="1169"/>
                  </a:cubicBezTo>
                  <a:cubicBezTo>
                    <a:pt x="3536" y="1031"/>
                    <a:pt x="3466" y="866"/>
                    <a:pt x="3326" y="811"/>
                  </a:cubicBezTo>
                  <a:cubicBezTo>
                    <a:pt x="2351" y="426"/>
                    <a:pt x="1344" y="150"/>
                    <a:pt x="322" y="3"/>
                  </a:cubicBezTo>
                  <a:cubicBezTo>
                    <a:pt x="310" y="2"/>
                    <a:pt x="297" y="1"/>
                    <a:pt x="2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18"/>
            <p:cNvSpPr/>
            <p:nvPr/>
          </p:nvSpPr>
          <p:spPr>
            <a:xfrm>
              <a:off x="503415" y="4289357"/>
              <a:ext cx="211023" cy="56227"/>
            </a:xfrm>
            <a:custGeom>
              <a:rect b="b" l="l" r="r" t="t"/>
              <a:pathLst>
                <a:path extrusionOk="0" h="822" w="3621">
                  <a:moveTo>
                    <a:pt x="2636" y="0"/>
                  </a:moveTo>
                  <a:cubicBezTo>
                    <a:pt x="2477" y="0"/>
                    <a:pt x="2319" y="4"/>
                    <a:pt x="2160" y="11"/>
                  </a:cubicBezTo>
                  <a:cubicBezTo>
                    <a:pt x="1492" y="42"/>
                    <a:pt x="852" y="134"/>
                    <a:pt x="240" y="280"/>
                  </a:cubicBezTo>
                  <a:cubicBezTo>
                    <a:pt x="82" y="319"/>
                    <a:pt x="0" y="493"/>
                    <a:pt x="67" y="640"/>
                  </a:cubicBezTo>
                  <a:lnTo>
                    <a:pt x="81" y="669"/>
                  </a:lnTo>
                  <a:cubicBezTo>
                    <a:pt x="124" y="765"/>
                    <a:pt x="217" y="821"/>
                    <a:pt x="317" y="821"/>
                  </a:cubicBezTo>
                  <a:cubicBezTo>
                    <a:pt x="338" y="821"/>
                    <a:pt x="360" y="819"/>
                    <a:pt x="381" y="814"/>
                  </a:cubicBezTo>
                  <a:cubicBezTo>
                    <a:pt x="1125" y="629"/>
                    <a:pt x="1890" y="525"/>
                    <a:pt x="2675" y="525"/>
                  </a:cubicBezTo>
                  <a:cubicBezTo>
                    <a:pt x="2744" y="525"/>
                    <a:pt x="2814" y="526"/>
                    <a:pt x="2883" y="528"/>
                  </a:cubicBezTo>
                  <a:cubicBezTo>
                    <a:pt x="3029" y="531"/>
                    <a:pt x="3176" y="538"/>
                    <a:pt x="3322" y="548"/>
                  </a:cubicBezTo>
                  <a:cubicBezTo>
                    <a:pt x="3328" y="549"/>
                    <a:pt x="3335" y="549"/>
                    <a:pt x="3341" y="549"/>
                  </a:cubicBezTo>
                  <a:cubicBezTo>
                    <a:pt x="3470" y="549"/>
                    <a:pt x="3580" y="455"/>
                    <a:pt x="3599" y="326"/>
                  </a:cubicBezTo>
                  <a:lnTo>
                    <a:pt x="3599" y="320"/>
                  </a:lnTo>
                  <a:cubicBezTo>
                    <a:pt x="3621" y="171"/>
                    <a:pt x="3511" y="34"/>
                    <a:pt x="3359" y="24"/>
                  </a:cubicBezTo>
                  <a:cubicBezTo>
                    <a:pt x="3119" y="9"/>
                    <a:pt x="2877" y="0"/>
                    <a:pt x="26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18"/>
            <p:cNvSpPr/>
            <p:nvPr/>
          </p:nvSpPr>
          <p:spPr>
            <a:xfrm>
              <a:off x="260050" y="4326294"/>
              <a:ext cx="226175" cy="160951"/>
            </a:xfrm>
            <a:custGeom>
              <a:rect b="b" l="l" r="r" t="t"/>
              <a:pathLst>
                <a:path extrusionOk="0" h="2353" w="3881">
                  <a:moveTo>
                    <a:pt x="3565" y="0"/>
                  </a:moveTo>
                  <a:cubicBezTo>
                    <a:pt x="3538" y="0"/>
                    <a:pt x="3510" y="5"/>
                    <a:pt x="3484" y="14"/>
                  </a:cubicBezTo>
                  <a:cubicBezTo>
                    <a:pt x="2250" y="440"/>
                    <a:pt x="1137" y="1093"/>
                    <a:pt x="126" y="1901"/>
                  </a:cubicBezTo>
                  <a:cubicBezTo>
                    <a:pt x="18" y="1986"/>
                    <a:pt x="0" y="2147"/>
                    <a:pt x="86" y="2255"/>
                  </a:cubicBezTo>
                  <a:cubicBezTo>
                    <a:pt x="87" y="2256"/>
                    <a:pt x="88" y="2258"/>
                    <a:pt x="88" y="2259"/>
                  </a:cubicBezTo>
                  <a:cubicBezTo>
                    <a:pt x="138" y="2321"/>
                    <a:pt x="210" y="2353"/>
                    <a:pt x="284" y="2353"/>
                  </a:cubicBezTo>
                  <a:cubicBezTo>
                    <a:pt x="338" y="2353"/>
                    <a:pt x="394" y="2335"/>
                    <a:pt x="441" y="2299"/>
                  </a:cubicBezTo>
                  <a:cubicBezTo>
                    <a:pt x="1426" y="1540"/>
                    <a:pt x="2513" y="937"/>
                    <a:pt x="3667" y="538"/>
                  </a:cubicBezTo>
                  <a:cubicBezTo>
                    <a:pt x="3808" y="489"/>
                    <a:pt x="3880" y="331"/>
                    <a:pt x="3817" y="196"/>
                  </a:cubicBezTo>
                  <a:cubicBezTo>
                    <a:pt x="3810" y="180"/>
                    <a:pt x="3803" y="162"/>
                    <a:pt x="3794" y="147"/>
                  </a:cubicBezTo>
                  <a:cubicBezTo>
                    <a:pt x="3752" y="55"/>
                    <a:pt x="3661" y="0"/>
                    <a:pt x="35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18"/>
            <p:cNvSpPr/>
            <p:nvPr/>
          </p:nvSpPr>
          <p:spPr>
            <a:xfrm>
              <a:off x="-8375" y="4697378"/>
              <a:ext cx="108688" cy="172101"/>
            </a:xfrm>
            <a:custGeom>
              <a:rect b="b" l="l" r="r" t="t"/>
              <a:pathLst>
                <a:path extrusionOk="0" h="2516" w="1865">
                  <a:moveTo>
                    <a:pt x="1584" y="0"/>
                  </a:moveTo>
                  <a:cubicBezTo>
                    <a:pt x="1508" y="0"/>
                    <a:pt x="1436" y="35"/>
                    <a:pt x="1390" y="99"/>
                  </a:cubicBezTo>
                  <a:cubicBezTo>
                    <a:pt x="918" y="760"/>
                    <a:pt x="478" y="1449"/>
                    <a:pt x="66" y="2147"/>
                  </a:cubicBezTo>
                  <a:cubicBezTo>
                    <a:pt x="1" y="2257"/>
                    <a:pt x="35" y="2398"/>
                    <a:pt x="142" y="2467"/>
                  </a:cubicBezTo>
                  <a:cubicBezTo>
                    <a:pt x="148" y="2470"/>
                    <a:pt x="154" y="2474"/>
                    <a:pt x="159" y="2477"/>
                  </a:cubicBezTo>
                  <a:cubicBezTo>
                    <a:pt x="199" y="2503"/>
                    <a:pt x="243" y="2515"/>
                    <a:pt x="286" y="2515"/>
                  </a:cubicBezTo>
                  <a:cubicBezTo>
                    <a:pt x="367" y="2515"/>
                    <a:pt x="447" y="2473"/>
                    <a:pt x="491" y="2397"/>
                  </a:cubicBezTo>
                  <a:cubicBezTo>
                    <a:pt x="891" y="1702"/>
                    <a:pt x="1317" y="1024"/>
                    <a:pt x="1777" y="372"/>
                  </a:cubicBezTo>
                  <a:cubicBezTo>
                    <a:pt x="1865" y="247"/>
                    <a:pt x="1814" y="73"/>
                    <a:pt x="1673" y="17"/>
                  </a:cubicBezTo>
                  <a:cubicBezTo>
                    <a:pt x="1644" y="6"/>
                    <a:pt x="1614" y="0"/>
                    <a:pt x="15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18"/>
            <p:cNvSpPr/>
            <p:nvPr/>
          </p:nvSpPr>
          <p:spPr>
            <a:xfrm>
              <a:off x="-102959" y="4886032"/>
              <a:ext cx="99946" cy="178257"/>
            </a:xfrm>
            <a:custGeom>
              <a:rect b="b" l="l" r="r" t="t"/>
              <a:pathLst>
                <a:path extrusionOk="0" h="2606" w="1715">
                  <a:moveTo>
                    <a:pt x="1433" y="1"/>
                  </a:moveTo>
                  <a:cubicBezTo>
                    <a:pt x="1352" y="1"/>
                    <a:pt x="1275" y="42"/>
                    <a:pt x="1231" y="115"/>
                  </a:cubicBezTo>
                  <a:cubicBezTo>
                    <a:pt x="808" y="809"/>
                    <a:pt x="419" y="1526"/>
                    <a:pt x="58" y="2252"/>
                  </a:cubicBezTo>
                  <a:lnTo>
                    <a:pt x="58" y="2253"/>
                  </a:lnTo>
                  <a:cubicBezTo>
                    <a:pt x="0" y="2367"/>
                    <a:pt x="45" y="2506"/>
                    <a:pt x="158" y="2566"/>
                  </a:cubicBezTo>
                  <a:cubicBezTo>
                    <a:pt x="163" y="2569"/>
                    <a:pt x="169" y="2573"/>
                    <a:pt x="175" y="2576"/>
                  </a:cubicBezTo>
                  <a:cubicBezTo>
                    <a:pt x="211" y="2596"/>
                    <a:pt x="250" y="2605"/>
                    <a:pt x="288" y="2605"/>
                  </a:cubicBezTo>
                  <a:cubicBezTo>
                    <a:pt x="375" y="2605"/>
                    <a:pt x="459" y="2556"/>
                    <a:pt x="500" y="2471"/>
                  </a:cubicBezTo>
                  <a:cubicBezTo>
                    <a:pt x="849" y="1750"/>
                    <a:pt x="1224" y="1042"/>
                    <a:pt x="1635" y="359"/>
                  </a:cubicBezTo>
                  <a:cubicBezTo>
                    <a:pt x="1715" y="227"/>
                    <a:pt x="1653" y="57"/>
                    <a:pt x="1505" y="12"/>
                  </a:cubicBezTo>
                  <a:cubicBezTo>
                    <a:pt x="1482" y="5"/>
                    <a:pt x="1457" y="1"/>
                    <a:pt x="14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6" name="Google Shape;1006;p18"/>
          <p:cNvGrpSpPr/>
          <p:nvPr/>
        </p:nvGrpSpPr>
        <p:grpSpPr>
          <a:xfrm>
            <a:off x="7648262" y="3899406"/>
            <a:ext cx="2241002" cy="1807006"/>
            <a:chOff x="7641237" y="3906406"/>
            <a:chExt cx="2241002" cy="1807006"/>
          </a:xfrm>
        </p:grpSpPr>
        <p:sp>
          <p:nvSpPr>
            <p:cNvPr id="1007" name="Google Shape;1007;p18"/>
            <p:cNvSpPr/>
            <p:nvPr/>
          </p:nvSpPr>
          <p:spPr>
            <a:xfrm rot="-5400000">
              <a:off x="7902609" y="3745644"/>
              <a:ext cx="1706396" cy="2229139"/>
            </a:xfrm>
            <a:custGeom>
              <a:rect b="b" l="l" r="r" t="t"/>
              <a:pathLst>
                <a:path extrusionOk="0" h="45287" w="34667">
                  <a:moveTo>
                    <a:pt x="15761" y="0"/>
                  </a:moveTo>
                  <a:cubicBezTo>
                    <a:pt x="12431" y="0"/>
                    <a:pt x="9369" y="2092"/>
                    <a:pt x="7143" y="4662"/>
                  </a:cubicBezTo>
                  <a:cubicBezTo>
                    <a:pt x="1999" y="10601"/>
                    <a:pt x="0" y="19497"/>
                    <a:pt x="1875" y="27792"/>
                  </a:cubicBezTo>
                  <a:cubicBezTo>
                    <a:pt x="3284" y="34034"/>
                    <a:pt x="7205" y="39933"/>
                    <a:pt x="12649" y="43018"/>
                  </a:cubicBezTo>
                  <a:cubicBezTo>
                    <a:pt x="15284" y="44512"/>
                    <a:pt x="18237" y="45286"/>
                    <a:pt x="21123" y="45286"/>
                  </a:cubicBezTo>
                  <a:cubicBezTo>
                    <a:pt x="23834" y="45286"/>
                    <a:pt x="26485" y="44602"/>
                    <a:pt x="28755" y="43188"/>
                  </a:cubicBezTo>
                  <a:cubicBezTo>
                    <a:pt x="32143" y="41077"/>
                    <a:pt x="34666" y="37106"/>
                    <a:pt x="34258" y="32769"/>
                  </a:cubicBezTo>
                  <a:cubicBezTo>
                    <a:pt x="33775" y="27633"/>
                    <a:pt x="29587" y="23570"/>
                    <a:pt x="27670" y="18716"/>
                  </a:cubicBezTo>
                  <a:cubicBezTo>
                    <a:pt x="26756" y="16405"/>
                    <a:pt x="26354" y="13897"/>
                    <a:pt x="25847" y="11448"/>
                  </a:cubicBezTo>
                  <a:cubicBezTo>
                    <a:pt x="25315" y="8880"/>
                    <a:pt x="24668" y="6375"/>
                    <a:pt x="23197" y="4231"/>
                  </a:cubicBezTo>
                  <a:cubicBezTo>
                    <a:pt x="21748" y="2121"/>
                    <a:pt x="19540" y="563"/>
                    <a:pt x="17187" y="130"/>
                  </a:cubicBezTo>
                  <a:cubicBezTo>
                    <a:pt x="16707" y="42"/>
                    <a:pt x="16231" y="0"/>
                    <a:pt x="157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18"/>
            <p:cNvSpPr/>
            <p:nvPr/>
          </p:nvSpPr>
          <p:spPr>
            <a:xfrm rot="-5400000">
              <a:off x="7953726" y="3607650"/>
              <a:ext cx="1629757" cy="2227269"/>
            </a:xfrm>
            <a:custGeom>
              <a:rect b="b" l="l" r="r" t="t"/>
              <a:pathLst>
                <a:path extrusionOk="0" h="45249" w="33110">
                  <a:moveTo>
                    <a:pt x="16501" y="295"/>
                  </a:moveTo>
                  <a:cubicBezTo>
                    <a:pt x="17151" y="295"/>
                    <a:pt x="17791" y="376"/>
                    <a:pt x="18412" y="538"/>
                  </a:cubicBezTo>
                  <a:cubicBezTo>
                    <a:pt x="20594" y="1106"/>
                    <a:pt x="22659" y="2750"/>
                    <a:pt x="23934" y="4933"/>
                  </a:cubicBezTo>
                  <a:cubicBezTo>
                    <a:pt x="25262" y="7207"/>
                    <a:pt x="25698" y="9858"/>
                    <a:pt x="26001" y="12163"/>
                  </a:cubicBezTo>
                  <a:cubicBezTo>
                    <a:pt x="26057" y="12589"/>
                    <a:pt x="26110" y="13015"/>
                    <a:pt x="26162" y="13442"/>
                  </a:cubicBezTo>
                  <a:cubicBezTo>
                    <a:pt x="26410" y="15447"/>
                    <a:pt x="26666" y="17519"/>
                    <a:pt x="27275" y="19465"/>
                  </a:cubicBezTo>
                  <a:cubicBezTo>
                    <a:pt x="27874" y="21376"/>
                    <a:pt x="28826" y="23215"/>
                    <a:pt x="29748" y="24994"/>
                  </a:cubicBezTo>
                  <a:cubicBezTo>
                    <a:pt x="31250" y="27891"/>
                    <a:pt x="32668" y="30630"/>
                    <a:pt x="32732" y="33711"/>
                  </a:cubicBezTo>
                  <a:cubicBezTo>
                    <a:pt x="32813" y="37625"/>
                    <a:pt x="30426" y="41437"/>
                    <a:pt x="26651" y="43421"/>
                  </a:cubicBezTo>
                  <a:cubicBezTo>
                    <a:pt x="24698" y="44448"/>
                    <a:pt x="22481" y="44954"/>
                    <a:pt x="20206" y="44954"/>
                  </a:cubicBezTo>
                  <a:cubicBezTo>
                    <a:pt x="17061" y="44954"/>
                    <a:pt x="13805" y="43988"/>
                    <a:pt x="10981" y="42103"/>
                  </a:cubicBezTo>
                  <a:cubicBezTo>
                    <a:pt x="6054" y="38811"/>
                    <a:pt x="2527" y="32965"/>
                    <a:pt x="1552" y="26461"/>
                  </a:cubicBezTo>
                  <a:cubicBezTo>
                    <a:pt x="307" y="18173"/>
                    <a:pt x="2914" y="9654"/>
                    <a:pt x="8355" y="4230"/>
                  </a:cubicBezTo>
                  <a:cubicBezTo>
                    <a:pt x="10927" y="1668"/>
                    <a:pt x="13805" y="295"/>
                    <a:pt x="16501" y="295"/>
                  </a:cubicBezTo>
                  <a:close/>
                  <a:moveTo>
                    <a:pt x="16500" y="0"/>
                  </a:moveTo>
                  <a:cubicBezTo>
                    <a:pt x="13726" y="0"/>
                    <a:pt x="10773" y="1402"/>
                    <a:pt x="8146" y="4021"/>
                  </a:cubicBezTo>
                  <a:cubicBezTo>
                    <a:pt x="2640" y="9510"/>
                    <a:pt x="1" y="18125"/>
                    <a:pt x="1259" y="26505"/>
                  </a:cubicBezTo>
                  <a:cubicBezTo>
                    <a:pt x="2247" y="33089"/>
                    <a:pt x="5822" y="39012"/>
                    <a:pt x="10818" y="42348"/>
                  </a:cubicBezTo>
                  <a:cubicBezTo>
                    <a:pt x="13690" y="44267"/>
                    <a:pt x="17004" y="45248"/>
                    <a:pt x="20207" y="45248"/>
                  </a:cubicBezTo>
                  <a:cubicBezTo>
                    <a:pt x="22529" y="45248"/>
                    <a:pt x="24793" y="44733"/>
                    <a:pt x="26789" y="43684"/>
                  </a:cubicBezTo>
                  <a:cubicBezTo>
                    <a:pt x="30661" y="41647"/>
                    <a:pt x="33110" y="37730"/>
                    <a:pt x="33028" y="33705"/>
                  </a:cubicBezTo>
                  <a:cubicBezTo>
                    <a:pt x="32963" y="30555"/>
                    <a:pt x="31462" y="27659"/>
                    <a:pt x="30011" y="24858"/>
                  </a:cubicBezTo>
                  <a:cubicBezTo>
                    <a:pt x="29094" y="23091"/>
                    <a:pt x="28148" y="21264"/>
                    <a:pt x="27556" y="19376"/>
                  </a:cubicBezTo>
                  <a:cubicBezTo>
                    <a:pt x="26956" y="17457"/>
                    <a:pt x="26702" y="15398"/>
                    <a:pt x="26455" y="13406"/>
                  </a:cubicBezTo>
                  <a:cubicBezTo>
                    <a:pt x="26403" y="12979"/>
                    <a:pt x="26350" y="12551"/>
                    <a:pt x="26294" y="12124"/>
                  </a:cubicBezTo>
                  <a:cubicBezTo>
                    <a:pt x="25986" y="9791"/>
                    <a:pt x="25545" y="7106"/>
                    <a:pt x="24190" y="4784"/>
                  </a:cubicBezTo>
                  <a:cubicBezTo>
                    <a:pt x="22875" y="2535"/>
                    <a:pt x="20744" y="841"/>
                    <a:pt x="18487" y="252"/>
                  </a:cubicBezTo>
                  <a:cubicBezTo>
                    <a:pt x="17840" y="83"/>
                    <a:pt x="17176" y="0"/>
                    <a:pt x="165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18"/>
            <p:cNvSpPr/>
            <p:nvPr/>
          </p:nvSpPr>
          <p:spPr>
            <a:xfrm rot="-5400000">
              <a:off x="8384234" y="4499639"/>
              <a:ext cx="68961" cy="70831"/>
            </a:xfrm>
            <a:custGeom>
              <a:rect b="b" l="l" r="r" t="t"/>
              <a:pathLst>
                <a:path extrusionOk="0" h="1439" w="1401">
                  <a:moveTo>
                    <a:pt x="839" y="1"/>
                  </a:moveTo>
                  <a:cubicBezTo>
                    <a:pt x="720" y="1"/>
                    <a:pt x="596" y="35"/>
                    <a:pt x="489" y="104"/>
                  </a:cubicBezTo>
                  <a:cubicBezTo>
                    <a:pt x="59" y="370"/>
                    <a:pt x="1" y="1086"/>
                    <a:pt x="379" y="1344"/>
                  </a:cubicBezTo>
                  <a:cubicBezTo>
                    <a:pt x="466" y="1404"/>
                    <a:pt x="571" y="1438"/>
                    <a:pt x="677" y="1438"/>
                  </a:cubicBezTo>
                  <a:cubicBezTo>
                    <a:pt x="809" y="1438"/>
                    <a:pt x="943" y="1385"/>
                    <a:pt x="1046" y="1264"/>
                  </a:cubicBezTo>
                  <a:cubicBezTo>
                    <a:pt x="1064" y="1241"/>
                    <a:pt x="1083" y="1216"/>
                    <a:pt x="1098" y="1190"/>
                  </a:cubicBezTo>
                  <a:cubicBezTo>
                    <a:pt x="1262" y="1067"/>
                    <a:pt x="1363" y="861"/>
                    <a:pt x="1379" y="652"/>
                  </a:cubicBezTo>
                  <a:lnTo>
                    <a:pt x="1380" y="653"/>
                  </a:lnTo>
                  <a:cubicBezTo>
                    <a:pt x="1401" y="407"/>
                    <a:pt x="1307" y="183"/>
                    <a:pt x="1116" y="72"/>
                  </a:cubicBezTo>
                  <a:cubicBezTo>
                    <a:pt x="1034" y="24"/>
                    <a:pt x="938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18"/>
            <p:cNvSpPr/>
            <p:nvPr/>
          </p:nvSpPr>
          <p:spPr>
            <a:xfrm rot="-5400000">
              <a:off x="8310131" y="4554153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3" y="0"/>
                  </a:moveTo>
                  <a:cubicBezTo>
                    <a:pt x="761" y="0"/>
                    <a:pt x="677" y="20"/>
                    <a:pt x="594" y="63"/>
                  </a:cubicBezTo>
                  <a:cubicBezTo>
                    <a:pt x="207" y="260"/>
                    <a:pt x="1" y="826"/>
                    <a:pt x="270" y="1167"/>
                  </a:cubicBezTo>
                  <a:cubicBezTo>
                    <a:pt x="325" y="1234"/>
                    <a:pt x="395" y="1285"/>
                    <a:pt x="470" y="1321"/>
                  </a:cubicBezTo>
                  <a:cubicBezTo>
                    <a:pt x="483" y="1343"/>
                    <a:pt x="497" y="1361"/>
                    <a:pt x="520" y="1371"/>
                  </a:cubicBezTo>
                  <a:cubicBezTo>
                    <a:pt x="580" y="1398"/>
                    <a:pt x="645" y="1410"/>
                    <a:pt x="711" y="1410"/>
                  </a:cubicBezTo>
                  <a:cubicBezTo>
                    <a:pt x="766" y="1410"/>
                    <a:pt x="823" y="1402"/>
                    <a:pt x="878" y="1386"/>
                  </a:cubicBezTo>
                  <a:cubicBezTo>
                    <a:pt x="881" y="1385"/>
                    <a:pt x="884" y="1385"/>
                    <a:pt x="887" y="1385"/>
                  </a:cubicBezTo>
                  <a:cubicBezTo>
                    <a:pt x="891" y="1385"/>
                    <a:pt x="895" y="1385"/>
                    <a:pt x="898" y="1384"/>
                  </a:cubicBezTo>
                  <a:cubicBezTo>
                    <a:pt x="908" y="1382"/>
                    <a:pt x="918" y="1374"/>
                    <a:pt x="928" y="1371"/>
                  </a:cubicBezTo>
                  <a:cubicBezTo>
                    <a:pt x="933" y="1370"/>
                    <a:pt x="937" y="1367"/>
                    <a:pt x="940" y="1366"/>
                  </a:cubicBezTo>
                  <a:cubicBezTo>
                    <a:pt x="983" y="1351"/>
                    <a:pt x="1022" y="1330"/>
                    <a:pt x="1060" y="1302"/>
                  </a:cubicBezTo>
                  <a:cubicBezTo>
                    <a:pt x="1145" y="1246"/>
                    <a:pt x="1220" y="1171"/>
                    <a:pt x="1276" y="1077"/>
                  </a:cubicBezTo>
                  <a:cubicBezTo>
                    <a:pt x="1283" y="1066"/>
                    <a:pt x="1288" y="1053"/>
                    <a:pt x="1293" y="1041"/>
                  </a:cubicBezTo>
                  <a:lnTo>
                    <a:pt x="1295" y="1041"/>
                  </a:lnTo>
                  <a:cubicBezTo>
                    <a:pt x="1373" y="921"/>
                    <a:pt x="1423" y="780"/>
                    <a:pt x="1420" y="627"/>
                  </a:cubicBezTo>
                  <a:cubicBezTo>
                    <a:pt x="1415" y="276"/>
                    <a:pt x="1149" y="0"/>
                    <a:pt x="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18"/>
            <p:cNvSpPr/>
            <p:nvPr/>
          </p:nvSpPr>
          <p:spPr>
            <a:xfrm rot="-5400000">
              <a:off x="8080784" y="4504217"/>
              <a:ext cx="68862" cy="70831"/>
            </a:xfrm>
            <a:custGeom>
              <a:rect b="b" l="l" r="r" t="t"/>
              <a:pathLst>
                <a:path extrusionOk="0" h="1439" w="1399">
                  <a:moveTo>
                    <a:pt x="838" y="0"/>
                  </a:moveTo>
                  <a:cubicBezTo>
                    <a:pt x="718" y="0"/>
                    <a:pt x="595" y="35"/>
                    <a:pt x="487" y="102"/>
                  </a:cubicBezTo>
                  <a:cubicBezTo>
                    <a:pt x="58" y="371"/>
                    <a:pt x="1" y="1085"/>
                    <a:pt x="377" y="1345"/>
                  </a:cubicBezTo>
                  <a:cubicBezTo>
                    <a:pt x="464" y="1405"/>
                    <a:pt x="569" y="1439"/>
                    <a:pt x="676" y="1439"/>
                  </a:cubicBezTo>
                  <a:cubicBezTo>
                    <a:pt x="808" y="1439"/>
                    <a:pt x="943" y="1386"/>
                    <a:pt x="1045" y="1264"/>
                  </a:cubicBezTo>
                  <a:cubicBezTo>
                    <a:pt x="1064" y="1241"/>
                    <a:pt x="1081" y="1216"/>
                    <a:pt x="1097" y="1190"/>
                  </a:cubicBezTo>
                  <a:cubicBezTo>
                    <a:pt x="1260" y="1068"/>
                    <a:pt x="1361" y="861"/>
                    <a:pt x="1379" y="652"/>
                  </a:cubicBezTo>
                  <a:cubicBezTo>
                    <a:pt x="1399" y="407"/>
                    <a:pt x="1305" y="183"/>
                    <a:pt x="1114" y="72"/>
                  </a:cubicBezTo>
                  <a:cubicBezTo>
                    <a:pt x="1032" y="24"/>
                    <a:pt x="936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18"/>
            <p:cNvSpPr/>
            <p:nvPr/>
          </p:nvSpPr>
          <p:spPr>
            <a:xfrm rot="-5400000">
              <a:off x="8182426" y="4501165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0" y="0"/>
                  </a:moveTo>
                  <a:cubicBezTo>
                    <a:pt x="758" y="0"/>
                    <a:pt x="674" y="20"/>
                    <a:pt x="592" y="62"/>
                  </a:cubicBezTo>
                  <a:cubicBezTo>
                    <a:pt x="206" y="261"/>
                    <a:pt x="0" y="825"/>
                    <a:pt x="270" y="1167"/>
                  </a:cubicBezTo>
                  <a:cubicBezTo>
                    <a:pt x="325" y="1235"/>
                    <a:pt x="394" y="1284"/>
                    <a:pt x="469" y="1322"/>
                  </a:cubicBezTo>
                  <a:cubicBezTo>
                    <a:pt x="481" y="1343"/>
                    <a:pt x="496" y="1362"/>
                    <a:pt x="519" y="1372"/>
                  </a:cubicBezTo>
                  <a:cubicBezTo>
                    <a:pt x="580" y="1398"/>
                    <a:pt x="646" y="1410"/>
                    <a:pt x="712" y="1410"/>
                  </a:cubicBezTo>
                  <a:cubicBezTo>
                    <a:pt x="767" y="1410"/>
                    <a:pt x="822" y="1402"/>
                    <a:pt x="876" y="1386"/>
                  </a:cubicBezTo>
                  <a:cubicBezTo>
                    <a:pt x="879" y="1386"/>
                    <a:pt x="883" y="1386"/>
                    <a:pt x="887" y="1386"/>
                  </a:cubicBezTo>
                  <a:cubicBezTo>
                    <a:pt x="890" y="1386"/>
                    <a:pt x="894" y="1386"/>
                    <a:pt x="898" y="1385"/>
                  </a:cubicBezTo>
                  <a:cubicBezTo>
                    <a:pt x="908" y="1382"/>
                    <a:pt x="918" y="1375"/>
                    <a:pt x="928" y="1372"/>
                  </a:cubicBezTo>
                  <a:cubicBezTo>
                    <a:pt x="932" y="1369"/>
                    <a:pt x="935" y="1368"/>
                    <a:pt x="939" y="1366"/>
                  </a:cubicBezTo>
                  <a:cubicBezTo>
                    <a:pt x="983" y="1350"/>
                    <a:pt x="1022" y="1330"/>
                    <a:pt x="1059" y="1303"/>
                  </a:cubicBezTo>
                  <a:cubicBezTo>
                    <a:pt x="1143" y="1247"/>
                    <a:pt x="1219" y="1171"/>
                    <a:pt x="1276" y="1078"/>
                  </a:cubicBezTo>
                  <a:cubicBezTo>
                    <a:pt x="1283" y="1066"/>
                    <a:pt x="1287" y="1053"/>
                    <a:pt x="1293" y="1042"/>
                  </a:cubicBezTo>
                  <a:cubicBezTo>
                    <a:pt x="1371" y="922"/>
                    <a:pt x="1423" y="780"/>
                    <a:pt x="1420" y="628"/>
                  </a:cubicBezTo>
                  <a:cubicBezTo>
                    <a:pt x="1414" y="276"/>
                    <a:pt x="1147" y="0"/>
                    <a:pt x="8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18"/>
            <p:cNvSpPr/>
            <p:nvPr/>
          </p:nvSpPr>
          <p:spPr>
            <a:xfrm rot="-5400000">
              <a:off x="8582645" y="4729409"/>
              <a:ext cx="68862" cy="70831"/>
            </a:xfrm>
            <a:custGeom>
              <a:rect b="b" l="l" r="r" t="t"/>
              <a:pathLst>
                <a:path extrusionOk="0" h="1439" w="1399">
                  <a:moveTo>
                    <a:pt x="838" y="0"/>
                  </a:moveTo>
                  <a:cubicBezTo>
                    <a:pt x="719" y="0"/>
                    <a:pt x="595" y="35"/>
                    <a:pt x="486" y="104"/>
                  </a:cubicBezTo>
                  <a:cubicBezTo>
                    <a:pt x="58" y="371"/>
                    <a:pt x="0" y="1086"/>
                    <a:pt x="378" y="1345"/>
                  </a:cubicBezTo>
                  <a:cubicBezTo>
                    <a:pt x="464" y="1404"/>
                    <a:pt x="569" y="1438"/>
                    <a:pt x="675" y="1438"/>
                  </a:cubicBezTo>
                  <a:cubicBezTo>
                    <a:pt x="808" y="1438"/>
                    <a:pt x="942" y="1385"/>
                    <a:pt x="1045" y="1264"/>
                  </a:cubicBezTo>
                  <a:cubicBezTo>
                    <a:pt x="1063" y="1241"/>
                    <a:pt x="1081" y="1216"/>
                    <a:pt x="1097" y="1190"/>
                  </a:cubicBezTo>
                  <a:cubicBezTo>
                    <a:pt x="1261" y="1068"/>
                    <a:pt x="1361" y="861"/>
                    <a:pt x="1378" y="652"/>
                  </a:cubicBezTo>
                  <a:lnTo>
                    <a:pt x="1378" y="653"/>
                  </a:lnTo>
                  <a:cubicBezTo>
                    <a:pt x="1398" y="407"/>
                    <a:pt x="1304" y="183"/>
                    <a:pt x="1115" y="72"/>
                  </a:cubicBezTo>
                  <a:cubicBezTo>
                    <a:pt x="1032" y="24"/>
                    <a:pt x="937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18"/>
            <p:cNvSpPr/>
            <p:nvPr/>
          </p:nvSpPr>
          <p:spPr>
            <a:xfrm rot="-5400000">
              <a:off x="8557001" y="4626780"/>
              <a:ext cx="74129" cy="81512"/>
            </a:xfrm>
            <a:custGeom>
              <a:rect b="b" l="l" r="r" t="t"/>
              <a:pathLst>
                <a:path extrusionOk="0" h="1656" w="1506">
                  <a:moveTo>
                    <a:pt x="799" y="1"/>
                  </a:moveTo>
                  <a:cubicBezTo>
                    <a:pt x="751" y="1"/>
                    <a:pt x="701" y="7"/>
                    <a:pt x="651" y="20"/>
                  </a:cubicBezTo>
                  <a:cubicBezTo>
                    <a:pt x="290" y="115"/>
                    <a:pt x="0" y="509"/>
                    <a:pt x="57" y="905"/>
                  </a:cubicBezTo>
                  <a:cubicBezTo>
                    <a:pt x="41" y="1014"/>
                    <a:pt x="42" y="1125"/>
                    <a:pt x="74" y="1228"/>
                  </a:cubicBezTo>
                  <a:cubicBezTo>
                    <a:pt x="156" y="1504"/>
                    <a:pt x="403" y="1655"/>
                    <a:pt x="665" y="1655"/>
                  </a:cubicBezTo>
                  <a:cubicBezTo>
                    <a:pt x="753" y="1655"/>
                    <a:pt x="843" y="1638"/>
                    <a:pt x="928" y="1603"/>
                  </a:cubicBezTo>
                  <a:cubicBezTo>
                    <a:pt x="1280" y="1459"/>
                    <a:pt x="1505" y="999"/>
                    <a:pt x="1446" y="620"/>
                  </a:cubicBezTo>
                  <a:cubicBezTo>
                    <a:pt x="1394" y="278"/>
                    <a:pt x="1122" y="1"/>
                    <a:pt x="7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18"/>
            <p:cNvSpPr/>
            <p:nvPr/>
          </p:nvSpPr>
          <p:spPr>
            <a:xfrm rot="-5400000">
              <a:off x="8473078" y="4691163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1"/>
                  </a:moveTo>
                  <a:cubicBezTo>
                    <a:pt x="760" y="1"/>
                    <a:pt x="676" y="20"/>
                    <a:pt x="593" y="63"/>
                  </a:cubicBezTo>
                  <a:cubicBezTo>
                    <a:pt x="207" y="262"/>
                    <a:pt x="0" y="826"/>
                    <a:pt x="271" y="1167"/>
                  </a:cubicBezTo>
                  <a:cubicBezTo>
                    <a:pt x="326" y="1236"/>
                    <a:pt x="396" y="1285"/>
                    <a:pt x="471" y="1321"/>
                  </a:cubicBezTo>
                  <a:cubicBezTo>
                    <a:pt x="482" y="1343"/>
                    <a:pt x="498" y="1363"/>
                    <a:pt x="521" y="1373"/>
                  </a:cubicBezTo>
                  <a:cubicBezTo>
                    <a:pt x="582" y="1399"/>
                    <a:pt x="647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5" y="1386"/>
                    <a:pt x="892" y="1387"/>
                    <a:pt x="898" y="1384"/>
                  </a:cubicBezTo>
                  <a:cubicBezTo>
                    <a:pt x="909" y="1382"/>
                    <a:pt x="918" y="1376"/>
                    <a:pt x="929" y="1372"/>
                  </a:cubicBezTo>
                  <a:cubicBezTo>
                    <a:pt x="934" y="1370"/>
                    <a:pt x="937" y="1369"/>
                    <a:pt x="941" y="1367"/>
                  </a:cubicBezTo>
                  <a:cubicBezTo>
                    <a:pt x="984" y="1351"/>
                    <a:pt x="1023" y="1330"/>
                    <a:pt x="1059" y="1302"/>
                  </a:cubicBezTo>
                  <a:cubicBezTo>
                    <a:pt x="1144" y="1246"/>
                    <a:pt x="1221" y="1172"/>
                    <a:pt x="1277" y="1079"/>
                  </a:cubicBezTo>
                  <a:cubicBezTo>
                    <a:pt x="1284" y="1067"/>
                    <a:pt x="1289" y="1054"/>
                    <a:pt x="1295" y="1041"/>
                  </a:cubicBezTo>
                  <a:cubicBezTo>
                    <a:pt x="1372" y="921"/>
                    <a:pt x="1423" y="781"/>
                    <a:pt x="1422" y="628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18"/>
            <p:cNvSpPr/>
            <p:nvPr/>
          </p:nvSpPr>
          <p:spPr>
            <a:xfrm rot="-5400000">
              <a:off x="8269966" y="4480910"/>
              <a:ext cx="68961" cy="70782"/>
            </a:xfrm>
            <a:custGeom>
              <a:rect b="b" l="l" r="r" t="t"/>
              <a:pathLst>
                <a:path extrusionOk="0" h="1438" w="1401">
                  <a:moveTo>
                    <a:pt x="839" y="1"/>
                  </a:moveTo>
                  <a:cubicBezTo>
                    <a:pt x="719" y="1"/>
                    <a:pt x="596" y="36"/>
                    <a:pt x="489" y="103"/>
                  </a:cubicBezTo>
                  <a:cubicBezTo>
                    <a:pt x="59" y="371"/>
                    <a:pt x="1" y="1086"/>
                    <a:pt x="379" y="1345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9" y="1438"/>
                    <a:pt x="943" y="1385"/>
                    <a:pt x="1045" y="1264"/>
                  </a:cubicBezTo>
                  <a:cubicBezTo>
                    <a:pt x="1064" y="1241"/>
                    <a:pt x="1083" y="1215"/>
                    <a:pt x="1097" y="1189"/>
                  </a:cubicBezTo>
                  <a:cubicBezTo>
                    <a:pt x="1262" y="1067"/>
                    <a:pt x="1363" y="860"/>
                    <a:pt x="1380" y="653"/>
                  </a:cubicBezTo>
                  <a:cubicBezTo>
                    <a:pt x="1400" y="406"/>
                    <a:pt x="1307" y="182"/>
                    <a:pt x="1116" y="73"/>
                  </a:cubicBezTo>
                  <a:cubicBezTo>
                    <a:pt x="1033" y="24"/>
                    <a:pt x="938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18"/>
            <p:cNvSpPr/>
            <p:nvPr/>
          </p:nvSpPr>
          <p:spPr>
            <a:xfrm rot="-5400000">
              <a:off x="8358097" y="4646075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6" y="261"/>
                    <a:pt x="0" y="826"/>
                    <a:pt x="271" y="1167"/>
                  </a:cubicBezTo>
                  <a:cubicBezTo>
                    <a:pt x="326" y="1235"/>
                    <a:pt x="395" y="1285"/>
                    <a:pt x="470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0"/>
                    <a:pt x="713" y="1410"/>
                  </a:cubicBezTo>
                  <a:cubicBezTo>
                    <a:pt x="768" y="1410"/>
                    <a:pt x="823" y="1402"/>
                    <a:pt x="877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09" y="1382"/>
                    <a:pt x="918" y="1375"/>
                    <a:pt x="929" y="1372"/>
                  </a:cubicBezTo>
                  <a:cubicBezTo>
                    <a:pt x="934" y="1370"/>
                    <a:pt x="936" y="1368"/>
                    <a:pt x="941" y="1366"/>
                  </a:cubicBezTo>
                  <a:cubicBezTo>
                    <a:pt x="984" y="1350"/>
                    <a:pt x="1023" y="1330"/>
                    <a:pt x="1059" y="1303"/>
                  </a:cubicBezTo>
                  <a:cubicBezTo>
                    <a:pt x="1144" y="1246"/>
                    <a:pt x="1221" y="1171"/>
                    <a:pt x="1277" y="1078"/>
                  </a:cubicBezTo>
                  <a:cubicBezTo>
                    <a:pt x="1284" y="1066"/>
                    <a:pt x="1289" y="1053"/>
                    <a:pt x="1294" y="1041"/>
                  </a:cubicBezTo>
                  <a:cubicBezTo>
                    <a:pt x="1372" y="922"/>
                    <a:pt x="1424" y="780"/>
                    <a:pt x="1421" y="627"/>
                  </a:cubicBezTo>
                  <a:cubicBezTo>
                    <a:pt x="1416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18"/>
            <p:cNvSpPr/>
            <p:nvPr/>
          </p:nvSpPr>
          <p:spPr>
            <a:xfrm rot="-5400000">
              <a:off x="8447261" y="4582702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6" y="20"/>
                    <a:pt x="594" y="63"/>
                  </a:cubicBezTo>
                  <a:cubicBezTo>
                    <a:pt x="207" y="262"/>
                    <a:pt x="1" y="826"/>
                    <a:pt x="272" y="1167"/>
                  </a:cubicBezTo>
                  <a:cubicBezTo>
                    <a:pt x="325" y="1236"/>
                    <a:pt x="396" y="1285"/>
                    <a:pt x="471" y="1321"/>
                  </a:cubicBezTo>
                  <a:cubicBezTo>
                    <a:pt x="482" y="1344"/>
                    <a:pt x="498" y="1363"/>
                    <a:pt x="521" y="1373"/>
                  </a:cubicBezTo>
                  <a:cubicBezTo>
                    <a:pt x="582" y="1399"/>
                    <a:pt x="647" y="1411"/>
                    <a:pt x="713" y="1411"/>
                  </a:cubicBezTo>
                  <a:cubicBezTo>
                    <a:pt x="768" y="1411"/>
                    <a:pt x="823" y="1403"/>
                    <a:pt x="878" y="1388"/>
                  </a:cubicBezTo>
                  <a:cubicBezTo>
                    <a:pt x="885" y="1386"/>
                    <a:pt x="891" y="1388"/>
                    <a:pt x="898" y="1385"/>
                  </a:cubicBezTo>
                  <a:cubicBezTo>
                    <a:pt x="910" y="1383"/>
                    <a:pt x="918" y="1376"/>
                    <a:pt x="930" y="1372"/>
                  </a:cubicBezTo>
                  <a:cubicBezTo>
                    <a:pt x="933" y="1370"/>
                    <a:pt x="937" y="1369"/>
                    <a:pt x="941" y="1367"/>
                  </a:cubicBezTo>
                  <a:cubicBezTo>
                    <a:pt x="983" y="1352"/>
                    <a:pt x="1024" y="1330"/>
                    <a:pt x="1060" y="1302"/>
                  </a:cubicBezTo>
                  <a:cubicBezTo>
                    <a:pt x="1145" y="1248"/>
                    <a:pt x="1221" y="1173"/>
                    <a:pt x="1278" y="1079"/>
                  </a:cubicBezTo>
                  <a:cubicBezTo>
                    <a:pt x="1285" y="1067"/>
                    <a:pt x="1289" y="1054"/>
                    <a:pt x="1295" y="1043"/>
                  </a:cubicBezTo>
                  <a:cubicBezTo>
                    <a:pt x="1373" y="922"/>
                    <a:pt x="1423" y="782"/>
                    <a:pt x="1422" y="629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18"/>
            <p:cNvSpPr/>
            <p:nvPr/>
          </p:nvSpPr>
          <p:spPr>
            <a:xfrm rot="-5400000">
              <a:off x="8279121" y="4734011"/>
              <a:ext cx="68862" cy="70782"/>
            </a:xfrm>
            <a:custGeom>
              <a:rect b="b" l="l" r="r" t="t"/>
              <a:pathLst>
                <a:path extrusionOk="0" h="1438" w="1399">
                  <a:moveTo>
                    <a:pt x="838" y="1"/>
                  </a:moveTo>
                  <a:cubicBezTo>
                    <a:pt x="719" y="1"/>
                    <a:pt x="595" y="35"/>
                    <a:pt x="487" y="103"/>
                  </a:cubicBezTo>
                  <a:cubicBezTo>
                    <a:pt x="57" y="371"/>
                    <a:pt x="1" y="1085"/>
                    <a:pt x="377" y="1345"/>
                  </a:cubicBezTo>
                  <a:cubicBezTo>
                    <a:pt x="464" y="1404"/>
                    <a:pt x="569" y="1438"/>
                    <a:pt x="675" y="1438"/>
                  </a:cubicBezTo>
                  <a:cubicBezTo>
                    <a:pt x="808" y="1438"/>
                    <a:pt x="942" y="1385"/>
                    <a:pt x="1044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6"/>
                    <a:pt x="1361" y="862"/>
                    <a:pt x="1379" y="652"/>
                  </a:cubicBezTo>
                  <a:cubicBezTo>
                    <a:pt x="1399" y="407"/>
                    <a:pt x="1305" y="182"/>
                    <a:pt x="1115" y="72"/>
                  </a:cubicBezTo>
                  <a:cubicBezTo>
                    <a:pt x="1032" y="24"/>
                    <a:pt x="936" y="1"/>
                    <a:pt x="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18"/>
            <p:cNvSpPr/>
            <p:nvPr/>
          </p:nvSpPr>
          <p:spPr>
            <a:xfrm rot="-5400000">
              <a:off x="8253502" y="4631407"/>
              <a:ext cx="74129" cy="81512"/>
            </a:xfrm>
            <a:custGeom>
              <a:rect b="b" l="l" r="r" t="t"/>
              <a:pathLst>
                <a:path extrusionOk="0" h="1656" w="1506">
                  <a:moveTo>
                    <a:pt x="801" y="1"/>
                  </a:moveTo>
                  <a:cubicBezTo>
                    <a:pt x="752" y="1"/>
                    <a:pt x="702" y="7"/>
                    <a:pt x="651" y="21"/>
                  </a:cubicBezTo>
                  <a:cubicBezTo>
                    <a:pt x="292" y="114"/>
                    <a:pt x="1" y="508"/>
                    <a:pt x="57" y="905"/>
                  </a:cubicBezTo>
                  <a:cubicBezTo>
                    <a:pt x="41" y="1015"/>
                    <a:pt x="44" y="1126"/>
                    <a:pt x="74" y="1228"/>
                  </a:cubicBezTo>
                  <a:cubicBezTo>
                    <a:pt x="156" y="1504"/>
                    <a:pt x="404" y="1656"/>
                    <a:pt x="666" y="1656"/>
                  </a:cubicBezTo>
                  <a:cubicBezTo>
                    <a:pt x="754" y="1656"/>
                    <a:pt x="844" y="1639"/>
                    <a:pt x="930" y="1603"/>
                  </a:cubicBezTo>
                  <a:cubicBezTo>
                    <a:pt x="1282" y="1459"/>
                    <a:pt x="1506" y="997"/>
                    <a:pt x="1448" y="619"/>
                  </a:cubicBezTo>
                  <a:cubicBezTo>
                    <a:pt x="1394" y="279"/>
                    <a:pt x="1124" y="1"/>
                    <a:pt x="8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18"/>
            <p:cNvSpPr/>
            <p:nvPr/>
          </p:nvSpPr>
          <p:spPr>
            <a:xfrm rot="-5400000">
              <a:off x="8204945" y="4788549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7" y="20"/>
                    <a:pt x="594" y="63"/>
                  </a:cubicBezTo>
                  <a:cubicBezTo>
                    <a:pt x="207" y="262"/>
                    <a:pt x="1" y="826"/>
                    <a:pt x="271" y="1167"/>
                  </a:cubicBezTo>
                  <a:cubicBezTo>
                    <a:pt x="326" y="1236"/>
                    <a:pt x="395" y="1285"/>
                    <a:pt x="470" y="1321"/>
                  </a:cubicBezTo>
                  <a:cubicBezTo>
                    <a:pt x="483" y="1343"/>
                    <a:pt x="499" y="1363"/>
                    <a:pt x="520" y="1373"/>
                  </a:cubicBezTo>
                  <a:cubicBezTo>
                    <a:pt x="581" y="1399"/>
                    <a:pt x="646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5" y="1386"/>
                    <a:pt x="891" y="1387"/>
                    <a:pt x="898" y="1384"/>
                  </a:cubicBezTo>
                  <a:cubicBezTo>
                    <a:pt x="910" y="1382"/>
                    <a:pt x="919" y="1376"/>
                    <a:pt x="929" y="1371"/>
                  </a:cubicBezTo>
                  <a:cubicBezTo>
                    <a:pt x="933" y="1370"/>
                    <a:pt x="937" y="1369"/>
                    <a:pt x="942" y="1367"/>
                  </a:cubicBezTo>
                  <a:cubicBezTo>
                    <a:pt x="984" y="1351"/>
                    <a:pt x="1023" y="1330"/>
                    <a:pt x="1060" y="1302"/>
                  </a:cubicBezTo>
                  <a:cubicBezTo>
                    <a:pt x="1145" y="1247"/>
                    <a:pt x="1222" y="1172"/>
                    <a:pt x="1277" y="1079"/>
                  </a:cubicBezTo>
                  <a:cubicBezTo>
                    <a:pt x="1284" y="1067"/>
                    <a:pt x="1288" y="1054"/>
                    <a:pt x="1295" y="1041"/>
                  </a:cubicBezTo>
                  <a:cubicBezTo>
                    <a:pt x="1373" y="921"/>
                    <a:pt x="1424" y="781"/>
                    <a:pt x="1421" y="628"/>
                  </a:cubicBezTo>
                  <a:cubicBezTo>
                    <a:pt x="1415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18"/>
            <p:cNvSpPr/>
            <p:nvPr/>
          </p:nvSpPr>
          <p:spPr>
            <a:xfrm rot="-5400000">
              <a:off x="8169555" y="4695716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3" y="1"/>
                  </a:moveTo>
                  <a:cubicBezTo>
                    <a:pt x="761" y="1"/>
                    <a:pt x="677" y="20"/>
                    <a:pt x="594" y="63"/>
                  </a:cubicBezTo>
                  <a:cubicBezTo>
                    <a:pt x="207" y="261"/>
                    <a:pt x="1" y="826"/>
                    <a:pt x="271" y="1167"/>
                  </a:cubicBezTo>
                  <a:cubicBezTo>
                    <a:pt x="326" y="1235"/>
                    <a:pt x="395" y="1285"/>
                    <a:pt x="470" y="1321"/>
                  </a:cubicBezTo>
                  <a:cubicBezTo>
                    <a:pt x="483" y="1343"/>
                    <a:pt x="499" y="1362"/>
                    <a:pt x="520" y="1372"/>
                  </a:cubicBezTo>
                  <a:cubicBezTo>
                    <a:pt x="581" y="1399"/>
                    <a:pt x="645" y="1411"/>
                    <a:pt x="711" y="1411"/>
                  </a:cubicBezTo>
                  <a:cubicBezTo>
                    <a:pt x="767" y="1411"/>
                    <a:pt x="823" y="1402"/>
                    <a:pt x="878" y="1386"/>
                  </a:cubicBezTo>
                  <a:cubicBezTo>
                    <a:pt x="881" y="1386"/>
                    <a:pt x="884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08" y="1382"/>
                    <a:pt x="919" y="1375"/>
                    <a:pt x="929" y="1372"/>
                  </a:cubicBezTo>
                  <a:cubicBezTo>
                    <a:pt x="933" y="1370"/>
                    <a:pt x="937" y="1368"/>
                    <a:pt x="940" y="1366"/>
                  </a:cubicBezTo>
                  <a:cubicBezTo>
                    <a:pt x="984" y="1350"/>
                    <a:pt x="1022" y="1330"/>
                    <a:pt x="1060" y="1303"/>
                  </a:cubicBezTo>
                  <a:cubicBezTo>
                    <a:pt x="1145" y="1246"/>
                    <a:pt x="1222" y="1171"/>
                    <a:pt x="1276" y="1078"/>
                  </a:cubicBezTo>
                  <a:cubicBezTo>
                    <a:pt x="1284" y="1066"/>
                    <a:pt x="1288" y="1053"/>
                    <a:pt x="1295" y="1041"/>
                  </a:cubicBezTo>
                  <a:cubicBezTo>
                    <a:pt x="1373" y="922"/>
                    <a:pt x="1424" y="782"/>
                    <a:pt x="1421" y="627"/>
                  </a:cubicBezTo>
                  <a:cubicBezTo>
                    <a:pt x="1415" y="276"/>
                    <a:pt x="1149" y="1"/>
                    <a:pt x="8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18"/>
            <p:cNvSpPr/>
            <p:nvPr/>
          </p:nvSpPr>
          <p:spPr>
            <a:xfrm rot="-5400000">
              <a:off x="8173960" y="4968334"/>
              <a:ext cx="68862" cy="70831"/>
            </a:xfrm>
            <a:custGeom>
              <a:rect b="b" l="l" r="r" t="t"/>
              <a:pathLst>
                <a:path extrusionOk="0" h="1439" w="1399">
                  <a:moveTo>
                    <a:pt x="837" y="1"/>
                  </a:moveTo>
                  <a:cubicBezTo>
                    <a:pt x="718" y="1"/>
                    <a:pt x="595" y="35"/>
                    <a:pt x="486" y="103"/>
                  </a:cubicBezTo>
                  <a:cubicBezTo>
                    <a:pt x="56" y="371"/>
                    <a:pt x="0" y="1085"/>
                    <a:pt x="377" y="1345"/>
                  </a:cubicBezTo>
                  <a:cubicBezTo>
                    <a:pt x="463" y="1405"/>
                    <a:pt x="569" y="1439"/>
                    <a:pt x="675" y="1439"/>
                  </a:cubicBezTo>
                  <a:cubicBezTo>
                    <a:pt x="808" y="1439"/>
                    <a:pt x="942" y="1386"/>
                    <a:pt x="1045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8"/>
                    <a:pt x="1361" y="862"/>
                    <a:pt x="1378" y="652"/>
                  </a:cubicBezTo>
                  <a:cubicBezTo>
                    <a:pt x="1398" y="407"/>
                    <a:pt x="1304" y="183"/>
                    <a:pt x="1114" y="72"/>
                  </a:cubicBezTo>
                  <a:cubicBezTo>
                    <a:pt x="1031" y="24"/>
                    <a:pt x="936" y="1"/>
                    <a:pt x="8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18"/>
            <p:cNvSpPr/>
            <p:nvPr/>
          </p:nvSpPr>
          <p:spPr>
            <a:xfrm rot="-5400000">
              <a:off x="8148389" y="4865779"/>
              <a:ext cx="74031" cy="81463"/>
            </a:xfrm>
            <a:custGeom>
              <a:rect b="b" l="l" r="r" t="t"/>
              <a:pathLst>
                <a:path extrusionOk="0" h="1655" w="1504">
                  <a:moveTo>
                    <a:pt x="798" y="0"/>
                  </a:moveTo>
                  <a:cubicBezTo>
                    <a:pt x="750" y="0"/>
                    <a:pt x="700" y="6"/>
                    <a:pt x="650" y="20"/>
                  </a:cubicBezTo>
                  <a:cubicBezTo>
                    <a:pt x="291" y="115"/>
                    <a:pt x="0" y="509"/>
                    <a:pt x="57" y="904"/>
                  </a:cubicBezTo>
                  <a:cubicBezTo>
                    <a:pt x="39" y="1014"/>
                    <a:pt x="42" y="1125"/>
                    <a:pt x="73" y="1227"/>
                  </a:cubicBezTo>
                  <a:cubicBezTo>
                    <a:pt x="156" y="1503"/>
                    <a:pt x="403" y="1655"/>
                    <a:pt x="666" y="1655"/>
                  </a:cubicBezTo>
                  <a:cubicBezTo>
                    <a:pt x="753" y="1655"/>
                    <a:pt x="843" y="1638"/>
                    <a:pt x="928" y="1603"/>
                  </a:cubicBezTo>
                  <a:cubicBezTo>
                    <a:pt x="1280" y="1458"/>
                    <a:pt x="1504" y="998"/>
                    <a:pt x="1446" y="620"/>
                  </a:cubicBezTo>
                  <a:cubicBezTo>
                    <a:pt x="1394" y="277"/>
                    <a:pt x="1122" y="0"/>
                    <a:pt x="7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18"/>
            <p:cNvSpPr/>
            <p:nvPr/>
          </p:nvSpPr>
          <p:spPr>
            <a:xfrm rot="-5400000">
              <a:off x="8099808" y="5022897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3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7" y="261"/>
                    <a:pt x="0" y="827"/>
                    <a:pt x="272" y="1167"/>
                  </a:cubicBezTo>
                  <a:cubicBezTo>
                    <a:pt x="325" y="1235"/>
                    <a:pt x="396" y="1285"/>
                    <a:pt x="471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0"/>
                    <a:pt x="714" y="1410"/>
                  </a:cubicBezTo>
                  <a:cubicBezTo>
                    <a:pt x="768" y="1410"/>
                    <a:pt x="824" y="1402"/>
                    <a:pt x="878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1" y="1386"/>
                    <a:pt x="894" y="1386"/>
                    <a:pt x="898" y="1385"/>
                  </a:cubicBezTo>
                  <a:cubicBezTo>
                    <a:pt x="909" y="1382"/>
                    <a:pt x="918" y="1375"/>
                    <a:pt x="930" y="1372"/>
                  </a:cubicBezTo>
                  <a:cubicBezTo>
                    <a:pt x="932" y="1371"/>
                    <a:pt x="937" y="1368"/>
                    <a:pt x="941" y="1366"/>
                  </a:cubicBezTo>
                  <a:cubicBezTo>
                    <a:pt x="983" y="1350"/>
                    <a:pt x="1023" y="1330"/>
                    <a:pt x="1059" y="1303"/>
                  </a:cubicBezTo>
                  <a:cubicBezTo>
                    <a:pt x="1145" y="1246"/>
                    <a:pt x="1221" y="1171"/>
                    <a:pt x="1277" y="1078"/>
                  </a:cubicBezTo>
                  <a:cubicBezTo>
                    <a:pt x="1285" y="1066"/>
                    <a:pt x="1289" y="1053"/>
                    <a:pt x="1295" y="1042"/>
                  </a:cubicBezTo>
                  <a:cubicBezTo>
                    <a:pt x="1373" y="922"/>
                    <a:pt x="1423" y="780"/>
                    <a:pt x="1422" y="627"/>
                  </a:cubicBezTo>
                  <a:cubicBezTo>
                    <a:pt x="1416" y="276"/>
                    <a:pt x="1149" y="1"/>
                    <a:pt x="8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18"/>
            <p:cNvSpPr/>
            <p:nvPr/>
          </p:nvSpPr>
          <p:spPr>
            <a:xfrm rot="-5400000">
              <a:off x="8064442" y="4930088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0"/>
                  </a:moveTo>
                  <a:cubicBezTo>
                    <a:pt x="760" y="0"/>
                    <a:pt x="676" y="20"/>
                    <a:pt x="593" y="62"/>
                  </a:cubicBezTo>
                  <a:cubicBezTo>
                    <a:pt x="207" y="261"/>
                    <a:pt x="0" y="826"/>
                    <a:pt x="270" y="1166"/>
                  </a:cubicBezTo>
                  <a:cubicBezTo>
                    <a:pt x="325" y="1235"/>
                    <a:pt x="394" y="1284"/>
                    <a:pt x="471" y="1320"/>
                  </a:cubicBezTo>
                  <a:cubicBezTo>
                    <a:pt x="482" y="1342"/>
                    <a:pt x="498" y="1362"/>
                    <a:pt x="520" y="1372"/>
                  </a:cubicBezTo>
                  <a:cubicBezTo>
                    <a:pt x="580" y="1398"/>
                    <a:pt x="645" y="1410"/>
                    <a:pt x="711" y="1410"/>
                  </a:cubicBezTo>
                  <a:cubicBezTo>
                    <a:pt x="766" y="1410"/>
                    <a:pt x="822" y="1402"/>
                    <a:pt x="878" y="1387"/>
                  </a:cubicBezTo>
                  <a:cubicBezTo>
                    <a:pt x="885" y="1385"/>
                    <a:pt x="891" y="1387"/>
                    <a:pt x="898" y="1384"/>
                  </a:cubicBezTo>
                  <a:cubicBezTo>
                    <a:pt x="908" y="1381"/>
                    <a:pt x="918" y="1375"/>
                    <a:pt x="928" y="1371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2" y="1329"/>
                    <a:pt x="1059" y="1302"/>
                  </a:cubicBezTo>
                  <a:cubicBezTo>
                    <a:pt x="1144" y="1247"/>
                    <a:pt x="1221" y="1172"/>
                    <a:pt x="1276" y="1078"/>
                  </a:cubicBezTo>
                  <a:cubicBezTo>
                    <a:pt x="1283" y="1066"/>
                    <a:pt x="1287" y="1053"/>
                    <a:pt x="1295" y="1040"/>
                  </a:cubicBezTo>
                  <a:lnTo>
                    <a:pt x="1295" y="1042"/>
                  </a:lnTo>
                  <a:cubicBezTo>
                    <a:pt x="1372" y="921"/>
                    <a:pt x="1423" y="781"/>
                    <a:pt x="1422" y="628"/>
                  </a:cubicBezTo>
                  <a:cubicBezTo>
                    <a:pt x="1416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18"/>
            <p:cNvSpPr/>
            <p:nvPr/>
          </p:nvSpPr>
          <p:spPr>
            <a:xfrm rot="-5400000">
              <a:off x="8080784" y="4504217"/>
              <a:ext cx="68862" cy="70831"/>
            </a:xfrm>
            <a:custGeom>
              <a:rect b="b" l="l" r="r" t="t"/>
              <a:pathLst>
                <a:path extrusionOk="0" h="1439" w="1399">
                  <a:moveTo>
                    <a:pt x="838" y="0"/>
                  </a:moveTo>
                  <a:cubicBezTo>
                    <a:pt x="718" y="0"/>
                    <a:pt x="595" y="35"/>
                    <a:pt x="487" y="102"/>
                  </a:cubicBezTo>
                  <a:cubicBezTo>
                    <a:pt x="58" y="371"/>
                    <a:pt x="1" y="1085"/>
                    <a:pt x="377" y="1345"/>
                  </a:cubicBezTo>
                  <a:cubicBezTo>
                    <a:pt x="464" y="1405"/>
                    <a:pt x="569" y="1439"/>
                    <a:pt x="676" y="1439"/>
                  </a:cubicBezTo>
                  <a:cubicBezTo>
                    <a:pt x="808" y="1439"/>
                    <a:pt x="943" y="1386"/>
                    <a:pt x="1045" y="1264"/>
                  </a:cubicBezTo>
                  <a:cubicBezTo>
                    <a:pt x="1064" y="1241"/>
                    <a:pt x="1081" y="1216"/>
                    <a:pt x="1097" y="1190"/>
                  </a:cubicBezTo>
                  <a:cubicBezTo>
                    <a:pt x="1260" y="1068"/>
                    <a:pt x="1361" y="861"/>
                    <a:pt x="1379" y="652"/>
                  </a:cubicBezTo>
                  <a:cubicBezTo>
                    <a:pt x="1399" y="407"/>
                    <a:pt x="1305" y="183"/>
                    <a:pt x="1114" y="72"/>
                  </a:cubicBezTo>
                  <a:cubicBezTo>
                    <a:pt x="1032" y="24"/>
                    <a:pt x="936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18"/>
            <p:cNvSpPr/>
            <p:nvPr/>
          </p:nvSpPr>
          <p:spPr>
            <a:xfrm rot="-5400000">
              <a:off x="8006632" y="4558780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19"/>
                    <a:pt x="594" y="62"/>
                  </a:cubicBezTo>
                  <a:cubicBezTo>
                    <a:pt x="207" y="261"/>
                    <a:pt x="1" y="825"/>
                    <a:pt x="272" y="1165"/>
                  </a:cubicBezTo>
                  <a:cubicBezTo>
                    <a:pt x="325" y="1235"/>
                    <a:pt x="396" y="1284"/>
                    <a:pt x="471" y="1320"/>
                  </a:cubicBezTo>
                  <a:cubicBezTo>
                    <a:pt x="483" y="1343"/>
                    <a:pt x="499" y="1362"/>
                    <a:pt x="522" y="1372"/>
                  </a:cubicBezTo>
                  <a:cubicBezTo>
                    <a:pt x="583" y="1398"/>
                    <a:pt x="648" y="1410"/>
                    <a:pt x="714" y="1410"/>
                  </a:cubicBezTo>
                  <a:cubicBezTo>
                    <a:pt x="769" y="1410"/>
                    <a:pt x="824" y="1402"/>
                    <a:pt x="878" y="1386"/>
                  </a:cubicBezTo>
                  <a:cubicBezTo>
                    <a:pt x="882" y="1386"/>
                    <a:pt x="885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10" y="1382"/>
                    <a:pt x="919" y="1375"/>
                    <a:pt x="930" y="1370"/>
                  </a:cubicBezTo>
                  <a:cubicBezTo>
                    <a:pt x="933" y="1369"/>
                    <a:pt x="937" y="1368"/>
                    <a:pt x="942" y="1366"/>
                  </a:cubicBezTo>
                  <a:cubicBezTo>
                    <a:pt x="983" y="1350"/>
                    <a:pt x="1024" y="1329"/>
                    <a:pt x="1060" y="1303"/>
                  </a:cubicBezTo>
                  <a:cubicBezTo>
                    <a:pt x="1145" y="1246"/>
                    <a:pt x="1222" y="1171"/>
                    <a:pt x="1278" y="1077"/>
                  </a:cubicBezTo>
                  <a:cubicBezTo>
                    <a:pt x="1285" y="1066"/>
                    <a:pt x="1289" y="1053"/>
                    <a:pt x="1295" y="1041"/>
                  </a:cubicBezTo>
                  <a:cubicBezTo>
                    <a:pt x="1373" y="920"/>
                    <a:pt x="1424" y="780"/>
                    <a:pt x="1422" y="627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18"/>
            <p:cNvSpPr/>
            <p:nvPr/>
          </p:nvSpPr>
          <p:spPr>
            <a:xfrm rot="-5400000">
              <a:off x="8054623" y="4650678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1" y="1"/>
                  </a:moveTo>
                  <a:cubicBezTo>
                    <a:pt x="760" y="1"/>
                    <a:pt x="676" y="20"/>
                    <a:pt x="594" y="62"/>
                  </a:cubicBezTo>
                  <a:cubicBezTo>
                    <a:pt x="207" y="261"/>
                    <a:pt x="1" y="825"/>
                    <a:pt x="271" y="1166"/>
                  </a:cubicBezTo>
                  <a:cubicBezTo>
                    <a:pt x="325" y="1235"/>
                    <a:pt x="395" y="1284"/>
                    <a:pt x="470" y="1320"/>
                  </a:cubicBezTo>
                  <a:cubicBezTo>
                    <a:pt x="483" y="1343"/>
                    <a:pt x="498" y="1362"/>
                    <a:pt x="520" y="1372"/>
                  </a:cubicBezTo>
                  <a:cubicBezTo>
                    <a:pt x="581" y="1398"/>
                    <a:pt x="646" y="1411"/>
                    <a:pt x="713" y="1411"/>
                  </a:cubicBezTo>
                  <a:cubicBezTo>
                    <a:pt x="768" y="1411"/>
                    <a:pt x="823" y="1402"/>
                    <a:pt x="878" y="1387"/>
                  </a:cubicBezTo>
                  <a:cubicBezTo>
                    <a:pt x="881" y="1386"/>
                    <a:pt x="884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08" y="1382"/>
                    <a:pt x="918" y="1375"/>
                    <a:pt x="928" y="1371"/>
                  </a:cubicBezTo>
                  <a:cubicBezTo>
                    <a:pt x="933" y="1369"/>
                    <a:pt x="937" y="1368"/>
                    <a:pt x="940" y="1366"/>
                  </a:cubicBezTo>
                  <a:cubicBezTo>
                    <a:pt x="983" y="1351"/>
                    <a:pt x="1022" y="1329"/>
                    <a:pt x="1060" y="1303"/>
                  </a:cubicBezTo>
                  <a:cubicBezTo>
                    <a:pt x="1145" y="1247"/>
                    <a:pt x="1220" y="1172"/>
                    <a:pt x="1276" y="1078"/>
                  </a:cubicBezTo>
                  <a:cubicBezTo>
                    <a:pt x="1283" y="1066"/>
                    <a:pt x="1288" y="1053"/>
                    <a:pt x="1295" y="1042"/>
                  </a:cubicBezTo>
                  <a:cubicBezTo>
                    <a:pt x="1373" y="921"/>
                    <a:pt x="1423" y="781"/>
                    <a:pt x="1421" y="628"/>
                  </a:cubicBezTo>
                  <a:cubicBezTo>
                    <a:pt x="1415" y="276"/>
                    <a:pt x="1148" y="1"/>
                    <a:pt x="8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18"/>
            <p:cNvSpPr/>
            <p:nvPr/>
          </p:nvSpPr>
          <p:spPr>
            <a:xfrm rot="-5400000">
              <a:off x="8143812" y="4587279"/>
              <a:ext cx="70044" cy="69404"/>
            </a:xfrm>
            <a:custGeom>
              <a:rect b="b" l="l" r="r" t="t"/>
              <a:pathLst>
                <a:path extrusionOk="0" h="1410" w="1423">
                  <a:moveTo>
                    <a:pt x="841" y="0"/>
                  </a:moveTo>
                  <a:cubicBezTo>
                    <a:pt x="759" y="0"/>
                    <a:pt x="675" y="20"/>
                    <a:pt x="592" y="62"/>
                  </a:cubicBezTo>
                  <a:cubicBezTo>
                    <a:pt x="207" y="260"/>
                    <a:pt x="0" y="826"/>
                    <a:pt x="270" y="1166"/>
                  </a:cubicBezTo>
                  <a:cubicBezTo>
                    <a:pt x="325" y="1234"/>
                    <a:pt x="394" y="1285"/>
                    <a:pt x="469" y="1321"/>
                  </a:cubicBezTo>
                  <a:cubicBezTo>
                    <a:pt x="481" y="1342"/>
                    <a:pt x="497" y="1361"/>
                    <a:pt x="520" y="1371"/>
                  </a:cubicBezTo>
                  <a:cubicBezTo>
                    <a:pt x="581" y="1397"/>
                    <a:pt x="646" y="1409"/>
                    <a:pt x="712" y="1409"/>
                  </a:cubicBezTo>
                  <a:cubicBezTo>
                    <a:pt x="767" y="1409"/>
                    <a:pt x="822" y="1401"/>
                    <a:pt x="876" y="1386"/>
                  </a:cubicBezTo>
                  <a:cubicBezTo>
                    <a:pt x="880" y="1385"/>
                    <a:pt x="883" y="1385"/>
                    <a:pt x="887" y="1385"/>
                  </a:cubicBezTo>
                  <a:cubicBezTo>
                    <a:pt x="890" y="1385"/>
                    <a:pt x="894" y="1385"/>
                    <a:pt x="898" y="1384"/>
                  </a:cubicBezTo>
                  <a:cubicBezTo>
                    <a:pt x="908" y="1381"/>
                    <a:pt x="918" y="1374"/>
                    <a:pt x="928" y="1371"/>
                  </a:cubicBezTo>
                  <a:cubicBezTo>
                    <a:pt x="932" y="1370"/>
                    <a:pt x="935" y="1367"/>
                    <a:pt x="940" y="1365"/>
                  </a:cubicBezTo>
                  <a:cubicBezTo>
                    <a:pt x="983" y="1349"/>
                    <a:pt x="1022" y="1329"/>
                    <a:pt x="1059" y="1302"/>
                  </a:cubicBezTo>
                  <a:cubicBezTo>
                    <a:pt x="1143" y="1246"/>
                    <a:pt x="1219" y="1171"/>
                    <a:pt x="1276" y="1077"/>
                  </a:cubicBezTo>
                  <a:cubicBezTo>
                    <a:pt x="1283" y="1065"/>
                    <a:pt x="1287" y="1052"/>
                    <a:pt x="1293" y="1041"/>
                  </a:cubicBezTo>
                  <a:cubicBezTo>
                    <a:pt x="1372" y="921"/>
                    <a:pt x="1423" y="780"/>
                    <a:pt x="1420" y="627"/>
                  </a:cubicBezTo>
                  <a:cubicBezTo>
                    <a:pt x="1414" y="276"/>
                    <a:pt x="1148" y="0"/>
                    <a:pt x="8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18"/>
            <p:cNvSpPr/>
            <p:nvPr/>
          </p:nvSpPr>
          <p:spPr>
            <a:xfrm rot="-5400000">
              <a:off x="7975598" y="4738613"/>
              <a:ext cx="68911" cy="70782"/>
            </a:xfrm>
            <a:custGeom>
              <a:rect b="b" l="l" r="r" t="t"/>
              <a:pathLst>
                <a:path extrusionOk="0" h="1438" w="1400">
                  <a:moveTo>
                    <a:pt x="839" y="0"/>
                  </a:moveTo>
                  <a:cubicBezTo>
                    <a:pt x="719" y="0"/>
                    <a:pt x="596" y="35"/>
                    <a:pt x="487" y="103"/>
                  </a:cubicBezTo>
                  <a:cubicBezTo>
                    <a:pt x="59" y="370"/>
                    <a:pt x="1" y="1086"/>
                    <a:pt x="379" y="1344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9" y="1438"/>
                    <a:pt x="943" y="1385"/>
                    <a:pt x="1046" y="1263"/>
                  </a:cubicBezTo>
                  <a:cubicBezTo>
                    <a:pt x="1064" y="1240"/>
                    <a:pt x="1082" y="1215"/>
                    <a:pt x="1098" y="1189"/>
                  </a:cubicBezTo>
                  <a:cubicBezTo>
                    <a:pt x="1261" y="1067"/>
                    <a:pt x="1362" y="861"/>
                    <a:pt x="1379" y="653"/>
                  </a:cubicBezTo>
                  <a:cubicBezTo>
                    <a:pt x="1399" y="406"/>
                    <a:pt x="1305" y="182"/>
                    <a:pt x="1116" y="71"/>
                  </a:cubicBezTo>
                  <a:cubicBezTo>
                    <a:pt x="1033" y="24"/>
                    <a:pt x="937" y="0"/>
                    <a:pt x="8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18"/>
            <p:cNvSpPr/>
            <p:nvPr/>
          </p:nvSpPr>
          <p:spPr>
            <a:xfrm rot="-5400000">
              <a:off x="7950052" y="4635985"/>
              <a:ext cx="74031" cy="81512"/>
            </a:xfrm>
            <a:custGeom>
              <a:rect b="b" l="l" r="r" t="t"/>
              <a:pathLst>
                <a:path extrusionOk="0" h="1656" w="1504">
                  <a:moveTo>
                    <a:pt x="798" y="0"/>
                  </a:moveTo>
                  <a:cubicBezTo>
                    <a:pt x="750" y="0"/>
                    <a:pt x="701" y="6"/>
                    <a:pt x="651" y="20"/>
                  </a:cubicBezTo>
                  <a:cubicBezTo>
                    <a:pt x="290" y="115"/>
                    <a:pt x="0" y="509"/>
                    <a:pt x="57" y="904"/>
                  </a:cubicBezTo>
                  <a:cubicBezTo>
                    <a:pt x="39" y="1014"/>
                    <a:pt x="42" y="1125"/>
                    <a:pt x="72" y="1227"/>
                  </a:cubicBezTo>
                  <a:cubicBezTo>
                    <a:pt x="156" y="1503"/>
                    <a:pt x="403" y="1655"/>
                    <a:pt x="665" y="1655"/>
                  </a:cubicBezTo>
                  <a:cubicBezTo>
                    <a:pt x="753" y="1655"/>
                    <a:pt x="842" y="1638"/>
                    <a:pt x="928" y="1602"/>
                  </a:cubicBezTo>
                  <a:cubicBezTo>
                    <a:pt x="1280" y="1458"/>
                    <a:pt x="1504" y="998"/>
                    <a:pt x="1446" y="620"/>
                  </a:cubicBezTo>
                  <a:cubicBezTo>
                    <a:pt x="1393" y="278"/>
                    <a:pt x="1121" y="0"/>
                    <a:pt x="7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18"/>
            <p:cNvSpPr/>
            <p:nvPr/>
          </p:nvSpPr>
          <p:spPr>
            <a:xfrm rot="-5400000">
              <a:off x="7901421" y="4793102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7" y="261"/>
                    <a:pt x="0" y="826"/>
                    <a:pt x="271" y="1167"/>
                  </a:cubicBezTo>
                  <a:cubicBezTo>
                    <a:pt x="326" y="1235"/>
                    <a:pt x="396" y="1285"/>
                    <a:pt x="471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1" y="1399"/>
                    <a:pt x="646" y="1411"/>
                    <a:pt x="712" y="1411"/>
                  </a:cubicBezTo>
                  <a:cubicBezTo>
                    <a:pt x="767" y="1411"/>
                    <a:pt x="823" y="1402"/>
                    <a:pt x="877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2" y="1386"/>
                    <a:pt x="895" y="1386"/>
                    <a:pt x="898" y="1385"/>
                  </a:cubicBezTo>
                  <a:cubicBezTo>
                    <a:pt x="909" y="1382"/>
                    <a:pt x="918" y="1375"/>
                    <a:pt x="929" y="1372"/>
                  </a:cubicBezTo>
                  <a:cubicBezTo>
                    <a:pt x="934" y="1370"/>
                    <a:pt x="937" y="1368"/>
                    <a:pt x="941" y="1366"/>
                  </a:cubicBezTo>
                  <a:cubicBezTo>
                    <a:pt x="983" y="1350"/>
                    <a:pt x="1023" y="1330"/>
                    <a:pt x="1059" y="1303"/>
                  </a:cubicBezTo>
                  <a:cubicBezTo>
                    <a:pt x="1144" y="1246"/>
                    <a:pt x="1221" y="1171"/>
                    <a:pt x="1277" y="1078"/>
                  </a:cubicBezTo>
                  <a:cubicBezTo>
                    <a:pt x="1284" y="1066"/>
                    <a:pt x="1289" y="1053"/>
                    <a:pt x="1294" y="1041"/>
                  </a:cubicBezTo>
                  <a:cubicBezTo>
                    <a:pt x="1372" y="922"/>
                    <a:pt x="1424" y="782"/>
                    <a:pt x="1421" y="627"/>
                  </a:cubicBezTo>
                  <a:cubicBezTo>
                    <a:pt x="1416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18"/>
            <p:cNvSpPr/>
            <p:nvPr/>
          </p:nvSpPr>
          <p:spPr>
            <a:xfrm rot="-5400000">
              <a:off x="7949486" y="4885074"/>
              <a:ext cx="70044" cy="69404"/>
            </a:xfrm>
            <a:custGeom>
              <a:rect b="b" l="l" r="r" t="t"/>
              <a:pathLst>
                <a:path extrusionOk="0" h="1410" w="1423">
                  <a:moveTo>
                    <a:pt x="842" y="0"/>
                  </a:moveTo>
                  <a:cubicBezTo>
                    <a:pt x="761" y="0"/>
                    <a:pt x="676" y="20"/>
                    <a:pt x="593" y="63"/>
                  </a:cubicBezTo>
                  <a:cubicBezTo>
                    <a:pt x="206" y="260"/>
                    <a:pt x="0" y="826"/>
                    <a:pt x="270" y="1166"/>
                  </a:cubicBezTo>
                  <a:cubicBezTo>
                    <a:pt x="325" y="1234"/>
                    <a:pt x="394" y="1285"/>
                    <a:pt x="470" y="1321"/>
                  </a:cubicBezTo>
                  <a:cubicBezTo>
                    <a:pt x="482" y="1342"/>
                    <a:pt x="498" y="1361"/>
                    <a:pt x="520" y="1371"/>
                  </a:cubicBezTo>
                  <a:cubicBezTo>
                    <a:pt x="580" y="1397"/>
                    <a:pt x="646" y="1410"/>
                    <a:pt x="712" y="1410"/>
                  </a:cubicBezTo>
                  <a:cubicBezTo>
                    <a:pt x="767" y="1410"/>
                    <a:pt x="823" y="1401"/>
                    <a:pt x="877" y="1386"/>
                  </a:cubicBezTo>
                  <a:cubicBezTo>
                    <a:pt x="881" y="1385"/>
                    <a:pt x="884" y="1385"/>
                    <a:pt x="887" y="1385"/>
                  </a:cubicBezTo>
                  <a:cubicBezTo>
                    <a:pt x="891" y="1385"/>
                    <a:pt x="894" y="1385"/>
                    <a:pt x="898" y="1384"/>
                  </a:cubicBezTo>
                  <a:cubicBezTo>
                    <a:pt x="909" y="1381"/>
                    <a:pt x="918" y="1374"/>
                    <a:pt x="928" y="1371"/>
                  </a:cubicBezTo>
                  <a:cubicBezTo>
                    <a:pt x="932" y="1370"/>
                    <a:pt x="937" y="1367"/>
                    <a:pt x="941" y="1366"/>
                  </a:cubicBezTo>
                  <a:cubicBezTo>
                    <a:pt x="983" y="1350"/>
                    <a:pt x="1022" y="1329"/>
                    <a:pt x="1059" y="1302"/>
                  </a:cubicBezTo>
                  <a:cubicBezTo>
                    <a:pt x="1144" y="1246"/>
                    <a:pt x="1221" y="1171"/>
                    <a:pt x="1276" y="1077"/>
                  </a:cubicBezTo>
                  <a:cubicBezTo>
                    <a:pt x="1283" y="1065"/>
                    <a:pt x="1287" y="1052"/>
                    <a:pt x="1294" y="1041"/>
                  </a:cubicBezTo>
                  <a:cubicBezTo>
                    <a:pt x="1372" y="921"/>
                    <a:pt x="1423" y="780"/>
                    <a:pt x="1421" y="627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18"/>
            <p:cNvSpPr/>
            <p:nvPr/>
          </p:nvSpPr>
          <p:spPr>
            <a:xfrm rot="-5400000">
              <a:off x="7866080" y="4700318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0"/>
                  </a:moveTo>
                  <a:cubicBezTo>
                    <a:pt x="760" y="0"/>
                    <a:pt x="676" y="19"/>
                    <a:pt x="593" y="62"/>
                  </a:cubicBezTo>
                  <a:cubicBezTo>
                    <a:pt x="206" y="261"/>
                    <a:pt x="0" y="825"/>
                    <a:pt x="271" y="1166"/>
                  </a:cubicBezTo>
                  <a:cubicBezTo>
                    <a:pt x="325" y="1235"/>
                    <a:pt x="395" y="1284"/>
                    <a:pt x="470" y="1320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1"/>
                    <a:pt x="714" y="1411"/>
                  </a:cubicBezTo>
                  <a:cubicBezTo>
                    <a:pt x="768" y="1411"/>
                    <a:pt x="823" y="1402"/>
                    <a:pt x="877" y="1387"/>
                  </a:cubicBezTo>
                  <a:cubicBezTo>
                    <a:pt x="885" y="1385"/>
                    <a:pt x="892" y="1387"/>
                    <a:pt x="898" y="1384"/>
                  </a:cubicBezTo>
                  <a:cubicBezTo>
                    <a:pt x="909" y="1382"/>
                    <a:pt x="918" y="1375"/>
                    <a:pt x="929" y="1371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3" y="1329"/>
                    <a:pt x="1059" y="1303"/>
                  </a:cubicBezTo>
                  <a:cubicBezTo>
                    <a:pt x="1144" y="1247"/>
                    <a:pt x="1221" y="1172"/>
                    <a:pt x="1277" y="1078"/>
                  </a:cubicBezTo>
                  <a:cubicBezTo>
                    <a:pt x="1284" y="1066"/>
                    <a:pt x="1289" y="1053"/>
                    <a:pt x="1294" y="1042"/>
                  </a:cubicBezTo>
                  <a:cubicBezTo>
                    <a:pt x="1372" y="921"/>
                    <a:pt x="1423" y="781"/>
                    <a:pt x="1421" y="628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18"/>
            <p:cNvSpPr/>
            <p:nvPr/>
          </p:nvSpPr>
          <p:spPr>
            <a:xfrm rot="-5400000">
              <a:off x="8038626" y="4821627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2"/>
                    <a:pt x="1" y="826"/>
                    <a:pt x="270" y="1166"/>
                  </a:cubicBezTo>
                  <a:cubicBezTo>
                    <a:pt x="325" y="1236"/>
                    <a:pt x="395" y="1285"/>
                    <a:pt x="470" y="1321"/>
                  </a:cubicBezTo>
                  <a:cubicBezTo>
                    <a:pt x="483" y="1342"/>
                    <a:pt x="497" y="1362"/>
                    <a:pt x="520" y="1373"/>
                  </a:cubicBezTo>
                  <a:cubicBezTo>
                    <a:pt x="581" y="1399"/>
                    <a:pt x="645" y="1410"/>
                    <a:pt x="712" y="1410"/>
                  </a:cubicBezTo>
                  <a:cubicBezTo>
                    <a:pt x="767" y="1410"/>
                    <a:pt x="823" y="1402"/>
                    <a:pt x="878" y="1387"/>
                  </a:cubicBezTo>
                  <a:cubicBezTo>
                    <a:pt x="884" y="1386"/>
                    <a:pt x="891" y="1387"/>
                    <a:pt x="898" y="1384"/>
                  </a:cubicBezTo>
                  <a:cubicBezTo>
                    <a:pt x="908" y="1381"/>
                    <a:pt x="918" y="1375"/>
                    <a:pt x="928" y="1371"/>
                  </a:cubicBezTo>
                  <a:cubicBezTo>
                    <a:pt x="933" y="1370"/>
                    <a:pt x="937" y="1368"/>
                    <a:pt x="940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6"/>
                    <a:pt x="1220" y="1172"/>
                    <a:pt x="1276" y="1078"/>
                  </a:cubicBezTo>
                  <a:cubicBezTo>
                    <a:pt x="1283" y="1067"/>
                    <a:pt x="1288" y="1054"/>
                    <a:pt x="1295" y="1042"/>
                  </a:cubicBezTo>
                  <a:cubicBezTo>
                    <a:pt x="1373" y="921"/>
                    <a:pt x="1423" y="781"/>
                    <a:pt x="1420" y="628"/>
                  </a:cubicBezTo>
                  <a:cubicBezTo>
                    <a:pt x="1415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18"/>
            <p:cNvSpPr/>
            <p:nvPr/>
          </p:nvSpPr>
          <p:spPr>
            <a:xfrm rot="-5400000">
              <a:off x="8077240" y="4735562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2" y="0"/>
                  </a:moveTo>
                  <a:cubicBezTo>
                    <a:pt x="761" y="0"/>
                    <a:pt x="676" y="20"/>
                    <a:pt x="593" y="62"/>
                  </a:cubicBezTo>
                  <a:cubicBezTo>
                    <a:pt x="207" y="260"/>
                    <a:pt x="0" y="826"/>
                    <a:pt x="270" y="1166"/>
                  </a:cubicBezTo>
                  <a:cubicBezTo>
                    <a:pt x="325" y="1235"/>
                    <a:pt x="394" y="1285"/>
                    <a:pt x="469" y="1321"/>
                  </a:cubicBezTo>
                  <a:cubicBezTo>
                    <a:pt x="482" y="1342"/>
                    <a:pt x="497" y="1362"/>
                    <a:pt x="520" y="1371"/>
                  </a:cubicBezTo>
                  <a:cubicBezTo>
                    <a:pt x="580" y="1398"/>
                    <a:pt x="645" y="1410"/>
                    <a:pt x="711" y="1410"/>
                  </a:cubicBezTo>
                  <a:cubicBezTo>
                    <a:pt x="766" y="1410"/>
                    <a:pt x="822" y="1401"/>
                    <a:pt x="878" y="1386"/>
                  </a:cubicBezTo>
                  <a:cubicBezTo>
                    <a:pt x="883" y="1386"/>
                    <a:pt x="891" y="1386"/>
                    <a:pt x="898" y="1384"/>
                  </a:cubicBezTo>
                  <a:cubicBezTo>
                    <a:pt x="908" y="1381"/>
                    <a:pt x="918" y="1374"/>
                    <a:pt x="928" y="1371"/>
                  </a:cubicBezTo>
                  <a:cubicBezTo>
                    <a:pt x="933" y="1370"/>
                    <a:pt x="937" y="1368"/>
                    <a:pt x="940" y="1365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6"/>
                    <a:pt x="1220" y="1172"/>
                    <a:pt x="1276" y="1078"/>
                  </a:cubicBezTo>
                  <a:cubicBezTo>
                    <a:pt x="1283" y="1065"/>
                    <a:pt x="1287" y="1054"/>
                    <a:pt x="1295" y="1041"/>
                  </a:cubicBezTo>
                  <a:cubicBezTo>
                    <a:pt x="1373" y="921"/>
                    <a:pt x="1423" y="781"/>
                    <a:pt x="1420" y="627"/>
                  </a:cubicBezTo>
                  <a:cubicBezTo>
                    <a:pt x="1415" y="276"/>
                    <a:pt x="1148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18"/>
            <p:cNvSpPr/>
            <p:nvPr/>
          </p:nvSpPr>
          <p:spPr>
            <a:xfrm rot="-5400000">
              <a:off x="7870436" y="4972936"/>
              <a:ext cx="68911" cy="70831"/>
            </a:xfrm>
            <a:custGeom>
              <a:rect b="b" l="l" r="r" t="t"/>
              <a:pathLst>
                <a:path extrusionOk="0" h="1439" w="1400">
                  <a:moveTo>
                    <a:pt x="839" y="1"/>
                  </a:moveTo>
                  <a:cubicBezTo>
                    <a:pt x="719" y="1"/>
                    <a:pt x="596" y="36"/>
                    <a:pt x="488" y="103"/>
                  </a:cubicBezTo>
                  <a:cubicBezTo>
                    <a:pt x="58" y="371"/>
                    <a:pt x="0" y="1086"/>
                    <a:pt x="378" y="1345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8" y="1438"/>
                    <a:pt x="942" y="1386"/>
                    <a:pt x="1045" y="1265"/>
                  </a:cubicBezTo>
                  <a:cubicBezTo>
                    <a:pt x="1064" y="1241"/>
                    <a:pt x="1082" y="1217"/>
                    <a:pt x="1097" y="1191"/>
                  </a:cubicBezTo>
                  <a:cubicBezTo>
                    <a:pt x="1261" y="1068"/>
                    <a:pt x="1362" y="862"/>
                    <a:pt x="1380" y="653"/>
                  </a:cubicBezTo>
                  <a:cubicBezTo>
                    <a:pt x="1400" y="407"/>
                    <a:pt x="1306" y="182"/>
                    <a:pt x="1116" y="73"/>
                  </a:cubicBezTo>
                  <a:cubicBezTo>
                    <a:pt x="1033" y="25"/>
                    <a:pt x="937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18"/>
            <p:cNvSpPr/>
            <p:nvPr/>
          </p:nvSpPr>
          <p:spPr>
            <a:xfrm rot="-5400000">
              <a:off x="7844866" y="4870332"/>
              <a:ext cx="74129" cy="81512"/>
            </a:xfrm>
            <a:custGeom>
              <a:rect b="b" l="l" r="r" t="t"/>
              <a:pathLst>
                <a:path extrusionOk="0" h="1656" w="1506">
                  <a:moveTo>
                    <a:pt x="801" y="0"/>
                  </a:moveTo>
                  <a:cubicBezTo>
                    <a:pt x="752" y="0"/>
                    <a:pt x="702" y="7"/>
                    <a:pt x="651" y="20"/>
                  </a:cubicBezTo>
                  <a:cubicBezTo>
                    <a:pt x="292" y="114"/>
                    <a:pt x="1" y="508"/>
                    <a:pt x="57" y="905"/>
                  </a:cubicBezTo>
                  <a:cubicBezTo>
                    <a:pt x="41" y="1014"/>
                    <a:pt x="43" y="1125"/>
                    <a:pt x="74" y="1228"/>
                  </a:cubicBezTo>
                  <a:cubicBezTo>
                    <a:pt x="156" y="1503"/>
                    <a:pt x="404" y="1655"/>
                    <a:pt x="666" y="1655"/>
                  </a:cubicBezTo>
                  <a:cubicBezTo>
                    <a:pt x="754" y="1655"/>
                    <a:pt x="843" y="1638"/>
                    <a:pt x="928" y="1603"/>
                  </a:cubicBezTo>
                  <a:cubicBezTo>
                    <a:pt x="1281" y="1459"/>
                    <a:pt x="1506" y="997"/>
                    <a:pt x="1447" y="619"/>
                  </a:cubicBezTo>
                  <a:cubicBezTo>
                    <a:pt x="1394" y="278"/>
                    <a:pt x="1124" y="0"/>
                    <a:pt x="8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18"/>
            <p:cNvSpPr/>
            <p:nvPr/>
          </p:nvSpPr>
          <p:spPr>
            <a:xfrm rot="-5400000">
              <a:off x="7972078" y="4969934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7" y="20"/>
                    <a:pt x="594" y="62"/>
                  </a:cubicBezTo>
                  <a:cubicBezTo>
                    <a:pt x="207" y="262"/>
                    <a:pt x="1" y="826"/>
                    <a:pt x="271" y="1166"/>
                  </a:cubicBezTo>
                  <a:cubicBezTo>
                    <a:pt x="325" y="1235"/>
                    <a:pt x="395" y="1285"/>
                    <a:pt x="471" y="1322"/>
                  </a:cubicBezTo>
                  <a:cubicBezTo>
                    <a:pt x="483" y="1344"/>
                    <a:pt x="499" y="1362"/>
                    <a:pt x="522" y="1373"/>
                  </a:cubicBezTo>
                  <a:cubicBezTo>
                    <a:pt x="582" y="1399"/>
                    <a:pt x="647" y="1411"/>
                    <a:pt x="713" y="1411"/>
                  </a:cubicBezTo>
                  <a:cubicBezTo>
                    <a:pt x="768" y="1411"/>
                    <a:pt x="823" y="1403"/>
                    <a:pt x="878" y="1387"/>
                  </a:cubicBezTo>
                  <a:cubicBezTo>
                    <a:pt x="882" y="1386"/>
                    <a:pt x="885" y="1386"/>
                    <a:pt x="888" y="1386"/>
                  </a:cubicBezTo>
                  <a:cubicBezTo>
                    <a:pt x="891" y="1386"/>
                    <a:pt x="895" y="1386"/>
                    <a:pt x="898" y="1386"/>
                  </a:cubicBezTo>
                  <a:cubicBezTo>
                    <a:pt x="910" y="1383"/>
                    <a:pt x="918" y="1375"/>
                    <a:pt x="929" y="1371"/>
                  </a:cubicBezTo>
                  <a:cubicBezTo>
                    <a:pt x="933" y="1370"/>
                    <a:pt x="937" y="1368"/>
                    <a:pt x="942" y="1367"/>
                  </a:cubicBezTo>
                  <a:cubicBezTo>
                    <a:pt x="983" y="1351"/>
                    <a:pt x="1024" y="1331"/>
                    <a:pt x="1060" y="1303"/>
                  </a:cubicBezTo>
                  <a:cubicBezTo>
                    <a:pt x="1145" y="1247"/>
                    <a:pt x="1221" y="1172"/>
                    <a:pt x="1278" y="1078"/>
                  </a:cubicBezTo>
                  <a:cubicBezTo>
                    <a:pt x="1284" y="1067"/>
                    <a:pt x="1288" y="1054"/>
                    <a:pt x="1295" y="1042"/>
                  </a:cubicBezTo>
                  <a:cubicBezTo>
                    <a:pt x="1373" y="921"/>
                    <a:pt x="1423" y="781"/>
                    <a:pt x="1422" y="628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18"/>
            <p:cNvSpPr/>
            <p:nvPr/>
          </p:nvSpPr>
          <p:spPr>
            <a:xfrm rot="-5400000">
              <a:off x="8650964" y="4911728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0"/>
                  </a:moveTo>
                  <a:cubicBezTo>
                    <a:pt x="761" y="0"/>
                    <a:pt x="676" y="20"/>
                    <a:pt x="594" y="62"/>
                  </a:cubicBezTo>
                  <a:cubicBezTo>
                    <a:pt x="207" y="261"/>
                    <a:pt x="1" y="826"/>
                    <a:pt x="272" y="1166"/>
                  </a:cubicBezTo>
                  <a:cubicBezTo>
                    <a:pt x="327" y="1235"/>
                    <a:pt x="396" y="1284"/>
                    <a:pt x="471" y="1321"/>
                  </a:cubicBezTo>
                  <a:cubicBezTo>
                    <a:pt x="482" y="1344"/>
                    <a:pt x="498" y="1362"/>
                    <a:pt x="521" y="1372"/>
                  </a:cubicBezTo>
                  <a:cubicBezTo>
                    <a:pt x="582" y="1399"/>
                    <a:pt x="648" y="1411"/>
                    <a:pt x="714" y="1411"/>
                  </a:cubicBezTo>
                  <a:cubicBezTo>
                    <a:pt x="769" y="1411"/>
                    <a:pt x="824" y="1403"/>
                    <a:pt x="878" y="1387"/>
                  </a:cubicBezTo>
                  <a:cubicBezTo>
                    <a:pt x="885" y="1385"/>
                    <a:pt x="892" y="1387"/>
                    <a:pt x="898" y="1384"/>
                  </a:cubicBezTo>
                  <a:cubicBezTo>
                    <a:pt x="910" y="1383"/>
                    <a:pt x="918" y="1375"/>
                    <a:pt x="930" y="1371"/>
                  </a:cubicBezTo>
                  <a:cubicBezTo>
                    <a:pt x="933" y="1370"/>
                    <a:pt x="937" y="1368"/>
                    <a:pt x="941" y="1367"/>
                  </a:cubicBezTo>
                  <a:cubicBezTo>
                    <a:pt x="983" y="1351"/>
                    <a:pt x="1024" y="1329"/>
                    <a:pt x="1060" y="1302"/>
                  </a:cubicBezTo>
                  <a:cubicBezTo>
                    <a:pt x="1145" y="1247"/>
                    <a:pt x="1221" y="1172"/>
                    <a:pt x="1278" y="1078"/>
                  </a:cubicBezTo>
                  <a:cubicBezTo>
                    <a:pt x="1285" y="1067"/>
                    <a:pt x="1289" y="1054"/>
                    <a:pt x="1295" y="1041"/>
                  </a:cubicBezTo>
                  <a:lnTo>
                    <a:pt x="1295" y="1042"/>
                  </a:lnTo>
                  <a:cubicBezTo>
                    <a:pt x="1373" y="921"/>
                    <a:pt x="1425" y="781"/>
                    <a:pt x="1422" y="628"/>
                  </a:cubicBezTo>
                  <a:cubicBezTo>
                    <a:pt x="1416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18"/>
            <p:cNvSpPr/>
            <p:nvPr/>
          </p:nvSpPr>
          <p:spPr>
            <a:xfrm rot="-5400000">
              <a:off x="8561947" y="5131186"/>
              <a:ext cx="70191" cy="69453"/>
            </a:xfrm>
            <a:custGeom>
              <a:rect b="b" l="l" r="r" t="t"/>
              <a:pathLst>
                <a:path extrusionOk="0" h="1411" w="1426">
                  <a:moveTo>
                    <a:pt x="843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0"/>
                    <a:pt x="1" y="826"/>
                    <a:pt x="272" y="1166"/>
                  </a:cubicBezTo>
                  <a:cubicBezTo>
                    <a:pt x="327" y="1235"/>
                    <a:pt x="396" y="1284"/>
                    <a:pt x="471" y="1321"/>
                  </a:cubicBezTo>
                  <a:cubicBezTo>
                    <a:pt x="483" y="1342"/>
                    <a:pt x="499" y="1362"/>
                    <a:pt x="522" y="1372"/>
                  </a:cubicBezTo>
                  <a:cubicBezTo>
                    <a:pt x="582" y="1398"/>
                    <a:pt x="647" y="1410"/>
                    <a:pt x="713" y="1410"/>
                  </a:cubicBezTo>
                  <a:cubicBezTo>
                    <a:pt x="768" y="1410"/>
                    <a:pt x="824" y="1402"/>
                    <a:pt x="878" y="1387"/>
                  </a:cubicBezTo>
                  <a:cubicBezTo>
                    <a:pt x="885" y="1385"/>
                    <a:pt x="893" y="1387"/>
                    <a:pt x="898" y="1384"/>
                  </a:cubicBezTo>
                  <a:cubicBezTo>
                    <a:pt x="910" y="1381"/>
                    <a:pt x="919" y="1375"/>
                    <a:pt x="930" y="1371"/>
                  </a:cubicBezTo>
                  <a:cubicBezTo>
                    <a:pt x="934" y="1370"/>
                    <a:pt x="937" y="1368"/>
                    <a:pt x="942" y="1367"/>
                  </a:cubicBezTo>
                  <a:cubicBezTo>
                    <a:pt x="985" y="1351"/>
                    <a:pt x="1024" y="1329"/>
                    <a:pt x="1060" y="1302"/>
                  </a:cubicBezTo>
                  <a:cubicBezTo>
                    <a:pt x="1145" y="1246"/>
                    <a:pt x="1222" y="1172"/>
                    <a:pt x="1278" y="1078"/>
                  </a:cubicBezTo>
                  <a:cubicBezTo>
                    <a:pt x="1285" y="1067"/>
                    <a:pt x="1289" y="1054"/>
                    <a:pt x="1295" y="1041"/>
                  </a:cubicBezTo>
                  <a:cubicBezTo>
                    <a:pt x="1373" y="921"/>
                    <a:pt x="1425" y="781"/>
                    <a:pt x="1422" y="626"/>
                  </a:cubicBezTo>
                  <a:cubicBezTo>
                    <a:pt x="1416" y="276"/>
                    <a:pt x="1149" y="0"/>
                    <a:pt x="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18"/>
            <p:cNvSpPr/>
            <p:nvPr/>
          </p:nvSpPr>
          <p:spPr>
            <a:xfrm rot="-5400000">
              <a:off x="8582645" y="4729409"/>
              <a:ext cx="68862" cy="70831"/>
            </a:xfrm>
            <a:custGeom>
              <a:rect b="b" l="l" r="r" t="t"/>
              <a:pathLst>
                <a:path extrusionOk="0" h="1439" w="1399">
                  <a:moveTo>
                    <a:pt x="838" y="0"/>
                  </a:moveTo>
                  <a:cubicBezTo>
                    <a:pt x="719" y="0"/>
                    <a:pt x="595" y="35"/>
                    <a:pt x="486" y="104"/>
                  </a:cubicBezTo>
                  <a:cubicBezTo>
                    <a:pt x="58" y="371"/>
                    <a:pt x="0" y="1086"/>
                    <a:pt x="378" y="1345"/>
                  </a:cubicBezTo>
                  <a:cubicBezTo>
                    <a:pt x="464" y="1404"/>
                    <a:pt x="569" y="1438"/>
                    <a:pt x="675" y="1438"/>
                  </a:cubicBezTo>
                  <a:cubicBezTo>
                    <a:pt x="808" y="1438"/>
                    <a:pt x="942" y="1385"/>
                    <a:pt x="1045" y="1264"/>
                  </a:cubicBezTo>
                  <a:cubicBezTo>
                    <a:pt x="1063" y="1241"/>
                    <a:pt x="1081" y="1216"/>
                    <a:pt x="1097" y="1190"/>
                  </a:cubicBezTo>
                  <a:cubicBezTo>
                    <a:pt x="1261" y="1068"/>
                    <a:pt x="1361" y="861"/>
                    <a:pt x="1378" y="652"/>
                  </a:cubicBezTo>
                  <a:lnTo>
                    <a:pt x="1378" y="653"/>
                  </a:lnTo>
                  <a:cubicBezTo>
                    <a:pt x="1398" y="407"/>
                    <a:pt x="1304" y="183"/>
                    <a:pt x="1115" y="72"/>
                  </a:cubicBezTo>
                  <a:cubicBezTo>
                    <a:pt x="1032" y="24"/>
                    <a:pt x="937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18"/>
            <p:cNvSpPr/>
            <p:nvPr/>
          </p:nvSpPr>
          <p:spPr>
            <a:xfrm rot="-5400000">
              <a:off x="8508444" y="4783972"/>
              <a:ext cx="70142" cy="69404"/>
            </a:xfrm>
            <a:custGeom>
              <a:rect b="b" l="l" r="r" t="t"/>
              <a:pathLst>
                <a:path extrusionOk="0" h="1410" w="1425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8" y="260"/>
                    <a:pt x="0" y="826"/>
                    <a:pt x="272" y="1167"/>
                  </a:cubicBezTo>
                  <a:cubicBezTo>
                    <a:pt x="326" y="1234"/>
                    <a:pt x="396" y="1285"/>
                    <a:pt x="471" y="1321"/>
                  </a:cubicBezTo>
                  <a:cubicBezTo>
                    <a:pt x="482" y="1343"/>
                    <a:pt x="498" y="1361"/>
                    <a:pt x="521" y="1372"/>
                  </a:cubicBezTo>
                  <a:cubicBezTo>
                    <a:pt x="582" y="1398"/>
                    <a:pt x="647" y="1410"/>
                    <a:pt x="714" y="1410"/>
                  </a:cubicBezTo>
                  <a:cubicBezTo>
                    <a:pt x="768" y="1410"/>
                    <a:pt x="824" y="1402"/>
                    <a:pt x="878" y="1386"/>
                  </a:cubicBezTo>
                  <a:cubicBezTo>
                    <a:pt x="881" y="1385"/>
                    <a:pt x="885" y="1385"/>
                    <a:pt x="888" y="1385"/>
                  </a:cubicBezTo>
                  <a:cubicBezTo>
                    <a:pt x="892" y="1385"/>
                    <a:pt x="896" y="1385"/>
                    <a:pt x="899" y="1385"/>
                  </a:cubicBezTo>
                  <a:cubicBezTo>
                    <a:pt x="909" y="1382"/>
                    <a:pt x="919" y="1374"/>
                    <a:pt x="930" y="1372"/>
                  </a:cubicBezTo>
                  <a:cubicBezTo>
                    <a:pt x="934" y="1370"/>
                    <a:pt x="937" y="1367"/>
                    <a:pt x="941" y="1366"/>
                  </a:cubicBezTo>
                  <a:cubicBezTo>
                    <a:pt x="984" y="1350"/>
                    <a:pt x="1023" y="1330"/>
                    <a:pt x="1061" y="1302"/>
                  </a:cubicBezTo>
                  <a:cubicBezTo>
                    <a:pt x="1145" y="1246"/>
                    <a:pt x="1221" y="1171"/>
                    <a:pt x="1277" y="1077"/>
                  </a:cubicBezTo>
                  <a:cubicBezTo>
                    <a:pt x="1285" y="1066"/>
                    <a:pt x="1289" y="1053"/>
                    <a:pt x="1295" y="1041"/>
                  </a:cubicBezTo>
                  <a:cubicBezTo>
                    <a:pt x="1374" y="921"/>
                    <a:pt x="1424" y="780"/>
                    <a:pt x="1422" y="627"/>
                  </a:cubicBezTo>
                  <a:cubicBezTo>
                    <a:pt x="1416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18"/>
            <p:cNvSpPr/>
            <p:nvPr/>
          </p:nvSpPr>
          <p:spPr>
            <a:xfrm rot="-5400000">
              <a:off x="8556459" y="4875845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1" y="0"/>
                  </a:moveTo>
                  <a:cubicBezTo>
                    <a:pt x="760" y="0"/>
                    <a:pt x="676" y="20"/>
                    <a:pt x="593" y="62"/>
                  </a:cubicBezTo>
                  <a:cubicBezTo>
                    <a:pt x="207" y="261"/>
                    <a:pt x="0" y="825"/>
                    <a:pt x="271" y="1167"/>
                  </a:cubicBezTo>
                  <a:cubicBezTo>
                    <a:pt x="325" y="1235"/>
                    <a:pt x="396" y="1285"/>
                    <a:pt x="471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0"/>
                    <a:pt x="714" y="1410"/>
                  </a:cubicBezTo>
                  <a:cubicBezTo>
                    <a:pt x="768" y="1410"/>
                    <a:pt x="823" y="1402"/>
                    <a:pt x="877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2" y="1386"/>
                    <a:pt x="895" y="1386"/>
                    <a:pt x="898" y="1385"/>
                  </a:cubicBezTo>
                  <a:cubicBezTo>
                    <a:pt x="909" y="1382"/>
                    <a:pt x="918" y="1375"/>
                    <a:pt x="929" y="1372"/>
                  </a:cubicBezTo>
                  <a:cubicBezTo>
                    <a:pt x="932" y="1370"/>
                    <a:pt x="937" y="1368"/>
                    <a:pt x="941" y="1366"/>
                  </a:cubicBezTo>
                  <a:cubicBezTo>
                    <a:pt x="983" y="1350"/>
                    <a:pt x="1023" y="1330"/>
                    <a:pt x="1059" y="1303"/>
                  </a:cubicBezTo>
                  <a:cubicBezTo>
                    <a:pt x="1144" y="1246"/>
                    <a:pt x="1221" y="1171"/>
                    <a:pt x="1277" y="1078"/>
                  </a:cubicBezTo>
                  <a:cubicBezTo>
                    <a:pt x="1284" y="1066"/>
                    <a:pt x="1289" y="1053"/>
                    <a:pt x="1295" y="1042"/>
                  </a:cubicBezTo>
                  <a:cubicBezTo>
                    <a:pt x="1372" y="922"/>
                    <a:pt x="1424" y="780"/>
                    <a:pt x="1421" y="627"/>
                  </a:cubicBezTo>
                  <a:cubicBezTo>
                    <a:pt x="1416" y="276"/>
                    <a:pt x="1148" y="0"/>
                    <a:pt x="8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18"/>
            <p:cNvSpPr/>
            <p:nvPr/>
          </p:nvSpPr>
          <p:spPr>
            <a:xfrm rot="-5400000">
              <a:off x="8473078" y="4691163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1"/>
                  </a:moveTo>
                  <a:cubicBezTo>
                    <a:pt x="760" y="1"/>
                    <a:pt x="676" y="20"/>
                    <a:pt x="593" y="63"/>
                  </a:cubicBezTo>
                  <a:cubicBezTo>
                    <a:pt x="207" y="262"/>
                    <a:pt x="0" y="826"/>
                    <a:pt x="271" y="1167"/>
                  </a:cubicBezTo>
                  <a:cubicBezTo>
                    <a:pt x="326" y="1236"/>
                    <a:pt x="396" y="1285"/>
                    <a:pt x="471" y="1321"/>
                  </a:cubicBezTo>
                  <a:cubicBezTo>
                    <a:pt x="482" y="1343"/>
                    <a:pt x="498" y="1363"/>
                    <a:pt x="521" y="1373"/>
                  </a:cubicBezTo>
                  <a:cubicBezTo>
                    <a:pt x="582" y="1399"/>
                    <a:pt x="647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5" y="1386"/>
                    <a:pt x="892" y="1387"/>
                    <a:pt x="898" y="1384"/>
                  </a:cubicBezTo>
                  <a:cubicBezTo>
                    <a:pt x="909" y="1382"/>
                    <a:pt x="918" y="1376"/>
                    <a:pt x="929" y="1372"/>
                  </a:cubicBezTo>
                  <a:cubicBezTo>
                    <a:pt x="934" y="1370"/>
                    <a:pt x="937" y="1369"/>
                    <a:pt x="941" y="1367"/>
                  </a:cubicBezTo>
                  <a:cubicBezTo>
                    <a:pt x="984" y="1351"/>
                    <a:pt x="1023" y="1330"/>
                    <a:pt x="1059" y="1302"/>
                  </a:cubicBezTo>
                  <a:cubicBezTo>
                    <a:pt x="1144" y="1246"/>
                    <a:pt x="1221" y="1172"/>
                    <a:pt x="1277" y="1079"/>
                  </a:cubicBezTo>
                  <a:cubicBezTo>
                    <a:pt x="1284" y="1067"/>
                    <a:pt x="1289" y="1054"/>
                    <a:pt x="1295" y="1041"/>
                  </a:cubicBezTo>
                  <a:cubicBezTo>
                    <a:pt x="1372" y="921"/>
                    <a:pt x="1423" y="781"/>
                    <a:pt x="1422" y="628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18"/>
            <p:cNvSpPr/>
            <p:nvPr/>
          </p:nvSpPr>
          <p:spPr>
            <a:xfrm rot="-5400000">
              <a:off x="8645624" y="4812471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7" y="20"/>
                    <a:pt x="594" y="63"/>
                  </a:cubicBezTo>
                  <a:cubicBezTo>
                    <a:pt x="207" y="261"/>
                    <a:pt x="1" y="826"/>
                    <a:pt x="271" y="1167"/>
                  </a:cubicBezTo>
                  <a:cubicBezTo>
                    <a:pt x="325" y="1236"/>
                    <a:pt x="395" y="1285"/>
                    <a:pt x="470" y="1321"/>
                  </a:cubicBezTo>
                  <a:cubicBezTo>
                    <a:pt x="483" y="1343"/>
                    <a:pt x="499" y="1363"/>
                    <a:pt x="520" y="1373"/>
                  </a:cubicBezTo>
                  <a:cubicBezTo>
                    <a:pt x="581" y="1399"/>
                    <a:pt x="646" y="1411"/>
                    <a:pt x="712" y="1411"/>
                  </a:cubicBezTo>
                  <a:cubicBezTo>
                    <a:pt x="767" y="1411"/>
                    <a:pt x="823" y="1403"/>
                    <a:pt x="878" y="1388"/>
                  </a:cubicBezTo>
                  <a:cubicBezTo>
                    <a:pt x="884" y="1386"/>
                    <a:pt x="891" y="1388"/>
                    <a:pt x="898" y="1385"/>
                  </a:cubicBezTo>
                  <a:cubicBezTo>
                    <a:pt x="908" y="1382"/>
                    <a:pt x="918" y="1376"/>
                    <a:pt x="929" y="1372"/>
                  </a:cubicBezTo>
                  <a:cubicBezTo>
                    <a:pt x="933" y="1370"/>
                    <a:pt x="937" y="1369"/>
                    <a:pt x="940" y="1367"/>
                  </a:cubicBezTo>
                  <a:cubicBezTo>
                    <a:pt x="983" y="1352"/>
                    <a:pt x="1022" y="1330"/>
                    <a:pt x="1060" y="1303"/>
                  </a:cubicBezTo>
                  <a:cubicBezTo>
                    <a:pt x="1145" y="1246"/>
                    <a:pt x="1220" y="1173"/>
                    <a:pt x="1276" y="1079"/>
                  </a:cubicBezTo>
                  <a:cubicBezTo>
                    <a:pt x="1283" y="1067"/>
                    <a:pt x="1288" y="1054"/>
                    <a:pt x="1295" y="1041"/>
                  </a:cubicBezTo>
                  <a:cubicBezTo>
                    <a:pt x="1373" y="922"/>
                    <a:pt x="1423" y="782"/>
                    <a:pt x="1421" y="627"/>
                  </a:cubicBezTo>
                  <a:cubicBezTo>
                    <a:pt x="1415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18"/>
            <p:cNvSpPr/>
            <p:nvPr/>
          </p:nvSpPr>
          <p:spPr>
            <a:xfrm rot="-5400000">
              <a:off x="8477434" y="4963781"/>
              <a:ext cx="68961" cy="70782"/>
            </a:xfrm>
            <a:custGeom>
              <a:rect b="b" l="l" r="r" t="t"/>
              <a:pathLst>
                <a:path extrusionOk="0" h="1438" w="1401">
                  <a:moveTo>
                    <a:pt x="839" y="1"/>
                  </a:moveTo>
                  <a:cubicBezTo>
                    <a:pt x="719" y="1"/>
                    <a:pt x="596" y="35"/>
                    <a:pt x="488" y="103"/>
                  </a:cubicBezTo>
                  <a:cubicBezTo>
                    <a:pt x="58" y="371"/>
                    <a:pt x="0" y="1085"/>
                    <a:pt x="378" y="1345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8" y="1438"/>
                    <a:pt x="943" y="1385"/>
                    <a:pt x="1045" y="1264"/>
                  </a:cubicBezTo>
                  <a:cubicBezTo>
                    <a:pt x="1065" y="1241"/>
                    <a:pt x="1083" y="1215"/>
                    <a:pt x="1098" y="1191"/>
                  </a:cubicBezTo>
                  <a:cubicBezTo>
                    <a:pt x="1262" y="1067"/>
                    <a:pt x="1363" y="862"/>
                    <a:pt x="1380" y="652"/>
                  </a:cubicBezTo>
                  <a:cubicBezTo>
                    <a:pt x="1400" y="406"/>
                    <a:pt x="1306" y="182"/>
                    <a:pt x="1116" y="72"/>
                  </a:cubicBezTo>
                  <a:cubicBezTo>
                    <a:pt x="1033" y="24"/>
                    <a:pt x="937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18"/>
            <p:cNvSpPr/>
            <p:nvPr/>
          </p:nvSpPr>
          <p:spPr>
            <a:xfrm rot="-5400000">
              <a:off x="8451864" y="4861177"/>
              <a:ext cx="74129" cy="81512"/>
            </a:xfrm>
            <a:custGeom>
              <a:rect b="b" l="l" r="r" t="t"/>
              <a:pathLst>
                <a:path extrusionOk="0" h="1656" w="1506">
                  <a:moveTo>
                    <a:pt x="801" y="1"/>
                  </a:moveTo>
                  <a:cubicBezTo>
                    <a:pt x="752" y="1"/>
                    <a:pt x="702" y="7"/>
                    <a:pt x="652" y="21"/>
                  </a:cubicBezTo>
                  <a:cubicBezTo>
                    <a:pt x="292" y="114"/>
                    <a:pt x="1" y="508"/>
                    <a:pt x="57" y="904"/>
                  </a:cubicBezTo>
                  <a:cubicBezTo>
                    <a:pt x="41" y="1015"/>
                    <a:pt x="44" y="1126"/>
                    <a:pt x="74" y="1227"/>
                  </a:cubicBezTo>
                  <a:cubicBezTo>
                    <a:pt x="157" y="1503"/>
                    <a:pt x="404" y="1656"/>
                    <a:pt x="667" y="1656"/>
                  </a:cubicBezTo>
                  <a:cubicBezTo>
                    <a:pt x="754" y="1656"/>
                    <a:pt x="844" y="1639"/>
                    <a:pt x="929" y="1604"/>
                  </a:cubicBezTo>
                  <a:cubicBezTo>
                    <a:pt x="1281" y="1458"/>
                    <a:pt x="1506" y="998"/>
                    <a:pt x="1447" y="620"/>
                  </a:cubicBezTo>
                  <a:cubicBezTo>
                    <a:pt x="1394" y="279"/>
                    <a:pt x="1124" y="1"/>
                    <a:pt x="8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18"/>
            <p:cNvSpPr/>
            <p:nvPr/>
          </p:nvSpPr>
          <p:spPr>
            <a:xfrm rot="-5400000">
              <a:off x="8403331" y="5018294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1"/>
                  </a:moveTo>
                  <a:cubicBezTo>
                    <a:pt x="760" y="1"/>
                    <a:pt x="676" y="20"/>
                    <a:pt x="593" y="63"/>
                  </a:cubicBezTo>
                  <a:cubicBezTo>
                    <a:pt x="206" y="262"/>
                    <a:pt x="0" y="826"/>
                    <a:pt x="270" y="1167"/>
                  </a:cubicBezTo>
                  <a:cubicBezTo>
                    <a:pt x="325" y="1236"/>
                    <a:pt x="394" y="1285"/>
                    <a:pt x="469" y="1321"/>
                  </a:cubicBezTo>
                  <a:cubicBezTo>
                    <a:pt x="482" y="1343"/>
                    <a:pt x="497" y="1363"/>
                    <a:pt x="520" y="1373"/>
                  </a:cubicBezTo>
                  <a:cubicBezTo>
                    <a:pt x="580" y="1399"/>
                    <a:pt x="645" y="1411"/>
                    <a:pt x="711" y="1411"/>
                  </a:cubicBezTo>
                  <a:cubicBezTo>
                    <a:pt x="766" y="1411"/>
                    <a:pt x="822" y="1403"/>
                    <a:pt x="877" y="1387"/>
                  </a:cubicBezTo>
                  <a:cubicBezTo>
                    <a:pt x="883" y="1386"/>
                    <a:pt x="890" y="1387"/>
                    <a:pt x="898" y="1385"/>
                  </a:cubicBezTo>
                  <a:cubicBezTo>
                    <a:pt x="908" y="1382"/>
                    <a:pt x="918" y="1376"/>
                    <a:pt x="928" y="1372"/>
                  </a:cubicBezTo>
                  <a:cubicBezTo>
                    <a:pt x="932" y="1370"/>
                    <a:pt x="937" y="1369"/>
                    <a:pt x="939" y="1367"/>
                  </a:cubicBezTo>
                  <a:cubicBezTo>
                    <a:pt x="983" y="1351"/>
                    <a:pt x="1022" y="1330"/>
                    <a:pt x="1059" y="1302"/>
                  </a:cubicBezTo>
                  <a:cubicBezTo>
                    <a:pt x="1144" y="1247"/>
                    <a:pt x="1219" y="1172"/>
                    <a:pt x="1276" y="1079"/>
                  </a:cubicBezTo>
                  <a:cubicBezTo>
                    <a:pt x="1283" y="1067"/>
                    <a:pt x="1287" y="1054"/>
                    <a:pt x="1294" y="1043"/>
                  </a:cubicBezTo>
                  <a:cubicBezTo>
                    <a:pt x="1372" y="921"/>
                    <a:pt x="1423" y="781"/>
                    <a:pt x="1420" y="628"/>
                  </a:cubicBezTo>
                  <a:cubicBezTo>
                    <a:pt x="1414" y="277"/>
                    <a:pt x="1148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18"/>
            <p:cNvSpPr/>
            <p:nvPr/>
          </p:nvSpPr>
          <p:spPr>
            <a:xfrm rot="-5400000">
              <a:off x="8451322" y="5110291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0"/>
                    <a:pt x="1" y="826"/>
                    <a:pt x="272" y="1166"/>
                  </a:cubicBezTo>
                  <a:cubicBezTo>
                    <a:pt x="327" y="1235"/>
                    <a:pt x="396" y="1284"/>
                    <a:pt x="471" y="1320"/>
                  </a:cubicBezTo>
                  <a:cubicBezTo>
                    <a:pt x="483" y="1342"/>
                    <a:pt x="498" y="1362"/>
                    <a:pt x="521" y="1372"/>
                  </a:cubicBezTo>
                  <a:cubicBezTo>
                    <a:pt x="581" y="1398"/>
                    <a:pt x="646" y="1410"/>
                    <a:pt x="711" y="1410"/>
                  </a:cubicBezTo>
                  <a:cubicBezTo>
                    <a:pt x="766" y="1410"/>
                    <a:pt x="823" y="1401"/>
                    <a:pt x="878" y="1385"/>
                  </a:cubicBezTo>
                  <a:cubicBezTo>
                    <a:pt x="885" y="1385"/>
                    <a:pt x="892" y="1385"/>
                    <a:pt x="898" y="1384"/>
                  </a:cubicBezTo>
                  <a:cubicBezTo>
                    <a:pt x="910" y="1381"/>
                    <a:pt x="918" y="1375"/>
                    <a:pt x="930" y="1371"/>
                  </a:cubicBezTo>
                  <a:cubicBezTo>
                    <a:pt x="934" y="1370"/>
                    <a:pt x="937" y="1368"/>
                    <a:pt x="941" y="1367"/>
                  </a:cubicBezTo>
                  <a:cubicBezTo>
                    <a:pt x="983" y="1351"/>
                    <a:pt x="1024" y="1329"/>
                    <a:pt x="1060" y="1302"/>
                  </a:cubicBezTo>
                  <a:cubicBezTo>
                    <a:pt x="1145" y="1245"/>
                    <a:pt x="1221" y="1172"/>
                    <a:pt x="1278" y="1078"/>
                  </a:cubicBezTo>
                  <a:cubicBezTo>
                    <a:pt x="1285" y="1067"/>
                    <a:pt x="1289" y="1054"/>
                    <a:pt x="1295" y="1041"/>
                  </a:cubicBezTo>
                  <a:cubicBezTo>
                    <a:pt x="1373" y="921"/>
                    <a:pt x="1423" y="781"/>
                    <a:pt x="1422" y="626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18"/>
            <p:cNvSpPr/>
            <p:nvPr/>
          </p:nvSpPr>
          <p:spPr>
            <a:xfrm rot="-5400000">
              <a:off x="8367941" y="4925461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6" y="261"/>
                    <a:pt x="0" y="827"/>
                    <a:pt x="270" y="1167"/>
                  </a:cubicBezTo>
                  <a:cubicBezTo>
                    <a:pt x="325" y="1235"/>
                    <a:pt x="394" y="1285"/>
                    <a:pt x="469" y="1321"/>
                  </a:cubicBezTo>
                  <a:cubicBezTo>
                    <a:pt x="481" y="1343"/>
                    <a:pt x="496" y="1362"/>
                    <a:pt x="519" y="1372"/>
                  </a:cubicBezTo>
                  <a:cubicBezTo>
                    <a:pt x="580" y="1398"/>
                    <a:pt x="646" y="1410"/>
                    <a:pt x="712" y="1410"/>
                  </a:cubicBezTo>
                  <a:cubicBezTo>
                    <a:pt x="767" y="1410"/>
                    <a:pt x="823" y="1402"/>
                    <a:pt x="877" y="1386"/>
                  </a:cubicBezTo>
                  <a:cubicBezTo>
                    <a:pt x="880" y="1386"/>
                    <a:pt x="883" y="1386"/>
                    <a:pt x="887" y="1386"/>
                  </a:cubicBezTo>
                  <a:cubicBezTo>
                    <a:pt x="890" y="1386"/>
                    <a:pt x="894" y="1386"/>
                    <a:pt x="898" y="1385"/>
                  </a:cubicBezTo>
                  <a:cubicBezTo>
                    <a:pt x="908" y="1382"/>
                    <a:pt x="918" y="1375"/>
                    <a:pt x="928" y="1372"/>
                  </a:cubicBezTo>
                  <a:cubicBezTo>
                    <a:pt x="932" y="1371"/>
                    <a:pt x="937" y="1368"/>
                    <a:pt x="939" y="1366"/>
                  </a:cubicBezTo>
                  <a:cubicBezTo>
                    <a:pt x="983" y="1350"/>
                    <a:pt x="1022" y="1330"/>
                    <a:pt x="1059" y="1303"/>
                  </a:cubicBezTo>
                  <a:cubicBezTo>
                    <a:pt x="1144" y="1246"/>
                    <a:pt x="1219" y="1171"/>
                    <a:pt x="1276" y="1078"/>
                  </a:cubicBezTo>
                  <a:cubicBezTo>
                    <a:pt x="1283" y="1066"/>
                    <a:pt x="1287" y="1053"/>
                    <a:pt x="1293" y="1042"/>
                  </a:cubicBezTo>
                  <a:cubicBezTo>
                    <a:pt x="1372" y="922"/>
                    <a:pt x="1423" y="780"/>
                    <a:pt x="1420" y="627"/>
                  </a:cubicBezTo>
                  <a:cubicBezTo>
                    <a:pt x="1414" y="276"/>
                    <a:pt x="1148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18"/>
            <p:cNvSpPr/>
            <p:nvPr/>
          </p:nvSpPr>
          <p:spPr>
            <a:xfrm rot="-5400000">
              <a:off x="8540511" y="5046843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1" y="1"/>
                  </a:moveTo>
                  <a:cubicBezTo>
                    <a:pt x="760" y="1"/>
                    <a:pt x="676" y="20"/>
                    <a:pt x="593" y="62"/>
                  </a:cubicBezTo>
                  <a:cubicBezTo>
                    <a:pt x="206" y="261"/>
                    <a:pt x="0" y="825"/>
                    <a:pt x="271" y="1166"/>
                  </a:cubicBezTo>
                  <a:cubicBezTo>
                    <a:pt x="325" y="1235"/>
                    <a:pt x="395" y="1284"/>
                    <a:pt x="470" y="1322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1"/>
                    <a:pt x="714" y="1411"/>
                  </a:cubicBezTo>
                  <a:cubicBezTo>
                    <a:pt x="768" y="1411"/>
                    <a:pt x="823" y="1402"/>
                    <a:pt x="877" y="1387"/>
                  </a:cubicBezTo>
                  <a:cubicBezTo>
                    <a:pt x="881" y="1386"/>
                    <a:pt x="884" y="1386"/>
                    <a:pt x="887" y="1386"/>
                  </a:cubicBezTo>
                  <a:cubicBezTo>
                    <a:pt x="891" y="1386"/>
                    <a:pt x="894" y="1386"/>
                    <a:pt x="898" y="1385"/>
                  </a:cubicBezTo>
                  <a:cubicBezTo>
                    <a:pt x="909" y="1382"/>
                    <a:pt x="918" y="1375"/>
                    <a:pt x="929" y="1371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3" y="1330"/>
                    <a:pt x="1059" y="1303"/>
                  </a:cubicBezTo>
                  <a:cubicBezTo>
                    <a:pt x="1144" y="1247"/>
                    <a:pt x="1221" y="1172"/>
                    <a:pt x="1277" y="1078"/>
                  </a:cubicBezTo>
                  <a:cubicBezTo>
                    <a:pt x="1284" y="1066"/>
                    <a:pt x="1289" y="1053"/>
                    <a:pt x="1294" y="1042"/>
                  </a:cubicBezTo>
                  <a:cubicBezTo>
                    <a:pt x="1372" y="921"/>
                    <a:pt x="1423" y="781"/>
                    <a:pt x="1421" y="628"/>
                  </a:cubicBezTo>
                  <a:cubicBezTo>
                    <a:pt x="1416" y="276"/>
                    <a:pt x="1148" y="1"/>
                    <a:pt x="8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18"/>
            <p:cNvSpPr/>
            <p:nvPr/>
          </p:nvSpPr>
          <p:spPr>
            <a:xfrm rot="-5400000">
              <a:off x="8579101" y="4960754"/>
              <a:ext cx="70093" cy="69502"/>
            </a:xfrm>
            <a:custGeom>
              <a:rect b="b" l="l" r="r" t="t"/>
              <a:pathLst>
                <a:path extrusionOk="0" h="1412" w="1424">
                  <a:moveTo>
                    <a:pt x="842" y="1"/>
                  </a:moveTo>
                  <a:cubicBezTo>
                    <a:pt x="761" y="1"/>
                    <a:pt x="677" y="20"/>
                    <a:pt x="594" y="63"/>
                  </a:cubicBezTo>
                  <a:cubicBezTo>
                    <a:pt x="207" y="262"/>
                    <a:pt x="1" y="826"/>
                    <a:pt x="272" y="1167"/>
                  </a:cubicBezTo>
                  <a:cubicBezTo>
                    <a:pt x="326" y="1236"/>
                    <a:pt x="396" y="1285"/>
                    <a:pt x="471" y="1321"/>
                  </a:cubicBezTo>
                  <a:cubicBezTo>
                    <a:pt x="483" y="1344"/>
                    <a:pt x="499" y="1363"/>
                    <a:pt x="522" y="1373"/>
                  </a:cubicBezTo>
                  <a:cubicBezTo>
                    <a:pt x="583" y="1399"/>
                    <a:pt x="648" y="1412"/>
                    <a:pt x="714" y="1412"/>
                  </a:cubicBezTo>
                  <a:cubicBezTo>
                    <a:pt x="769" y="1412"/>
                    <a:pt x="824" y="1403"/>
                    <a:pt x="878" y="1388"/>
                  </a:cubicBezTo>
                  <a:cubicBezTo>
                    <a:pt x="885" y="1386"/>
                    <a:pt x="891" y="1388"/>
                    <a:pt x="898" y="1385"/>
                  </a:cubicBezTo>
                  <a:cubicBezTo>
                    <a:pt x="910" y="1383"/>
                    <a:pt x="919" y="1376"/>
                    <a:pt x="930" y="1372"/>
                  </a:cubicBezTo>
                  <a:cubicBezTo>
                    <a:pt x="933" y="1370"/>
                    <a:pt x="937" y="1369"/>
                    <a:pt x="942" y="1367"/>
                  </a:cubicBezTo>
                  <a:cubicBezTo>
                    <a:pt x="984" y="1352"/>
                    <a:pt x="1024" y="1330"/>
                    <a:pt x="1060" y="1304"/>
                  </a:cubicBezTo>
                  <a:cubicBezTo>
                    <a:pt x="1145" y="1248"/>
                    <a:pt x="1222" y="1173"/>
                    <a:pt x="1278" y="1079"/>
                  </a:cubicBezTo>
                  <a:cubicBezTo>
                    <a:pt x="1285" y="1067"/>
                    <a:pt x="1289" y="1054"/>
                    <a:pt x="1295" y="1043"/>
                  </a:cubicBezTo>
                  <a:cubicBezTo>
                    <a:pt x="1373" y="922"/>
                    <a:pt x="1424" y="782"/>
                    <a:pt x="1422" y="629"/>
                  </a:cubicBezTo>
                  <a:cubicBezTo>
                    <a:pt x="1416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18"/>
            <p:cNvSpPr/>
            <p:nvPr/>
          </p:nvSpPr>
          <p:spPr>
            <a:xfrm rot="-5400000">
              <a:off x="8372322" y="5198104"/>
              <a:ext cx="68862" cy="70831"/>
            </a:xfrm>
            <a:custGeom>
              <a:rect b="b" l="l" r="r" t="t"/>
              <a:pathLst>
                <a:path extrusionOk="0" h="1439" w="1399">
                  <a:moveTo>
                    <a:pt x="838" y="1"/>
                  </a:moveTo>
                  <a:cubicBezTo>
                    <a:pt x="718" y="1"/>
                    <a:pt x="595" y="35"/>
                    <a:pt x="487" y="103"/>
                  </a:cubicBezTo>
                  <a:cubicBezTo>
                    <a:pt x="57" y="371"/>
                    <a:pt x="0" y="1085"/>
                    <a:pt x="377" y="1345"/>
                  </a:cubicBezTo>
                  <a:cubicBezTo>
                    <a:pt x="464" y="1405"/>
                    <a:pt x="569" y="1439"/>
                    <a:pt x="675" y="1439"/>
                  </a:cubicBezTo>
                  <a:cubicBezTo>
                    <a:pt x="808" y="1439"/>
                    <a:pt x="942" y="1386"/>
                    <a:pt x="1043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8"/>
                    <a:pt x="1361" y="862"/>
                    <a:pt x="1378" y="652"/>
                  </a:cubicBezTo>
                  <a:cubicBezTo>
                    <a:pt x="1398" y="407"/>
                    <a:pt x="1305" y="184"/>
                    <a:pt x="1114" y="72"/>
                  </a:cubicBezTo>
                  <a:cubicBezTo>
                    <a:pt x="1031" y="24"/>
                    <a:pt x="936" y="1"/>
                    <a:pt x="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18"/>
            <p:cNvSpPr/>
            <p:nvPr/>
          </p:nvSpPr>
          <p:spPr>
            <a:xfrm rot="-5400000">
              <a:off x="8346702" y="5095549"/>
              <a:ext cx="74129" cy="81463"/>
            </a:xfrm>
            <a:custGeom>
              <a:rect b="b" l="l" r="r" t="t"/>
              <a:pathLst>
                <a:path extrusionOk="0" h="1655" w="1506">
                  <a:moveTo>
                    <a:pt x="799" y="0"/>
                  </a:moveTo>
                  <a:cubicBezTo>
                    <a:pt x="751" y="0"/>
                    <a:pt x="701" y="7"/>
                    <a:pt x="651" y="20"/>
                  </a:cubicBezTo>
                  <a:cubicBezTo>
                    <a:pt x="292" y="115"/>
                    <a:pt x="0" y="509"/>
                    <a:pt x="56" y="904"/>
                  </a:cubicBezTo>
                  <a:cubicBezTo>
                    <a:pt x="41" y="1014"/>
                    <a:pt x="44" y="1125"/>
                    <a:pt x="74" y="1227"/>
                  </a:cubicBezTo>
                  <a:cubicBezTo>
                    <a:pt x="156" y="1503"/>
                    <a:pt x="403" y="1655"/>
                    <a:pt x="666" y="1655"/>
                  </a:cubicBezTo>
                  <a:cubicBezTo>
                    <a:pt x="754" y="1655"/>
                    <a:pt x="844" y="1638"/>
                    <a:pt x="929" y="1603"/>
                  </a:cubicBezTo>
                  <a:cubicBezTo>
                    <a:pt x="1282" y="1458"/>
                    <a:pt x="1505" y="998"/>
                    <a:pt x="1447" y="620"/>
                  </a:cubicBezTo>
                  <a:cubicBezTo>
                    <a:pt x="1395" y="277"/>
                    <a:pt x="1123" y="0"/>
                    <a:pt x="7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18"/>
            <p:cNvSpPr/>
            <p:nvPr/>
          </p:nvSpPr>
          <p:spPr>
            <a:xfrm rot="-5400000">
              <a:off x="8262755" y="5159858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2" y="0"/>
                  </a:moveTo>
                  <a:cubicBezTo>
                    <a:pt x="761" y="0"/>
                    <a:pt x="676" y="20"/>
                    <a:pt x="593" y="62"/>
                  </a:cubicBezTo>
                  <a:cubicBezTo>
                    <a:pt x="207" y="260"/>
                    <a:pt x="0" y="826"/>
                    <a:pt x="270" y="1166"/>
                  </a:cubicBezTo>
                  <a:cubicBezTo>
                    <a:pt x="325" y="1235"/>
                    <a:pt x="394" y="1284"/>
                    <a:pt x="469" y="1321"/>
                  </a:cubicBezTo>
                  <a:cubicBezTo>
                    <a:pt x="482" y="1342"/>
                    <a:pt x="498" y="1362"/>
                    <a:pt x="520" y="1372"/>
                  </a:cubicBezTo>
                  <a:cubicBezTo>
                    <a:pt x="580" y="1398"/>
                    <a:pt x="644" y="1410"/>
                    <a:pt x="709" y="1410"/>
                  </a:cubicBezTo>
                  <a:cubicBezTo>
                    <a:pt x="765" y="1410"/>
                    <a:pt x="822" y="1401"/>
                    <a:pt x="878" y="1385"/>
                  </a:cubicBezTo>
                  <a:cubicBezTo>
                    <a:pt x="885" y="1385"/>
                    <a:pt x="891" y="1385"/>
                    <a:pt x="898" y="1384"/>
                  </a:cubicBezTo>
                  <a:cubicBezTo>
                    <a:pt x="909" y="1381"/>
                    <a:pt x="918" y="1375"/>
                    <a:pt x="928" y="1371"/>
                  </a:cubicBezTo>
                  <a:cubicBezTo>
                    <a:pt x="933" y="1370"/>
                    <a:pt x="937" y="1368"/>
                    <a:pt x="941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5"/>
                    <a:pt x="1221" y="1172"/>
                    <a:pt x="1276" y="1078"/>
                  </a:cubicBezTo>
                  <a:cubicBezTo>
                    <a:pt x="1283" y="1067"/>
                    <a:pt x="1288" y="1054"/>
                    <a:pt x="1295" y="1041"/>
                  </a:cubicBezTo>
                  <a:cubicBezTo>
                    <a:pt x="1373" y="921"/>
                    <a:pt x="1423" y="781"/>
                    <a:pt x="1420" y="626"/>
                  </a:cubicBezTo>
                  <a:cubicBezTo>
                    <a:pt x="1415" y="276"/>
                    <a:pt x="1148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18"/>
            <p:cNvSpPr/>
            <p:nvPr/>
          </p:nvSpPr>
          <p:spPr>
            <a:xfrm rot="-5400000">
              <a:off x="8473939" y="5195126"/>
              <a:ext cx="70142" cy="69404"/>
            </a:xfrm>
            <a:custGeom>
              <a:rect b="b" l="l" r="r" t="t"/>
              <a:pathLst>
                <a:path extrusionOk="0" h="1410" w="1425">
                  <a:moveTo>
                    <a:pt x="842" y="0"/>
                  </a:moveTo>
                  <a:cubicBezTo>
                    <a:pt x="761" y="0"/>
                    <a:pt x="676" y="20"/>
                    <a:pt x="593" y="63"/>
                  </a:cubicBezTo>
                  <a:cubicBezTo>
                    <a:pt x="207" y="260"/>
                    <a:pt x="0" y="826"/>
                    <a:pt x="272" y="1166"/>
                  </a:cubicBezTo>
                  <a:cubicBezTo>
                    <a:pt x="326" y="1234"/>
                    <a:pt x="396" y="1285"/>
                    <a:pt x="471" y="1321"/>
                  </a:cubicBezTo>
                  <a:cubicBezTo>
                    <a:pt x="482" y="1342"/>
                    <a:pt x="498" y="1361"/>
                    <a:pt x="521" y="1371"/>
                  </a:cubicBezTo>
                  <a:cubicBezTo>
                    <a:pt x="582" y="1397"/>
                    <a:pt x="647" y="1410"/>
                    <a:pt x="714" y="1410"/>
                  </a:cubicBezTo>
                  <a:cubicBezTo>
                    <a:pt x="768" y="1410"/>
                    <a:pt x="824" y="1401"/>
                    <a:pt x="878" y="1386"/>
                  </a:cubicBezTo>
                  <a:cubicBezTo>
                    <a:pt x="881" y="1385"/>
                    <a:pt x="885" y="1385"/>
                    <a:pt x="888" y="1385"/>
                  </a:cubicBezTo>
                  <a:cubicBezTo>
                    <a:pt x="892" y="1385"/>
                    <a:pt x="895" y="1385"/>
                    <a:pt x="898" y="1384"/>
                  </a:cubicBezTo>
                  <a:cubicBezTo>
                    <a:pt x="909" y="1381"/>
                    <a:pt x="918" y="1374"/>
                    <a:pt x="930" y="1371"/>
                  </a:cubicBezTo>
                  <a:cubicBezTo>
                    <a:pt x="934" y="1370"/>
                    <a:pt x="937" y="1367"/>
                    <a:pt x="941" y="1365"/>
                  </a:cubicBezTo>
                  <a:cubicBezTo>
                    <a:pt x="984" y="1350"/>
                    <a:pt x="1023" y="1329"/>
                    <a:pt x="1061" y="1302"/>
                  </a:cubicBezTo>
                  <a:cubicBezTo>
                    <a:pt x="1145" y="1246"/>
                    <a:pt x="1221" y="1171"/>
                    <a:pt x="1277" y="1077"/>
                  </a:cubicBezTo>
                  <a:cubicBezTo>
                    <a:pt x="1284" y="1065"/>
                    <a:pt x="1289" y="1052"/>
                    <a:pt x="1295" y="1041"/>
                  </a:cubicBezTo>
                  <a:cubicBezTo>
                    <a:pt x="1373" y="921"/>
                    <a:pt x="1424" y="780"/>
                    <a:pt x="1422" y="627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18"/>
            <p:cNvSpPr/>
            <p:nvPr/>
          </p:nvSpPr>
          <p:spPr>
            <a:xfrm rot="-5400000">
              <a:off x="8358097" y="4646075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1"/>
                  </a:moveTo>
                  <a:cubicBezTo>
                    <a:pt x="761" y="1"/>
                    <a:pt x="676" y="20"/>
                    <a:pt x="593" y="63"/>
                  </a:cubicBezTo>
                  <a:cubicBezTo>
                    <a:pt x="206" y="261"/>
                    <a:pt x="0" y="826"/>
                    <a:pt x="271" y="1167"/>
                  </a:cubicBezTo>
                  <a:cubicBezTo>
                    <a:pt x="326" y="1235"/>
                    <a:pt x="395" y="1285"/>
                    <a:pt x="470" y="1321"/>
                  </a:cubicBezTo>
                  <a:cubicBezTo>
                    <a:pt x="482" y="1343"/>
                    <a:pt x="498" y="1362"/>
                    <a:pt x="521" y="1372"/>
                  </a:cubicBezTo>
                  <a:cubicBezTo>
                    <a:pt x="582" y="1398"/>
                    <a:pt x="647" y="1410"/>
                    <a:pt x="713" y="1410"/>
                  </a:cubicBezTo>
                  <a:cubicBezTo>
                    <a:pt x="768" y="1410"/>
                    <a:pt x="823" y="1402"/>
                    <a:pt x="877" y="1386"/>
                  </a:cubicBezTo>
                  <a:cubicBezTo>
                    <a:pt x="881" y="1386"/>
                    <a:pt x="885" y="1386"/>
                    <a:pt x="888" y="1386"/>
                  </a:cubicBezTo>
                  <a:cubicBezTo>
                    <a:pt x="891" y="1386"/>
                    <a:pt x="895" y="1386"/>
                    <a:pt x="898" y="1385"/>
                  </a:cubicBezTo>
                  <a:cubicBezTo>
                    <a:pt x="909" y="1382"/>
                    <a:pt x="918" y="1375"/>
                    <a:pt x="929" y="1372"/>
                  </a:cubicBezTo>
                  <a:cubicBezTo>
                    <a:pt x="934" y="1370"/>
                    <a:pt x="936" y="1368"/>
                    <a:pt x="941" y="1366"/>
                  </a:cubicBezTo>
                  <a:cubicBezTo>
                    <a:pt x="984" y="1350"/>
                    <a:pt x="1023" y="1330"/>
                    <a:pt x="1059" y="1303"/>
                  </a:cubicBezTo>
                  <a:cubicBezTo>
                    <a:pt x="1144" y="1246"/>
                    <a:pt x="1221" y="1171"/>
                    <a:pt x="1277" y="1078"/>
                  </a:cubicBezTo>
                  <a:cubicBezTo>
                    <a:pt x="1284" y="1066"/>
                    <a:pt x="1289" y="1053"/>
                    <a:pt x="1294" y="1041"/>
                  </a:cubicBezTo>
                  <a:cubicBezTo>
                    <a:pt x="1372" y="922"/>
                    <a:pt x="1424" y="780"/>
                    <a:pt x="1421" y="627"/>
                  </a:cubicBezTo>
                  <a:cubicBezTo>
                    <a:pt x="1416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18"/>
            <p:cNvSpPr/>
            <p:nvPr/>
          </p:nvSpPr>
          <p:spPr>
            <a:xfrm rot="-5400000">
              <a:off x="8279121" y="4734011"/>
              <a:ext cx="68862" cy="70782"/>
            </a:xfrm>
            <a:custGeom>
              <a:rect b="b" l="l" r="r" t="t"/>
              <a:pathLst>
                <a:path extrusionOk="0" h="1438" w="1399">
                  <a:moveTo>
                    <a:pt x="838" y="1"/>
                  </a:moveTo>
                  <a:cubicBezTo>
                    <a:pt x="719" y="1"/>
                    <a:pt x="595" y="35"/>
                    <a:pt x="487" y="103"/>
                  </a:cubicBezTo>
                  <a:cubicBezTo>
                    <a:pt x="57" y="371"/>
                    <a:pt x="1" y="1085"/>
                    <a:pt x="377" y="1345"/>
                  </a:cubicBezTo>
                  <a:cubicBezTo>
                    <a:pt x="464" y="1404"/>
                    <a:pt x="569" y="1438"/>
                    <a:pt x="675" y="1438"/>
                  </a:cubicBezTo>
                  <a:cubicBezTo>
                    <a:pt x="808" y="1438"/>
                    <a:pt x="942" y="1385"/>
                    <a:pt x="1044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6"/>
                    <a:pt x="1361" y="862"/>
                    <a:pt x="1379" y="652"/>
                  </a:cubicBezTo>
                  <a:cubicBezTo>
                    <a:pt x="1399" y="407"/>
                    <a:pt x="1305" y="182"/>
                    <a:pt x="1115" y="72"/>
                  </a:cubicBezTo>
                  <a:cubicBezTo>
                    <a:pt x="1032" y="24"/>
                    <a:pt x="936" y="1"/>
                    <a:pt x="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18"/>
            <p:cNvSpPr/>
            <p:nvPr/>
          </p:nvSpPr>
          <p:spPr>
            <a:xfrm rot="-5400000">
              <a:off x="8252985" y="4880447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1"/>
                    <a:pt x="1" y="825"/>
                    <a:pt x="271" y="1166"/>
                  </a:cubicBezTo>
                  <a:cubicBezTo>
                    <a:pt x="326" y="1235"/>
                    <a:pt x="395" y="1284"/>
                    <a:pt x="470" y="1320"/>
                  </a:cubicBezTo>
                  <a:cubicBezTo>
                    <a:pt x="481" y="1342"/>
                    <a:pt x="497" y="1362"/>
                    <a:pt x="520" y="1372"/>
                  </a:cubicBezTo>
                  <a:cubicBezTo>
                    <a:pt x="581" y="1398"/>
                    <a:pt x="646" y="1410"/>
                    <a:pt x="712" y="1410"/>
                  </a:cubicBezTo>
                  <a:cubicBezTo>
                    <a:pt x="767" y="1410"/>
                    <a:pt x="823" y="1402"/>
                    <a:pt x="878" y="1387"/>
                  </a:cubicBezTo>
                  <a:cubicBezTo>
                    <a:pt x="884" y="1385"/>
                    <a:pt x="891" y="1387"/>
                    <a:pt x="898" y="1384"/>
                  </a:cubicBezTo>
                  <a:cubicBezTo>
                    <a:pt x="908" y="1381"/>
                    <a:pt x="919" y="1375"/>
                    <a:pt x="929" y="1371"/>
                  </a:cubicBezTo>
                  <a:cubicBezTo>
                    <a:pt x="933" y="1369"/>
                    <a:pt x="937" y="1368"/>
                    <a:pt x="940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7"/>
                    <a:pt x="1220" y="1172"/>
                    <a:pt x="1276" y="1078"/>
                  </a:cubicBezTo>
                  <a:cubicBezTo>
                    <a:pt x="1284" y="1066"/>
                    <a:pt x="1288" y="1053"/>
                    <a:pt x="1294" y="1040"/>
                  </a:cubicBezTo>
                  <a:cubicBezTo>
                    <a:pt x="1373" y="921"/>
                    <a:pt x="1424" y="781"/>
                    <a:pt x="1421" y="628"/>
                  </a:cubicBezTo>
                  <a:cubicBezTo>
                    <a:pt x="1415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18"/>
            <p:cNvSpPr/>
            <p:nvPr/>
          </p:nvSpPr>
          <p:spPr>
            <a:xfrm rot="-5400000">
              <a:off x="8342075" y="4817049"/>
              <a:ext cx="70191" cy="69453"/>
            </a:xfrm>
            <a:custGeom>
              <a:rect b="b" l="l" r="r" t="t"/>
              <a:pathLst>
                <a:path extrusionOk="0" h="1411" w="1426">
                  <a:moveTo>
                    <a:pt x="842" y="1"/>
                  </a:moveTo>
                  <a:cubicBezTo>
                    <a:pt x="761" y="1"/>
                    <a:pt x="677" y="20"/>
                    <a:pt x="594" y="62"/>
                  </a:cubicBezTo>
                  <a:cubicBezTo>
                    <a:pt x="207" y="261"/>
                    <a:pt x="1" y="825"/>
                    <a:pt x="272" y="1166"/>
                  </a:cubicBezTo>
                  <a:cubicBezTo>
                    <a:pt x="327" y="1235"/>
                    <a:pt x="396" y="1284"/>
                    <a:pt x="471" y="1322"/>
                  </a:cubicBezTo>
                  <a:cubicBezTo>
                    <a:pt x="483" y="1343"/>
                    <a:pt x="499" y="1362"/>
                    <a:pt x="522" y="1372"/>
                  </a:cubicBezTo>
                  <a:cubicBezTo>
                    <a:pt x="583" y="1398"/>
                    <a:pt x="648" y="1411"/>
                    <a:pt x="714" y="1411"/>
                  </a:cubicBezTo>
                  <a:cubicBezTo>
                    <a:pt x="769" y="1411"/>
                    <a:pt x="824" y="1402"/>
                    <a:pt x="878" y="1387"/>
                  </a:cubicBezTo>
                  <a:cubicBezTo>
                    <a:pt x="882" y="1386"/>
                    <a:pt x="885" y="1386"/>
                    <a:pt x="889" y="1386"/>
                  </a:cubicBezTo>
                  <a:cubicBezTo>
                    <a:pt x="892" y="1386"/>
                    <a:pt x="896" y="1386"/>
                    <a:pt x="898" y="1385"/>
                  </a:cubicBezTo>
                  <a:cubicBezTo>
                    <a:pt x="910" y="1382"/>
                    <a:pt x="919" y="1375"/>
                    <a:pt x="930" y="1372"/>
                  </a:cubicBezTo>
                  <a:cubicBezTo>
                    <a:pt x="935" y="1369"/>
                    <a:pt x="937" y="1368"/>
                    <a:pt x="942" y="1366"/>
                  </a:cubicBezTo>
                  <a:cubicBezTo>
                    <a:pt x="984" y="1351"/>
                    <a:pt x="1024" y="1330"/>
                    <a:pt x="1060" y="1303"/>
                  </a:cubicBezTo>
                  <a:cubicBezTo>
                    <a:pt x="1145" y="1247"/>
                    <a:pt x="1222" y="1172"/>
                    <a:pt x="1278" y="1078"/>
                  </a:cubicBezTo>
                  <a:cubicBezTo>
                    <a:pt x="1285" y="1066"/>
                    <a:pt x="1289" y="1053"/>
                    <a:pt x="1295" y="1042"/>
                  </a:cubicBezTo>
                  <a:cubicBezTo>
                    <a:pt x="1373" y="922"/>
                    <a:pt x="1425" y="781"/>
                    <a:pt x="1422" y="628"/>
                  </a:cubicBezTo>
                  <a:cubicBezTo>
                    <a:pt x="1417" y="276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18"/>
            <p:cNvSpPr/>
            <p:nvPr/>
          </p:nvSpPr>
          <p:spPr>
            <a:xfrm rot="-5400000">
              <a:off x="8380739" y="4730984"/>
              <a:ext cx="70142" cy="69453"/>
            </a:xfrm>
            <a:custGeom>
              <a:rect b="b" l="l" r="r" t="t"/>
              <a:pathLst>
                <a:path extrusionOk="0" h="1411" w="1425">
                  <a:moveTo>
                    <a:pt x="842" y="0"/>
                  </a:moveTo>
                  <a:cubicBezTo>
                    <a:pt x="760" y="0"/>
                    <a:pt x="676" y="20"/>
                    <a:pt x="594" y="62"/>
                  </a:cubicBezTo>
                  <a:cubicBezTo>
                    <a:pt x="207" y="261"/>
                    <a:pt x="1" y="825"/>
                    <a:pt x="272" y="1166"/>
                  </a:cubicBezTo>
                  <a:cubicBezTo>
                    <a:pt x="327" y="1235"/>
                    <a:pt x="396" y="1284"/>
                    <a:pt x="471" y="1322"/>
                  </a:cubicBezTo>
                  <a:cubicBezTo>
                    <a:pt x="483" y="1343"/>
                    <a:pt x="499" y="1362"/>
                    <a:pt x="522" y="1372"/>
                  </a:cubicBezTo>
                  <a:cubicBezTo>
                    <a:pt x="583" y="1398"/>
                    <a:pt x="648" y="1410"/>
                    <a:pt x="714" y="1410"/>
                  </a:cubicBezTo>
                  <a:cubicBezTo>
                    <a:pt x="769" y="1410"/>
                    <a:pt x="824" y="1402"/>
                    <a:pt x="878" y="1387"/>
                  </a:cubicBezTo>
                  <a:cubicBezTo>
                    <a:pt x="882" y="1386"/>
                    <a:pt x="885" y="1386"/>
                    <a:pt x="889" y="1386"/>
                  </a:cubicBezTo>
                  <a:cubicBezTo>
                    <a:pt x="892" y="1386"/>
                    <a:pt x="895" y="1386"/>
                    <a:pt x="898" y="1385"/>
                  </a:cubicBezTo>
                  <a:cubicBezTo>
                    <a:pt x="910" y="1382"/>
                    <a:pt x="918" y="1375"/>
                    <a:pt x="930" y="1371"/>
                  </a:cubicBezTo>
                  <a:cubicBezTo>
                    <a:pt x="933" y="1369"/>
                    <a:pt x="937" y="1368"/>
                    <a:pt x="942" y="1366"/>
                  </a:cubicBezTo>
                  <a:cubicBezTo>
                    <a:pt x="983" y="1351"/>
                    <a:pt x="1024" y="1330"/>
                    <a:pt x="1060" y="1303"/>
                  </a:cubicBezTo>
                  <a:cubicBezTo>
                    <a:pt x="1145" y="1247"/>
                    <a:pt x="1221" y="1172"/>
                    <a:pt x="1278" y="1078"/>
                  </a:cubicBezTo>
                  <a:cubicBezTo>
                    <a:pt x="1285" y="1066"/>
                    <a:pt x="1289" y="1053"/>
                    <a:pt x="1295" y="1042"/>
                  </a:cubicBezTo>
                  <a:cubicBezTo>
                    <a:pt x="1373" y="921"/>
                    <a:pt x="1425" y="781"/>
                    <a:pt x="1422" y="628"/>
                  </a:cubicBezTo>
                  <a:cubicBezTo>
                    <a:pt x="1416" y="276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18"/>
            <p:cNvSpPr/>
            <p:nvPr/>
          </p:nvSpPr>
          <p:spPr>
            <a:xfrm rot="-5400000">
              <a:off x="8173960" y="4968334"/>
              <a:ext cx="68862" cy="70831"/>
            </a:xfrm>
            <a:custGeom>
              <a:rect b="b" l="l" r="r" t="t"/>
              <a:pathLst>
                <a:path extrusionOk="0" h="1439" w="1399">
                  <a:moveTo>
                    <a:pt x="837" y="1"/>
                  </a:moveTo>
                  <a:cubicBezTo>
                    <a:pt x="718" y="1"/>
                    <a:pt x="595" y="35"/>
                    <a:pt x="486" y="103"/>
                  </a:cubicBezTo>
                  <a:cubicBezTo>
                    <a:pt x="56" y="371"/>
                    <a:pt x="0" y="1085"/>
                    <a:pt x="377" y="1345"/>
                  </a:cubicBezTo>
                  <a:cubicBezTo>
                    <a:pt x="463" y="1405"/>
                    <a:pt x="569" y="1439"/>
                    <a:pt x="675" y="1439"/>
                  </a:cubicBezTo>
                  <a:cubicBezTo>
                    <a:pt x="808" y="1439"/>
                    <a:pt x="942" y="1386"/>
                    <a:pt x="1045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8"/>
                    <a:pt x="1361" y="862"/>
                    <a:pt x="1378" y="652"/>
                  </a:cubicBezTo>
                  <a:cubicBezTo>
                    <a:pt x="1398" y="407"/>
                    <a:pt x="1304" y="183"/>
                    <a:pt x="1114" y="72"/>
                  </a:cubicBezTo>
                  <a:cubicBezTo>
                    <a:pt x="1031" y="24"/>
                    <a:pt x="936" y="1"/>
                    <a:pt x="8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18"/>
            <p:cNvSpPr/>
            <p:nvPr/>
          </p:nvSpPr>
          <p:spPr>
            <a:xfrm rot="-5400000">
              <a:off x="8147823" y="5114819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1" y="1"/>
                  </a:moveTo>
                  <a:cubicBezTo>
                    <a:pt x="760" y="1"/>
                    <a:pt x="676" y="20"/>
                    <a:pt x="593" y="62"/>
                  </a:cubicBezTo>
                  <a:cubicBezTo>
                    <a:pt x="207" y="261"/>
                    <a:pt x="0" y="825"/>
                    <a:pt x="270" y="1166"/>
                  </a:cubicBezTo>
                  <a:cubicBezTo>
                    <a:pt x="325" y="1235"/>
                    <a:pt x="394" y="1284"/>
                    <a:pt x="469" y="1322"/>
                  </a:cubicBezTo>
                  <a:cubicBezTo>
                    <a:pt x="482" y="1344"/>
                    <a:pt x="498" y="1362"/>
                    <a:pt x="520" y="1372"/>
                  </a:cubicBezTo>
                  <a:cubicBezTo>
                    <a:pt x="581" y="1398"/>
                    <a:pt x="646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1" y="1386"/>
                    <a:pt x="884" y="1386"/>
                    <a:pt x="888" y="1386"/>
                  </a:cubicBezTo>
                  <a:cubicBezTo>
                    <a:pt x="891" y="1386"/>
                    <a:pt x="894" y="1386"/>
                    <a:pt x="898" y="1385"/>
                  </a:cubicBezTo>
                  <a:cubicBezTo>
                    <a:pt x="909" y="1382"/>
                    <a:pt x="918" y="1375"/>
                    <a:pt x="928" y="1372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2" y="1331"/>
                    <a:pt x="1059" y="1303"/>
                  </a:cubicBezTo>
                  <a:cubicBezTo>
                    <a:pt x="1144" y="1247"/>
                    <a:pt x="1221" y="1172"/>
                    <a:pt x="1276" y="1078"/>
                  </a:cubicBezTo>
                  <a:cubicBezTo>
                    <a:pt x="1283" y="1066"/>
                    <a:pt x="1287" y="1053"/>
                    <a:pt x="1295" y="1042"/>
                  </a:cubicBezTo>
                  <a:cubicBezTo>
                    <a:pt x="1372" y="922"/>
                    <a:pt x="1423" y="781"/>
                    <a:pt x="1420" y="628"/>
                  </a:cubicBezTo>
                  <a:cubicBezTo>
                    <a:pt x="1414" y="276"/>
                    <a:pt x="1148" y="1"/>
                    <a:pt x="8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18"/>
            <p:cNvSpPr/>
            <p:nvPr/>
          </p:nvSpPr>
          <p:spPr>
            <a:xfrm rot="-5400000">
              <a:off x="8236988" y="5051396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0"/>
                    <a:pt x="1" y="826"/>
                    <a:pt x="271" y="1166"/>
                  </a:cubicBezTo>
                  <a:cubicBezTo>
                    <a:pt x="325" y="1236"/>
                    <a:pt x="395" y="1285"/>
                    <a:pt x="470" y="1321"/>
                  </a:cubicBezTo>
                  <a:cubicBezTo>
                    <a:pt x="481" y="1342"/>
                    <a:pt x="497" y="1363"/>
                    <a:pt x="520" y="1373"/>
                  </a:cubicBezTo>
                  <a:cubicBezTo>
                    <a:pt x="581" y="1399"/>
                    <a:pt x="646" y="1410"/>
                    <a:pt x="712" y="1410"/>
                  </a:cubicBezTo>
                  <a:cubicBezTo>
                    <a:pt x="767" y="1410"/>
                    <a:pt x="823" y="1402"/>
                    <a:pt x="878" y="1387"/>
                  </a:cubicBezTo>
                  <a:cubicBezTo>
                    <a:pt x="884" y="1386"/>
                    <a:pt x="891" y="1387"/>
                    <a:pt x="898" y="1384"/>
                  </a:cubicBezTo>
                  <a:cubicBezTo>
                    <a:pt x="908" y="1381"/>
                    <a:pt x="918" y="1376"/>
                    <a:pt x="929" y="1371"/>
                  </a:cubicBezTo>
                  <a:cubicBezTo>
                    <a:pt x="933" y="1370"/>
                    <a:pt x="937" y="1368"/>
                    <a:pt x="940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6"/>
                    <a:pt x="1220" y="1172"/>
                    <a:pt x="1276" y="1078"/>
                  </a:cubicBezTo>
                  <a:cubicBezTo>
                    <a:pt x="1284" y="1067"/>
                    <a:pt x="1288" y="1054"/>
                    <a:pt x="1294" y="1041"/>
                  </a:cubicBezTo>
                  <a:cubicBezTo>
                    <a:pt x="1373" y="921"/>
                    <a:pt x="1423" y="781"/>
                    <a:pt x="1421" y="627"/>
                  </a:cubicBezTo>
                  <a:cubicBezTo>
                    <a:pt x="1415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18"/>
            <p:cNvSpPr/>
            <p:nvPr/>
          </p:nvSpPr>
          <p:spPr>
            <a:xfrm rot="-5400000">
              <a:off x="8275602" y="4965331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3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0"/>
                    <a:pt x="1" y="826"/>
                    <a:pt x="270" y="1166"/>
                  </a:cubicBezTo>
                  <a:cubicBezTo>
                    <a:pt x="325" y="1234"/>
                    <a:pt x="394" y="1285"/>
                    <a:pt x="470" y="1321"/>
                  </a:cubicBezTo>
                  <a:cubicBezTo>
                    <a:pt x="481" y="1342"/>
                    <a:pt x="497" y="1361"/>
                    <a:pt x="520" y="1371"/>
                  </a:cubicBezTo>
                  <a:cubicBezTo>
                    <a:pt x="580" y="1398"/>
                    <a:pt x="645" y="1410"/>
                    <a:pt x="711" y="1410"/>
                  </a:cubicBezTo>
                  <a:cubicBezTo>
                    <a:pt x="766" y="1410"/>
                    <a:pt x="822" y="1401"/>
                    <a:pt x="876" y="1386"/>
                  </a:cubicBezTo>
                  <a:cubicBezTo>
                    <a:pt x="880" y="1385"/>
                    <a:pt x="884" y="1385"/>
                    <a:pt x="887" y="1385"/>
                  </a:cubicBezTo>
                  <a:cubicBezTo>
                    <a:pt x="891" y="1385"/>
                    <a:pt x="894" y="1385"/>
                    <a:pt x="898" y="1384"/>
                  </a:cubicBezTo>
                  <a:cubicBezTo>
                    <a:pt x="908" y="1381"/>
                    <a:pt x="918" y="1374"/>
                    <a:pt x="928" y="1371"/>
                  </a:cubicBezTo>
                  <a:cubicBezTo>
                    <a:pt x="933" y="1370"/>
                    <a:pt x="936" y="1368"/>
                    <a:pt x="940" y="1365"/>
                  </a:cubicBezTo>
                  <a:cubicBezTo>
                    <a:pt x="983" y="1350"/>
                    <a:pt x="1022" y="1329"/>
                    <a:pt x="1060" y="1302"/>
                  </a:cubicBezTo>
                  <a:cubicBezTo>
                    <a:pt x="1143" y="1246"/>
                    <a:pt x="1220" y="1171"/>
                    <a:pt x="1276" y="1077"/>
                  </a:cubicBezTo>
                  <a:cubicBezTo>
                    <a:pt x="1283" y="1065"/>
                    <a:pt x="1288" y="1052"/>
                    <a:pt x="1293" y="1041"/>
                  </a:cubicBezTo>
                  <a:cubicBezTo>
                    <a:pt x="1373" y="921"/>
                    <a:pt x="1423" y="781"/>
                    <a:pt x="1420" y="627"/>
                  </a:cubicBezTo>
                  <a:cubicBezTo>
                    <a:pt x="1415" y="276"/>
                    <a:pt x="1149" y="0"/>
                    <a:pt x="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18"/>
            <p:cNvSpPr/>
            <p:nvPr/>
          </p:nvSpPr>
          <p:spPr>
            <a:xfrm rot="-5400000">
              <a:off x="8068823" y="5202780"/>
              <a:ext cx="68862" cy="70733"/>
            </a:xfrm>
            <a:custGeom>
              <a:rect b="b" l="l" r="r" t="t"/>
              <a:pathLst>
                <a:path extrusionOk="0" h="1437" w="1399">
                  <a:moveTo>
                    <a:pt x="838" y="0"/>
                  </a:moveTo>
                  <a:cubicBezTo>
                    <a:pt x="718" y="0"/>
                    <a:pt x="595" y="35"/>
                    <a:pt x="487" y="102"/>
                  </a:cubicBezTo>
                  <a:cubicBezTo>
                    <a:pt x="58" y="370"/>
                    <a:pt x="0" y="1085"/>
                    <a:pt x="379" y="1344"/>
                  </a:cubicBezTo>
                  <a:cubicBezTo>
                    <a:pt x="464" y="1403"/>
                    <a:pt x="569" y="1437"/>
                    <a:pt x="675" y="1437"/>
                  </a:cubicBezTo>
                  <a:cubicBezTo>
                    <a:pt x="808" y="1437"/>
                    <a:pt x="942" y="1384"/>
                    <a:pt x="1045" y="1262"/>
                  </a:cubicBezTo>
                  <a:cubicBezTo>
                    <a:pt x="1064" y="1239"/>
                    <a:pt x="1081" y="1215"/>
                    <a:pt x="1097" y="1189"/>
                  </a:cubicBezTo>
                  <a:cubicBezTo>
                    <a:pt x="1262" y="1066"/>
                    <a:pt x="1361" y="860"/>
                    <a:pt x="1378" y="652"/>
                  </a:cubicBezTo>
                  <a:cubicBezTo>
                    <a:pt x="1399" y="405"/>
                    <a:pt x="1305" y="181"/>
                    <a:pt x="1116" y="72"/>
                  </a:cubicBezTo>
                  <a:cubicBezTo>
                    <a:pt x="1032" y="24"/>
                    <a:pt x="936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18"/>
            <p:cNvSpPr/>
            <p:nvPr/>
          </p:nvSpPr>
          <p:spPr>
            <a:xfrm rot="-5400000">
              <a:off x="8043228" y="5100151"/>
              <a:ext cx="74080" cy="81463"/>
            </a:xfrm>
            <a:custGeom>
              <a:rect b="b" l="l" r="r" t="t"/>
              <a:pathLst>
                <a:path extrusionOk="0" h="1655" w="1505">
                  <a:moveTo>
                    <a:pt x="801" y="0"/>
                  </a:moveTo>
                  <a:cubicBezTo>
                    <a:pt x="752" y="0"/>
                    <a:pt x="702" y="7"/>
                    <a:pt x="652" y="20"/>
                  </a:cubicBezTo>
                  <a:cubicBezTo>
                    <a:pt x="291" y="114"/>
                    <a:pt x="1" y="508"/>
                    <a:pt x="57" y="903"/>
                  </a:cubicBezTo>
                  <a:cubicBezTo>
                    <a:pt x="41" y="1014"/>
                    <a:pt x="43" y="1125"/>
                    <a:pt x="74" y="1228"/>
                  </a:cubicBezTo>
                  <a:cubicBezTo>
                    <a:pt x="157" y="1503"/>
                    <a:pt x="404" y="1655"/>
                    <a:pt x="667" y="1655"/>
                  </a:cubicBezTo>
                  <a:cubicBezTo>
                    <a:pt x="754" y="1655"/>
                    <a:pt x="843" y="1638"/>
                    <a:pt x="929" y="1603"/>
                  </a:cubicBezTo>
                  <a:cubicBezTo>
                    <a:pt x="1281" y="1459"/>
                    <a:pt x="1504" y="997"/>
                    <a:pt x="1447" y="619"/>
                  </a:cubicBezTo>
                  <a:cubicBezTo>
                    <a:pt x="1394" y="278"/>
                    <a:pt x="1123" y="0"/>
                    <a:pt x="8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18"/>
            <p:cNvSpPr/>
            <p:nvPr/>
          </p:nvSpPr>
          <p:spPr>
            <a:xfrm rot="-5400000">
              <a:off x="7870436" y="4972936"/>
              <a:ext cx="68911" cy="70831"/>
            </a:xfrm>
            <a:custGeom>
              <a:rect b="b" l="l" r="r" t="t"/>
              <a:pathLst>
                <a:path extrusionOk="0" h="1439" w="1400">
                  <a:moveTo>
                    <a:pt x="839" y="1"/>
                  </a:moveTo>
                  <a:cubicBezTo>
                    <a:pt x="719" y="1"/>
                    <a:pt x="596" y="36"/>
                    <a:pt x="488" y="103"/>
                  </a:cubicBezTo>
                  <a:cubicBezTo>
                    <a:pt x="58" y="371"/>
                    <a:pt x="0" y="1086"/>
                    <a:pt x="378" y="1345"/>
                  </a:cubicBezTo>
                  <a:cubicBezTo>
                    <a:pt x="465" y="1404"/>
                    <a:pt x="570" y="1438"/>
                    <a:pt x="676" y="1438"/>
                  </a:cubicBezTo>
                  <a:cubicBezTo>
                    <a:pt x="808" y="1438"/>
                    <a:pt x="942" y="1386"/>
                    <a:pt x="1045" y="1265"/>
                  </a:cubicBezTo>
                  <a:cubicBezTo>
                    <a:pt x="1064" y="1241"/>
                    <a:pt x="1082" y="1217"/>
                    <a:pt x="1097" y="1191"/>
                  </a:cubicBezTo>
                  <a:cubicBezTo>
                    <a:pt x="1261" y="1068"/>
                    <a:pt x="1362" y="862"/>
                    <a:pt x="1380" y="653"/>
                  </a:cubicBezTo>
                  <a:cubicBezTo>
                    <a:pt x="1400" y="407"/>
                    <a:pt x="1306" y="182"/>
                    <a:pt x="1116" y="73"/>
                  </a:cubicBezTo>
                  <a:cubicBezTo>
                    <a:pt x="1033" y="25"/>
                    <a:pt x="937" y="1"/>
                    <a:pt x="8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18"/>
            <p:cNvSpPr/>
            <p:nvPr/>
          </p:nvSpPr>
          <p:spPr>
            <a:xfrm rot="-5400000">
              <a:off x="7933440" y="5056023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1"/>
                  </a:moveTo>
                  <a:cubicBezTo>
                    <a:pt x="761" y="1"/>
                    <a:pt x="677" y="20"/>
                    <a:pt x="594" y="62"/>
                  </a:cubicBezTo>
                  <a:cubicBezTo>
                    <a:pt x="207" y="262"/>
                    <a:pt x="1" y="826"/>
                    <a:pt x="271" y="1168"/>
                  </a:cubicBezTo>
                  <a:cubicBezTo>
                    <a:pt x="326" y="1236"/>
                    <a:pt x="395" y="1286"/>
                    <a:pt x="471" y="1322"/>
                  </a:cubicBezTo>
                  <a:cubicBezTo>
                    <a:pt x="483" y="1344"/>
                    <a:pt x="499" y="1363"/>
                    <a:pt x="522" y="1373"/>
                  </a:cubicBezTo>
                  <a:cubicBezTo>
                    <a:pt x="582" y="1399"/>
                    <a:pt x="647" y="1411"/>
                    <a:pt x="713" y="1411"/>
                  </a:cubicBezTo>
                  <a:cubicBezTo>
                    <a:pt x="768" y="1411"/>
                    <a:pt x="824" y="1403"/>
                    <a:pt x="878" y="1387"/>
                  </a:cubicBezTo>
                  <a:cubicBezTo>
                    <a:pt x="882" y="1386"/>
                    <a:pt x="885" y="1386"/>
                    <a:pt x="888" y="1386"/>
                  </a:cubicBezTo>
                  <a:cubicBezTo>
                    <a:pt x="892" y="1386"/>
                    <a:pt x="895" y="1386"/>
                    <a:pt x="898" y="1386"/>
                  </a:cubicBezTo>
                  <a:cubicBezTo>
                    <a:pt x="910" y="1383"/>
                    <a:pt x="919" y="1376"/>
                    <a:pt x="929" y="1373"/>
                  </a:cubicBezTo>
                  <a:cubicBezTo>
                    <a:pt x="933" y="1370"/>
                    <a:pt x="937" y="1368"/>
                    <a:pt x="942" y="1367"/>
                  </a:cubicBezTo>
                  <a:cubicBezTo>
                    <a:pt x="984" y="1351"/>
                    <a:pt x="1024" y="1331"/>
                    <a:pt x="1060" y="1303"/>
                  </a:cubicBezTo>
                  <a:cubicBezTo>
                    <a:pt x="1145" y="1247"/>
                    <a:pt x="1222" y="1172"/>
                    <a:pt x="1278" y="1078"/>
                  </a:cubicBezTo>
                  <a:cubicBezTo>
                    <a:pt x="1284" y="1067"/>
                    <a:pt x="1288" y="1054"/>
                    <a:pt x="1295" y="1042"/>
                  </a:cubicBezTo>
                  <a:cubicBezTo>
                    <a:pt x="1373" y="922"/>
                    <a:pt x="1424" y="781"/>
                    <a:pt x="1422" y="628"/>
                  </a:cubicBezTo>
                  <a:cubicBezTo>
                    <a:pt x="1417" y="277"/>
                    <a:pt x="1149" y="1"/>
                    <a:pt x="8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18"/>
            <p:cNvSpPr/>
            <p:nvPr/>
          </p:nvSpPr>
          <p:spPr>
            <a:xfrm rot="-5400000">
              <a:off x="8372322" y="5198104"/>
              <a:ext cx="68862" cy="70831"/>
            </a:xfrm>
            <a:custGeom>
              <a:rect b="b" l="l" r="r" t="t"/>
              <a:pathLst>
                <a:path extrusionOk="0" h="1439" w="1399">
                  <a:moveTo>
                    <a:pt x="838" y="1"/>
                  </a:moveTo>
                  <a:cubicBezTo>
                    <a:pt x="718" y="1"/>
                    <a:pt x="595" y="35"/>
                    <a:pt x="487" y="103"/>
                  </a:cubicBezTo>
                  <a:cubicBezTo>
                    <a:pt x="57" y="371"/>
                    <a:pt x="0" y="1085"/>
                    <a:pt x="377" y="1345"/>
                  </a:cubicBezTo>
                  <a:cubicBezTo>
                    <a:pt x="464" y="1405"/>
                    <a:pt x="569" y="1439"/>
                    <a:pt x="675" y="1439"/>
                  </a:cubicBezTo>
                  <a:cubicBezTo>
                    <a:pt x="808" y="1439"/>
                    <a:pt x="942" y="1386"/>
                    <a:pt x="1043" y="1264"/>
                  </a:cubicBezTo>
                  <a:cubicBezTo>
                    <a:pt x="1064" y="1241"/>
                    <a:pt x="1081" y="1217"/>
                    <a:pt x="1097" y="1191"/>
                  </a:cubicBezTo>
                  <a:cubicBezTo>
                    <a:pt x="1260" y="1068"/>
                    <a:pt x="1361" y="862"/>
                    <a:pt x="1378" y="652"/>
                  </a:cubicBezTo>
                  <a:cubicBezTo>
                    <a:pt x="1398" y="407"/>
                    <a:pt x="1305" y="184"/>
                    <a:pt x="1114" y="72"/>
                  </a:cubicBezTo>
                  <a:cubicBezTo>
                    <a:pt x="1031" y="24"/>
                    <a:pt x="936" y="1"/>
                    <a:pt x="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18"/>
            <p:cNvSpPr/>
            <p:nvPr/>
          </p:nvSpPr>
          <p:spPr>
            <a:xfrm rot="-5400000">
              <a:off x="8274199" y="5241887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0" y="0"/>
                    <a:pt x="676" y="20"/>
                    <a:pt x="592" y="63"/>
                  </a:cubicBezTo>
                  <a:cubicBezTo>
                    <a:pt x="207" y="260"/>
                    <a:pt x="1" y="826"/>
                    <a:pt x="271" y="1166"/>
                  </a:cubicBezTo>
                  <a:cubicBezTo>
                    <a:pt x="326" y="1234"/>
                    <a:pt x="395" y="1285"/>
                    <a:pt x="470" y="1321"/>
                  </a:cubicBezTo>
                  <a:cubicBezTo>
                    <a:pt x="481" y="1342"/>
                    <a:pt x="497" y="1361"/>
                    <a:pt x="520" y="1371"/>
                  </a:cubicBezTo>
                  <a:cubicBezTo>
                    <a:pt x="581" y="1398"/>
                    <a:pt x="645" y="1410"/>
                    <a:pt x="711" y="1410"/>
                  </a:cubicBezTo>
                  <a:cubicBezTo>
                    <a:pt x="766" y="1410"/>
                    <a:pt x="822" y="1402"/>
                    <a:pt x="877" y="1386"/>
                  </a:cubicBezTo>
                  <a:cubicBezTo>
                    <a:pt x="880" y="1385"/>
                    <a:pt x="884" y="1385"/>
                    <a:pt x="888" y="1385"/>
                  </a:cubicBezTo>
                  <a:cubicBezTo>
                    <a:pt x="891" y="1385"/>
                    <a:pt x="895" y="1385"/>
                    <a:pt x="898" y="1384"/>
                  </a:cubicBezTo>
                  <a:cubicBezTo>
                    <a:pt x="908" y="1381"/>
                    <a:pt x="919" y="1374"/>
                    <a:pt x="929" y="1371"/>
                  </a:cubicBezTo>
                  <a:cubicBezTo>
                    <a:pt x="933" y="1370"/>
                    <a:pt x="936" y="1367"/>
                    <a:pt x="940" y="1366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4" y="1246"/>
                    <a:pt x="1220" y="1171"/>
                    <a:pt x="1276" y="1077"/>
                  </a:cubicBezTo>
                  <a:cubicBezTo>
                    <a:pt x="1284" y="1065"/>
                    <a:pt x="1288" y="1052"/>
                    <a:pt x="1294" y="1041"/>
                  </a:cubicBezTo>
                  <a:cubicBezTo>
                    <a:pt x="1372" y="921"/>
                    <a:pt x="1424" y="781"/>
                    <a:pt x="1421" y="627"/>
                  </a:cubicBezTo>
                  <a:cubicBezTo>
                    <a:pt x="1415" y="276"/>
                    <a:pt x="1148" y="0"/>
                    <a:pt x="8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18"/>
            <p:cNvSpPr/>
            <p:nvPr/>
          </p:nvSpPr>
          <p:spPr>
            <a:xfrm rot="-5400000">
              <a:off x="8262755" y="5159858"/>
              <a:ext cx="70093" cy="69404"/>
            </a:xfrm>
            <a:custGeom>
              <a:rect b="b" l="l" r="r" t="t"/>
              <a:pathLst>
                <a:path extrusionOk="0" h="1410" w="1424">
                  <a:moveTo>
                    <a:pt x="842" y="0"/>
                  </a:moveTo>
                  <a:cubicBezTo>
                    <a:pt x="761" y="0"/>
                    <a:pt x="676" y="20"/>
                    <a:pt x="593" y="62"/>
                  </a:cubicBezTo>
                  <a:cubicBezTo>
                    <a:pt x="207" y="260"/>
                    <a:pt x="0" y="826"/>
                    <a:pt x="270" y="1166"/>
                  </a:cubicBezTo>
                  <a:cubicBezTo>
                    <a:pt x="325" y="1235"/>
                    <a:pt x="394" y="1284"/>
                    <a:pt x="469" y="1321"/>
                  </a:cubicBezTo>
                  <a:cubicBezTo>
                    <a:pt x="482" y="1342"/>
                    <a:pt x="498" y="1362"/>
                    <a:pt x="520" y="1372"/>
                  </a:cubicBezTo>
                  <a:cubicBezTo>
                    <a:pt x="580" y="1398"/>
                    <a:pt x="644" y="1410"/>
                    <a:pt x="709" y="1410"/>
                  </a:cubicBezTo>
                  <a:cubicBezTo>
                    <a:pt x="765" y="1410"/>
                    <a:pt x="822" y="1401"/>
                    <a:pt x="878" y="1385"/>
                  </a:cubicBezTo>
                  <a:cubicBezTo>
                    <a:pt x="885" y="1385"/>
                    <a:pt x="891" y="1385"/>
                    <a:pt x="898" y="1384"/>
                  </a:cubicBezTo>
                  <a:cubicBezTo>
                    <a:pt x="909" y="1381"/>
                    <a:pt x="918" y="1375"/>
                    <a:pt x="928" y="1371"/>
                  </a:cubicBezTo>
                  <a:cubicBezTo>
                    <a:pt x="933" y="1370"/>
                    <a:pt x="937" y="1368"/>
                    <a:pt x="941" y="1367"/>
                  </a:cubicBezTo>
                  <a:cubicBezTo>
                    <a:pt x="983" y="1351"/>
                    <a:pt x="1022" y="1329"/>
                    <a:pt x="1060" y="1302"/>
                  </a:cubicBezTo>
                  <a:cubicBezTo>
                    <a:pt x="1145" y="1245"/>
                    <a:pt x="1221" y="1172"/>
                    <a:pt x="1276" y="1078"/>
                  </a:cubicBezTo>
                  <a:cubicBezTo>
                    <a:pt x="1283" y="1067"/>
                    <a:pt x="1288" y="1054"/>
                    <a:pt x="1295" y="1041"/>
                  </a:cubicBezTo>
                  <a:cubicBezTo>
                    <a:pt x="1373" y="921"/>
                    <a:pt x="1423" y="781"/>
                    <a:pt x="1420" y="626"/>
                  </a:cubicBezTo>
                  <a:cubicBezTo>
                    <a:pt x="1415" y="276"/>
                    <a:pt x="1148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18"/>
            <p:cNvSpPr/>
            <p:nvPr/>
          </p:nvSpPr>
          <p:spPr>
            <a:xfrm rot="-5400000">
              <a:off x="8147823" y="5114819"/>
              <a:ext cx="70044" cy="69453"/>
            </a:xfrm>
            <a:custGeom>
              <a:rect b="b" l="l" r="r" t="t"/>
              <a:pathLst>
                <a:path extrusionOk="0" h="1411" w="1423">
                  <a:moveTo>
                    <a:pt x="841" y="1"/>
                  </a:moveTo>
                  <a:cubicBezTo>
                    <a:pt x="760" y="1"/>
                    <a:pt x="676" y="20"/>
                    <a:pt x="593" y="62"/>
                  </a:cubicBezTo>
                  <a:cubicBezTo>
                    <a:pt x="207" y="261"/>
                    <a:pt x="0" y="825"/>
                    <a:pt x="270" y="1166"/>
                  </a:cubicBezTo>
                  <a:cubicBezTo>
                    <a:pt x="325" y="1235"/>
                    <a:pt x="394" y="1284"/>
                    <a:pt x="469" y="1322"/>
                  </a:cubicBezTo>
                  <a:cubicBezTo>
                    <a:pt x="482" y="1344"/>
                    <a:pt x="498" y="1362"/>
                    <a:pt x="520" y="1372"/>
                  </a:cubicBezTo>
                  <a:cubicBezTo>
                    <a:pt x="581" y="1398"/>
                    <a:pt x="646" y="1411"/>
                    <a:pt x="712" y="1411"/>
                  </a:cubicBezTo>
                  <a:cubicBezTo>
                    <a:pt x="767" y="1411"/>
                    <a:pt x="823" y="1402"/>
                    <a:pt x="878" y="1387"/>
                  </a:cubicBezTo>
                  <a:cubicBezTo>
                    <a:pt x="881" y="1386"/>
                    <a:pt x="884" y="1386"/>
                    <a:pt x="888" y="1386"/>
                  </a:cubicBezTo>
                  <a:cubicBezTo>
                    <a:pt x="891" y="1386"/>
                    <a:pt x="894" y="1386"/>
                    <a:pt x="898" y="1385"/>
                  </a:cubicBezTo>
                  <a:cubicBezTo>
                    <a:pt x="909" y="1382"/>
                    <a:pt x="918" y="1375"/>
                    <a:pt x="928" y="1372"/>
                  </a:cubicBezTo>
                  <a:cubicBezTo>
                    <a:pt x="932" y="1369"/>
                    <a:pt x="937" y="1368"/>
                    <a:pt x="941" y="1367"/>
                  </a:cubicBezTo>
                  <a:cubicBezTo>
                    <a:pt x="983" y="1351"/>
                    <a:pt x="1022" y="1331"/>
                    <a:pt x="1059" y="1303"/>
                  </a:cubicBezTo>
                  <a:cubicBezTo>
                    <a:pt x="1144" y="1247"/>
                    <a:pt x="1221" y="1172"/>
                    <a:pt x="1276" y="1078"/>
                  </a:cubicBezTo>
                  <a:cubicBezTo>
                    <a:pt x="1283" y="1066"/>
                    <a:pt x="1287" y="1053"/>
                    <a:pt x="1295" y="1042"/>
                  </a:cubicBezTo>
                  <a:cubicBezTo>
                    <a:pt x="1372" y="922"/>
                    <a:pt x="1423" y="781"/>
                    <a:pt x="1420" y="628"/>
                  </a:cubicBezTo>
                  <a:cubicBezTo>
                    <a:pt x="1414" y="276"/>
                    <a:pt x="1148" y="1"/>
                    <a:pt x="8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18"/>
            <p:cNvSpPr/>
            <p:nvPr/>
          </p:nvSpPr>
          <p:spPr>
            <a:xfrm rot="-5400000">
              <a:off x="8068823" y="5202780"/>
              <a:ext cx="68862" cy="70733"/>
            </a:xfrm>
            <a:custGeom>
              <a:rect b="b" l="l" r="r" t="t"/>
              <a:pathLst>
                <a:path extrusionOk="0" h="1437" w="1399">
                  <a:moveTo>
                    <a:pt x="838" y="0"/>
                  </a:moveTo>
                  <a:cubicBezTo>
                    <a:pt x="718" y="0"/>
                    <a:pt x="595" y="35"/>
                    <a:pt x="487" y="102"/>
                  </a:cubicBezTo>
                  <a:cubicBezTo>
                    <a:pt x="58" y="370"/>
                    <a:pt x="0" y="1085"/>
                    <a:pt x="379" y="1344"/>
                  </a:cubicBezTo>
                  <a:cubicBezTo>
                    <a:pt x="464" y="1403"/>
                    <a:pt x="569" y="1437"/>
                    <a:pt x="675" y="1437"/>
                  </a:cubicBezTo>
                  <a:cubicBezTo>
                    <a:pt x="808" y="1437"/>
                    <a:pt x="942" y="1384"/>
                    <a:pt x="1045" y="1262"/>
                  </a:cubicBezTo>
                  <a:cubicBezTo>
                    <a:pt x="1064" y="1239"/>
                    <a:pt x="1081" y="1215"/>
                    <a:pt x="1097" y="1189"/>
                  </a:cubicBezTo>
                  <a:cubicBezTo>
                    <a:pt x="1262" y="1066"/>
                    <a:pt x="1361" y="860"/>
                    <a:pt x="1378" y="652"/>
                  </a:cubicBezTo>
                  <a:cubicBezTo>
                    <a:pt x="1399" y="405"/>
                    <a:pt x="1305" y="181"/>
                    <a:pt x="1116" y="72"/>
                  </a:cubicBezTo>
                  <a:cubicBezTo>
                    <a:pt x="1032" y="24"/>
                    <a:pt x="936" y="0"/>
                    <a:pt x="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18"/>
            <p:cNvSpPr/>
            <p:nvPr/>
          </p:nvSpPr>
          <p:spPr>
            <a:xfrm rot="-5400000">
              <a:off x="8170441" y="5199703"/>
              <a:ext cx="70093" cy="69453"/>
            </a:xfrm>
            <a:custGeom>
              <a:rect b="b" l="l" r="r" t="t"/>
              <a:pathLst>
                <a:path extrusionOk="0" h="1411" w="1424">
                  <a:moveTo>
                    <a:pt x="842" y="0"/>
                  </a:moveTo>
                  <a:cubicBezTo>
                    <a:pt x="761" y="0"/>
                    <a:pt x="677" y="20"/>
                    <a:pt x="594" y="62"/>
                  </a:cubicBezTo>
                  <a:cubicBezTo>
                    <a:pt x="207" y="262"/>
                    <a:pt x="1" y="826"/>
                    <a:pt x="271" y="1166"/>
                  </a:cubicBezTo>
                  <a:cubicBezTo>
                    <a:pt x="326" y="1236"/>
                    <a:pt x="395" y="1285"/>
                    <a:pt x="470" y="1321"/>
                  </a:cubicBezTo>
                  <a:cubicBezTo>
                    <a:pt x="483" y="1344"/>
                    <a:pt x="499" y="1363"/>
                    <a:pt x="520" y="1373"/>
                  </a:cubicBezTo>
                  <a:cubicBezTo>
                    <a:pt x="581" y="1399"/>
                    <a:pt x="646" y="1410"/>
                    <a:pt x="712" y="1410"/>
                  </a:cubicBezTo>
                  <a:cubicBezTo>
                    <a:pt x="767" y="1410"/>
                    <a:pt x="823" y="1402"/>
                    <a:pt x="878" y="1387"/>
                  </a:cubicBezTo>
                  <a:cubicBezTo>
                    <a:pt x="885" y="1386"/>
                    <a:pt x="891" y="1387"/>
                    <a:pt x="898" y="1384"/>
                  </a:cubicBezTo>
                  <a:cubicBezTo>
                    <a:pt x="910" y="1381"/>
                    <a:pt x="919" y="1376"/>
                    <a:pt x="929" y="1371"/>
                  </a:cubicBezTo>
                  <a:cubicBezTo>
                    <a:pt x="933" y="1370"/>
                    <a:pt x="937" y="1368"/>
                    <a:pt x="942" y="1367"/>
                  </a:cubicBezTo>
                  <a:cubicBezTo>
                    <a:pt x="984" y="1351"/>
                    <a:pt x="1023" y="1329"/>
                    <a:pt x="1060" y="1302"/>
                  </a:cubicBezTo>
                  <a:cubicBezTo>
                    <a:pt x="1145" y="1247"/>
                    <a:pt x="1222" y="1172"/>
                    <a:pt x="1276" y="1078"/>
                  </a:cubicBezTo>
                  <a:cubicBezTo>
                    <a:pt x="1284" y="1067"/>
                    <a:pt x="1288" y="1054"/>
                    <a:pt x="1295" y="1042"/>
                  </a:cubicBezTo>
                  <a:cubicBezTo>
                    <a:pt x="1373" y="921"/>
                    <a:pt x="1424" y="781"/>
                    <a:pt x="1421" y="628"/>
                  </a:cubicBezTo>
                  <a:cubicBezTo>
                    <a:pt x="1415" y="277"/>
                    <a:pt x="1149" y="0"/>
                    <a:pt x="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8" name="Google Shape;1078;p18"/>
          <p:cNvGrpSpPr/>
          <p:nvPr/>
        </p:nvGrpSpPr>
        <p:grpSpPr>
          <a:xfrm rot="-5400000">
            <a:off x="370600" y="4144513"/>
            <a:ext cx="686785" cy="1018631"/>
            <a:chOff x="2555275" y="-128125"/>
            <a:chExt cx="686785" cy="1018631"/>
          </a:xfrm>
        </p:grpSpPr>
        <p:sp>
          <p:nvSpPr>
            <p:cNvPr id="1079" name="Google Shape;1079;p18"/>
            <p:cNvSpPr/>
            <p:nvPr/>
          </p:nvSpPr>
          <p:spPr>
            <a:xfrm>
              <a:off x="2590991" y="242720"/>
              <a:ext cx="577971" cy="647786"/>
            </a:xfrm>
            <a:custGeom>
              <a:rect b="b" l="l" r="r" t="t"/>
              <a:pathLst>
                <a:path extrusionOk="0" h="12823" w="11441">
                  <a:moveTo>
                    <a:pt x="5143" y="866"/>
                  </a:moveTo>
                  <a:cubicBezTo>
                    <a:pt x="6512" y="866"/>
                    <a:pt x="7901" y="1349"/>
                    <a:pt x="9156" y="1841"/>
                  </a:cubicBezTo>
                  <a:cubicBezTo>
                    <a:pt x="9586" y="2009"/>
                    <a:pt x="10065" y="2180"/>
                    <a:pt x="10237" y="2649"/>
                  </a:cubicBezTo>
                  <a:cubicBezTo>
                    <a:pt x="10414" y="3134"/>
                    <a:pt x="10332" y="3765"/>
                    <a:pt x="10325" y="4271"/>
                  </a:cubicBezTo>
                  <a:cubicBezTo>
                    <a:pt x="10306" y="5438"/>
                    <a:pt x="10207" y="6607"/>
                    <a:pt x="9911" y="7740"/>
                  </a:cubicBezTo>
                  <a:cubicBezTo>
                    <a:pt x="9622" y="8848"/>
                    <a:pt x="9132" y="9919"/>
                    <a:pt x="8334" y="10754"/>
                  </a:cubicBezTo>
                  <a:cubicBezTo>
                    <a:pt x="7590" y="11535"/>
                    <a:pt x="6617" y="11950"/>
                    <a:pt x="5541" y="11950"/>
                  </a:cubicBezTo>
                  <a:cubicBezTo>
                    <a:pt x="5531" y="11950"/>
                    <a:pt x="5522" y="11950"/>
                    <a:pt x="5513" y="11950"/>
                  </a:cubicBezTo>
                  <a:cubicBezTo>
                    <a:pt x="3978" y="11940"/>
                    <a:pt x="1995" y="11043"/>
                    <a:pt x="1545" y="9438"/>
                  </a:cubicBezTo>
                  <a:cubicBezTo>
                    <a:pt x="1457" y="9124"/>
                    <a:pt x="1442" y="8792"/>
                    <a:pt x="1431" y="8464"/>
                  </a:cubicBezTo>
                  <a:cubicBezTo>
                    <a:pt x="1373" y="6617"/>
                    <a:pt x="1275" y="4567"/>
                    <a:pt x="2084" y="2853"/>
                  </a:cubicBezTo>
                  <a:cubicBezTo>
                    <a:pt x="2643" y="1667"/>
                    <a:pt x="3621" y="910"/>
                    <a:pt x="4960" y="869"/>
                  </a:cubicBezTo>
                  <a:cubicBezTo>
                    <a:pt x="5021" y="867"/>
                    <a:pt x="5082" y="866"/>
                    <a:pt x="5143" y="866"/>
                  </a:cubicBezTo>
                  <a:close/>
                  <a:moveTo>
                    <a:pt x="5239" y="1"/>
                  </a:moveTo>
                  <a:cubicBezTo>
                    <a:pt x="2998" y="1"/>
                    <a:pt x="1442" y="1492"/>
                    <a:pt x="852" y="3724"/>
                  </a:cubicBezTo>
                  <a:cubicBezTo>
                    <a:pt x="356" y="5607"/>
                    <a:pt x="1" y="8375"/>
                    <a:pt x="852" y="10200"/>
                  </a:cubicBezTo>
                  <a:cubicBezTo>
                    <a:pt x="1510" y="11608"/>
                    <a:pt x="3133" y="12503"/>
                    <a:pt x="4618" y="12747"/>
                  </a:cubicBezTo>
                  <a:cubicBezTo>
                    <a:pt x="4922" y="12797"/>
                    <a:pt x="5231" y="12823"/>
                    <a:pt x="5540" y="12823"/>
                  </a:cubicBezTo>
                  <a:cubicBezTo>
                    <a:pt x="6467" y="12823"/>
                    <a:pt x="7390" y="12587"/>
                    <a:pt x="8165" y="12054"/>
                  </a:cubicBezTo>
                  <a:cubicBezTo>
                    <a:pt x="9263" y="11301"/>
                    <a:pt x="10007" y="10121"/>
                    <a:pt x="10469" y="8891"/>
                  </a:cubicBezTo>
                  <a:cubicBezTo>
                    <a:pt x="10953" y="7610"/>
                    <a:pt x="11130" y="6220"/>
                    <a:pt x="11188" y="4858"/>
                  </a:cubicBezTo>
                  <a:lnTo>
                    <a:pt x="11186" y="4858"/>
                  </a:lnTo>
                  <a:cubicBezTo>
                    <a:pt x="11235" y="3720"/>
                    <a:pt x="11440" y="2237"/>
                    <a:pt x="10393" y="1476"/>
                  </a:cubicBezTo>
                  <a:cubicBezTo>
                    <a:pt x="9803" y="1048"/>
                    <a:pt x="9005" y="831"/>
                    <a:pt x="8319" y="606"/>
                  </a:cubicBezTo>
                  <a:cubicBezTo>
                    <a:pt x="7537" y="349"/>
                    <a:pt x="6738" y="149"/>
                    <a:pt x="5920" y="45"/>
                  </a:cubicBezTo>
                  <a:cubicBezTo>
                    <a:pt x="5686" y="15"/>
                    <a:pt x="5459" y="1"/>
                    <a:pt x="52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18"/>
            <p:cNvSpPr/>
            <p:nvPr/>
          </p:nvSpPr>
          <p:spPr>
            <a:xfrm>
              <a:off x="2555275" y="-128125"/>
              <a:ext cx="686785" cy="604543"/>
            </a:xfrm>
            <a:custGeom>
              <a:rect b="b" l="l" r="r" t="t"/>
              <a:pathLst>
                <a:path extrusionOk="0" h="11967" w="13595">
                  <a:moveTo>
                    <a:pt x="4691" y="934"/>
                  </a:moveTo>
                  <a:cubicBezTo>
                    <a:pt x="5012" y="934"/>
                    <a:pt x="5328" y="1005"/>
                    <a:pt x="5641" y="1079"/>
                  </a:cubicBezTo>
                  <a:cubicBezTo>
                    <a:pt x="7439" y="1506"/>
                    <a:pt x="9443" y="1947"/>
                    <a:pt x="10888" y="3177"/>
                  </a:cubicBezTo>
                  <a:cubicBezTo>
                    <a:pt x="11885" y="4025"/>
                    <a:pt x="12359" y="5168"/>
                    <a:pt x="12051" y="6471"/>
                  </a:cubicBezTo>
                  <a:cubicBezTo>
                    <a:pt x="11722" y="7860"/>
                    <a:pt x="10853" y="9135"/>
                    <a:pt x="10015" y="10267"/>
                  </a:cubicBezTo>
                  <a:cubicBezTo>
                    <a:pt x="9740" y="10638"/>
                    <a:pt x="9449" y="11055"/>
                    <a:pt x="8953" y="11098"/>
                  </a:cubicBezTo>
                  <a:cubicBezTo>
                    <a:pt x="8909" y="11102"/>
                    <a:pt x="8866" y="11104"/>
                    <a:pt x="8821" y="11104"/>
                  </a:cubicBezTo>
                  <a:cubicBezTo>
                    <a:pt x="8340" y="11104"/>
                    <a:pt x="7809" y="10887"/>
                    <a:pt x="7363" y="10759"/>
                  </a:cubicBezTo>
                  <a:cubicBezTo>
                    <a:pt x="6243" y="10436"/>
                    <a:pt x="5139" y="10035"/>
                    <a:pt x="4123" y="9453"/>
                  </a:cubicBezTo>
                  <a:cubicBezTo>
                    <a:pt x="3129" y="8885"/>
                    <a:pt x="2224" y="8132"/>
                    <a:pt x="1626" y="7143"/>
                  </a:cubicBezTo>
                  <a:cubicBezTo>
                    <a:pt x="1063" y="6213"/>
                    <a:pt x="918" y="5156"/>
                    <a:pt x="1210" y="4107"/>
                  </a:cubicBezTo>
                  <a:cubicBezTo>
                    <a:pt x="1620" y="2628"/>
                    <a:pt x="3005" y="949"/>
                    <a:pt x="4672" y="934"/>
                  </a:cubicBezTo>
                  <a:cubicBezTo>
                    <a:pt x="4678" y="934"/>
                    <a:pt x="4684" y="934"/>
                    <a:pt x="4691" y="934"/>
                  </a:cubicBezTo>
                  <a:close/>
                  <a:moveTo>
                    <a:pt x="4928" y="1"/>
                  </a:moveTo>
                  <a:cubicBezTo>
                    <a:pt x="4650" y="1"/>
                    <a:pt x="4378" y="22"/>
                    <a:pt x="4117" y="67"/>
                  </a:cubicBezTo>
                  <a:cubicBezTo>
                    <a:pt x="2585" y="333"/>
                    <a:pt x="1298" y="1666"/>
                    <a:pt x="675" y="3035"/>
                  </a:cubicBezTo>
                  <a:cubicBezTo>
                    <a:pt x="162" y="4159"/>
                    <a:pt x="1" y="5458"/>
                    <a:pt x="415" y="6640"/>
                  </a:cubicBezTo>
                  <a:cubicBezTo>
                    <a:pt x="856" y="7897"/>
                    <a:pt x="1802" y="8924"/>
                    <a:pt x="2866" y="9692"/>
                  </a:cubicBezTo>
                  <a:cubicBezTo>
                    <a:pt x="3977" y="10492"/>
                    <a:pt x="5272" y="11026"/>
                    <a:pt x="6570" y="11439"/>
                  </a:cubicBezTo>
                  <a:cubicBezTo>
                    <a:pt x="7253" y="11655"/>
                    <a:pt x="8052" y="11966"/>
                    <a:pt x="8801" y="11966"/>
                  </a:cubicBezTo>
                  <a:cubicBezTo>
                    <a:pt x="9244" y="11966"/>
                    <a:pt x="9669" y="11858"/>
                    <a:pt x="10043" y="11556"/>
                  </a:cubicBezTo>
                  <a:cubicBezTo>
                    <a:pt x="10612" y="11098"/>
                    <a:pt x="11029" y="10384"/>
                    <a:pt x="11426" y="9782"/>
                  </a:cubicBezTo>
                  <a:cubicBezTo>
                    <a:pt x="11879" y="9094"/>
                    <a:pt x="12281" y="8376"/>
                    <a:pt x="12595" y="7612"/>
                  </a:cubicBezTo>
                  <a:cubicBezTo>
                    <a:pt x="13595" y="5184"/>
                    <a:pt x="12566" y="3025"/>
                    <a:pt x="10368" y="1760"/>
                  </a:cubicBezTo>
                  <a:cubicBezTo>
                    <a:pt x="8903" y="915"/>
                    <a:pt x="6765" y="1"/>
                    <a:pt x="49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BLANK_1_1_1_1_1_3"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9"/>
          <p:cNvSpPr txBox="1"/>
          <p:nvPr>
            <p:ph type="title"/>
          </p:nvPr>
        </p:nvSpPr>
        <p:spPr>
          <a:xfrm>
            <a:off x="720000" y="540700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83" name="Google Shape;1083;p19"/>
          <p:cNvSpPr txBox="1"/>
          <p:nvPr>
            <p:ph idx="1" type="subTitle"/>
          </p:nvPr>
        </p:nvSpPr>
        <p:spPr>
          <a:xfrm>
            <a:off x="1248763" y="1633496"/>
            <a:ext cx="3193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4" name="Google Shape;1084;p19"/>
          <p:cNvSpPr txBox="1"/>
          <p:nvPr>
            <p:ph idx="2" type="subTitle"/>
          </p:nvPr>
        </p:nvSpPr>
        <p:spPr>
          <a:xfrm>
            <a:off x="1248763" y="1286175"/>
            <a:ext cx="31935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1085" name="Google Shape;1085;p19"/>
          <p:cNvSpPr txBox="1"/>
          <p:nvPr>
            <p:ph idx="3" type="subTitle"/>
          </p:nvPr>
        </p:nvSpPr>
        <p:spPr>
          <a:xfrm>
            <a:off x="1248763" y="2831797"/>
            <a:ext cx="3193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6" name="Google Shape;1086;p19"/>
          <p:cNvSpPr txBox="1"/>
          <p:nvPr>
            <p:ph idx="4" type="subTitle"/>
          </p:nvPr>
        </p:nvSpPr>
        <p:spPr>
          <a:xfrm>
            <a:off x="1248763" y="2484477"/>
            <a:ext cx="31935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1087" name="Google Shape;1087;p19"/>
          <p:cNvSpPr txBox="1"/>
          <p:nvPr>
            <p:ph idx="5" type="subTitle"/>
          </p:nvPr>
        </p:nvSpPr>
        <p:spPr>
          <a:xfrm>
            <a:off x="1248763" y="4030099"/>
            <a:ext cx="3193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8" name="Google Shape;1088;p19"/>
          <p:cNvSpPr txBox="1"/>
          <p:nvPr>
            <p:ph idx="6" type="subTitle"/>
          </p:nvPr>
        </p:nvSpPr>
        <p:spPr>
          <a:xfrm>
            <a:off x="1248763" y="3682779"/>
            <a:ext cx="31935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1089" name="Google Shape;1089;p19"/>
          <p:cNvSpPr txBox="1"/>
          <p:nvPr>
            <p:ph idx="7" type="subTitle"/>
          </p:nvPr>
        </p:nvSpPr>
        <p:spPr>
          <a:xfrm>
            <a:off x="5236863" y="1633496"/>
            <a:ext cx="3193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0" name="Google Shape;1090;p19"/>
          <p:cNvSpPr txBox="1"/>
          <p:nvPr>
            <p:ph idx="8" type="subTitle"/>
          </p:nvPr>
        </p:nvSpPr>
        <p:spPr>
          <a:xfrm>
            <a:off x="5236863" y="1286175"/>
            <a:ext cx="31935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1091" name="Google Shape;1091;p19"/>
          <p:cNvSpPr txBox="1"/>
          <p:nvPr>
            <p:ph idx="9" type="subTitle"/>
          </p:nvPr>
        </p:nvSpPr>
        <p:spPr>
          <a:xfrm>
            <a:off x="5236863" y="2831797"/>
            <a:ext cx="3193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2" name="Google Shape;1092;p19"/>
          <p:cNvSpPr txBox="1"/>
          <p:nvPr>
            <p:ph idx="13" type="subTitle"/>
          </p:nvPr>
        </p:nvSpPr>
        <p:spPr>
          <a:xfrm>
            <a:off x="5236863" y="2484477"/>
            <a:ext cx="31935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1093" name="Google Shape;1093;p19"/>
          <p:cNvSpPr txBox="1"/>
          <p:nvPr>
            <p:ph idx="14" type="subTitle"/>
          </p:nvPr>
        </p:nvSpPr>
        <p:spPr>
          <a:xfrm>
            <a:off x="5236863" y="4030099"/>
            <a:ext cx="3193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4" name="Google Shape;1094;p19"/>
          <p:cNvSpPr txBox="1"/>
          <p:nvPr>
            <p:ph idx="15" type="subTitle"/>
          </p:nvPr>
        </p:nvSpPr>
        <p:spPr>
          <a:xfrm>
            <a:off x="5236863" y="3682779"/>
            <a:ext cx="31935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b="1" sz="2000">
                <a:latin typeface="Fredoka"/>
                <a:ea typeface="Fredoka"/>
                <a:cs typeface="Fredoka"/>
                <a:sym typeface="Fred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Fredoka"/>
              <a:buNone/>
              <a:defRPr sz="2000"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grpSp>
        <p:nvGrpSpPr>
          <p:cNvPr id="1095" name="Google Shape;1095;p19"/>
          <p:cNvGrpSpPr/>
          <p:nvPr/>
        </p:nvGrpSpPr>
        <p:grpSpPr>
          <a:xfrm flipH="1" rot="302577">
            <a:off x="-309842" y="317758"/>
            <a:ext cx="686765" cy="1018602"/>
            <a:chOff x="2555275" y="-128125"/>
            <a:chExt cx="686785" cy="1018631"/>
          </a:xfrm>
        </p:grpSpPr>
        <p:sp>
          <p:nvSpPr>
            <p:cNvPr id="1096" name="Google Shape;1096;p19"/>
            <p:cNvSpPr/>
            <p:nvPr/>
          </p:nvSpPr>
          <p:spPr>
            <a:xfrm>
              <a:off x="2590991" y="242720"/>
              <a:ext cx="577971" cy="647786"/>
            </a:xfrm>
            <a:custGeom>
              <a:rect b="b" l="l" r="r" t="t"/>
              <a:pathLst>
                <a:path extrusionOk="0" h="12823" w="11441">
                  <a:moveTo>
                    <a:pt x="5143" y="866"/>
                  </a:moveTo>
                  <a:cubicBezTo>
                    <a:pt x="6512" y="866"/>
                    <a:pt x="7901" y="1349"/>
                    <a:pt x="9156" y="1841"/>
                  </a:cubicBezTo>
                  <a:cubicBezTo>
                    <a:pt x="9586" y="2009"/>
                    <a:pt x="10065" y="2180"/>
                    <a:pt x="10237" y="2649"/>
                  </a:cubicBezTo>
                  <a:cubicBezTo>
                    <a:pt x="10414" y="3134"/>
                    <a:pt x="10332" y="3765"/>
                    <a:pt x="10325" y="4271"/>
                  </a:cubicBezTo>
                  <a:cubicBezTo>
                    <a:pt x="10306" y="5438"/>
                    <a:pt x="10207" y="6607"/>
                    <a:pt x="9911" y="7740"/>
                  </a:cubicBezTo>
                  <a:cubicBezTo>
                    <a:pt x="9622" y="8848"/>
                    <a:pt x="9132" y="9919"/>
                    <a:pt x="8334" y="10754"/>
                  </a:cubicBezTo>
                  <a:cubicBezTo>
                    <a:pt x="7590" y="11535"/>
                    <a:pt x="6617" y="11950"/>
                    <a:pt x="5541" y="11950"/>
                  </a:cubicBezTo>
                  <a:cubicBezTo>
                    <a:pt x="5531" y="11950"/>
                    <a:pt x="5522" y="11950"/>
                    <a:pt x="5513" y="11950"/>
                  </a:cubicBezTo>
                  <a:cubicBezTo>
                    <a:pt x="3978" y="11940"/>
                    <a:pt x="1995" y="11043"/>
                    <a:pt x="1545" y="9438"/>
                  </a:cubicBezTo>
                  <a:cubicBezTo>
                    <a:pt x="1457" y="9124"/>
                    <a:pt x="1442" y="8792"/>
                    <a:pt x="1431" y="8464"/>
                  </a:cubicBezTo>
                  <a:cubicBezTo>
                    <a:pt x="1373" y="6617"/>
                    <a:pt x="1275" y="4567"/>
                    <a:pt x="2084" y="2853"/>
                  </a:cubicBezTo>
                  <a:cubicBezTo>
                    <a:pt x="2643" y="1667"/>
                    <a:pt x="3621" y="910"/>
                    <a:pt x="4960" y="869"/>
                  </a:cubicBezTo>
                  <a:cubicBezTo>
                    <a:pt x="5021" y="867"/>
                    <a:pt x="5082" y="866"/>
                    <a:pt x="5143" y="866"/>
                  </a:cubicBezTo>
                  <a:close/>
                  <a:moveTo>
                    <a:pt x="5239" y="1"/>
                  </a:moveTo>
                  <a:cubicBezTo>
                    <a:pt x="2998" y="1"/>
                    <a:pt x="1442" y="1492"/>
                    <a:pt x="852" y="3724"/>
                  </a:cubicBezTo>
                  <a:cubicBezTo>
                    <a:pt x="356" y="5607"/>
                    <a:pt x="1" y="8375"/>
                    <a:pt x="852" y="10200"/>
                  </a:cubicBezTo>
                  <a:cubicBezTo>
                    <a:pt x="1510" y="11608"/>
                    <a:pt x="3133" y="12503"/>
                    <a:pt x="4618" y="12747"/>
                  </a:cubicBezTo>
                  <a:cubicBezTo>
                    <a:pt x="4922" y="12797"/>
                    <a:pt x="5231" y="12823"/>
                    <a:pt x="5540" y="12823"/>
                  </a:cubicBezTo>
                  <a:cubicBezTo>
                    <a:pt x="6467" y="12823"/>
                    <a:pt x="7390" y="12587"/>
                    <a:pt x="8165" y="12054"/>
                  </a:cubicBezTo>
                  <a:cubicBezTo>
                    <a:pt x="9263" y="11301"/>
                    <a:pt x="10007" y="10121"/>
                    <a:pt x="10469" y="8891"/>
                  </a:cubicBezTo>
                  <a:cubicBezTo>
                    <a:pt x="10953" y="7610"/>
                    <a:pt x="11130" y="6220"/>
                    <a:pt x="11188" y="4858"/>
                  </a:cubicBezTo>
                  <a:lnTo>
                    <a:pt x="11186" y="4858"/>
                  </a:lnTo>
                  <a:cubicBezTo>
                    <a:pt x="11235" y="3720"/>
                    <a:pt x="11440" y="2237"/>
                    <a:pt x="10393" y="1476"/>
                  </a:cubicBezTo>
                  <a:cubicBezTo>
                    <a:pt x="9803" y="1048"/>
                    <a:pt x="9005" y="831"/>
                    <a:pt x="8319" y="606"/>
                  </a:cubicBezTo>
                  <a:cubicBezTo>
                    <a:pt x="7537" y="349"/>
                    <a:pt x="6738" y="149"/>
                    <a:pt x="5920" y="45"/>
                  </a:cubicBezTo>
                  <a:cubicBezTo>
                    <a:pt x="5686" y="15"/>
                    <a:pt x="5459" y="1"/>
                    <a:pt x="52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19"/>
            <p:cNvSpPr/>
            <p:nvPr/>
          </p:nvSpPr>
          <p:spPr>
            <a:xfrm>
              <a:off x="2555275" y="-128125"/>
              <a:ext cx="686785" cy="604543"/>
            </a:xfrm>
            <a:custGeom>
              <a:rect b="b" l="l" r="r" t="t"/>
              <a:pathLst>
                <a:path extrusionOk="0" h="11967" w="13595">
                  <a:moveTo>
                    <a:pt x="4691" y="934"/>
                  </a:moveTo>
                  <a:cubicBezTo>
                    <a:pt x="5012" y="934"/>
                    <a:pt x="5328" y="1005"/>
                    <a:pt x="5641" y="1079"/>
                  </a:cubicBezTo>
                  <a:cubicBezTo>
                    <a:pt x="7439" y="1506"/>
                    <a:pt x="9443" y="1947"/>
                    <a:pt x="10888" y="3177"/>
                  </a:cubicBezTo>
                  <a:cubicBezTo>
                    <a:pt x="11885" y="4025"/>
                    <a:pt x="12359" y="5168"/>
                    <a:pt x="12051" y="6471"/>
                  </a:cubicBezTo>
                  <a:cubicBezTo>
                    <a:pt x="11722" y="7860"/>
                    <a:pt x="10853" y="9135"/>
                    <a:pt x="10015" y="10267"/>
                  </a:cubicBezTo>
                  <a:cubicBezTo>
                    <a:pt x="9740" y="10638"/>
                    <a:pt x="9449" y="11055"/>
                    <a:pt x="8953" y="11098"/>
                  </a:cubicBezTo>
                  <a:cubicBezTo>
                    <a:pt x="8909" y="11102"/>
                    <a:pt x="8866" y="11104"/>
                    <a:pt x="8821" y="11104"/>
                  </a:cubicBezTo>
                  <a:cubicBezTo>
                    <a:pt x="8340" y="11104"/>
                    <a:pt x="7809" y="10887"/>
                    <a:pt x="7363" y="10759"/>
                  </a:cubicBezTo>
                  <a:cubicBezTo>
                    <a:pt x="6243" y="10436"/>
                    <a:pt x="5139" y="10035"/>
                    <a:pt x="4123" y="9453"/>
                  </a:cubicBezTo>
                  <a:cubicBezTo>
                    <a:pt x="3129" y="8885"/>
                    <a:pt x="2224" y="8132"/>
                    <a:pt x="1626" y="7143"/>
                  </a:cubicBezTo>
                  <a:cubicBezTo>
                    <a:pt x="1063" y="6213"/>
                    <a:pt x="918" y="5156"/>
                    <a:pt x="1210" y="4107"/>
                  </a:cubicBezTo>
                  <a:cubicBezTo>
                    <a:pt x="1620" y="2628"/>
                    <a:pt x="3005" y="949"/>
                    <a:pt x="4672" y="934"/>
                  </a:cubicBezTo>
                  <a:cubicBezTo>
                    <a:pt x="4678" y="934"/>
                    <a:pt x="4684" y="934"/>
                    <a:pt x="4691" y="934"/>
                  </a:cubicBezTo>
                  <a:close/>
                  <a:moveTo>
                    <a:pt x="4928" y="1"/>
                  </a:moveTo>
                  <a:cubicBezTo>
                    <a:pt x="4650" y="1"/>
                    <a:pt x="4378" y="22"/>
                    <a:pt x="4117" y="67"/>
                  </a:cubicBezTo>
                  <a:cubicBezTo>
                    <a:pt x="2585" y="333"/>
                    <a:pt x="1298" y="1666"/>
                    <a:pt x="675" y="3035"/>
                  </a:cubicBezTo>
                  <a:cubicBezTo>
                    <a:pt x="162" y="4159"/>
                    <a:pt x="1" y="5458"/>
                    <a:pt x="415" y="6640"/>
                  </a:cubicBezTo>
                  <a:cubicBezTo>
                    <a:pt x="856" y="7897"/>
                    <a:pt x="1802" y="8924"/>
                    <a:pt x="2866" y="9692"/>
                  </a:cubicBezTo>
                  <a:cubicBezTo>
                    <a:pt x="3977" y="10492"/>
                    <a:pt x="5272" y="11026"/>
                    <a:pt x="6570" y="11439"/>
                  </a:cubicBezTo>
                  <a:cubicBezTo>
                    <a:pt x="7253" y="11655"/>
                    <a:pt x="8052" y="11966"/>
                    <a:pt x="8801" y="11966"/>
                  </a:cubicBezTo>
                  <a:cubicBezTo>
                    <a:pt x="9244" y="11966"/>
                    <a:pt x="9669" y="11858"/>
                    <a:pt x="10043" y="11556"/>
                  </a:cubicBezTo>
                  <a:cubicBezTo>
                    <a:pt x="10612" y="11098"/>
                    <a:pt x="11029" y="10384"/>
                    <a:pt x="11426" y="9782"/>
                  </a:cubicBezTo>
                  <a:cubicBezTo>
                    <a:pt x="11879" y="9094"/>
                    <a:pt x="12281" y="8376"/>
                    <a:pt x="12595" y="7612"/>
                  </a:cubicBezTo>
                  <a:cubicBezTo>
                    <a:pt x="13595" y="5184"/>
                    <a:pt x="12566" y="3025"/>
                    <a:pt x="10368" y="1760"/>
                  </a:cubicBezTo>
                  <a:cubicBezTo>
                    <a:pt x="8903" y="915"/>
                    <a:pt x="6765" y="1"/>
                    <a:pt x="49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8" name="Google Shape;1098;p19"/>
          <p:cNvGrpSpPr/>
          <p:nvPr/>
        </p:nvGrpSpPr>
        <p:grpSpPr>
          <a:xfrm>
            <a:off x="500056" y="117366"/>
            <a:ext cx="684940" cy="373632"/>
            <a:chOff x="500056" y="117366"/>
            <a:chExt cx="684940" cy="373632"/>
          </a:xfrm>
        </p:grpSpPr>
        <p:sp>
          <p:nvSpPr>
            <p:cNvPr id="1099" name="Google Shape;1099;p19"/>
            <p:cNvSpPr/>
            <p:nvPr/>
          </p:nvSpPr>
          <p:spPr>
            <a:xfrm flipH="1">
              <a:off x="500056" y="228126"/>
              <a:ext cx="280632" cy="262873"/>
            </a:xfrm>
            <a:custGeom>
              <a:rect b="b" l="l" r="r" t="t"/>
              <a:pathLst>
                <a:path extrusionOk="0" h="3510" w="3747">
                  <a:moveTo>
                    <a:pt x="1365" y="1"/>
                  </a:moveTo>
                  <a:cubicBezTo>
                    <a:pt x="1334" y="1"/>
                    <a:pt x="1302" y="5"/>
                    <a:pt x="1272" y="13"/>
                  </a:cubicBezTo>
                  <a:cubicBezTo>
                    <a:pt x="1071" y="68"/>
                    <a:pt x="963" y="275"/>
                    <a:pt x="1010" y="473"/>
                  </a:cubicBezTo>
                  <a:cubicBezTo>
                    <a:pt x="1028" y="547"/>
                    <a:pt x="1042" y="620"/>
                    <a:pt x="1057" y="695"/>
                  </a:cubicBezTo>
                  <a:cubicBezTo>
                    <a:pt x="896" y="711"/>
                    <a:pt x="736" y="727"/>
                    <a:pt x="575" y="744"/>
                  </a:cubicBezTo>
                  <a:cubicBezTo>
                    <a:pt x="552" y="746"/>
                    <a:pt x="527" y="750"/>
                    <a:pt x="504" y="756"/>
                  </a:cubicBezTo>
                  <a:cubicBezTo>
                    <a:pt x="477" y="751"/>
                    <a:pt x="450" y="749"/>
                    <a:pt x="423" y="749"/>
                  </a:cubicBezTo>
                  <a:cubicBezTo>
                    <a:pt x="256" y="749"/>
                    <a:pt x="99" y="844"/>
                    <a:pt x="51" y="1019"/>
                  </a:cubicBezTo>
                  <a:cubicBezTo>
                    <a:pt x="0" y="1203"/>
                    <a:pt x="113" y="1438"/>
                    <a:pt x="312" y="1479"/>
                  </a:cubicBezTo>
                  <a:cubicBezTo>
                    <a:pt x="593" y="1537"/>
                    <a:pt x="878" y="1583"/>
                    <a:pt x="1163" y="1619"/>
                  </a:cubicBezTo>
                  <a:cubicBezTo>
                    <a:pt x="1181" y="2094"/>
                    <a:pt x="1139" y="2571"/>
                    <a:pt x="1036" y="3037"/>
                  </a:cubicBezTo>
                  <a:cubicBezTo>
                    <a:pt x="993" y="3233"/>
                    <a:pt x="1096" y="3441"/>
                    <a:pt x="1298" y="3498"/>
                  </a:cubicBezTo>
                  <a:cubicBezTo>
                    <a:pt x="1328" y="3506"/>
                    <a:pt x="1359" y="3509"/>
                    <a:pt x="1390" y="3509"/>
                  </a:cubicBezTo>
                  <a:cubicBezTo>
                    <a:pt x="1554" y="3509"/>
                    <a:pt x="1722" y="3402"/>
                    <a:pt x="1758" y="3236"/>
                  </a:cubicBezTo>
                  <a:cubicBezTo>
                    <a:pt x="1870" y="2723"/>
                    <a:pt x="1921" y="2202"/>
                    <a:pt x="1911" y="1681"/>
                  </a:cubicBezTo>
                  <a:lnTo>
                    <a:pt x="1911" y="1681"/>
                  </a:lnTo>
                  <a:cubicBezTo>
                    <a:pt x="1958" y="1684"/>
                    <a:pt x="2008" y="1688"/>
                    <a:pt x="2055" y="1690"/>
                  </a:cubicBezTo>
                  <a:cubicBezTo>
                    <a:pt x="2173" y="1694"/>
                    <a:pt x="2290" y="1696"/>
                    <a:pt x="2408" y="1696"/>
                  </a:cubicBezTo>
                  <a:cubicBezTo>
                    <a:pt x="2567" y="1696"/>
                    <a:pt x="2725" y="1692"/>
                    <a:pt x="2883" y="1684"/>
                  </a:cubicBezTo>
                  <a:cubicBezTo>
                    <a:pt x="3202" y="1668"/>
                    <a:pt x="3553" y="1580"/>
                    <a:pt x="3652" y="1231"/>
                  </a:cubicBezTo>
                  <a:cubicBezTo>
                    <a:pt x="3746" y="902"/>
                    <a:pt x="3512" y="591"/>
                    <a:pt x="3192" y="521"/>
                  </a:cubicBezTo>
                  <a:lnTo>
                    <a:pt x="3192" y="519"/>
                  </a:lnTo>
                  <a:cubicBezTo>
                    <a:pt x="3120" y="503"/>
                    <a:pt x="3044" y="497"/>
                    <a:pt x="2967" y="497"/>
                  </a:cubicBezTo>
                  <a:cubicBezTo>
                    <a:pt x="2752" y="497"/>
                    <a:pt x="2525" y="546"/>
                    <a:pt x="2324" y="567"/>
                  </a:cubicBezTo>
                  <a:cubicBezTo>
                    <a:pt x="2150" y="584"/>
                    <a:pt x="1977" y="602"/>
                    <a:pt x="1804" y="619"/>
                  </a:cubicBezTo>
                  <a:cubicBezTo>
                    <a:pt x="1782" y="503"/>
                    <a:pt x="1759" y="389"/>
                    <a:pt x="1732" y="274"/>
                  </a:cubicBezTo>
                  <a:cubicBezTo>
                    <a:pt x="1692" y="109"/>
                    <a:pt x="1529" y="1"/>
                    <a:pt x="13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19"/>
            <p:cNvSpPr/>
            <p:nvPr/>
          </p:nvSpPr>
          <p:spPr>
            <a:xfrm flipH="1">
              <a:off x="929754" y="117366"/>
              <a:ext cx="255242" cy="228123"/>
            </a:xfrm>
            <a:custGeom>
              <a:rect b="b" l="l" r="r" t="t"/>
              <a:pathLst>
                <a:path extrusionOk="0" h="3046" w="3408">
                  <a:moveTo>
                    <a:pt x="1903" y="0"/>
                  </a:moveTo>
                  <a:cubicBezTo>
                    <a:pt x="1633" y="0"/>
                    <a:pt x="1411" y="187"/>
                    <a:pt x="1319" y="433"/>
                  </a:cubicBezTo>
                  <a:cubicBezTo>
                    <a:pt x="1253" y="611"/>
                    <a:pt x="1262" y="807"/>
                    <a:pt x="1264" y="996"/>
                  </a:cubicBezTo>
                  <a:cubicBezTo>
                    <a:pt x="1003" y="1002"/>
                    <a:pt x="744" y="1007"/>
                    <a:pt x="482" y="1013"/>
                  </a:cubicBezTo>
                  <a:cubicBezTo>
                    <a:pt x="321" y="1018"/>
                    <a:pt x="179" y="1124"/>
                    <a:pt x="129" y="1273"/>
                  </a:cubicBezTo>
                  <a:cubicBezTo>
                    <a:pt x="94" y="1312"/>
                    <a:pt x="65" y="1360"/>
                    <a:pt x="50" y="1417"/>
                  </a:cubicBezTo>
                  <a:cubicBezTo>
                    <a:pt x="0" y="1595"/>
                    <a:pt x="110" y="1846"/>
                    <a:pt x="311" y="1878"/>
                  </a:cubicBezTo>
                  <a:cubicBezTo>
                    <a:pt x="628" y="1928"/>
                    <a:pt x="947" y="1968"/>
                    <a:pt x="1266" y="2002"/>
                  </a:cubicBezTo>
                  <a:cubicBezTo>
                    <a:pt x="1267" y="2095"/>
                    <a:pt x="1267" y="2188"/>
                    <a:pt x="1267" y="2282"/>
                  </a:cubicBezTo>
                  <a:cubicBezTo>
                    <a:pt x="1267" y="2348"/>
                    <a:pt x="1306" y="2540"/>
                    <a:pt x="1298" y="2574"/>
                  </a:cubicBezTo>
                  <a:cubicBezTo>
                    <a:pt x="1246" y="2764"/>
                    <a:pt x="1361" y="2990"/>
                    <a:pt x="1559" y="3035"/>
                  </a:cubicBezTo>
                  <a:cubicBezTo>
                    <a:pt x="1589" y="3042"/>
                    <a:pt x="1620" y="3045"/>
                    <a:pt x="1651" y="3045"/>
                  </a:cubicBezTo>
                  <a:cubicBezTo>
                    <a:pt x="1817" y="3045"/>
                    <a:pt x="1973" y="2944"/>
                    <a:pt x="2019" y="2774"/>
                  </a:cubicBezTo>
                  <a:cubicBezTo>
                    <a:pt x="2081" y="2544"/>
                    <a:pt x="2132" y="2312"/>
                    <a:pt x="2174" y="2078"/>
                  </a:cubicBezTo>
                  <a:cubicBezTo>
                    <a:pt x="2275" y="2086"/>
                    <a:pt x="2383" y="2093"/>
                    <a:pt x="2490" y="2093"/>
                  </a:cubicBezTo>
                  <a:cubicBezTo>
                    <a:pt x="2861" y="2093"/>
                    <a:pt x="3227" y="2013"/>
                    <a:pt x="3322" y="1621"/>
                  </a:cubicBezTo>
                  <a:cubicBezTo>
                    <a:pt x="3407" y="1267"/>
                    <a:pt x="3146" y="981"/>
                    <a:pt x="2800" y="963"/>
                  </a:cubicBezTo>
                  <a:lnTo>
                    <a:pt x="2801" y="963"/>
                  </a:lnTo>
                  <a:cubicBezTo>
                    <a:pt x="2747" y="959"/>
                    <a:pt x="2691" y="958"/>
                    <a:pt x="2636" y="958"/>
                  </a:cubicBezTo>
                  <a:cubicBezTo>
                    <a:pt x="2522" y="958"/>
                    <a:pt x="2407" y="964"/>
                    <a:pt x="2293" y="969"/>
                  </a:cubicBezTo>
                  <a:cubicBezTo>
                    <a:pt x="2301" y="771"/>
                    <a:pt x="2301" y="573"/>
                    <a:pt x="2292" y="374"/>
                  </a:cubicBezTo>
                  <a:cubicBezTo>
                    <a:pt x="2283" y="168"/>
                    <a:pt x="2127" y="6"/>
                    <a:pt x="1918" y="0"/>
                  </a:cubicBezTo>
                  <a:cubicBezTo>
                    <a:pt x="1913" y="0"/>
                    <a:pt x="1908" y="0"/>
                    <a:pt x="19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1" name="Google Shape;1101;p19"/>
          <p:cNvGrpSpPr/>
          <p:nvPr/>
        </p:nvGrpSpPr>
        <p:grpSpPr>
          <a:xfrm flipH="1" rot="-5751628">
            <a:off x="8297167" y="-225014"/>
            <a:ext cx="835249" cy="1074302"/>
            <a:chOff x="1718425" y="2130975"/>
            <a:chExt cx="348525" cy="448275"/>
          </a:xfrm>
        </p:grpSpPr>
        <p:sp>
          <p:nvSpPr>
            <p:cNvPr id="1102" name="Google Shape;1102;p19"/>
            <p:cNvSpPr/>
            <p:nvPr/>
          </p:nvSpPr>
          <p:spPr>
            <a:xfrm>
              <a:off x="1817775" y="2496525"/>
              <a:ext cx="47675" cy="82725"/>
            </a:xfrm>
            <a:custGeom>
              <a:rect b="b" l="l" r="r" t="t"/>
              <a:pathLst>
                <a:path extrusionOk="0" h="3309" w="1907">
                  <a:moveTo>
                    <a:pt x="985" y="1"/>
                  </a:moveTo>
                  <a:cubicBezTo>
                    <a:pt x="828" y="1"/>
                    <a:pt x="671" y="47"/>
                    <a:pt x="546" y="141"/>
                  </a:cubicBezTo>
                  <a:cubicBezTo>
                    <a:pt x="246" y="366"/>
                    <a:pt x="155" y="777"/>
                    <a:pt x="137" y="1132"/>
                  </a:cubicBezTo>
                  <a:cubicBezTo>
                    <a:pt x="117" y="1561"/>
                    <a:pt x="0" y="1994"/>
                    <a:pt x="85" y="2425"/>
                  </a:cubicBezTo>
                  <a:cubicBezTo>
                    <a:pt x="162" y="2813"/>
                    <a:pt x="423" y="3191"/>
                    <a:pt x="808" y="3287"/>
                  </a:cubicBezTo>
                  <a:cubicBezTo>
                    <a:pt x="867" y="3301"/>
                    <a:pt x="926" y="3308"/>
                    <a:pt x="986" y="3308"/>
                  </a:cubicBezTo>
                  <a:cubicBezTo>
                    <a:pt x="1241" y="3308"/>
                    <a:pt x="1497" y="3181"/>
                    <a:pt x="1642" y="2968"/>
                  </a:cubicBezTo>
                  <a:cubicBezTo>
                    <a:pt x="1752" y="2809"/>
                    <a:pt x="1798" y="2616"/>
                    <a:pt x="1830" y="2427"/>
                  </a:cubicBezTo>
                  <a:cubicBezTo>
                    <a:pt x="1891" y="2066"/>
                    <a:pt x="1906" y="1698"/>
                    <a:pt x="1875" y="1334"/>
                  </a:cubicBezTo>
                  <a:lnTo>
                    <a:pt x="1875" y="1334"/>
                  </a:lnTo>
                  <a:lnTo>
                    <a:pt x="1875" y="1336"/>
                  </a:lnTo>
                  <a:cubicBezTo>
                    <a:pt x="1865" y="1200"/>
                    <a:pt x="1846" y="1065"/>
                    <a:pt x="1823" y="930"/>
                  </a:cubicBezTo>
                  <a:cubicBezTo>
                    <a:pt x="1772" y="653"/>
                    <a:pt x="1686" y="365"/>
                    <a:pt x="1475" y="179"/>
                  </a:cubicBezTo>
                  <a:cubicBezTo>
                    <a:pt x="1342" y="60"/>
                    <a:pt x="1163" y="1"/>
                    <a:pt x="9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19"/>
            <p:cNvSpPr/>
            <p:nvPr/>
          </p:nvSpPr>
          <p:spPr>
            <a:xfrm>
              <a:off x="2007650" y="2424950"/>
              <a:ext cx="50925" cy="60375"/>
            </a:xfrm>
            <a:custGeom>
              <a:rect b="b" l="l" r="r" t="t"/>
              <a:pathLst>
                <a:path extrusionOk="0" h="2415" w="2037">
                  <a:moveTo>
                    <a:pt x="1123" y="0"/>
                  </a:moveTo>
                  <a:cubicBezTo>
                    <a:pt x="993" y="0"/>
                    <a:pt x="867" y="38"/>
                    <a:pt x="771" y="124"/>
                  </a:cubicBezTo>
                  <a:cubicBezTo>
                    <a:pt x="692" y="196"/>
                    <a:pt x="641" y="293"/>
                    <a:pt x="597" y="389"/>
                  </a:cubicBezTo>
                  <a:cubicBezTo>
                    <a:pt x="349" y="926"/>
                    <a:pt x="1" y="1968"/>
                    <a:pt x="701" y="2337"/>
                  </a:cubicBezTo>
                  <a:cubicBezTo>
                    <a:pt x="800" y="2390"/>
                    <a:pt x="911" y="2415"/>
                    <a:pt x="1024" y="2415"/>
                  </a:cubicBezTo>
                  <a:cubicBezTo>
                    <a:pt x="1205" y="2415"/>
                    <a:pt x="1390" y="2351"/>
                    <a:pt x="1538" y="2242"/>
                  </a:cubicBezTo>
                  <a:cubicBezTo>
                    <a:pt x="1776" y="2065"/>
                    <a:pt x="1923" y="1785"/>
                    <a:pt x="1991" y="1498"/>
                  </a:cubicBezTo>
                  <a:cubicBezTo>
                    <a:pt x="2021" y="1368"/>
                    <a:pt x="2037" y="1235"/>
                    <a:pt x="2037" y="1104"/>
                  </a:cubicBezTo>
                  <a:cubicBezTo>
                    <a:pt x="2035" y="954"/>
                    <a:pt x="2011" y="805"/>
                    <a:pt x="1960" y="664"/>
                  </a:cubicBezTo>
                  <a:cubicBezTo>
                    <a:pt x="1864" y="400"/>
                    <a:pt x="1666" y="166"/>
                    <a:pt x="1405" y="58"/>
                  </a:cubicBezTo>
                  <a:cubicBezTo>
                    <a:pt x="1317" y="21"/>
                    <a:pt x="1219" y="0"/>
                    <a:pt x="11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19"/>
            <p:cNvSpPr/>
            <p:nvPr/>
          </p:nvSpPr>
          <p:spPr>
            <a:xfrm>
              <a:off x="1952600" y="2198525"/>
              <a:ext cx="52050" cy="76200"/>
            </a:xfrm>
            <a:custGeom>
              <a:rect b="b" l="l" r="r" t="t"/>
              <a:pathLst>
                <a:path extrusionOk="0" h="3048" w="2082">
                  <a:moveTo>
                    <a:pt x="964" y="1"/>
                  </a:moveTo>
                  <a:cubicBezTo>
                    <a:pt x="921" y="1"/>
                    <a:pt x="878" y="5"/>
                    <a:pt x="835" y="14"/>
                  </a:cubicBezTo>
                  <a:cubicBezTo>
                    <a:pt x="481" y="88"/>
                    <a:pt x="258" y="446"/>
                    <a:pt x="176" y="796"/>
                  </a:cubicBezTo>
                  <a:cubicBezTo>
                    <a:pt x="90" y="1160"/>
                    <a:pt x="44" y="1575"/>
                    <a:pt x="21" y="1946"/>
                  </a:cubicBezTo>
                  <a:cubicBezTo>
                    <a:pt x="1" y="2277"/>
                    <a:pt x="92" y="2639"/>
                    <a:pt x="356" y="2858"/>
                  </a:cubicBezTo>
                  <a:cubicBezTo>
                    <a:pt x="510" y="2987"/>
                    <a:pt x="709" y="3048"/>
                    <a:pt x="911" y="3048"/>
                  </a:cubicBezTo>
                  <a:cubicBezTo>
                    <a:pt x="1080" y="3048"/>
                    <a:pt x="1251" y="3005"/>
                    <a:pt x="1398" y="2922"/>
                  </a:cubicBezTo>
                  <a:cubicBezTo>
                    <a:pt x="1490" y="2870"/>
                    <a:pt x="1572" y="2805"/>
                    <a:pt x="1646" y="2731"/>
                  </a:cubicBezTo>
                  <a:cubicBezTo>
                    <a:pt x="1829" y="2542"/>
                    <a:pt x="1953" y="2292"/>
                    <a:pt x="2007" y="2033"/>
                  </a:cubicBezTo>
                  <a:cubicBezTo>
                    <a:pt x="2082" y="1671"/>
                    <a:pt x="2030" y="1291"/>
                    <a:pt x="1920" y="938"/>
                  </a:cubicBezTo>
                  <a:cubicBezTo>
                    <a:pt x="1842" y="688"/>
                    <a:pt x="1731" y="443"/>
                    <a:pt x="1545" y="258"/>
                  </a:cubicBezTo>
                  <a:cubicBezTo>
                    <a:pt x="1391" y="105"/>
                    <a:pt x="1178" y="1"/>
                    <a:pt x="9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19"/>
            <p:cNvSpPr/>
            <p:nvPr/>
          </p:nvSpPr>
          <p:spPr>
            <a:xfrm>
              <a:off x="1862275" y="2279550"/>
              <a:ext cx="47425" cy="83100"/>
            </a:xfrm>
            <a:custGeom>
              <a:rect b="b" l="l" r="r" t="t"/>
              <a:pathLst>
                <a:path extrusionOk="0" h="3324" w="1897">
                  <a:moveTo>
                    <a:pt x="1096" y="1"/>
                  </a:moveTo>
                  <a:cubicBezTo>
                    <a:pt x="844" y="1"/>
                    <a:pt x="586" y="131"/>
                    <a:pt x="422" y="328"/>
                  </a:cubicBezTo>
                  <a:cubicBezTo>
                    <a:pt x="15" y="821"/>
                    <a:pt x="1" y="1812"/>
                    <a:pt x="145" y="2402"/>
                  </a:cubicBezTo>
                  <a:cubicBezTo>
                    <a:pt x="229" y="2742"/>
                    <a:pt x="429" y="3070"/>
                    <a:pt x="741" y="3230"/>
                  </a:cubicBezTo>
                  <a:cubicBezTo>
                    <a:pt x="861" y="3292"/>
                    <a:pt x="998" y="3324"/>
                    <a:pt x="1133" y="3324"/>
                  </a:cubicBezTo>
                  <a:cubicBezTo>
                    <a:pt x="1351" y="3324"/>
                    <a:pt x="1565" y="3243"/>
                    <a:pt x="1701" y="3076"/>
                  </a:cubicBezTo>
                  <a:cubicBezTo>
                    <a:pt x="1894" y="2839"/>
                    <a:pt x="1897" y="2507"/>
                    <a:pt x="1891" y="2203"/>
                  </a:cubicBezTo>
                  <a:cubicBezTo>
                    <a:pt x="1888" y="2021"/>
                    <a:pt x="1884" y="1838"/>
                    <a:pt x="1881" y="1656"/>
                  </a:cubicBezTo>
                  <a:cubicBezTo>
                    <a:pt x="1878" y="1535"/>
                    <a:pt x="1877" y="1412"/>
                    <a:pt x="1874" y="1291"/>
                  </a:cubicBezTo>
                  <a:cubicBezTo>
                    <a:pt x="1869" y="1061"/>
                    <a:pt x="1865" y="829"/>
                    <a:pt x="1800" y="608"/>
                  </a:cubicBezTo>
                  <a:cubicBezTo>
                    <a:pt x="1735" y="389"/>
                    <a:pt x="1601" y="178"/>
                    <a:pt x="1399" y="73"/>
                  </a:cubicBezTo>
                  <a:cubicBezTo>
                    <a:pt x="1304" y="23"/>
                    <a:pt x="1200" y="1"/>
                    <a:pt x="10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19"/>
            <p:cNvSpPr/>
            <p:nvPr/>
          </p:nvSpPr>
          <p:spPr>
            <a:xfrm>
              <a:off x="2016275" y="2306625"/>
              <a:ext cx="50675" cy="76150"/>
            </a:xfrm>
            <a:custGeom>
              <a:rect b="b" l="l" r="r" t="t"/>
              <a:pathLst>
                <a:path extrusionOk="0" h="3046" w="2027">
                  <a:moveTo>
                    <a:pt x="1365" y="0"/>
                  </a:moveTo>
                  <a:cubicBezTo>
                    <a:pt x="1278" y="0"/>
                    <a:pt x="1194" y="47"/>
                    <a:pt x="1122" y="97"/>
                  </a:cubicBezTo>
                  <a:cubicBezTo>
                    <a:pt x="363" y="619"/>
                    <a:pt x="1" y="1870"/>
                    <a:pt x="563" y="2664"/>
                  </a:cubicBezTo>
                  <a:cubicBezTo>
                    <a:pt x="723" y="2890"/>
                    <a:pt x="1001" y="3045"/>
                    <a:pt x="1270" y="3045"/>
                  </a:cubicBezTo>
                  <a:cubicBezTo>
                    <a:pt x="1375" y="3045"/>
                    <a:pt x="1479" y="3022"/>
                    <a:pt x="1573" y="2970"/>
                  </a:cubicBezTo>
                  <a:cubicBezTo>
                    <a:pt x="1871" y="2804"/>
                    <a:pt x="1980" y="2429"/>
                    <a:pt x="2011" y="2089"/>
                  </a:cubicBezTo>
                  <a:cubicBezTo>
                    <a:pt x="2024" y="1950"/>
                    <a:pt x="2027" y="1810"/>
                    <a:pt x="2022" y="1671"/>
                  </a:cubicBezTo>
                  <a:cubicBezTo>
                    <a:pt x="2011" y="1307"/>
                    <a:pt x="1895" y="55"/>
                    <a:pt x="1390" y="2"/>
                  </a:cubicBezTo>
                  <a:cubicBezTo>
                    <a:pt x="1382" y="1"/>
                    <a:pt x="1373" y="0"/>
                    <a:pt x="13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19"/>
            <p:cNvSpPr/>
            <p:nvPr/>
          </p:nvSpPr>
          <p:spPr>
            <a:xfrm>
              <a:off x="1941025" y="2339600"/>
              <a:ext cx="45375" cy="82050"/>
            </a:xfrm>
            <a:custGeom>
              <a:rect b="b" l="l" r="r" t="t"/>
              <a:pathLst>
                <a:path extrusionOk="0" h="3282" w="1815">
                  <a:moveTo>
                    <a:pt x="1030" y="0"/>
                  </a:moveTo>
                  <a:cubicBezTo>
                    <a:pt x="603" y="0"/>
                    <a:pt x="275" y="535"/>
                    <a:pt x="155" y="879"/>
                  </a:cubicBezTo>
                  <a:cubicBezTo>
                    <a:pt x="9" y="1299"/>
                    <a:pt x="1" y="1765"/>
                    <a:pt x="76" y="2199"/>
                  </a:cubicBezTo>
                  <a:cubicBezTo>
                    <a:pt x="131" y="2512"/>
                    <a:pt x="230" y="2834"/>
                    <a:pt x="458" y="3056"/>
                  </a:cubicBezTo>
                  <a:cubicBezTo>
                    <a:pt x="600" y="3195"/>
                    <a:pt x="803" y="3282"/>
                    <a:pt x="998" y="3282"/>
                  </a:cubicBezTo>
                  <a:cubicBezTo>
                    <a:pt x="1115" y="3282"/>
                    <a:pt x="1229" y="3251"/>
                    <a:pt x="1325" y="3182"/>
                  </a:cubicBezTo>
                  <a:cubicBezTo>
                    <a:pt x="1504" y="3053"/>
                    <a:pt x="1588" y="2831"/>
                    <a:pt x="1641" y="2617"/>
                  </a:cubicBezTo>
                  <a:cubicBezTo>
                    <a:pt x="1815" y="1922"/>
                    <a:pt x="1783" y="1177"/>
                    <a:pt x="1552" y="499"/>
                  </a:cubicBezTo>
                  <a:cubicBezTo>
                    <a:pt x="1520" y="410"/>
                    <a:pt x="1481" y="316"/>
                    <a:pt x="1428" y="234"/>
                  </a:cubicBezTo>
                  <a:cubicBezTo>
                    <a:pt x="1357" y="124"/>
                    <a:pt x="1263" y="37"/>
                    <a:pt x="1138" y="11"/>
                  </a:cubicBezTo>
                  <a:cubicBezTo>
                    <a:pt x="1101" y="4"/>
                    <a:pt x="1065" y="0"/>
                    <a:pt x="10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19"/>
            <p:cNvSpPr/>
            <p:nvPr/>
          </p:nvSpPr>
          <p:spPr>
            <a:xfrm>
              <a:off x="1875375" y="2399300"/>
              <a:ext cx="49450" cy="87400"/>
            </a:xfrm>
            <a:custGeom>
              <a:rect b="b" l="l" r="r" t="t"/>
              <a:pathLst>
                <a:path extrusionOk="0" h="3496" w="1978">
                  <a:moveTo>
                    <a:pt x="1096" y="2658"/>
                  </a:moveTo>
                  <a:cubicBezTo>
                    <a:pt x="1100" y="2662"/>
                    <a:pt x="1103" y="2662"/>
                    <a:pt x="1103" y="2662"/>
                  </a:cubicBezTo>
                  <a:lnTo>
                    <a:pt x="1100" y="2665"/>
                  </a:lnTo>
                  <a:lnTo>
                    <a:pt x="1096" y="2662"/>
                  </a:lnTo>
                  <a:lnTo>
                    <a:pt x="1096" y="2658"/>
                  </a:lnTo>
                  <a:close/>
                  <a:moveTo>
                    <a:pt x="1103" y="0"/>
                  </a:moveTo>
                  <a:cubicBezTo>
                    <a:pt x="938" y="0"/>
                    <a:pt x="772" y="47"/>
                    <a:pt x="633" y="136"/>
                  </a:cubicBezTo>
                  <a:cubicBezTo>
                    <a:pt x="1" y="541"/>
                    <a:pt x="66" y="1625"/>
                    <a:pt x="94" y="2275"/>
                  </a:cubicBezTo>
                  <a:cubicBezTo>
                    <a:pt x="112" y="2687"/>
                    <a:pt x="252" y="3124"/>
                    <a:pt x="592" y="3356"/>
                  </a:cubicBezTo>
                  <a:cubicBezTo>
                    <a:pt x="731" y="3451"/>
                    <a:pt x="897" y="3495"/>
                    <a:pt x="1065" y="3495"/>
                  </a:cubicBezTo>
                  <a:cubicBezTo>
                    <a:pt x="1368" y="3495"/>
                    <a:pt x="1675" y="3348"/>
                    <a:pt x="1827" y="3085"/>
                  </a:cubicBezTo>
                  <a:cubicBezTo>
                    <a:pt x="1977" y="2825"/>
                    <a:pt x="1977" y="2508"/>
                    <a:pt x="1973" y="2208"/>
                  </a:cubicBezTo>
                  <a:cubicBezTo>
                    <a:pt x="1969" y="1919"/>
                    <a:pt x="1964" y="1632"/>
                    <a:pt x="1962" y="1343"/>
                  </a:cubicBezTo>
                  <a:cubicBezTo>
                    <a:pt x="1960" y="1280"/>
                    <a:pt x="1959" y="1215"/>
                    <a:pt x="1956" y="1150"/>
                  </a:cubicBezTo>
                  <a:cubicBezTo>
                    <a:pt x="1938" y="779"/>
                    <a:pt x="1874" y="395"/>
                    <a:pt x="1594" y="166"/>
                  </a:cubicBezTo>
                  <a:cubicBezTo>
                    <a:pt x="1456" y="54"/>
                    <a:pt x="1281" y="0"/>
                    <a:pt x="11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19"/>
            <p:cNvSpPr/>
            <p:nvPr/>
          </p:nvSpPr>
          <p:spPr>
            <a:xfrm>
              <a:off x="1791300" y="2363425"/>
              <a:ext cx="48150" cy="79300"/>
            </a:xfrm>
            <a:custGeom>
              <a:rect b="b" l="l" r="r" t="t"/>
              <a:pathLst>
                <a:path extrusionOk="0" h="3172" w="1926">
                  <a:moveTo>
                    <a:pt x="1039" y="1"/>
                  </a:moveTo>
                  <a:cubicBezTo>
                    <a:pt x="841" y="1"/>
                    <a:pt x="641" y="101"/>
                    <a:pt x="507" y="252"/>
                  </a:cubicBezTo>
                  <a:cubicBezTo>
                    <a:pt x="328" y="449"/>
                    <a:pt x="247" y="718"/>
                    <a:pt x="211" y="982"/>
                  </a:cubicBezTo>
                  <a:cubicBezTo>
                    <a:pt x="136" y="1522"/>
                    <a:pt x="0" y="2240"/>
                    <a:pt x="284" y="2738"/>
                  </a:cubicBezTo>
                  <a:cubicBezTo>
                    <a:pt x="426" y="2985"/>
                    <a:pt x="697" y="3172"/>
                    <a:pt x="976" y="3172"/>
                  </a:cubicBezTo>
                  <a:cubicBezTo>
                    <a:pt x="1019" y="3172"/>
                    <a:pt x="1062" y="3167"/>
                    <a:pt x="1105" y="3158"/>
                  </a:cubicBezTo>
                  <a:cubicBezTo>
                    <a:pt x="1447" y="3083"/>
                    <a:pt x="1661" y="2738"/>
                    <a:pt x="1768" y="2405"/>
                  </a:cubicBezTo>
                  <a:cubicBezTo>
                    <a:pt x="1820" y="2239"/>
                    <a:pt x="1856" y="2067"/>
                    <a:pt x="1876" y="1894"/>
                  </a:cubicBezTo>
                  <a:cubicBezTo>
                    <a:pt x="1925" y="1448"/>
                    <a:pt x="1864" y="992"/>
                    <a:pt x="1694" y="578"/>
                  </a:cubicBezTo>
                  <a:cubicBezTo>
                    <a:pt x="1600" y="350"/>
                    <a:pt x="1458" y="119"/>
                    <a:pt x="1227" y="34"/>
                  </a:cubicBezTo>
                  <a:cubicBezTo>
                    <a:pt x="1166" y="11"/>
                    <a:pt x="1102" y="1"/>
                    <a:pt x="10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19"/>
            <p:cNvSpPr/>
            <p:nvPr/>
          </p:nvSpPr>
          <p:spPr>
            <a:xfrm>
              <a:off x="1718425" y="2249950"/>
              <a:ext cx="50250" cy="85925"/>
            </a:xfrm>
            <a:custGeom>
              <a:rect b="b" l="l" r="r" t="t"/>
              <a:pathLst>
                <a:path extrusionOk="0" h="3437" w="2010">
                  <a:moveTo>
                    <a:pt x="1133" y="1"/>
                  </a:moveTo>
                  <a:cubicBezTo>
                    <a:pt x="845" y="1"/>
                    <a:pt x="561" y="199"/>
                    <a:pt x="407" y="453"/>
                  </a:cubicBezTo>
                  <a:cubicBezTo>
                    <a:pt x="1" y="1130"/>
                    <a:pt x="115" y="2126"/>
                    <a:pt x="195" y="2870"/>
                  </a:cubicBezTo>
                  <a:cubicBezTo>
                    <a:pt x="208" y="3003"/>
                    <a:pt x="229" y="3142"/>
                    <a:pt x="312" y="3245"/>
                  </a:cubicBezTo>
                  <a:cubicBezTo>
                    <a:pt x="370" y="3318"/>
                    <a:pt x="455" y="3365"/>
                    <a:pt x="543" y="3395"/>
                  </a:cubicBezTo>
                  <a:cubicBezTo>
                    <a:pt x="626" y="3424"/>
                    <a:pt x="712" y="3437"/>
                    <a:pt x="797" y="3437"/>
                  </a:cubicBezTo>
                  <a:cubicBezTo>
                    <a:pt x="1152" y="3437"/>
                    <a:pt x="1503" y="3210"/>
                    <a:pt x="1692" y="2929"/>
                  </a:cubicBezTo>
                  <a:cubicBezTo>
                    <a:pt x="1941" y="2560"/>
                    <a:pt x="2002" y="2098"/>
                    <a:pt x="2005" y="1654"/>
                  </a:cubicBezTo>
                  <a:cubicBezTo>
                    <a:pt x="2009" y="1297"/>
                    <a:pt x="1977" y="937"/>
                    <a:pt x="1847" y="606"/>
                  </a:cubicBezTo>
                  <a:cubicBezTo>
                    <a:pt x="1820" y="536"/>
                    <a:pt x="1787" y="468"/>
                    <a:pt x="1748" y="403"/>
                  </a:cubicBezTo>
                  <a:cubicBezTo>
                    <a:pt x="1644" y="230"/>
                    <a:pt x="1498" y="84"/>
                    <a:pt x="1308" y="26"/>
                  </a:cubicBezTo>
                  <a:cubicBezTo>
                    <a:pt x="1250" y="9"/>
                    <a:pt x="1192" y="1"/>
                    <a:pt x="11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19"/>
            <p:cNvSpPr/>
            <p:nvPr/>
          </p:nvSpPr>
          <p:spPr>
            <a:xfrm>
              <a:off x="1840650" y="2130975"/>
              <a:ext cx="64775" cy="113950"/>
            </a:xfrm>
            <a:custGeom>
              <a:rect b="b" l="l" r="r" t="t"/>
              <a:pathLst>
                <a:path extrusionOk="0" h="4558" w="2591">
                  <a:moveTo>
                    <a:pt x="1087" y="1"/>
                  </a:moveTo>
                  <a:cubicBezTo>
                    <a:pt x="864" y="1"/>
                    <a:pt x="645" y="78"/>
                    <a:pt x="469" y="250"/>
                  </a:cubicBezTo>
                  <a:cubicBezTo>
                    <a:pt x="105" y="609"/>
                    <a:pt x="58" y="1240"/>
                    <a:pt x="30" y="1722"/>
                  </a:cubicBezTo>
                  <a:cubicBezTo>
                    <a:pt x="0" y="2217"/>
                    <a:pt x="51" y="2715"/>
                    <a:pt x="166" y="3197"/>
                  </a:cubicBezTo>
                  <a:cubicBezTo>
                    <a:pt x="176" y="3240"/>
                    <a:pt x="188" y="3280"/>
                    <a:pt x="198" y="3325"/>
                  </a:cubicBezTo>
                  <a:cubicBezTo>
                    <a:pt x="204" y="3341"/>
                    <a:pt x="206" y="3363"/>
                    <a:pt x="211" y="3383"/>
                  </a:cubicBezTo>
                  <a:cubicBezTo>
                    <a:pt x="211" y="3386"/>
                    <a:pt x="214" y="3389"/>
                    <a:pt x="214" y="3393"/>
                  </a:cubicBezTo>
                  <a:cubicBezTo>
                    <a:pt x="228" y="3446"/>
                    <a:pt x="241" y="3504"/>
                    <a:pt x="258" y="3559"/>
                  </a:cubicBezTo>
                  <a:cubicBezTo>
                    <a:pt x="397" y="4006"/>
                    <a:pt x="706" y="4409"/>
                    <a:pt x="1180" y="4528"/>
                  </a:cubicBezTo>
                  <a:cubicBezTo>
                    <a:pt x="1260" y="4548"/>
                    <a:pt x="1339" y="4558"/>
                    <a:pt x="1416" y="4558"/>
                  </a:cubicBezTo>
                  <a:cubicBezTo>
                    <a:pt x="1774" y="4558"/>
                    <a:pt x="2098" y="4356"/>
                    <a:pt x="2299" y="4046"/>
                  </a:cubicBezTo>
                  <a:cubicBezTo>
                    <a:pt x="2515" y="3712"/>
                    <a:pt x="2563" y="3285"/>
                    <a:pt x="2577" y="2895"/>
                  </a:cubicBezTo>
                  <a:lnTo>
                    <a:pt x="2576" y="2894"/>
                  </a:lnTo>
                  <a:cubicBezTo>
                    <a:pt x="2590" y="2419"/>
                    <a:pt x="2530" y="1935"/>
                    <a:pt x="2410" y="1477"/>
                  </a:cubicBezTo>
                  <a:cubicBezTo>
                    <a:pt x="2294" y="1047"/>
                    <a:pt x="2136" y="552"/>
                    <a:pt x="1784" y="260"/>
                  </a:cubicBezTo>
                  <a:cubicBezTo>
                    <a:pt x="1584" y="95"/>
                    <a:pt x="1334" y="1"/>
                    <a:pt x="10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20"/>
          <p:cNvSpPr txBox="1"/>
          <p:nvPr>
            <p:ph type="title"/>
          </p:nvPr>
        </p:nvSpPr>
        <p:spPr>
          <a:xfrm>
            <a:off x="720000" y="540700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114" name="Google Shape;1114;p20"/>
          <p:cNvGrpSpPr/>
          <p:nvPr/>
        </p:nvGrpSpPr>
        <p:grpSpPr>
          <a:xfrm rot="-5400000">
            <a:off x="8240850" y="228365"/>
            <a:ext cx="1209635" cy="468912"/>
            <a:chOff x="5301300" y="4368327"/>
            <a:chExt cx="1209635" cy="468912"/>
          </a:xfrm>
        </p:grpSpPr>
        <p:sp>
          <p:nvSpPr>
            <p:cNvPr id="1115" name="Google Shape;1115;p20"/>
            <p:cNvSpPr/>
            <p:nvPr/>
          </p:nvSpPr>
          <p:spPr>
            <a:xfrm>
              <a:off x="5301300" y="4368327"/>
              <a:ext cx="1209596" cy="189753"/>
            </a:xfrm>
            <a:custGeom>
              <a:rect b="b" l="l" r="r" t="t"/>
              <a:pathLst>
                <a:path extrusionOk="0" h="4928" w="31414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4"/>
                    <a:pt x="18849" y="2656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8"/>
                    <a:pt x="12666" y="3351"/>
                  </a:cubicBezTo>
                  <a:cubicBezTo>
                    <a:pt x="11030" y="2321"/>
                    <a:pt x="9713" y="747"/>
                    <a:pt x="7672" y="554"/>
                  </a:cubicBezTo>
                  <a:cubicBezTo>
                    <a:pt x="7531" y="540"/>
                    <a:pt x="7391" y="534"/>
                    <a:pt x="7250" y="534"/>
                  </a:cubicBezTo>
                  <a:cubicBezTo>
                    <a:pt x="6086" y="534"/>
                    <a:pt x="4945" y="972"/>
                    <a:pt x="3928" y="1506"/>
                  </a:cubicBezTo>
                  <a:cubicBezTo>
                    <a:pt x="2668" y="2165"/>
                    <a:pt x="1487" y="2992"/>
                    <a:pt x="354" y="3845"/>
                  </a:cubicBezTo>
                  <a:cubicBezTo>
                    <a:pt x="1" y="4111"/>
                    <a:pt x="224" y="4656"/>
                    <a:pt x="556" y="4656"/>
                  </a:cubicBezTo>
                  <a:cubicBezTo>
                    <a:pt x="627" y="4656"/>
                    <a:pt x="703" y="4631"/>
                    <a:pt x="780" y="4574"/>
                  </a:cubicBezTo>
                  <a:cubicBezTo>
                    <a:pt x="1765" y="3832"/>
                    <a:pt x="2787" y="3123"/>
                    <a:pt x="3857" y="2507"/>
                  </a:cubicBezTo>
                  <a:cubicBezTo>
                    <a:pt x="4853" y="1934"/>
                    <a:pt x="5961" y="1418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6"/>
                    <a:pt x="12034" y="3946"/>
                  </a:cubicBezTo>
                  <a:cubicBezTo>
                    <a:pt x="12847" y="4490"/>
                    <a:pt x="13747" y="4872"/>
                    <a:pt x="14733" y="4921"/>
                  </a:cubicBezTo>
                  <a:cubicBezTo>
                    <a:pt x="14811" y="4925"/>
                    <a:pt x="14889" y="4927"/>
                    <a:pt x="14967" y="4927"/>
                  </a:cubicBezTo>
                  <a:cubicBezTo>
                    <a:pt x="16017" y="4927"/>
                    <a:pt x="17042" y="4576"/>
                    <a:pt x="17975" y="4118"/>
                  </a:cubicBezTo>
                  <a:cubicBezTo>
                    <a:pt x="19942" y="3155"/>
                    <a:pt x="21595" y="1491"/>
                    <a:pt x="23768" y="975"/>
                  </a:cubicBezTo>
                  <a:cubicBezTo>
                    <a:pt x="24142" y="886"/>
                    <a:pt x="24511" y="846"/>
                    <a:pt x="24875" y="846"/>
                  </a:cubicBezTo>
                  <a:cubicBezTo>
                    <a:pt x="27000" y="846"/>
                    <a:pt x="28950" y="2224"/>
                    <a:pt x="30626" y="3432"/>
                  </a:cubicBezTo>
                  <a:cubicBezTo>
                    <a:pt x="30702" y="3487"/>
                    <a:pt x="30778" y="3511"/>
                    <a:pt x="30848" y="3511"/>
                  </a:cubicBezTo>
                  <a:cubicBezTo>
                    <a:pt x="31187" y="3511"/>
                    <a:pt x="31414" y="2965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20"/>
            <p:cNvSpPr/>
            <p:nvPr/>
          </p:nvSpPr>
          <p:spPr>
            <a:xfrm>
              <a:off x="5301300" y="4461393"/>
              <a:ext cx="1209635" cy="189753"/>
            </a:xfrm>
            <a:custGeom>
              <a:rect b="b" l="l" r="r" t="t"/>
              <a:pathLst>
                <a:path extrusionOk="0" h="4928" w="31415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3"/>
                    <a:pt x="18849" y="2654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8"/>
                    <a:pt x="12666" y="3351"/>
                  </a:cubicBezTo>
                  <a:cubicBezTo>
                    <a:pt x="11030" y="2321"/>
                    <a:pt x="9713" y="747"/>
                    <a:pt x="7672" y="553"/>
                  </a:cubicBezTo>
                  <a:cubicBezTo>
                    <a:pt x="7531" y="540"/>
                    <a:pt x="7391" y="534"/>
                    <a:pt x="7250" y="534"/>
                  </a:cubicBezTo>
                  <a:cubicBezTo>
                    <a:pt x="6086" y="534"/>
                    <a:pt x="4945" y="971"/>
                    <a:pt x="3928" y="1504"/>
                  </a:cubicBezTo>
                  <a:cubicBezTo>
                    <a:pt x="2668" y="2165"/>
                    <a:pt x="1487" y="2991"/>
                    <a:pt x="354" y="3845"/>
                  </a:cubicBezTo>
                  <a:cubicBezTo>
                    <a:pt x="1" y="4111"/>
                    <a:pt x="224" y="4656"/>
                    <a:pt x="556" y="4656"/>
                  </a:cubicBezTo>
                  <a:cubicBezTo>
                    <a:pt x="627" y="4656"/>
                    <a:pt x="703" y="4631"/>
                    <a:pt x="780" y="4573"/>
                  </a:cubicBezTo>
                  <a:cubicBezTo>
                    <a:pt x="1765" y="3832"/>
                    <a:pt x="2787" y="3123"/>
                    <a:pt x="3857" y="2507"/>
                  </a:cubicBezTo>
                  <a:cubicBezTo>
                    <a:pt x="4853" y="1934"/>
                    <a:pt x="5961" y="1418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5"/>
                    <a:pt x="12034" y="3946"/>
                  </a:cubicBezTo>
                  <a:cubicBezTo>
                    <a:pt x="12847" y="4490"/>
                    <a:pt x="13747" y="4872"/>
                    <a:pt x="14733" y="4921"/>
                  </a:cubicBezTo>
                  <a:cubicBezTo>
                    <a:pt x="14811" y="4925"/>
                    <a:pt x="14889" y="4927"/>
                    <a:pt x="14967" y="4927"/>
                  </a:cubicBezTo>
                  <a:cubicBezTo>
                    <a:pt x="16017" y="4927"/>
                    <a:pt x="17042" y="4575"/>
                    <a:pt x="17975" y="4117"/>
                  </a:cubicBezTo>
                  <a:cubicBezTo>
                    <a:pt x="19942" y="3155"/>
                    <a:pt x="21595" y="1490"/>
                    <a:pt x="23768" y="975"/>
                  </a:cubicBezTo>
                  <a:cubicBezTo>
                    <a:pt x="24142" y="886"/>
                    <a:pt x="24511" y="846"/>
                    <a:pt x="24875" y="846"/>
                  </a:cubicBezTo>
                  <a:cubicBezTo>
                    <a:pt x="27000" y="846"/>
                    <a:pt x="28950" y="2224"/>
                    <a:pt x="30626" y="3432"/>
                  </a:cubicBezTo>
                  <a:cubicBezTo>
                    <a:pt x="30702" y="3487"/>
                    <a:pt x="30777" y="3510"/>
                    <a:pt x="30848" y="3510"/>
                  </a:cubicBezTo>
                  <a:cubicBezTo>
                    <a:pt x="31186" y="3510"/>
                    <a:pt x="31414" y="2964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20"/>
            <p:cNvSpPr/>
            <p:nvPr/>
          </p:nvSpPr>
          <p:spPr>
            <a:xfrm>
              <a:off x="5301300" y="4554459"/>
              <a:ext cx="1209635" cy="189714"/>
            </a:xfrm>
            <a:custGeom>
              <a:rect b="b" l="l" r="r" t="t"/>
              <a:pathLst>
                <a:path extrusionOk="0" h="4927" w="31415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3"/>
                    <a:pt x="18849" y="2654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9" y="4068"/>
                    <a:pt x="15194" y="4081"/>
                    <a:pt x="15011" y="4081"/>
                  </a:cubicBezTo>
                  <a:cubicBezTo>
                    <a:pt x="14174" y="4081"/>
                    <a:pt x="13393" y="3807"/>
                    <a:pt x="12666" y="3351"/>
                  </a:cubicBezTo>
                  <a:cubicBezTo>
                    <a:pt x="11030" y="2319"/>
                    <a:pt x="9713" y="745"/>
                    <a:pt x="7672" y="552"/>
                  </a:cubicBezTo>
                  <a:cubicBezTo>
                    <a:pt x="7533" y="539"/>
                    <a:pt x="7393" y="533"/>
                    <a:pt x="7254" y="533"/>
                  </a:cubicBezTo>
                  <a:cubicBezTo>
                    <a:pt x="6089" y="533"/>
                    <a:pt x="4946" y="971"/>
                    <a:pt x="3928" y="1504"/>
                  </a:cubicBezTo>
                  <a:cubicBezTo>
                    <a:pt x="2668" y="2164"/>
                    <a:pt x="1487" y="2990"/>
                    <a:pt x="354" y="3845"/>
                  </a:cubicBezTo>
                  <a:cubicBezTo>
                    <a:pt x="1" y="4110"/>
                    <a:pt x="224" y="4655"/>
                    <a:pt x="557" y="4655"/>
                  </a:cubicBezTo>
                  <a:cubicBezTo>
                    <a:pt x="628" y="4655"/>
                    <a:pt x="703" y="4630"/>
                    <a:pt x="780" y="4573"/>
                  </a:cubicBezTo>
                  <a:cubicBezTo>
                    <a:pt x="1765" y="3830"/>
                    <a:pt x="2787" y="3122"/>
                    <a:pt x="3857" y="2507"/>
                  </a:cubicBezTo>
                  <a:cubicBezTo>
                    <a:pt x="4853" y="1933"/>
                    <a:pt x="5961" y="1416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4"/>
                    <a:pt x="12034" y="3944"/>
                  </a:cubicBezTo>
                  <a:cubicBezTo>
                    <a:pt x="12847" y="4490"/>
                    <a:pt x="13747" y="4871"/>
                    <a:pt x="14733" y="4921"/>
                  </a:cubicBezTo>
                  <a:cubicBezTo>
                    <a:pt x="14810" y="4925"/>
                    <a:pt x="14886" y="4927"/>
                    <a:pt x="14963" y="4927"/>
                  </a:cubicBezTo>
                  <a:cubicBezTo>
                    <a:pt x="16014" y="4927"/>
                    <a:pt x="17040" y="4576"/>
                    <a:pt x="17975" y="4117"/>
                  </a:cubicBezTo>
                  <a:cubicBezTo>
                    <a:pt x="19942" y="3153"/>
                    <a:pt x="21595" y="1490"/>
                    <a:pt x="23768" y="975"/>
                  </a:cubicBezTo>
                  <a:cubicBezTo>
                    <a:pt x="24143" y="886"/>
                    <a:pt x="24512" y="845"/>
                    <a:pt x="24877" y="845"/>
                  </a:cubicBezTo>
                  <a:cubicBezTo>
                    <a:pt x="27001" y="845"/>
                    <a:pt x="28950" y="2223"/>
                    <a:pt x="30626" y="3432"/>
                  </a:cubicBezTo>
                  <a:cubicBezTo>
                    <a:pt x="30702" y="3487"/>
                    <a:pt x="30777" y="3510"/>
                    <a:pt x="30848" y="3510"/>
                  </a:cubicBezTo>
                  <a:cubicBezTo>
                    <a:pt x="31186" y="3510"/>
                    <a:pt x="31414" y="2964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20"/>
            <p:cNvSpPr/>
            <p:nvPr/>
          </p:nvSpPr>
          <p:spPr>
            <a:xfrm>
              <a:off x="5301300" y="4647486"/>
              <a:ext cx="1209635" cy="189753"/>
            </a:xfrm>
            <a:custGeom>
              <a:rect b="b" l="l" r="r" t="t"/>
              <a:pathLst>
                <a:path extrusionOk="0" h="4928" w="31415">
                  <a:moveTo>
                    <a:pt x="24883" y="0"/>
                  </a:moveTo>
                  <a:cubicBezTo>
                    <a:pt x="24879" y="0"/>
                    <a:pt x="24876" y="0"/>
                    <a:pt x="24872" y="0"/>
                  </a:cubicBezTo>
                  <a:cubicBezTo>
                    <a:pt x="22562" y="6"/>
                    <a:pt x="20709" y="1483"/>
                    <a:pt x="18849" y="2655"/>
                  </a:cubicBezTo>
                  <a:cubicBezTo>
                    <a:pt x="17848" y="3286"/>
                    <a:pt x="16754" y="3870"/>
                    <a:pt x="15567" y="4040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7"/>
                    <a:pt x="12666" y="3351"/>
                  </a:cubicBezTo>
                  <a:cubicBezTo>
                    <a:pt x="11030" y="2320"/>
                    <a:pt x="9713" y="746"/>
                    <a:pt x="7672" y="553"/>
                  </a:cubicBezTo>
                  <a:cubicBezTo>
                    <a:pt x="7533" y="540"/>
                    <a:pt x="7393" y="533"/>
                    <a:pt x="7254" y="533"/>
                  </a:cubicBezTo>
                  <a:cubicBezTo>
                    <a:pt x="6089" y="533"/>
                    <a:pt x="4946" y="971"/>
                    <a:pt x="3928" y="1505"/>
                  </a:cubicBezTo>
                  <a:cubicBezTo>
                    <a:pt x="2668" y="2165"/>
                    <a:pt x="1487" y="2991"/>
                    <a:pt x="354" y="3846"/>
                  </a:cubicBezTo>
                  <a:cubicBezTo>
                    <a:pt x="1" y="4111"/>
                    <a:pt x="224" y="4656"/>
                    <a:pt x="557" y="4656"/>
                  </a:cubicBezTo>
                  <a:cubicBezTo>
                    <a:pt x="628" y="4656"/>
                    <a:pt x="703" y="4631"/>
                    <a:pt x="780" y="4574"/>
                  </a:cubicBezTo>
                  <a:cubicBezTo>
                    <a:pt x="1765" y="3831"/>
                    <a:pt x="2787" y="3123"/>
                    <a:pt x="3857" y="2508"/>
                  </a:cubicBezTo>
                  <a:cubicBezTo>
                    <a:pt x="4853" y="1934"/>
                    <a:pt x="5961" y="1417"/>
                    <a:pt x="7130" y="1381"/>
                  </a:cubicBezTo>
                  <a:cubicBezTo>
                    <a:pt x="7170" y="1380"/>
                    <a:pt x="7209" y="1379"/>
                    <a:pt x="7248" y="1379"/>
                  </a:cubicBezTo>
                  <a:cubicBezTo>
                    <a:pt x="9188" y="1379"/>
                    <a:pt x="10529" y="2935"/>
                    <a:pt x="12034" y="3945"/>
                  </a:cubicBezTo>
                  <a:cubicBezTo>
                    <a:pt x="12847" y="4491"/>
                    <a:pt x="13747" y="4871"/>
                    <a:pt x="14733" y="4922"/>
                  </a:cubicBezTo>
                  <a:cubicBezTo>
                    <a:pt x="14809" y="4926"/>
                    <a:pt x="14886" y="4928"/>
                    <a:pt x="14962" y="4928"/>
                  </a:cubicBezTo>
                  <a:cubicBezTo>
                    <a:pt x="16014" y="4928"/>
                    <a:pt x="17040" y="4576"/>
                    <a:pt x="17975" y="4118"/>
                  </a:cubicBezTo>
                  <a:cubicBezTo>
                    <a:pt x="19942" y="3154"/>
                    <a:pt x="21595" y="1491"/>
                    <a:pt x="23768" y="974"/>
                  </a:cubicBezTo>
                  <a:cubicBezTo>
                    <a:pt x="24142" y="885"/>
                    <a:pt x="24511" y="845"/>
                    <a:pt x="24875" y="845"/>
                  </a:cubicBezTo>
                  <a:cubicBezTo>
                    <a:pt x="27000" y="845"/>
                    <a:pt x="28950" y="2223"/>
                    <a:pt x="30626" y="3433"/>
                  </a:cubicBezTo>
                  <a:cubicBezTo>
                    <a:pt x="30702" y="3487"/>
                    <a:pt x="30777" y="3511"/>
                    <a:pt x="30848" y="3511"/>
                  </a:cubicBezTo>
                  <a:cubicBezTo>
                    <a:pt x="31186" y="3511"/>
                    <a:pt x="31414" y="2965"/>
                    <a:pt x="31052" y="2704"/>
                  </a:cubicBezTo>
                  <a:cubicBezTo>
                    <a:pt x="29240" y="1397"/>
                    <a:pt x="27209" y="0"/>
                    <a:pt x="24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9" name="Google Shape;1119;p20"/>
          <p:cNvGrpSpPr/>
          <p:nvPr/>
        </p:nvGrpSpPr>
        <p:grpSpPr>
          <a:xfrm>
            <a:off x="110579" y="4164538"/>
            <a:ext cx="518588" cy="734126"/>
            <a:chOff x="110579" y="4164538"/>
            <a:chExt cx="518588" cy="734126"/>
          </a:xfrm>
        </p:grpSpPr>
        <p:sp>
          <p:nvSpPr>
            <p:cNvPr id="1120" name="Google Shape;1120;p20"/>
            <p:cNvSpPr/>
            <p:nvPr/>
          </p:nvSpPr>
          <p:spPr>
            <a:xfrm>
              <a:off x="110579" y="4164538"/>
              <a:ext cx="445775" cy="417601"/>
            </a:xfrm>
            <a:custGeom>
              <a:rect b="b" l="l" r="r" t="t"/>
              <a:pathLst>
                <a:path extrusionOk="0" h="5576" w="5952">
                  <a:moveTo>
                    <a:pt x="2171" y="1"/>
                  </a:moveTo>
                  <a:cubicBezTo>
                    <a:pt x="2120" y="1"/>
                    <a:pt x="2070" y="7"/>
                    <a:pt x="2021" y="21"/>
                  </a:cubicBezTo>
                  <a:cubicBezTo>
                    <a:pt x="1702" y="107"/>
                    <a:pt x="1530" y="438"/>
                    <a:pt x="1605" y="752"/>
                  </a:cubicBezTo>
                  <a:cubicBezTo>
                    <a:pt x="1634" y="869"/>
                    <a:pt x="1657" y="986"/>
                    <a:pt x="1680" y="1104"/>
                  </a:cubicBezTo>
                  <a:cubicBezTo>
                    <a:pt x="1425" y="1130"/>
                    <a:pt x="1169" y="1155"/>
                    <a:pt x="914" y="1181"/>
                  </a:cubicBezTo>
                  <a:cubicBezTo>
                    <a:pt x="877" y="1185"/>
                    <a:pt x="839" y="1192"/>
                    <a:pt x="802" y="1201"/>
                  </a:cubicBezTo>
                  <a:cubicBezTo>
                    <a:pt x="759" y="1193"/>
                    <a:pt x="716" y="1189"/>
                    <a:pt x="673" y="1189"/>
                  </a:cubicBezTo>
                  <a:cubicBezTo>
                    <a:pt x="407" y="1189"/>
                    <a:pt x="157" y="1342"/>
                    <a:pt x="82" y="1618"/>
                  </a:cubicBezTo>
                  <a:cubicBezTo>
                    <a:pt x="1" y="1912"/>
                    <a:pt x="181" y="2284"/>
                    <a:pt x="497" y="2349"/>
                  </a:cubicBezTo>
                  <a:cubicBezTo>
                    <a:pt x="944" y="2440"/>
                    <a:pt x="1396" y="2515"/>
                    <a:pt x="1849" y="2570"/>
                  </a:cubicBezTo>
                  <a:cubicBezTo>
                    <a:pt x="1875" y="3326"/>
                    <a:pt x="1810" y="4084"/>
                    <a:pt x="1647" y="4824"/>
                  </a:cubicBezTo>
                  <a:cubicBezTo>
                    <a:pt x="1578" y="5137"/>
                    <a:pt x="1741" y="5468"/>
                    <a:pt x="2061" y="5556"/>
                  </a:cubicBezTo>
                  <a:cubicBezTo>
                    <a:pt x="2110" y="5569"/>
                    <a:pt x="2160" y="5575"/>
                    <a:pt x="2210" y="5575"/>
                  </a:cubicBezTo>
                  <a:cubicBezTo>
                    <a:pt x="2470" y="5575"/>
                    <a:pt x="2735" y="5405"/>
                    <a:pt x="2793" y="5140"/>
                  </a:cubicBezTo>
                  <a:cubicBezTo>
                    <a:pt x="2973" y="4326"/>
                    <a:pt x="3052" y="3498"/>
                    <a:pt x="3037" y="2671"/>
                  </a:cubicBezTo>
                  <a:lnTo>
                    <a:pt x="3037" y="2671"/>
                  </a:lnTo>
                  <a:cubicBezTo>
                    <a:pt x="3113" y="2676"/>
                    <a:pt x="3190" y="2681"/>
                    <a:pt x="3265" y="2684"/>
                  </a:cubicBezTo>
                  <a:cubicBezTo>
                    <a:pt x="3447" y="2691"/>
                    <a:pt x="3630" y="2694"/>
                    <a:pt x="3813" y="2694"/>
                  </a:cubicBezTo>
                  <a:cubicBezTo>
                    <a:pt x="4069" y="2694"/>
                    <a:pt x="4325" y="2688"/>
                    <a:pt x="4581" y="2674"/>
                  </a:cubicBezTo>
                  <a:cubicBezTo>
                    <a:pt x="5087" y="2648"/>
                    <a:pt x="5644" y="2511"/>
                    <a:pt x="5803" y="1954"/>
                  </a:cubicBezTo>
                  <a:cubicBezTo>
                    <a:pt x="5951" y="1432"/>
                    <a:pt x="5580" y="940"/>
                    <a:pt x="5071" y="826"/>
                  </a:cubicBezTo>
                  <a:lnTo>
                    <a:pt x="5073" y="826"/>
                  </a:lnTo>
                  <a:cubicBezTo>
                    <a:pt x="4958" y="800"/>
                    <a:pt x="4837" y="790"/>
                    <a:pt x="4715" y="790"/>
                  </a:cubicBezTo>
                  <a:cubicBezTo>
                    <a:pt x="4374" y="790"/>
                    <a:pt x="4014" y="867"/>
                    <a:pt x="3693" y="899"/>
                  </a:cubicBezTo>
                  <a:cubicBezTo>
                    <a:pt x="3418" y="928"/>
                    <a:pt x="3143" y="956"/>
                    <a:pt x="2868" y="983"/>
                  </a:cubicBezTo>
                  <a:cubicBezTo>
                    <a:pt x="2835" y="800"/>
                    <a:pt x="2796" y="616"/>
                    <a:pt x="2752" y="435"/>
                  </a:cubicBezTo>
                  <a:cubicBezTo>
                    <a:pt x="2689" y="174"/>
                    <a:pt x="2431" y="1"/>
                    <a:pt x="2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20"/>
            <p:cNvSpPr/>
            <p:nvPr/>
          </p:nvSpPr>
          <p:spPr>
            <a:xfrm>
              <a:off x="373925" y="4670541"/>
              <a:ext cx="255242" cy="228123"/>
            </a:xfrm>
            <a:custGeom>
              <a:rect b="b" l="l" r="r" t="t"/>
              <a:pathLst>
                <a:path extrusionOk="0" h="3046" w="3408">
                  <a:moveTo>
                    <a:pt x="1903" y="0"/>
                  </a:moveTo>
                  <a:cubicBezTo>
                    <a:pt x="1633" y="0"/>
                    <a:pt x="1411" y="187"/>
                    <a:pt x="1319" y="433"/>
                  </a:cubicBezTo>
                  <a:cubicBezTo>
                    <a:pt x="1253" y="611"/>
                    <a:pt x="1262" y="807"/>
                    <a:pt x="1264" y="996"/>
                  </a:cubicBezTo>
                  <a:cubicBezTo>
                    <a:pt x="1003" y="1002"/>
                    <a:pt x="744" y="1007"/>
                    <a:pt x="482" y="1013"/>
                  </a:cubicBezTo>
                  <a:cubicBezTo>
                    <a:pt x="321" y="1018"/>
                    <a:pt x="179" y="1124"/>
                    <a:pt x="129" y="1273"/>
                  </a:cubicBezTo>
                  <a:cubicBezTo>
                    <a:pt x="94" y="1312"/>
                    <a:pt x="65" y="1360"/>
                    <a:pt x="50" y="1417"/>
                  </a:cubicBezTo>
                  <a:cubicBezTo>
                    <a:pt x="0" y="1595"/>
                    <a:pt x="110" y="1846"/>
                    <a:pt x="311" y="1878"/>
                  </a:cubicBezTo>
                  <a:cubicBezTo>
                    <a:pt x="628" y="1928"/>
                    <a:pt x="947" y="1968"/>
                    <a:pt x="1266" y="2002"/>
                  </a:cubicBezTo>
                  <a:cubicBezTo>
                    <a:pt x="1267" y="2095"/>
                    <a:pt x="1267" y="2188"/>
                    <a:pt x="1267" y="2282"/>
                  </a:cubicBezTo>
                  <a:cubicBezTo>
                    <a:pt x="1267" y="2348"/>
                    <a:pt x="1306" y="2540"/>
                    <a:pt x="1298" y="2574"/>
                  </a:cubicBezTo>
                  <a:cubicBezTo>
                    <a:pt x="1246" y="2764"/>
                    <a:pt x="1361" y="2990"/>
                    <a:pt x="1559" y="3035"/>
                  </a:cubicBezTo>
                  <a:cubicBezTo>
                    <a:pt x="1589" y="3042"/>
                    <a:pt x="1620" y="3045"/>
                    <a:pt x="1651" y="3045"/>
                  </a:cubicBezTo>
                  <a:cubicBezTo>
                    <a:pt x="1817" y="3045"/>
                    <a:pt x="1973" y="2944"/>
                    <a:pt x="2019" y="2774"/>
                  </a:cubicBezTo>
                  <a:cubicBezTo>
                    <a:pt x="2081" y="2544"/>
                    <a:pt x="2132" y="2312"/>
                    <a:pt x="2174" y="2078"/>
                  </a:cubicBezTo>
                  <a:cubicBezTo>
                    <a:pt x="2275" y="2086"/>
                    <a:pt x="2383" y="2093"/>
                    <a:pt x="2490" y="2093"/>
                  </a:cubicBezTo>
                  <a:cubicBezTo>
                    <a:pt x="2861" y="2093"/>
                    <a:pt x="3227" y="2013"/>
                    <a:pt x="3322" y="1621"/>
                  </a:cubicBezTo>
                  <a:cubicBezTo>
                    <a:pt x="3407" y="1267"/>
                    <a:pt x="3146" y="981"/>
                    <a:pt x="2800" y="963"/>
                  </a:cubicBezTo>
                  <a:lnTo>
                    <a:pt x="2801" y="963"/>
                  </a:lnTo>
                  <a:cubicBezTo>
                    <a:pt x="2747" y="959"/>
                    <a:pt x="2691" y="958"/>
                    <a:pt x="2636" y="958"/>
                  </a:cubicBezTo>
                  <a:cubicBezTo>
                    <a:pt x="2522" y="958"/>
                    <a:pt x="2407" y="964"/>
                    <a:pt x="2293" y="969"/>
                  </a:cubicBezTo>
                  <a:cubicBezTo>
                    <a:pt x="2301" y="771"/>
                    <a:pt x="2301" y="573"/>
                    <a:pt x="2292" y="374"/>
                  </a:cubicBezTo>
                  <a:cubicBezTo>
                    <a:pt x="2283" y="168"/>
                    <a:pt x="2127" y="6"/>
                    <a:pt x="1918" y="0"/>
                  </a:cubicBezTo>
                  <a:cubicBezTo>
                    <a:pt x="1913" y="0"/>
                    <a:pt x="1908" y="0"/>
                    <a:pt x="19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2" name="Google Shape;1122;p20"/>
          <p:cNvGrpSpPr/>
          <p:nvPr/>
        </p:nvGrpSpPr>
        <p:grpSpPr>
          <a:xfrm rot="5400000">
            <a:off x="-84171" y="-204758"/>
            <a:ext cx="835275" cy="1074336"/>
            <a:chOff x="1718425" y="2130975"/>
            <a:chExt cx="348525" cy="448275"/>
          </a:xfrm>
        </p:grpSpPr>
        <p:sp>
          <p:nvSpPr>
            <p:cNvPr id="1123" name="Google Shape;1123;p20"/>
            <p:cNvSpPr/>
            <p:nvPr/>
          </p:nvSpPr>
          <p:spPr>
            <a:xfrm>
              <a:off x="1817775" y="2496525"/>
              <a:ext cx="47675" cy="82725"/>
            </a:xfrm>
            <a:custGeom>
              <a:rect b="b" l="l" r="r" t="t"/>
              <a:pathLst>
                <a:path extrusionOk="0" h="3309" w="1907">
                  <a:moveTo>
                    <a:pt x="985" y="1"/>
                  </a:moveTo>
                  <a:cubicBezTo>
                    <a:pt x="828" y="1"/>
                    <a:pt x="671" y="47"/>
                    <a:pt x="546" y="141"/>
                  </a:cubicBezTo>
                  <a:cubicBezTo>
                    <a:pt x="246" y="366"/>
                    <a:pt x="155" y="777"/>
                    <a:pt x="137" y="1132"/>
                  </a:cubicBezTo>
                  <a:cubicBezTo>
                    <a:pt x="117" y="1561"/>
                    <a:pt x="0" y="1994"/>
                    <a:pt x="85" y="2425"/>
                  </a:cubicBezTo>
                  <a:cubicBezTo>
                    <a:pt x="162" y="2813"/>
                    <a:pt x="423" y="3191"/>
                    <a:pt x="808" y="3287"/>
                  </a:cubicBezTo>
                  <a:cubicBezTo>
                    <a:pt x="867" y="3301"/>
                    <a:pt x="926" y="3308"/>
                    <a:pt x="986" y="3308"/>
                  </a:cubicBezTo>
                  <a:cubicBezTo>
                    <a:pt x="1241" y="3308"/>
                    <a:pt x="1497" y="3181"/>
                    <a:pt x="1642" y="2968"/>
                  </a:cubicBezTo>
                  <a:cubicBezTo>
                    <a:pt x="1752" y="2809"/>
                    <a:pt x="1798" y="2616"/>
                    <a:pt x="1830" y="2427"/>
                  </a:cubicBezTo>
                  <a:cubicBezTo>
                    <a:pt x="1891" y="2066"/>
                    <a:pt x="1906" y="1698"/>
                    <a:pt x="1875" y="1334"/>
                  </a:cubicBezTo>
                  <a:lnTo>
                    <a:pt x="1875" y="1334"/>
                  </a:lnTo>
                  <a:lnTo>
                    <a:pt x="1875" y="1336"/>
                  </a:lnTo>
                  <a:cubicBezTo>
                    <a:pt x="1865" y="1200"/>
                    <a:pt x="1846" y="1065"/>
                    <a:pt x="1823" y="930"/>
                  </a:cubicBezTo>
                  <a:cubicBezTo>
                    <a:pt x="1772" y="653"/>
                    <a:pt x="1686" y="365"/>
                    <a:pt x="1475" y="179"/>
                  </a:cubicBezTo>
                  <a:cubicBezTo>
                    <a:pt x="1342" y="60"/>
                    <a:pt x="1163" y="1"/>
                    <a:pt x="9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20"/>
            <p:cNvSpPr/>
            <p:nvPr/>
          </p:nvSpPr>
          <p:spPr>
            <a:xfrm>
              <a:off x="2007650" y="2424950"/>
              <a:ext cx="50925" cy="60375"/>
            </a:xfrm>
            <a:custGeom>
              <a:rect b="b" l="l" r="r" t="t"/>
              <a:pathLst>
                <a:path extrusionOk="0" h="2415" w="2037">
                  <a:moveTo>
                    <a:pt x="1123" y="0"/>
                  </a:moveTo>
                  <a:cubicBezTo>
                    <a:pt x="993" y="0"/>
                    <a:pt x="867" y="38"/>
                    <a:pt x="771" y="124"/>
                  </a:cubicBezTo>
                  <a:cubicBezTo>
                    <a:pt x="692" y="196"/>
                    <a:pt x="641" y="293"/>
                    <a:pt x="597" y="389"/>
                  </a:cubicBezTo>
                  <a:cubicBezTo>
                    <a:pt x="349" y="926"/>
                    <a:pt x="1" y="1968"/>
                    <a:pt x="701" y="2337"/>
                  </a:cubicBezTo>
                  <a:cubicBezTo>
                    <a:pt x="800" y="2390"/>
                    <a:pt x="911" y="2415"/>
                    <a:pt x="1024" y="2415"/>
                  </a:cubicBezTo>
                  <a:cubicBezTo>
                    <a:pt x="1205" y="2415"/>
                    <a:pt x="1390" y="2351"/>
                    <a:pt x="1538" y="2242"/>
                  </a:cubicBezTo>
                  <a:cubicBezTo>
                    <a:pt x="1776" y="2065"/>
                    <a:pt x="1923" y="1785"/>
                    <a:pt x="1991" y="1498"/>
                  </a:cubicBezTo>
                  <a:cubicBezTo>
                    <a:pt x="2021" y="1368"/>
                    <a:pt x="2037" y="1235"/>
                    <a:pt x="2037" y="1104"/>
                  </a:cubicBezTo>
                  <a:cubicBezTo>
                    <a:pt x="2035" y="954"/>
                    <a:pt x="2011" y="805"/>
                    <a:pt x="1960" y="664"/>
                  </a:cubicBezTo>
                  <a:cubicBezTo>
                    <a:pt x="1864" y="400"/>
                    <a:pt x="1666" y="166"/>
                    <a:pt x="1405" y="58"/>
                  </a:cubicBezTo>
                  <a:cubicBezTo>
                    <a:pt x="1317" y="21"/>
                    <a:pt x="1219" y="0"/>
                    <a:pt x="11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20"/>
            <p:cNvSpPr/>
            <p:nvPr/>
          </p:nvSpPr>
          <p:spPr>
            <a:xfrm>
              <a:off x="1952600" y="2198525"/>
              <a:ext cx="52050" cy="76200"/>
            </a:xfrm>
            <a:custGeom>
              <a:rect b="b" l="l" r="r" t="t"/>
              <a:pathLst>
                <a:path extrusionOk="0" h="3048" w="2082">
                  <a:moveTo>
                    <a:pt x="964" y="1"/>
                  </a:moveTo>
                  <a:cubicBezTo>
                    <a:pt x="921" y="1"/>
                    <a:pt x="878" y="5"/>
                    <a:pt x="835" y="14"/>
                  </a:cubicBezTo>
                  <a:cubicBezTo>
                    <a:pt x="481" y="88"/>
                    <a:pt x="258" y="446"/>
                    <a:pt x="176" y="796"/>
                  </a:cubicBezTo>
                  <a:cubicBezTo>
                    <a:pt x="90" y="1160"/>
                    <a:pt x="44" y="1575"/>
                    <a:pt x="21" y="1946"/>
                  </a:cubicBezTo>
                  <a:cubicBezTo>
                    <a:pt x="1" y="2277"/>
                    <a:pt x="92" y="2639"/>
                    <a:pt x="356" y="2858"/>
                  </a:cubicBezTo>
                  <a:cubicBezTo>
                    <a:pt x="510" y="2987"/>
                    <a:pt x="709" y="3048"/>
                    <a:pt x="911" y="3048"/>
                  </a:cubicBezTo>
                  <a:cubicBezTo>
                    <a:pt x="1080" y="3048"/>
                    <a:pt x="1251" y="3005"/>
                    <a:pt x="1398" y="2922"/>
                  </a:cubicBezTo>
                  <a:cubicBezTo>
                    <a:pt x="1490" y="2870"/>
                    <a:pt x="1572" y="2805"/>
                    <a:pt x="1646" y="2731"/>
                  </a:cubicBezTo>
                  <a:cubicBezTo>
                    <a:pt x="1829" y="2542"/>
                    <a:pt x="1953" y="2292"/>
                    <a:pt x="2007" y="2033"/>
                  </a:cubicBezTo>
                  <a:cubicBezTo>
                    <a:pt x="2082" y="1671"/>
                    <a:pt x="2030" y="1291"/>
                    <a:pt x="1920" y="938"/>
                  </a:cubicBezTo>
                  <a:cubicBezTo>
                    <a:pt x="1842" y="688"/>
                    <a:pt x="1731" y="443"/>
                    <a:pt x="1545" y="258"/>
                  </a:cubicBezTo>
                  <a:cubicBezTo>
                    <a:pt x="1391" y="105"/>
                    <a:pt x="1178" y="1"/>
                    <a:pt x="96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20"/>
            <p:cNvSpPr/>
            <p:nvPr/>
          </p:nvSpPr>
          <p:spPr>
            <a:xfrm>
              <a:off x="1862275" y="2279550"/>
              <a:ext cx="47425" cy="83100"/>
            </a:xfrm>
            <a:custGeom>
              <a:rect b="b" l="l" r="r" t="t"/>
              <a:pathLst>
                <a:path extrusionOk="0" h="3324" w="1897">
                  <a:moveTo>
                    <a:pt x="1096" y="1"/>
                  </a:moveTo>
                  <a:cubicBezTo>
                    <a:pt x="844" y="1"/>
                    <a:pt x="586" y="131"/>
                    <a:pt x="422" y="328"/>
                  </a:cubicBezTo>
                  <a:cubicBezTo>
                    <a:pt x="15" y="821"/>
                    <a:pt x="1" y="1812"/>
                    <a:pt x="145" y="2402"/>
                  </a:cubicBezTo>
                  <a:cubicBezTo>
                    <a:pt x="229" y="2742"/>
                    <a:pt x="429" y="3070"/>
                    <a:pt x="741" y="3230"/>
                  </a:cubicBezTo>
                  <a:cubicBezTo>
                    <a:pt x="861" y="3292"/>
                    <a:pt x="998" y="3324"/>
                    <a:pt x="1133" y="3324"/>
                  </a:cubicBezTo>
                  <a:cubicBezTo>
                    <a:pt x="1351" y="3324"/>
                    <a:pt x="1565" y="3243"/>
                    <a:pt x="1701" y="3076"/>
                  </a:cubicBezTo>
                  <a:cubicBezTo>
                    <a:pt x="1894" y="2839"/>
                    <a:pt x="1897" y="2507"/>
                    <a:pt x="1891" y="2203"/>
                  </a:cubicBezTo>
                  <a:cubicBezTo>
                    <a:pt x="1888" y="2021"/>
                    <a:pt x="1884" y="1838"/>
                    <a:pt x="1881" y="1656"/>
                  </a:cubicBezTo>
                  <a:cubicBezTo>
                    <a:pt x="1878" y="1535"/>
                    <a:pt x="1877" y="1412"/>
                    <a:pt x="1874" y="1291"/>
                  </a:cubicBezTo>
                  <a:cubicBezTo>
                    <a:pt x="1869" y="1061"/>
                    <a:pt x="1865" y="829"/>
                    <a:pt x="1800" y="608"/>
                  </a:cubicBezTo>
                  <a:cubicBezTo>
                    <a:pt x="1735" y="389"/>
                    <a:pt x="1601" y="178"/>
                    <a:pt x="1399" y="73"/>
                  </a:cubicBezTo>
                  <a:cubicBezTo>
                    <a:pt x="1304" y="23"/>
                    <a:pt x="1200" y="1"/>
                    <a:pt x="10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20"/>
            <p:cNvSpPr/>
            <p:nvPr/>
          </p:nvSpPr>
          <p:spPr>
            <a:xfrm>
              <a:off x="2016275" y="2306625"/>
              <a:ext cx="50675" cy="76150"/>
            </a:xfrm>
            <a:custGeom>
              <a:rect b="b" l="l" r="r" t="t"/>
              <a:pathLst>
                <a:path extrusionOk="0" h="3046" w="2027">
                  <a:moveTo>
                    <a:pt x="1365" y="0"/>
                  </a:moveTo>
                  <a:cubicBezTo>
                    <a:pt x="1278" y="0"/>
                    <a:pt x="1194" y="47"/>
                    <a:pt x="1122" y="97"/>
                  </a:cubicBezTo>
                  <a:cubicBezTo>
                    <a:pt x="363" y="619"/>
                    <a:pt x="1" y="1870"/>
                    <a:pt x="563" y="2664"/>
                  </a:cubicBezTo>
                  <a:cubicBezTo>
                    <a:pt x="723" y="2890"/>
                    <a:pt x="1001" y="3045"/>
                    <a:pt x="1270" y="3045"/>
                  </a:cubicBezTo>
                  <a:cubicBezTo>
                    <a:pt x="1375" y="3045"/>
                    <a:pt x="1479" y="3022"/>
                    <a:pt x="1573" y="2970"/>
                  </a:cubicBezTo>
                  <a:cubicBezTo>
                    <a:pt x="1871" y="2804"/>
                    <a:pt x="1980" y="2429"/>
                    <a:pt x="2011" y="2089"/>
                  </a:cubicBezTo>
                  <a:cubicBezTo>
                    <a:pt x="2024" y="1950"/>
                    <a:pt x="2027" y="1810"/>
                    <a:pt x="2022" y="1671"/>
                  </a:cubicBezTo>
                  <a:cubicBezTo>
                    <a:pt x="2011" y="1307"/>
                    <a:pt x="1895" y="55"/>
                    <a:pt x="1390" y="2"/>
                  </a:cubicBezTo>
                  <a:cubicBezTo>
                    <a:pt x="1382" y="1"/>
                    <a:pt x="1373" y="0"/>
                    <a:pt x="13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20"/>
            <p:cNvSpPr/>
            <p:nvPr/>
          </p:nvSpPr>
          <p:spPr>
            <a:xfrm>
              <a:off x="1941025" y="2339600"/>
              <a:ext cx="45375" cy="82050"/>
            </a:xfrm>
            <a:custGeom>
              <a:rect b="b" l="l" r="r" t="t"/>
              <a:pathLst>
                <a:path extrusionOk="0" h="3282" w="1815">
                  <a:moveTo>
                    <a:pt x="1030" y="0"/>
                  </a:moveTo>
                  <a:cubicBezTo>
                    <a:pt x="603" y="0"/>
                    <a:pt x="275" y="535"/>
                    <a:pt x="155" y="879"/>
                  </a:cubicBezTo>
                  <a:cubicBezTo>
                    <a:pt x="9" y="1299"/>
                    <a:pt x="1" y="1765"/>
                    <a:pt x="76" y="2199"/>
                  </a:cubicBezTo>
                  <a:cubicBezTo>
                    <a:pt x="131" y="2512"/>
                    <a:pt x="230" y="2834"/>
                    <a:pt x="458" y="3056"/>
                  </a:cubicBezTo>
                  <a:cubicBezTo>
                    <a:pt x="600" y="3195"/>
                    <a:pt x="803" y="3282"/>
                    <a:pt x="998" y="3282"/>
                  </a:cubicBezTo>
                  <a:cubicBezTo>
                    <a:pt x="1115" y="3282"/>
                    <a:pt x="1229" y="3251"/>
                    <a:pt x="1325" y="3182"/>
                  </a:cubicBezTo>
                  <a:cubicBezTo>
                    <a:pt x="1504" y="3053"/>
                    <a:pt x="1588" y="2831"/>
                    <a:pt x="1641" y="2617"/>
                  </a:cubicBezTo>
                  <a:cubicBezTo>
                    <a:pt x="1815" y="1922"/>
                    <a:pt x="1783" y="1177"/>
                    <a:pt x="1552" y="499"/>
                  </a:cubicBezTo>
                  <a:cubicBezTo>
                    <a:pt x="1520" y="410"/>
                    <a:pt x="1481" y="316"/>
                    <a:pt x="1428" y="234"/>
                  </a:cubicBezTo>
                  <a:cubicBezTo>
                    <a:pt x="1357" y="124"/>
                    <a:pt x="1263" y="37"/>
                    <a:pt x="1138" y="11"/>
                  </a:cubicBezTo>
                  <a:cubicBezTo>
                    <a:pt x="1101" y="4"/>
                    <a:pt x="1065" y="0"/>
                    <a:pt x="10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20"/>
            <p:cNvSpPr/>
            <p:nvPr/>
          </p:nvSpPr>
          <p:spPr>
            <a:xfrm>
              <a:off x="1875375" y="2399300"/>
              <a:ext cx="49450" cy="87400"/>
            </a:xfrm>
            <a:custGeom>
              <a:rect b="b" l="l" r="r" t="t"/>
              <a:pathLst>
                <a:path extrusionOk="0" h="3496" w="1978">
                  <a:moveTo>
                    <a:pt x="1096" y="2658"/>
                  </a:moveTo>
                  <a:cubicBezTo>
                    <a:pt x="1100" y="2662"/>
                    <a:pt x="1103" y="2662"/>
                    <a:pt x="1103" y="2662"/>
                  </a:cubicBezTo>
                  <a:lnTo>
                    <a:pt x="1100" y="2665"/>
                  </a:lnTo>
                  <a:lnTo>
                    <a:pt x="1096" y="2662"/>
                  </a:lnTo>
                  <a:lnTo>
                    <a:pt x="1096" y="2658"/>
                  </a:lnTo>
                  <a:close/>
                  <a:moveTo>
                    <a:pt x="1103" y="0"/>
                  </a:moveTo>
                  <a:cubicBezTo>
                    <a:pt x="938" y="0"/>
                    <a:pt x="772" y="47"/>
                    <a:pt x="633" y="136"/>
                  </a:cubicBezTo>
                  <a:cubicBezTo>
                    <a:pt x="1" y="541"/>
                    <a:pt x="66" y="1625"/>
                    <a:pt x="94" y="2275"/>
                  </a:cubicBezTo>
                  <a:cubicBezTo>
                    <a:pt x="112" y="2687"/>
                    <a:pt x="252" y="3124"/>
                    <a:pt x="592" y="3356"/>
                  </a:cubicBezTo>
                  <a:cubicBezTo>
                    <a:pt x="731" y="3451"/>
                    <a:pt x="897" y="3495"/>
                    <a:pt x="1065" y="3495"/>
                  </a:cubicBezTo>
                  <a:cubicBezTo>
                    <a:pt x="1368" y="3495"/>
                    <a:pt x="1675" y="3348"/>
                    <a:pt x="1827" y="3085"/>
                  </a:cubicBezTo>
                  <a:cubicBezTo>
                    <a:pt x="1977" y="2825"/>
                    <a:pt x="1977" y="2508"/>
                    <a:pt x="1973" y="2208"/>
                  </a:cubicBezTo>
                  <a:cubicBezTo>
                    <a:pt x="1969" y="1919"/>
                    <a:pt x="1964" y="1632"/>
                    <a:pt x="1962" y="1343"/>
                  </a:cubicBezTo>
                  <a:cubicBezTo>
                    <a:pt x="1960" y="1280"/>
                    <a:pt x="1959" y="1215"/>
                    <a:pt x="1956" y="1150"/>
                  </a:cubicBezTo>
                  <a:cubicBezTo>
                    <a:pt x="1938" y="779"/>
                    <a:pt x="1874" y="395"/>
                    <a:pt x="1594" y="166"/>
                  </a:cubicBezTo>
                  <a:cubicBezTo>
                    <a:pt x="1456" y="54"/>
                    <a:pt x="1281" y="0"/>
                    <a:pt x="11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20"/>
            <p:cNvSpPr/>
            <p:nvPr/>
          </p:nvSpPr>
          <p:spPr>
            <a:xfrm>
              <a:off x="1791300" y="2363425"/>
              <a:ext cx="48150" cy="79300"/>
            </a:xfrm>
            <a:custGeom>
              <a:rect b="b" l="l" r="r" t="t"/>
              <a:pathLst>
                <a:path extrusionOk="0" h="3172" w="1926">
                  <a:moveTo>
                    <a:pt x="1039" y="1"/>
                  </a:moveTo>
                  <a:cubicBezTo>
                    <a:pt x="841" y="1"/>
                    <a:pt x="641" y="101"/>
                    <a:pt x="507" y="252"/>
                  </a:cubicBezTo>
                  <a:cubicBezTo>
                    <a:pt x="328" y="449"/>
                    <a:pt x="247" y="718"/>
                    <a:pt x="211" y="982"/>
                  </a:cubicBezTo>
                  <a:cubicBezTo>
                    <a:pt x="136" y="1522"/>
                    <a:pt x="0" y="2240"/>
                    <a:pt x="284" y="2738"/>
                  </a:cubicBezTo>
                  <a:cubicBezTo>
                    <a:pt x="426" y="2985"/>
                    <a:pt x="697" y="3172"/>
                    <a:pt x="976" y="3172"/>
                  </a:cubicBezTo>
                  <a:cubicBezTo>
                    <a:pt x="1019" y="3172"/>
                    <a:pt x="1062" y="3167"/>
                    <a:pt x="1105" y="3158"/>
                  </a:cubicBezTo>
                  <a:cubicBezTo>
                    <a:pt x="1447" y="3083"/>
                    <a:pt x="1661" y="2738"/>
                    <a:pt x="1768" y="2405"/>
                  </a:cubicBezTo>
                  <a:cubicBezTo>
                    <a:pt x="1820" y="2239"/>
                    <a:pt x="1856" y="2067"/>
                    <a:pt x="1876" y="1894"/>
                  </a:cubicBezTo>
                  <a:cubicBezTo>
                    <a:pt x="1925" y="1448"/>
                    <a:pt x="1864" y="992"/>
                    <a:pt x="1694" y="578"/>
                  </a:cubicBezTo>
                  <a:cubicBezTo>
                    <a:pt x="1600" y="350"/>
                    <a:pt x="1458" y="119"/>
                    <a:pt x="1227" y="34"/>
                  </a:cubicBezTo>
                  <a:cubicBezTo>
                    <a:pt x="1166" y="11"/>
                    <a:pt x="1102" y="1"/>
                    <a:pt x="10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20"/>
            <p:cNvSpPr/>
            <p:nvPr/>
          </p:nvSpPr>
          <p:spPr>
            <a:xfrm>
              <a:off x="1718425" y="2249950"/>
              <a:ext cx="50250" cy="85925"/>
            </a:xfrm>
            <a:custGeom>
              <a:rect b="b" l="l" r="r" t="t"/>
              <a:pathLst>
                <a:path extrusionOk="0" h="3437" w="2010">
                  <a:moveTo>
                    <a:pt x="1133" y="1"/>
                  </a:moveTo>
                  <a:cubicBezTo>
                    <a:pt x="845" y="1"/>
                    <a:pt x="561" y="199"/>
                    <a:pt x="407" y="453"/>
                  </a:cubicBezTo>
                  <a:cubicBezTo>
                    <a:pt x="1" y="1130"/>
                    <a:pt x="115" y="2126"/>
                    <a:pt x="195" y="2870"/>
                  </a:cubicBezTo>
                  <a:cubicBezTo>
                    <a:pt x="208" y="3003"/>
                    <a:pt x="229" y="3142"/>
                    <a:pt x="312" y="3245"/>
                  </a:cubicBezTo>
                  <a:cubicBezTo>
                    <a:pt x="370" y="3318"/>
                    <a:pt x="455" y="3365"/>
                    <a:pt x="543" y="3395"/>
                  </a:cubicBezTo>
                  <a:cubicBezTo>
                    <a:pt x="626" y="3424"/>
                    <a:pt x="712" y="3437"/>
                    <a:pt x="797" y="3437"/>
                  </a:cubicBezTo>
                  <a:cubicBezTo>
                    <a:pt x="1152" y="3437"/>
                    <a:pt x="1503" y="3210"/>
                    <a:pt x="1692" y="2929"/>
                  </a:cubicBezTo>
                  <a:cubicBezTo>
                    <a:pt x="1941" y="2560"/>
                    <a:pt x="2002" y="2098"/>
                    <a:pt x="2005" y="1654"/>
                  </a:cubicBezTo>
                  <a:cubicBezTo>
                    <a:pt x="2009" y="1297"/>
                    <a:pt x="1977" y="937"/>
                    <a:pt x="1847" y="606"/>
                  </a:cubicBezTo>
                  <a:cubicBezTo>
                    <a:pt x="1820" y="536"/>
                    <a:pt x="1787" y="468"/>
                    <a:pt x="1748" y="403"/>
                  </a:cubicBezTo>
                  <a:cubicBezTo>
                    <a:pt x="1644" y="230"/>
                    <a:pt x="1498" y="84"/>
                    <a:pt x="1308" y="26"/>
                  </a:cubicBezTo>
                  <a:cubicBezTo>
                    <a:pt x="1250" y="9"/>
                    <a:pt x="1192" y="1"/>
                    <a:pt x="11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20"/>
            <p:cNvSpPr/>
            <p:nvPr/>
          </p:nvSpPr>
          <p:spPr>
            <a:xfrm>
              <a:off x="1840650" y="2130975"/>
              <a:ext cx="64775" cy="113950"/>
            </a:xfrm>
            <a:custGeom>
              <a:rect b="b" l="l" r="r" t="t"/>
              <a:pathLst>
                <a:path extrusionOk="0" h="4558" w="2591">
                  <a:moveTo>
                    <a:pt x="1087" y="1"/>
                  </a:moveTo>
                  <a:cubicBezTo>
                    <a:pt x="864" y="1"/>
                    <a:pt x="645" y="78"/>
                    <a:pt x="469" y="250"/>
                  </a:cubicBezTo>
                  <a:cubicBezTo>
                    <a:pt x="105" y="609"/>
                    <a:pt x="58" y="1240"/>
                    <a:pt x="30" y="1722"/>
                  </a:cubicBezTo>
                  <a:cubicBezTo>
                    <a:pt x="0" y="2217"/>
                    <a:pt x="51" y="2715"/>
                    <a:pt x="166" y="3197"/>
                  </a:cubicBezTo>
                  <a:cubicBezTo>
                    <a:pt x="176" y="3240"/>
                    <a:pt x="188" y="3280"/>
                    <a:pt x="198" y="3325"/>
                  </a:cubicBezTo>
                  <a:cubicBezTo>
                    <a:pt x="204" y="3341"/>
                    <a:pt x="206" y="3363"/>
                    <a:pt x="211" y="3383"/>
                  </a:cubicBezTo>
                  <a:cubicBezTo>
                    <a:pt x="211" y="3386"/>
                    <a:pt x="214" y="3389"/>
                    <a:pt x="214" y="3393"/>
                  </a:cubicBezTo>
                  <a:cubicBezTo>
                    <a:pt x="228" y="3446"/>
                    <a:pt x="241" y="3504"/>
                    <a:pt x="258" y="3559"/>
                  </a:cubicBezTo>
                  <a:cubicBezTo>
                    <a:pt x="397" y="4006"/>
                    <a:pt x="706" y="4409"/>
                    <a:pt x="1180" y="4528"/>
                  </a:cubicBezTo>
                  <a:cubicBezTo>
                    <a:pt x="1260" y="4548"/>
                    <a:pt x="1339" y="4558"/>
                    <a:pt x="1416" y="4558"/>
                  </a:cubicBezTo>
                  <a:cubicBezTo>
                    <a:pt x="1774" y="4558"/>
                    <a:pt x="2098" y="4356"/>
                    <a:pt x="2299" y="4046"/>
                  </a:cubicBezTo>
                  <a:cubicBezTo>
                    <a:pt x="2515" y="3712"/>
                    <a:pt x="2563" y="3285"/>
                    <a:pt x="2577" y="2895"/>
                  </a:cubicBezTo>
                  <a:lnTo>
                    <a:pt x="2576" y="2894"/>
                  </a:lnTo>
                  <a:cubicBezTo>
                    <a:pt x="2590" y="2419"/>
                    <a:pt x="2530" y="1935"/>
                    <a:pt x="2410" y="1477"/>
                  </a:cubicBezTo>
                  <a:cubicBezTo>
                    <a:pt x="2294" y="1047"/>
                    <a:pt x="2136" y="552"/>
                    <a:pt x="1784" y="260"/>
                  </a:cubicBezTo>
                  <a:cubicBezTo>
                    <a:pt x="1584" y="95"/>
                    <a:pt x="1334" y="1"/>
                    <a:pt x="10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21"/>
          <p:cNvSpPr txBox="1"/>
          <p:nvPr>
            <p:ph type="title"/>
          </p:nvPr>
        </p:nvSpPr>
        <p:spPr>
          <a:xfrm>
            <a:off x="720000" y="540700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135" name="Google Shape;1135;p21"/>
          <p:cNvGrpSpPr/>
          <p:nvPr/>
        </p:nvGrpSpPr>
        <p:grpSpPr>
          <a:xfrm flipH="1" rot="1273037">
            <a:off x="7913385" y="-889460"/>
            <a:ext cx="2089715" cy="2053521"/>
            <a:chOff x="573681" y="-943241"/>
            <a:chExt cx="2089748" cy="2053553"/>
          </a:xfrm>
        </p:grpSpPr>
        <p:sp>
          <p:nvSpPr>
            <p:cNvPr id="1136" name="Google Shape;1136;p21"/>
            <p:cNvSpPr/>
            <p:nvPr/>
          </p:nvSpPr>
          <p:spPr>
            <a:xfrm rot="8940956">
              <a:off x="837223" y="-644960"/>
              <a:ext cx="1562666" cy="1456991"/>
            </a:xfrm>
            <a:custGeom>
              <a:rect b="b" l="l" r="r" t="t"/>
              <a:pathLst>
                <a:path extrusionOk="0" h="28016" w="30048">
                  <a:moveTo>
                    <a:pt x="16363" y="0"/>
                  </a:moveTo>
                  <a:cubicBezTo>
                    <a:pt x="14410" y="0"/>
                    <a:pt x="12454" y="441"/>
                    <a:pt x="10688" y="1262"/>
                  </a:cubicBezTo>
                  <a:cubicBezTo>
                    <a:pt x="6462" y="3227"/>
                    <a:pt x="3978" y="6930"/>
                    <a:pt x="2570" y="10843"/>
                  </a:cubicBezTo>
                  <a:cubicBezTo>
                    <a:pt x="808" y="15745"/>
                    <a:pt x="46" y="20993"/>
                    <a:pt x="6" y="26180"/>
                  </a:cubicBezTo>
                  <a:cubicBezTo>
                    <a:pt x="0" y="26848"/>
                    <a:pt x="401" y="27489"/>
                    <a:pt x="1229" y="27614"/>
                  </a:cubicBezTo>
                  <a:cubicBezTo>
                    <a:pt x="1297" y="27625"/>
                    <a:pt x="1367" y="27629"/>
                    <a:pt x="1438" y="27629"/>
                  </a:cubicBezTo>
                  <a:cubicBezTo>
                    <a:pt x="2085" y="27629"/>
                    <a:pt x="2817" y="27213"/>
                    <a:pt x="2821" y="26606"/>
                  </a:cubicBezTo>
                  <a:cubicBezTo>
                    <a:pt x="2856" y="22284"/>
                    <a:pt x="3424" y="17980"/>
                    <a:pt x="4583" y="13816"/>
                  </a:cubicBezTo>
                  <a:cubicBezTo>
                    <a:pt x="5537" y="10384"/>
                    <a:pt x="7104" y="6695"/>
                    <a:pt x="10336" y="4460"/>
                  </a:cubicBezTo>
                  <a:cubicBezTo>
                    <a:pt x="12083" y="3251"/>
                    <a:pt x="14301" y="2456"/>
                    <a:pt x="16539" y="2456"/>
                  </a:cubicBezTo>
                  <a:cubicBezTo>
                    <a:pt x="17869" y="2456"/>
                    <a:pt x="19206" y="2737"/>
                    <a:pt x="20455" y="3379"/>
                  </a:cubicBezTo>
                  <a:cubicBezTo>
                    <a:pt x="24121" y="5262"/>
                    <a:pt x="25587" y="9128"/>
                    <a:pt x="26271" y="12518"/>
                  </a:cubicBezTo>
                  <a:cubicBezTo>
                    <a:pt x="27222" y="17218"/>
                    <a:pt x="27076" y="21978"/>
                    <a:pt x="25918" y="26562"/>
                  </a:cubicBezTo>
                  <a:cubicBezTo>
                    <a:pt x="25753" y="27210"/>
                    <a:pt x="26426" y="27888"/>
                    <a:pt x="27140" y="27997"/>
                  </a:cubicBezTo>
                  <a:cubicBezTo>
                    <a:pt x="27226" y="28010"/>
                    <a:pt x="27310" y="28016"/>
                    <a:pt x="27391" y="28016"/>
                  </a:cubicBezTo>
                  <a:cubicBezTo>
                    <a:pt x="28080" y="28016"/>
                    <a:pt x="28586" y="27570"/>
                    <a:pt x="28733" y="26988"/>
                  </a:cubicBezTo>
                  <a:cubicBezTo>
                    <a:pt x="29857" y="22544"/>
                    <a:pt x="30047" y="17877"/>
                    <a:pt x="29275" y="13306"/>
                  </a:cubicBezTo>
                  <a:cubicBezTo>
                    <a:pt x="28584" y="9207"/>
                    <a:pt x="27087" y="4839"/>
                    <a:pt x="23173" y="2089"/>
                  </a:cubicBezTo>
                  <a:cubicBezTo>
                    <a:pt x="21140" y="660"/>
                    <a:pt x="18753" y="0"/>
                    <a:pt x="163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21"/>
            <p:cNvSpPr/>
            <p:nvPr/>
          </p:nvSpPr>
          <p:spPr>
            <a:xfrm rot="8940956">
              <a:off x="1340473" y="-329029"/>
              <a:ext cx="550844" cy="705145"/>
            </a:xfrm>
            <a:custGeom>
              <a:rect b="b" l="l" r="r" t="t"/>
              <a:pathLst>
                <a:path extrusionOk="0" h="13559" w="10592">
                  <a:moveTo>
                    <a:pt x="6073" y="0"/>
                  </a:moveTo>
                  <a:cubicBezTo>
                    <a:pt x="5379" y="0"/>
                    <a:pt x="4687" y="200"/>
                    <a:pt x="4080" y="653"/>
                  </a:cubicBezTo>
                  <a:cubicBezTo>
                    <a:pt x="2559" y="1784"/>
                    <a:pt x="1819" y="3723"/>
                    <a:pt x="1295" y="5372"/>
                  </a:cubicBezTo>
                  <a:cubicBezTo>
                    <a:pt x="630" y="7468"/>
                    <a:pt x="351" y="9633"/>
                    <a:pt x="103" y="11805"/>
                  </a:cubicBezTo>
                  <a:cubicBezTo>
                    <a:pt x="1" y="12699"/>
                    <a:pt x="860" y="13225"/>
                    <a:pt x="1657" y="13225"/>
                  </a:cubicBezTo>
                  <a:cubicBezTo>
                    <a:pt x="2266" y="13225"/>
                    <a:pt x="2839" y="12917"/>
                    <a:pt x="2918" y="12231"/>
                  </a:cubicBezTo>
                  <a:cubicBezTo>
                    <a:pt x="3146" y="10245"/>
                    <a:pt x="3364" y="8234"/>
                    <a:pt x="3951" y="6313"/>
                  </a:cubicBezTo>
                  <a:cubicBezTo>
                    <a:pt x="4220" y="5437"/>
                    <a:pt x="4583" y="4580"/>
                    <a:pt x="5038" y="3771"/>
                  </a:cubicBezTo>
                  <a:cubicBezTo>
                    <a:pt x="5255" y="3387"/>
                    <a:pt x="5683" y="2458"/>
                    <a:pt x="6268" y="2458"/>
                  </a:cubicBezTo>
                  <a:cubicBezTo>
                    <a:pt x="6274" y="2458"/>
                    <a:pt x="6280" y="2458"/>
                    <a:pt x="6286" y="2458"/>
                  </a:cubicBezTo>
                  <a:cubicBezTo>
                    <a:pt x="6901" y="2477"/>
                    <a:pt x="7243" y="3259"/>
                    <a:pt x="7372" y="3691"/>
                  </a:cubicBezTo>
                  <a:cubicBezTo>
                    <a:pt x="7628" y="4538"/>
                    <a:pt x="7687" y="5478"/>
                    <a:pt x="7664" y="6339"/>
                  </a:cubicBezTo>
                  <a:cubicBezTo>
                    <a:pt x="7613" y="8279"/>
                    <a:pt x="7085" y="10125"/>
                    <a:pt x="6120" y="11837"/>
                  </a:cubicBezTo>
                  <a:cubicBezTo>
                    <a:pt x="5590" y="12777"/>
                    <a:pt x="6579" y="13559"/>
                    <a:pt x="7531" y="13559"/>
                  </a:cubicBezTo>
                  <a:cubicBezTo>
                    <a:pt x="8007" y="13559"/>
                    <a:pt x="8473" y="13364"/>
                    <a:pt x="8736" y="12897"/>
                  </a:cubicBezTo>
                  <a:cubicBezTo>
                    <a:pt x="9681" y="11222"/>
                    <a:pt x="10276" y="9362"/>
                    <a:pt x="10439" y="7473"/>
                  </a:cubicBezTo>
                  <a:cubicBezTo>
                    <a:pt x="10590" y="5716"/>
                    <a:pt x="10592" y="3554"/>
                    <a:pt x="9560" y="1935"/>
                  </a:cubicBezTo>
                  <a:cubicBezTo>
                    <a:pt x="8825" y="783"/>
                    <a:pt x="7447" y="0"/>
                    <a:pt x="60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21"/>
            <p:cNvSpPr/>
            <p:nvPr/>
          </p:nvSpPr>
          <p:spPr>
            <a:xfrm rot="8940956">
              <a:off x="1049456" y="-688667"/>
              <a:ext cx="1057483" cy="1303106"/>
            </a:xfrm>
            <a:custGeom>
              <a:rect b="b" l="l" r="r" t="t"/>
              <a:pathLst>
                <a:path extrusionOk="0" h="25057" w="20334">
                  <a:moveTo>
                    <a:pt x="11505" y="0"/>
                  </a:moveTo>
                  <a:cubicBezTo>
                    <a:pt x="10838" y="0"/>
                    <a:pt x="10167" y="90"/>
                    <a:pt x="9508" y="263"/>
                  </a:cubicBezTo>
                  <a:cubicBezTo>
                    <a:pt x="5718" y="1255"/>
                    <a:pt x="3724" y="4867"/>
                    <a:pt x="2536" y="7894"/>
                  </a:cubicBezTo>
                  <a:cubicBezTo>
                    <a:pt x="1066" y="11640"/>
                    <a:pt x="565" y="15617"/>
                    <a:pt x="106" y="19568"/>
                  </a:cubicBezTo>
                  <a:lnTo>
                    <a:pt x="105" y="19568"/>
                  </a:lnTo>
                  <a:cubicBezTo>
                    <a:pt x="1" y="20461"/>
                    <a:pt x="860" y="20987"/>
                    <a:pt x="1657" y="20987"/>
                  </a:cubicBezTo>
                  <a:cubicBezTo>
                    <a:pt x="2267" y="20987"/>
                    <a:pt x="2841" y="20679"/>
                    <a:pt x="2921" y="19993"/>
                  </a:cubicBezTo>
                  <a:cubicBezTo>
                    <a:pt x="3285" y="16864"/>
                    <a:pt x="3651" y="13712"/>
                    <a:pt x="4555" y="10679"/>
                  </a:cubicBezTo>
                  <a:cubicBezTo>
                    <a:pt x="4986" y="9229"/>
                    <a:pt x="5573" y="7814"/>
                    <a:pt x="6318" y="6475"/>
                  </a:cubicBezTo>
                  <a:cubicBezTo>
                    <a:pt x="6996" y="5254"/>
                    <a:pt x="7840" y="4027"/>
                    <a:pt x="9117" y="3225"/>
                  </a:cubicBezTo>
                  <a:cubicBezTo>
                    <a:pt x="9831" y="2777"/>
                    <a:pt x="10738" y="2456"/>
                    <a:pt x="11650" y="2456"/>
                  </a:cubicBezTo>
                  <a:cubicBezTo>
                    <a:pt x="12061" y="2456"/>
                    <a:pt x="12473" y="2521"/>
                    <a:pt x="12869" y="2670"/>
                  </a:cubicBezTo>
                  <a:cubicBezTo>
                    <a:pt x="13973" y="3085"/>
                    <a:pt x="14737" y="3967"/>
                    <a:pt x="15258" y="4887"/>
                  </a:cubicBezTo>
                  <a:cubicBezTo>
                    <a:pt x="16682" y="7402"/>
                    <a:pt x="17123" y="10402"/>
                    <a:pt x="17322" y="13128"/>
                  </a:cubicBezTo>
                  <a:cubicBezTo>
                    <a:pt x="17573" y="16561"/>
                    <a:pt x="17138" y="20041"/>
                    <a:pt x="16043" y="23298"/>
                  </a:cubicBezTo>
                  <a:cubicBezTo>
                    <a:pt x="15830" y="23931"/>
                    <a:pt x="16035" y="24639"/>
                    <a:pt x="16799" y="24948"/>
                  </a:cubicBezTo>
                  <a:cubicBezTo>
                    <a:pt x="16978" y="25021"/>
                    <a:pt x="17186" y="25056"/>
                    <a:pt x="17396" y="25056"/>
                  </a:cubicBezTo>
                  <a:cubicBezTo>
                    <a:pt x="17940" y="25056"/>
                    <a:pt x="18505" y="24818"/>
                    <a:pt x="18659" y="24357"/>
                  </a:cubicBezTo>
                  <a:cubicBezTo>
                    <a:pt x="19812" y="20933"/>
                    <a:pt x="20333" y="17402"/>
                    <a:pt x="20186" y="13787"/>
                  </a:cubicBezTo>
                  <a:cubicBezTo>
                    <a:pt x="20115" y="12066"/>
                    <a:pt x="19886" y="10344"/>
                    <a:pt x="19495" y="8645"/>
                  </a:cubicBezTo>
                  <a:cubicBezTo>
                    <a:pt x="19148" y="7135"/>
                    <a:pt x="18728" y="5594"/>
                    <a:pt x="17967" y="4186"/>
                  </a:cubicBezTo>
                  <a:cubicBezTo>
                    <a:pt x="17268" y="2895"/>
                    <a:pt x="16296" y="1664"/>
                    <a:pt x="14899" y="876"/>
                  </a:cubicBezTo>
                  <a:cubicBezTo>
                    <a:pt x="13841" y="279"/>
                    <a:pt x="12679" y="0"/>
                    <a:pt x="115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9" name="Google Shape;1139;p21"/>
          <p:cNvGrpSpPr/>
          <p:nvPr/>
        </p:nvGrpSpPr>
        <p:grpSpPr>
          <a:xfrm flipH="1" rot="-3136788">
            <a:off x="8614855" y="4093486"/>
            <a:ext cx="686779" cy="1018621"/>
            <a:chOff x="2555275" y="-128125"/>
            <a:chExt cx="686785" cy="1018631"/>
          </a:xfrm>
        </p:grpSpPr>
        <p:sp>
          <p:nvSpPr>
            <p:cNvPr id="1140" name="Google Shape;1140;p21"/>
            <p:cNvSpPr/>
            <p:nvPr/>
          </p:nvSpPr>
          <p:spPr>
            <a:xfrm>
              <a:off x="2590991" y="242720"/>
              <a:ext cx="577971" cy="647786"/>
            </a:xfrm>
            <a:custGeom>
              <a:rect b="b" l="l" r="r" t="t"/>
              <a:pathLst>
                <a:path extrusionOk="0" h="12823" w="11441">
                  <a:moveTo>
                    <a:pt x="5143" y="866"/>
                  </a:moveTo>
                  <a:cubicBezTo>
                    <a:pt x="6512" y="866"/>
                    <a:pt x="7901" y="1349"/>
                    <a:pt x="9156" y="1841"/>
                  </a:cubicBezTo>
                  <a:cubicBezTo>
                    <a:pt x="9586" y="2009"/>
                    <a:pt x="10065" y="2180"/>
                    <a:pt x="10237" y="2649"/>
                  </a:cubicBezTo>
                  <a:cubicBezTo>
                    <a:pt x="10414" y="3134"/>
                    <a:pt x="10332" y="3765"/>
                    <a:pt x="10325" y="4271"/>
                  </a:cubicBezTo>
                  <a:cubicBezTo>
                    <a:pt x="10306" y="5438"/>
                    <a:pt x="10207" y="6607"/>
                    <a:pt x="9911" y="7740"/>
                  </a:cubicBezTo>
                  <a:cubicBezTo>
                    <a:pt x="9622" y="8848"/>
                    <a:pt x="9132" y="9919"/>
                    <a:pt x="8334" y="10754"/>
                  </a:cubicBezTo>
                  <a:cubicBezTo>
                    <a:pt x="7590" y="11535"/>
                    <a:pt x="6617" y="11950"/>
                    <a:pt x="5541" y="11950"/>
                  </a:cubicBezTo>
                  <a:cubicBezTo>
                    <a:pt x="5531" y="11950"/>
                    <a:pt x="5522" y="11950"/>
                    <a:pt x="5513" y="11950"/>
                  </a:cubicBezTo>
                  <a:cubicBezTo>
                    <a:pt x="3978" y="11940"/>
                    <a:pt x="1995" y="11043"/>
                    <a:pt x="1545" y="9438"/>
                  </a:cubicBezTo>
                  <a:cubicBezTo>
                    <a:pt x="1457" y="9124"/>
                    <a:pt x="1442" y="8792"/>
                    <a:pt x="1431" y="8464"/>
                  </a:cubicBezTo>
                  <a:cubicBezTo>
                    <a:pt x="1373" y="6617"/>
                    <a:pt x="1275" y="4567"/>
                    <a:pt x="2084" y="2853"/>
                  </a:cubicBezTo>
                  <a:cubicBezTo>
                    <a:pt x="2643" y="1667"/>
                    <a:pt x="3621" y="910"/>
                    <a:pt x="4960" y="869"/>
                  </a:cubicBezTo>
                  <a:cubicBezTo>
                    <a:pt x="5021" y="867"/>
                    <a:pt x="5082" y="866"/>
                    <a:pt x="5143" y="866"/>
                  </a:cubicBezTo>
                  <a:close/>
                  <a:moveTo>
                    <a:pt x="5239" y="1"/>
                  </a:moveTo>
                  <a:cubicBezTo>
                    <a:pt x="2998" y="1"/>
                    <a:pt x="1442" y="1492"/>
                    <a:pt x="852" y="3724"/>
                  </a:cubicBezTo>
                  <a:cubicBezTo>
                    <a:pt x="356" y="5607"/>
                    <a:pt x="1" y="8375"/>
                    <a:pt x="852" y="10200"/>
                  </a:cubicBezTo>
                  <a:cubicBezTo>
                    <a:pt x="1510" y="11608"/>
                    <a:pt x="3133" y="12503"/>
                    <a:pt x="4618" y="12747"/>
                  </a:cubicBezTo>
                  <a:cubicBezTo>
                    <a:pt x="4922" y="12797"/>
                    <a:pt x="5231" y="12823"/>
                    <a:pt x="5540" y="12823"/>
                  </a:cubicBezTo>
                  <a:cubicBezTo>
                    <a:pt x="6467" y="12823"/>
                    <a:pt x="7390" y="12587"/>
                    <a:pt x="8165" y="12054"/>
                  </a:cubicBezTo>
                  <a:cubicBezTo>
                    <a:pt x="9263" y="11301"/>
                    <a:pt x="10007" y="10121"/>
                    <a:pt x="10469" y="8891"/>
                  </a:cubicBezTo>
                  <a:cubicBezTo>
                    <a:pt x="10953" y="7610"/>
                    <a:pt x="11130" y="6220"/>
                    <a:pt x="11188" y="4858"/>
                  </a:cubicBezTo>
                  <a:lnTo>
                    <a:pt x="11186" y="4858"/>
                  </a:lnTo>
                  <a:cubicBezTo>
                    <a:pt x="11235" y="3720"/>
                    <a:pt x="11440" y="2237"/>
                    <a:pt x="10393" y="1476"/>
                  </a:cubicBezTo>
                  <a:cubicBezTo>
                    <a:pt x="9803" y="1048"/>
                    <a:pt x="9005" y="831"/>
                    <a:pt x="8319" y="606"/>
                  </a:cubicBezTo>
                  <a:cubicBezTo>
                    <a:pt x="7537" y="349"/>
                    <a:pt x="6738" y="149"/>
                    <a:pt x="5920" y="45"/>
                  </a:cubicBezTo>
                  <a:cubicBezTo>
                    <a:pt x="5686" y="15"/>
                    <a:pt x="5459" y="1"/>
                    <a:pt x="52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21"/>
            <p:cNvSpPr/>
            <p:nvPr/>
          </p:nvSpPr>
          <p:spPr>
            <a:xfrm>
              <a:off x="2555275" y="-128125"/>
              <a:ext cx="686785" cy="604543"/>
            </a:xfrm>
            <a:custGeom>
              <a:rect b="b" l="l" r="r" t="t"/>
              <a:pathLst>
                <a:path extrusionOk="0" h="11967" w="13595">
                  <a:moveTo>
                    <a:pt x="4691" y="934"/>
                  </a:moveTo>
                  <a:cubicBezTo>
                    <a:pt x="5012" y="934"/>
                    <a:pt x="5328" y="1005"/>
                    <a:pt x="5641" y="1079"/>
                  </a:cubicBezTo>
                  <a:cubicBezTo>
                    <a:pt x="7439" y="1506"/>
                    <a:pt x="9443" y="1947"/>
                    <a:pt x="10888" y="3177"/>
                  </a:cubicBezTo>
                  <a:cubicBezTo>
                    <a:pt x="11885" y="4025"/>
                    <a:pt x="12359" y="5168"/>
                    <a:pt x="12051" y="6471"/>
                  </a:cubicBezTo>
                  <a:cubicBezTo>
                    <a:pt x="11722" y="7860"/>
                    <a:pt x="10853" y="9135"/>
                    <a:pt x="10015" y="10267"/>
                  </a:cubicBezTo>
                  <a:cubicBezTo>
                    <a:pt x="9740" y="10638"/>
                    <a:pt x="9449" y="11055"/>
                    <a:pt x="8953" y="11098"/>
                  </a:cubicBezTo>
                  <a:cubicBezTo>
                    <a:pt x="8909" y="11102"/>
                    <a:pt x="8866" y="11104"/>
                    <a:pt x="8821" y="11104"/>
                  </a:cubicBezTo>
                  <a:cubicBezTo>
                    <a:pt x="8340" y="11104"/>
                    <a:pt x="7809" y="10887"/>
                    <a:pt x="7363" y="10759"/>
                  </a:cubicBezTo>
                  <a:cubicBezTo>
                    <a:pt x="6243" y="10436"/>
                    <a:pt x="5139" y="10035"/>
                    <a:pt x="4123" y="9453"/>
                  </a:cubicBezTo>
                  <a:cubicBezTo>
                    <a:pt x="3129" y="8885"/>
                    <a:pt x="2224" y="8132"/>
                    <a:pt x="1626" y="7143"/>
                  </a:cubicBezTo>
                  <a:cubicBezTo>
                    <a:pt x="1063" y="6213"/>
                    <a:pt x="918" y="5156"/>
                    <a:pt x="1210" y="4107"/>
                  </a:cubicBezTo>
                  <a:cubicBezTo>
                    <a:pt x="1620" y="2628"/>
                    <a:pt x="3005" y="949"/>
                    <a:pt x="4672" y="934"/>
                  </a:cubicBezTo>
                  <a:cubicBezTo>
                    <a:pt x="4678" y="934"/>
                    <a:pt x="4684" y="934"/>
                    <a:pt x="4691" y="934"/>
                  </a:cubicBezTo>
                  <a:close/>
                  <a:moveTo>
                    <a:pt x="4928" y="1"/>
                  </a:moveTo>
                  <a:cubicBezTo>
                    <a:pt x="4650" y="1"/>
                    <a:pt x="4378" y="22"/>
                    <a:pt x="4117" y="67"/>
                  </a:cubicBezTo>
                  <a:cubicBezTo>
                    <a:pt x="2585" y="333"/>
                    <a:pt x="1298" y="1666"/>
                    <a:pt x="675" y="3035"/>
                  </a:cubicBezTo>
                  <a:cubicBezTo>
                    <a:pt x="162" y="4159"/>
                    <a:pt x="1" y="5458"/>
                    <a:pt x="415" y="6640"/>
                  </a:cubicBezTo>
                  <a:cubicBezTo>
                    <a:pt x="856" y="7897"/>
                    <a:pt x="1802" y="8924"/>
                    <a:pt x="2866" y="9692"/>
                  </a:cubicBezTo>
                  <a:cubicBezTo>
                    <a:pt x="3977" y="10492"/>
                    <a:pt x="5272" y="11026"/>
                    <a:pt x="6570" y="11439"/>
                  </a:cubicBezTo>
                  <a:cubicBezTo>
                    <a:pt x="7253" y="11655"/>
                    <a:pt x="8052" y="11966"/>
                    <a:pt x="8801" y="11966"/>
                  </a:cubicBezTo>
                  <a:cubicBezTo>
                    <a:pt x="9244" y="11966"/>
                    <a:pt x="9669" y="11858"/>
                    <a:pt x="10043" y="11556"/>
                  </a:cubicBezTo>
                  <a:cubicBezTo>
                    <a:pt x="10612" y="11098"/>
                    <a:pt x="11029" y="10384"/>
                    <a:pt x="11426" y="9782"/>
                  </a:cubicBezTo>
                  <a:cubicBezTo>
                    <a:pt x="11879" y="9094"/>
                    <a:pt x="12281" y="8376"/>
                    <a:pt x="12595" y="7612"/>
                  </a:cubicBezTo>
                  <a:cubicBezTo>
                    <a:pt x="13595" y="5184"/>
                    <a:pt x="12566" y="3025"/>
                    <a:pt x="10368" y="1760"/>
                  </a:cubicBezTo>
                  <a:cubicBezTo>
                    <a:pt x="8903" y="915"/>
                    <a:pt x="6765" y="1"/>
                    <a:pt x="49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2" name="Google Shape;1142;p21"/>
          <p:cNvGrpSpPr/>
          <p:nvPr/>
        </p:nvGrpSpPr>
        <p:grpSpPr>
          <a:xfrm>
            <a:off x="115239" y="94562"/>
            <a:ext cx="789610" cy="798124"/>
            <a:chOff x="7257200" y="540700"/>
            <a:chExt cx="623803" cy="630529"/>
          </a:xfrm>
        </p:grpSpPr>
        <p:sp>
          <p:nvSpPr>
            <p:cNvPr id="1143" name="Google Shape;1143;p21"/>
            <p:cNvSpPr/>
            <p:nvPr/>
          </p:nvSpPr>
          <p:spPr>
            <a:xfrm>
              <a:off x="7444430" y="60255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59"/>
                    <a:pt x="2048" y="405"/>
                  </a:cubicBezTo>
                  <a:cubicBezTo>
                    <a:pt x="1940" y="948"/>
                    <a:pt x="1890" y="1509"/>
                    <a:pt x="1872" y="2074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1"/>
                    <a:pt x="901" y="3386"/>
                    <a:pt x="1044" y="3421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1" y="5333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0"/>
                  </a:cubicBezTo>
                  <a:cubicBezTo>
                    <a:pt x="3351" y="3484"/>
                    <a:pt x="3696" y="3408"/>
                    <a:pt x="4029" y="3292"/>
                  </a:cubicBezTo>
                  <a:cubicBezTo>
                    <a:pt x="4140" y="3255"/>
                    <a:pt x="4262" y="3203"/>
                    <a:pt x="4305" y="3095"/>
                  </a:cubicBezTo>
                  <a:cubicBezTo>
                    <a:pt x="4354" y="2971"/>
                    <a:pt x="4279" y="2846"/>
                    <a:pt x="4177" y="2750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48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1"/>
                    <a:pt x="2947" y="751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21"/>
            <p:cNvSpPr/>
            <p:nvPr/>
          </p:nvSpPr>
          <p:spPr>
            <a:xfrm>
              <a:off x="7570017" y="726132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5" y="0"/>
                    <a:pt x="2295" y="9"/>
                    <a:pt x="2256" y="29"/>
                  </a:cubicBezTo>
                  <a:cubicBezTo>
                    <a:pt x="2125" y="97"/>
                    <a:pt x="2077" y="260"/>
                    <a:pt x="2048" y="405"/>
                  </a:cubicBezTo>
                  <a:cubicBezTo>
                    <a:pt x="1940" y="949"/>
                    <a:pt x="1889" y="1508"/>
                    <a:pt x="1872" y="2074"/>
                  </a:cubicBezTo>
                  <a:cubicBezTo>
                    <a:pt x="1751" y="2081"/>
                    <a:pt x="1630" y="2094"/>
                    <a:pt x="1510" y="2114"/>
                  </a:cubicBezTo>
                  <a:cubicBezTo>
                    <a:pt x="1102" y="2182"/>
                    <a:pt x="1" y="2729"/>
                    <a:pt x="641" y="3249"/>
                  </a:cubicBezTo>
                  <a:cubicBezTo>
                    <a:pt x="755" y="3342"/>
                    <a:pt x="901" y="3386"/>
                    <a:pt x="1044" y="3420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8"/>
                  </a:cubicBezTo>
                  <a:cubicBezTo>
                    <a:pt x="1972" y="5042"/>
                    <a:pt x="2031" y="5332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5" y="4879"/>
                  </a:cubicBezTo>
                  <a:cubicBezTo>
                    <a:pt x="2908" y="4438"/>
                    <a:pt x="2970" y="3986"/>
                    <a:pt x="3000" y="3530"/>
                  </a:cubicBezTo>
                  <a:cubicBezTo>
                    <a:pt x="3351" y="3485"/>
                    <a:pt x="3696" y="3407"/>
                    <a:pt x="4029" y="3293"/>
                  </a:cubicBezTo>
                  <a:cubicBezTo>
                    <a:pt x="4140" y="3256"/>
                    <a:pt x="4262" y="3202"/>
                    <a:pt x="4305" y="3094"/>
                  </a:cubicBezTo>
                  <a:cubicBezTo>
                    <a:pt x="4354" y="2970"/>
                    <a:pt x="4279" y="2846"/>
                    <a:pt x="4176" y="2751"/>
                  </a:cubicBezTo>
                  <a:cubicBezTo>
                    <a:pt x="4139" y="2716"/>
                    <a:pt x="4099" y="2684"/>
                    <a:pt x="4060" y="2658"/>
                  </a:cubicBezTo>
                  <a:cubicBezTo>
                    <a:pt x="3742" y="2449"/>
                    <a:pt x="3391" y="2293"/>
                    <a:pt x="3025" y="2194"/>
                  </a:cubicBezTo>
                  <a:cubicBezTo>
                    <a:pt x="3024" y="2103"/>
                    <a:pt x="3022" y="2011"/>
                    <a:pt x="3021" y="1918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0"/>
                    <a:pt x="2948" y="752"/>
                    <a:pt x="2822" y="416"/>
                  </a:cubicBezTo>
                  <a:cubicBezTo>
                    <a:pt x="2745" y="215"/>
                    <a:pt x="2565" y="0"/>
                    <a:pt x="23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21"/>
            <p:cNvSpPr/>
            <p:nvPr/>
          </p:nvSpPr>
          <p:spPr>
            <a:xfrm>
              <a:off x="7412062" y="848086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4" y="0"/>
                    <a:pt x="2295" y="9"/>
                    <a:pt x="2256" y="29"/>
                  </a:cubicBezTo>
                  <a:cubicBezTo>
                    <a:pt x="2124" y="97"/>
                    <a:pt x="2077" y="259"/>
                    <a:pt x="2048" y="404"/>
                  </a:cubicBezTo>
                  <a:cubicBezTo>
                    <a:pt x="1940" y="947"/>
                    <a:pt x="1889" y="1508"/>
                    <a:pt x="1872" y="2074"/>
                  </a:cubicBezTo>
                  <a:cubicBezTo>
                    <a:pt x="1751" y="2081"/>
                    <a:pt x="1629" y="2094"/>
                    <a:pt x="1510" y="2114"/>
                  </a:cubicBezTo>
                  <a:cubicBezTo>
                    <a:pt x="1101" y="2182"/>
                    <a:pt x="0" y="2729"/>
                    <a:pt x="641" y="3249"/>
                  </a:cubicBezTo>
                  <a:cubicBezTo>
                    <a:pt x="755" y="3341"/>
                    <a:pt x="901" y="3386"/>
                    <a:pt x="1044" y="3420"/>
                  </a:cubicBezTo>
                  <a:cubicBezTo>
                    <a:pt x="1322" y="3489"/>
                    <a:pt x="1605" y="3533"/>
                    <a:pt x="1891" y="3556"/>
                  </a:cubicBezTo>
                  <a:cubicBezTo>
                    <a:pt x="1909" y="3979"/>
                    <a:pt x="1934" y="4399"/>
                    <a:pt x="1957" y="4808"/>
                  </a:cubicBezTo>
                  <a:cubicBezTo>
                    <a:pt x="1970" y="5042"/>
                    <a:pt x="2029" y="5332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5" y="5399"/>
                    <a:pt x="2720" y="5117"/>
                    <a:pt x="2785" y="4879"/>
                  </a:cubicBezTo>
                  <a:cubicBezTo>
                    <a:pt x="2908" y="4437"/>
                    <a:pt x="2970" y="3986"/>
                    <a:pt x="3000" y="3530"/>
                  </a:cubicBezTo>
                  <a:cubicBezTo>
                    <a:pt x="3349" y="3485"/>
                    <a:pt x="3696" y="3407"/>
                    <a:pt x="4029" y="3293"/>
                  </a:cubicBezTo>
                  <a:cubicBezTo>
                    <a:pt x="4140" y="3254"/>
                    <a:pt x="4260" y="3202"/>
                    <a:pt x="4303" y="3094"/>
                  </a:cubicBezTo>
                  <a:cubicBezTo>
                    <a:pt x="4354" y="2970"/>
                    <a:pt x="4279" y="2846"/>
                    <a:pt x="4176" y="2749"/>
                  </a:cubicBezTo>
                  <a:cubicBezTo>
                    <a:pt x="4139" y="2715"/>
                    <a:pt x="4098" y="2684"/>
                    <a:pt x="4058" y="2658"/>
                  </a:cubicBezTo>
                  <a:cubicBezTo>
                    <a:pt x="3742" y="2448"/>
                    <a:pt x="3391" y="2293"/>
                    <a:pt x="3025" y="2194"/>
                  </a:cubicBezTo>
                  <a:cubicBezTo>
                    <a:pt x="3023" y="2101"/>
                    <a:pt x="3022" y="2010"/>
                    <a:pt x="3020" y="1918"/>
                  </a:cubicBezTo>
                  <a:cubicBezTo>
                    <a:pt x="3018" y="1770"/>
                    <a:pt x="3015" y="1619"/>
                    <a:pt x="3007" y="1469"/>
                  </a:cubicBezTo>
                  <a:cubicBezTo>
                    <a:pt x="2990" y="1110"/>
                    <a:pt x="2947" y="751"/>
                    <a:pt x="2820" y="416"/>
                  </a:cubicBezTo>
                  <a:cubicBezTo>
                    <a:pt x="2744" y="215"/>
                    <a:pt x="2564" y="0"/>
                    <a:pt x="23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21"/>
            <p:cNvSpPr/>
            <p:nvPr/>
          </p:nvSpPr>
          <p:spPr>
            <a:xfrm>
              <a:off x="7724412" y="540700"/>
              <a:ext cx="156592" cy="194211"/>
            </a:xfrm>
            <a:custGeom>
              <a:rect b="b" l="l" r="r" t="t"/>
              <a:pathLst>
                <a:path extrusionOk="0" h="5400" w="4354">
                  <a:moveTo>
                    <a:pt x="2375" y="1"/>
                  </a:moveTo>
                  <a:cubicBezTo>
                    <a:pt x="2336" y="1"/>
                    <a:pt x="2296" y="10"/>
                    <a:pt x="2257" y="30"/>
                  </a:cubicBezTo>
                  <a:cubicBezTo>
                    <a:pt x="2124" y="98"/>
                    <a:pt x="2078" y="259"/>
                    <a:pt x="2048" y="405"/>
                  </a:cubicBezTo>
                  <a:cubicBezTo>
                    <a:pt x="1940" y="948"/>
                    <a:pt x="1889" y="1509"/>
                    <a:pt x="1873" y="2075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1" y="2183"/>
                    <a:pt x="0" y="2730"/>
                    <a:pt x="641" y="3249"/>
                  </a:cubicBezTo>
                  <a:cubicBezTo>
                    <a:pt x="755" y="3341"/>
                    <a:pt x="902" y="3386"/>
                    <a:pt x="1045" y="3421"/>
                  </a:cubicBezTo>
                  <a:cubicBezTo>
                    <a:pt x="1322" y="3490"/>
                    <a:pt x="1606" y="3533"/>
                    <a:pt x="1891" y="3556"/>
                  </a:cubicBezTo>
                  <a:cubicBezTo>
                    <a:pt x="1909" y="3979"/>
                    <a:pt x="1935" y="4399"/>
                    <a:pt x="1958" y="4809"/>
                  </a:cubicBezTo>
                  <a:cubicBezTo>
                    <a:pt x="1971" y="5043"/>
                    <a:pt x="2030" y="5333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7" y="5399"/>
                    <a:pt x="2720" y="5118"/>
                    <a:pt x="2787" y="4880"/>
                  </a:cubicBezTo>
                  <a:cubicBezTo>
                    <a:pt x="2909" y="4438"/>
                    <a:pt x="2970" y="3986"/>
                    <a:pt x="3002" y="3530"/>
                  </a:cubicBezTo>
                  <a:cubicBezTo>
                    <a:pt x="3351" y="3484"/>
                    <a:pt x="3696" y="3408"/>
                    <a:pt x="4030" y="3292"/>
                  </a:cubicBezTo>
                  <a:cubicBezTo>
                    <a:pt x="4140" y="3255"/>
                    <a:pt x="4261" y="3203"/>
                    <a:pt x="4305" y="3095"/>
                  </a:cubicBezTo>
                  <a:cubicBezTo>
                    <a:pt x="4354" y="2971"/>
                    <a:pt x="4280" y="2846"/>
                    <a:pt x="4176" y="2750"/>
                  </a:cubicBezTo>
                  <a:cubicBezTo>
                    <a:pt x="4140" y="2715"/>
                    <a:pt x="4100" y="2685"/>
                    <a:pt x="4059" y="2657"/>
                  </a:cubicBezTo>
                  <a:cubicBezTo>
                    <a:pt x="3742" y="2448"/>
                    <a:pt x="3391" y="2294"/>
                    <a:pt x="3025" y="2194"/>
                  </a:cubicBezTo>
                  <a:cubicBezTo>
                    <a:pt x="3023" y="2102"/>
                    <a:pt x="3022" y="2010"/>
                    <a:pt x="3020" y="1919"/>
                  </a:cubicBezTo>
                  <a:cubicBezTo>
                    <a:pt x="3017" y="1770"/>
                    <a:pt x="3016" y="1620"/>
                    <a:pt x="3009" y="1470"/>
                  </a:cubicBezTo>
                  <a:cubicBezTo>
                    <a:pt x="2991" y="1109"/>
                    <a:pt x="2948" y="751"/>
                    <a:pt x="2821" y="417"/>
                  </a:cubicBezTo>
                  <a:cubicBezTo>
                    <a:pt x="2745" y="216"/>
                    <a:pt x="2565" y="1"/>
                    <a:pt x="23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21"/>
            <p:cNvSpPr/>
            <p:nvPr/>
          </p:nvSpPr>
          <p:spPr>
            <a:xfrm>
              <a:off x="7590301" y="97701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61"/>
                    <a:pt x="2048" y="405"/>
                  </a:cubicBezTo>
                  <a:cubicBezTo>
                    <a:pt x="1940" y="949"/>
                    <a:pt x="1890" y="1509"/>
                    <a:pt x="1872" y="2075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3"/>
                    <a:pt x="901" y="3386"/>
                    <a:pt x="1044" y="3421"/>
                  </a:cubicBezTo>
                  <a:cubicBezTo>
                    <a:pt x="1323" y="3490"/>
                    <a:pt x="1605" y="3533"/>
                    <a:pt x="1891" y="3557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0" y="5333"/>
                    <a:pt x="2258" y="5390"/>
                  </a:cubicBezTo>
                  <a:cubicBezTo>
                    <a:pt x="2282" y="5397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1"/>
                  </a:cubicBezTo>
                  <a:cubicBezTo>
                    <a:pt x="3350" y="3486"/>
                    <a:pt x="3696" y="3408"/>
                    <a:pt x="4029" y="3294"/>
                  </a:cubicBezTo>
                  <a:cubicBezTo>
                    <a:pt x="4141" y="3256"/>
                    <a:pt x="4262" y="3203"/>
                    <a:pt x="4304" y="3095"/>
                  </a:cubicBezTo>
                  <a:cubicBezTo>
                    <a:pt x="4354" y="2971"/>
                    <a:pt x="4279" y="2847"/>
                    <a:pt x="4177" y="2751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50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1" y="1111"/>
                    <a:pt x="2947" y="753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21"/>
            <p:cNvSpPr/>
            <p:nvPr/>
          </p:nvSpPr>
          <p:spPr>
            <a:xfrm>
              <a:off x="7257200" y="672725"/>
              <a:ext cx="156592" cy="194139"/>
            </a:xfrm>
            <a:custGeom>
              <a:rect b="b" l="l" r="r" t="t"/>
              <a:pathLst>
                <a:path extrusionOk="0" h="5398" w="4354">
                  <a:moveTo>
                    <a:pt x="2375" y="0"/>
                  </a:moveTo>
                  <a:cubicBezTo>
                    <a:pt x="2336" y="0"/>
                    <a:pt x="2297" y="10"/>
                    <a:pt x="2257" y="30"/>
                  </a:cubicBezTo>
                  <a:cubicBezTo>
                    <a:pt x="2125" y="98"/>
                    <a:pt x="2079" y="259"/>
                    <a:pt x="2050" y="405"/>
                  </a:cubicBezTo>
                  <a:cubicBezTo>
                    <a:pt x="1940" y="947"/>
                    <a:pt x="1889" y="1509"/>
                    <a:pt x="1874" y="2074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2" y="2183"/>
                    <a:pt x="1" y="2728"/>
                    <a:pt x="641" y="3249"/>
                  </a:cubicBezTo>
                  <a:cubicBezTo>
                    <a:pt x="757" y="3341"/>
                    <a:pt x="903" y="3384"/>
                    <a:pt x="1045" y="3421"/>
                  </a:cubicBezTo>
                  <a:cubicBezTo>
                    <a:pt x="1322" y="3490"/>
                    <a:pt x="1607" y="3533"/>
                    <a:pt x="1892" y="3556"/>
                  </a:cubicBezTo>
                  <a:cubicBezTo>
                    <a:pt x="1910" y="3979"/>
                    <a:pt x="1936" y="4397"/>
                    <a:pt x="1959" y="4809"/>
                  </a:cubicBezTo>
                  <a:cubicBezTo>
                    <a:pt x="1972" y="5042"/>
                    <a:pt x="2031" y="5332"/>
                    <a:pt x="2259" y="5389"/>
                  </a:cubicBezTo>
                  <a:cubicBezTo>
                    <a:pt x="2283" y="5395"/>
                    <a:pt x="2307" y="5398"/>
                    <a:pt x="2330" y="5398"/>
                  </a:cubicBezTo>
                  <a:cubicBezTo>
                    <a:pt x="2557" y="5398"/>
                    <a:pt x="2720" y="5118"/>
                    <a:pt x="2787" y="4879"/>
                  </a:cubicBezTo>
                  <a:cubicBezTo>
                    <a:pt x="2910" y="4438"/>
                    <a:pt x="2972" y="3986"/>
                    <a:pt x="3002" y="3529"/>
                  </a:cubicBezTo>
                  <a:cubicBezTo>
                    <a:pt x="3351" y="3484"/>
                    <a:pt x="3697" y="3408"/>
                    <a:pt x="4031" y="3292"/>
                  </a:cubicBezTo>
                  <a:cubicBezTo>
                    <a:pt x="4140" y="3255"/>
                    <a:pt x="4262" y="3203"/>
                    <a:pt x="4305" y="3094"/>
                  </a:cubicBezTo>
                  <a:cubicBezTo>
                    <a:pt x="4354" y="2970"/>
                    <a:pt x="4280" y="2846"/>
                    <a:pt x="4177" y="2750"/>
                  </a:cubicBezTo>
                  <a:cubicBezTo>
                    <a:pt x="4140" y="2715"/>
                    <a:pt x="4100" y="2685"/>
                    <a:pt x="4060" y="2657"/>
                  </a:cubicBezTo>
                  <a:cubicBezTo>
                    <a:pt x="3744" y="2448"/>
                    <a:pt x="3392" y="2292"/>
                    <a:pt x="3025" y="2194"/>
                  </a:cubicBezTo>
                  <a:cubicBezTo>
                    <a:pt x="3024" y="2102"/>
                    <a:pt x="3022" y="2009"/>
                    <a:pt x="3021" y="1918"/>
                  </a:cubicBezTo>
                  <a:cubicBezTo>
                    <a:pt x="3019" y="1770"/>
                    <a:pt x="3016" y="1620"/>
                    <a:pt x="3009" y="1470"/>
                  </a:cubicBezTo>
                  <a:cubicBezTo>
                    <a:pt x="2992" y="1109"/>
                    <a:pt x="2949" y="751"/>
                    <a:pt x="2822" y="416"/>
                  </a:cubicBezTo>
                  <a:cubicBezTo>
                    <a:pt x="2746" y="215"/>
                    <a:pt x="2566" y="0"/>
                    <a:pt x="23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1_1_1"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2"/>
          <p:cNvSpPr txBox="1"/>
          <p:nvPr>
            <p:ph type="title"/>
          </p:nvPr>
        </p:nvSpPr>
        <p:spPr>
          <a:xfrm>
            <a:off x="720000" y="540700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51" name="Google Shape;1151;p22"/>
          <p:cNvSpPr/>
          <p:nvPr/>
        </p:nvSpPr>
        <p:spPr>
          <a:xfrm flipH="1" rot="-6700918">
            <a:off x="-799744" y="269330"/>
            <a:ext cx="1764648" cy="1259473"/>
          </a:xfrm>
          <a:custGeom>
            <a:rect b="b" l="l" r="r" t="t"/>
            <a:pathLst>
              <a:path extrusionOk="0" h="31597" w="44268">
                <a:moveTo>
                  <a:pt x="28712" y="0"/>
                </a:moveTo>
                <a:cubicBezTo>
                  <a:pt x="26681" y="0"/>
                  <a:pt x="24648" y="193"/>
                  <a:pt x="22644" y="541"/>
                </a:cubicBezTo>
                <a:cubicBezTo>
                  <a:pt x="17981" y="1347"/>
                  <a:pt x="13340" y="3039"/>
                  <a:pt x="9623" y="6318"/>
                </a:cubicBezTo>
                <a:cubicBezTo>
                  <a:pt x="4062" y="11227"/>
                  <a:pt x="0" y="22150"/>
                  <a:pt x="6398" y="28431"/>
                </a:cubicBezTo>
                <a:cubicBezTo>
                  <a:pt x="8516" y="30512"/>
                  <a:pt x="11343" y="31533"/>
                  <a:pt x="14132" y="31594"/>
                </a:cubicBezTo>
                <a:cubicBezTo>
                  <a:pt x="14207" y="31596"/>
                  <a:pt x="14283" y="31596"/>
                  <a:pt x="14358" y="31596"/>
                </a:cubicBezTo>
                <a:cubicBezTo>
                  <a:pt x="16966" y="31596"/>
                  <a:pt x="19740" y="30619"/>
                  <a:pt x="21191" y="28182"/>
                </a:cubicBezTo>
                <a:cubicBezTo>
                  <a:pt x="22911" y="25291"/>
                  <a:pt x="22472" y="20924"/>
                  <a:pt x="24862" y="18732"/>
                </a:cubicBezTo>
                <a:cubicBezTo>
                  <a:pt x="26538" y="17194"/>
                  <a:pt x="28929" y="17388"/>
                  <a:pt x="31089" y="17312"/>
                </a:cubicBezTo>
                <a:cubicBezTo>
                  <a:pt x="34355" y="17197"/>
                  <a:pt x="38103" y="16290"/>
                  <a:pt x="40911" y="14347"/>
                </a:cubicBezTo>
                <a:cubicBezTo>
                  <a:pt x="42760" y="13070"/>
                  <a:pt x="44268" y="10804"/>
                  <a:pt x="44089" y="8344"/>
                </a:cubicBezTo>
                <a:cubicBezTo>
                  <a:pt x="43946" y="6386"/>
                  <a:pt x="43004" y="4878"/>
                  <a:pt x="41727" y="3735"/>
                </a:cubicBezTo>
                <a:cubicBezTo>
                  <a:pt x="40331" y="2484"/>
                  <a:pt x="38535" y="1671"/>
                  <a:pt x="36942" y="1183"/>
                </a:cubicBezTo>
                <a:cubicBezTo>
                  <a:pt x="34259" y="361"/>
                  <a:pt x="31488" y="0"/>
                  <a:pt x="2871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22"/>
          <p:cNvSpPr/>
          <p:nvPr/>
        </p:nvSpPr>
        <p:spPr>
          <a:xfrm rot="10800000">
            <a:off x="7686282" y="-458175"/>
            <a:ext cx="1736306" cy="931951"/>
          </a:xfrm>
          <a:custGeom>
            <a:rect b="b" l="l" r="r" t="t"/>
            <a:pathLst>
              <a:path extrusionOk="0" h="19728" w="36755">
                <a:moveTo>
                  <a:pt x="19098" y="0"/>
                </a:moveTo>
                <a:cubicBezTo>
                  <a:pt x="13479" y="0"/>
                  <a:pt x="7843" y="2593"/>
                  <a:pt x="4319" y="6983"/>
                </a:cubicBezTo>
                <a:cubicBezTo>
                  <a:pt x="1699" y="10246"/>
                  <a:pt x="201" y="14241"/>
                  <a:pt x="28" y="18418"/>
                </a:cubicBezTo>
                <a:cubicBezTo>
                  <a:pt x="0" y="19066"/>
                  <a:pt x="651" y="19659"/>
                  <a:pt x="1279" y="19659"/>
                </a:cubicBezTo>
                <a:cubicBezTo>
                  <a:pt x="1303" y="19659"/>
                  <a:pt x="1327" y="19658"/>
                  <a:pt x="1351" y="19656"/>
                </a:cubicBezTo>
                <a:cubicBezTo>
                  <a:pt x="1351" y="19656"/>
                  <a:pt x="10655" y="19728"/>
                  <a:pt x="20013" y="19728"/>
                </a:cubicBezTo>
                <a:cubicBezTo>
                  <a:pt x="25871" y="19728"/>
                  <a:pt x="31751" y="19700"/>
                  <a:pt x="35384" y="19609"/>
                </a:cubicBezTo>
                <a:lnTo>
                  <a:pt x="35384" y="19607"/>
                </a:lnTo>
                <a:cubicBezTo>
                  <a:pt x="36259" y="19589"/>
                  <a:pt x="36754" y="18742"/>
                  <a:pt x="36564" y="17948"/>
                </a:cubicBezTo>
                <a:cubicBezTo>
                  <a:pt x="35724" y="14466"/>
                  <a:pt x="34812" y="10947"/>
                  <a:pt x="33024" y="7816"/>
                </a:cubicBezTo>
                <a:cubicBezTo>
                  <a:pt x="31146" y="4529"/>
                  <a:pt x="28259" y="2136"/>
                  <a:pt x="24683" y="911"/>
                </a:cubicBezTo>
                <a:cubicBezTo>
                  <a:pt x="22877" y="294"/>
                  <a:pt x="20989" y="0"/>
                  <a:pt x="1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53" name="Google Shape;1153;p22"/>
          <p:cNvGrpSpPr/>
          <p:nvPr/>
        </p:nvGrpSpPr>
        <p:grpSpPr>
          <a:xfrm flipH="1" rot="5400000">
            <a:off x="8364277" y="575794"/>
            <a:ext cx="835248" cy="197080"/>
            <a:chOff x="2033525" y="4504256"/>
            <a:chExt cx="835248" cy="197080"/>
          </a:xfrm>
        </p:grpSpPr>
        <p:sp>
          <p:nvSpPr>
            <p:cNvPr id="1154" name="Google Shape;1154;p22"/>
            <p:cNvSpPr/>
            <p:nvPr/>
          </p:nvSpPr>
          <p:spPr>
            <a:xfrm>
              <a:off x="233396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5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22"/>
            <p:cNvSpPr/>
            <p:nvPr/>
          </p:nvSpPr>
          <p:spPr>
            <a:xfrm>
              <a:off x="2634404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3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1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22"/>
            <p:cNvSpPr/>
            <p:nvPr/>
          </p:nvSpPr>
          <p:spPr>
            <a:xfrm>
              <a:off x="203352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0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7" name="Google Shape;1157;p22"/>
          <p:cNvGrpSpPr/>
          <p:nvPr/>
        </p:nvGrpSpPr>
        <p:grpSpPr>
          <a:xfrm flipH="1" rot="-9399914">
            <a:off x="87203" y="-473516"/>
            <a:ext cx="1043221" cy="1115432"/>
            <a:chOff x="6260489" y="-388390"/>
            <a:chExt cx="1043228" cy="1115440"/>
          </a:xfrm>
        </p:grpSpPr>
        <p:sp>
          <p:nvSpPr>
            <p:cNvPr id="1158" name="Google Shape;1158;p22"/>
            <p:cNvSpPr/>
            <p:nvPr/>
          </p:nvSpPr>
          <p:spPr>
            <a:xfrm rot="4501373">
              <a:off x="6922875" y="614472"/>
              <a:ext cx="91649" cy="84098"/>
            </a:xfrm>
            <a:custGeom>
              <a:rect b="b" l="l" r="r" t="t"/>
              <a:pathLst>
                <a:path extrusionOk="0" h="1560" w="1700">
                  <a:moveTo>
                    <a:pt x="964" y="1"/>
                  </a:moveTo>
                  <a:cubicBezTo>
                    <a:pt x="721" y="1"/>
                    <a:pt x="478" y="126"/>
                    <a:pt x="334" y="321"/>
                  </a:cubicBezTo>
                  <a:cubicBezTo>
                    <a:pt x="1" y="774"/>
                    <a:pt x="314" y="1481"/>
                    <a:pt x="866" y="1554"/>
                  </a:cubicBezTo>
                  <a:cubicBezTo>
                    <a:pt x="898" y="1558"/>
                    <a:pt x="929" y="1560"/>
                    <a:pt x="961" y="1560"/>
                  </a:cubicBezTo>
                  <a:cubicBezTo>
                    <a:pt x="1220" y="1560"/>
                    <a:pt x="1482" y="1429"/>
                    <a:pt x="1561" y="1167"/>
                  </a:cubicBezTo>
                  <a:cubicBezTo>
                    <a:pt x="1571" y="1137"/>
                    <a:pt x="1576" y="1105"/>
                    <a:pt x="1579" y="1073"/>
                  </a:cubicBezTo>
                  <a:cubicBezTo>
                    <a:pt x="1696" y="881"/>
                    <a:pt x="1699" y="639"/>
                    <a:pt x="1608" y="432"/>
                  </a:cubicBezTo>
                  <a:cubicBezTo>
                    <a:pt x="1501" y="189"/>
                    <a:pt x="1279" y="18"/>
                    <a:pt x="1011" y="2"/>
                  </a:cubicBezTo>
                  <a:cubicBezTo>
                    <a:pt x="995" y="1"/>
                    <a:pt x="980" y="1"/>
                    <a:pt x="9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22"/>
            <p:cNvSpPr/>
            <p:nvPr/>
          </p:nvSpPr>
          <p:spPr>
            <a:xfrm rot="4501373">
              <a:off x="6945541" y="502790"/>
              <a:ext cx="88199" cy="81403"/>
            </a:xfrm>
            <a:custGeom>
              <a:rect b="b" l="l" r="r" t="t"/>
              <a:pathLst>
                <a:path extrusionOk="0" h="1510" w="1636">
                  <a:moveTo>
                    <a:pt x="848" y="1"/>
                  </a:moveTo>
                  <a:cubicBezTo>
                    <a:pt x="653" y="1"/>
                    <a:pt x="461" y="73"/>
                    <a:pt x="322" y="231"/>
                  </a:cubicBezTo>
                  <a:cubicBezTo>
                    <a:pt x="1" y="597"/>
                    <a:pt x="70" y="1231"/>
                    <a:pt x="547" y="1428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1" y="1483"/>
                    <a:pt x="845" y="1483"/>
                    <a:pt x="849" y="1483"/>
                  </a:cubicBezTo>
                  <a:cubicBezTo>
                    <a:pt x="872" y="1498"/>
                    <a:pt x="898" y="1509"/>
                    <a:pt x="926" y="1509"/>
                  </a:cubicBezTo>
                  <a:cubicBezTo>
                    <a:pt x="928" y="1509"/>
                    <a:pt x="930" y="1509"/>
                    <a:pt x="931" y="1509"/>
                  </a:cubicBezTo>
                  <a:cubicBezTo>
                    <a:pt x="1080" y="1503"/>
                    <a:pt x="1218" y="1446"/>
                    <a:pt x="1334" y="1358"/>
                  </a:cubicBezTo>
                  <a:cubicBezTo>
                    <a:pt x="1340" y="1353"/>
                    <a:pt x="1348" y="1352"/>
                    <a:pt x="1354" y="1346"/>
                  </a:cubicBezTo>
                  <a:cubicBezTo>
                    <a:pt x="1366" y="1339"/>
                    <a:pt x="1373" y="1329"/>
                    <a:pt x="1381" y="1320"/>
                  </a:cubicBezTo>
                  <a:cubicBezTo>
                    <a:pt x="1386" y="1317"/>
                    <a:pt x="1389" y="1313"/>
                    <a:pt x="1393" y="1310"/>
                  </a:cubicBezTo>
                  <a:cubicBezTo>
                    <a:pt x="1431" y="1275"/>
                    <a:pt x="1464" y="1236"/>
                    <a:pt x="1490" y="1193"/>
                  </a:cubicBezTo>
                  <a:cubicBezTo>
                    <a:pt x="1555" y="1101"/>
                    <a:pt x="1599" y="995"/>
                    <a:pt x="1611" y="880"/>
                  </a:cubicBezTo>
                  <a:cubicBezTo>
                    <a:pt x="1614" y="866"/>
                    <a:pt x="1611" y="851"/>
                    <a:pt x="1612" y="837"/>
                  </a:cubicBezTo>
                  <a:cubicBezTo>
                    <a:pt x="1635" y="687"/>
                    <a:pt x="1618" y="529"/>
                    <a:pt x="1534" y="384"/>
                  </a:cubicBezTo>
                  <a:cubicBezTo>
                    <a:pt x="1393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22"/>
            <p:cNvSpPr/>
            <p:nvPr/>
          </p:nvSpPr>
          <p:spPr>
            <a:xfrm rot="4501373">
              <a:off x="7179341" y="359045"/>
              <a:ext cx="91542" cy="84098"/>
            </a:xfrm>
            <a:custGeom>
              <a:rect b="b" l="l" r="r" t="t"/>
              <a:pathLst>
                <a:path extrusionOk="0" h="1560" w="1698">
                  <a:moveTo>
                    <a:pt x="963" y="1"/>
                  </a:moveTo>
                  <a:cubicBezTo>
                    <a:pt x="719" y="1"/>
                    <a:pt x="476" y="126"/>
                    <a:pt x="332" y="321"/>
                  </a:cubicBezTo>
                  <a:cubicBezTo>
                    <a:pt x="0" y="774"/>
                    <a:pt x="312" y="1481"/>
                    <a:pt x="866" y="1553"/>
                  </a:cubicBezTo>
                  <a:cubicBezTo>
                    <a:pt x="897" y="1557"/>
                    <a:pt x="929" y="1559"/>
                    <a:pt x="960" y="1559"/>
                  </a:cubicBezTo>
                  <a:cubicBezTo>
                    <a:pt x="1218" y="1559"/>
                    <a:pt x="1480" y="1429"/>
                    <a:pt x="1558" y="1167"/>
                  </a:cubicBezTo>
                  <a:cubicBezTo>
                    <a:pt x="1569" y="1136"/>
                    <a:pt x="1574" y="1105"/>
                    <a:pt x="1579" y="1073"/>
                  </a:cubicBezTo>
                  <a:cubicBezTo>
                    <a:pt x="1694" y="881"/>
                    <a:pt x="1697" y="638"/>
                    <a:pt x="1606" y="432"/>
                  </a:cubicBezTo>
                  <a:lnTo>
                    <a:pt x="1606" y="431"/>
                  </a:lnTo>
                  <a:cubicBezTo>
                    <a:pt x="1499" y="188"/>
                    <a:pt x="1277" y="18"/>
                    <a:pt x="1010" y="2"/>
                  </a:cubicBezTo>
                  <a:cubicBezTo>
                    <a:pt x="995" y="1"/>
                    <a:pt x="979" y="1"/>
                    <a:pt x="9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22"/>
            <p:cNvSpPr/>
            <p:nvPr/>
          </p:nvSpPr>
          <p:spPr>
            <a:xfrm rot="4501373">
              <a:off x="7097485" y="452276"/>
              <a:ext cx="88145" cy="81349"/>
            </a:xfrm>
            <a:custGeom>
              <a:rect b="b" l="l" r="r" t="t"/>
              <a:pathLst>
                <a:path extrusionOk="0" h="1509" w="1635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0" y="597"/>
                    <a:pt x="69" y="1229"/>
                    <a:pt x="547" y="1429"/>
                  </a:cubicBezTo>
                  <a:cubicBezTo>
                    <a:pt x="644" y="1468"/>
                    <a:pt x="746" y="1483"/>
                    <a:pt x="849" y="1483"/>
                  </a:cubicBezTo>
                  <a:cubicBezTo>
                    <a:pt x="872" y="1497"/>
                    <a:pt x="897" y="1508"/>
                    <a:pt x="926" y="1508"/>
                  </a:cubicBezTo>
                  <a:cubicBezTo>
                    <a:pt x="927" y="1508"/>
                    <a:pt x="929" y="1508"/>
                    <a:pt x="931" y="1508"/>
                  </a:cubicBezTo>
                  <a:cubicBezTo>
                    <a:pt x="1079" y="1502"/>
                    <a:pt x="1218" y="1444"/>
                    <a:pt x="1333" y="1356"/>
                  </a:cubicBezTo>
                  <a:cubicBezTo>
                    <a:pt x="1339" y="1352"/>
                    <a:pt x="1348" y="1351"/>
                    <a:pt x="1354" y="1346"/>
                  </a:cubicBezTo>
                  <a:cubicBezTo>
                    <a:pt x="1365" y="1338"/>
                    <a:pt x="1371" y="1328"/>
                    <a:pt x="1381" y="1319"/>
                  </a:cubicBezTo>
                  <a:cubicBezTo>
                    <a:pt x="1385" y="1316"/>
                    <a:pt x="1388" y="1312"/>
                    <a:pt x="1393" y="1309"/>
                  </a:cubicBezTo>
                  <a:cubicBezTo>
                    <a:pt x="1430" y="1274"/>
                    <a:pt x="1463" y="1237"/>
                    <a:pt x="1489" y="1193"/>
                  </a:cubicBezTo>
                  <a:cubicBezTo>
                    <a:pt x="1554" y="1101"/>
                    <a:pt x="1599" y="994"/>
                    <a:pt x="1610" y="879"/>
                  </a:cubicBezTo>
                  <a:cubicBezTo>
                    <a:pt x="1612" y="864"/>
                    <a:pt x="1610" y="850"/>
                    <a:pt x="1612" y="836"/>
                  </a:cubicBezTo>
                  <a:cubicBezTo>
                    <a:pt x="1635" y="685"/>
                    <a:pt x="1616" y="528"/>
                    <a:pt x="1533" y="384"/>
                  </a:cubicBezTo>
                  <a:cubicBezTo>
                    <a:pt x="1392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22"/>
            <p:cNvSpPr/>
            <p:nvPr/>
          </p:nvSpPr>
          <p:spPr>
            <a:xfrm rot="4501373">
              <a:off x="6568735" y="540008"/>
              <a:ext cx="91542" cy="84098"/>
            </a:xfrm>
            <a:custGeom>
              <a:rect b="b" l="l" r="r" t="t"/>
              <a:pathLst>
                <a:path extrusionOk="0" h="1560" w="1698">
                  <a:moveTo>
                    <a:pt x="967" y="1"/>
                  </a:moveTo>
                  <a:cubicBezTo>
                    <a:pt x="723" y="1"/>
                    <a:pt x="478" y="126"/>
                    <a:pt x="333" y="322"/>
                  </a:cubicBezTo>
                  <a:cubicBezTo>
                    <a:pt x="0" y="775"/>
                    <a:pt x="313" y="1481"/>
                    <a:pt x="866" y="1553"/>
                  </a:cubicBezTo>
                  <a:cubicBezTo>
                    <a:pt x="898" y="1557"/>
                    <a:pt x="930" y="1559"/>
                    <a:pt x="963" y="1559"/>
                  </a:cubicBezTo>
                  <a:cubicBezTo>
                    <a:pt x="1219" y="1559"/>
                    <a:pt x="1482" y="1428"/>
                    <a:pt x="1560" y="1168"/>
                  </a:cubicBezTo>
                  <a:cubicBezTo>
                    <a:pt x="1569" y="1138"/>
                    <a:pt x="1574" y="1106"/>
                    <a:pt x="1579" y="1074"/>
                  </a:cubicBezTo>
                  <a:cubicBezTo>
                    <a:pt x="1694" y="881"/>
                    <a:pt x="1697" y="638"/>
                    <a:pt x="1606" y="432"/>
                  </a:cubicBezTo>
                  <a:cubicBezTo>
                    <a:pt x="1499" y="190"/>
                    <a:pt x="1279" y="19"/>
                    <a:pt x="1010" y="2"/>
                  </a:cubicBezTo>
                  <a:cubicBezTo>
                    <a:pt x="996" y="1"/>
                    <a:pt x="981" y="1"/>
                    <a:pt x="9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22"/>
            <p:cNvSpPr/>
            <p:nvPr/>
          </p:nvSpPr>
          <p:spPr>
            <a:xfrm rot="4501373">
              <a:off x="6658203" y="617141"/>
              <a:ext cx="103456" cy="95257"/>
            </a:xfrm>
            <a:custGeom>
              <a:rect b="b" l="l" r="r" t="t"/>
              <a:pathLst>
                <a:path extrusionOk="0" h="1767" w="1919">
                  <a:moveTo>
                    <a:pt x="924" y="0"/>
                  </a:moveTo>
                  <a:cubicBezTo>
                    <a:pt x="760" y="0"/>
                    <a:pt x="598" y="46"/>
                    <a:pt x="461" y="148"/>
                  </a:cubicBezTo>
                  <a:cubicBezTo>
                    <a:pt x="113" y="405"/>
                    <a:pt x="1" y="914"/>
                    <a:pt x="271" y="1263"/>
                  </a:cubicBezTo>
                  <a:cubicBezTo>
                    <a:pt x="311" y="1376"/>
                    <a:pt x="372" y="1480"/>
                    <a:pt x="460" y="1563"/>
                  </a:cubicBezTo>
                  <a:cubicBezTo>
                    <a:pt x="606" y="1702"/>
                    <a:pt x="797" y="1766"/>
                    <a:pt x="990" y="1766"/>
                  </a:cubicBezTo>
                  <a:cubicBezTo>
                    <a:pt x="1213" y="1766"/>
                    <a:pt x="1439" y="1681"/>
                    <a:pt x="1601" y="1524"/>
                  </a:cubicBezTo>
                  <a:cubicBezTo>
                    <a:pt x="1914" y="1224"/>
                    <a:pt x="1918" y="682"/>
                    <a:pt x="1656" y="350"/>
                  </a:cubicBezTo>
                  <a:cubicBezTo>
                    <a:pt x="1483" y="133"/>
                    <a:pt x="1201" y="0"/>
                    <a:pt x="9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22"/>
            <p:cNvSpPr/>
            <p:nvPr/>
          </p:nvSpPr>
          <p:spPr>
            <a:xfrm rot="4501373">
              <a:off x="6696081" y="495378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2" y="230"/>
                  </a:cubicBezTo>
                  <a:cubicBezTo>
                    <a:pt x="1" y="596"/>
                    <a:pt x="70" y="1230"/>
                    <a:pt x="548" y="1429"/>
                  </a:cubicBezTo>
                  <a:cubicBezTo>
                    <a:pt x="640" y="1466"/>
                    <a:pt x="738" y="1482"/>
                    <a:pt x="836" y="1482"/>
                  </a:cubicBezTo>
                  <a:cubicBezTo>
                    <a:pt x="841" y="1482"/>
                    <a:pt x="845" y="1482"/>
                    <a:pt x="849" y="1482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30" y="1508"/>
                    <a:pt x="931" y="1508"/>
                  </a:cubicBezTo>
                  <a:cubicBezTo>
                    <a:pt x="1080" y="1502"/>
                    <a:pt x="1218" y="1445"/>
                    <a:pt x="1334" y="1357"/>
                  </a:cubicBezTo>
                  <a:cubicBezTo>
                    <a:pt x="1341" y="1352"/>
                    <a:pt x="1348" y="1351"/>
                    <a:pt x="1356" y="1345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2" y="1274"/>
                    <a:pt x="1464" y="1236"/>
                    <a:pt x="1491" y="1192"/>
                  </a:cubicBezTo>
                  <a:cubicBezTo>
                    <a:pt x="1555" y="1100"/>
                    <a:pt x="1599" y="993"/>
                    <a:pt x="1612" y="879"/>
                  </a:cubicBezTo>
                  <a:cubicBezTo>
                    <a:pt x="1614" y="865"/>
                    <a:pt x="1611" y="850"/>
                    <a:pt x="1612" y="836"/>
                  </a:cubicBezTo>
                  <a:cubicBezTo>
                    <a:pt x="1635" y="686"/>
                    <a:pt x="1617" y="528"/>
                    <a:pt x="1534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22"/>
            <p:cNvSpPr/>
            <p:nvPr/>
          </p:nvSpPr>
          <p:spPr>
            <a:xfrm rot="4501373">
              <a:off x="7035863" y="539507"/>
              <a:ext cx="91542" cy="84098"/>
            </a:xfrm>
            <a:custGeom>
              <a:rect b="b" l="l" r="r" t="t"/>
              <a:pathLst>
                <a:path extrusionOk="0" h="1560" w="1698">
                  <a:moveTo>
                    <a:pt x="967" y="0"/>
                  </a:moveTo>
                  <a:cubicBezTo>
                    <a:pt x="723" y="0"/>
                    <a:pt x="479" y="125"/>
                    <a:pt x="334" y="322"/>
                  </a:cubicBezTo>
                  <a:cubicBezTo>
                    <a:pt x="1" y="775"/>
                    <a:pt x="314" y="1481"/>
                    <a:pt x="867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3" y="1428"/>
                    <a:pt x="1561" y="1168"/>
                  </a:cubicBezTo>
                  <a:cubicBezTo>
                    <a:pt x="1569" y="1137"/>
                    <a:pt x="1577" y="1106"/>
                    <a:pt x="1579" y="1074"/>
                  </a:cubicBezTo>
                  <a:cubicBezTo>
                    <a:pt x="1695" y="880"/>
                    <a:pt x="1698" y="638"/>
                    <a:pt x="1607" y="432"/>
                  </a:cubicBezTo>
                  <a:cubicBezTo>
                    <a:pt x="1500" y="188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22"/>
            <p:cNvSpPr/>
            <p:nvPr/>
          </p:nvSpPr>
          <p:spPr>
            <a:xfrm rot="4501373">
              <a:off x="6830728" y="447140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70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5" y="1483"/>
                    <a:pt x="849" y="1483"/>
                  </a:cubicBezTo>
                  <a:cubicBezTo>
                    <a:pt x="872" y="1498"/>
                    <a:pt x="898" y="1509"/>
                    <a:pt x="926" y="1509"/>
                  </a:cubicBezTo>
                  <a:cubicBezTo>
                    <a:pt x="928" y="1509"/>
                    <a:pt x="929" y="1509"/>
                    <a:pt x="931" y="1509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39" y="1353"/>
                    <a:pt x="1348" y="1352"/>
                    <a:pt x="1355" y="1346"/>
                  </a:cubicBezTo>
                  <a:cubicBezTo>
                    <a:pt x="1365" y="1339"/>
                    <a:pt x="1373" y="1328"/>
                    <a:pt x="1381" y="1320"/>
                  </a:cubicBezTo>
                  <a:cubicBezTo>
                    <a:pt x="1386" y="1317"/>
                    <a:pt x="1388" y="1313"/>
                    <a:pt x="1393" y="1310"/>
                  </a:cubicBezTo>
                  <a:cubicBezTo>
                    <a:pt x="1432" y="1275"/>
                    <a:pt x="1463" y="1236"/>
                    <a:pt x="1489" y="1194"/>
                  </a:cubicBezTo>
                  <a:cubicBezTo>
                    <a:pt x="1554" y="1100"/>
                    <a:pt x="1599" y="995"/>
                    <a:pt x="1612" y="880"/>
                  </a:cubicBezTo>
                  <a:cubicBezTo>
                    <a:pt x="1614" y="865"/>
                    <a:pt x="1611" y="851"/>
                    <a:pt x="1612" y="836"/>
                  </a:cubicBezTo>
                  <a:cubicBezTo>
                    <a:pt x="1635" y="686"/>
                    <a:pt x="1616" y="529"/>
                    <a:pt x="1533" y="385"/>
                  </a:cubicBezTo>
                  <a:cubicBezTo>
                    <a:pt x="1393" y="140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22"/>
            <p:cNvSpPr/>
            <p:nvPr/>
          </p:nvSpPr>
          <p:spPr>
            <a:xfrm rot="4501373">
              <a:off x="6805119" y="586530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8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0" y="597"/>
                    <a:pt x="70" y="1230"/>
                    <a:pt x="549" y="1428"/>
                  </a:cubicBezTo>
                  <a:cubicBezTo>
                    <a:pt x="644" y="1468"/>
                    <a:pt x="748" y="1483"/>
                    <a:pt x="849" y="1483"/>
                  </a:cubicBezTo>
                  <a:cubicBezTo>
                    <a:pt x="873" y="1498"/>
                    <a:pt x="899" y="1509"/>
                    <a:pt x="927" y="1509"/>
                  </a:cubicBezTo>
                  <a:cubicBezTo>
                    <a:pt x="929" y="1509"/>
                    <a:pt x="931" y="1509"/>
                    <a:pt x="933" y="1509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41" y="1353"/>
                    <a:pt x="1348" y="1350"/>
                    <a:pt x="1355" y="1346"/>
                  </a:cubicBezTo>
                  <a:cubicBezTo>
                    <a:pt x="1365" y="1338"/>
                    <a:pt x="1373" y="1327"/>
                    <a:pt x="1383" y="1320"/>
                  </a:cubicBezTo>
                  <a:cubicBezTo>
                    <a:pt x="1386" y="1315"/>
                    <a:pt x="1390" y="1312"/>
                    <a:pt x="1393" y="1310"/>
                  </a:cubicBezTo>
                  <a:cubicBezTo>
                    <a:pt x="1432" y="1275"/>
                    <a:pt x="1465" y="1236"/>
                    <a:pt x="1491" y="1193"/>
                  </a:cubicBezTo>
                  <a:cubicBezTo>
                    <a:pt x="1554" y="1100"/>
                    <a:pt x="1599" y="994"/>
                    <a:pt x="1612" y="880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3"/>
                  </a:cubicBezTo>
                  <a:cubicBezTo>
                    <a:pt x="1393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22"/>
            <p:cNvSpPr/>
            <p:nvPr/>
          </p:nvSpPr>
          <p:spPr>
            <a:xfrm rot="4501373">
              <a:off x="6825113" y="284555"/>
              <a:ext cx="91595" cy="84098"/>
            </a:xfrm>
            <a:custGeom>
              <a:rect b="b" l="l" r="r" t="t"/>
              <a:pathLst>
                <a:path extrusionOk="0" h="1560" w="1699">
                  <a:moveTo>
                    <a:pt x="967" y="0"/>
                  </a:moveTo>
                  <a:cubicBezTo>
                    <a:pt x="722" y="0"/>
                    <a:pt x="478" y="125"/>
                    <a:pt x="333" y="322"/>
                  </a:cubicBezTo>
                  <a:cubicBezTo>
                    <a:pt x="0" y="775"/>
                    <a:pt x="313" y="1481"/>
                    <a:pt x="866" y="1553"/>
                  </a:cubicBezTo>
                  <a:cubicBezTo>
                    <a:pt x="898" y="1557"/>
                    <a:pt x="930" y="1559"/>
                    <a:pt x="963" y="1559"/>
                  </a:cubicBezTo>
                  <a:cubicBezTo>
                    <a:pt x="1221" y="1559"/>
                    <a:pt x="1482" y="1428"/>
                    <a:pt x="1560" y="1168"/>
                  </a:cubicBezTo>
                  <a:cubicBezTo>
                    <a:pt x="1570" y="1137"/>
                    <a:pt x="1576" y="1106"/>
                    <a:pt x="1579" y="1074"/>
                  </a:cubicBezTo>
                  <a:cubicBezTo>
                    <a:pt x="1696" y="880"/>
                    <a:pt x="1698" y="638"/>
                    <a:pt x="1608" y="432"/>
                  </a:cubicBezTo>
                  <a:cubicBezTo>
                    <a:pt x="1501" y="188"/>
                    <a:pt x="1279" y="19"/>
                    <a:pt x="1010" y="2"/>
                  </a:cubicBezTo>
                  <a:cubicBezTo>
                    <a:pt x="996" y="1"/>
                    <a:pt x="981" y="0"/>
                    <a:pt x="9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22"/>
            <p:cNvSpPr/>
            <p:nvPr/>
          </p:nvSpPr>
          <p:spPr>
            <a:xfrm rot="4501373">
              <a:off x="6914633" y="361674"/>
              <a:ext cx="103510" cy="95257"/>
            </a:xfrm>
            <a:custGeom>
              <a:rect b="b" l="l" r="r" t="t"/>
              <a:pathLst>
                <a:path extrusionOk="0" h="1767" w="1920">
                  <a:moveTo>
                    <a:pt x="925" y="1"/>
                  </a:moveTo>
                  <a:cubicBezTo>
                    <a:pt x="761" y="1"/>
                    <a:pt x="599" y="47"/>
                    <a:pt x="461" y="149"/>
                  </a:cubicBezTo>
                  <a:cubicBezTo>
                    <a:pt x="115" y="405"/>
                    <a:pt x="1" y="913"/>
                    <a:pt x="271" y="1264"/>
                  </a:cubicBezTo>
                  <a:cubicBezTo>
                    <a:pt x="311" y="1376"/>
                    <a:pt x="372" y="1480"/>
                    <a:pt x="460" y="1564"/>
                  </a:cubicBezTo>
                  <a:cubicBezTo>
                    <a:pt x="606" y="1703"/>
                    <a:pt x="797" y="1767"/>
                    <a:pt x="990" y="1767"/>
                  </a:cubicBezTo>
                  <a:cubicBezTo>
                    <a:pt x="1214" y="1767"/>
                    <a:pt x="1439" y="1681"/>
                    <a:pt x="1601" y="1525"/>
                  </a:cubicBezTo>
                  <a:cubicBezTo>
                    <a:pt x="1914" y="1225"/>
                    <a:pt x="1920" y="682"/>
                    <a:pt x="1656" y="351"/>
                  </a:cubicBezTo>
                  <a:cubicBezTo>
                    <a:pt x="1483" y="133"/>
                    <a:pt x="1202" y="1"/>
                    <a:pt x="9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22"/>
            <p:cNvSpPr/>
            <p:nvPr/>
          </p:nvSpPr>
          <p:spPr>
            <a:xfrm rot="4501373">
              <a:off x="6847779" y="172928"/>
              <a:ext cx="88145" cy="81295"/>
            </a:xfrm>
            <a:custGeom>
              <a:rect b="b" l="l" r="r" t="t"/>
              <a:pathLst>
                <a:path extrusionOk="0" h="1508" w="1635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0" y="597"/>
                    <a:pt x="69" y="1229"/>
                    <a:pt x="547" y="1428"/>
                  </a:cubicBezTo>
                  <a:cubicBezTo>
                    <a:pt x="644" y="1468"/>
                    <a:pt x="746" y="1483"/>
                    <a:pt x="848" y="1483"/>
                  </a:cubicBezTo>
                  <a:cubicBezTo>
                    <a:pt x="871" y="1498"/>
                    <a:pt x="897" y="1508"/>
                    <a:pt x="925" y="1508"/>
                  </a:cubicBezTo>
                  <a:cubicBezTo>
                    <a:pt x="927" y="1508"/>
                    <a:pt x="929" y="1507"/>
                    <a:pt x="931" y="1507"/>
                  </a:cubicBezTo>
                  <a:cubicBezTo>
                    <a:pt x="1079" y="1502"/>
                    <a:pt x="1218" y="1445"/>
                    <a:pt x="1332" y="1356"/>
                  </a:cubicBezTo>
                  <a:cubicBezTo>
                    <a:pt x="1339" y="1352"/>
                    <a:pt x="1348" y="1350"/>
                    <a:pt x="1353" y="1346"/>
                  </a:cubicBezTo>
                  <a:cubicBezTo>
                    <a:pt x="1365" y="1337"/>
                    <a:pt x="1371" y="1327"/>
                    <a:pt x="1381" y="1318"/>
                  </a:cubicBezTo>
                  <a:cubicBezTo>
                    <a:pt x="1385" y="1315"/>
                    <a:pt x="1388" y="1311"/>
                    <a:pt x="1392" y="1308"/>
                  </a:cubicBezTo>
                  <a:cubicBezTo>
                    <a:pt x="1430" y="1274"/>
                    <a:pt x="1463" y="1236"/>
                    <a:pt x="1489" y="1193"/>
                  </a:cubicBezTo>
                  <a:cubicBezTo>
                    <a:pt x="1554" y="1100"/>
                    <a:pt x="1599" y="994"/>
                    <a:pt x="1610" y="878"/>
                  </a:cubicBezTo>
                  <a:cubicBezTo>
                    <a:pt x="1612" y="864"/>
                    <a:pt x="1610" y="851"/>
                    <a:pt x="1612" y="836"/>
                  </a:cubicBezTo>
                  <a:lnTo>
                    <a:pt x="1612" y="835"/>
                  </a:lnTo>
                  <a:cubicBezTo>
                    <a:pt x="1635" y="685"/>
                    <a:pt x="1616" y="528"/>
                    <a:pt x="1532" y="383"/>
                  </a:cubicBezTo>
                  <a:cubicBezTo>
                    <a:pt x="1392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22"/>
            <p:cNvSpPr/>
            <p:nvPr/>
          </p:nvSpPr>
          <p:spPr>
            <a:xfrm rot="4501373">
              <a:off x="6952505" y="239865"/>
              <a:ext cx="88199" cy="81403"/>
            </a:xfrm>
            <a:custGeom>
              <a:rect b="b" l="l" r="r" t="t"/>
              <a:pathLst>
                <a:path extrusionOk="0" h="1510" w="1636">
                  <a:moveTo>
                    <a:pt x="847" y="1"/>
                  </a:moveTo>
                  <a:cubicBezTo>
                    <a:pt x="653" y="1"/>
                    <a:pt x="461" y="73"/>
                    <a:pt x="322" y="230"/>
                  </a:cubicBezTo>
                  <a:cubicBezTo>
                    <a:pt x="1" y="597"/>
                    <a:pt x="70" y="1230"/>
                    <a:pt x="548" y="1428"/>
                  </a:cubicBezTo>
                  <a:cubicBezTo>
                    <a:pt x="640" y="1467"/>
                    <a:pt x="740" y="1483"/>
                    <a:pt x="837" y="1483"/>
                  </a:cubicBezTo>
                  <a:cubicBezTo>
                    <a:pt x="841" y="1483"/>
                    <a:pt x="845" y="1483"/>
                    <a:pt x="849" y="1483"/>
                  </a:cubicBezTo>
                  <a:cubicBezTo>
                    <a:pt x="872" y="1498"/>
                    <a:pt x="898" y="1509"/>
                    <a:pt x="927" y="1509"/>
                  </a:cubicBezTo>
                  <a:cubicBezTo>
                    <a:pt x="929" y="1509"/>
                    <a:pt x="931" y="1509"/>
                    <a:pt x="933" y="1509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41" y="1353"/>
                    <a:pt x="1348" y="1352"/>
                    <a:pt x="1356" y="1346"/>
                  </a:cubicBezTo>
                  <a:cubicBezTo>
                    <a:pt x="1366" y="1339"/>
                    <a:pt x="1373" y="1327"/>
                    <a:pt x="1383" y="1320"/>
                  </a:cubicBezTo>
                  <a:cubicBezTo>
                    <a:pt x="1386" y="1316"/>
                    <a:pt x="1389" y="1313"/>
                    <a:pt x="1393" y="1310"/>
                  </a:cubicBezTo>
                  <a:cubicBezTo>
                    <a:pt x="1432" y="1275"/>
                    <a:pt x="1464" y="1236"/>
                    <a:pt x="1491" y="1193"/>
                  </a:cubicBezTo>
                  <a:cubicBezTo>
                    <a:pt x="1555" y="1101"/>
                    <a:pt x="1599" y="994"/>
                    <a:pt x="1612" y="880"/>
                  </a:cubicBezTo>
                  <a:cubicBezTo>
                    <a:pt x="1614" y="865"/>
                    <a:pt x="1612" y="851"/>
                    <a:pt x="1612" y="837"/>
                  </a:cubicBezTo>
                  <a:cubicBezTo>
                    <a:pt x="1635" y="686"/>
                    <a:pt x="1618" y="529"/>
                    <a:pt x="1534" y="385"/>
                  </a:cubicBezTo>
                  <a:cubicBezTo>
                    <a:pt x="1393" y="141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22"/>
            <p:cNvSpPr/>
            <p:nvPr/>
          </p:nvSpPr>
          <p:spPr>
            <a:xfrm rot="4501373">
              <a:off x="6727337" y="-45413"/>
              <a:ext cx="91542" cy="84098"/>
            </a:xfrm>
            <a:custGeom>
              <a:rect b="b" l="l" r="r" t="t"/>
              <a:pathLst>
                <a:path extrusionOk="0" h="1560" w="1698">
                  <a:moveTo>
                    <a:pt x="964" y="1"/>
                  </a:moveTo>
                  <a:cubicBezTo>
                    <a:pt x="721" y="1"/>
                    <a:pt x="478" y="126"/>
                    <a:pt x="334" y="321"/>
                  </a:cubicBezTo>
                  <a:cubicBezTo>
                    <a:pt x="1" y="774"/>
                    <a:pt x="314" y="1481"/>
                    <a:pt x="866" y="1554"/>
                  </a:cubicBezTo>
                  <a:cubicBezTo>
                    <a:pt x="898" y="1558"/>
                    <a:pt x="929" y="1559"/>
                    <a:pt x="961" y="1559"/>
                  </a:cubicBezTo>
                  <a:cubicBezTo>
                    <a:pt x="1219" y="1559"/>
                    <a:pt x="1482" y="1429"/>
                    <a:pt x="1560" y="1167"/>
                  </a:cubicBezTo>
                  <a:cubicBezTo>
                    <a:pt x="1569" y="1137"/>
                    <a:pt x="1576" y="1105"/>
                    <a:pt x="1579" y="1073"/>
                  </a:cubicBezTo>
                  <a:cubicBezTo>
                    <a:pt x="1695" y="881"/>
                    <a:pt x="1697" y="639"/>
                    <a:pt x="1608" y="432"/>
                  </a:cubicBezTo>
                  <a:cubicBezTo>
                    <a:pt x="1500" y="189"/>
                    <a:pt x="1279" y="18"/>
                    <a:pt x="1011" y="2"/>
                  </a:cubicBezTo>
                  <a:cubicBezTo>
                    <a:pt x="995" y="1"/>
                    <a:pt x="979" y="1"/>
                    <a:pt x="9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22"/>
            <p:cNvSpPr/>
            <p:nvPr/>
          </p:nvSpPr>
          <p:spPr>
            <a:xfrm rot="4501373">
              <a:off x="6816891" y="31731"/>
              <a:ext cx="103402" cy="95257"/>
            </a:xfrm>
            <a:custGeom>
              <a:rect b="b" l="l" r="r" t="t"/>
              <a:pathLst>
                <a:path extrusionOk="0" h="1767" w="1918">
                  <a:moveTo>
                    <a:pt x="924" y="0"/>
                  </a:moveTo>
                  <a:cubicBezTo>
                    <a:pt x="761" y="0"/>
                    <a:pt x="598" y="46"/>
                    <a:pt x="460" y="148"/>
                  </a:cubicBezTo>
                  <a:cubicBezTo>
                    <a:pt x="114" y="405"/>
                    <a:pt x="0" y="914"/>
                    <a:pt x="270" y="1263"/>
                  </a:cubicBezTo>
                  <a:cubicBezTo>
                    <a:pt x="310" y="1376"/>
                    <a:pt x="371" y="1481"/>
                    <a:pt x="459" y="1563"/>
                  </a:cubicBezTo>
                  <a:cubicBezTo>
                    <a:pt x="605" y="1702"/>
                    <a:pt x="796" y="1766"/>
                    <a:pt x="990" y="1766"/>
                  </a:cubicBezTo>
                  <a:cubicBezTo>
                    <a:pt x="1213" y="1766"/>
                    <a:pt x="1439" y="1680"/>
                    <a:pt x="1600" y="1524"/>
                  </a:cubicBezTo>
                  <a:cubicBezTo>
                    <a:pt x="1913" y="1224"/>
                    <a:pt x="1918" y="683"/>
                    <a:pt x="1655" y="350"/>
                  </a:cubicBezTo>
                  <a:cubicBezTo>
                    <a:pt x="1483" y="133"/>
                    <a:pt x="1201" y="0"/>
                    <a:pt x="9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22"/>
            <p:cNvSpPr/>
            <p:nvPr/>
          </p:nvSpPr>
          <p:spPr>
            <a:xfrm rot="4501373">
              <a:off x="6749929" y="-157069"/>
              <a:ext cx="88253" cy="81403"/>
            </a:xfrm>
            <a:custGeom>
              <a:rect b="b" l="l" r="r" t="t"/>
              <a:pathLst>
                <a:path extrusionOk="0" h="1510" w="1637">
                  <a:moveTo>
                    <a:pt x="848" y="1"/>
                  </a:moveTo>
                  <a:cubicBezTo>
                    <a:pt x="653" y="1"/>
                    <a:pt x="461" y="73"/>
                    <a:pt x="323" y="231"/>
                  </a:cubicBezTo>
                  <a:cubicBezTo>
                    <a:pt x="0" y="597"/>
                    <a:pt x="71" y="1231"/>
                    <a:pt x="548" y="1428"/>
                  </a:cubicBezTo>
                  <a:cubicBezTo>
                    <a:pt x="641" y="1467"/>
                    <a:pt x="739" y="1483"/>
                    <a:pt x="837" y="1483"/>
                  </a:cubicBezTo>
                  <a:cubicBezTo>
                    <a:pt x="841" y="1483"/>
                    <a:pt x="846" y="1483"/>
                    <a:pt x="850" y="1483"/>
                  </a:cubicBezTo>
                  <a:cubicBezTo>
                    <a:pt x="873" y="1498"/>
                    <a:pt x="899" y="1509"/>
                    <a:pt x="927" y="1509"/>
                  </a:cubicBezTo>
                  <a:cubicBezTo>
                    <a:pt x="929" y="1509"/>
                    <a:pt x="930" y="1509"/>
                    <a:pt x="932" y="1509"/>
                  </a:cubicBezTo>
                  <a:cubicBezTo>
                    <a:pt x="1079" y="1503"/>
                    <a:pt x="1219" y="1446"/>
                    <a:pt x="1333" y="1358"/>
                  </a:cubicBezTo>
                  <a:cubicBezTo>
                    <a:pt x="1340" y="1353"/>
                    <a:pt x="1349" y="1352"/>
                    <a:pt x="1355" y="1346"/>
                  </a:cubicBezTo>
                  <a:cubicBezTo>
                    <a:pt x="1366" y="1339"/>
                    <a:pt x="1372" y="1329"/>
                    <a:pt x="1382" y="1320"/>
                  </a:cubicBezTo>
                  <a:cubicBezTo>
                    <a:pt x="1387" y="1317"/>
                    <a:pt x="1390" y="1313"/>
                    <a:pt x="1392" y="1310"/>
                  </a:cubicBezTo>
                  <a:cubicBezTo>
                    <a:pt x="1431" y="1275"/>
                    <a:pt x="1465" y="1236"/>
                    <a:pt x="1491" y="1193"/>
                  </a:cubicBezTo>
                  <a:cubicBezTo>
                    <a:pt x="1555" y="1101"/>
                    <a:pt x="1599" y="994"/>
                    <a:pt x="1612" y="880"/>
                  </a:cubicBezTo>
                  <a:cubicBezTo>
                    <a:pt x="1613" y="866"/>
                    <a:pt x="1612" y="851"/>
                    <a:pt x="1612" y="837"/>
                  </a:cubicBezTo>
                  <a:lnTo>
                    <a:pt x="1613" y="837"/>
                  </a:lnTo>
                  <a:cubicBezTo>
                    <a:pt x="1636" y="687"/>
                    <a:pt x="1618" y="529"/>
                    <a:pt x="1534" y="384"/>
                  </a:cubicBezTo>
                  <a:cubicBezTo>
                    <a:pt x="1394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22"/>
            <p:cNvSpPr/>
            <p:nvPr/>
          </p:nvSpPr>
          <p:spPr>
            <a:xfrm rot="4501373">
              <a:off x="6854743" y="-89998"/>
              <a:ext cx="88145" cy="81295"/>
            </a:xfrm>
            <a:custGeom>
              <a:rect b="b" l="l" r="r" t="t"/>
              <a:pathLst>
                <a:path extrusionOk="0" h="1508" w="1635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0" y="597"/>
                    <a:pt x="69" y="1229"/>
                    <a:pt x="547" y="1428"/>
                  </a:cubicBezTo>
                  <a:cubicBezTo>
                    <a:pt x="644" y="1468"/>
                    <a:pt x="746" y="1483"/>
                    <a:pt x="849" y="1483"/>
                  </a:cubicBezTo>
                  <a:cubicBezTo>
                    <a:pt x="871" y="1498"/>
                    <a:pt x="897" y="1507"/>
                    <a:pt x="925" y="1507"/>
                  </a:cubicBezTo>
                  <a:cubicBezTo>
                    <a:pt x="927" y="1507"/>
                    <a:pt x="929" y="1507"/>
                    <a:pt x="931" y="1507"/>
                  </a:cubicBezTo>
                  <a:cubicBezTo>
                    <a:pt x="1079" y="1501"/>
                    <a:pt x="1218" y="1445"/>
                    <a:pt x="1333" y="1356"/>
                  </a:cubicBezTo>
                  <a:cubicBezTo>
                    <a:pt x="1341" y="1351"/>
                    <a:pt x="1348" y="1350"/>
                    <a:pt x="1355" y="1346"/>
                  </a:cubicBezTo>
                  <a:cubicBezTo>
                    <a:pt x="1365" y="1337"/>
                    <a:pt x="1372" y="1327"/>
                    <a:pt x="1382" y="1318"/>
                  </a:cubicBezTo>
                  <a:cubicBezTo>
                    <a:pt x="1385" y="1315"/>
                    <a:pt x="1388" y="1311"/>
                    <a:pt x="1393" y="1308"/>
                  </a:cubicBezTo>
                  <a:cubicBezTo>
                    <a:pt x="1431" y="1273"/>
                    <a:pt x="1463" y="1236"/>
                    <a:pt x="1489" y="1193"/>
                  </a:cubicBezTo>
                  <a:cubicBezTo>
                    <a:pt x="1554" y="1100"/>
                    <a:pt x="1599" y="994"/>
                    <a:pt x="1612" y="878"/>
                  </a:cubicBezTo>
                  <a:cubicBezTo>
                    <a:pt x="1613" y="864"/>
                    <a:pt x="1610" y="851"/>
                    <a:pt x="1612" y="836"/>
                  </a:cubicBezTo>
                  <a:cubicBezTo>
                    <a:pt x="1635" y="685"/>
                    <a:pt x="1618" y="527"/>
                    <a:pt x="1534" y="383"/>
                  </a:cubicBezTo>
                  <a:cubicBezTo>
                    <a:pt x="1393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22"/>
            <p:cNvSpPr/>
            <p:nvPr/>
          </p:nvSpPr>
          <p:spPr>
            <a:xfrm rot="4501373">
              <a:off x="7179341" y="359045"/>
              <a:ext cx="91542" cy="84098"/>
            </a:xfrm>
            <a:custGeom>
              <a:rect b="b" l="l" r="r" t="t"/>
              <a:pathLst>
                <a:path extrusionOk="0" h="1560" w="1698">
                  <a:moveTo>
                    <a:pt x="963" y="1"/>
                  </a:moveTo>
                  <a:cubicBezTo>
                    <a:pt x="719" y="1"/>
                    <a:pt x="476" y="126"/>
                    <a:pt x="332" y="321"/>
                  </a:cubicBezTo>
                  <a:cubicBezTo>
                    <a:pt x="0" y="774"/>
                    <a:pt x="312" y="1481"/>
                    <a:pt x="866" y="1553"/>
                  </a:cubicBezTo>
                  <a:cubicBezTo>
                    <a:pt x="897" y="1557"/>
                    <a:pt x="929" y="1559"/>
                    <a:pt x="960" y="1559"/>
                  </a:cubicBezTo>
                  <a:cubicBezTo>
                    <a:pt x="1218" y="1559"/>
                    <a:pt x="1480" y="1429"/>
                    <a:pt x="1558" y="1167"/>
                  </a:cubicBezTo>
                  <a:cubicBezTo>
                    <a:pt x="1569" y="1136"/>
                    <a:pt x="1574" y="1105"/>
                    <a:pt x="1579" y="1073"/>
                  </a:cubicBezTo>
                  <a:cubicBezTo>
                    <a:pt x="1694" y="881"/>
                    <a:pt x="1697" y="638"/>
                    <a:pt x="1606" y="432"/>
                  </a:cubicBezTo>
                  <a:lnTo>
                    <a:pt x="1606" y="431"/>
                  </a:lnTo>
                  <a:cubicBezTo>
                    <a:pt x="1499" y="188"/>
                    <a:pt x="1277" y="18"/>
                    <a:pt x="1010" y="2"/>
                  </a:cubicBezTo>
                  <a:cubicBezTo>
                    <a:pt x="995" y="1"/>
                    <a:pt x="979" y="1"/>
                    <a:pt x="9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22"/>
            <p:cNvSpPr/>
            <p:nvPr/>
          </p:nvSpPr>
          <p:spPr>
            <a:xfrm rot="4501373">
              <a:off x="7201965" y="247331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4" y="229"/>
                  </a:cubicBezTo>
                  <a:cubicBezTo>
                    <a:pt x="1" y="597"/>
                    <a:pt x="70" y="1229"/>
                    <a:pt x="549" y="1428"/>
                  </a:cubicBezTo>
                  <a:cubicBezTo>
                    <a:pt x="644" y="1468"/>
                    <a:pt x="748" y="1483"/>
                    <a:pt x="850" y="1483"/>
                  </a:cubicBezTo>
                  <a:cubicBezTo>
                    <a:pt x="875" y="1499"/>
                    <a:pt x="902" y="1509"/>
                    <a:pt x="933" y="1509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3"/>
                    <a:pt x="1348" y="1350"/>
                    <a:pt x="1355" y="1346"/>
                  </a:cubicBezTo>
                  <a:cubicBezTo>
                    <a:pt x="1366" y="1339"/>
                    <a:pt x="1373" y="1327"/>
                    <a:pt x="1383" y="1320"/>
                  </a:cubicBezTo>
                  <a:cubicBezTo>
                    <a:pt x="1386" y="1315"/>
                    <a:pt x="1390" y="1313"/>
                    <a:pt x="1393" y="1308"/>
                  </a:cubicBezTo>
                  <a:cubicBezTo>
                    <a:pt x="1432" y="1274"/>
                    <a:pt x="1465" y="1236"/>
                    <a:pt x="1491" y="1193"/>
                  </a:cubicBezTo>
                  <a:cubicBezTo>
                    <a:pt x="1555" y="1100"/>
                    <a:pt x="1599" y="994"/>
                    <a:pt x="1612" y="880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3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22"/>
            <p:cNvSpPr/>
            <p:nvPr/>
          </p:nvSpPr>
          <p:spPr>
            <a:xfrm rot="4501373">
              <a:off x="7087126" y="191661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3"/>
                    <a:pt x="324" y="230"/>
                  </a:cubicBezTo>
                  <a:cubicBezTo>
                    <a:pt x="0" y="597"/>
                    <a:pt x="70" y="1230"/>
                    <a:pt x="549" y="1428"/>
                  </a:cubicBezTo>
                  <a:cubicBezTo>
                    <a:pt x="640" y="1466"/>
                    <a:pt x="739" y="1483"/>
                    <a:pt x="836" y="1483"/>
                  </a:cubicBezTo>
                  <a:cubicBezTo>
                    <a:pt x="840" y="1483"/>
                    <a:pt x="845" y="1483"/>
                    <a:pt x="849" y="1483"/>
                  </a:cubicBezTo>
                  <a:cubicBezTo>
                    <a:pt x="873" y="1497"/>
                    <a:pt x="899" y="1509"/>
                    <a:pt x="927" y="1509"/>
                  </a:cubicBezTo>
                  <a:cubicBezTo>
                    <a:pt x="929" y="1509"/>
                    <a:pt x="931" y="1509"/>
                    <a:pt x="932" y="1508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41" y="1353"/>
                    <a:pt x="1348" y="1351"/>
                    <a:pt x="1355" y="1345"/>
                  </a:cubicBezTo>
                  <a:cubicBezTo>
                    <a:pt x="1365" y="1338"/>
                    <a:pt x="1373" y="1327"/>
                    <a:pt x="1383" y="1319"/>
                  </a:cubicBezTo>
                  <a:cubicBezTo>
                    <a:pt x="1386" y="1315"/>
                    <a:pt x="1390" y="1312"/>
                    <a:pt x="1393" y="1308"/>
                  </a:cubicBezTo>
                  <a:cubicBezTo>
                    <a:pt x="1432" y="1275"/>
                    <a:pt x="1465" y="1236"/>
                    <a:pt x="1491" y="1192"/>
                  </a:cubicBezTo>
                  <a:cubicBezTo>
                    <a:pt x="1554" y="1100"/>
                    <a:pt x="1599" y="993"/>
                    <a:pt x="1612" y="879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22"/>
            <p:cNvSpPr/>
            <p:nvPr/>
          </p:nvSpPr>
          <p:spPr>
            <a:xfrm rot="4501373">
              <a:off x="7061544" y="331017"/>
              <a:ext cx="88199" cy="81403"/>
            </a:xfrm>
            <a:custGeom>
              <a:rect b="b" l="l" r="r" t="t"/>
              <a:pathLst>
                <a:path extrusionOk="0" h="1510" w="1636">
                  <a:moveTo>
                    <a:pt x="847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0" y="597"/>
                    <a:pt x="71" y="1229"/>
                    <a:pt x="549" y="1429"/>
                  </a:cubicBezTo>
                  <a:cubicBezTo>
                    <a:pt x="645" y="1469"/>
                    <a:pt x="748" y="1483"/>
                    <a:pt x="850" y="1483"/>
                  </a:cubicBezTo>
                  <a:cubicBezTo>
                    <a:pt x="875" y="1499"/>
                    <a:pt x="902" y="1509"/>
                    <a:pt x="933" y="1509"/>
                  </a:cubicBezTo>
                  <a:cubicBezTo>
                    <a:pt x="1080" y="1504"/>
                    <a:pt x="1220" y="1446"/>
                    <a:pt x="1334" y="1358"/>
                  </a:cubicBezTo>
                  <a:cubicBezTo>
                    <a:pt x="1341" y="1354"/>
                    <a:pt x="1350" y="1351"/>
                    <a:pt x="1355" y="1346"/>
                  </a:cubicBezTo>
                  <a:cubicBezTo>
                    <a:pt x="1367" y="1339"/>
                    <a:pt x="1373" y="1328"/>
                    <a:pt x="1383" y="1320"/>
                  </a:cubicBezTo>
                  <a:cubicBezTo>
                    <a:pt x="1387" y="1316"/>
                    <a:pt x="1390" y="1313"/>
                    <a:pt x="1393" y="1309"/>
                  </a:cubicBezTo>
                  <a:cubicBezTo>
                    <a:pt x="1432" y="1276"/>
                    <a:pt x="1465" y="1237"/>
                    <a:pt x="1491" y="1193"/>
                  </a:cubicBezTo>
                  <a:cubicBezTo>
                    <a:pt x="1556" y="1101"/>
                    <a:pt x="1599" y="994"/>
                    <a:pt x="1612" y="880"/>
                  </a:cubicBezTo>
                  <a:cubicBezTo>
                    <a:pt x="1614" y="866"/>
                    <a:pt x="1612" y="851"/>
                    <a:pt x="1612" y="837"/>
                  </a:cubicBezTo>
                  <a:cubicBezTo>
                    <a:pt x="1635" y="686"/>
                    <a:pt x="1618" y="530"/>
                    <a:pt x="1534" y="384"/>
                  </a:cubicBezTo>
                  <a:cubicBezTo>
                    <a:pt x="1394" y="140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22"/>
            <p:cNvSpPr/>
            <p:nvPr/>
          </p:nvSpPr>
          <p:spPr>
            <a:xfrm rot="4501373">
              <a:off x="7081571" y="29122"/>
              <a:ext cx="91542" cy="84044"/>
            </a:xfrm>
            <a:custGeom>
              <a:rect b="b" l="l" r="r" t="t"/>
              <a:pathLst>
                <a:path extrusionOk="0" h="1559" w="1698">
                  <a:moveTo>
                    <a:pt x="967" y="0"/>
                  </a:moveTo>
                  <a:cubicBezTo>
                    <a:pt x="721" y="0"/>
                    <a:pt x="477" y="124"/>
                    <a:pt x="332" y="322"/>
                  </a:cubicBezTo>
                  <a:cubicBezTo>
                    <a:pt x="1" y="775"/>
                    <a:pt x="312" y="1480"/>
                    <a:pt x="866" y="1553"/>
                  </a:cubicBezTo>
                  <a:cubicBezTo>
                    <a:pt x="898" y="1557"/>
                    <a:pt x="931" y="1559"/>
                    <a:pt x="963" y="1559"/>
                  </a:cubicBezTo>
                  <a:cubicBezTo>
                    <a:pt x="1220" y="1559"/>
                    <a:pt x="1481" y="1427"/>
                    <a:pt x="1559" y="1167"/>
                  </a:cubicBezTo>
                  <a:cubicBezTo>
                    <a:pt x="1569" y="1137"/>
                    <a:pt x="1575" y="1105"/>
                    <a:pt x="1579" y="1073"/>
                  </a:cubicBezTo>
                  <a:cubicBezTo>
                    <a:pt x="1695" y="880"/>
                    <a:pt x="1697" y="638"/>
                    <a:pt x="1607" y="431"/>
                  </a:cubicBezTo>
                  <a:cubicBezTo>
                    <a:pt x="1500" y="188"/>
                    <a:pt x="1278" y="19"/>
                    <a:pt x="1011" y="1"/>
                  </a:cubicBezTo>
                  <a:cubicBezTo>
                    <a:pt x="996" y="1"/>
                    <a:pt x="981" y="0"/>
                    <a:pt x="9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22"/>
            <p:cNvSpPr/>
            <p:nvPr/>
          </p:nvSpPr>
          <p:spPr>
            <a:xfrm rot="4501373">
              <a:off x="7171083" y="106181"/>
              <a:ext cx="103510" cy="95257"/>
            </a:xfrm>
            <a:custGeom>
              <a:rect b="b" l="l" r="r" t="t"/>
              <a:pathLst>
                <a:path extrusionOk="0" h="1767" w="1920">
                  <a:moveTo>
                    <a:pt x="926" y="1"/>
                  </a:moveTo>
                  <a:cubicBezTo>
                    <a:pt x="762" y="1"/>
                    <a:pt x="600" y="47"/>
                    <a:pt x="462" y="149"/>
                  </a:cubicBezTo>
                  <a:cubicBezTo>
                    <a:pt x="115" y="405"/>
                    <a:pt x="1" y="914"/>
                    <a:pt x="272" y="1265"/>
                  </a:cubicBezTo>
                  <a:cubicBezTo>
                    <a:pt x="311" y="1376"/>
                    <a:pt x="373" y="1481"/>
                    <a:pt x="460" y="1563"/>
                  </a:cubicBezTo>
                  <a:cubicBezTo>
                    <a:pt x="606" y="1703"/>
                    <a:pt x="798" y="1767"/>
                    <a:pt x="991" y="1767"/>
                  </a:cubicBezTo>
                  <a:cubicBezTo>
                    <a:pt x="1214" y="1767"/>
                    <a:pt x="1440" y="1681"/>
                    <a:pt x="1602" y="1526"/>
                  </a:cubicBezTo>
                  <a:cubicBezTo>
                    <a:pt x="1914" y="1226"/>
                    <a:pt x="1920" y="683"/>
                    <a:pt x="1656" y="351"/>
                  </a:cubicBezTo>
                  <a:cubicBezTo>
                    <a:pt x="1483" y="133"/>
                    <a:pt x="1203" y="1"/>
                    <a:pt x="9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22"/>
            <p:cNvSpPr/>
            <p:nvPr/>
          </p:nvSpPr>
          <p:spPr>
            <a:xfrm rot="4501373">
              <a:off x="7104229" y="-82619"/>
              <a:ext cx="88145" cy="81403"/>
            </a:xfrm>
            <a:custGeom>
              <a:rect b="b" l="l" r="r" t="t"/>
              <a:pathLst>
                <a:path extrusionOk="0" h="1510" w="1635">
                  <a:moveTo>
                    <a:pt x="847" y="1"/>
                  </a:moveTo>
                  <a:cubicBezTo>
                    <a:pt x="652" y="1"/>
                    <a:pt x="460" y="73"/>
                    <a:pt x="322" y="231"/>
                  </a:cubicBezTo>
                  <a:cubicBezTo>
                    <a:pt x="0" y="597"/>
                    <a:pt x="69" y="1231"/>
                    <a:pt x="547" y="1430"/>
                  </a:cubicBezTo>
                  <a:cubicBezTo>
                    <a:pt x="640" y="1467"/>
                    <a:pt x="739" y="1483"/>
                    <a:pt x="836" y="1483"/>
                  </a:cubicBezTo>
                  <a:cubicBezTo>
                    <a:pt x="840" y="1483"/>
                    <a:pt x="844" y="1483"/>
                    <a:pt x="848" y="1483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9" y="1503"/>
                    <a:pt x="1218" y="1446"/>
                    <a:pt x="1333" y="1358"/>
                  </a:cubicBezTo>
                  <a:cubicBezTo>
                    <a:pt x="1340" y="1353"/>
                    <a:pt x="1348" y="1352"/>
                    <a:pt x="1355" y="1346"/>
                  </a:cubicBezTo>
                  <a:cubicBezTo>
                    <a:pt x="1365" y="1339"/>
                    <a:pt x="1372" y="1329"/>
                    <a:pt x="1382" y="1320"/>
                  </a:cubicBezTo>
                  <a:cubicBezTo>
                    <a:pt x="1385" y="1317"/>
                    <a:pt x="1388" y="1313"/>
                    <a:pt x="1392" y="1310"/>
                  </a:cubicBezTo>
                  <a:cubicBezTo>
                    <a:pt x="1431" y="1275"/>
                    <a:pt x="1463" y="1236"/>
                    <a:pt x="1489" y="1193"/>
                  </a:cubicBezTo>
                  <a:cubicBezTo>
                    <a:pt x="1554" y="1101"/>
                    <a:pt x="1599" y="995"/>
                    <a:pt x="1612" y="880"/>
                  </a:cubicBezTo>
                  <a:cubicBezTo>
                    <a:pt x="1613" y="866"/>
                    <a:pt x="1610" y="851"/>
                    <a:pt x="1612" y="837"/>
                  </a:cubicBezTo>
                  <a:cubicBezTo>
                    <a:pt x="1635" y="687"/>
                    <a:pt x="1618" y="529"/>
                    <a:pt x="1534" y="385"/>
                  </a:cubicBezTo>
                  <a:cubicBezTo>
                    <a:pt x="1393" y="141"/>
                    <a:pt x="1117" y="1"/>
                    <a:pt x="8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22"/>
            <p:cNvSpPr/>
            <p:nvPr/>
          </p:nvSpPr>
          <p:spPr>
            <a:xfrm rot="4501373">
              <a:off x="6989357" y="-138262"/>
              <a:ext cx="88199" cy="81295"/>
            </a:xfrm>
            <a:custGeom>
              <a:rect b="b" l="l" r="r" t="t"/>
              <a:pathLst>
                <a:path extrusionOk="0" h="1508" w="1636">
                  <a:moveTo>
                    <a:pt x="847" y="1"/>
                  </a:moveTo>
                  <a:cubicBezTo>
                    <a:pt x="653" y="1"/>
                    <a:pt x="461" y="73"/>
                    <a:pt x="323" y="229"/>
                  </a:cubicBezTo>
                  <a:cubicBezTo>
                    <a:pt x="1" y="597"/>
                    <a:pt x="70" y="1229"/>
                    <a:pt x="548" y="1428"/>
                  </a:cubicBezTo>
                  <a:cubicBezTo>
                    <a:pt x="644" y="1469"/>
                    <a:pt x="747" y="1483"/>
                    <a:pt x="849" y="1483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30" y="1508"/>
                    <a:pt x="931" y="1508"/>
                  </a:cubicBezTo>
                  <a:cubicBezTo>
                    <a:pt x="1080" y="1502"/>
                    <a:pt x="1219" y="1446"/>
                    <a:pt x="1334" y="1356"/>
                  </a:cubicBezTo>
                  <a:cubicBezTo>
                    <a:pt x="1341" y="1352"/>
                    <a:pt x="1348" y="1350"/>
                    <a:pt x="1356" y="1346"/>
                  </a:cubicBezTo>
                  <a:cubicBezTo>
                    <a:pt x="1366" y="1337"/>
                    <a:pt x="1373" y="1327"/>
                    <a:pt x="1383" y="1319"/>
                  </a:cubicBezTo>
                  <a:cubicBezTo>
                    <a:pt x="1386" y="1316"/>
                    <a:pt x="1389" y="1312"/>
                    <a:pt x="1393" y="1309"/>
                  </a:cubicBezTo>
                  <a:cubicBezTo>
                    <a:pt x="1432" y="1274"/>
                    <a:pt x="1464" y="1235"/>
                    <a:pt x="1490" y="1193"/>
                  </a:cubicBezTo>
                  <a:cubicBezTo>
                    <a:pt x="1555" y="1101"/>
                    <a:pt x="1600" y="994"/>
                    <a:pt x="1613" y="879"/>
                  </a:cubicBezTo>
                  <a:cubicBezTo>
                    <a:pt x="1614" y="864"/>
                    <a:pt x="1611" y="850"/>
                    <a:pt x="1613" y="835"/>
                  </a:cubicBezTo>
                  <a:cubicBezTo>
                    <a:pt x="1636" y="685"/>
                    <a:pt x="1618" y="528"/>
                    <a:pt x="1535" y="384"/>
                  </a:cubicBezTo>
                  <a:cubicBezTo>
                    <a:pt x="1393" y="140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22"/>
            <p:cNvSpPr/>
            <p:nvPr/>
          </p:nvSpPr>
          <p:spPr>
            <a:xfrm rot="4501373">
              <a:off x="7209023" y="-15522"/>
              <a:ext cx="88091" cy="81295"/>
            </a:xfrm>
            <a:custGeom>
              <a:rect b="b" l="l" r="r" t="t"/>
              <a:pathLst>
                <a:path extrusionOk="0" h="1508" w="1634">
                  <a:moveTo>
                    <a:pt x="846" y="0"/>
                  </a:moveTo>
                  <a:cubicBezTo>
                    <a:pt x="651" y="0"/>
                    <a:pt x="459" y="72"/>
                    <a:pt x="322" y="229"/>
                  </a:cubicBezTo>
                  <a:cubicBezTo>
                    <a:pt x="0" y="597"/>
                    <a:pt x="69" y="1229"/>
                    <a:pt x="547" y="1428"/>
                  </a:cubicBezTo>
                  <a:cubicBezTo>
                    <a:pt x="644" y="1468"/>
                    <a:pt x="746" y="1483"/>
                    <a:pt x="849" y="1483"/>
                  </a:cubicBezTo>
                  <a:cubicBezTo>
                    <a:pt x="872" y="1498"/>
                    <a:pt x="897" y="1507"/>
                    <a:pt x="925" y="1507"/>
                  </a:cubicBezTo>
                  <a:cubicBezTo>
                    <a:pt x="927" y="1507"/>
                    <a:pt x="929" y="1507"/>
                    <a:pt x="931" y="1507"/>
                  </a:cubicBezTo>
                  <a:cubicBezTo>
                    <a:pt x="1078" y="1501"/>
                    <a:pt x="1218" y="1445"/>
                    <a:pt x="1332" y="1357"/>
                  </a:cubicBezTo>
                  <a:cubicBezTo>
                    <a:pt x="1339" y="1353"/>
                    <a:pt x="1348" y="1350"/>
                    <a:pt x="1354" y="1346"/>
                  </a:cubicBezTo>
                  <a:cubicBezTo>
                    <a:pt x="1365" y="1338"/>
                    <a:pt x="1371" y="1327"/>
                    <a:pt x="1381" y="1318"/>
                  </a:cubicBezTo>
                  <a:cubicBezTo>
                    <a:pt x="1385" y="1315"/>
                    <a:pt x="1388" y="1312"/>
                    <a:pt x="1393" y="1308"/>
                  </a:cubicBezTo>
                  <a:cubicBezTo>
                    <a:pt x="1430" y="1273"/>
                    <a:pt x="1463" y="1236"/>
                    <a:pt x="1489" y="1193"/>
                  </a:cubicBezTo>
                  <a:cubicBezTo>
                    <a:pt x="1554" y="1100"/>
                    <a:pt x="1599" y="993"/>
                    <a:pt x="1610" y="880"/>
                  </a:cubicBezTo>
                  <a:cubicBezTo>
                    <a:pt x="1613" y="865"/>
                    <a:pt x="1610" y="851"/>
                    <a:pt x="1612" y="836"/>
                  </a:cubicBezTo>
                  <a:lnTo>
                    <a:pt x="1610" y="836"/>
                  </a:lnTo>
                  <a:cubicBezTo>
                    <a:pt x="1633" y="685"/>
                    <a:pt x="1616" y="529"/>
                    <a:pt x="1532" y="383"/>
                  </a:cubicBezTo>
                  <a:cubicBezTo>
                    <a:pt x="1392" y="140"/>
                    <a:pt x="1116" y="0"/>
                    <a:pt x="8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22"/>
            <p:cNvSpPr/>
            <p:nvPr/>
          </p:nvSpPr>
          <p:spPr>
            <a:xfrm rot="4501373">
              <a:off x="6963774" y="1095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8" y="1"/>
                  </a:moveTo>
                  <a:cubicBezTo>
                    <a:pt x="654" y="1"/>
                    <a:pt x="462" y="73"/>
                    <a:pt x="324" y="230"/>
                  </a:cubicBezTo>
                  <a:cubicBezTo>
                    <a:pt x="1" y="597"/>
                    <a:pt x="70" y="1230"/>
                    <a:pt x="549" y="1429"/>
                  </a:cubicBezTo>
                  <a:cubicBezTo>
                    <a:pt x="640" y="1467"/>
                    <a:pt x="740" y="1483"/>
                    <a:pt x="838" y="1483"/>
                  </a:cubicBezTo>
                  <a:cubicBezTo>
                    <a:pt x="842" y="1483"/>
                    <a:pt x="846" y="1483"/>
                    <a:pt x="851" y="1483"/>
                  </a:cubicBezTo>
                  <a:cubicBezTo>
                    <a:pt x="874" y="1498"/>
                    <a:pt x="900" y="1509"/>
                    <a:pt x="928" y="1509"/>
                  </a:cubicBezTo>
                  <a:cubicBezTo>
                    <a:pt x="930" y="1509"/>
                    <a:pt x="931" y="1509"/>
                    <a:pt x="933" y="1509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3"/>
                    <a:pt x="1348" y="1351"/>
                    <a:pt x="1356" y="1346"/>
                  </a:cubicBezTo>
                  <a:cubicBezTo>
                    <a:pt x="1366" y="1338"/>
                    <a:pt x="1373" y="1328"/>
                    <a:pt x="1383" y="1320"/>
                  </a:cubicBezTo>
                  <a:cubicBezTo>
                    <a:pt x="1386" y="1317"/>
                    <a:pt x="1390" y="1312"/>
                    <a:pt x="1393" y="1310"/>
                  </a:cubicBezTo>
                  <a:cubicBezTo>
                    <a:pt x="1432" y="1275"/>
                    <a:pt x="1465" y="1236"/>
                    <a:pt x="1491" y="1194"/>
                  </a:cubicBezTo>
                  <a:cubicBezTo>
                    <a:pt x="1555" y="1100"/>
                    <a:pt x="1600" y="995"/>
                    <a:pt x="1613" y="880"/>
                  </a:cubicBezTo>
                  <a:cubicBezTo>
                    <a:pt x="1614" y="865"/>
                    <a:pt x="1613" y="851"/>
                    <a:pt x="1613" y="836"/>
                  </a:cubicBezTo>
                  <a:cubicBezTo>
                    <a:pt x="1636" y="686"/>
                    <a:pt x="1618" y="529"/>
                    <a:pt x="1535" y="385"/>
                  </a:cubicBezTo>
                  <a:cubicBezTo>
                    <a:pt x="1394" y="140"/>
                    <a:pt x="1119" y="1"/>
                    <a:pt x="8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22"/>
            <p:cNvSpPr/>
            <p:nvPr/>
          </p:nvSpPr>
          <p:spPr>
            <a:xfrm rot="4501373">
              <a:off x="6999696" y="122379"/>
              <a:ext cx="88199" cy="81295"/>
            </a:xfrm>
            <a:custGeom>
              <a:rect b="b" l="l" r="r" t="t"/>
              <a:pathLst>
                <a:path extrusionOk="0" h="1508" w="1636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1" y="597"/>
                    <a:pt x="70" y="1229"/>
                    <a:pt x="547" y="1428"/>
                  </a:cubicBezTo>
                  <a:cubicBezTo>
                    <a:pt x="644" y="1468"/>
                    <a:pt x="747" y="1483"/>
                    <a:pt x="849" y="1483"/>
                  </a:cubicBezTo>
                  <a:cubicBezTo>
                    <a:pt x="872" y="1496"/>
                    <a:pt x="898" y="1507"/>
                    <a:pt x="926" y="1507"/>
                  </a:cubicBezTo>
                  <a:cubicBezTo>
                    <a:pt x="928" y="1507"/>
                    <a:pt x="930" y="1507"/>
                    <a:pt x="931" y="1507"/>
                  </a:cubicBezTo>
                  <a:cubicBezTo>
                    <a:pt x="1078" y="1501"/>
                    <a:pt x="1218" y="1445"/>
                    <a:pt x="1332" y="1356"/>
                  </a:cubicBezTo>
                  <a:cubicBezTo>
                    <a:pt x="1340" y="1351"/>
                    <a:pt x="1348" y="1350"/>
                    <a:pt x="1354" y="1346"/>
                  </a:cubicBezTo>
                  <a:cubicBezTo>
                    <a:pt x="1366" y="1338"/>
                    <a:pt x="1371" y="1327"/>
                    <a:pt x="1381" y="1318"/>
                  </a:cubicBezTo>
                  <a:cubicBezTo>
                    <a:pt x="1386" y="1315"/>
                    <a:pt x="1389" y="1311"/>
                    <a:pt x="1392" y="1308"/>
                  </a:cubicBezTo>
                  <a:cubicBezTo>
                    <a:pt x="1430" y="1273"/>
                    <a:pt x="1464" y="1236"/>
                    <a:pt x="1490" y="1193"/>
                  </a:cubicBezTo>
                  <a:cubicBezTo>
                    <a:pt x="1555" y="1100"/>
                    <a:pt x="1599" y="994"/>
                    <a:pt x="1611" y="878"/>
                  </a:cubicBezTo>
                  <a:cubicBezTo>
                    <a:pt x="1612" y="864"/>
                    <a:pt x="1611" y="851"/>
                    <a:pt x="1611" y="836"/>
                  </a:cubicBezTo>
                  <a:lnTo>
                    <a:pt x="1612" y="836"/>
                  </a:lnTo>
                  <a:cubicBezTo>
                    <a:pt x="1635" y="685"/>
                    <a:pt x="1617" y="529"/>
                    <a:pt x="1533" y="383"/>
                  </a:cubicBezTo>
                  <a:cubicBezTo>
                    <a:pt x="1393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22"/>
            <p:cNvSpPr/>
            <p:nvPr/>
          </p:nvSpPr>
          <p:spPr>
            <a:xfrm rot="4501373">
              <a:off x="6983768" y="-300880"/>
              <a:ext cx="91595" cy="84098"/>
            </a:xfrm>
            <a:custGeom>
              <a:rect b="b" l="l" r="r" t="t"/>
              <a:pathLst>
                <a:path extrusionOk="0" h="1560" w="1699">
                  <a:moveTo>
                    <a:pt x="967" y="0"/>
                  </a:moveTo>
                  <a:cubicBezTo>
                    <a:pt x="723" y="0"/>
                    <a:pt x="478" y="126"/>
                    <a:pt x="334" y="322"/>
                  </a:cubicBezTo>
                  <a:cubicBezTo>
                    <a:pt x="1" y="775"/>
                    <a:pt x="314" y="1481"/>
                    <a:pt x="866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2" y="1429"/>
                    <a:pt x="1560" y="1168"/>
                  </a:cubicBezTo>
                  <a:cubicBezTo>
                    <a:pt x="1570" y="1137"/>
                    <a:pt x="1576" y="1106"/>
                    <a:pt x="1579" y="1074"/>
                  </a:cubicBezTo>
                  <a:cubicBezTo>
                    <a:pt x="1696" y="882"/>
                    <a:pt x="1699" y="638"/>
                    <a:pt x="1608" y="432"/>
                  </a:cubicBezTo>
                  <a:cubicBezTo>
                    <a:pt x="1501" y="189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22"/>
            <p:cNvSpPr/>
            <p:nvPr/>
          </p:nvSpPr>
          <p:spPr>
            <a:xfrm rot="4501373">
              <a:off x="7073341" y="-223762"/>
              <a:ext cx="103402" cy="95257"/>
            </a:xfrm>
            <a:custGeom>
              <a:rect b="b" l="l" r="r" t="t"/>
              <a:pathLst>
                <a:path extrusionOk="0" h="1767" w="1918">
                  <a:moveTo>
                    <a:pt x="924" y="1"/>
                  </a:moveTo>
                  <a:cubicBezTo>
                    <a:pt x="761" y="1"/>
                    <a:pt x="598" y="47"/>
                    <a:pt x="460" y="148"/>
                  </a:cubicBezTo>
                  <a:cubicBezTo>
                    <a:pt x="114" y="405"/>
                    <a:pt x="0" y="915"/>
                    <a:pt x="270" y="1264"/>
                  </a:cubicBezTo>
                  <a:cubicBezTo>
                    <a:pt x="310" y="1376"/>
                    <a:pt x="371" y="1480"/>
                    <a:pt x="459" y="1564"/>
                  </a:cubicBezTo>
                  <a:cubicBezTo>
                    <a:pt x="606" y="1703"/>
                    <a:pt x="797" y="1767"/>
                    <a:pt x="990" y="1767"/>
                  </a:cubicBezTo>
                  <a:cubicBezTo>
                    <a:pt x="1213" y="1767"/>
                    <a:pt x="1439" y="1681"/>
                    <a:pt x="1600" y="1525"/>
                  </a:cubicBezTo>
                  <a:cubicBezTo>
                    <a:pt x="1913" y="1225"/>
                    <a:pt x="1918" y="682"/>
                    <a:pt x="1655" y="350"/>
                  </a:cubicBezTo>
                  <a:cubicBezTo>
                    <a:pt x="1483" y="133"/>
                    <a:pt x="1201" y="1"/>
                    <a:pt x="9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22"/>
            <p:cNvSpPr/>
            <p:nvPr/>
          </p:nvSpPr>
          <p:spPr>
            <a:xfrm rot="4501373">
              <a:off x="6901886" y="-207669"/>
              <a:ext cx="88199" cy="81403"/>
            </a:xfrm>
            <a:custGeom>
              <a:rect b="b" l="l" r="r" t="t"/>
              <a:pathLst>
                <a:path extrusionOk="0" h="1510" w="1636">
                  <a:moveTo>
                    <a:pt x="848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1" y="597"/>
                    <a:pt x="71" y="1230"/>
                    <a:pt x="549" y="1428"/>
                  </a:cubicBezTo>
                  <a:cubicBezTo>
                    <a:pt x="642" y="1467"/>
                    <a:pt x="740" y="1483"/>
                    <a:pt x="838" y="1483"/>
                  </a:cubicBezTo>
                  <a:cubicBezTo>
                    <a:pt x="842" y="1483"/>
                    <a:pt x="846" y="1483"/>
                    <a:pt x="850" y="1483"/>
                  </a:cubicBezTo>
                  <a:cubicBezTo>
                    <a:pt x="874" y="1498"/>
                    <a:pt x="899" y="1509"/>
                    <a:pt x="928" y="1509"/>
                  </a:cubicBezTo>
                  <a:cubicBezTo>
                    <a:pt x="929" y="1509"/>
                    <a:pt x="931" y="1509"/>
                    <a:pt x="933" y="1509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3"/>
                    <a:pt x="1350" y="1352"/>
                    <a:pt x="1355" y="1346"/>
                  </a:cubicBezTo>
                  <a:cubicBezTo>
                    <a:pt x="1367" y="1339"/>
                    <a:pt x="1373" y="1327"/>
                    <a:pt x="1383" y="1320"/>
                  </a:cubicBezTo>
                  <a:cubicBezTo>
                    <a:pt x="1387" y="1317"/>
                    <a:pt x="1390" y="1313"/>
                    <a:pt x="1393" y="1310"/>
                  </a:cubicBezTo>
                  <a:cubicBezTo>
                    <a:pt x="1432" y="1275"/>
                    <a:pt x="1465" y="1236"/>
                    <a:pt x="1491" y="1193"/>
                  </a:cubicBezTo>
                  <a:cubicBezTo>
                    <a:pt x="1556" y="1101"/>
                    <a:pt x="1599" y="995"/>
                    <a:pt x="1612" y="880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5"/>
                  </a:cubicBezTo>
                  <a:cubicBezTo>
                    <a:pt x="1394" y="141"/>
                    <a:pt x="1119" y="1"/>
                    <a:pt x="8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22"/>
            <p:cNvSpPr/>
            <p:nvPr/>
          </p:nvSpPr>
          <p:spPr>
            <a:xfrm rot="4501373">
              <a:off x="6366742" y="413484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1" y="598"/>
                    <a:pt x="71" y="1230"/>
                    <a:pt x="549" y="1429"/>
                  </a:cubicBezTo>
                  <a:cubicBezTo>
                    <a:pt x="646" y="1468"/>
                    <a:pt x="748" y="1484"/>
                    <a:pt x="851" y="1484"/>
                  </a:cubicBezTo>
                  <a:cubicBezTo>
                    <a:pt x="874" y="1497"/>
                    <a:pt x="899" y="1508"/>
                    <a:pt x="928" y="1508"/>
                  </a:cubicBezTo>
                  <a:cubicBezTo>
                    <a:pt x="929" y="1508"/>
                    <a:pt x="931" y="1508"/>
                    <a:pt x="933" y="1508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2"/>
                    <a:pt x="1350" y="1351"/>
                    <a:pt x="1356" y="1347"/>
                  </a:cubicBezTo>
                  <a:cubicBezTo>
                    <a:pt x="1367" y="1338"/>
                    <a:pt x="1373" y="1328"/>
                    <a:pt x="1383" y="1319"/>
                  </a:cubicBezTo>
                  <a:cubicBezTo>
                    <a:pt x="1387" y="1316"/>
                    <a:pt x="1390" y="1312"/>
                    <a:pt x="1393" y="1309"/>
                  </a:cubicBezTo>
                  <a:cubicBezTo>
                    <a:pt x="1432" y="1275"/>
                    <a:pt x="1465" y="1236"/>
                    <a:pt x="1491" y="1194"/>
                  </a:cubicBezTo>
                  <a:cubicBezTo>
                    <a:pt x="1556" y="1101"/>
                    <a:pt x="1599" y="995"/>
                    <a:pt x="1612" y="879"/>
                  </a:cubicBezTo>
                  <a:cubicBezTo>
                    <a:pt x="1614" y="865"/>
                    <a:pt x="1612" y="850"/>
                    <a:pt x="1612" y="836"/>
                  </a:cubicBezTo>
                  <a:cubicBezTo>
                    <a:pt x="1636" y="686"/>
                    <a:pt x="1618" y="529"/>
                    <a:pt x="1534" y="384"/>
                  </a:cubicBezTo>
                  <a:cubicBezTo>
                    <a:pt x="1394" y="141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22"/>
            <p:cNvSpPr/>
            <p:nvPr/>
          </p:nvSpPr>
          <p:spPr>
            <a:xfrm rot="4501373">
              <a:off x="6267099" y="112421"/>
              <a:ext cx="88145" cy="81349"/>
            </a:xfrm>
            <a:custGeom>
              <a:rect b="b" l="l" r="r" t="t"/>
              <a:pathLst>
                <a:path extrusionOk="0" h="1509" w="1635">
                  <a:moveTo>
                    <a:pt x="846" y="1"/>
                  </a:moveTo>
                  <a:cubicBezTo>
                    <a:pt x="651" y="1"/>
                    <a:pt x="459" y="73"/>
                    <a:pt x="322" y="230"/>
                  </a:cubicBezTo>
                  <a:cubicBezTo>
                    <a:pt x="0" y="597"/>
                    <a:pt x="69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4" y="1483"/>
                    <a:pt x="848" y="1483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9" y="1503"/>
                    <a:pt x="1218" y="1445"/>
                    <a:pt x="1333" y="1357"/>
                  </a:cubicBezTo>
                  <a:cubicBezTo>
                    <a:pt x="1339" y="1353"/>
                    <a:pt x="1348" y="1351"/>
                    <a:pt x="1355" y="1346"/>
                  </a:cubicBezTo>
                  <a:cubicBezTo>
                    <a:pt x="1365" y="1338"/>
                    <a:pt x="1372" y="1328"/>
                    <a:pt x="1381" y="1320"/>
                  </a:cubicBezTo>
                  <a:cubicBezTo>
                    <a:pt x="1385" y="1315"/>
                    <a:pt x="1388" y="1313"/>
                    <a:pt x="1392" y="1310"/>
                  </a:cubicBezTo>
                  <a:cubicBezTo>
                    <a:pt x="1431" y="1275"/>
                    <a:pt x="1463" y="1236"/>
                    <a:pt x="1489" y="1193"/>
                  </a:cubicBezTo>
                  <a:cubicBezTo>
                    <a:pt x="1554" y="1100"/>
                    <a:pt x="1599" y="995"/>
                    <a:pt x="1610" y="880"/>
                  </a:cubicBezTo>
                  <a:cubicBezTo>
                    <a:pt x="1613" y="865"/>
                    <a:pt x="1610" y="851"/>
                    <a:pt x="1612" y="836"/>
                  </a:cubicBezTo>
                  <a:cubicBezTo>
                    <a:pt x="1635" y="686"/>
                    <a:pt x="1616" y="529"/>
                    <a:pt x="1532" y="385"/>
                  </a:cubicBezTo>
                  <a:cubicBezTo>
                    <a:pt x="1392" y="140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22"/>
            <p:cNvSpPr/>
            <p:nvPr/>
          </p:nvSpPr>
          <p:spPr>
            <a:xfrm rot="4501373">
              <a:off x="6568735" y="540008"/>
              <a:ext cx="91542" cy="84098"/>
            </a:xfrm>
            <a:custGeom>
              <a:rect b="b" l="l" r="r" t="t"/>
              <a:pathLst>
                <a:path extrusionOk="0" h="1560" w="1698">
                  <a:moveTo>
                    <a:pt x="967" y="1"/>
                  </a:moveTo>
                  <a:cubicBezTo>
                    <a:pt x="723" y="1"/>
                    <a:pt x="478" y="126"/>
                    <a:pt x="333" y="322"/>
                  </a:cubicBezTo>
                  <a:cubicBezTo>
                    <a:pt x="0" y="775"/>
                    <a:pt x="313" y="1481"/>
                    <a:pt x="866" y="1553"/>
                  </a:cubicBezTo>
                  <a:cubicBezTo>
                    <a:pt x="898" y="1557"/>
                    <a:pt x="930" y="1559"/>
                    <a:pt x="963" y="1559"/>
                  </a:cubicBezTo>
                  <a:cubicBezTo>
                    <a:pt x="1219" y="1559"/>
                    <a:pt x="1482" y="1428"/>
                    <a:pt x="1560" y="1168"/>
                  </a:cubicBezTo>
                  <a:cubicBezTo>
                    <a:pt x="1569" y="1138"/>
                    <a:pt x="1574" y="1106"/>
                    <a:pt x="1579" y="1074"/>
                  </a:cubicBezTo>
                  <a:cubicBezTo>
                    <a:pt x="1694" y="881"/>
                    <a:pt x="1697" y="638"/>
                    <a:pt x="1606" y="432"/>
                  </a:cubicBezTo>
                  <a:cubicBezTo>
                    <a:pt x="1499" y="190"/>
                    <a:pt x="1279" y="19"/>
                    <a:pt x="1010" y="2"/>
                  </a:cubicBezTo>
                  <a:cubicBezTo>
                    <a:pt x="996" y="1"/>
                    <a:pt x="981" y="1"/>
                    <a:pt x="9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22"/>
            <p:cNvSpPr/>
            <p:nvPr/>
          </p:nvSpPr>
          <p:spPr>
            <a:xfrm rot="4501373">
              <a:off x="6591333" y="428329"/>
              <a:ext cx="88199" cy="81295"/>
            </a:xfrm>
            <a:custGeom>
              <a:rect b="b" l="l" r="r" t="t"/>
              <a:pathLst>
                <a:path extrusionOk="0" h="1508" w="1636">
                  <a:moveTo>
                    <a:pt x="848" y="1"/>
                  </a:moveTo>
                  <a:cubicBezTo>
                    <a:pt x="653" y="1"/>
                    <a:pt x="461" y="73"/>
                    <a:pt x="324" y="229"/>
                  </a:cubicBezTo>
                  <a:cubicBezTo>
                    <a:pt x="1" y="597"/>
                    <a:pt x="71" y="1229"/>
                    <a:pt x="549" y="1428"/>
                  </a:cubicBezTo>
                  <a:cubicBezTo>
                    <a:pt x="646" y="1469"/>
                    <a:pt x="748" y="1483"/>
                    <a:pt x="850" y="1483"/>
                  </a:cubicBezTo>
                  <a:cubicBezTo>
                    <a:pt x="873" y="1498"/>
                    <a:pt x="899" y="1508"/>
                    <a:pt x="927" y="1508"/>
                  </a:cubicBezTo>
                  <a:cubicBezTo>
                    <a:pt x="929" y="1508"/>
                    <a:pt x="931" y="1508"/>
                    <a:pt x="933" y="1508"/>
                  </a:cubicBezTo>
                  <a:cubicBezTo>
                    <a:pt x="1080" y="1502"/>
                    <a:pt x="1220" y="1446"/>
                    <a:pt x="1334" y="1358"/>
                  </a:cubicBezTo>
                  <a:cubicBezTo>
                    <a:pt x="1341" y="1352"/>
                    <a:pt x="1350" y="1350"/>
                    <a:pt x="1355" y="1346"/>
                  </a:cubicBezTo>
                  <a:cubicBezTo>
                    <a:pt x="1367" y="1339"/>
                    <a:pt x="1373" y="1327"/>
                    <a:pt x="1383" y="1319"/>
                  </a:cubicBezTo>
                  <a:cubicBezTo>
                    <a:pt x="1387" y="1316"/>
                    <a:pt x="1390" y="1313"/>
                    <a:pt x="1393" y="1309"/>
                  </a:cubicBezTo>
                  <a:cubicBezTo>
                    <a:pt x="1432" y="1274"/>
                    <a:pt x="1465" y="1236"/>
                    <a:pt x="1491" y="1193"/>
                  </a:cubicBezTo>
                  <a:cubicBezTo>
                    <a:pt x="1556" y="1101"/>
                    <a:pt x="1599" y="994"/>
                    <a:pt x="1612" y="880"/>
                  </a:cubicBezTo>
                  <a:cubicBezTo>
                    <a:pt x="1614" y="866"/>
                    <a:pt x="1612" y="851"/>
                    <a:pt x="1612" y="837"/>
                  </a:cubicBezTo>
                  <a:cubicBezTo>
                    <a:pt x="1635" y="685"/>
                    <a:pt x="1618" y="529"/>
                    <a:pt x="1534" y="384"/>
                  </a:cubicBezTo>
                  <a:cubicBezTo>
                    <a:pt x="1394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22"/>
            <p:cNvSpPr/>
            <p:nvPr/>
          </p:nvSpPr>
          <p:spPr>
            <a:xfrm rot="4501373">
              <a:off x="6476468" y="372638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4" y="229"/>
                  </a:cubicBezTo>
                  <a:cubicBezTo>
                    <a:pt x="0" y="597"/>
                    <a:pt x="71" y="1229"/>
                    <a:pt x="549" y="1428"/>
                  </a:cubicBezTo>
                  <a:cubicBezTo>
                    <a:pt x="645" y="1468"/>
                    <a:pt x="748" y="1483"/>
                    <a:pt x="850" y="1483"/>
                  </a:cubicBezTo>
                  <a:cubicBezTo>
                    <a:pt x="875" y="1499"/>
                    <a:pt x="902" y="1509"/>
                    <a:pt x="932" y="1509"/>
                  </a:cubicBezTo>
                  <a:cubicBezTo>
                    <a:pt x="1080" y="1503"/>
                    <a:pt x="1220" y="1445"/>
                    <a:pt x="1334" y="1357"/>
                  </a:cubicBezTo>
                  <a:cubicBezTo>
                    <a:pt x="1341" y="1353"/>
                    <a:pt x="1349" y="1350"/>
                    <a:pt x="1355" y="1346"/>
                  </a:cubicBezTo>
                  <a:cubicBezTo>
                    <a:pt x="1367" y="1339"/>
                    <a:pt x="1373" y="1327"/>
                    <a:pt x="1383" y="1320"/>
                  </a:cubicBezTo>
                  <a:cubicBezTo>
                    <a:pt x="1387" y="1315"/>
                    <a:pt x="1390" y="1313"/>
                    <a:pt x="1393" y="1308"/>
                  </a:cubicBezTo>
                  <a:cubicBezTo>
                    <a:pt x="1432" y="1275"/>
                    <a:pt x="1465" y="1236"/>
                    <a:pt x="1491" y="1193"/>
                  </a:cubicBezTo>
                  <a:cubicBezTo>
                    <a:pt x="1556" y="1100"/>
                    <a:pt x="1599" y="994"/>
                    <a:pt x="1612" y="880"/>
                  </a:cubicBezTo>
                  <a:cubicBezTo>
                    <a:pt x="1614" y="865"/>
                    <a:pt x="1612" y="851"/>
                    <a:pt x="1612" y="836"/>
                  </a:cubicBezTo>
                  <a:cubicBezTo>
                    <a:pt x="1635" y="686"/>
                    <a:pt x="1618" y="529"/>
                    <a:pt x="1534" y="383"/>
                  </a:cubicBezTo>
                  <a:cubicBezTo>
                    <a:pt x="1393" y="140"/>
                    <a:pt x="1117" y="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22"/>
            <p:cNvSpPr/>
            <p:nvPr/>
          </p:nvSpPr>
          <p:spPr>
            <a:xfrm rot="4501373">
              <a:off x="6696081" y="495378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2" y="230"/>
                  </a:cubicBezTo>
                  <a:cubicBezTo>
                    <a:pt x="1" y="596"/>
                    <a:pt x="70" y="1230"/>
                    <a:pt x="548" y="1429"/>
                  </a:cubicBezTo>
                  <a:cubicBezTo>
                    <a:pt x="640" y="1466"/>
                    <a:pt x="738" y="1482"/>
                    <a:pt x="836" y="1482"/>
                  </a:cubicBezTo>
                  <a:cubicBezTo>
                    <a:pt x="841" y="1482"/>
                    <a:pt x="845" y="1482"/>
                    <a:pt x="849" y="1482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30" y="1508"/>
                    <a:pt x="931" y="1508"/>
                  </a:cubicBezTo>
                  <a:cubicBezTo>
                    <a:pt x="1080" y="1502"/>
                    <a:pt x="1218" y="1445"/>
                    <a:pt x="1334" y="1357"/>
                  </a:cubicBezTo>
                  <a:cubicBezTo>
                    <a:pt x="1341" y="1352"/>
                    <a:pt x="1348" y="1351"/>
                    <a:pt x="1356" y="1345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2" y="1274"/>
                    <a:pt x="1464" y="1236"/>
                    <a:pt x="1491" y="1192"/>
                  </a:cubicBezTo>
                  <a:cubicBezTo>
                    <a:pt x="1555" y="1100"/>
                    <a:pt x="1599" y="993"/>
                    <a:pt x="1612" y="879"/>
                  </a:cubicBezTo>
                  <a:cubicBezTo>
                    <a:pt x="1614" y="865"/>
                    <a:pt x="1611" y="850"/>
                    <a:pt x="1612" y="836"/>
                  </a:cubicBezTo>
                  <a:cubicBezTo>
                    <a:pt x="1635" y="686"/>
                    <a:pt x="1617" y="528"/>
                    <a:pt x="1534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22"/>
            <p:cNvSpPr/>
            <p:nvPr/>
          </p:nvSpPr>
          <p:spPr>
            <a:xfrm rot="4501373">
              <a:off x="6450900" y="512101"/>
              <a:ext cx="88199" cy="81295"/>
            </a:xfrm>
            <a:custGeom>
              <a:rect b="b" l="l" r="r" t="t"/>
              <a:pathLst>
                <a:path extrusionOk="0" h="1508" w="1636">
                  <a:moveTo>
                    <a:pt x="847" y="0"/>
                  </a:moveTo>
                  <a:cubicBezTo>
                    <a:pt x="653" y="0"/>
                    <a:pt x="461" y="72"/>
                    <a:pt x="323" y="229"/>
                  </a:cubicBezTo>
                  <a:cubicBezTo>
                    <a:pt x="1" y="597"/>
                    <a:pt x="70" y="1229"/>
                    <a:pt x="548" y="1428"/>
                  </a:cubicBezTo>
                  <a:cubicBezTo>
                    <a:pt x="644" y="1468"/>
                    <a:pt x="747" y="1483"/>
                    <a:pt x="849" y="1483"/>
                  </a:cubicBezTo>
                  <a:cubicBezTo>
                    <a:pt x="872" y="1498"/>
                    <a:pt x="898" y="1507"/>
                    <a:pt x="926" y="1507"/>
                  </a:cubicBezTo>
                  <a:cubicBezTo>
                    <a:pt x="928" y="1507"/>
                    <a:pt x="930" y="1507"/>
                    <a:pt x="932" y="1507"/>
                  </a:cubicBezTo>
                  <a:cubicBezTo>
                    <a:pt x="1079" y="1502"/>
                    <a:pt x="1219" y="1445"/>
                    <a:pt x="1333" y="1357"/>
                  </a:cubicBezTo>
                  <a:cubicBezTo>
                    <a:pt x="1340" y="1351"/>
                    <a:pt x="1349" y="1350"/>
                    <a:pt x="1354" y="1346"/>
                  </a:cubicBezTo>
                  <a:cubicBezTo>
                    <a:pt x="1366" y="1338"/>
                    <a:pt x="1372" y="1327"/>
                    <a:pt x="1382" y="1318"/>
                  </a:cubicBezTo>
                  <a:cubicBezTo>
                    <a:pt x="1386" y="1315"/>
                    <a:pt x="1389" y="1311"/>
                    <a:pt x="1393" y="1308"/>
                  </a:cubicBezTo>
                  <a:cubicBezTo>
                    <a:pt x="1431" y="1274"/>
                    <a:pt x="1464" y="1236"/>
                    <a:pt x="1490" y="1193"/>
                  </a:cubicBezTo>
                  <a:cubicBezTo>
                    <a:pt x="1555" y="1100"/>
                    <a:pt x="1600" y="994"/>
                    <a:pt x="1611" y="878"/>
                  </a:cubicBezTo>
                  <a:cubicBezTo>
                    <a:pt x="1613" y="864"/>
                    <a:pt x="1611" y="851"/>
                    <a:pt x="1613" y="836"/>
                  </a:cubicBezTo>
                  <a:cubicBezTo>
                    <a:pt x="1636" y="685"/>
                    <a:pt x="1617" y="529"/>
                    <a:pt x="1533" y="383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22"/>
            <p:cNvSpPr/>
            <p:nvPr/>
          </p:nvSpPr>
          <p:spPr>
            <a:xfrm rot="4501373">
              <a:off x="6470913" y="210100"/>
              <a:ext cx="91542" cy="84044"/>
            </a:xfrm>
            <a:custGeom>
              <a:rect b="b" l="l" r="r" t="t"/>
              <a:pathLst>
                <a:path extrusionOk="0" h="1559" w="1698">
                  <a:moveTo>
                    <a:pt x="964" y="0"/>
                  </a:moveTo>
                  <a:cubicBezTo>
                    <a:pt x="719" y="0"/>
                    <a:pt x="478" y="125"/>
                    <a:pt x="334" y="321"/>
                  </a:cubicBezTo>
                  <a:cubicBezTo>
                    <a:pt x="1" y="774"/>
                    <a:pt x="314" y="1481"/>
                    <a:pt x="866" y="1553"/>
                  </a:cubicBezTo>
                  <a:cubicBezTo>
                    <a:pt x="897" y="1557"/>
                    <a:pt x="929" y="1559"/>
                    <a:pt x="961" y="1559"/>
                  </a:cubicBezTo>
                  <a:cubicBezTo>
                    <a:pt x="1218" y="1559"/>
                    <a:pt x="1481" y="1428"/>
                    <a:pt x="1560" y="1168"/>
                  </a:cubicBezTo>
                  <a:cubicBezTo>
                    <a:pt x="1569" y="1136"/>
                    <a:pt x="1575" y="1104"/>
                    <a:pt x="1579" y="1072"/>
                  </a:cubicBezTo>
                  <a:cubicBezTo>
                    <a:pt x="1695" y="880"/>
                    <a:pt x="1697" y="638"/>
                    <a:pt x="1607" y="432"/>
                  </a:cubicBezTo>
                  <a:cubicBezTo>
                    <a:pt x="1500" y="188"/>
                    <a:pt x="1279" y="19"/>
                    <a:pt x="1011" y="2"/>
                  </a:cubicBezTo>
                  <a:cubicBezTo>
                    <a:pt x="995" y="1"/>
                    <a:pt x="979" y="0"/>
                    <a:pt x="9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22"/>
            <p:cNvSpPr/>
            <p:nvPr/>
          </p:nvSpPr>
          <p:spPr>
            <a:xfrm rot="4501373">
              <a:off x="6560493" y="287210"/>
              <a:ext cx="103402" cy="95257"/>
            </a:xfrm>
            <a:custGeom>
              <a:rect b="b" l="l" r="r" t="t"/>
              <a:pathLst>
                <a:path extrusionOk="0" h="1767" w="1918">
                  <a:moveTo>
                    <a:pt x="923" y="1"/>
                  </a:moveTo>
                  <a:cubicBezTo>
                    <a:pt x="760" y="1"/>
                    <a:pt x="598" y="47"/>
                    <a:pt x="460" y="148"/>
                  </a:cubicBezTo>
                  <a:cubicBezTo>
                    <a:pt x="113" y="405"/>
                    <a:pt x="0" y="914"/>
                    <a:pt x="270" y="1263"/>
                  </a:cubicBezTo>
                  <a:cubicBezTo>
                    <a:pt x="310" y="1376"/>
                    <a:pt x="371" y="1481"/>
                    <a:pt x="459" y="1564"/>
                  </a:cubicBezTo>
                  <a:cubicBezTo>
                    <a:pt x="605" y="1702"/>
                    <a:pt x="796" y="1767"/>
                    <a:pt x="989" y="1767"/>
                  </a:cubicBezTo>
                  <a:cubicBezTo>
                    <a:pt x="1212" y="1767"/>
                    <a:pt x="1438" y="1681"/>
                    <a:pt x="1600" y="1525"/>
                  </a:cubicBezTo>
                  <a:cubicBezTo>
                    <a:pt x="1912" y="1224"/>
                    <a:pt x="1918" y="683"/>
                    <a:pt x="1654" y="350"/>
                  </a:cubicBezTo>
                  <a:lnTo>
                    <a:pt x="1654" y="350"/>
                  </a:lnTo>
                  <a:lnTo>
                    <a:pt x="1655" y="352"/>
                  </a:lnTo>
                  <a:cubicBezTo>
                    <a:pt x="1483" y="133"/>
                    <a:pt x="1201" y="1"/>
                    <a:pt x="9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22"/>
            <p:cNvSpPr/>
            <p:nvPr/>
          </p:nvSpPr>
          <p:spPr>
            <a:xfrm rot="4501373">
              <a:off x="6493545" y="98392"/>
              <a:ext cx="88145" cy="81349"/>
            </a:xfrm>
            <a:custGeom>
              <a:rect b="b" l="l" r="r" t="t"/>
              <a:pathLst>
                <a:path extrusionOk="0" h="1509" w="1635">
                  <a:moveTo>
                    <a:pt x="847" y="0"/>
                  </a:moveTo>
                  <a:cubicBezTo>
                    <a:pt x="653" y="0"/>
                    <a:pt x="461" y="73"/>
                    <a:pt x="323" y="230"/>
                  </a:cubicBezTo>
                  <a:cubicBezTo>
                    <a:pt x="0" y="596"/>
                    <a:pt x="71" y="1230"/>
                    <a:pt x="548" y="1428"/>
                  </a:cubicBezTo>
                  <a:cubicBezTo>
                    <a:pt x="641" y="1466"/>
                    <a:pt x="739" y="1483"/>
                    <a:pt x="837" y="1483"/>
                  </a:cubicBezTo>
                  <a:cubicBezTo>
                    <a:pt x="841" y="1483"/>
                    <a:pt x="846" y="1483"/>
                    <a:pt x="850" y="1482"/>
                  </a:cubicBezTo>
                  <a:cubicBezTo>
                    <a:pt x="873" y="1497"/>
                    <a:pt x="899" y="1509"/>
                    <a:pt x="927" y="1509"/>
                  </a:cubicBezTo>
                  <a:cubicBezTo>
                    <a:pt x="929" y="1509"/>
                    <a:pt x="930" y="1509"/>
                    <a:pt x="932" y="1508"/>
                  </a:cubicBezTo>
                  <a:cubicBezTo>
                    <a:pt x="1079" y="1503"/>
                    <a:pt x="1219" y="1445"/>
                    <a:pt x="1333" y="1357"/>
                  </a:cubicBezTo>
                  <a:cubicBezTo>
                    <a:pt x="1340" y="1353"/>
                    <a:pt x="1349" y="1351"/>
                    <a:pt x="1355" y="1345"/>
                  </a:cubicBezTo>
                  <a:cubicBezTo>
                    <a:pt x="1366" y="1338"/>
                    <a:pt x="1372" y="1328"/>
                    <a:pt x="1382" y="1319"/>
                  </a:cubicBezTo>
                  <a:cubicBezTo>
                    <a:pt x="1387" y="1317"/>
                    <a:pt x="1390" y="1312"/>
                    <a:pt x="1392" y="1309"/>
                  </a:cubicBezTo>
                  <a:cubicBezTo>
                    <a:pt x="1431" y="1275"/>
                    <a:pt x="1465" y="1236"/>
                    <a:pt x="1491" y="1192"/>
                  </a:cubicBezTo>
                  <a:cubicBezTo>
                    <a:pt x="1555" y="1100"/>
                    <a:pt x="1599" y="995"/>
                    <a:pt x="1612" y="879"/>
                  </a:cubicBezTo>
                  <a:cubicBezTo>
                    <a:pt x="1613" y="865"/>
                    <a:pt x="1612" y="850"/>
                    <a:pt x="1612" y="836"/>
                  </a:cubicBezTo>
                  <a:cubicBezTo>
                    <a:pt x="1635" y="686"/>
                    <a:pt x="1618" y="529"/>
                    <a:pt x="1534" y="384"/>
                  </a:cubicBezTo>
                  <a:cubicBezTo>
                    <a:pt x="1393" y="140"/>
                    <a:pt x="1117" y="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22"/>
            <p:cNvSpPr/>
            <p:nvPr/>
          </p:nvSpPr>
          <p:spPr>
            <a:xfrm rot="4501373">
              <a:off x="6378673" y="42695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2" y="0"/>
                    <a:pt x="461" y="72"/>
                    <a:pt x="323" y="230"/>
                  </a:cubicBezTo>
                  <a:cubicBezTo>
                    <a:pt x="1" y="598"/>
                    <a:pt x="70" y="1230"/>
                    <a:pt x="548" y="1429"/>
                  </a:cubicBezTo>
                  <a:cubicBezTo>
                    <a:pt x="644" y="1468"/>
                    <a:pt x="748" y="1484"/>
                    <a:pt x="849" y="1484"/>
                  </a:cubicBezTo>
                  <a:cubicBezTo>
                    <a:pt x="872" y="1497"/>
                    <a:pt x="898" y="1508"/>
                    <a:pt x="928" y="1508"/>
                  </a:cubicBezTo>
                  <a:cubicBezTo>
                    <a:pt x="929" y="1508"/>
                    <a:pt x="931" y="1508"/>
                    <a:pt x="933" y="1508"/>
                  </a:cubicBezTo>
                  <a:cubicBezTo>
                    <a:pt x="1080" y="1502"/>
                    <a:pt x="1219" y="1446"/>
                    <a:pt x="1334" y="1357"/>
                  </a:cubicBezTo>
                  <a:cubicBezTo>
                    <a:pt x="1341" y="1352"/>
                    <a:pt x="1348" y="1351"/>
                    <a:pt x="1356" y="1346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6"/>
                    <a:pt x="1390" y="1312"/>
                    <a:pt x="1393" y="1309"/>
                  </a:cubicBezTo>
                  <a:cubicBezTo>
                    <a:pt x="1432" y="1274"/>
                    <a:pt x="1465" y="1237"/>
                    <a:pt x="1491" y="1194"/>
                  </a:cubicBezTo>
                  <a:cubicBezTo>
                    <a:pt x="1555" y="1101"/>
                    <a:pt x="1600" y="994"/>
                    <a:pt x="1613" y="879"/>
                  </a:cubicBezTo>
                  <a:cubicBezTo>
                    <a:pt x="1614" y="865"/>
                    <a:pt x="1613" y="852"/>
                    <a:pt x="1613" y="837"/>
                  </a:cubicBezTo>
                  <a:lnTo>
                    <a:pt x="1613" y="836"/>
                  </a:lnTo>
                  <a:cubicBezTo>
                    <a:pt x="1636" y="686"/>
                    <a:pt x="1618" y="528"/>
                    <a:pt x="1535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22"/>
            <p:cNvSpPr/>
            <p:nvPr/>
          </p:nvSpPr>
          <p:spPr>
            <a:xfrm rot="4501373">
              <a:off x="6598345" y="165481"/>
              <a:ext cx="88145" cy="81295"/>
            </a:xfrm>
            <a:custGeom>
              <a:rect b="b" l="l" r="r" t="t"/>
              <a:pathLst>
                <a:path extrusionOk="0" h="1508" w="1635">
                  <a:moveTo>
                    <a:pt x="846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0" y="597"/>
                    <a:pt x="69" y="1229"/>
                    <a:pt x="547" y="1428"/>
                  </a:cubicBezTo>
                  <a:cubicBezTo>
                    <a:pt x="644" y="1469"/>
                    <a:pt x="746" y="1483"/>
                    <a:pt x="849" y="1483"/>
                  </a:cubicBezTo>
                  <a:cubicBezTo>
                    <a:pt x="872" y="1498"/>
                    <a:pt x="897" y="1508"/>
                    <a:pt x="925" y="1508"/>
                  </a:cubicBezTo>
                  <a:cubicBezTo>
                    <a:pt x="927" y="1508"/>
                    <a:pt x="929" y="1508"/>
                    <a:pt x="931" y="1508"/>
                  </a:cubicBezTo>
                  <a:cubicBezTo>
                    <a:pt x="1079" y="1502"/>
                    <a:pt x="1218" y="1445"/>
                    <a:pt x="1333" y="1357"/>
                  </a:cubicBezTo>
                  <a:cubicBezTo>
                    <a:pt x="1339" y="1353"/>
                    <a:pt x="1348" y="1350"/>
                    <a:pt x="1355" y="1346"/>
                  </a:cubicBezTo>
                  <a:cubicBezTo>
                    <a:pt x="1365" y="1339"/>
                    <a:pt x="1372" y="1327"/>
                    <a:pt x="1382" y="1318"/>
                  </a:cubicBezTo>
                  <a:cubicBezTo>
                    <a:pt x="1385" y="1316"/>
                    <a:pt x="1388" y="1311"/>
                    <a:pt x="1393" y="1308"/>
                  </a:cubicBezTo>
                  <a:cubicBezTo>
                    <a:pt x="1431" y="1274"/>
                    <a:pt x="1463" y="1236"/>
                    <a:pt x="1489" y="1193"/>
                  </a:cubicBezTo>
                  <a:cubicBezTo>
                    <a:pt x="1554" y="1101"/>
                    <a:pt x="1599" y="994"/>
                    <a:pt x="1612" y="878"/>
                  </a:cubicBezTo>
                  <a:cubicBezTo>
                    <a:pt x="1613" y="864"/>
                    <a:pt x="1610" y="850"/>
                    <a:pt x="1612" y="835"/>
                  </a:cubicBezTo>
                  <a:lnTo>
                    <a:pt x="1612" y="835"/>
                  </a:lnTo>
                  <a:lnTo>
                    <a:pt x="1612" y="837"/>
                  </a:lnTo>
                  <a:cubicBezTo>
                    <a:pt x="1635" y="685"/>
                    <a:pt x="1616" y="529"/>
                    <a:pt x="1532" y="383"/>
                  </a:cubicBezTo>
                  <a:cubicBezTo>
                    <a:pt x="1392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22"/>
            <p:cNvSpPr/>
            <p:nvPr/>
          </p:nvSpPr>
          <p:spPr>
            <a:xfrm rot="4501373">
              <a:off x="6353118" y="182156"/>
              <a:ext cx="88199" cy="81403"/>
            </a:xfrm>
            <a:custGeom>
              <a:rect b="b" l="l" r="r" t="t"/>
              <a:pathLst>
                <a:path extrusionOk="0" h="1510" w="1636">
                  <a:moveTo>
                    <a:pt x="846" y="1"/>
                  </a:moveTo>
                  <a:cubicBezTo>
                    <a:pt x="652" y="1"/>
                    <a:pt x="460" y="73"/>
                    <a:pt x="322" y="231"/>
                  </a:cubicBezTo>
                  <a:cubicBezTo>
                    <a:pt x="0" y="597"/>
                    <a:pt x="70" y="1231"/>
                    <a:pt x="547" y="1428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4" y="1483"/>
                    <a:pt x="849" y="1483"/>
                  </a:cubicBezTo>
                  <a:cubicBezTo>
                    <a:pt x="872" y="1498"/>
                    <a:pt x="898" y="1509"/>
                    <a:pt x="926" y="1509"/>
                  </a:cubicBezTo>
                  <a:cubicBezTo>
                    <a:pt x="928" y="1509"/>
                    <a:pt x="929" y="1509"/>
                    <a:pt x="931" y="1509"/>
                  </a:cubicBezTo>
                  <a:cubicBezTo>
                    <a:pt x="1078" y="1503"/>
                    <a:pt x="1218" y="1446"/>
                    <a:pt x="1332" y="1358"/>
                  </a:cubicBezTo>
                  <a:cubicBezTo>
                    <a:pt x="1339" y="1353"/>
                    <a:pt x="1348" y="1352"/>
                    <a:pt x="1354" y="1346"/>
                  </a:cubicBezTo>
                  <a:cubicBezTo>
                    <a:pt x="1365" y="1339"/>
                    <a:pt x="1371" y="1327"/>
                    <a:pt x="1381" y="1320"/>
                  </a:cubicBezTo>
                  <a:cubicBezTo>
                    <a:pt x="1385" y="1316"/>
                    <a:pt x="1388" y="1313"/>
                    <a:pt x="1391" y="1310"/>
                  </a:cubicBezTo>
                  <a:cubicBezTo>
                    <a:pt x="1430" y="1275"/>
                    <a:pt x="1463" y="1236"/>
                    <a:pt x="1489" y="1193"/>
                  </a:cubicBezTo>
                  <a:cubicBezTo>
                    <a:pt x="1554" y="1101"/>
                    <a:pt x="1598" y="994"/>
                    <a:pt x="1611" y="880"/>
                  </a:cubicBezTo>
                  <a:cubicBezTo>
                    <a:pt x="1612" y="865"/>
                    <a:pt x="1611" y="851"/>
                    <a:pt x="1611" y="837"/>
                  </a:cubicBezTo>
                  <a:lnTo>
                    <a:pt x="1612" y="837"/>
                  </a:lnTo>
                  <a:cubicBezTo>
                    <a:pt x="1635" y="687"/>
                    <a:pt x="1616" y="529"/>
                    <a:pt x="1533" y="385"/>
                  </a:cubicBezTo>
                  <a:cubicBezTo>
                    <a:pt x="1392" y="141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22"/>
            <p:cNvSpPr/>
            <p:nvPr/>
          </p:nvSpPr>
          <p:spPr>
            <a:xfrm rot="4501373">
              <a:off x="6389038" y="303357"/>
              <a:ext cx="88199" cy="81295"/>
            </a:xfrm>
            <a:custGeom>
              <a:rect b="b" l="l" r="r" t="t"/>
              <a:pathLst>
                <a:path extrusionOk="0" h="1508" w="1636">
                  <a:moveTo>
                    <a:pt x="847" y="0"/>
                  </a:moveTo>
                  <a:cubicBezTo>
                    <a:pt x="652" y="0"/>
                    <a:pt x="460" y="72"/>
                    <a:pt x="322" y="229"/>
                  </a:cubicBezTo>
                  <a:cubicBezTo>
                    <a:pt x="1" y="597"/>
                    <a:pt x="70" y="1229"/>
                    <a:pt x="547" y="1428"/>
                  </a:cubicBezTo>
                  <a:cubicBezTo>
                    <a:pt x="644" y="1469"/>
                    <a:pt x="747" y="1483"/>
                    <a:pt x="849" y="1483"/>
                  </a:cubicBezTo>
                  <a:cubicBezTo>
                    <a:pt x="872" y="1498"/>
                    <a:pt x="897" y="1508"/>
                    <a:pt x="925" y="1508"/>
                  </a:cubicBezTo>
                  <a:cubicBezTo>
                    <a:pt x="927" y="1508"/>
                    <a:pt x="929" y="1508"/>
                    <a:pt x="931" y="1508"/>
                  </a:cubicBezTo>
                  <a:cubicBezTo>
                    <a:pt x="1080" y="1502"/>
                    <a:pt x="1218" y="1445"/>
                    <a:pt x="1334" y="1356"/>
                  </a:cubicBezTo>
                  <a:cubicBezTo>
                    <a:pt x="1340" y="1352"/>
                    <a:pt x="1348" y="1350"/>
                    <a:pt x="1355" y="1346"/>
                  </a:cubicBezTo>
                  <a:cubicBezTo>
                    <a:pt x="1366" y="1337"/>
                    <a:pt x="1373" y="1327"/>
                    <a:pt x="1381" y="1318"/>
                  </a:cubicBezTo>
                  <a:cubicBezTo>
                    <a:pt x="1386" y="1316"/>
                    <a:pt x="1389" y="1311"/>
                    <a:pt x="1393" y="1308"/>
                  </a:cubicBezTo>
                  <a:cubicBezTo>
                    <a:pt x="1430" y="1274"/>
                    <a:pt x="1464" y="1236"/>
                    <a:pt x="1490" y="1193"/>
                  </a:cubicBezTo>
                  <a:cubicBezTo>
                    <a:pt x="1555" y="1101"/>
                    <a:pt x="1599" y="994"/>
                    <a:pt x="1611" y="878"/>
                  </a:cubicBezTo>
                  <a:cubicBezTo>
                    <a:pt x="1614" y="864"/>
                    <a:pt x="1611" y="850"/>
                    <a:pt x="1612" y="835"/>
                  </a:cubicBezTo>
                  <a:lnTo>
                    <a:pt x="1612" y="835"/>
                  </a:lnTo>
                  <a:lnTo>
                    <a:pt x="1612" y="837"/>
                  </a:lnTo>
                  <a:cubicBezTo>
                    <a:pt x="1635" y="685"/>
                    <a:pt x="1618" y="528"/>
                    <a:pt x="1534" y="383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22"/>
            <p:cNvSpPr/>
            <p:nvPr/>
          </p:nvSpPr>
          <p:spPr>
            <a:xfrm rot="4501373">
              <a:off x="6373144" y="-119877"/>
              <a:ext cx="91542" cy="84098"/>
            </a:xfrm>
            <a:custGeom>
              <a:rect b="b" l="l" r="r" t="t"/>
              <a:pathLst>
                <a:path extrusionOk="0" h="1560" w="1698">
                  <a:moveTo>
                    <a:pt x="967" y="1"/>
                  </a:moveTo>
                  <a:cubicBezTo>
                    <a:pt x="722" y="1"/>
                    <a:pt x="477" y="125"/>
                    <a:pt x="333" y="322"/>
                  </a:cubicBezTo>
                  <a:cubicBezTo>
                    <a:pt x="1" y="775"/>
                    <a:pt x="313" y="1481"/>
                    <a:pt x="867" y="1553"/>
                  </a:cubicBezTo>
                  <a:cubicBezTo>
                    <a:pt x="899" y="1557"/>
                    <a:pt x="931" y="1559"/>
                    <a:pt x="963" y="1559"/>
                  </a:cubicBezTo>
                  <a:cubicBezTo>
                    <a:pt x="1220" y="1559"/>
                    <a:pt x="1481" y="1428"/>
                    <a:pt x="1559" y="1168"/>
                  </a:cubicBezTo>
                  <a:cubicBezTo>
                    <a:pt x="1569" y="1138"/>
                    <a:pt x="1575" y="1106"/>
                    <a:pt x="1580" y="1074"/>
                  </a:cubicBezTo>
                  <a:cubicBezTo>
                    <a:pt x="1695" y="881"/>
                    <a:pt x="1698" y="638"/>
                    <a:pt x="1607" y="432"/>
                  </a:cubicBezTo>
                  <a:cubicBezTo>
                    <a:pt x="1500" y="190"/>
                    <a:pt x="1278" y="19"/>
                    <a:pt x="1011" y="2"/>
                  </a:cubicBezTo>
                  <a:cubicBezTo>
                    <a:pt x="996" y="1"/>
                    <a:pt x="982" y="1"/>
                    <a:pt x="9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22"/>
            <p:cNvSpPr/>
            <p:nvPr/>
          </p:nvSpPr>
          <p:spPr>
            <a:xfrm rot="4501373">
              <a:off x="6462618" y="-42698"/>
              <a:ext cx="103510" cy="95203"/>
            </a:xfrm>
            <a:custGeom>
              <a:rect b="b" l="l" r="r" t="t"/>
              <a:pathLst>
                <a:path extrusionOk="0" h="1766" w="1920">
                  <a:moveTo>
                    <a:pt x="925" y="0"/>
                  </a:moveTo>
                  <a:cubicBezTo>
                    <a:pt x="761" y="0"/>
                    <a:pt x="599" y="46"/>
                    <a:pt x="462" y="148"/>
                  </a:cubicBezTo>
                  <a:cubicBezTo>
                    <a:pt x="114" y="405"/>
                    <a:pt x="0" y="913"/>
                    <a:pt x="271" y="1263"/>
                  </a:cubicBezTo>
                  <a:cubicBezTo>
                    <a:pt x="312" y="1376"/>
                    <a:pt x="372" y="1480"/>
                    <a:pt x="460" y="1563"/>
                  </a:cubicBezTo>
                  <a:cubicBezTo>
                    <a:pt x="606" y="1702"/>
                    <a:pt x="797" y="1766"/>
                    <a:pt x="990" y="1766"/>
                  </a:cubicBezTo>
                  <a:cubicBezTo>
                    <a:pt x="1213" y="1766"/>
                    <a:pt x="1439" y="1680"/>
                    <a:pt x="1602" y="1524"/>
                  </a:cubicBezTo>
                  <a:cubicBezTo>
                    <a:pt x="1913" y="1224"/>
                    <a:pt x="1919" y="682"/>
                    <a:pt x="1655" y="350"/>
                  </a:cubicBezTo>
                  <a:cubicBezTo>
                    <a:pt x="1484" y="133"/>
                    <a:pt x="1202" y="0"/>
                    <a:pt x="9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22"/>
            <p:cNvSpPr/>
            <p:nvPr/>
          </p:nvSpPr>
          <p:spPr>
            <a:xfrm rot="4501373">
              <a:off x="6500503" y="-164455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6" y="0"/>
                  </a:moveTo>
                  <a:cubicBezTo>
                    <a:pt x="652" y="0"/>
                    <a:pt x="460" y="72"/>
                    <a:pt x="322" y="230"/>
                  </a:cubicBezTo>
                  <a:cubicBezTo>
                    <a:pt x="1" y="596"/>
                    <a:pt x="70" y="1230"/>
                    <a:pt x="547" y="1429"/>
                  </a:cubicBezTo>
                  <a:cubicBezTo>
                    <a:pt x="640" y="1466"/>
                    <a:pt x="738" y="1482"/>
                    <a:pt x="836" y="1482"/>
                  </a:cubicBezTo>
                  <a:cubicBezTo>
                    <a:pt x="840" y="1482"/>
                    <a:pt x="845" y="1482"/>
                    <a:pt x="849" y="1482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29" y="1508"/>
                    <a:pt x="931" y="1508"/>
                  </a:cubicBezTo>
                  <a:cubicBezTo>
                    <a:pt x="1080" y="1502"/>
                    <a:pt x="1218" y="1445"/>
                    <a:pt x="1334" y="1357"/>
                  </a:cubicBezTo>
                  <a:cubicBezTo>
                    <a:pt x="1340" y="1352"/>
                    <a:pt x="1348" y="1351"/>
                    <a:pt x="1355" y="1345"/>
                  </a:cubicBezTo>
                  <a:cubicBezTo>
                    <a:pt x="1366" y="1338"/>
                    <a:pt x="1373" y="1328"/>
                    <a:pt x="1381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0" y="1274"/>
                    <a:pt x="1464" y="1236"/>
                    <a:pt x="1490" y="1192"/>
                  </a:cubicBezTo>
                  <a:cubicBezTo>
                    <a:pt x="1555" y="1100"/>
                    <a:pt x="1599" y="995"/>
                    <a:pt x="1611" y="879"/>
                  </a:cubicBezTo>
                  <a:cubicBezTo>
                    <a:pt x="1614" y="865"/>
                    <a:pt x="1611" y="850"/>
                    <a:pt x="1612" y="836"/>
                  </a:cubicBezTo>
                  <a:cubicBezTo>
                    <a:pt x="1635" y="686"/>
                    <a:pt x="1617" y="528"/>
                    <a:pt x="1533" y="384"/>
                  </a:cubicBezTo>
                  <a:cubicBezTo>
                    <a:pt x="1393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22"/>
            <p:cNvSpPr/>
            <p:nvPr/>
          </p:nvSpPr>
          <p:spPr>
            <a:xfrm rot="4501373">
              <a:off x="6291216" y="-26606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8" y="0"/>
                  </a:moveTo>
                  <a:cubicBezTo>
                    <a:pt x="653" y="0"/>
                    <a:pt x="461" y="72"/>
                    <a:pt x="323" y="230"/>
                  </a:cubicBezTo>
                  <a:cubicBezTo>
                    <a:pt x="1" y="596"/>
                    <a:pt x="70" y="1230"/>
                    <a:pt x="548" y="1427"/>
                  </a:cubicBezTo>
                  <a:cubicBezTo>
                    <a:pt x="641" y="1466"/>
                    <a:pt x="738" y="1482"/>
                    <a:pt x="837" y="1482"/>
                  </a:cubicBezTo>
                  <a:cubicBezTo>
                    <a:pt x="841" y="1482"/>
                    <a:pt x="845" y="1482"/>
                    <a:pt x="849" y="1482"/>
                  </a:cubicBezTo>
                  <a:cubicBezTo>
                    <a:pt x="873" y="1497"/>
                    <a:pt x="898" y="1508"/>
                    <a:pt x="927" y="1508"/>
                  </a:cubicBezTo>
                  <a:cubicBezTo>
                    <a:pt x="928" y="1508"/>
                    <a:pt x="930" y="1508"/>
                    <a:pt x="932" y="1508"/>
                  </a:cubicBezTo>
                  <a:cubicBezTo>
                    <a:pt x="1080" y="1502"/>
                    <a:pt x="1219" y="1445"/>
                    <a:pt x="1334" y="1357"/>
                  </a:cubicBezTo>
                  <a:cubicBezTo>
                    <a:pt x="1340" y="1352"/>
                    <a:pt x="1349" y="1351"/>
                    <a:pt x="1354" y="1345"/>
                  </a:cubicBezTo>
                  <a:cubicBezTo>
                    <a:pt x="1366" y="1338"/>
                    <a:pt x="1372" y="1326"/>
                    <a:pt x="1382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1" y="1274"/>
                    <a:pt x="1464" y="1236"/>
                    <a:pt x="1490" y="1192"/>
                  </a:cubicBezTo>
                  <a:cubicBezTo>
                    <a:pt x="1555" y="1100"/>
                    <a:pt x="1600" y="993"/>
                    <a:pt x="1611" y="879"/>
                  </a:cubicBezTo>
                  <a:cubicBezTo>
                    <a:pt x="1613" y="865"/>
                    <a:pt x="1611" y="850"/>
                    <a:pt x="1613" y="836"/>
                  </a:cubicBezTo>
                  <a:cubicBezTo>
                    <a:pt x="1636" y="686"/>
                    <a:pt x="1617" y="528"/>
                    <a:pt x="1533" y="384"/>
                  </a:cubicBezTo>
                  <a:cubicBezTo>
                    <a:pt x="1393" y="140"/>
                    <a:pt x="1118" y="0"/>
                    <a:pt x="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22"/>
            <p:cNvSpPr/>
            <p:nvPr/>
          </p:nvSpPr>
          <p:spPr>
            <a:xfrm rot="4501373">
              <a:off x="6830728" y="447140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70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5" y="1483"/>
                    <a:pt x="849" y="1483"/>
                  </a:cubicBezTo>
                  <a:cubicBezTo>
                    <a:pt x="872" y="1498"/>
                    <a:pt x="898" y="1509"/>
                    <a:pt x="926" y="1509"/>
                  </a:cubicBezTo>
                  <a:cubicBezTo>
                    <a:pt x="928" y="1509"/>
                    <a:pt x="929" y="1509"/>
                    <a:pt x="931" y="1509"/>
                  </a:cubicBezTo>
                  <a:cubicBezTo>
                    <a:pt x="1080" y="1503"/>
                    <a:pt x="1218" y="1445"/>
                    <a:pt x="1334" y="1357"/>
                  </a:cubicBezTo>
                  <a:cubicBezTo>
                    <a:pt x="1339" y="1353"/>
                    <a:pt x="1348" y="1352"/>
                    <a:pt x="1355" y="1346"/>
                  </a:cubicBezTo>
                  <a:cubicBezTo>
                    <a:pt x="1365" y="1339"/>
                    <a:pt x="1373" y="1328"/>
                    <a:pt x="1381" y="1320"/>
                  </a:cubicBezTo>
                  <a:cubicBezTo>
                    <a:pt x="1386" y="1317"/>
                    <a:pt x="1388" y="1313"/>
                    <a:pt x="1393" y="1310"/>
                  </a:cubicBezTo>
                  <a:cubicBezTo>
                    <a:pt x="1432" y="1275"/>
                    <a:pt x="1463" y="1236"/>
                    <a:pt x="1489" y="1194"/>
                  </a:cubicBezTo>
                  <a:cubicBezTo>
                    <a:pt x="1554" y="1100"/>
                    <a:pt x="1599" y="995"/>
                    <a:pt x="1612" y="880"/>
                  </a:cubicBezTo>
                  <a:cubicBezTo>
                    <a:pt x="1614" y="865"/>
                    <a:pt x="1611" y="851"/>
                    <a:pt x="1612" y="836"/>
                  </a:cubicBezTo>
                  <a:cubicBezTo>
                    <a:pt x="1635" y="686"/>
                    <a:pt x="1616" y="529"/>
                    <a:pt x="1533" y="385"/>
                  </a:cubicBezTo>
                  <a:cubicBezTo>
                    <a:pt x="1393" y="140"/>
                    <a:pt x="1118" y="1"/>
                    <a:pt x="8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22"/>
            <p:cNvSpPr/>
            <p:nvPr/>
          </p:nvSpPr>
          <p:spPr>
            <a:xfrm rot="4501373">
              <a:off x="6825113" y="284555"/>
              <a:ext cx="91595" cy="84098"/>
            </a:xfrm>
            <a:custGeom>
              <a:rect b="b" l="l" r="r" t="t"/>
              <a:pathLst>
                <a:path extrusionOk="0" h="1560" w="1699">
                  <a:moveTo>
                    <a:pt x="967" y="0"/>
                  </a:moveTo>
                  <a:cubicBezTo>
                    <a:pt x="722" y="0"/>
                    <a:pt x="478" y="125"/>
                    <a:pt x="333" y="322"/>
                  </a:cubicBezTo>
                  <a:cubicBezTo>
                    <a:pt x="0" y="775"/>
                    <a:pt x="313" y="1481"/>
                    <a:pt x="866" y="1553"/>
                  </a:cubicBezTo>
                  <a:cubicBezTo>
                    <a:pt x="898" y="1557"/>
                    <a:pt x="930" y="1559"/>
                    <a:pt x="963" y="1559"/>
                  </a:cubicBezTo>
                  <a:cubicBezTo>
                    <a:pt x="1221" y="1559"/>
                    <a:pt x="1482" y="1428"/>
                    <a:pt x="1560" y="1168"/>
                  </a:cubicBezTo>
                  <a:cubicBezTo>
                    <a:pt x="1570" y="1137"/>
                    <a:pt x="1576" y="1106"/>
                    <a:pt x="1579" y="1074"/>
                  </a:cubicBezTo>
                  <a:cubicBezTo>
                    <a:pt x="1696" y="880"/>
                    <a:pt x="1698" y="638"/>
                    <a:pt x="1608" y="432"/>
                  </a:cubicBezTo>
                  <a:cubicBezTo>
                    <a:pt x="1501" y="188"/>
                    <a:pt x="1279" y="19"/>
                    <a:pt x="1010" y="2"/>
                  </a:cubicBezTo>
                  <a:cubicBezTo>
                    <a:pt x="996" y="1"/>
                    <a:pt x="981" y="0"/>
                    <a:pt x="9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22"/>
            <p:cNvSpPr/>
            <p:nvPr/>
          </p:nvSpPr>
          <p:spPr>
            <a:xfrm rot="4501373">
              <a:off x="6732906" y="117231"/>
              <a:ext cx="88199" cy="81295"/>
            </a:xfrm>
            <a:custGeom>
              <a:rect b="b" l="l" r="r" t="t"/>
              <a:pathLst>
                <a:path extrusionOk="0" h="1508" w="1636">
                  <a:moveTo>
                    <a:pt x="847" y="0"/>
                  </a:moveTo>
                  <a:cubicBezTo>
                    <a:pt x="653" y="0"/>
                    <a:pt x="461" y="72"/>
                    <a:pt x="323" y="229"/>
                  </a:cubicBezTo>
                  <a:cubicBezTo>
                    <a:pt x="1" y="597"/>
                    <a:pt x="70" y="1229"/>
                    <a:pt x="548" y="1428"/>
                  </a:cubicBezTo>
                  <a:cubicBezTo>
                    <a:pt x="644" y="1468"/>
                    <a:pt x="747" y="1483"/>
                    <a:pt x="849" y="1483"/>
                  </a:cubicBezTo>
                  <a:cubicBezTo>
                    <a:pt x="872" y="1497"/>
                    <a:pt x="898" y="1507"/>
                    <a:pt x="926" y="1507"/>
                  </a:cubicBezTo>
                  <a:cubicBezTo>
                    <a:pt x="928" y="1507"/>
                    <a:pt x="930" y="1507"/>
                    <a:pt x="931" y="1507"/>
                  </a:cubicBezTo>
                  <a:cubicBezTo>
                    <a:pt x="1080" y="1501"/>
                    <a:pt x="1219" y="1445"/>
                    <a:pt x="1334" y="1357"/>
                  </a:cubicBezTo>
                  <a:cubicBezTo>
                    <a:pt x="1340" y="1353"/>
                    <a:pt x="1348" y="1350"/>
                    <a:pt x="1356" y="1345"/>
                  </a:cubicBezTo>
                  <a:cubicBezTo>
                    <a:pt x="1366" y="1338"/>
                    <a:pt x="1373" y="1327"/>
                    <a:pt x="1382" y="1318"/>
                  </a:cubicBezTo>
                  <a:cubicBezTo>
                    <a:pt x="1386" y="1315"/>
                    <a:pt x="1389" y="1312"/>
                    <a:pt x="1393" y="1308"/>
                  </a:cubicBezTo>
                  <a:cubicBezTo>
                    <a:pt x="1432" y="1273"/>
                    <a:pt x="1464" y="1236"/>
                    <a:pt x="1490" y="1193"/>
                  </a:cubicBezTo>
                  <a:cubicBezTo>
                    <a:pt x="1555" y="1100"/>
                    <a:pt x="1600" y="993"/>
                    <a:pt x="1613" y="878"/>
                  </a:cubicBezTo>
                  <a:cubicBezTo>
                    <a:pt x="1614" y="864"/>
                    <a:pt x="1611" y="851"/>
                    <a:pt x="1613" y="836"/>
                  </a:cubicBezTo>
                  <a:cubicBezTo>
                    <a:pt x="1636" y="685"/>
                    <a:pt x="1617" y="529"/>
                    <a:pt x="1533" y="383"/>
                  </a:cubicBezTo>
                  <a:cubicBezTo>
                    <a:pt x="1393" y="139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22"/>
            <p:cNvSpPr/>
            <p:nvPr/>
          </p:nvSpPr>
          <p:spPr>
            <a:xfrm rot="4501373">
              <a:off x="6707324" y="256588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2" y="0"/>
                    <a:pt x="461" y="72"/>
                    <a:pt x="323" y="230"/>
                  </a:cubicBezTo>
                  <a:cubicBezTo>
                    <a:pt x="1" y="598"/>
                    <a:pt x="70" y="1230"/>
                    <a:pt x="548" y="1429"/>
                  </a:cubicBezTo>
                  <a:cubicBezTo>
                    <a:pt x="644" y="1469"/>
                    <a:pt x="747" y="1483"/>
                    <a:pt x="849" y="1483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30" y="1508"/>
                    <a:pt x="931" y="1508"/>
                  </a:cubicBezTo>
                  <a:cubicBezTo>
                    <a:pt x="1080" y="1502"/>
                    <a:pt x="1219" y="1446"/>
                    <a:pt x="1334" y="1356"/>
                  </a:cubicBezTo>
                  <a:cubicBezTo>
                    <a:pt x="1341" y="1352"/>
                    <a:pt x="1348" y="1351"/>
                    <a:pt x="1356" y="1346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6"/>
                    <a:pt x="1389" y="1312"/>
                    <a:pt x="1393" y="1309"/>
                  </a:cubicBezTo>
                  <a:cubicBezTo>
                    <a:pt x="1432" y="1274"/>
                    <a:pt x="1464" y="1237"/>
                    <a:pt x="1490" y="1193"/>
                  </a:cubicBezTo>
                  <a:cubicBezTo>
                    <a:pt x="1555" y="1101"/>
                    <a:pt x="1600" y="994"/>
                    <a:pt x="1613" y="879"/>
                  </a:cubicBezTo>
                  <a:cubicBezTo>
                    <a:pt x="1614" y="864"/>
                    <a:pt x="1611" y="850"/>
                    <a:pt x="1613" y="836"/>
                  </a:cubicBezTo>
                  <a:cubicBezTo>
                    <a:pt x="1636" y="686"/>
                    <a:pt x="1618" y="528"/>
                    <a:pt x="1535" y="384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22"/>
            <p:cNvSpPr/>
            <p:nvPr/>
          </p:nvSpPr>
          <p:spPr>
            <a:xfrm rot="4501373">
              <a:off x="6743278" y="377760"/>
              <a:ext cx="88145" cy="81349"/>
            </a:xfrm>
            <a:custGeom>
              <a:rect b="b" l="l" r="r" t="t"/>
              <a:pathLst>
                <a:path extrusionOk="0" h="1509" w="1635">
                  <a:moveTo>
                    <a:pt x="848" y="1"/>
                  </a:moveTo>
                  <a:cubicBezTo>
                    <a:pt x="653" y="1"/>
                    <a:pt x="461" y="73"/>
                    <a:pt x="323" y="231"/>
                  </a:cubicBezTo>
                  <a:cubicBezTo>
                    <a:pt x="0" y="597"/>
                    <a:pt x="71" y="1230"/>
                    <a:pt x="548" y="1428"/>
                  </a:cubicBezTo>
                  <a:cubicBezTo>
                    <a:pt x="645" y="1469"/>
                    <a:pt x="748" y="1483"/>
                    <a:pt x="850" y="1483"/>
                  </a:cubicBezTo>
                  <a:cubicBezTo>
                    <a:pt x="875" y="1499"/>
                    <a:pt x="902" y="1509"/>
                    <a:pt x="932" y="1509"/>
                  </a:cubicBezTo>
                  <a:cubicBezTo>
                    <a:pt x="1079" y="1503"/>
                    <a:pt x="1219" y="1445"/>
                    <a:pt x="1333" y="1357"/>
                  </a:cubicBezTo>
                  <a:cubicBezTo>
                    <a:pt x="1341" y="1353"/>
                    <a:pt x="1349" y="1350"/>
                    <a:pt x="1355" y="1346"/>
                  </a:cubicBezTo>
                  <a:cubicBezTo>
                    <a:pt x="1367" y="1339"/>
                    <a:pt x="1372" y="1327"/>
                    <a:pt x="1382" y="1320"/>
                  </a:cubicBezTo>
                  <a:cubicBezTo>
                    <a:pt x="1387" y="1316"/>
                    <a:pt x="1390" y="1313"/>
                    <a:pt x="1393" y="1310"/>
                  </a:cubicBezTo>
                  <a:cubicBezTo>
                    <a:pt x="1431" y="1275"/>
                    <a:pt x="1465" y="1236"/>
                    <a:pt x="1491" y="1193"/>
                  </a:cubicBezTo>
                  <a:cubicBezTo>
                    <a:pt x="1556" y="1101"/>
                    <a:pt x="1599" y="994"/>
                    <a:pt x="1612" y="880"/>
                  </a:cubicBezTo>
                  <a:cubicBezTo>
                    <a:pt x="1613" y="865"/>
                    <a:pt x="1612" y="851"/>
                    <a:pt x="1612" y="837"/>
                  </a:cubicBezTo>
                  <a:cubicBezTo>
                    <a:pt x="1635" y="686"/>
                    <a:pt x="1618" y="529"/>
                    <a:pt x="1534" y="383"/>
                  </a:cubicBezTo>
                  <a:cubicBezTo>
                    <a:pt x="1393" y="140"/>
                    <a:pt x="1118" y="1"/>
                    <a:pt x="8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22"/>
            <p:cNvSpPr/>
            <p:nvPr/>
          </p:nvSpPr>
          <p:spPr>
            <a:xfrm rot="4501373">
              <a:off x="6727337" y="-45413"/>
              <a:ext cx="91542" cy="84098"/>
            </a:xfrm>
            <a:custGeom>
              <a:rect b="b" l="l" r="r" t="t"/>
              <a:pathLst>
                <a:path extrusionOk="0" h="1560" w="1698">
                  <a:moveTo>
                    <a:pt x="964" y="1"/>
                  </a:moveTo>
                  <a:cubicBezTo>
                    <a:pt x="721" y="1"/>
                    <a:pt x="478" y="126"/>
                    <a:pt x="334" y="321"/>
                  </a:cubicBezTo>
                  <a:cubicBezTo>
                    <a:pt x="1" y="774"/>
                    <a:pt x="314" y="1481"/>
                    <a:pt x="866" y="1554"/>
                  </a:cubicBezTo>
                  <a:cubicBezTo>
                    <a:pt x="898" y="1558"/>
                    <a:pt x="929" y="1559"/>
                    <a:pt x="961" y="1559"/>
                  </a:cubicBezTo>
                  <a:cubicBezTo>
                    <a:pt x="1219" y="1559"/>
                    <a:pt x="1482" y="1429"/>
                    <a:pt x="1560" y="1167"/>
                  </a:cubicBezTo>
                  <a:cubicBezTo>
                    <a:pt x="1569" y="1137"/>
                    <a:pt x="1576" y="1105"/>
                    <a:pt x="1579" y="1073"/>
                  </a:cubicBezTo>
                  <a:cubicBezTo>
                    <a:pt x="1695" y="881"/>
                    <a:pt x="1697" y="639"/>
                    <a:pt x="1608" y="432"/>
                  </a:cubicBezTo>
                  <a:cubicBezTo>
                    <a:pt x="1500" y="189"/>
                    <a:pt x="1279" y="18"/>
                    <a:pt x="1011" y="2"/>
                  </a:cubicBezTo>
                  <a:cubicBezTo>
                    <a:pt x="995" y="1"/>
                    <a:pt x="979" y="1"/>
                    <a:pt x="9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22"/>
            <p:cNvSpPr/>
            <p:nvPr/>
          </p:nvSpPr>
          <p:spPr>
            <a:xfrm rot="4501373">
              <a:off x="6635151" y="-212693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6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69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4" y="1483"/>
                    <a:pt x="849" y="1483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8" y="1503"/>
                    <a:pt x="1218" y="1445"/>
                    <a:pt x="1332" y="1357"/>
                  </a:cubicBezTo>
                  <a:cubicBezTo>
                    <a:pt x="1339" y="1353"/>
                    <a:pt x="1348" y="1351"/>
                    <a:pt x="1354" y="1346"/>
                  </a:cubicBezTo>
                  <a:cubicBezTo>
                    <a:pt x="1365" y="1339"/>
                    <a:pt x="1371" y="1328"/>
                    <a:pt x="1381" y="1320"/>
                  </a:cubicBezTo>
                  <a:cubicBezTo>
                    <a:pt x="1385" y="1317"/>
                    <a:pt x="1388" y="1313"/>
                    <a:pt x="1393" y="1310"/>
                  </a:cubicBezTo>
                  <a:cubicBezTo>
                    <a:pt x="1430" y="1275"/>
                    <a:pt x="1463" y="1236"/>
                    <a:pt x="1489" y="1194"/>
                  </a:cubicBezTo>
                  <a:cubicBezTo>
                    <a:pt x="1554" y="1100"/>
                    <a:pt x="1599" y="995"/>
                    <a:pt x="1610" y="880"/>
                  </a:cubicBezTo>
                  <a:cubicBezTo>
                    <a:pt x="1613" y="865"/>
                    <a:pt x="1610" y="851"/>
                    <a:pt x="1612" y="836"/>
                  </a:cubicBezTo>
                  <a:lnTo>
                    <a:pt x="1610" y="836"/>
                  </a:lnTo>
                  <a:cubicBezTo>
                    <a:pt x="1635" y="686"/>
                    <a:pt x="1616" y="529"/>
                    <a:pt x="1533" y="385"/>
                  </a:cubicBezTo>
                  <a:cubicBezTo>
                    <a:pt x="1392" y="140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22"/>
            <p:cNvSpPr/>
            <p:nvPr/>
          </p:nvSpPr>
          <p:spPr>
            <a:xfrm rot="4501373">
              <a:off x="6609542" y="-73303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0" y="73"/>
                    <a:pt x="322" y="230"/>
                  </a:cubicBezTo>
                  <a:cubicBezTo>
                    <a:pt x="0" y="597"/>
                    <a:pt x="69" y="1230"/>
                    <a:pt x="547" y="1428"/>
                  </a:cubicBezTo>
                  <a:cubicBezTo>
                    <a:pt x="644" y="1468"/>
                    <a:pt x="746" y="1483"/>
                    <a:pt x="849" y="1483"/>
                  </a:cubicBezTo>
                  <a:cubicBezTo>
                    <a:pt x="873" y="1499"/>
                    <a:pt x="901" y="1509"/>
                    <a:pt x="931" y="1509"/>
                  </a:cubicBezTo>
                  <a:cubicBezTo>
                    <a:pt x="1080" y="1503"/>
                    <a:pt x="1218" y="1445"/>
                    <a:pt x="1333" y="1357"/>
                  </a:cubicBezTo>
                  <a:cubicBezTo>
                    <a:pt x="1341" y="1353"/>
                    <a:pt x="1348" y="1350"/>
                    <a:pt x="1355" y="1346"/>
                  </a:cubicBezTo>
                  <a:cubicBezTo>
                    <a:pt x="1365" y="1338"/>
                    <a:pt x="1372" y="1327"/>
                    <a:pt x="1383" y="1320"/>
                  </a:cubicBezTo>
                  <a:cubicBezTo>
                    <a:pt x="1385" y="1315"/>
                    <a:pt x="1388" y="1312"/>
                    <a:pt x="1393" y="1310"/>
                  </a:cubicBezTo>
                  <a:cubicBezTo>
                    <a:pt x="1432" y="1275"/>
                    <a:pt x="1463" y="1236"/>
                    <a:pt x="1489" y="1193"/>
                  </a:cubicBezTo>
                  <a:cubicBezTo>
                    <a:pt x="1554" y="1100"/>
                    <a:pt x="1599" y="994"/>
                    <a:pt x="1612" y="880"/>
                  </a:cubicBezTo>
                  <a:cubicBezTo>
                    <a:pt x="1613" y="865"/>
                    <a:pt x="1611" y="851"/>
                    <a:pt x="1612" y="836"/>
                  </a:cubicBezTo>
                  <a:cubicBezTo>
                    <a:pt x="1635" y="686"/>
                    <a:pt x="1616" y="529"/>
                    <a:pt x="1534" y="383"/>
                  </a:cubicBezTo>
                  <a:cubicBezTo>
                    <a:pt x="1393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22"/>
            <p:cNvSpPr/>
            <p:nvPr/>
          </p:nvSpPr>
          <p:spPr>
            <a:xfrm rot="4501373">
              <a:off x="6645462" y="47844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3" y="1"/>
                    <a:pt x="461" y="73"/>
                    <a:pt x="324" y="230"/>
                  </a:cubicBezTo>
                  <a:cubicBezTo>
                    <a:pt x="1" y="598"/>
                    <a:pt x="70" y="1230"/>
                    <a:pt x="549" y="1429"/>
                  </a:cubicBezTo>
                  <a:cubicBezTo>
                    <a:pt x="644" y="1469"/>
                    <a:pt x="748" y="1484"/>
                    <a:pt x="849" y="1484"/>
                  </a:cubicBezTo>
                  <a:cubicBezTo>
                    <a:pt x="873" y="1497"/>
                    <a:pt x="899" y="1508"/>
                    <a:pt x="928" y="1508"/>
                  </a:cubicBezTo>
                  <a:cubicBezTo>
                    <a:pt x="929" y="1508"/>
                    <a:pt x="931" y="1508"/>
                    <a:pt x="933" y="1508"/>
                  </a:cubicBezTo>
                  <a:cubicBezTo>
                    <a:pt x="1080" y="1502"/>
                    <a:pt x="1218" y="1446"/>
                    <a:pt x="1334" y="1357"/>
                  </a:cubicBezTo>
                  <a:cubicBezTo>
                    <a:pt x="1341" y="1352"/>
                    <a:pt x="1348" y="1351"/>
                    <a:pt x="1355" y="1347"/>
                  </a:cubicBezTo>
                  <a:cubicBezTo>
                    <a:pt x="1366" y="1338"/>
                    <a:pt x="1373" y="1328"/>
                    <a:pt x="1383" y="1319"/>
                  </a:cubicBezTo>
                  <a:cubicBezTo>
                    <a:pt x="1386" y="1316"/>
                    <a:pt x="1390" y="1312"/>
                    <a:pt x="1393" y="1309"/>
                  </a:cubicBezTo>
                  <a:cubicBezTo>
                    <a:pt x="1432" y="1274"/>
                    <a:pt x="1465" y="1237"/>
                    <a:pt x="1491" y="1194"/>
                  </a:cubicBezTo>
                  <a:cubicBezTo>
                    <a:pt x="1555" y="1101"/>
                    <a:pt x="1599" y="995"/>
                    <a:pt x="1612" y="879"/>
                  </a:cubicBezTo>
                  <a:cubicBezTo>
                    <a:pt x="1614" y="865"/>
                    <a:pt x="1612" y="850"/>
                    <a:pt x="1612" y="836"/>
                  </a:cubicBezTo>
                  <a:cubicBezTo>
                    <a:pt x="1635" y="686"/>
                    <a:pt x="1618" y="528"/>
                    <a:pt x="1534" y="384"/>
                  </a:cubicBezTo>
                  <a:cubicBezTo>
                    <a:pt x="1393" y="140"/>
                    <a:pt x="1117" y="1"/>
                    <a:pt x="8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22"/>
            <p:cNvSpPr/>
            <p:nvPr/>
          </p:nvSpPr>
          <p:spPr>
            <a:xfrm rot="4501373">
              <a:off x="6629542" y="-375356"/>
              <a:ext cx="91542" cy="84098"/>
            </a:xfrm>
            <a:custGeom>
              <a:rect b="b" l="l" r="r" t="t"/>
              <a:pathLst>
                <a:path extrusionOk="0" h="1560" w="1698">
                  <a:moveTo>
                    <a:pt x="967" y="0"/>
                  </a:moveTo>
                  <a:cubicBezTo>
                    <a:pt x="723" y="0"/>
                    <a:pt x="479" y="125"/>
                    <a:pt x="334" y="322"/>
                  </a:cubicBezTo>
                  <a:cubicBezTo>
                    <a:pt x="1" y="775"/>
                    <a:pt x="314" y="1481"/>
                    <a:pt x="867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3" y="1428"/>
                    <a:pt x="1561" y="1168"/>
                  </a:cubicBezTo>
                  <a:cubicBezTo>
                    <a:pt x="1569" y="1137"/>
                    <a:pt x="1577" y="1106"/>
                    <a:pt x="1580" y="1074"/>
                  </a:cubicBezTo>
                  <a:cubicBezTo>
                    <a:pt x="1695" y="880"/>
                    <a:pt x="1698" y="638"/>
                    <a:pt x="1607" y="432"/>
                  </a:cubicBezTo>
                  <a:lnTo>
                    <a:pt x="1608" y="432"/>
                  </a:lnTo>
                  <a:cubicBezTo>
                    <a:pt x="1500" y="188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22"/>
            <p:cNvSpPr/>
            <p:nvPr/>
          </p:nvSpPr>
          <p:spPr>
            <a:xfrm rot="4501373">
              <a:off x="6719102" y="-298219"/>
              <a:ext cx="103456" cy="95311"/>
            </a:xfrm>
            <a:custGeom>
              <a:rect b="b" l="l" r="r" t="t"/>
              <a:pathLst>
                <a:path extrusionOk="0" h="1768" w="1919">
                  <a:moveTo>
                    <a:pt x="924" y="1"/>
                  </a:moveTo>
                  <a:cubicBezTo>
                    <a:pt x="761" y="1"/>
                    <a:pt x="599" y="47"/>
                    <a:pt x="461" y="149"/>
                  </a:cubicBezTo>
                  <a:cubicBezTo>
                    <a:pt x="113" y="405"/>
                    <a:pt x="1" y="914"/>
                    <a:pt x="270" y="1265"/>
                  </a:cubicBezTo>
                  <a:cubicBezTo>
                    <a:pt x="311" y="1376"/>
                    <a:pt x="371" y="1481"/>
                    <a:pt x="459" y="1564"/>
                  </a:cubicBezTo>
                  <a:cubicBezTo>
                    <a:pt x="605" y="1703"/>
                    <a:pt x="797" y="1767"/>
                    <a:pt x="990" y="1767"/>
                  </a:cubicBezTo>
                  <a:cubicBezTo>
                    <a:pt x="1213" y="1767"/>
                    <a:pt x="1438" y="1681"/>
                    <a:pt x="1601" y="1526"/>
                  </a:cubicBezTo>
                  <a:cubicBezTo>
                    <a:pt x="1914" y="1226"/>
                    <a:pt x="1918" y="683"/>
                    <a:pt x="1656" y="351"/>
                  </a:cubicBezTo>
                  <a:cubicBezTo>
                    <a:pt x="1483" y="134"/>
                    <a:pt x="1202" y="1"/>
                    <a:pt x="9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22"/>
            <p:cNvSpPr/>
            <p:nvPr/>
          </p:nvSpPr>
          <p:spPr>
            <a:xfrm rot="4501373">
              <a:off x="6983768" y="-300880"/>
              <a:ext cx="91595" cy="84098"/>
            </a:xfrm>
            <a:custGeom>
              <a:rect b="b" l="l" r="r" t="t"/>
              <a:pathLst>
                <a:path extrusionOk="0" h="1560" w="1699">
                  <a:moveTo>
                    <a:pt x="967" y="0"/>
                  </a:moveTo>
                  <a:cubicBezTo>
                    <a:pt x="723" y="0"/>
                    <a:pt x="478" y="126"/>
                    <a:pt x="334" y="322"/>
                  </a:cubicBezTo>
                  <a:cubicBezTo>
                    <a:pt x="1" y="775"/>
                    <a:pt x="314" y="1481"/>
                    <a:pt x="866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2" y="1429"/>
                    <a:pt x="1560" y="1168"/>
                  </a:cubicBezTo>
                  <a:cubicBezTo>
                    <a:pt x="1570" y="1137"/>
                    <a:pt x="1576" y="1106"/>
                    <a:pt x="1579" y="1074"/>
                  </a:cubicBezTo>
                  <a:cubicBezTo>
                    <a:pt x="1696" y="882"/>
                    <a:pt x="1699" y="638"/>
                    <a:pt x="1608" y="432"/>
                  </a:cubicBezTo>
                  <a:cubicBezTo>
                    <a:pt x="1501" y="189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22"/>
            <p:cNvSpPr/>
            <p:nvPr/>
          </p:nvSpPr>
          <p:spPr>
            <a:xfrm rot="4501373">
              <a:off x="6865992" y="-328796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7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69" y="1229"/>
                    <a:pt x="547" y="1429"/>
                  </a:cubicBezTo>
                  <a:cubicBezTo>
                    <a:pt x="644" y="1469"/>
                    <a:pt x="748" y="1483"/>
                    <a:pt x="849" y="1483"/>
                  </a:cubicBezTo>
                  <a:cubicBezTo>
                    <a:pt x="872" y="1498"/>
                    <a:pt x="897" y="1508"/>
                    <a:pt x="926" y="1508"/>
                  </a:cubicBezTo>
                  <a:cubicBezTo>
                    <a:pt x="928" y="1508"/>
                    <a:pt x="930" y="1508"/>
                    <a:pt x="932" y="1508"/>
                  </a:cubicBezTo>
                  <a:cubicBezTo>
                    <a:pt x="1080" y="1502"/>
                    <a:pt x="1218" y="1446"/>
                    <a:pt x="1333" y="1358"/>
                  </a:cubicBezTo>
                  <a:cubicBezTo>
                    <a:pt x="1341" y="1354"/>
                    <a:pt x="1348" y="1351"/>
                    <a:pt x="1355" y="1346"/>
                  </a:cubicBezTo>
                  <a:cubicBezTo>
                    <a:pt x="1365" y="1339"/>
                    <a:pt x="1372" y="1328"/>
                    <a:pt x="1383" y="1319"/>
                  </a:cubicBezTo>
                  <a:cubicBezTo>
                    <a:pt x="1385" y="1316"/>
                    <a:pt x="1390" y="1313"/>
                    <a:pt x="1393" y="1309"/>
                  </a:cubicBezTo>
                  <a:cubicBezTo>
                    <a:pt x="1432" y="1274"/>
                    <a:pt x="1465" y="1237"/>
                    <a:pt x="1491" y="1193"/>
                  </a:cubicBezTo>
                  <a:cubicBezTo>
                    <a:pt x="1554" y="1101"/>
                    <a:pt x="1599" y="994"/>
                    <a:pt x="1612" y="880"/>
                  </a:cubicBezTo>
                  <a:cubicBezTo>
                    <a:pt x="1613" y="866"/>
                    <a:pt x="1612" y="851"/>
                    <a:pt x="1612" y="837"/>
                  </a:cubicBezTo>
                  <a:cubicBezTo>
                    <a:pt x="1635" y="685"/>
                    <a:pt x="1618" y="530"/>
                    <a:pt x="1534" y="384"/>
                  </a:cubicBezTo>
                  <a:cubicBezTo>
                    <a:pt x="1393" y="140"/>
                    <a:pt x="1117" y="1"/>
                    <a:pt x="8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22"/>
            <p:cNvSpPr/>
            <p:nvPr/>
          </p:nvSpPr>
          <p:spPr>
            <a:xfrm rot="4501373">
              <a:off x="6373144" y="-119877"/>
              <a:ext cx="91542" cy="84098"/>
            </a:xfrm>
            <a:custGeom>
              <a:rect b="b" l="l" r="r" t="t"/>
              <a:pathLst>
                <a:path extrusionOk="0" h="1560" w="1698">
                  <a:moveTo>
                    <a:pt x="967" y="1"/>
                  </a:moveTo>
                  <a:cubicBezTo>
                    <a:pt x="722" y="1"/>
                    <a:pt x="477" y="125"/>
                    <a:pt x="333" y="322"/>
                  </a:cubicBezTo>
                  <a:cubicBezTo>
                    <a:pt x="1" y="775"/>
                    <a:pt x="313" y="1481"/>
                    <a:pt x="867" y="1553"/>
                  </a:cubicBezTo>
                  <a:cubicBezTo>
                    <a:pt x="899" y="1557"/>
                    <a:pt x="931" y="1559"/>
                    <a:pt x="963" y="1559"/>
                  </a:cubicBezTo>
                  <a:cubicBezTo>
                    <a:pt x="1220" y="1559"/>
                    <a:pt x="1481" y="1428"/>
                    <a:pt x="1559" y="1168"/>
                  </a:cubicBezTo>
                  <a:cubicBezTo>
                    <a:pt x="1569" y="1138"/>
                    <a:pt x="1575" y="1106"/>
                    <a:pt x="1580" y="1074"/>
                  </a:cubicBezTo>
                  <a:cubicBezTo>
                    <a:pt x="1695" y="881"/>
                    <a:pt x="1698" y="638"/>
                    <a:pt x="1607" y="432"/>
                  </a:cubicBezTo>
                  <a:cubicBezTo>
                    <a:pt x="1500" y="190"/>
                    <a:pt x="1278" y="19"/>
                    <a:pt x="1011" y="2"/>
                  </a:cubicBezTo>
                  <a:cubicBezTo>
                    <a:pt x="996" y="1"/>
                    <a:pt x="982" y="1"/>
                    <a:pt x="9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22"/>
            <p:cNvSpPr/>
            <p:nvPr/>
          </p:nvSpPr>
          <p:spPr>
            <a:xfrm rot="4501373">
              <a:off x="6424979" y="-240150"/>
              <a:ext cx="88145" cy="81349"/>
            </a:xfrm>
            <a:custGeom>
              <a:rect b="b" l="l" r="r" t="t"/>
              <a:pathLst>
                <a:path extrusionOk="0" h="1509" w="1635">
                  <a:moveTo>
                    <a:pt x="846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8"/>
                    <a:pt x="69" y="1230"/>
                    <a:pt x="547" y="1429"/>
                  </a:cubicBezTo>
                  <a:cubicBezTo>
                    <a:pt x="644" y="1468"/>
                    <a:pt x="746" y="1484"/>
                    <a:pt x="848" y="1484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9" y="1503"/>
                    <a:pt x="1218" y="1446"/>
                    <a:pt x="1333" y="1357"/>
                  </a:cubicBezTo>
                  <a:cubicBezTo>
                    <a:pt x="1339" y="1353"/>
                    <a:pt x="1348" y="1351"/>
                    <a:pt x="1355" y="1347"/>
                  </a:cubicBezTo>
                  <a:cubicBezTo>
                    <a:pt x="1365" y="1338"/>
                    <a:pt x="1372" y="1328"/>
                    <a:pt x="1381" y="1319"/>
                  </a:cubicBezTo>
                  <a:cubicBezTo>
                    <a:pt x="1385" y="1317"/>
                    <a:pt x="1388" y="1312"/>
                    <a:pt x="1392" y="1309"/>
                  </a:cubicBezTo>
                  <a:cubicBezTo>
                    <a:pt x="1430" y="1275"/>
                    <a:pt x="1463" y="1237"/>
                    <a:pt x="1489" y="1194"/>
                  </a:cubicBezTo>
                  <a:cubicBezTo>
                    <a:pt x="1554" y="1102"/>
                    <a:pt x="1599" y="995"/>
                    <a:pt x="1612" y="879"/>
                  </a:cubicBezTo>
                  <a:cubicBezTo>
                    <a:pt x="1613" y="865"/>
                    <a:pt x="1610" y="852"/>
                    <a:pt x="1612" y="838"/>
                  </a:cubicBezTo>
                  <a:lnTo>
                    <a:pt x="1612" y="836"/>
                  </a:lnTo>
                  <a:cubicBezTo>
                    <a:pt x="1635" y="686"/>
                    <a:pt x="1616" y="529"/>
                    <a:pt x="1532" y="384"/>
                  </a:cubicBezTo>
                  <a:cubicBezTo>
                    <a:pt x="1392" y="141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22"/>
            <p:cNvSpPr/>
            <p:nvPr/>
          </p:nvSpPr>
          <p:spPr>
            <a:xfrm rot="4501373">
              <a:off x="6500503" y="-164455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6" y="0"/>
                  </a:moveTo>
                  <a:cubicBezTo>
                    <a:pt x="652" y="0"/>
                    <a:pt x="460" y="72"/>
                    <a:pt x="322" y="230"/>
                  </a:cubicBezTo>
                  <a:cubicBezTo>
                    <a:pt x="1" y="596"/>
                    <a:pt x="70" y="1230"/>
                    <a:pt x="547" y="1429"/>
                  </a:cubicBezTo>
                  <a:cubicBezTo>
                    <a:pt x="640" y="1466"/>
                    <a:pt x="738" y="1482"/>
                    <a:pt x="836" y="1482"/>
                  </a:cubicBezTo>
                  <a:cubicBezTo>
                    <a:pt x="840" y="1482"/>
                    <a:pt x="845" y="1482"/>
                    <a:pt x="849" y="1482"/>
                  </a:cubicBezTo>
                  <a:cubicBezTo>
                    <a:pt x="872" y="1497"/>
                    <a:pt x="898" y="1508"/>
                    <a:pt x="926" y="1508"/>
                  </a:cubicBezTo>
                  <a:cubicBezTo>
                    <a:pt x="928" y="1508"/>
                    <a:pt x="929" y="1508"/>
                    <a:pt x="931" y="1508"/>
                  </a:cubicBezTo>
                  <a:cubicBezTo>
                    <a:pt x="1080" y="1502"/>
                    <a:pt x="1218" y="1445"/>
                    <a:pt x="1334" y="1357"/>
                  </a:cubicBezTo>
                  <a:cubicBezTo>
                    <a:pt x="1340" y="1352"/>
                    <a:pt x="1348" y="1351"/>
                    <a:pt x="1355" y="1345"/>
                  </a:cubicBezTo>
                  <a:cubicBezTo>
                    <a:pt x="1366" y="1338"/>
                    <a:pt x="1373" y="1328"/>
                    <a:pt x="1381" y="1319"/>
                  </a:cubicBezTo>
                  <a:cubicBezTo>
                    <a:pt x="1386" y="1315"/>
                    <a:pt x="1389" y="1312"/>
                    <a:pt x="1393" y="1309"/>
                  </a:cubicBezTo>
                  <a:cubicBezTo>
                    <a:pt x="1430" y="1274"/>
                    <a:pt x="1464" y="1236"/>
                    <a:pt x="1490" y="1192"/>
                  </a:cubicBezTo>
                  <a:cubicBezTo>
                    <a:pt x="1555" y="1100"/>
                    <a:pt x="1599" y="995"/>
                    <a:pt x="1611" y="879"/>
                  </a:cubicBezTo>
                  <a:cubicBezTo>
                    <a:pt x="1614" y="865"/>
                    <a:pt x="1611" y="850"/>
                    <a:pt x="1612" y="836"/>
                  </a:cubicBezTo>
                  <a:cubicBezTo>
                    <a:pt x="1635" y="686"/>
                    <a:pt x="1617" y="528"/>
                    <a:pt x="1533" y="384"/>
                  </a:cubicBezTo>
                  <a:cubicBezTo>
                    <a:pt x="1393" y="140"/>
                    <a:pt x="1117" y="0"/>
                    <a:pt x="8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22"/>
            <p:cNvSpPr/>
            <p:nvPr/>
          </p:nvSpPr>
          <p:spPr>
            <a:xfrm rot="4501373">
              <a:off x="6635151" y="-212693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6" y="1"/>
                  </a:moveTo>
                  <a:cubicBezTo>
                    <a:pt x="652" y="1"/>
                    <a:pt x="460" y="73"/>
                    <a:pt x="322" y="230"/>
                  </a:cubicBezTo>
                  <a:cubicBezTo>
                    <a:pt x="0" y="597"/>
                    <a:pt x="69" y="1230"/>
                    <a:pt x="547" y="1429"/>
                  </a:cubicBezTo>
                  <a:cubicBezTo>
                    <a:pt x="640" y="1467"/>
                    <a:pt x="738" y="1483"/>
                    <a:pt x="836" y="1483"/>
                  </a:cubicBezTo>
                  <a:cubicBezTo>
                    <a:pt x="840" y="1483"/>
                    <a:pt x="844" y="1483"/>
                    <a:pt x="849" y="1483"/>
                  </a:cubicBezTo>
                  <a:cubicBezTo>
                    <a:pt x="872" y="1498"/>
                    <a:pt x="897" y="1509"/>
                    <a:pt x="926" y="1509"/>
                  </a:cubicBezTo>
                  <a:cubicBezTo>
                    <a:pt x="927" y="1509"/>
                    <a:pt x="929" y="1509"/>
                    <a:pt x="931" y="1509"/>
                  </a:cubicBezTo>
                  <a:cubicBezTo>
                    <a:pt x="1078" y="1503"/>
                    <a:pt x="1218" y="1445"/>
                    <a:pt x="1332" y="1357"/>
                  </a:cubicBezTo>
                  <a:cubicBezTo>
                    <a:pt x="1339" y="1353"/>
                    <a:pt x="1348" y="1351"/>
                    <a:pt x="1354" y="1346"/>
                  </a:cubicBezTo>
                  <a:cubicBezTo>
                    <a:pt x="1365" y="1339"/>
                    <a:pt x="1371" y="1328"/>
                    <a:pt x="1381" y="1320"/>
                  </a:cubicBezTo>
                  <a:cubicBezTo>
                    <a:pt x="1385" y="1317"/>
                    <a:pt x="1388" y="1313"/>
                    <a:pt x="1393" y="1310"/>
                  </a:cubicBezTo>
                  <a:cubicBezTo>
                    <a:pt x="1430" y="1275"/>
                    <a:pt x="1463" y="1236"/>
                    <a:pt x="1489" y="1194"/>
                  </a:cubicBezTo>
                  <a:cubicBezTo>
                    <a:pt x="1554" y="1100"/>
                    <a:pt x="1599" y="995"/>
                    <a:pt x="1610" y="880"/>
                  </a:cubicBezTo>
                  <a:cubicBezTo>
                    <a:pt x="1613" y="865"/>
                    <a:pt x="1610" y="851"/>
                    <a:pt x="1612" y="836"/>
                  </a:cubicBezTo>
                  <a:lnTo>
                    <a:pt x="1610" y="836"/>
                  </a:lnTo>
                  <a:cubicBezTo>
                    <a:pt x="1635" y="686"/>
                    <a:pt x="1616" y="529"/>
                    <a:pt x="1533" y="385"/>
                  </a:cubicBezTo>
                  <a:cubicBezTo>
                    <a:pt x="1392" y="140"/>
                    <a:pt x="1117" y="1"/>
                    <a:pt x="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22"/>
            <p:cNvSpPr/>
            <p:nvPr/>
          </p:nvSpPr>
          <p:spPr>
            <a:xfrm rot="4501373">
              <a:off x="6629542" y="-375356"/>
              <a:ext cx="91542" cy="84098"/>
            </a:xfrm>
            <a:custGeom>
              <a:rect b="b" l="l" r="r" t="t"/>
              <a:pathLst>
                <a:path extrusionOk="0" h="1560" w="1698">
                  <a:moveTo>
                    <a:pt x="967" y="0"/>
                  </a:moveTo>
                  <a:cubicBezTo>
                    <a:pt x="723" y="0"/>
                    <a:pt x="479" y="125"/>
                    <a:pt x="334" y="322"/>
                  </a:cubicBezTo>
                  <a:cubicBezTo>
                    <a:pt x="1" y="775"/>
                    <a:pt x="314" y="1481"/>
                    <a:pt x="867" y="1553"/>
                  </a:cubicBezTo>
                  <a:cubicBezTo>
                    <a:pt x="899" y="1557"/>
                    <a:pt x="931" y="1559"/>
                    <a:pt x="964" y="1559"/>
                  </a:cubicBezTo>
                  <a:cubicBezTo>
                    <a:pt x="1221" y="1559"/>
                    <a:pt x="1483" y="1428"/>
                    <a:pt x="1561" y="1168"/>
                  </a:cubicBezTo>
                  <a:cubicBezTo>
                    <a:pt x="1569" y="1137"/>
                    <a:pt x="1577" y="1106"/>
                    <a:pt x="1580" y="1074"/>
                  </a:cubicBezTo>
                  <a:cubicBezTo>
                    <a:pt x="1695" y="880"/>
                    <a:pt x="1698" y="638"/>
                    <a:pt x="1607" y="432"/>
                  </a:cubicBezTo>
                  <a:lnTo>
                    <a:pt x="1608" y="432"/>
                  </a:lnTo>
                  <a:cubicBezTo>
                    <a:pt x="1500" y="188"/>
                    <a:pt x="1279" y="19"/>
                    <a:pt x="1011" y="2"/>
                  </a:cubicBezTo>
                  <a:cubicBezTo>
                    <a:pt x="996" y="1"/>
                    <a:pt x="982" y="0"/>
                    <a:pt x="9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22"/>
            <p:cNvSpPr/>
            <p:nvPr/>
          </p:nvSpPr>
          <p:spPr>
            <a:xfrm rot="4501373">
              <a:off x="6547666" y="-282099"/>
              <a:ext cx="88199" cy="81349"/>
            </a:xfrm>
            <a:custGeom>
              <a:rect b="b" l="l" r="r" t="t"/>
              <a:pathLst>
                <a:path extrusionOk="0" h="1509" w="1636">
                  <a:moveTo>
                    <a:pt x="847" y="0"/>
                  </a:moveTo>
                  <a:cubicBezTo>
                    <a:pt x="653" y="0"/>
                    <a:pt x="461" y="72"/>
                    <a:pt x="323" y="229"/>
                  </a:cubicBezTo>
                  <a:cubicBezTo>
                    <a:pt x="1" y="597"/>
                    <a:pt x="70" y="1229"/>
                    <a:pt x="548" y="1428"/>
                  </a:cubicBezTo>
                  <a:cubicBezTo>
                    <a:pt x="644" y="1469"/>
                    <a:pt x="748" y="1483"/>
                    <a:pt x="849" y="1483"/>
                  </a:cubicBezTo>
                  <a:cubicBezTo>
                    <a:pt x="874" y="1499"/>
                    <a:pt x="901" y="1509"/>
                    <a:pt x="933" y="1509"/>
                  </a:cubicBezTo>
                  <a:cubicBezTo>
                    <a:pt x="1080" y="1503"/>
                    <a:pt x="1219" y="1445"/>
                    <a:pt x="1334" y="1357"/>
                  </a:cubicBezTo>
                  <a:cubicBezTo>
                    <a:pt x="1341" y="1353"/>
                    <a:pt x="1349" y="1350"/>
                    <a:pt x="1356" y="1346"/>
                  </a:cubicBezTo>
                  <a:cubicBezTo>
                    <a:pt x="1366" y="1339"/>
                    <a:pt x="1373" y="1327"/>
                    <a:pt x="1383" y="1320"/>
                  </a:cubicBezTo>
                  <a:cubicBezTo>
                    <a:pt x="1386" y="1316"/>
                    <a:pt x="1389" y="1313"/>
                    <a:pt x="1393" y="1308"/>
                  </a:cubicBezTo>
                  <a:cubicBezTo>
                    <a:pt x="1432" y="1275"/>
                    <a:pt x="1464" y="1236"/>
                    <a:pt x="1491" y="1193"/>
                  </a:cubicBezTo>
                  <a:cubicBezTo>
                    <a:pt x="1555" y="1101"/>
                    <a:pt x="1600" y="994"/>
                    <a:pt x="1613" y="880"/>
                  </a:cubicBezTo>
                  <a:cubicBezTo>
                    <a:pt x="1614" y="865"/>
                    <a:pt x="1613" y="851"/>
                    <a:pt x="1613" y="837"/>
                  </a:cubicBezTo>
                  <a:cubicBezTo>
                    <a:pt x="1636" y="685"/>
                    <a:pt x="1618" y="529"/>
                    <a:pt x="1535" y="383"/>
                  </a:cubicBezTo>
                  <a:cubicBezTo>
                    <a:pt x="1394" y="140"/>
                    <a:pt x="1118" y="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23"/>
          <p:cNvSpPr txBox="1"/>
          <p:nvPr>
            <p:ph type="title"/>
          </p:nvPr>
        </p:nvSpPr>
        <p:spPr>
          <a:xfrm>
            <a:off x="2151000" y="503825"/>
            <a:ext cx="48420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29" name="Google Shape;1229;p23"/>
          <p:cNvSpPr txBox="1"/>
          <p:nvPr>
            <p:ph idx="1" type="subTitle"/>
          </p:nvPr>
        </p:nvSpPr>
        <p:spPr>
          <a:xfrm>
            <a:off x="2151000" y="1579425"/>
            <a:ext cx="4842000" cy="13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230" name="Google Shape;1230;p23"/>
          <p:cNvGrpSpPr/>
          <p:nvPr/>
        </p:nvGrpSpPr>
        <p:grpSpPr>
          <a:xfrm>
            <a:off x="-707273" y="-1246274"/>
            <a:ext cx="11135110" cy="7356851"/>
            <a:chOff x="-707273" y="-1246274"/>
            <a:chExt cx="11135110" cy="7356851"/>
          </a:xfrm>
        </p:grpSpPr>
        <p:sp>
          <p:nvSpPr>
            <p:cNvPr id="1231" name="Google Shape;1231;p23"/>
            <p:cNvSpPr/>
            <p:nvPr/>
          </p:nvSpPr>
          <p:spPr>
            <a:xfrm flipH="1">
              <a:off x="7219691" y="-575411"/>
              <a:ext cx="2028968" cy="1334103"/>
            </a:xfrm>
            <a:custGeom>
              <a:rect b="b" l="l" r="r" t="t"/>
              <a:pathLst>
                <a:path extrusionOk="0" h="12831" w="19514">
                  <a:moveTo>
                    <a:pt x="13945" y="1"/>
                  </a:moveTo>
                  <a:cubicBezTo>
                    <a:pt x="13506" y="1"/>
                    <a:pt x="13064" y="51"/>
                    <a:pt x="12631" y="144"/>
                  </a:cubicBezTo>
                  <a:cubicBezTo>
                    <a:pt x="12049" y="270"/>
                    <a:pt x="11481" y="476"/>
                    <a:pt x="10951" y="746"/>
                  </a:cubicBezTo>
                  <a:cubicBezTo>
                    <a:pt x="10863" y="789"/>
                    <a:pt x="10778" y="836"/>
                    <a:pt x="10693" y="885"/>
                  </a:cubicBezTo>
                  <a:cubicBezTo>
                    <a:pt x="10458" y="1017"/>
                    <a:pt x="10196" y="1088"/>
                    <a:pt x="9936" y="1088"/>
                  </a:cubicBezTo>
                  <a:cubicBezTo>
                    <a:pt x="9714" y="1088"/>
                    <a:pt x="9493" y="1037"/>
                    <a:pt x="9290" y="929"/>
                  </a:cubicBezTo>
                  <a:cubicBezTo>
                    <a:pt x="9081" y="820"/>
                    <a:pt x="8865" y="723"/>
                    <a:pt x="8637" y="645"/>
                  </a:cubicBezTo>
                  <a:cubicBezTo>
                    <a:pt x="8080" y="451"/>
                    <a:pt x="7495" y="362"/>
                    <a:pt x="6908" y="362"/>
                  </a:cubicBezTo>
                  <a:cubicBezTo>
                    <a:pt x="6469" y="362"/>
                    <a:pt x="6028" y="412"/>
                    <a:pt x="5595" y="505"/>
                  </a:cubicBezTo>
                  <a:cubicBezTo>
                    <a:pt x="5012" y="632"/>
                    <a:pt x="4444" y="837"/>
                    <a:pt x="3914" y="1107"/>
                  </a:cubicBezTo>
                  <a:cubicBezTo>
                    <a:pt x="2015" y="2077"/>
                    <a:pt x="522" y="3955"/>
                    <a:pt x="330" y="6079"/>
                  </a:cubicBezTo>
                  <a:cubicBezTo>
                    <a:pt x="1" y="9720"/>
                    <a:pt x="3295" y="12831"/>
                    <a:pt x="6697" y="12831"/>
                  </a:cubicBezTo>
                  <a:cubicBezTo>
                    <a:pt x="7696" y="12831"/>
                    <a:pt x="8704" y="12563"/>
                    <a:pt x="9632" y="11961"/>
                  </a:cubicBezTo>
                  <a:cubicBezTo>
                    <a:pt x="9635" y="11959"/>
                    <a:pt x="9638" y="11958"/>
                    <a:pt x="9639" y="11956"/>
                  </a:cubicBezTo>
                  <a:cubicBezTo>
                    <a:pt x="9892" y="11792"/>
                    <a:pt x="10183" y="11703"/>
                    <a:pt x="10473" y="11703"/>
                  </a:cubicBezTo>
                  <a:cubicBezTo>
                    <a:pt x="10676" y="11703"/>
                    <a:pt x="10879" y="11747"/>
                    <a:pt x="11068" y="11838"/>
                  </a:cubicBezTo>
                  <a:cubicBezTo>
                    <a:pt x="11902" y="12242"/>
                    <a:pt x="12813" y="12469"/>
                    <a:pt x="13732" y="12469"/>
                  </a:cubicBezTo>
                  <a:cubicBezTo>
                    <a:pt x="14732" y="12469"/>
                    <a:pt x="15740" y="12200"/>
                    <a:pt x="16669" y="11598"/>
                  </a:cubicBezTo>
                  <a:cubicBezTo>
                    <a:pt x="18500" y="10412"/>
                    <a:pt x="19513" y="8173"/>
                    <a:pt x="19469" y="5991"/>
                  </a:cubicBezTo>
                  <a:cubicBezTo>
                    <a:pt x="19418" y="3558"/>
                    <a:pt x="17971" y="1081"/>
                    <a:pt x="15674" y="283"/>
                  </a:cubicBezTo>
                  <a:cubicBezTo>
                    <a:pt x="15117" y="90"/>
                    <a:pt x="14533" y="1"/>
                    <a:pt x="139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23"/>
            <p:cNvSpPr/>
            <p:nvPr/>
          </p:nvSpPr>
          <p:spPr>
            <a:xfrm rot="9304939">
              <a:off x="-515141" y="-560604"/>
              <a:ext cx="1775826" cy="1304495"/>
            </a:xfrm>
            <a:custGeom>
              <a:rect b="b" l="l" r="r" t="t"/>
              <a:pathLst>
                <a:path extrusionOk="0" h="32727" w="44548">
                  <a:moveTo>
                    <a:pt x="28059" y="1"/>
                  </a:moveTo>
                  <a:cubicBezTo>
                    <a:pt x="23170" y="1"/>
                    <a:pt x="18805" y="2532"/>
                    <a:pt x="15585" y="6326"/>
                  </a:cubicBezTo>
                  <a:cubicBezTo>
                    <a:pt x="13836" y="8386"/>
                    <a:pt x="13184" y="9712"/>
                    <a:pt x="10562" y="10982"/>
                  </a:cubicBezTo>
                  <a:cubicBezTo>
                    <a:pt x="8066" y="12190"/>
                    <a:pt x="5238" y="12499"/>
                    <a:pt x="3075" y="14384"/>
                  </a:cubicBezTo>
                  <a:cubicBezTo>
                    <a:pt x="844" y="16328"/>
                    <a:pt x="0" y="19668"/>
                    <a:pt x="925" y="22478"/>
                  </a:cubicBezTo>
                  <a:cubicBezTo>
                    <a:pt x="1850" y="25287"/>
                    <a:pt x="4440" y="27446"/>
                    <a:pt x="7352" y="27968"/>
                  </a:cubicBezTo>
                  <a:cubicBezTo>
                    <a:pt x="8026" y="28089"/>
                    <a:pt x="8708" y="28129"/>
                    <a:pt x="9394" y="28129"/>
                  </a:cubicBezTo>
                  <a:cubicBezTo>
                    <a:pt x="10740" y="28129"/>
                    <a:pt x="12102" y="27975"/>
                    <a:pt x="13444" y="27975"/>
                  </a:cubicBezTo>
                  <a:cubicBezTo>
                    <a:pt x="14327" y="27975"/>
                    <a:pt x="15201" y="28041"/>
                    <a:pt x="16057" y="28263"/>
                  </a:cubicBezTo>
                  <a:cubicBezTo>
                    <a:pt x="18442" y="28879"/>
                    <a:pt x="20367" y="30609"/>
                    <a:pt x="22603" y="31640"/>
                  </a:cubicBezTo>
                  <a:cubicBezTo>
                    <a:pt x="24217" y="32383"/>
                    <a:pt x="25962" y="32726"/>
                    <a:pt x="27722" y="32726"/>
                  </a:cubicBezTo>
                  <a:cubicBezTo>
                    <a:pt x="31093" y="32726"/>
                    <a:pt x="34520" y="31468"/>
                    <a:pt x="37184" y="29352"/>
                  </a:cubicBezTo>
                  <a:cubicBezTo>
                    <a:pt x="42024" y="25508"/>
                    <a:pt x="44547" y="18895"/>
                    <a:pt x="43330" y="12836"/>
                  </a:cubicBezTo>
                  <a:cubicBezTo>
                    <a:pt x="42654" y="9474"/>
                    <a:pt x="40817" y="6383"/>
                    <a:pt x="38285" y="4079"/>
                  </a:cubicBezTo>
                  <a:cubicBezTo>
                    <a:pt x="36253" y="2232"/>
                    <a:pt x="33773" y="892"/>
                    <a:pt x="31083" y="322"/>
                  </a:cubicBezTo>
                  <a:cubicBezTo>
                    <a:pt x="30057" y="104"/>
                    <a:pt x="29047" y="1"/>
                    <a:pt x="280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23"/>
            <p:cNvSpPr/>
            <p:nvPr/>
          </p:nvSpPr>
          <p:spPr>
            <a:xfrm rot="9304939">
              <a:off x="323548" y="-933145"/>
              <a:ext cx="1764664" cy="1259453"/>
            </a:xfrm>
            <a:custGeom>
              <a:rect b="b" l="l" r="r" t="t"/>
              <a:pathLst>
                <a:path extrusionOk="0" h="31597" w="44268">
                  <a:moveTo>
                    <a:pt x="28712" y="0"/>
                  </a:moveTo>
                  <a:cubicBezTo>
                    <a:pt x="26681" y="0"/>
                    <a:pt x="24648" y="193"/>
                    <a:pt x="22644" y="541"/>
                  </a:cubicBezTo>
                  <a:cubicBezTo>
                    <a:pt x="17981" y="1347"/>
                    <a:pt x="13340" y="3039"/>
                    <a:pt x="9623" y="6318"/>
                  </a:cubicBezTo>
                  <a:cubicBezTo>
                    <a:pt x="4062" y="11227"/>
                    <a:pt x="0" y="22150"/>
                    <a:pt x="6398" y="28431"/>
                  </a:cubicBezTo>
                  <a:cubicBezTo>
                    <a:pt x="8516" y="30512"/>
                    <a:pt x="11343" y="31533"/>
                    <a:pt x="14132" y="31594"/>
                  </a:cubicBezTo>
                  <a:cubicBezTo>
                    <a:pt x="14207" y="31596"/>
                    <a:pt x="14283" y="31596"/>
                    <a:pt x="14358" y="31596"/>
                  </a:cubicBezTo>
                  <a:cubicBezTo>
                    <a:pt x="16966" y="31596"/>
                    <a:pt x="19740" y="30619"/>
                    <a:pt x="21191" y="28182"/>
                  </a:cubicBezTo>
                  <a:cubicBezTo>
                    <a:pt x="22911" y="25291"/>
                    <a:pt x="22472" y="20924"/>
                    <a:pt x="24862" y="18732"/>
                  </a:cubicBezTo>
                  <a:cubicBezTo>
                    <a:pt x="26538" y="17194"/>
                    <a:pt x="28929" y="17388"/>
                    <a:pt x="31089" y="17312"/>
                  </a:cubicBezTo>
                  <a:cubicBezTo>
                    <a:pt x="34355" y="17197"/>
                    <a:pt x="38103" y="16290"/>
                    <a:pt x="40911" y="14347"/>
                  </a:cubicBezTo>
                  <a:cubicBezTo>
                    <a:pt x="42760" y="13070"/>
                    <a:pt x="44268" y="10804"/>
                    <a:pt x="44089" y="8344"/>
                  </a:cubicBezTo>
                  <a:cubicBezTo>
                    <a:pt x="43946" y="6386"/>
                    <a:pt x="43004" y="4878"/>
                    <a:pt x="41727" y="3735"/>
                  </a:cubicBezTo>
                  <a:cubicBezTo>
                    <a:pt x="40331" y="2484"/>
                    <a:pt x="38535" y="1671"/>
                    <a:pt x="36942" y="1183"/>
                  </a:cubicBezTo>
                  <a:cubicBezTo>
                    <a:pt x="34259" y="361"/>
                    <a:pt x="31488" y="0"/>
                    <a:pt x="287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23"/>
            <p:cNvSpPr/>
            <p:nvPr/>
          </p:nvSpPr>
          <p:spPr>
            <a:xfrm flipH="1" rot="4773718">
              <a:off x="7774346" y="3407500"/>
              <a:ext cx="2223808" cy="2725384"/>
            </a:xfrm>
            <a:custGeom>
              <a:rect b="b" l="l" r="r" t="t"/>
              <a:pathLst>
                <a:path extrusionOk="0" h="37378" w="30499">
                  <a:moveTo>
                    <a:pt x="21496" y="1"/>
                  </a:moveTo>
                  <a:cubicBezTo>
                    <a:pt x="20740" y="1"/>
                    <a:pt x="19985" y="99"/>
                    <a:pt x="19257" y="293"/>
                  </a:cubicBezTo>
                  <a:cubicBezTo>
                    <a:pt x="18268" y="557"/>
                    <a:pt x="17002" y="1398"/>
                    <a:pt x="15816" y="1398"/>
                  </a:cubicBezTo>
                  <a:cubicBezTo>
                    <a:pt x="15791" y="1398"/>
                    <a:pt x="15767" y="1398"/>
                    <a:pt x="15742" y="1397"/>
                  </a:cubicBezTo>
                  <a:cubicBezTo>
                    <a:pt x="14588" y="1361"/>
                    <a:pt x="13785" y="434"/>
                    <a:pt x="12691" y="434"/>
                  </a:cubicBezTo>
                  <a:cubicBezTo>
                    <a:pt x="12454" y="434"/>
                    <a:pt x="12204" y="477"/>
                    <a:pt x="11934" y="582"/>
                  </a:cubicBezTo>
                  <a:cubicBezTo>
                    <a:pt x="10740" y="1046"/>
                    <a:pt x="9852" y="2050"/>
                    <a:pt x="9014" y="3020"/>
                  </a:cubicBezTo>
                  <a:cubicBezTo>
                    <a:pt x="5913" y="6603"/>
                    <a:pt x="2734" y="10324"/>
                    <a:pt x="1328" y="14846"/>
                  </a:cubicBezTo>
                  <a:cubicBezTo>
                    <a:pt x="0" y="19112"/>
                    <a:pt x="375" y="23733"/>
                    <a:pt x="1355" y="28089"/>
                  </a:cubicBezTo>
                  <a:cubicBezTo>
                    <a:pt x="1729" y="29755"/>
                    <a:pt x="2226" y="31459"/>
                    <a:pt x="3042" y="32945"/>
                  </a:cubicBezTo>
                  <a:cubicBezTo>
                    <a:pt x="3576" y="33920"/>
                    <a:pt x="4245" y="34803"/>
                    <a:pt x="5107" y="35519"/>
                  </a:cubicBezTo>
                  <a:cubicBezTo>
                    <a:pt x="6640" y="36795"/>
                    <a:pt x="8634" y="37378"/>
                    <a:pt x="10643" y="37378"/>
                  </a:cubicBezTo>
                  <a:cubicBezTo>
                    <a:pt x="11603" y="37378"/>
                    <a:pt x="12566" y="37245"/>
                    <a:pt x="13486" y="36991"/>
                  </a:cubicBezTo>
                  <a:cubicBezTo>
                    <a:pt x="16328" y="36207"/>
                    <a:pt x="18791" y="34401"/>
                    <a:pt x="20891" y="32330"/>
                  </a:cubicBezTo>
                  <a:cubicBezTo>
                    <a:pt x="25986" y="27307"/>
                    <a:pt x="29278" y="20492"/>
                    <a:pt x="30047" y="13379"/>
                  </a:cubicBezTo>
                  <a:cubicBezTo>
                    <a:pt x="30499" y="9215"/>
                    <a:pt x="29874" y="4496"/>
                    <a:pt x="26665" y="1804"/>
                  </a:cubicBezTo>
                  <a:cubicBezTo>
                    <a:pt x="25226" y="596"/>
                    <a:pt x="23361" y="1"/>
                    <a:pt x="214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5" name="Google Shape;1235;p23"/>
          <p:cNvGrpSpPr/>
          <p:nvPr/>
        </p:nvGrpSpPr>
        <p:grpSpPr>
          <a:xfrm flipH="1" rot="7647023">
            <a:off x="403146" y="46216"/>
            <a:ext cx="835269" cy="1074328"/>
            <a:chOff x="1718425" y="2130975"/>
            <a:chExt cx="348525" cy="448275"/>
          </a:xfrm>
        </p:grpSpPr>
        <p:sp>
          <p:nvSpPr>
            <p:cNvPr id="1236" name="Google Shape;1236;p23"/>
            <p:cNvSpPr/>
            <p:nvPr/>
          </p:nvSpPr>
          <p:spPr>
            <a:xfrm>
              <a:off x="1817775" y="2496525"/>
              <a:ext cx="47675" cy="82725"/>
            </a:xfrm>
            <a:custGeom>
              <a:rect b="b" l="l" r="r" t="t"/>
              <a:pathLst>
                <a:path extrusionOk="0" h="3309" w="1907">
                  <a:moveTo>
                    <a:pt x="985" y="1"/>
                  </a:moveTo>
                  <a:cubicBezTo>
                    <a:pt x="828" y="1"/>
                    <a:pt x="671" y="47"/>
                    <a:pt x="546" y="141"/>
                  </a:cubicBezTo>
                  <a:cubicBezTo>
                    <a:pt x="246" y="366"/>
                    <a:pt x="155" y="777"/>
                    <a:pt x="137" y="1132"/>
                  </a:cubicBezTo>
                  <a:cubicBezTo>
                    <a:pt x="117" y="1561"/>
                    <a:pt x="0" y="1994"/>
                    <a:pt x="85" y="2425"/>
                  </a:cubicBezTo>
                  <a:cubicBezTo>
                    <a:pt x="162" y="2813"/>
                    <a:pt x="423" y="3191"/>
                    <a:pt x="808" y="3287"/>
                  </a:cubicBezTo>
                  <a:cubicBezTo>
                    <a:pt x="867" y="3301"/>
                    <a:pt x="926" y="3308"/>
                    <a:pt x="986" y="3308"/>
                  </a:cubicBezTo>
                  <a:cubicBezTo>
                    <a:pt x="1241" y="3308"/>
                    <a:pt x="1497" y="3181"/>
                    <a:pt x="1642" y="2968"/>
                  </a:cubicBezTo>
                  <a:cubicBezTo>
                    <a:pt x="1752" y="2809"/>
                    <a:pt x="1798" y="2616"/>
                    <a:pt x="1830" y="2427"/>
                  </a:cubicBezTo>
                  <a:cubicBezTo>
                    <a:pt x="1891" y="2066"/>
                    <a:pt x="1906" y="1698"/>
                    <a:pt x="1875" y="1334"/>
                  </a:cubicBezTo>
                  <a:lnTo>
                    <a:pt x="1875" y="1334"/>
                  </a:lnTo>
                  <a:lnTo>
                    <a:pt x="1875" y="1336"/>
                  </a:lnTo>
                  <a:cubicBezTo>
                    <a:pt x="1865" y="1200"/>
                    <a:pt x="1846" y="1065"/>
                    <a:pt x="1823" y="930"/>
                  </a:cubicBezTo>
                  <a:cubicBezTo>
                    <a:pt x="1772" y="653"/>
                    <a:pt x="1686" y="365"/>
                    <a:pt x="1475" y="179"/>
                  </a:cubicBezTo>
                  <a:cubicBezTo>
                    <a:pt x="1342" y="60"/>
                    <a:pt x="1163" y="1"/>
                    <a:pt x="9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23"/>
            <p:cNvSpPr/>
            <p:nvPr/>
          </p:nvSpPr>
          <p:spPr>
            <a:xfrm>
              <a:off x="2007650" y="2424950"/>
              <a:ext cx="50925" cy="60375"/>
            </a:xfrm>
            <a:custGeom>
              <a:rect b="b" l="l" r="r" t="t"/>
              <a:pathLst>
                <a:path extrusionOk="0" h="2415" w="2037">
                  <a:moveTo>
                    <a:pt x="1123" y="0"/>
                  </a:moveTo>
                  <a:cubicBezTo>
                    <a:pt x="993" y="0"/>
                    <a:pt x="867" y="38"/>
                    <a:pt x="771" y="124"/>
                  </a:cubicBezTo>
                  <a:cubicBezTo>
                    <a:pt x="692" y="196"/>
                    <a:pt x="641" y="293"/>
                    <a:pt x="597" y="389"/>
                  </a:cubicBezTo>
                  <a:cubicBezTo>
                    <a:pt x="349" y="926"/>
                    <a:pt x="1" y="1968"/>
                    <a:pt x="701" y="2337"/>
                  </a:cubicBezTo>
                  <a:cubicBezTo>
                    <a:pt x="800" y="2390"/>
                    <a:pt x="911" y="2415"/>
                    <a:pt x="1024" y="2415"/>
                  </a:cubicBezTo>
                  <a:cubicBezTo>
                    <a:pt x="1205" y="2415"/>
                    <a:pt x="1390" y="2351"/>
                    <a:pt x="1538" y="2242"/>
                  </a:cubicBezTo>
                  <a:cubicBezTo>
                    <a:pt x="1776" y="2065"/>
                    <a:pt x="1923" y="1785"/>
                    <a:pt x="1991" y="1498"/>
                  </a:cubicBezTo>
                  <a:cubicBezTo>
                    <a:pt x="2021" y="1368"/>
                    <a:pt x="2037" y="1235"/>
                    <a:pt x="2037" y="1104"/>
                  </a:cubicBezTo>
                  <a:cubicBezTo>
                    <a:pt x="2035" y="954"/>
                    <a:pt x="2011" y="805"/>
                    <a:pt x="1960" y="664"/>
                  </a:cubicBezTo>
                  <a:cubicBezTo>
                    <a:pt x="1864" y="400"/>
                    <a:pt x="1666" y="166"/>
                    <a:pt x="1405" y="58"/>
                  </a:cubicBezTo>
                  <a:cubicBezTo>
                    <a:pt x="1317" y="21"/>
                    <a:pt x="1219" y="0"/>
                    <a:pt x="11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23"/>
            <p:cNvSpPr/>
            <p:nvPr/>
          </p:nvSpPr>
          <p:spPr>
            <a:xfrm>
              <a:off x="1952600" y="2198525"/>
              <a:ext cx="52050" cy="76200"/>
            </a:xfrm>
            <a:custGeom>
              <a:rect b="b" l="l" r="r" t="t"/>
              <a:pathLst>
                <a:path extrusionOk="0" h="3048" w="2082">
                  <a:moveTo>
                    <a:pt x="964" y="1"/>
                  </a:moveTo>
                  <a:cubicBezTo>
                    <a:pt x="921" y="1"/>
                    <a:pt x="878" y="5"/>
                    <a:pt x="835" y="14"/>
                  </a:cubicBezTo>
                  <a:cubicBezTo>
                    <a:pt x="481" y="88"/>
                    <a:pt x="258" y="446"/>
                    <a:pt x="176" y="796"/>
                  </a:cubicBezTo>
                  <a:cubicBezTo>
                    <a:pt x="90" y="1160"/>
                    <a:pt x="44" y="1575"/>
                    <a:pt x="21" y="1946"/>
                  </a:cubicBezTo>
                  <a:cubicBezTo>
                    <a:pt x="1" y="2277"/>
                    <a:pt x="92" y="2639"/>
                    <a:pt x="356" y="2858"/>
                  </a:cubicBezTo>
                  <a:cubicBezTo>
                    <a:pt x="510" y="2987"/>
                    <a:pt x="709" y="3048"/>
                    <a:pt x="911" y="3048"/>
                  </a:cubicBezTo>
                  <a:cubicBezTo>
                    <a:pt x="1080" y="3048"/>
                    <a:pt x="1251" y="3005"/>
                    <a:pt x="1398" y="2922"/>
                  </a:cubicBezTo>
                  <a:cubicBezTo>
                    <a:pt x="1490" y="2870"/>
                    <a:pt x="1572" y="2805"/>
                    <a:pt x="1646" y="2731"/>
                  </a:cubicBezTo>
                  <a:cubicBezTo>
                    <a:pt x="1829" y="2542"/>
                    <a:pt x="1953" y="2292"/>
                    <a:pt x="2007" y="2033"/>
                  </a:cubicBezTo>
                  <a:cubicBezTo>
                    <a:pt x="2082" y="1671"/>
                    <a:pt x="2030" y="1291"/>
                    <a:pt x="1920" y="938"/>
                  </a:cubicBezTo>
                  <a:cubicBezTo>
                    <a:pt x="1842" y="688"/>
                    <a:pt x="1731" y="443"/>
                    <a:pt x="1545" y="258"/>
                  </a:cubicBezTo>
                  <a:cubicBezTo>
                    <a:pt x="1391" y="105"/>
                    <a:pt x="1178" y="1"/>
                    <a:pt x="9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23"/>
            <p:cNvSpPr/>
            <p:nvPr/>
          </p:nvSpPr>
          <p:spPr>
            <a:xfrm>
              <a:off x="1862275" y="2279550"/>
              <a:ext cx="47425" cy="83100"/>
            </a:xfrm>
            <a:custGeom>
              <a:rect b="b" l="l" r="r" t="t"/>
              <a:pathLst>
                <a:path extrusionOk="0" h="3324" w="1897">
                  <a:moveTo>
                    <a:pt x="1096" y="1"/>
                  </a:moveTo>
                  <a:cubicBezTo>
                    <a:pt x="844" y="1"/>
                    <a:pt x="586" y="131"/>
                    <a:pt x="422" y="328"/>
                  </a:cubicBezTo>
                  <a:cubicBezTo>
                    <a:pt x="15" y="821"/>
                    <a:pt x="1" y="1812"/>
                    <a:pt x="145" y="2402"/>
                  </a:cubicBezTo>
                  <a:cubicBezTo>
                    <a:pt x="229" y="2742"/>
                    <a:pt x="429" y="3070"/>
                    <a:pt x="741" y="3230"/>
                  </a:cubicBezTo>
                  <a:cubicBezTo>
                    <a:pt x="861" y="3292"/>
                    <a:pt x="998" y="3324"/>
                    <a:pt x="1133" y="3324"/>
                  </a:cubicBezTo>
                  <a:cubicBezTo>
                    <a:pt x="1351" y="3324"/>
                    <a:pt x="1565" y="3243"/>
                    <a:pt x="1701" y="3076"/>
                  </a:cubicBezTo>
                  <a:cubicBezTo>
                    <a:pt x="1894" y="2839"/>
                    <a:pt x="1897" y="2507"/>
                    <a:pt x="1891" y="2203"/>
                  </a:cubicBezTo>
                  <a:cubicBezTo>
                    <a:pt x="1888" y="2021"/>
                    <a:pt x="1884" y="1838"/>
                    <a:pt x="1881" y="1656"/>
                  </a:cubicBezTo>
                  <a:cubicBezTo>
                    <a:pt x="1878" y="1535"/>
                    <a:pt x="1877" y="1412"/>
                    <a:pt x="1874" y="1291"/>
                  </a:cubicBezTo>
                  <a:cubicBezTo>
                    <a:pt x="1869" y="1061"/>
                    <a:pt x="1865" y="829"/>
                    <a:pt x="1800" y="608"/>
                  </a:cubicBezTo>
                  <a:cubicBezTo>
                    <a:pt x="1735" y="389"/>
                    <a:pt x="1601" y="178"/>
                    <a:pt x="1399" y="73"/>
                  </a:cubicBezTo>
                  <a:cubicBezTo>
                    <a:pt x="1304" y="23"/>
                    <a:pt x="1200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23"/>
            <p:cNvSpPr/>
            <p:nvPr/>
          </p:nvSpPr>
          <p:spPr>
            <a:xfrm>
              <a:off x="2016275" y="2306625"/>
              <a:ext cx="50675" cy="76150"/>
            </a:xfrm>
            <a:custGeom>
              <a:rect b="b" l="l" r="r" t="t"/>
              <a:pathLst>
                <a:path extrusionOk="0" h="3046" w="2027">
                  <a:moveTo>
                    <a:pt x="1365" y="0"/>
                  </a:moveTo>
                  <a:cubicBezTo>
                    <a:pt x="1278" y="0"/>
                    <a:pt x="1194" y="47"/>
                    <a:pt x="1122" y="97"/>
                  </a:cubicBezTo>
                  <a:cubicBezTo>
                    <a:pt x="363" y="619"/>
                    <a:pt x="1" y="1870"/>
                    <a:pt x="563" y="2664"/>
                  </a:cubicBezTo>
                  <a:cubicBezTo>
                    <a:pt x="723" y="2890"/>
                    <a:pt x="1001" y="3045"/>
                    <a:pt x="1270" y="3045"/>
                  </a:cubicBezTo>
                  <a:cubicBezTo>
                    <a:pt x="1375" y="3045"/>
                    <a:pt x="1479" y="3022"/>
                    <a:pt x="1573" y="2970"/>
                  </a:cubicBezTo>
                  <a:cubicBezTo>
                    <a:pt x="1871" y="2804"/>
                    <a:pt x="1980" y="2429"/>
                    <a:pt x="2011" y="2089"/>
                  </a:cubicBezTo>
                  <a:cubicBezTo>
                    <a:pt x="2024" y="1950"/>
                    <a:pt x="2027" y="1810"/>
                    <a:pt x="2022" y="1671"/>
                  </a:cubicBezTo>
                  <a:cubicBezTo>
                    <a:pt x="2011" y="1307"/>
                    <a:pt x="1895" y="55"/>
                    <a:pt x="1390" y="2"/>
                  </a:cubicBezTo>
                  <a:cubicBezTo>
                    <a:pt x="1382" y="1"/>
                    <a:pt x="1373" y="0"/>
                    <a:pt x="13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23"/>
            <p:cNvSpPr/>
            <p:nvPr/>
          </p:nvSpPr>
          <p:spPr>
            <a:xfrm>
              <a:off x="1941025" y="2339600"/>
              <a:ext cx="45375" cy="82050"/>
            </a:xfrm>
            <a:custGeom>
              <a:rect b="b" l="l" r="r" t="t"/>
              <a:pathLst>
                <a:path extrusionOk="0" h="3282" w="1815">
                  <a:moveTo>
                    <a:pt x="1030" y="0"/>
                  </a:moveTo>
                  <a:cubicBezTo>
                    <a:pt x="603" y="0"/>
                    <a:pt x="275" y="535"/>
                    <a:pt x="155" y="879"/>
                  </a:cubicBezTo>
                  <a:cubicBezTo>
                    <a:pt x="9" y="1299"/>
                    <a:pt x="1" y="1765"/>
                    <a:pt x="76" y="2199"/>
                  </a:cubicBezTo>
                  <a:cubicBezTo>
                    <a:pt x="131" y="2512"/>
                    <a:pt x="230" y="2834"/>
                    <a:pt x="458" y="3056"/>
                  </a:cubicBezTo>
                  <a:cubicBezTo>
                    <a:pt x="600" y="3195"/>
                    <a:pt x="803" y="3282"/>
                    <a:pt x="998" y="3282"/>
                  </a:cubicBezTo>
                  <a:cubicBezTo>
                    <a:pt x="1115" y="3282"/>
                    <a:pt x="1229" y="3251"/>
                    <a:pt x="1325" y="3182"/>
                  </a:cubicBezTo>
                  <a:cubicBezTo>
                    <a:pt x="1504" y="3053"/>
                    <a:pt x="1588" y="2831"/>
                    <a:pt x="1641" y="2617"/>
                  </a:cubicBezTo>
                  <a:cubicBezTo>
                    <a:pt x="1815" y="1922"/>
                    <a:pt x="1783" y="1177"/>
                    <a:pt x="1552" y="499"/>
                  </a:cubicBezTo>
                  <a:cubicBezTo>
                    <a:pt x="1520" y="410"/>
                    <a:pt x="1481" y="316"/>
                    <a:pt x="1428" y="234"/>
                  </a:cubicBezTo>
                  <a:cubicBezTo>
                    <a:pt x="1357" y="124"/>
                    <a:pt x="1263" y="37"/>
                    <a:pt x="1138" y="11"/>
                  </a:cubicBezTo>
                  <a:cubicBezTo>
                    <a:pt x="1101" y="4"/>
                    <a:pt x="1065" y="0"/>
                    <a:pt x="10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23"/>
            <p:cNvSpPr/>
            <p:nvPr/>
          </p:nvSpPr>
          <p:spPr>
            <a:xfrm>
              <a:off x="1875375" y="2399300"/>
              <a:ext cx="49450" cy="87400"/>
            </a:xfrm>
            <a:custGeom>
              <a:rect b="b" l="l" r="r" t="t"/>
              <a:pathLst>
                <a:path extrusionOk="0" h="3496" w="1978">
                  <a:moveTo>
                    <a:pt x="1096" y="2658"/>
                  </a:moveTo>
                  <a:cubicBezTo>
                    <a:pt x="1100" y="2662"/>
                    <a:pt x="1103" y="2662"/>
                    <a:pt x="1103" y="2662"/>
                  </a:cubicBezTo>
                  <a:lnTo>
                    <a:pt x="1100" y="2665"/>
                  </a:lnTo>
                  <a:lnTo>
                    <a:pt x="1096" y="2662"/>
                  </a:lnTo>
                  <a:lnTo>
                    <a:pt x="1096" y="2658"/>
                  </a:lnTo>
                  <a:close/>
                  <a:moveTo>
                    <a:pt x="1103" y="0"/>
                  </a:moveTo>
                  <a:cubicBezTo>
                    <a:pt x="938" y="0"/>
                    <a:pt x="772" y="47"/>
                    <a:pt x="633" y="136"/>
                  </a:cubicBezTo>
                  <a:cubicBezTo>
                    <a:pt x="1" y="541"/>
                    <a:pt x="66" y="1625"/>
                    <a:pt x="94" y="2275"/>
                  </a:cubicBezTo>
                  <a:cubicBezTo>
                    <a:pt x="112" y="2687"/>
                    <a:pt x="252" y="3124"/>
                    <a:pt x="592" y="3356"/>
                  </a:cubicBezTo>
                  <a:cubicBezTo>
                    <a:pt x="731" y="3451"/>
                    <a:pt x="897" y="3495"/>
                    <a:pt x="1065" y="3495"/>
                  </a:cubicBezTo>
                  <a:cubicBezTo>
                    <a:pt x="1368" y="3495"/>
                    <a:pt x="1675" y="3348"/>
                    <a:pt x="1827" y="3085"/>
                  </a:cubicBezTo>
                  <a:cubicBezTo>
                    <a:pt x="1977" y="2825"/>
                    <a:pt x="1977" y="2508"/>
                    <a:pt x="1973" y="2208"/>
                  </a:cubicBezTo>
                  <a:cubicBezTo>
                    <a:pt x="1969" y="1919"/>
                    <a:pt x="1964" y="1632"/>
                    <a:pt x="1962" y="1343"/>
                  </a:cubicBezTo>
                  <a:cubicBezTo>
                    <a:pt x="1960" y="1280"/>
                    <a:pt x="1959" y="1215"/>
                    <a:pt x="1956" y="1150"/>
                  </a:cubicBezTo>
                  <a:cubicBezTo>
                    <a:pt x="1938" y="779"/>
                    <a:pt x="1874" y="395"/>
                    <a:pt x="1594" y="166"/>
                  </a:cubicBezTo>
                  <a:cubicBezTo>
                    <a:pt x="1456" y="54"/>
                    <a:pt x="1281" y="0"/>
                    <a:pt x="1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23"/>
            <p:cNvSpPr/>
            <p:nvPr/>
          </p:nvSpPr>
          <p:spPr>
            <a:xfrm>
              <a:off x="1791300" y="2363425"/>
              <a:ext cx="48150" cy="79300"/>
            </a:xfrm>
            <a:custGeom>
              <a:rect b="b" l="l" r="r" t="t"/>
              <a:pathLst>
                <a:path extrusionOk="0" h="3172" w="1926">
                  <a:moveTo>
                    <a:pt x="1039" y="1"/>
                  </a:moveTo>
                  <a:cubicBezTo>
                    <a:pt x="841" y="1"/>
                    <a:pt x="641" y="101"/>
                    <a:pt x="507" y="252"/>
                  </a:cubicBezTo>
                  <a:cubicBezTo>
                    <a:pt x="328" y="449"/>
                    <a:pt x="247" y="718"/>
                    <a:pt x="211" y="982"/>
                  </a:cubicBezTo>
                  <a:cubicBezTo>
                    <a:pt x="136" y="1522"/>
                    <a:pt x="0" y="2240"/>
                    <a:pt x="284" y="2738"/>
                  </a:cubicBezTo>
                  <a:cubicBezTo>
                    <a:pt x="426" y="2985"/>
                    <a:pt x="697" y="3172"/>
                    <a:pt x="976" y="3172"/>
                  </a:cubicBezTo>
                  <a:cubicBezTo>
                    <a:pt x="1019" y="3172"/>
                    <a:pt x="1062" y="3167"/>
                    <a:pt x="1105" y="3158"/>
                  </a:cubicBezTo>
                  <a:cubicBezTo>
                    <a:pt x="1447" y="3083"/>
                    <a:pt x="1661" y="2738"/>
                    <a:pt x="1768" y="2405"/>
                  </a:cubicBezTo>
                  <a:cubicBezTo>
                    <a:pt x="1820" y="2239"/>
                    <a:pt x="1856" y="2067"/>
                    <a:pt x="1876" y="1894"/>
                  </a:cubicBezTo>
                  <a:cubicBezTo>
                    <a:pt x="1925" y="1448"/>
                    <a:pt x="1864" y="992"/>
                    <a:pt x="1694" y="578"/>
                  </a:cubicBezTo>
                  <a:cubicBezTo>
                    <a:pt x="1600" y="350"/>
                    <a:pt x="1458" y="119"/>
                    <a:pt x="1227" y="34"/>
                  </a:cubicBezTo>
                  <a:cubicBezTo>
                    <a:pt x="1166" y="11"/>
                    <a:pt x="1102" y="1"/>
                    <a:pt x="10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23"/>
            <p:cNvSpPr/>
            <p:nvPr/>
          </p:nvSpPr>
          <p:spPr>
            <a:xfrm>
              <a:off x="1718425" y="2249950"/>
              <a:ext cx="50250" cy="85925"/>
            </a:xfrm>
            <a:custGeom>
              <a:rect b="b" l="l" r="r" t="t"/>
              <a:pathLst>
                <a:path extrusionOk="0" h="3437" w="2010">
                  <a:moveTo>
                    <a:pt x="1133" y="1"/>
                  </a:moveTo>
                  <a:cubicBezTo>
                    <a:pt x="845" y="1"/>
                    <a:pt x="561" y="199"/>
                    <a:pt x="407" y="453"/>
                  </a:cubicBezTo>
                  <a:cubicBezTo>
                    <a:pt x="1" y="1130"/>
                    <a:pt x="115" y="2126"/>
                    <a:pt x="195" y="2870"/>
                  </a:cubicBezTo>
                  <a:cubicBezTo>
                    <a:pt x="208" y="3003"/>
                    <a:pt x="229" y="3142"/>
                    <a:pt x="312" y="3245"/>
                  </a:cubicBezTo>
                  <a:cubicBezTo>
                    <a:pt x="370" y="3318"/>
                    <a:pt x="455" y="3365"/>
                    <a:pt x="543" y="3395"/>
                  </a:cubicBezTo>
                  <a:cubicBezTo>
                    <a:pt x="626" y="3424"/>
                    <a:pt x="712" y="3437"/>
                    <a:pt x="797" y="3437"/>
                  </a:cubicBezTo>
                  <a:cubicBezTo>
                    <a:pt x="1152" y="3437"/>
                    <a:pt x="1503" y="3210"/>
                    <a:pt x="1692" y="2929"/>
                  </a:cubicBezTo>
                  <a:cubicBezTo>
                    <a:pt x="1941" y="2560"/>
                    <a:pt x="2002" y="2098"/>
                    <a:pt x="2005" y="1654"/>
                  </a:cubicBezTo>
                  <a:cubicBezTo>
                    <a:pt x="2009" y="1297"/>
                    <a:pt x="1977" y="937"/>
                    <a:pt x="1847" y="606"/>
                  </a:cubicBezTo>
                  <a:cubicBezTo>
                    <a:pt x="1820" y="536"/>
                    <a:pt x="1787" y="468"/>
                    <a:pt x="1748" y="403"/>
                  </a:cubicBezTo>
                  <a:cubicBezTo>
                    <a:pt x="1644" y="230"/>
                    <a:pt x="1498" y="84"/>
                    <a:pt x="1308" y="26"/>
                  </a:cubicBezTo>
                  <a:cubicBezTo>
                    <a:pt x="1250" y="9"/>
                    <a:pt x="1192" y="1"/>
                    <a:pt x="1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23"/>
            <p:cNvSpPr/>
            <p:nvPr/>
          </p:nvSpPr>
          <p:spPr>
            <a:xfrm>
              <a:off x="1840650" y="2130975"/>
              <a:ext cx="64775" cy="113950"/>
            </a:xfrm>
            <a:custGeom>
              <a:rect b="b" l="l" r="r" t="t"/>
              <a:pathLst>
                <a:path extrusionOk="0" h="4558" w="2591">
                  <a:moveTo>
                    <a:pt x="1087" y="1"/>
                  </a:moveTo>
                  <a:cubicBezTo>
                    <a:pt x="864" y="1"/>
                    <a:pt x="645" y="78"/>
                    <a:pt x="469" y="250"/>
                  </a:cubicBezTo>
                  <a:cubicBezTo>
                    <a:pt x="105" y="609"/>
                    <a:pt x="58" y="1240"/>
                    <a:pt x="30" y="1722"/>
                  </a:cubicBezTo>
                  <a:cubicBezTo>
                    <a:pt x="0" y="2217"/>
                    <a:pt x="51" y="2715"/>
                    <a:pt x="166" y="3197"/>
                  </a:cubicBezTo>
                  <a:cubicBezTo>
                    <a:pt x="176" y="3240"/>
                    <a:pt x="188" y="3280"/>
                    <a:pt x="198" y="3325"/>
                  </a:cubicBezTo>
                  <a:cubicBezTo>
                    <a:pt x="204" y="3341"/>
                    <a:pt x="206" y="3363"/>
                    <a:pt x="211" y="3383"/>
                  </a:cubicBezTo>
                  <a:cubicBezTo>
                    <a:pt x="211" y="3386"/>
                    <a:pt x="214" y="3389"/>
                    <a:pt x="214" y="3393"/>
                  </a:cubicBezTo>
                  <a:cubicBezTo>
                    <a:pt x="228" y="3446"/>
                    <a:pt x="241" y="3504"/>
                    <a:pt x="258" y="3559"/>
                  </a:cubicBezTo>
                  <a:cubicBezTo>
                    <a:pt x="397" y="4006"/>
                    <a:pt x="706" y="4409"/>
                    <a:pt x="1180" y="4528"/>
                  </a:cubicBezTo>
                  <a:cubicBezTo>
                    <a:pt x="1260" y="4548"/>
                    <a:pt x="1339" y="4558"/>
                    <a:pt x="1416" y="4558"/>
                  </a:cubicBezTo>
                  <a:cubicBezTo>
                    <a:pt x="1774" y="4558"/>
                    <a:pt x="2098" y="4356"/>
                    <a:pt x="2299" y="4046"/>
                  </a:cubicBezTo>
                  <a:cubicBezTo>
                    <a:pt x="2515" y="3712"/>
                    <a:pt x="2563" y="3285"/>
                    <a:pt x="2577" y="2895"/>
                  </a:cubicBezTo>
                  <a:lnTo>
                    <a:pt x="2576" y="2894"/>
                  </a:lnTo>
                  <a:cubicBezTo>
                    <a:pt x="2590" y="2419"/>
                    <a:pt x="2530" y="1935"/>
                    <a:pt x="2410" y="1477"/>
                  </a:cubicBezTo>
                  <a:cubicBezTo>
                    <a:pt x="2294" y="1047"/>
                    <a:pt x="2136" y="552"/>
                    <a:pt x="1784" y="260"/>
                  </a:cubicBezTo>
                  <a:cubicBezTo>
                    <a:pt x="1584" y="95"/>
                    <a:pt x="1334" y="1"/>
                    <a:pt x="10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46" name="Google Shape;1246;p23"/>
          <p:cNvSpPr txBox="1"/>
          <p:nvPr/>
        </p:nvSpPr>
        <p:spPr>
          <a:xfrm>
            <a:off x="2271900" y="3643075"/>
            <a:ext cx="46002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CREDITS:</a:t>
            </a:r>
            <a:r>
              <a:rPr lang="en" sz="10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 This presentation template was created by </a:t>
            </a:r>
            <a:r>
              <a:rPr b="1" lang="en" sz="1000" u="sng">
                <a:solidFill>
                  <a:schemeClr val="hlink"/>
                </a:solidFill>
                <a:latin typeface="Be Vietnam Pro"/>
                <a:ea typeface="Be Vietnam Pro"/>
                <a:cs typeface="Be Vietnam Pro"/>
                <a:sym typeface="Be Vietnam Pro"/>
                <a:hlinkClick r:id="rId2"/>
              </a:rPr>
              <a:t>Slidesgo</a:t>
            </a:r>
            <a:r>
              <a:rPr lang="en" sz="10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, and includes icons by </a:t>
            </a:r>
            <a:r>
              <a:rPr b="1" lang="en" sz="1000" u="sng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 </a:t>
            </a:r>
            <a:endParaRPr b="1" sz="1000" u="sng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grpSp>
        <p:nvGrpSpPr>
          <p:cNvPr id="1247" name="Google Shape;1247;p23"/>
          <p:cNvGrpSpPr/>
          <p:nvPr/>
        </p:nvGrpSpPr>
        <p:grpSpPr>
          <a:xfrm flipH="1">
            <a:off x="8031449" y="-1033291"/>
            <a:ext cx="2089748" cy="2053553"/>
            <a:chOff x="573681" y="-943241"/>
            <a:chExt cx="2089748" cy="2053553"/>
          </a:xfrm>
        </p:grpSpPr>
        <p:sp>
          <p:nvSpPr>
            <p:cNvPr id="1248" name="Google Shape;1248;p23"/>
            <p:cNvSpPr/>
            <p:nvPr/>
          </p:nvSpPr>
          <p:spPr>
            <a:xfrm rot="8940956">
              <a:off x="837223" y="-644960"/>
              <a:ext cx="1562666" cy="1456991"/>
            </a:xfrm>
            <a:custGeom>
              <a:rect b="b" l="l" r="r" t="t"/>
              <a:pathLst>
                <a:path extrusionOk="0" h="28016" w="30048">
                  <a:moveTo>
                    <a:pt x="16363" y="0"/>
                  </a:moveTo>
                  <a:cubicBezTo>
                    <a:pt x="14410" y="0"/>
                    <a:pt x="12454" y="441"/>
                    <a:pt x="10688" y="1262"/>
                  </a:cubicBezTo>
                  <a:cubicBezTo>
                    <a:pt x="6462" y="3227"/>
                    <a:pt x="3978" y="6930"/>
                    <a:pt x="2570" y="10843"/>
                  </a:cubicBezTo>
                  <a:cubicBezTo>
                    <a:pt x="808" y="15745"/>
                    <a:pt x="46" y="20993"/>
                    <a:pt x="6" y="26180"/>
                  </a:cubicBezTo>
                  <a:cubicBezTo>
                    <a:pt x="0" y="26848"/>
                    <a:pt x="401" y="27489"/>
                    <a:pt x="1229" y="27614"/>
                  </a:cubicBezTo>
                  <a:cubicBezTo>
                    <a:pt x="1297" y="27625"/>
                    <a:pt x="1367" y="27629"/>
                    <a:pt x="1438" y="27629"/>
                  </a:cubicBezTo>
                  <a:cubicBezTo>
                    <a:pt x="2085" y="27629"/>
                    <a:pt x="2817" y="27213"/>
                    <a:pt x="2821" y="26606"/>
                  </a:cubicBezTo>
                  <a:cubicBezTo>
                    <a:pt x="2856" y="22284"/>
                    <a:pt x="3424" y="17980"/>
                    <a:pt x="4583" y="13816"/>
                  </a:cubicBezTo>
                  <a:cubicBezTo>
                    <a:pt x="5537" y="10384"/>
                    <a:pt x="7104" y="6695"/>
                    <a:pt x="10336" y="4460"/>
                  </a:cubicBezTo>
                  <a:cubicBezTo>
                    <a:pt x="12083" y="3251"/>
                    <a:pt x="14301" y="2456"/>
                    <a:pt x="16539" y="2456"/>
                  </a:cubicBezTo>
                  <a:cubicBezTo>
                    <a:pt x="17869" y="2456"/>
                    <a:pt x="19206" y="2737"/>
                    <a:pt x="20455" y="3379"/>
                  </a:cubicBezTo>
                  <a:cubicBezTo>
                    <a:pt x="24121" y="5262"/>
                    <a:pt x="25587" y="9128"/>
                    <a:pt x="26271" y="12518"/>
                  </a:cubicBezTo>
                  <a:cubicBezTo>
                    <a:pt x="27222" y="17218"/>
                    <a:pt x="27076" y="21978"/>
                    <a:pt x="25918" y="26562"/>
                  </a:cubicBezTo>
                  <a:cubicBezTo>
                    <a:pt x="25753" y="27210"/>
                    <a:pt x="26426" y="27888"/>
                    <a:pt x="27140" y="27997"/>
                  </a:cubicBezTo>
                  <a:cubicBezTo>
                    <a:pt x="27226" y="28010"/>
                    <a:pt x="27310" y="28016"/>
                    <a:pt x="27391" y="28016"/>
                  </a:cubicBezTo>
                  <a:cubicBezTo>
                    <a:pt x="28080" y="28016"/>
                    <a:pt x="28586" y="27570"/>
                    <a:pt x="28733" y="26988"/>
                  </a:cubicBezTo>
                  <a:cubicBezTo>
                    <a:pt x="29857" y="22544"/>
                    <a:pt x="30047" y="17877"/>
                    <a:pt x="29275" y="13306"/>
                  </a:cubicBezTo>
                  <a:cubicBezTo>
                    <a:pt x="28584" y="9207"/>
                    <a:pt x="27087" y="4839"/>
                    <a:pt x="23173" y="2089"/>
                  </a:cubicBezTo>
                  <a:cubicBezTo>
                    <a:pt x="21140" y="660"/>
                    <a:pt x="18753" y="0"/>
                    <a:pt x="163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23"/>
            <p:cNvSpPr/>
            <p:nvPr/>
          </p:nvSpPr>
          <p:spPr>
            <a:xfrm rot="8940956">
              <a:off x="1340473" y="-329029"/>
              <a:ext cx="550844" cy="705145"/>
            </a:xfrm>
            <a:custGeom>
              <a:rect b="b" l="l" r="r" t="t"/>
              <a:pathLst>
                <a:path extrusionOk="0" h="13559" w="10592">
                  <a:moveTo>
                    <a:pt x="6073" y="0"/>
                  </a:moveTo>
                  <a:cubicBezTo>
                    <a:pt x="5379" y="0"/>
                    <a:pt x="4687" y="200"/>
                    <a:pt x="4080" y="653"/>
                  </a:cubicBezTo>
                  <a:cubicBezTo>
                    <a:pt x="2559" y="1784"/>
                    <a:pt x="1819" y="3723"/>
                    <a:pt x="1295" y="5372"/>
                  </a:cubicBezTo>
                  <a:cubicBezTo>
                    <a:pt x="630" y="7468"/>
                    <a:pt x="351" y="9633"/>
                    <a:pt x="103" y="11805"/>
                  </a:cubicBezTo>
                  <a:cubicBezTo>
                    <a:pt x="1" y="12699"/>
                    <a:pt x="860" y="13225"/>
                    <a:pt x="1657" y="13225"/>
                  </a:cubicBezTo>
                  <a:cubicBezTo>
                    <a:pt x="2266" y="13225"/>
                    <a:pt x="2839" y="12917"/>
                    <a:pt x="2918" y="12231"/>
                  </a:cubicBezTo>
                  <a:cubicBezTo>
                    <a:pt x="3146" y="10245"/>
                    <a:pt x="3364" y="8234"/>
                    <a:pt x="3951" y="6313"/>
                  </a:cubicBezTo>
                  <a:cubicBezTo>
                    <a:pt x="4220" y="5437"/>
                    <a:pt x="4583" y="4580"/>
                    <a:pt x="5038" y="3771"/>
                  </a:cubicBezTo>
                  <a:cubicBezTo>
                    <a:pt x="5255" y="3387"/>
                    <a:pt x="5683" y="2458"/>
                    <a:pt x="6268" y="2458"/>
                  </a:cubicBezTo>
                  <a:cubicBezTo>
                    <a:pt x="6274" y="2458"/>
                    <a:pt x="6280" y="2458"/>
                    <a:pt x="6286" y="2458"/>
                  </a:cubicBezTo>
                  <a:cubicBezTo>
                    <a:pt x="6901" y="2477"/>
                    <a:pt x="7243" y="3259"/>
                    <a:pt x="7372" y="3691"/>
                  </a:cubicBezTo>
                  <a:cubicBezTo>
                    <a:pt x="7628" y="4538"/>
                    <a:pt x="7687" y="5478"/>
                    <a:pt x="7664" y="6339"/>
                  </a:cubicBezTo>
                  <a:cubicBezTo>
                    <a:pt x="7613" y="8279"/>
                    <a:pt x="7085" y="10125"/>
                    <a:pt x="6120" y="11837"/>
                  </a:cubicBezTo>
                  <a:cubicBezTo>
                    <a:pt x="5590" y="12777"/>
                    <a:pt x="6579" y="13559"/>
                    <a:pt x="7531" y="13559"/>
                  </a:cubicBezTo>
                  <a:cubicBezTo>
                    <a:pt x="8007" y="13559"/>
                    <a:pt x="8473" y="13364"/>
                    <a:pt x="8736" y="12897"/>
                  </a:cubicBezTo>
                  <a:cubicBezTo>
                    <a:pt x="9681" y="11222"/>
                    <a:pt x="10276" y="9362"/>
                    <a:pt x="10439" y="7473"/>
                  </a:cubicBezTo>
                  <a:cubicBezTo>
                    <a:pt x="10590" y="5716"/>
                    <a:pt x="10592" y="3554"/>
                    <a:pt x="9560" y="1935"/>
                  </a:cubicBezTo>
                  <a:cubicBezTo>
                    <a:pt x="8825" y="783"/>
                    <a:pt x="7447" y="0"/>
                    <a:pt x="60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23"/>
            <p:cNvSpPr/>
            <p:nvPr/>
          </p:nvSpPr>
          <p:spPr>
            <a:xfrm rot="8940956">
              <a:off x="1049456" y="-688667"/>
              <a:ext cx="1057483" cy="1303106"/>
            </a:xfrm>
            <a:custGeom>
              <a:rect b="b" l="l" r="r" t="t"/>
              <a:pathLst>
                <a:path extrusionOk="0" h="25057" w="20334">
                  <a:moveTo>
                    <a:pt x="11505" y="0"/>
                  </a:moveTo>
                  <a:cubicBezTo>
                    <a:pt x="10838" y="0"/>
                    <a:pt x="10167" y="90"/>
                    <a:pt x="9508" y="263"/>
                  </a:cubicBezTo>
                  <a:cubicBezTo>
                    <a:pt x="5718" y="1255"/>
                    <a:pt x="3724" y="4867"/>
                    <a:pt x="2536" y="7894"/>
                  </a:cubicBezTo>
                  <a:cubicBezTo>
                    <a:pt x="1066" y="11640"/>
                    <a:pt x="565" y="15617"/>
                    <a:pt x="106" y="19568"/>
                  </a:cubicBezTo>
                  <a:lnTo>
                    <a:pt x="105" y="19568"/>
                  </a:lnTo>
                  <a:cubicBezTo>
                    <a:pt x="1" y="20461"/>
                    <a:pt x="860" y="20987"/>
                    <a:pt x="1657" y="20987"/>
                  </a:cubicBezTo>
                  <a:cubicBezTo>
                    <a:pt x="2267" y="20987"/>
                    <a:pt x="2841" y="20679"/>
                    <a:pt x="2921" y="19993"/>
                  </a:cubicBezTo>
                  <a:cubicBezTo>
                    <a:pt x="3285" y="16864"/>
                    <a:pt x="3651" y="13712"/>
                    <a:pt x="4555" y="10679"/>
                  </a:cubicBezTo>
                  <a:cubicBezTo>
                    <a:pt x="4986" y="9229"/>
                    <a:pt x="5573" y="7814"/>
                    <a:pt x="6318" y="6475"/>
                  </a:cubicBezTo>
                  <a:cubicBezTo>
                    <a:pt x="6996" y="5254"/>
                    <a:pt x="7840" y="4027"/>
                    <a:pt x="9117" y="3225"/>
                  </a:cubicBezTo>
                  <a:cubicBezTo>
                    <a:pt x="9831" y="2777"/>
                    <a:pt x="10738" y="2456"/>
                    <a:pt x="11650" y="2456"/>
                  </a:cubicBezTo>
                  <a:cubicBezTo>
                    <a:pt x="12061" y="2456"/>
                    <a:pt x="12473" y="2521"/>
                    <a:pt x="12869" y="2670"/>
                  </a:cubicBezTo>
                  <a:cubicBezTo>
                    <a:pt x="13973" y="3085"/>
                    <a:pt x="14737" y="3967"/>
                    <a:pt x="15258" y="4887"/>
                  </a:cubicBezTo>
                  <a:cubicBezTo>
                    <a:pt x="16682" y="7402"/>
                    <a:pt x="17123" y="10402"/>
                    <a:pt x="17322" y="13128"/>
                  </a:cubicBezTo>
                  <a:cubicBezTo>
                    <a:pt x="17573" y="16561"/>
                    <a:pt x="17138" y="20041"/>
                    <a:pt x="16043" y="23298"/>
                  </a:cubicBezTo>
                  <a:cubicBezTo>
                    <a:pt x="15830" y="23931"/>
                    <a:pt x="16035" y="24639"/>
                    <a:pt x="16799" y="24948"/>
                  </a:cubicBezTo>
                  <a:cubicBezTo>
                    <a:pt x="16978" y="25021"/>
                    <a:pt x="17186" y="25056"/>
                    <a:pt x="17396" y="25056"/>
                  </a:cubicBezTo>
                  <a:cubicBezTo>
                    <a:pt x="17940" y="25056"/>
                    <a:pt x="18505" y="24818"/>
                    <a:pt x="18659" y="24357"/>
                  </a:cubicBezTo>
                  <a:cubicBezTo>
                    <a:pt x="19812" y="20933"/>
                    <a:pt x="20333" y="17402"/>
                    <a:pt x="20186" y="13787"/>
                  </a:cubicBezTo>
                  <a:cubicBezTo>
                    <a:pt x="20115" y="12066"/>
                    <a:pt x="19886" y="10344"/>
                    <a:pt x="19495" y="8645"/>
                  </a:cubicBezTo>
                  <a:cubicBezTo>
                    <a:pt x="19148" y="7135"/>
                    <a:pt x="18728" y="5594"/>
                    <a:pt x="17967" y="4186"/>
                  </a:cubicBezTo>
                  <a:cubicBezTo>
                    <a:pt x="17268" y="2895"/>
                    <a:pt x="16296" y="1664"/>
                    <a:pt x="14899" y="876"/>
                  </a:cubicBezTo>
                  <a:cubicBezTo>
                    <a:pt x="13841" y="279"/>
                    <a:pt x="12679" y="0"/>
                    <a:pt x="115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2" name="Google Shape;1252;p24"/>
          <p:cNvGrpSpPr/>
          <p:nvPr/>
        </p:nvGrpSpPr>
        <p:grpSpPr>
          <a:xfrm>
            <a:off x="-1007870" y="-1675268"/>
            <a:ext cx="9091533" cy="7719211"/>
            <a:chOff x="-1007870" y="-1675268"/>
            <a:chExt cx="9091533" cy="7719211"/>
          </a:xfrm>
        </p:grpSpPr>
        <p:sp>
          <p:nvSpPr>
            <p:cNvPr id="1253" name="Google Shape;1253;p24"/>
            <p:cNvSpPr/>
            <p:nvPr/>
          </p:nvSpPr>
          <p:spPr>
            <a:xfrm flipH="1" rot="-4947210">
              <a:off x="5672712" y="-1776547"/>
              <a:ext cx="2028911" cy="2548606"/>
            </a:xfrm>
            <a:custGeom>
              <a:rect b="b" l="l" r="r" t="t"/>
              <a:pathLst>
                <a:path extrusionOk="0" h="52483" w="41781">
                  <a:moveTo>
                    <a:pt x="25819" y="1"/>
                  </a:moveTo>
                  <a:cubicBezTo>
                    <a:pt x="24796" y="1"/>
                    <a:pt x="23773" y="60"/>
                    <a:pt x="22765" y="163"/>
                  </a:cubicBezTo>
                  <a:cubicBezTo>
                    <a:pt x="20734" y="371"/>
                    <a:pt x="18646" y="778"/>
                    <a:pt x="17021" y="1919"/>
                  </a:cubicBezTo>
                  <a:cubicBezTo>
                    <a:pt x="15142" y="3240"/>
                    <a:pt x="14125" y="5390"/>
                    <a:pt x="13699" y="7547"/>
                  </a:cubicBezTo>
                  <a:cubicBezTo>
                    <a:pt x="13272" y="9705"/>
                    <a:pt x="13363" y="11922"/>
                    <a:pt x="13275" y="14118"/>
                  </a:cubicBezTo>
                  <a:cubicBezTo>
                    <a:pt x="13067" y="19283"/>
                    <a:pt x="11801" y="24521"/>
                    <a:pt x="8714" y="28798"/>
                  </a:cubicBezTo>
                  <a:cubicBezTo>
                    <a:pt x="7013" y="31157"/>
                    <a:pt x="4804" y="33164"/>
                    <a:pt x="3055" y="35493"/>
                  </a:cubicBezTo>
                  <a:cubicBezTo>
                    <a:pt x="1305" y="37821"/>
                    <a:pt x="0" y="40643"/>
                    <a:pt x="478" y="43465"/>
                  </a:cubicBezTo>
                  <a:cubicBezTo>
                    <a:pt x="868" y="45771"/>
                    <a:pt x="2435" y="47824"/>
                    <a:pt x="4448" y="49236"/>
                  </a:cubicBezTo>
                  <a:cubicBezTo>
                    <a:pt x="6460" y="50647"/>
                    <a:pt x="8890" y="51465"/>
                    <a:pt x="11349" y="51951"/>
                  </a:cubicBezTo>
                  <a:cubicBezTo>
                    <a:pt x="13145" y="52306"/>
                    <a:pt x="14983" y="52482"/>
                    <a:pt x="16819" y="52482"/>
                  </a:cubicBezTo>
                  <a:cubicBezTo>
                    <a:pt x="22694" y="52482"/>
                    <a:pt x="28552" y="50679"/>
                    <a:pt x="32991" y="47164"/>
                  </a:cubicBezTo>
                  <a:cubicBezTo>
                    <a:pt x="33452" y="46800"/>
                    <a:pt x="33895" y="46418"/>
                    <a:pt x="34320" y="46018"/>
                  </a:cubicBezTo>
                  <a:cubicBezTo>
                    <a:pt x="39278" y="41357"/>
                    <a:pt x="41780" y="34424"/>
                    <a:pt x="40354" y="27963"/>
                  </a:cubicBezTo>
                  <a:cubicBezTo>
                    <a:pt x="39943" y="26098"/>
                    <a:pt x="39232" y="24308"/>
                    <a:pt x="38581" y="22505"/>
                  </a:cubicBezTo>
                  <a:cubicBezTo>
                    <a:pt x="37994" y="20879"/>
                    <a:pt x="37017" y="19276"/>
                    <a:pt x="37323" y="17522"/>
                  </a:cubicBezTo>
                  <a:cubicBezTo>
                    <a:pt x="37695" y="15388"/>
                    <a:pt x="39225" y="13603"/>
                    <a:pt x="39711" y="11495"/>
                  </a:cubicBezTo>
                  <a:cubicBezTo>
                    <a:pt x="40562" y="7815"/>
                    <a:pt x="38092" y="3931"/>
                    <a:pt x="34590" y="1989"/>
                  </a:cubicBezTo>
                  <a:cubicBezTo>
                    <a:pt x="31962" y="533"/>
                    <a:pt x="28892" y="1"/>
                    <a:pt x="258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24"/>
            <p:cNvSpPr/>
            <p:nvPr/>
          </p:nvSpPr>
          <p:spPr>
            <a:xfrm flipH="1" rot="-6613951">
              <a:off x="-456655" y="-1208893"/>
              <a:ext cx="2223724" cy="2725281"/>
            </a:xfrm>
            <a:custGeom>
              <a:rect b="b" l="l" r="r" t="t"/>
              <a:pathLst>
                <a:path extrusionOk="0" h="37378" w="30499">
                  <a:moveTo>
                    <a:pt x="21496" y="1"/>
                  </a:moveTo>
                  <a:cubicBezTo>
                    <a:pt x="20740" y="1"/>
                    <a:pt x="19985" y="99"/>
                    <a:pt x="19257" y="293"/>
                  </a:cubicBezTo>
                  <a:cubicBezTo>
                    <a:pt x="18268" y="557"/>
                    <a:pt x="17002" y="1398"/>
                    <a:pt x="15816" y="1398"/>
                  </a:cubicBezTo>
                  <a:cubicBezTo>
                    <a:pt x="15791" y="1398"/>
                    <a:pt x="15767" y="1398"/>
                    <a:pt x="15742" y="1397"/>
                  </a:cubicBezTo>
                  <a:cubicBezTo>
                    <a:pt x="14588" y="1361"/>
                    <a:pt x="13785" y="434"/>
                    <a:pt x="12691" y="434"/>
                  </a:cubicBezTo>
                  <a:cubicBezTo>
                    <a:pt x="12454" y="434"/>
                    <a:pt x="12204" y="477"/>
                    <a:pt x="11934" y="582"/>
                  </a:cubicBezTo>
                  <a:cubicBezTo>
                    <a:pt x="10740" y="1046"/>
                    <a:pt x="9852" y="2050"/>
                    <a:pt x="9014" y="3020"/>
                  </a:cubicBezTo>
                  <a:cubicBezTo>
                    <a:pt x="5913" y="6603"/>
                    <a:pt x="2734" y="10324"/>
                    <a:pt x="1328" y="14846"/>
                  </a:cubicBezTo>
                  <a:cubicBezTo>
                    <a:pt x="0" y="19112"/>
                    <a:pt x="375" y="23733"/>
                    <a:pt x="1355" y="28089"/>
                  </a:cubicBezTo>
                  <a:cubicBezTo>
                    <a:pt x="1729" y="29755"/>
                    <a:pt x="2226" y="31459"/>
                    <a:pt x="3042" y="32945"/>
                  </a:cubicBezTo>
                  <a:cubicBezTo>
                    <a:pt x="3576" y="33920"/>
                    <a:pt x="4245" y="34803"/>
                    <a:pt x="5107" y="35519"/>
                  </a:cubicBezTo>
                  <a:cubicBezTo>
                    <a:pt x="6640" y="36795"/>
                    <a:pt x="8634" y="37378"/>
                    <a:pt x="10643" y="37378"/>
                  </a:cubicBezTo>
                  <a:cubicBezTo>
                    <a:pt x="11603" y="37378"/>
                    <a:pt x="12566" y="37245"/>
                    <a:pt x="13486" y="36991"/>
                  </a:cubicBezTo>
                  <a:cubicBezTo>
                    <a:pt x="16328" y="36207"/>
                    <a:pt x="18791" y="34401"/>
                    <a:pt x="20891" y="32330"/>
                  </a:cubicBezTo>
                  <a:cubicBezTo>
                    <a:pt x="25986" y="27307"/>
                    <a:pt x="29278" y="20492"/>
                    <a:pt x="30047" y="13379"/>
                  </a:cubicBezTo>
                  <a:cubicBezTo>
                    <a:pt x="30499" y="9215"/>
                    <a:pt x="29874" y="4496"/>
                    <a:pt x="26665" y="1804"/>
                  </a:cubicBezTo>
                  <a:cubicBezTo>
                    <a:pt x="25226" y="596"/>
                    <a:pt x="23361" y="1"/>
                    <a:pt x="214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24"/>
            <p:cNvSpPr/>
            <p:nvPr/>
          </p:nvSpPr>
          <p:spPr>
            <a:xfrm rot="8573291">
              <a:off x="257505" y="4232852"/>
              <a:ext cx="2028947" cy="1334089"/>
            </a:xfrm>
            <a:custGeom>
              <a:rect b="b" l="l" r="r" t="t"/>
              <a:pathLst>
                <a:path extrusionOk="0" h="12831" w="19514">
                  <a:moveTo>
                    <a:pt x="13945" y="1"/>
                  </a:moveTo>
                  <a:cubicBezTo>
                    <a:pt x="13506" y="1"/>
                    <a:pt x="13064" y="51"/>
                    <a:pt x="12631" y="144"/>
                  </a:cubicBezTo>
                  <a:cubicBezTo>
                    <a:pt x="12049" y="270"/>
                    <a:pt x="11481" y="476"/>
                    <a:pt x="10951" y="746"/>
                  </a:cubicBezTo>
                  <a:cubicBezTo>
                    <a:pt x="10863" y="789"/>
                    <a:pt x="10778" y="836"/>
                    <a:pt x="10693" y="885"/>
                  </a:cubicBezTo>
                  <a:cubicBezTo>
                    <a:pt x="10458" y="1017"/>
                    <a:pt x="10196" y="1088"/>
                    <a:pt x="9936" y="1088"/>
                  </a:cubicBezTo>
                  <a:cubicBezTo>
                    <a:pt x="9714" y="1088"/>
                    <a:pt x="9493" y="1037"/>
                    <a:pt x="9290" y="929"/>
                  </a:cubicBezTo>
                  <a:cubicBezTo>
                    <a:pt x="9081" y="820"/>
                    <a:pt x="8865" y="723"/>
                    <a:pt x="8637" y="645"/>
                  </a:cubicBezTo>
                  <a:cubicBezTo>
                    <a:pt x="8080" y="451"/>
                    <a:pt x="7495" y="362"/>
                    <a:pt x="6908" y="362"/>
                  </a:cubicBezTo>
                  <a:cubicBezTo>
                    <a:pt x="6469" y="362"/>
                    <a:pt x="6028" y="412"/>
                    <a:pt x="5595" y="505"/>
                  </a:cubicBezTo>
                  <a:cubicBezTo>
                    <a:pt x="5012" y="632"/>
                    <a:pt x="4444" y="837"/>
                    <a:pt x="3914" y="1107"/>
                  </a:cubicBezTo>
                  <a:cubicBezTo>
                    <a:pt x="2015" y="2077"/>
                    <a:pt x="522" y="3955"/>
                    <a:pt x="330" y="6079"/>
                  </a:cubicBezTo>
                  <a:cubicBezTo>
                    <a:pt x="1" y="9720"/>
                    <a:pt x="3295" y="12831"/>
                    <a:pt x="6697" y="12831"/>
                  </a:cubicBezTo>
                  <a:cubicBezTo>
                    <a:pt x="7696" y="12831"/>
                    <a:pt x="8704" y="12563"/>
                    <a:pt x="9632" y="11961"/>
                  </a:cubicBezTo>
                  <a:cubicBezTo>
                    <a:pt x="9635" y="11959"/>
                    <a:pt x="9638" y="11958"/>
                    <a:pt x="9639" y="11956"/>
                  </a:cubicBezTo>
                  <a:cubicBezTo>
                    <a:pt x="9892" y="11792"/>
                    <a:pt x="10183" y="11703"/>
                    <a:pt x="10473" y="11703"/>
                  </a:cubicBezTo>
                  <a:cubicBezTo>
                    <a:pt x="10676" y="11703"/>
                    <a:pt x="10879" y="11747"/>
                    <a:pt x="11068" y="11838"/>
                  </a:cubicBezTo>
                  <a:cubicBezTo>
                    <a:pt x="11902" y="12242"/>
                    <a:pt x="12813" y="12469"/>
                    <a:pt x="13732" y="12469"/>
                  </a:cubicBezTo>
                  <a:cubicBezTo>
                    <a:pt x="14732" y="12469"/>
                    <a:pt x="15740" y="12200"/>
                    <a:pt x="16669" y="11598"/>
                  </a:cubicBezTo>
                  <a:cubicBezTo>
                    <a:pt x="18500" y="10412"/>
                    <a:pt x="19513" y="8173"/>
                    <a:pt x="19469" y="5991"/>
                  </a:cubicBezTo>
                  <a:cubicBezTo>
                    <a:pt x="19418" y="3558"/>
                    <a:pt x="17971" y="1081"/>
                    <a:pt x="15674" y="283"/>
                  </a:cubicBezTo>
                  <a:cubicBezTo>
                    <a:pt x="15117" y="90"/>
                    <a:pt x="14533" y="1"/>
                    <a:pt x="139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6" name="Google Shape;1256;p24"/>
          <p:cNvGrpSpPr/>
          <p:nvPr/>
        </p:nvGrpSpPr>
        <p:grpSpPr>
          <a:xfrm>
            <a:off x="504633" y="-864944"/>
            <a:ext cx="1533382" cy="2436041"/>
            <a:chOff x="504633" y="-864944"/>
            <a:chExt cx="1533382" cy="2436041"/>
          </a:xfrm>
        </p:grpSpPr>
        <p:sp>
          <p:nvSpPr>
            <p:cNvPr id="1257" name="Google Shape;1257;p24"/>
            <p:cNvSpPr/>
            <p:nvPr/>
          </p:nvSpPr>
          <p:spPr>
            <a:xfrm flipH="1" rot="-6613951">
              <a:off x="742626" y="1297451"/>
              <a:ext cx="156468" cy="163832"/>
            </a:xfrm>
            <a:custGeom>
              <a:rect b="b" l="l" r="r" t="t"/>
              <a:pathLst>
                <a:path extrusionOk="0" h="2247" w="2146">
                  <a:moveTo>
                    <a:pt x="992" y="1"/>
                  </a:moveTo>
                  <a:cubicBezTo>
                    <a:pt x="925" y="1"/>
                    <a:pt x="857" y="7"/>
                    <a:pt x="789" y="21"/>
                  </a:cubicBezTo>
                  <a:cubicBezTo>
                    <a:pt x="371" y="104"/>
                    <a:pt x="56" y="482"/>
                    <a:pt x="20" y="902"/>
                  </a:cubicBezTo>
                  <a:cubicBezTo>
                    <a:pt x="0" y="1143"/>
                    <a:pt x="94" y="1370"/>
                    <a:pt x="251" y="1541"/>
                  </a:cubicBezTo>
                  <a:lnTo>
                    <a:pt x="250" y="1541"/>
                  </a:lnTo>
                  <a:cubicBezTo>
                    <a:pt x="318" y="1827"/>
                    <a:pt x="520" y="2074"/>
                    <a:pt x="794" y="2189"/>
                  </a:cubicBezTo>
                  <a:cubicBezTo>
                    <a:pt x="887" y="2228"/>
                    <a:pt x="987" y="2246"/>
                    <a:pt x="1089" y="2246"/>
                  </a:cubicBezTo>
                  <a:cubicBezTo>
                    <a:pt x="1243" y="2246"/>
                    <a:pt x="1399" y="2204"/>
                    <a:pt x="1535" y="2130"/>
                  </a:cubicBezTo>
                  <a:cubicBezTo>
                    <a:pt x="1558" y="2134"/>
                    <a:pt x="1581" y="2136"/>
                    <a:pt x="1604" y="2136"/>
                  </a:cubicBezTo>
                  <a:cubicBezTo>
                    <a:pt x="1727" y="2136"/>
                    <a:pt x="1843" y="2074"/>
                    <a:pt x="1926" y="1964"/>
                  </a:cubicBezTo>
                  <a:cubicBezTo>
                    <a:pt x="2115" y="1713"/>
                    <a:pt x="2146" y="1357"/>
                    <a:pt x="2043" y="1058"/>
                  </a:cubicBezTo>
                  <a:cubicBezTo>
                    <a:pt x="2065" y="860"/>
                    <a:pt x="2010" y="651"/>
                    <a:pt x="1899" y="489"/>
                  </a:cubicBezTo>
                  <a:cubicBezTo>
                    <a:pt x="1694" y="187"/>
                    <a:pt x="1352" y="1"/>
                    <a:pt x="9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24"/>
            <p:cNvSpPr/>
            <p:nvPr/>
          </p:nvSpPr>
          <p:spPr>
            <a:xfrm flipH="1" rot="-6613951">
              <a:off x="1027438" y="1235356"/>
              <a:ext cx="219" cy="1021"/>
            </a:xfrm>
            <a:custGeom>
              <a:rect b="b" l="l" r="r" t="t"/>
              <a:pathLst>
                <a:path extrusionOk="0" h="14" w="3">
                  <a:moveTo>
                    <a:pt x="0" y="0"/>
                  </a:moveTo>
                  <a:lnTo>
                    <a:pt x="0" y="2"/>
                  </a:lnTo>
                  <a:cubicBezTo>
                    <a:pt x="2" y="5"/>
                    <a:pt x="2" y="8"/>
                    <a:pt x="2" y="11"/>
                  </a:cubicBezTo>
                  <a:cubicBezTo>
                    <a:pt x="2" y="11"/>
                    <a:pt x="3" y="12"/>
                    <a:pt x="3" y="12"/>
                  </a:cubicBezTo>
                  <a:lnTo>
                    <a:pt x="3" y="12"/>
                  </a:lnTo>
                  <a:cubicBezTo>
                    <a:pt x="3" y="9"/>
                    <a:pt x="2" y="6"/>
                    <a:pt x="2" y="2"/>
                  </a:cubicBezTo>
                  <a:cubicBezTo>
                    <a:pt x="2" y="2"/>
                    <a:pt x="0" y="0"/>
                    <a:pt x="0" y="0"/>
                  </a:cubicBezTo>
                  <a:close/>
                  <a:moveTo>
                    <a:pt x="3" y="12"/>
                  </a:move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3" y="13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24"/>
            <p:cNvSpPr/>
            <p:nvPr/>
          </p:nvSpPr>
          <p:spPr>
            <a:xfrm flipH="1" rot="-6613951">
              <a:off x="945251" y="1156803"/>
              <a:ext cx="156176" cy="157416"/>
            </a:xfrm>
            <a:custGeom>
              <a:rect b="b" l="l" r="r" t="t"/>
              <a:pathLst>
                <a:path extrusionOk="0" h="2159" w="2142">
                  <a:moveTo>
                    <a:pt x="1089" y="0"/>
                  </a:moveTo>
                  <a:cubicBezTo>
                    <a:pt x="1008" y="0"/>
                    <a:pt x="927" y="10"/>
                    <a:pt x="847" y="30"/>
                  </a:cubicBezTo>
                  <a:cubicBezTo>
                    <a:pt x="417" y="137"/>
                    <a:pt x="135" y="504"/>
                    <a:pt x="67" y="929"/>
                  </a:cubicBezTo>
                  <a:cubicBezTo>
                    <a:pt x="0" y="1340"/>
                    <a:pt x="210" y="1740"/>
                    <a:pt x="541" y="1974"/>
                  </a:cubicBezTo>
                  <a:cubicBezTo>
                    <a:pt x="700" y="2084"/>
                    <a:pt x="904" y="2154"/>
                    <a:pt x="1097" y="2159"/>
                  </a:cubicBezTo>
                  <a:cubicBezTo>
                    <a:pt x="1103" y="2159"/>
                    <a:pt x="1109" y="2159"/>
                    <a:pt x="1116" y="2159"/>
                  </a:cubicBezTo>
                  <a:cubicBezTo>
                    <a:pt x="1336" y="2159"/>
                    <a:pt x="1535" y="2084"/>
                    <a:pt x="1709" y="1949"/>
                  </a:cubicBezTo>
                  <a:cubicBezTo>
                    <a:pt x="1986" y="1734"/>
                    <a:pt x="2142" y="1336"/>
                    <a:pt x="2067" y="988"/>
                  </a:cubicBezTo>
                  <a:cubicBezTo>
                    <a:pt x="2077" y="808"/>
                    <a:pt x="2038" y="625"/>
                    <a:pt x="1938" y="465"/>
                  </a:cubicBezTo>
                  <a:cubicBezTo>
                    <a:pt x="1754" y="173"/>
                    <a:pt x="1427" y="0"/>
                    <a:pt x="10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24"/>
            <p:cNvSpPr/>
            <p:nvPr/>
          </p:nvSpPr>
          <p:spPr>
            <a:xfrm flipH="1" rot="-6613951">
              <a:off x="1046832" y="1233596"/>
              <a:ext cx="583" cy="292"/>
            </a:xfrm>
            <a:custGeom>
              <a:rect b="b" l="l" r="r" t="t"/>
              <a:pathLst>
                <a:path extrusionOk="0" h="4" w="8">
                  <a:moveTo>
                    <a:pt x="8" y="0"/>
                  </a:moveTo>
                  <a:cubicBezTo>
                    <a:pt x="8" y="0"/>
                    <a:pt x="6" y="0"/>
                    <a:pt x="3" y="2"/>
                  </a:cubicBezTo>
                  <a:cubicBezTo>
                    <a:pt x="2" y="2"/>
                    <a:pt x="2" y="2"/>
                    <a:pt x="1" y="3"/>
                  </a:cubicBezTo>
                  <a:cubicBezTo>
                    <a:pt x="2" y="2"/>
                    <a:pt x="5" y="2"/>
                    <a:pt x="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24"/>
            <p:cNvSpPr/>
            <p:nvPr/>
          </p:nvSpPr>
          <p:spPr>
            <a:xfrm flipH="1" rot="-6613951">
              <a:off x="1147287" y="972394"/>
              <a:ext cx="187382" cy="162228"/>
            </a:xfrm>
            <a:custGeom>
              <a:rect b="b" l="l" r="r" t="t"/>
              <a:pathLst>
                <a:path extrusionOk="0" h="2225" w="2570">
                  <a:moveTo>
                    <a:pt x="1383" y="1"/>
                  </a:moveTo>
                  <a:cubicBezTo>
                    <a:pt x="1315" y="1"/>
                    <a:pt x="1247" y="7"/>
                    <a:pt x="1178" y="18"/>
                  </a:cubicBezTo>
                  <a:cubicBezTo>
                    <a:pt x="869" y="70"/>
                    <a:pt x="592" y="256"/>
                    <a:pt x="412" y="507"/>
                  </a:cubicBezTo>
                  <a:cubicBezTo>
                    <a:pt x="1" y="1079"/>
                    <a:pt x="314" y="1966"/>
                    <a:pt x="976" y="2180"/>
                  </a:cubicBezTo>
                  <a:cubicBezTo>
                    <a:pt x="1071" y="2210"/>
                    <a:pt x="1168" y="2225"/>
                    <a:pt x="1263" y="2225"/>
                  </a:cubicBezTo>
                  <a:cubicBezTo>
                    <a:pt x="1496" y="2225"/>
                    <a:pt x="1724" y="2141"/>
                    <a:pt x="1917" y="2004"/>
                  </a:cubicBezTo>
                  <a:cubicBezTo>
                    <a:pt x="1977" y="1989"/>
                    <a:pt x="2037" y="1965"/>
                    <a:pt x="2090" y="1921"/>
                  </a:cubicBezTo>
                  <a:cubicBezTo>
                    <a:pt x="2566" y="1533"/>
                    <a:pt x="2569" y="699"/>
                    <a:pt x="2122" y="287"/>
                  </a:cubicBezTo>
                  <a:cubicBezTo>
                    <a:pt x="1914" y="95"/>
                    <a:pt x="1656" y="1"/>
                    <a:pt x="13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24"/>
            <p:cNvSpPr/>
            <p:nvPr/>
          </p:nvSpPr>
          <p:spPr>
            <a:xfrm flipH="1" rot="-6613951">
              <a:off x="1390777" y="762110"/>
              <a:ext cx="122418" cy="121033"/>
            </a:xfrm>
            <a:custGeom>
              <a:rect b="b" l="l" r="r" t="t"/>
              <a:pathLst>
                <a:path extrusionOk="0" h="1660" w="1679">
                  <a:moveTo>
                    <a:pt x="836" y="0"/>
                  </a:moveTo>
                  <a:cubicBezTo>
                    <a:pt x="627" y="0"/>
                    <a:pt x="425" y="77"/>
                    <a:pt x="266" y="214"/>
                  </a:cubicBezTo>
                  <a:cubicBezTo>
                    <a:pt x="169" y="296"/>
                    <a:pt x="104" y="403"/>
                    <a:pt x="57" y="518"/>
                  </a:cubicBezTo>
                  <a:cubicBezTo>
                    <a:pt x="19" y="606"/>
                    <a:pt x="0" y="706"/>
                    <a:pt x="0" y="801"/>
                  </a:cubicBezTo>
                  <a:cubicBezTo>
                    <a:pt x="0" y="1026"/>
                    <a:pt x="78" y="1251"/>
                    <a:pt x="236" y="1417"/>
                  </a:cubicBezTo>
                  <a:lnTo>
                    <a:pt x="234" y="1417"/>
                  </a:lnTo>
                  <a:cubicBezTo>
                    <a:pt x="322" y="1508"/>
                    <a:pt x="423" y="1571"/>
                    <a:pt x="540" y="1616"/>
                  </a:cubicBezTo>
                  <a:cubicBezTo>
                    <a:pt x="598" y="1638"/>
                    <a:pt x="660" y="1646"/>
                    <a:pt x="719" y="1655"/>
                  </a:cubicBezTo>
                  <a:cubicBezTo>
                    <a:pt x="739" y="1658"/>
                    <a:pt x="760" y="1660"/>
                    <a:pt x="780" y="1660"/>
                  </a:cubicBezTo>
                  <a:cubicBezTo>
                    <a:pt x="794" y="1660"/>
                    <a:pt x="809" y="1659"/>
                    <a:pt x="823" y="1658"/>
                  </a:cubicBezTo>
                  <a:cubicBezTo>
                    <a:pt x="951" y="1649"/>
                    <a:pt x="1064" y="1629"/>
                    <a:pt x="1181" y="1568"/>
                  </a:cubicBezTo>
                  <a:cubicBezTo>
                    <a:pt x="1191" y="1563"/>
                    <a:pt x="1198" y="1554"/>
                    <a:pt x="1208" y="1548"/>
                  </a:cubicBezTo>
                  <a:cubicBezTo>
                    <a:pt x="1270" y="1532"/>
                    <a:pt x="1329" y="1508"/>
                    <a:pt x="1383" y="1465"/>
                  </a:cubicBezTo>
                  <a:cubicBezTo>
                    <a:pt x="1429" y="1424"/>
                    <a:pt x="1468" y="1375"/>
                    <a:pt x="1504" y="1327"/>
                  </a:cubicBezTo>
                  <a:cubicBezTo>
                    <a:pt x="1526" y="1300"/>
                    <a:pt x="1543" y="1271"/>
                    <a:pt x="1559" y="1239"/>
                  </a:cubicBezTo>
                  <a:cubicBezTo>
                    <a:pt x="1615" y="1124"/>
                    <a:pt x="1650" y="1017"/>
                    <a:pt x="1660" y="887"/>
                  </a:cubicBezTo>
                  <a:cubicBezTo>
                    <a:pt x="1679" y="664"/>
                    <a:pt x="1601" y="443"/>
                    <a:pt x="1458" y="271"/>
                  </a:cubicBezTo>
                  <a:cubicBezTo>
                    <a:pt x="1319" y="104"/>
                    <a:pt x="1093" y="12"/>
                    <a:pt x="879" y="1"/>
                  </a:cubicBezTo>
                  <a:cubicBezTo>
                    <a:pt x="865" y="1"/>
                    <a:pt x="850" y="0"/>
                    <a:pt x="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24"/>
            <p:cNvSpPr/>
            <p:nvPr/>
          </p:nvSpPr>
          <p:spPr>
            <a:xfrm flipH="1" rot="-6613951">
              <a:off x="1583231" y="523413"/>
              <a:ext cx="142833" cy="153770"/>
            </a:xfrm>
            <a:custGeom>
              <a:rect b="b" l="l" r="r" t="t"/>
              <a:pathLst>
                <a:path extrusionOk="0" h="2109" w="1959">
                  <a:moveTo>
                    <a:pt x="981" y="1"/>
                  </a:moveTo>
                  <a:cubicBezTo>
                    <a:pt x="845" y="1"/>
                    <a:pt x="707" y="31"/>
                    <a:pt x="582" y="83"/>
                  </a:cubicBezTo>
                  <a:cubicBezTo>
                    <a:pt x="426" y="146"/>
                    <a:pt x="296" y="267"/>
                    <a:pt x="202" y="410"/>
                  </a:cubicBezTo>
                  <a:cubicBezTo>
                    <a:pt x="147" y="456"/>
                    <a:pt x="101" y="510"/>
                    <a:pt x="78" y="581"/>
                  </a:cubicBezTo>
                  <a:cubicBezTo>
                    <a:pt x="65" y="622"/>
                    <a:pt x="62" y="670"/>
                    <a:pt x="65" y="719"/>
                  </a:cubicBezTo>
                  <a:cubicBezTo>
                    <a:pt x="64" y="720"/>
                    <a:pt x="64" y="722"/>
                    <a:pt x="64" y="723"/>
                  </a:cubicBezTo>
                  <a:cubicBezTo>
                    <a:pt x="0" y="1019"/>
                    <a:pt x="36" y="1342"/>
                    <a:pt x="204" y="1601"/>
                  </a:cubicBezTo>
                  <a:cubicBezTo>
                    <a:pt x="383" y="1878"/>
                    <a:pt x="670" y="2101"/>
                    <a:pt x="1012" y="2109"/>
                  </a:cubicBezTo>
                  <a:cubicBezTo>
                    <a:pt x="1017" y="2109"/>
                    <a:pt x="1022" y="2109"/>
                    <a:pt x="1027" y="2109"/>
                  </a:cubicBezTo>
                  <a:cubicBezTo>
                    <a:pt x="1333" y="2109"/>
                    <a:pt x="1616" y="1934"/>
                    <a:pt x="1769" y="1670"/>
                  </a:cubicBezTo>
                  <a:cubicBezTo>
                    <a:pt x="1929" y="1393"/>
                    <a:pt x="1958" y="1070"/>
                    <a:pt x="1836" y="774"/>
                  </a:cubicBezTo>
                  <a:cubicBezTo>
                    <a:pt x="1815" y="728"/>
                    <a:pt x="1785" y="686"/>
                    <a:pt x="1756" y="643"/>
                  </a:cubicBezTo>
                  <a:cubicBezTo>
                    <a:pt x="1723" y="443"/>
                    <a:pt x="1619" y="257"/>
                    <a:pt x="1440" y="136"/>
                  </a:cubicBezTo>
                  <a:cubicBezTo>
                    <a:pt x="1303" y="42"/>
                    <a:pt x="1143" y="1"/>
                    <a:pt x="9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24"/>
            <p:cNvSpPr/>
            <p:nvPr/>
          </p:nvSpPr>
          <p:spPr>
            <a:xfrm flipH="1" rot="-6613951">
              <a:off x="1709166" y="277932"/>
              <a:ext cx="130876" cy="126137"/>
            </a:xfrm>
            <a:custGeom>
              <a:rect b="b" l="l" r="r" t="t"/>
              <a:pathLst>
                <a:path extrusionOk="0" h="1730" w="1795">
                  <a:moveTo>
                    <a:pt x="894" y="1"/>
                  </a:moveTo>
                  <a:cubicBezTo>
                    <a:pt x="809" y="1"/>
                    <a:pt x="724" y="14"/>
                    <a:pt x="643" y="42"/>
                  </a:cubicBezTo>
                  <a:cubicBezTo>
                    <a:pt x="440" y="109"/>
                    <a:pt x="261" y="225"/>
                    <a:pt x="145" y="410"/>
                  </a:cubicBezTo>
                  <a:cubicBezTo>
                    <a:pt x="33" y="590"/>
                    <a:pt x="1" y="808"/>
                    <a:pt x="43" y="1014"/>
                  </a:cubicBezTo>
                  <a:cubicBezTo>
                    <a:pt x="120" y="1395"/>
                    <a:pt x="474" y="1730"/>
                    <a:pt x="871" y="1730"/>
                  </a:cubicBezTo>
                  <a:cubicBezTo>
                    <a:pt x="874" y="1730"/>
                    <a:pt x="878" y="1730"/>
                    <a:pt x="881" y="1730"/>
                  </a:cubicBezTo>
                  <a:cubicBezTo>
                    <a:pt x="1116" y="1727"/>
                    <a:pt x="1347" y="1638"/>
                    <a:pt x="1515" y="1470"/>
                  </a:cubicBezTo>
                  <a:cubicBezTo>
                    <a:pt x="1680" y="1306"/>
                    <a:pt x="1794" y="1076"/>
                    <a:pt x="1793" y="840"/>
                  </a:cubicBezTo>
                  <a:cubicBezTo>
                    <a:pt x="1793" y="739"/>
                    <a:pt x="1763" y="639"/>
                    <a:pt x="1692" y="563"/>
                  </a:cubicBezTo>
                  <a:cubicBezTo>
                    <a:pt x="1682" y="554"/>
                    <a:pt x="1667" y="547"/>
                    <a:pt x="1657" y="538"/>
                  </a:cubicBezTo>
                  <a:cubicBezTo>
                    <a:pt x="1647" y="508"/>
                    <a:pt x="1639" y="477"/>
                    <a:pt x="1624" y="447"/>
                  </a:cubicBezTo>
                  <a:cubicBezTo>
                    <a:pt x="1498" y="167"/>
                    <a:pt x="1195" y="1"/>
                    <a:pt x="8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24"/>
            <p:cNvSpPr/>
            <p:nvPr/>
          </p:nvSpPr>
          <p:spPr>
            <a:xfrm flipH="1" rot="-6613951">
              <a:off x="1823983" y="-34297"/>
              <a:ext cx="150854" cy="141083"/>
            </a:xfrm>
            <a:custGeom>
              <a:rect b="b" l="l" r="r" t="t"/>
              <a:pathLst>
                <a:path extrusionOk="0" h="1935" w="2069">
                  <a:moveTo>
                    <a:pt x="1080" y="1"/>
                  </a:moveTo>
                  <a:cubicBezTo>
                    <a:pt x="933" y="1"/>
                    <a:pt x="786" y="38"/>
                    <a:pt x="651" y="95"/>
                  </a:cubicBezTo>
                  <a:cubicBezTo>
                    <a:pt x="459" y="178"/>
                    <a:pt x="283" y="341"/>
                    <a:pt x="178" y="521"/>
                  </a:cubicBezTo>
                  <a:cubicBezTo>
                    <a:pt x="55" y="733"/>
                    <a:pt x="1" y="996"/>
                    <a:pt x="70" y="1235"/>
                  </a:cubicBezTo>
                  <a:cubicBezTo>
                    <a:pt x="158" y="1535"/>
                    <a:pt x="367" y="1766"/>
                    <a:pt x="657" y="1883"/>
                  </a:cubicBezTo>
                  <a:cubicBezTo>
                    <a:pt x="746" y="1918"/>
                    <a:pt x="836" y="1934"/>
                    <a:pt x="927" y="1934"/>
                  </a:cubicBezTo>
                  <a:cubicBezTo>
                    <a:pt x="1066" y="1934"/>
                    <a:pt x="1205" y="1896"/>
                    <a:pt x="1331" y="1831"/>
                  </a:cubicBezTo>
                  <a:cubicBezTo>
                    <a:pt x="1351" y="1834"/>
                    <a:pt x="1368" y="1844"/>
                    <a:pt x="1389" y="1844"/>
                  </a:cubicBezTo>
                  <a:cubicBezTo>
                    <a:pt x="1495" y="1844"/>
                    <a:pt x="1583" y="1810"/>
                    <a:pt x="1666" y="1743"/>
                  </a:cubicBezTo>
                  <a:cubicBezTo>
                    <a:pt x="2026" y="1452"/>
                    <a:pt x="2068" y="911"/>
                    <a:pt x="1875" y="515"/>
                  </a:cubicBezTo>
                  <a:cubicBezTo>
                    <a:pt x="1770" y="300"/>
                    <a:pt x="1585" y="140"/>
                    <a:pt x="1364" y="54"/>
                  </a:cubicBezTo>
                  <a:cubicBezTo>
                    <a:pt x="1272" y="17"/>
                    <a:pt x="1176" y="1"/>
                    <a:pt x="10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24"/>
            <p:cNvSpPr/>
            <p:nvPr/>
          </p:nvSpPr>
          <p:spPr>
            <a:xfrm flipH="1" rot="-6613951">
              <a:off x="1874044" y="-296810"/>
              <a:ext cx="121689" cy="120887"/>
            </a:xfrm>
            <a:custGeom>
              <a:rect b="b" l="l" r="r" t="t"/>
              <a:pathLst>
                <a:path extrusionOk="0" h="1658" w="1669">
                  <a:moveTo>
                    <a:pt x="873" y="0"/>
                  </a:moveTo>
                  <a:cubicBezTo>
                    <a:pt x="649" y="0"/>
                    <a:pt x="423" y="89"/>
                    <a:pt x="259" y="243"/>
                  </a:cubicBezTo>
                  <a:cubicBezTo>
                    <a:pt x="206" y="294"/>
                    <a:pt x="154" y="354"/>
                    <a:pt x="116" y="419"/>
                  </a:cubicBezTo>
                  <a:cubicBezTo>
                    <a:pt x="79" y="484"/>
                    <a:pt x="46" y="556"/>
                    <a:pt x="31" y="630"/>
                  </a:cubicBezTo>
                  <a:cubicBezTo>
                    <a:pt x="7" y="748"/>
                    <a:pt x="1" y="844"/>
                    <a:pt x="22" y="963"/>
                  </a:cubicBezTo>
                  <a:cubicBezTo>
                    <a:pt x="27" y="986"/>
                    <a:pt x="33" y="1008"/>
                    <a:pt x="40" y="1028"/>
                  </a:cubicBezTo>
                  <a:lnTo>
                    <a:pt x="40" y="1030"/>
                  </a:lnTo>
                  <a:cubicBezTo>
                    <a:pt x="57" y="1083"/>
                    <a:pt x="77" y="1139"/>
                    <a:pt x="105" y="1191"/>
                  </a:cubicBezTo>
                  <a:cubicBezTo>
                    <a:pt x="185" y="1340"/>
                    <a:pt x="318" y="1480"/>
                    <a:pt x="471" y="1555"/>
                  </a:cubicBezTo>
                  <a:cubicBezTo>
                    <a:pt x="584" y="1610"/>
                    <a:pt x="679" y="1642"/>
                    <a:pt x="804" y="1656"/>
                  </a:cubicBezTo>
                  <a:cubicBezTo>
                    <a:pt x="818" y="1657"/>
                    <a:pt x="831" y="1658"/>
                    <a:pt x="844" y="1658"/>
                  </a:cubicBezTo>
                  <a:cubicBezTo>
                    <a:pt x="873" y="1658"/>
                    <a:pt x="902" y="1655"/>
                    <a:pt x="931" y="1653"/>
                  </a:cubicBezTo>
                  <a:cubicBezTo>
                    <a:pt x="979" y="1649"/>
                    <a:pt x="1024" y="1644"/>
                    <a:pt x="1069" y="1631"/>
                  </a:cubicBezTo>
                  <a:cubicBezTo>
                    <a:pt x="1103" y="1620"/>
                    <a:pt x="1133" y="1604"/>
                    <a:pt x="1165" y="1587"/>
                  </a:cubicBezTo>
                  <a:cubicBezTo>
                    <a:pt x="1188" y="1579"/>
                    <a:pt x="1211" y="1578"/>
                    <a:pt x="1233" y="1566"/>
                  </a:cubicBezTo>
                  <a:cubicBezTo>
                    <a:pt x="1366" y="1497"/>
                    <a:pt x="1486" y="1382"/>
                    <a:pt x="1553" y="1248"/>
                  </a:cubicBezTo>
                  <a:cubicBezTo>
                    <a:pt x="1621" y="1112"/>
                    <a:pt x="1669" y="963"/>
                    <a:pt x="1662" y="809"/>
                  </a:cubicBezTo>
                  <a:cubicBezTo>
                    <a:pt x="1657" y="731"/>
                    <a:pt x="1653" y="652"/>
                    <a:pt x="1628" y="577"/>
                  </a:cubicBezTo>
                  <a:cubicBezTo>
                    <a:pt x="1605" y="506"/>
                    <a:pt x="1581" y="431"/>
                    <a:pt x="1538" y="369"/>
                  </a:cubicBezTo>
                  <a:cubicBezTo>
                    <a:pt x="1473" y="271"/>
                    <a:pt x="1415" y="209"/>
                    <a:pt x="1321" y="138"/>
                  </a:cubicBezTo>
                  <a:cubicBezTo>
                    <a:pt x="1262" y="92"/>
                    <a:pt x="1187" y="59"/>
                    <a:pt x="1116" y="37"/>
                  </a:cubicBezTo>
                  <a:cubicBezTo>
                    <a:pt x="1037" y="12"/>
                    <a:pt x="956" y="0"/>
                    <a:pt x="8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24"/>
            <p:cNvSpPr/>
            <p:nvPr/>
          </p:nvSpPr>
          <p:spPr>
            <a:xfrm flipH="1" rot="-6613951">
              <a:off x="1891111" y="-541180"/>
              <a:ext cx="130876" cy="125408"/>
            </a:xfrm>
            <a:custGeom>
              <a:rect b="b" l="l" r="r" t="t"/>
              <a:pathLst>
                <a:path extrusionOk="0" h="1720" w="1795">
                  <a:moveTo>
                    <a:pt x="908" y="0"/>
                  </a:moveTo>
                  <a:cubicBezTo>
                    <a:pt x="817" y="0"/>
                    <a:pt x="723" y="9"/>
                    <a:pt x="637" y="38"/>
                  </a:cubicBezTo>
                  <a:cubicBezTo>
                    <a:pt x="436" y="103"/>
                    <a:pt x="260" y="218"/>
                    <a:pt x="145" y="398"/>
                  </a:cubicBezTo>
                  <a:cubicBezTo>
                    <a:pt x="31" y="577"/>
                    <a:pt x="0" y="794"/>
                    <a:pt x="39" y="1000"/>
                  </a:cubicBezTo>
                  <a:cubicBezTo>
                    <a:pt x="71" y="1172"/>
                    <a:pt x="166" y="1352"/>
                    <a:pt x="295" y="1472"/>
                  </a:cubicBezTo>
                  <a:cubicBezTo>
                    <a:pt x="448" y="1616"/>
                    <a:pt x="641" y="1713"/>
                    <a:pt x="855" y="1719"/>
                  </a:cubicBezTo>
                  <a:cubicBezTo>
                    <a:pt x="862" y="1719"/>
                    <a:pt x="869" y="1719"/>
                    <a:pt x="876" y="1719"/>
                  </a:cubicBezTo>
                  <a:cubicBezTo>
                    <a:pt x="1102" y="1719"/>
                    <a:pt x="1314" y="1629"/>
                    <a:pt x="1484" y="1482"/>
                  </a:cubicBezTo>
                  <a:cubicBezTo>
                    <a:pt x="1658" y="1329"/>
                    <a:pt x="1761" y="1113"/>
                    <a:pt x="1784" y="883"/>
                  </a:cubicBezTo>
                  <a:cubicBezTo>
                    <a:pt x="1794" y="778"/>
                    <a:pt x="1744" y="674"/>
                    <a:pt x="1666" y="598"/>
                  </a:cubicBezTo>
                  <a:cubicBezTo>
                    <a:pt x="1653" y="547"/>
                    <a:pt x="1634" y="497"/>
                    <a:pt x="1614" y="448"/>
                  </a:cubicBezTo>
                  <a:cubicBezTo>
                    <a:pt x="1602" y="422"/>
                    <a:pt x="1588" y="397"/>
                    <a:pt x="1572" y="374"/>
                  </a:cubicBezTo>
                  <a:cubicBezTo>
                    <a:pt x="1539" y="325"/>
                    <a:pt x="1505" y="273"/>
                    <a:pt x="1462" y="233"/>
                  </a:cubicBezTo>
                  <a:cubicBezTo>
                    <a:pt x="1373" y="147"/>
                    <a:pt x="1280" y="90"/>
                    <a:pt x="1165" y="45"/>
                  </a:cubicBezTo>
                  <a:cubicBezTo>
                    <a:pt x="1086" y="15"/>
                    <a:pt x="993" y="0"/>
                    <a:pt x="9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24"/>
            <p:cNvSpPr/>
            <p:nvPr/>
          </p:nvSpPr>
          <p:spPr>
            <a:xfrm flipH="1" rot="-6613951">
              <a:off x="1828188" y="-842126"/>
              <a:ext cx="144000" cy="136782"/>
            </a:xfrm>
            <a:custGeom>
              <a:rect b="b" l="l" r="r" t="t"/>
              <a:pathLst>
                <a:path extrusionOk="0" h="1876" w="1975">
                  <a:moveTo>
                    <a:pt x="943" y="0"/>
                  </a:moveTo>
                  <a:cubicBezTo>
                    <a:pt x="631" y="0"/>
                    <a:pt x="313" y="161"/>
                    <a:pt x="152" y="442"/>
                  </a:cubicBezTo>
                  <a:cubicBezTo>
                    <a:pt x="0" y="706"/>
                    <a:pt x="5" y="1003"/>
                    <a:pt x="120" y="1280"/>
                  </a:cubicBezTo>
                  <a:cubicBezTo>
                    <a:pt x="221" y="1524"/>
                    <a:pt x="432" y="1709"/>
                    <a:pt x="673" y="1810"/>
                  </a:cubicBezTo>
                  <a:cubicBezTo>
                    <a:pt x="780" y="1854"/>
                    <a:pt x="898" y="1875"/>
                    <a:pt x="1016" y="1875"/>
                  </a:cubicBezTo>
                  <a:cubicBezTo>
                    <a:pt x="1184" y="1875"/>
                    <a:pt x="1353" y="1833"/>
                    <a:pt x="1495" y="1757"/>
                  </a:cubicBezTo>
                  <a:cubicBezTo>
                    <a:pt x="1769" y="1608"/>
                    <a:pt x="1944" y="1330"/>
                    <a:pt x="1964" y="1021"/>
                  </a:cubicBezTo>
                  <a:cubicBezTo>
                    <a:pt x="1974" y="862"/>
                    <a:pt x="1938" y="687"/>
                    <a:pt x="1860" y="549"/>
                  </a:cubicBezTo>
                  <a:cubicBezTo>
                    <a:pt x="1781" y="409"/>
                    <a:pt x="1663" y="314"/>
                    <a:pt x="1527" y="240"/>
                  </a:cubicBezTo>
                  <a:cubicBezTo>
                    <a:pt x="1526" y="239"/>
                    <a:pt x="1524" y="237"/>
                    <a:pt x="1523" y="236"/>
                  </a:cubicBezTo>
                  <a:cubicBezTo>
                    <a:pt x="1365" y="75"/>
                    <a:pt x="1155" y="0"/>
                    <a:pt x="9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24"/>
            <p:cNvSpPr/>
            <p:nvPr/>
          </p:nvSpPr>
          <p:spPr>
            <a:xfrm flipH="1" rot="-6613951">
              <a:off x="525086" y="1382496"/>
              <a:ext cx="169738" cy="161936"/>
            </a:xfrm>
            <a:custGeom>
              <a:rect b="b" l="l" r="r" t="t"/>
              <a:pathLst>
                <a:path extrusionOk="0" h="2221" w="2328">
                  <a:moveTo>
                    <a:pt x="1178" y="1"/>
                  </a:moveTo>
                  <a:cubicBezTo>
                    <a:pt x="895" y="1"/>
                    <a:pt x="621" y="109"/>
                    <a:pt x="407" y="305"/>
                  </a:cubicBezTo>
                  <a:cubicBezTo>
                    <a:pt x="130" y="561"/>
                    <a:pt x="1" y="949"/>
                    <a:pt x="90" y="1318"/>
                  </a:cubicBezTo>
                  <a:cubicBezTo>
                    <a:pt x="182" y="1701"/>
                    <a:pt x="465" y="1996"/>
                    <a:pt x="823" y="2147"/>
                  </a:cubicBezTo>
                  <a:cubicBezTo>
                    <a:pt x="943" y="2197"/>
                    <a:pt x="1074" y="2221"/>
                    <a:pt x="1206" y="2221"/>
                  </a:cubicBezTo>
                  <a:cubicBezTo>
                    <a:pt x="1482" y="2221"/>
                    <a:pt x="1762" y="2116"/>
                    <a:pt x="1959" y="1927"/>
                  </a:cubicBezTo>
                  <a:cubicBezTo>
                    <a:pt x="2256" y="1642"/>
                    <a:pt x="2328" y="1197"/>
                    <a:pt x="2149" y="839"/>
                  </a:cubicBezTo>
                  <a:cubicBezTo>
                    <a:pt x="2145" y="819"/>
                    <a:pt x="2145" y="797"/>
                    <a:pt x="2140" y="777"/>
                  </a:cubicBezTo>
                  <a:cubicBezTo>
                    <a:pt x="2047" y="432"/>
                    <a:pt x="1788" y="113"/>
                    <a:pt x="1429" y="30"/>
                  </a:cubicBezTo>
                  <a:cubicBezTo>
                    <a:pt x="1346" y="10"/>
                    <a:pt x="1261" y="1"/>
                    <a:pt x="11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24"/>
            <p:cNvSpPr/>
            <p:nvPr/>
          </p:nvSpPr>
          <p:spPr>
            <a:xfrm flipH="1" rot="-6613951">
              <a:off x="617985" y="1478876"/>
              <a:ext cx="146" cy="510"/>
            </a:xfrm>
            <a:custGeom>
              <a:rect b="b" l="l" r="r" t="t"/>
              <a:pathLst>
                <a:path extrusionOk="0" h="7" w="2">
                  <a:moveTo>
                    <a:pt x="1" y="1"/>
                  </a:moveTo>
                  <a:cubicBezTo>
                    <a:pt x="1" y="2"/>
                    <a:pt x="1" y="2"/>
                    <a:pt x="0" y="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5"/>
                    <a:pt x="1" y="4"/>
                  </a:cubicBezTo>
                  <a:cubicBezTo>
                    <a:pt x="1" y="4"/>
                    <a:pt x="1" y="2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1" name="Google Shape;1271;p24"/>
          <p:cNvGrpSpPr/>
          <p:nvPr/>
        </p:nvGrpSpPr>
        <p:grpSpPr>
          <a:xfrm>
            <a:off x="504631" y="62889"/>
            <a:ext cx="824881" cy="780805"/>
            <a:chOff x="504631" y="62889"/>
            <a:chExt cx="824881" cy="780805"/>
          </a:xfrm>
        </p:grpSpPr>
        <p:sp>
          <p:nvSpPr>
            <p:cNvPr id="1272" name="Google Shape;1272;p24"/>
            <p:cNvSpPr/>
            <p:nvPr/>
          </p:nvSpPr>
          <p:spPr>
            <a:xfrm flipH="1" rot="-170478">
              <a:off x="510974" y="574030"/>
              <a:ext cx="280630" cy="262871"/>
            </a:xfrm>
            <a:custGeom>
              <a:rect b="b" l="l" r="r" t="t"/>
              <a:pathLst>
                <a:path extrusionOk="0" h="3510" w="3747">
                  <a:moveTo>
                    <a:pt x="1365" y="1"/>
                  </a:moveTo>
                  <a:cubicBezTo>
                    <a:pt x="1334" y="1"/>
                    <a:pt x="1302" y="5"/>
                    <a:pt x="1272" y="13"/>
                  </a:cubicBezTo>
                  <a:cubicBezTo>
                    <a:pt x="1071" y="68"/>
                    <a:pt x="963" y="275"/>
                    <a:pt x="1010" y="473"/>
                  </a:cubicBezTo>
                  <a:cubicBezTo>
                    <a:pt x="1028" y="547"/>
                    <a:pt x="1042" y="620"/>
                    <a:pt x="1057" y="695"/>
                  </a:cubicBezTo>
                  <a:cubicBezTo>
                    <a:pt x="896" y="711"/>
                    <a:pt x="736" y="727"/>
                    <a:pt x="575" y="744"/>
                  </a:cubicBezTo>
                  <a:cubicBezTo>
                    <a:pt x="552" y="746"/>
                    <a:pt x="527" y="750"/>
                    <a:pt x="504" y="756"/>
                  </a:cubicBezTo>
                  <a:cubicBezTo>
                    <a:pt x="477" y="751"/>
                    <a:pt x="450" y="749"/>
                    <a:pt x="423" y="749"/>
                  </a:cubicBezTo>
                  <a:cubicBezTo>
                    <a:pt x="256" y="749"/>
                    <a:pt x="99" y="844"/>
                    <a:pt x="51" y="1019"/>
                  </a:cubicBezTo>
                  <a:cubicBezTo>
                    <a:pt x="0" y="1203"/>
                    <a:pt x="113" y="1438"/>
                    <a:pt x="312" y="1479"/>
                  </a:cubicBezTo>
                  <a:cubicBezTo>
                    <a:pt x="593" y="1537"/>
                    <a:pt x="878" y="1583"/>
                    <a:pt x="1163" y="1619"/>
                  </a:cubicBezTo>
                  <a:cubicBezTo>
                    <a:pt x="1181" y="2094"/>
                    <a:pt x="1139" y="2571"/>
                    <a:pt x="1036" y="3037"/>
                  </a:cubicBezTo>
                  <a:cubicBezTo>
                    <a:pt x="993" y="3233"/>
                    <a:pt x="1096" y="3441"/>
                    <a:pt x="1298" y="3498"/>
                  </a:cubicBezTo>
                  <a:cubicBezTo>
                    <a:pt x="1328" y="3506"/>
                    <a:pt x="1359" y="3509"/>
                    <a:pt x="1390" y="3509"/>
                  </a:cubicBezTo>
                  <a:cubicBezTo>
                    <a:pt x="1554" y="3509"/>
                    <a:pt x="1722" y="3402"/>
                    <a:pt x="1758" y="3236"/>
                  </a:cubicBezTo>
                  <a:cubicBezTo>
                    <a:pt x="1870" y="2723"/>
                    <a:pt x="1921" y="2202"/>
                    <a:pt x="1911" y="1681"/>
                  </a:cubicBezTo>
                  <a:lnTo>
                    <a:pt x="1911" y="1681"/>
                  </a:lnTo>
                  <a:cubicBezTo>
                    <a:pt x="1958" y="1684"/>
                    <a:pt x="2008" y="1688"/>
                    <a:pt x="2055" y="1690"/>
                  </a:cubicBezTo>
                  <a:cubicBezTo>
                    <a:pt x="2173" y="1694"/>
                    <a:pt x="2290" y="1696"/>
                    <a:pt x="2408" y="1696"/>
                  </a:cubicBezTo>
                  <a:cubicBezTo>
                    <a:pt x="2567" y="1696"/>
                    <a:pt x="2725" y="1692"/>
                    <a:pt x="2883" y="1684"/>
                  </a:cubicBezTo>
                  <a:cubicBezTo>
                    <a:pt x="3202" y="1668"/>
                    <a:pt x="3553" y="1580"/>
                    <a:pt x="3652" y="1231"/>
                  </a:cubicBezTo>
                  <a:cubicBezTo>
                    <a:pt x="3746" y="902"/>
                    <a:pt x="3512" y="591"/>
                    <a:pt x="3192" y="521"/>
                  </a:cubicBezTo>
                  <a:lnTo>
                    <a:pt x="3192" y="519"/>
                  </a:lnTo>
                  <a:cubicBezTo>
                    <a:pt x="3120" y="503"/>
                    <a:pt x="3044" y="497"/>
                    <a:pt x="2967" y="497"/>
                  </a:cubicBezTo>
                  <a:cubicBezTo>
                    <a:pt x="2752" y="497"/>
                    <a:pt x="2525" y="546"/>
                    <a:pt x="2324" y="567"/>
                  </a:cubicBezTo>
                  <a:cubicBezTo>
                    <a:pt x="2150" y="584"/>
                    <a:pt x="1977" y="602"/>
                    <a:pt x="1804" y="619"/>
                  </a:cubicBezTo>
                  <a:cubicBezTo>
                    <a:pt x="1782" y="503"/>
                    <a:pt x="1759" y="389"/>
                    <a:pt x="1732" y="274"/>
                  </a:cubicBezTo>
                  <a:cubicBezTo>
                    <a:pt x="1692" y="109"/>
                    <a:pt x="1529" y="1"/>
                    <a:pt x="13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24"/>
            <p:cNvSpPr/>
            <p:nvPr/>
          </p:nvSpPr>
          <p:spPr>
            <a:xfrm flipH="1" rot="-170478">
              <a:off x="731291" y="73681"/>
              <a:ext cx="445772" cy="417598"/>
            </a:xfrm>
            <a:custGeom>
              <a:rect b="b" l="l" r="r" t="t"/>
              <a:pathLst>
                <a:path extrusionOk="0" h="5576" w="5952">
                  <a:moveTo>
                    <a:pt x="2171" y="1"/>
                  </a:moveTo>
                  <a:cubicBezTo>
                    <a:pt x="2120" y="1"/>
                    <a:pt x="2070" y="7"/>
                    <a:pt x="2021" y="21"/>
                  </a:cubicBezTo>
                  <a:cubicBezTo>
                    <a:pt x="1702" y="107"/>
                    <a:pt x="1530" y="438"/>
                    <a:pt x="1605" y="752"/>
                  </a:cubicBezTo>
                  <a:cubicBezTo>
                    <a:pt x="1634" y="869"/>
                    <a:pt x="1657" y="986"/>
                    <a:pt x="1680" y="1104"/>
                  </a:cubicBezTo>
                  <a:cubicBezTo>
                    <a:pt x="1425" y="1130"/>
                    <a:pt x="1169" y="1155"/>
                    <a:pt x="914" y="1181"/>
                  </a:cubicBezTo>
                  <a:cubicBezTo>
                    <a:pt x="877" y="1185"/>
                    <a:pt x="839" y="1192"/>
                    <a:pt x="802" y="1201"/>
                  </a:cubicBezTo>
                  <a:cubicBezTo>
                    <a:pt x="759" y="1193"/>
                    <a:pt x="716" y="1189"/>
                    <a:pt x="673" y="1189"/>
                  </a:cubicBezTo>
                  <a:cubicBezTo>
                    <a:pt x="407" y="1189"/>
                    <a:pt x="157" y="1342"/>
                    <a:pt x="82" y="1618"/>
                  </a:cubicBezTo>
                  <a:cubicBezTo>
                    <a:pt x="1" y="1912"/>
                    <a:pt x="181" y="2284"/>
                    <a:pt x="497" y="2349"/>
                  </a:cubicBezTo>
                  <a:cubicBezTo>
                    <a:pt x="944" y="2440"/>
                    <a:pt x="1396" y="2515"/>
                    <a:pt x="1849" y="2570"/>
                  </a:cubicBezTo>
                  <a:cubicBezTo>
                    <a:pt x="1875" y="3326"/>
                    <a:pt x="1810" y="4084"/>
                    <a:pt x="1647" y="4824"/>
                  </a:cubicBezTo>
                  <a:cubicBezTo>
                    <a:pt x="1578" y="5137"/>
                    <a:pt x="1741" y="5468"/>
                    <a:pt x="2061" y="5556"/>
                  </a:cubicBezTo>
                  <a:cubicBezTo>
                    <a:pt x="2110" y="5569"/>
                    <a:pt x="2160" y="5575"/>
                    <a:pt x="2210" y="5575"/>
                  </a:cubicBezTo>
                  <a:cubicBezTo>
                    <a:pt x="2470" y="5575"/>
                    <a:pt x="2735" y="5405"/>
                    <a:pt x="2793" y="5140"/>
                  </a:cubicBezTo>
                  <a:cubicBezTo>
                    <a:pt x="2973" y="4326"/>
                    <a:pt x="3052" y="3498"/>
                    <a:pt x="3037" y="2671"/>
                  </a:cubicBezTo>
                  <a:lnTo>
                    <a:pt x="3037" y="2671"/>
                  </a:lnTo>
                  <a:cubicBezTo>
                    <a:pt x="3113" y="2676"/>
                    <a:pt x="3190" y="2681"/>
                    <a:pt x="3265" y="2684"/>
                  </a:cubicBezTo>
                  <a:cubicBezTo>
                    <a:pt x="3447" y="2691"/>
                    <a:pt x="3630" y="2694"/>
                    <a:pt x="3813" y="2694"/>
                  </a:cubicBezTo>
                  <a:cubicBezTo>
                    <a:pt x="4069" y="2694"/>
                    <a:pt x="4325" y="2688"/>
                    <a:pt x="4581" y="2674"/>
                  </a:cubicBezTo>
                  <a:cubicBezTo>
                    <a:pt x="5087" y="2648"/>
                    <a:pt x="5644" y="2511"/>
                    <a:pt x="5803" y="1954"/>
                  </a:cubicBezTo>
                  <a:cubicBezTo>
                    <a:pt x="5951" y="1432"/>
                    <a:pt x="5580" y="940"/>
                    <a:pt x="5071" y="826"/>
                  </a:cubicBezTo>
                  <a:lnTo>
                    <a:pt x="5073" y="826"/>
                  </a:lnTo>
                  <a:cubicBezTo>
                    <a:pt x="4958" y="800"/>
                    <a:pt x="4837" y="790"/>
                    <a:pt x="4715" y="790"/>
                  </a:cubicBezTo>
                  <a:cubicBezTo>
                    <a:pt x="4374" y="790"/>
                    <a:pt x="4014" y="867"/>
                    <a:pt x="3693" y="899"/>
                  </a:cubicBezTo>
                  <a:cubicBezTo>
                    <a:pt x="3418" y="928"/>
                    <a:pt x="3143" y="956"/>
                    <a:pt x="2868" y="983"/>
                  </a:cubicBezTo>
                  <a:cubicBezTo>
                    <a:pt x="2835" y="800"/>
                    <a:pt x="2796" y="616"/>
                    <a:pt x="2752" y="435"/>
                  </a:cubicBezTo>
                  <a:cubicBezTo>
                    <a:pt x="2689" y="174"/>
                    <a:pt x="2431" y="1"/>
                    <a:pt x="2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24"/>
            <p:cNvSpPr/>
            <p:nvPr/>
          </p:nvSpPr>
          <p:spPr>
            <a:xfrm flipH="1" rot="-170478">
              <a:off x="1068774" y="546943"/>
              <a:ext cx="255241" cy="228121"/>
            </a:xfrm>
            <a:custGeom>
              <a:rect b="b" l="l" r="r" t="t"/>
              <a:pathLst>
                <a:path extrusionOk="0" h="3046" w="3408">
                  <a:moveTo>
                    <a:pt x="1903" y="0"/>
                  </a:moveTo>
                  <a:cubicBezTo>
                    <a:pt x="1633" y="0"/>
                    <a:pt x="1411" y="187"/>
                    <a:pt x="1319" y="433"/>
                  </a:cubicBezTo>
                  <a:cubicBezTo>
                    <a:pt x="1253" y="611"/>
                    <a:pt x="1262" y="807"/>
                    <a:pt x="1264" y="996"/>
                  </a:cubicBezTo>
                  <a:cubicBezTo>
                    <a:pt x="1003" y="1002"/>
                    <a:pt x="744" y="1007"/>
                    <a:pt x="482" y="1013"/>
                  </a:cubicBezTo>
                  <a:cubicBezTo>
                    <a:pt x="321" y="1018"/>
                    <a:pt x="179" y="1124"/>
                    <a:pt x="129" y="1273"/>
                  </a:cubicBezTo>
                  <a:cubicBezTo>
                    <a:pt x="94" y="1312"/>
                    <a:pt x="65" y="1360"/>
                    <a:pt x="50" y="1417"/>
                  </a:cubicBezTo>
                  <a:cubicBezTo>
                    <a:pt x="0" y="1595"/>
                    <a:pt x="110" y="1846"/>
                    <a:pt x="311" y="1878"/>
                  </a:cubicBezTo>
                  <a:cubicBezTo>
                    <a:pt x="628" y="1928"/>
                    <a:pt x="947" y="1968"/>
                    <a:pt x="1266" y="2002"/>
                  </a:cubicBezTo>
                  <a:cubicBezTo>
                    <a:pt x="1267" y="2095"/>
                    <a:pt x="1267" y="2188"/>
                    <a:pt x="1267" y="2282"/>
                  </a:cubicBezTo>
                  <a:cubicBezTo>
                    <a:pt x="1267" y="2348"/>
                    <a:pt x="1306" y="2540"/>
                    <a:pt x="1298" y="2574"/>
                  </a:cubicBezTo>
                  <a:cubicBezTo>
                    <a:pt x="1246" y="2764"/>
                    <a:pt x="1361" y="2990"/>
                    <a:pt x="1559" y="3035"/>
                  </a:cubicBezTo>
                  <a:cubicBezTo>
                    <a:pt x="1589" y="3042"/>
                    <a:pt x="1620" y="3045"/>
                    <a:pt x="1651" y="3045"/>
                  </a:cubicBezTo>
                  <a:cubicBezTo>
                    <a:pt x="1817" y="3045"/>
                    <a:pt x="1973" y="2944"/>
                    <a:pt x="2019" y="2774"/>
                  </a:cubicBezTo>
                  <a:cubicBezTo>
                    <a:pt x="2081" y="2544"/>
                    <a:pt x="2132" y="2312"/>
                    <a:pt x="2174" y="2078"/>
                  </a:cubicBezTo>
                  <a:cubicBezTo>
                    <a:pt x="2275" y="2086"/>
                    <a:pt x="2383" y="2093"/>
                    <a:pt x="2490" y="2093"/>
                  </a:cubicBezTo>
                  <a:cubicBezTo>
                    <a:pt x="2861" y="2093"/>
                    <a:pt x="3227" y="2013"/>
                    <a:pt x="3322" y="1621"/>
                  </a:cubicBezTo>
                  <a:cubicBezTo>
                    <a:pt x="3407" y="1267"/>
                    <a:pt x="3146" y="981"/>
                    <a:pt x="2800" y="963"/>
                  </a:cubicBezTo>
                  <a:lnTo>
                    <a:pt x="2801" y="963"/>
                  </a:lnTo>
                  <a:cubicBezTo>
                    <a:pt x="2747" y="959"/>
                    <a:pt x="2691" y="958"/>
                    <a:pt x="2636" y="958"/>
                  </a:cubicBezTo>
                  <a:cubicBezTo>
                    <a:pt x="2522" y="958"/>
                    <a:pt x="2407" y="964"/>
                    <a:pt x="2293" y="969"/>
                  </a:cubicBezTo>
                  <a:cubicBezTo>
                    <a:pt x="2301" y="771"/>
                    <a:pt x="2301" y="573"/>
                    <a:pt x="2292" y="374"/>
                  </a:cubicBezTo>
                  <a:cubicBezTo>
                    <a:pt x="2283" y="168"/>
                    <a:pt x="2127" y="6"/>
                    <a:pt x="1918" y="0"/>
                  </a:cubicBezTo>
                  <a:cubicBezTo>
                    <a:pt x="1913" y="0"/>
                    <a:pt x="1908" y="0"/>
                    <a:pt x="19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75" name="Google Shape;1275;p24"/>
          <p:cNvSpPr/>
          <p:nvPr/>
        </p:nvSpPr>
        <p:spPr>
          <a:xfrm flipH="1" rot="-4947210">
            <a:off x="5391250" y="-798100"/>
            <a:ext cx="2249861" cy="1856763"/>
          </a:xfrm>
          <a:custGeom>
            <a:rect b="b" l="l" r="r" t="t"/>
            <a:pathLst>
              <a:path extrusionOk="0" h="38236" w="46331">
                <a:moveTo>
                  <a:pt x="31462" y="411"/>
                </a:moveTo>
                <a:cubicBezTo>
                  <a:pt x="31608" y="411"/>
                  <a:pt x="31757" y="414"/>
                  <a:pt x="31905" y="422"/>
                </a:cubicBezTo>
                <a:cubicBezTo>
                  <a:pt x="33914" y="535"/>
                  <a:pt x="35963" y="1281"/>
                  <a:pt x="38547" y="2846"/>
                </a:cubicBezTo>
                <a:cubicBezTo>
                  <a:pt x="40973" y="4315"/>
                  <a:pt x="42648" y="5751"/>
                  <a:pt x="43815" y="7363"/>
                </a:cubicBezTo>
                <a:cubicBezTo>
                  <a:pt x="45291" y="9400"/>
                  <a:pt x="45906" y="11768"/>
                  <a:pt x="45502" y="13857"/>
                </a:cubicBezTo>
                <a:cubicBezTo>
                  <a:pt x="45190" y="15465"/>
                  <a:pt x="44310" y="16870"/>
                  <a:pt x="43407" y="18150"/>
                </a:cubicBezTo>
                <a:cubicBezTo>
                  <a:pt x="43180" y="18470"/>
                  <a:pt x="42949" y="18786"/>
                  <a:pt x="42717" y="19104"/>
                </a:cubicBezTo>
                <a:cubicBezTo>
                  <a:pt x="42336" y="19627"/>
                  <a:pt x="41941" y="20167"/>
                  <a:pt x="41579" y="20711"/>
                </a:cubicBezTo>
                <a:cubicBezTo>
                  <a:pt x="40517" y="22306"/>
                  <a:pt x="39655" y="24067"/>
                  <a:pt x="38820" y="25771"/>
                </a:cubicBezTo>
                <a:cubicBezTo>
                  <a:pt x="37501" y="28467"/>
                  <a:pt x="36134" y="31255"/>
                  <a:pt x="33970" y="33355"/>
                </a:cubicBezTo>
                <a:cubicBezTo>
                  <a:pt x="31912" y="35352"/>
                  <a:pt x="29097" y="36749"/>
                  <a:pt x="25832" y="37394"/>
                </a:cubicBezTo>
                <a:cubicBezTo>
                  <a:pt x="24375" y="37682"/>
                  <a:pt x="22810" y="37825"/>
                  <a:pt x="21111" y="37825"/>
                </a:cubicBezTo>
                <a:cubicBezTo>
                  <a:pt x="19707" y="37825"/>
                  <a:pt x="18210" y="37727"/>
                  <a:pt x="16606" y="37531"/>
                </a:cubicBezTo>
                <a:cubicBezTo>
                  <a:pt x="13295" y="37129"/>
                  <a:pt x="10723" y="36458"/>
                  <a:pt x="8513" y="35425"/>
                </a:cubicBezTo>
                <a:cubicBezTo>
                  <a:pt x="6594" y="34526"/>
                  <a:pt x="3965" y="32859"/>
                  <a:pt x="2331" y="30022"/>
                </a:cubicBezTo>
                <a:cubicBezTo>
                  <a:pt x="650" y="27100"/>
                  <a:pt x="427" y="23359"/>
                  <a:pt x="1748" y="20257"/>
                </a:cubicBezTo>
                <a:cubicBezTo>
                  <a:pt x="3071" y="17154"/>
                  <a:pt x="5926" y="14724"/>
                  <a:pt x="9200" y="13915"/>
                </a:cubicBezTo>
                <a:cubicBezTo>
                  <a:pt x="10794" y="13521"/>
                  <a:pt x="12481" y="13488"/>
                  <a:pt x="14111" y="13458"/>
                </a:cubicBezTo>
                <a:cubicBezTo>
                  <a:pt x="14784" y="13443"/>
                  <a:pt x="15479" y="13430"/>
                  <a:pt x="16162" y="13393"/>
                </a:cubicBezTo>
                <a:cubicBezTo>
                  <a:pt x="19746" y="13191"/>
                  <a:pt x="22140" y="12191"/>
                  <a:pt x="23479" y="10335"/>
                </a:cubicBezTo>
                <a:cubicBezTo>
                  <a:pt x="24292" y="9207"/>
                  <a:pt x="24545" y="7858"/>
                  <a:pt x="24787" y="6555"/>
                </a:cubicBezTo>
                <a:cubicBezTo>
                  <a:pt x="25002" y="5406"/>
                  <a:pt x="25225" y="4220"/>
                  <a:pt x="25835" y="3220"/>
                </a:cubicBezTo>
                <a:cubicBezTo>
                  <a:pt x="26894" y="1486"/>
                  <a:pt x="29070" y="411"/>
                  <a:pt x="31462" y="411"/>
                </a:cubicBezTo>
                <a:close/>
                <a:moveTo>
                  <a:pt x="31461" y="1"/>
                </a:moveTo>
                <a:cubicBezTo>
                  <a:pt x="28929" y="1"/>
                  <a:pt x="26618" y="1152"/>
                  <a:pt x="25484" y="3006"/>
                </a:cubicBezTo>
                <a:cubicBezTo>
                  <a:pt x="24835" y="4070"/>
                  <a:pt x="24607" y="5295"/>
                  <a:pt x="24385" y="6480"/>
                </a:cubicBezTo>
                <a:cubicBezTo>
                  <a:pt x="24140" y="7797"/>
                  <a:pt x="23906" y="9041"/>
                  <a:pt x="23147" y="10096"/>
                </a:cubicBezTo>
                <a:cubicBezTo>
                  <a:pt x="21884" y="11844"/>
                  <a:pt x="19593" y="12789"/>
                  <a:pt x="16139" y="12983"/>
                </a:cubicBezTo>
                <a:cubicBezTo>
                  <a:pt x="15463" y="13020"/>
                  <a:pt x="14772" y="13035"/>
                  <a:pt x="14104" y="13048"/>
                </a:cubicBezTo>
                <a:cubicBezTo>
                  <a:pt x="12450" y="13078"/>
                  <a:pt x="10739" y="13111"/>
                  <a:pt x="9101" y="13517"/>
                </a:cubicBezTo>
                <a:cubicBezTo>
                  <a:pt x="5706" y="14358"/>
                  <a:pt x="2744" y="16879"/>
                  <a:pt x="1372" y="20095"/>
                </a:cubicBezTo>
                <a:cubicBezTo>
                  <a:pt x="1" y="23313"/>
                  <a:pt x="232" y="27196"/>
                  <a:pt x="1976" y="30227"/>
                </a:cubicBezTo>
                <a:cubicBezTo>
                  <a:pt x="3663" y="33156"/>
                  <a:pt x="6367" y="34872"/>
                  <a:pt x="8340" y="35795"/>
                </a:cubicBezTo>
                <a:cubicBezTo>
                  <a:pt x="10589" y="36849"/>
                  <a:pt x="13201" y="37530"/>
                  <a:pt x="16557" y="37938"/>
                </a:cubicBezTo>
                <a:cubicBezTo>
                  <a:pt x="18176" y="38136"/>
                  <a:pt x="19686" y="38235"/>
                  <a:pt x="21107" y="38235"/>
                </a:cubicBezTo>
                <a:lnTo>
                  <a:pt x="21107" y="38235"/>
                </a:lnTo>
                <a:cubicBezTo>
                  <a:pt x="22836" y="38235"/>
                  <a:pt x="24427" y="38088"/>
                  <a:pt x="25911" y="37795"/>
                </a:cubicBezTo>
                <a:cubicBezTo>
                  <a:pt x="29255" y="37136"/>
                  <a:pt x="32140" y="35702"/>
                  <a:pt x="34256" y="33648"/>
                </a:cubicBezTo>
                <a:cubicBezTo>
                  <a:pt x="36472" y="31500"/>
                  <a:pt x="37853" y="28679"/>
                  <a:pt x="39189" y="25952"/>
                </a:cubicBezTo>
                <a:cubicBezTo>
                  <a:pt x="40016" y="24261"/>
                  <a:pt x="40873" y="22510"/>
                  <a:pt x="41921" y="20938"/>
                </a:cubicBezTo>
                <a:cubicBezTo>
                  <a:pt x="42277" y="20402"/>
                  <a:pt x="42669" y="19866"/>
                  <a:pt x="43049" y="19346"/>
                </a:cubicBezTo>
                <a:cubicBezTo>
                  <a:pt x="43281" y="19027"/>
                  <a:pt x="43514" y="18708"/>
                  <a:pt x="43742" y="18387"/>
                </a:cubicBezTo>
                <a:cubicBezTo>
                  <a:pt x="44672" y="17071"/>
                  <a:pt x="45578" y="15619"/>
                  <a:pt x="45904" y="13935"/>
                </a:cubicBezTo>
                <a:cubicBezTo>
                  <a:pt x="46330" y="11735"/>
                  <a:pt x="45689" y="9251"/>
                  <a:pt x="44147" y="7123"/>
                </a:cubicBezTo>
                <a:cubicBezTo>
                  <a:pt x="42946" y="5464"/>
                  <a:pt x="41234" y="3993"/>
                  <a:pt x="38759" y="2496"/>
                </a:cubicBezTo>
                <a:cubicBezTo>
                  <a:pt x="36979" y="1418"/>
                  <a:pt x="34593" y="161"/>
                  <a:pt x="31928" y="14"/>
                </a:cubicBezTo>
                <a:cubicBezTo>
                  <a:pt x="31772" y="5"/>
                  <a:pt x="31616" y="1"/>
                  <a:pt x="31461" y="1"/>
                </a:cubicBezTo>
                <a:close/>
                <a:moveTo>
                  <a:pt x="21107" y="38235"/>
                </a:moveTo>
                <a:cubicBezTo>
                  <a:pt x="21107" y="38235"/>
                  <a:pt x="21107" y="38235"/>
                  <a:pt x="21106" y="38235"/>
                </a:cubicBezTo>
                <a:lnTo>
                  <a:pt x="21108" y="38235"/>
                </a:lnTo>
                <a:cubicBezTo>
                  <a:pt x="21108" y="38235"/>
                  <a:pt x="21107" y="38235"/>
                  <a:pt x="21107" y="3823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76" name="Google Shape;1276;p24"/>
          <p:cNvGrpSpPr/>
          <p:nvPr/>
        </p:nvGrpSpPr>
        <p:grpSpPr>
          <a:xfrm flipH="1" rot="-183421">
            <a:off x="7220406" y="-192443"/>
            <a:ext cx="835209" cy="1074251"/>
            <a:chOff x="1718425" y="2130975"/>
            <a:chExt cx="348525" cy="448275"/>
          </a:xfrm>
        </p:grpSpPr>
        <p:sp>
          <p:nvSpPr>
            <p:cNvPr id="1277" name="Google Shape;1277;p24"/>
            <p:cNvSpPr/>
            <p:nvPr/>
          </p:nvSpPr>
          <p:spPr>
            <a:xfrm>
              <a:off x="1817775" y="2496525"/>
              <a:ext cx="47675" cy="82725"/>
            </a:xfrm>
            <a:custGeom>
              <a:rect b="b" l="l" r="r" t="t"/>
              <a:pathLst>
                <a:path extrusionOk="0" h="3309" w="1907">
                  <a:moveTo>
                    <a:pt x="985" y="1"/>
                  </a:moveTo>
                  <a:cubicBezTo>
                    <a:pt x="828" y="1"/>
                    <a:pt x="671" y="47"/>
                    <a:pt x="546" y="141"/>
                  </a:cubicBezTo>
                  <a:cubicBezTo>
                    <a:pt x="246" y="366"/>
                    <a:pt x="155" y="777"/>
                    <a:pt x="137" y="1132"/>
                  </a:cubicBezTo>
                  <a:cubicBezTo>
                    <a:pt x="117" y="1561"/>
                    <a:pt x="0" y="1994"/>
                    <a:pt x="85" y="2425"/>
                  </a:cubicBezTo>
                  <a:cubicBezTo>
                    <a:pt x="162" y="2813"/>
                    <a:pt x="423" y="3191"/>
                    <a:pt x="808" y="3287"/>
                  </a:cubicBezTo>
                  <a:cubicBezTo>
                    <a:pt x="867" y="3301"/>
                    <a:pt x="926" y="3308"/>
                    <a:pt x="986" y="3308"/>
                  </a:cubicBezTo>
                  <a:cubicBezTo>
                    <a:pt x="1241" y="3308"/>
                    <a:pt x="1497" y="3181"/>
                    <a:pt x="1642" y="2968"/>
                  </a:cubicBezTo>
                  <a:cubicBezTo>
                    <a:pt x="1752" y="2809"/>
                    <a:pt x="1798" y="2616"/>
                    <a:pt x="1830" y="2427"/>
                  </a:cubicBezTo>
                  <a:cubicBezTo>
                    <a:pt x="1891" y="2066"/>
                    <a:pt x="1906" y="1698"/>
                    <a:pt x="1875" y="1334"/>
                  </a:cubicBezTo>
                  <a:lnTo>
                    <a:pt x="1875" y="1334"/>
                  </a:lnTo>
                  <a:lnTo>
                    <a:pt x="1875" y="1336"/>
                  </a:lnTo>
                  <a:cubicBezTo>
                    <a:pt x="1865" y="1200"/>
                    <a:pt x="1846" y="1065"/>
                    <a:pt x="1823" y="930"/>
                  </a:cubicBezTo>
                  <a:cubicBezTo>
                    <a:pt x="1772" y="653"/>
                    <a:pt x="1686" y="365"/>
                    <a:pt x="1475" y="179"/>
                  </a:cubicBezTo>
                  <a:cubicBezTo>
                    <a:pt x="1342" y="60"/>
                    <a:pt x="1163" y="1"/>
                    <a:pt x="9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24"/>
            <p:cNvSpPr/>
            <p:nvPr/>
          </p:nvSpPr>
          <p:spPr>
            <a:xfrm>
              <a:off x="2007650" y="2424950"/>
              <a:ext cx="50925" cy="60375"/>
            </a:xfrm>
            <a:custGeom>
              <a:rect b="b" l="l" r="r" t="t"/>
              <a:pathLst>
                <a:path extrusionOk="0" h="2415" w="2037">
                  <a:moveTo>
                    <a:pt x="1123" y="0"/>
                  </a:moveTo>
                  <a:cubicBezTo>
                    <a:pt x="993" y="0"/>
                    <a:pt x="867" y="38"/>
                    <a:pt x="771" y="124"/>
                  </a:cubicBezTo>
                  <a:cubicBezTo>
                    <a:pt x="692" y="196"/>
                    <a:pt x="641" y="293"/>
                    <a:pt x="597" y="389"/>
                  </a:cubicBezTo>
                  <a:cubicBezTo>
                    <a:pt x="349" y="926"/>
                    <a:pt x="1" y="1968"/>
                    <a:pt x="701" y="2337"/>
                  </a:cubicBezTo>
                  <a:cubicBezTo>
                    <a:pt x="800" y="2390"/>
                    <a:pt x="911" y="2415"/>
                    <a:pt x="1024" y="2415"/>
                  </a:cubicBezTo>
                  <a:cubicBezTo>
                    <a:pt x="1205" y="2415"/>
                    <a:pt x="1390" y="2351"/>
                    <a:pt x="1538" y="2242"/>
                  </a:cubicBezTo>
                  <a:cubicBezTo>
                    <a:pt x="1776" y="2065"/>
                    <a:pt x="1923" y="1785"/>
                    <a:pt x="1991" y="1498"/>
                  </a:cubicBezTo>
                  <a:cubicBezTo>
                    <a:pt x="2021" y="1368"/>
                    <a:pt x="2037" y="1235"/>
                    <a:pt x="2037" y="1104"/>
                  </a:cubicBezTo>
                  <a:cubicBezTo>
                    <a:pt x="2035" y="954"/>
                    <a:pt x="2011" y="805"/>
                    <a:pt x="1960" y="664"/>
                  </a:cubicBezTo>
                  <a:cubicBezTo>
                    <a:pt x="1864" y="400"/>
                    <a:pt x="1666" y="166"/>
                    <a:pt x="1405" y="58"/>
                  </a:cubicBezTo>
                  <a:cubicBezTo>
                    <a:pt x="1317" y="21"/>
                    <a:pt x="1219" y="0"/>
                    <a:pt x="11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24"/>
            <p:cNvSpPr/>
            <p:nvPr/>
          </p:nvSpPr>
          <p:spPr>
            <a:xfrm>
              <a:off x="1952600" y="2198525"/>
              <a:ext cx="52050" cy="76200"/>
            </a:xfrm>
            <a:custGeom>
              <a:rect b="b" l="l" r="r" t="t"/>
              <a:pathLst>
                <a:path extrusionOk="0" h="3048" w="2082">
                  <a:moveTo>
                    <a:pt x="964" y="1"/>
                  </a:moveTo>
                  <a:cubicBezTo>
                    <a:pt x="921" y="1"/>
                    <a:pt x="878" y="5"/>
                    <a:pt x="835" y="14"/>
                  </a:cubicBezTo>
                  <a:cubicBezTo>
                    <a:pt x="481" y="88"/>
                    <a:pt x="258" y="446"/>
                    <a:pt x="176" y="796"/>
                  </a:cubicBezTo>
                  <a:cubicBezTo>
                    <a:pt x="90" y="1160"/>
                    <a:pt x="44" y="1575"/>
                    <a:pt x="21" y="1946"/>
                  </a:cubicBezTo>
                  <a:cubicBezTo>
                    <a:pt x="1" y="2277"/>
                    <a:pt x="92" y="2639"/>
                    <a:pt x="356" y="2858"/>
                  </a:cubicBezTo>
                  <a:cubicBezTo>
                    <a:pt x="510" y="2987"/>
                    <a:pt x="709" y="3048"/>
                    <a:pt x="911" y="3048"/>
                  </a:cubicBezTo>
                  <a:cubicBezTo>
                    <a:pt x="1080" y="3048"/>
                    <a:pt x="1251" y="3005"/>
                    <a:pt x="1398" y="2922"/>
                  </a:cubicBezTo>
                  <a:cubicBezTo>
                    <a:pt x="1490" y="2870"/>
                    <a:pt x="1572" y="2805"/>
                    <a:pt x="1646" y="2731"/>
                  </a:cubicBezTo>
                  <a:cubicBezTo>
                    <a:pt x="1829" y="2542"/>
                    <a:pt x="1953" y="2292"/>
                    <a:pt x="2007" y="2033"/>
                  </a:cubicBezTo>
                  <a:cubicBezTo>
                    <a:pt x="2082" y="1671"/>
                    <a:pt x="2030" y="1291"/>
                    <a:pt x="1920" y="938"/>
                  </a:cubicBezTo>
                  <a:cubicBezTo>
                    <a:pt x="1842" y="688"/>
                    <a:pt x="1731" y="443"/>
                    <a:pt x="1545" y="258"/>
                  </a:cubicBezTo>
                  <a:cubicBezTo>
                    <a:pt x="1391" y="105"/>
                    <a:pt x="1178" y="1"/>
                    <a:pt x="9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24"/>
            <p:cNvSpPr/>
            <p:nvPr/>
          </p:nvSpPr>
          <p:spPr>
            <a:xfrm>
              <a:off x="1862275" y="2279550"/>
              <a:ext cx="47425" cy="83100"/>
            </a:xfrm>
            <a:custGeom>
              <a:rect b="b" l="l" r="r" t="t"/>
              <a:pathLst>
                <a:path extrusionOk="0" h="3324" w="1897">
                  <a:moveTo>
                    <a:pt x="1096" y="1"/>
                  </a:moveTo>
                  <a:cubicBezTo>
                    <a:pt x="844" y="1"/>
                    <a:pt x="586" y="131"/>
                    <a:pt x="422" y="328"/>
                  </a:cubicBezTo>
                  <a:cubicBezTo>
                    <a:pt x="15" y="821"/>
                    <a:pt x="1" y="1812"/>
                    <a:pt x="145" y="2402"/>
                  </a:cubicBezTo>
                  <a:cubicBezTo>
                    <a:pt x="229" y="2742"/>
                    <a:pt x="429" y="3070"/>
                    <a:pt x="741" y="3230"/>
                  </a:cubicBezTo>
                  <a:cubicBezTo>
                    <a:pt x="861" y="3292"/>
                    <a:pt x="998" y="3324"/>
                    <a:pt x="1133" y="3324"/>
                  </a:cubicBezTo>
                  <a:cubicBezTo>
                    <a:pt x="1351" y="3324"/>
                    <a:pt x="1565" y="3243"/>
                    <a:pt x="1701" y="3076"/>
                  </a:cubicBezTo>
                  <a:cubicBezTo>
                    <a:pt x="1894" y="2839"/>
                    <a:pt x="1897" y="2507"/>
                    <a:pt x="1891" y="2203"/>
                  </a:cubicBezTo>
                  <a:cubicBezTo>
                    <a:pt x="1888" y="2021"/>
                    <a:pt x="1884" y="1838"/>
                    <a:pt x="1881" y="1656"/>
                  </a:cubicBezTo>
                  <a:cubicBezTo>
                    <a:pt x="1878" y="1535"/>
                    <a:pt x="1877" y="1412"/>
                    <a:pt x="1874" y="1291"/>
                  </a:cubicBezTo>
                  <a:cubicBezTo>
                    <a:pt x="1869" y="1061"/>
                    <a:pt x="1865" y="829"/>
                    <a:pt x="1800" y="608"/>
                  </a:cubicBezTo>
                  <a:cubicBezTo>
                    <a:pt x="1735" y="389"/>
                    <a:pt x="1601" y="178"/>
                    <a:pt x="1399" y="73"/>
                  </a:cubicBezTo>
                  <a:cubicBezTo>
                    <a:pt x="1304" y="23"/>
                    <a:pt x="1200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24"/>
            <p:cNvSpPr/>
            <p:nvPr/>
          </p:nvSpPr>
          <p:spPr>
            <a:xfrm>
              <a:off x="2016275" y="2306625"/>
              <a:ext cx="50675" cy="76150"/>
            </a:xfrm>
            <a:custGeom>
              <a:rect b="b" l="l" r="r" t="t"/>
              <a:pathLst>
                <a:path extrusionOk="0" h="3046" w="2027">
                  <a:moveTo>
                    <a:pt x="1365" y="0"/>
                  </a:moveTo>
                  <a:cubicBezTo>
                    <a:pt x="1278" y="0"/>
                    <a:pt x="1194" y="47"/>
                    <a:pt x="1122" y="97"/>
                  </a:cubicBezTo>
                  <a:cubicBezTo>
                    <a:pt x="363" y="619"/>
                    <a:pt x="1" y="1870"/>
                    <a:pt x="563" y="2664"/>
                  </a:cubicBezTo>
                  <a:cubicBezTo>
                    <a:pt x="723" y="2890"/>
                    <a:pt x="1001" y="3045"/>
                    <a:pt x="1270" y="3045"/>
                  </a:cubicBezTo>
                  <a:cubicBezTo>
                    <a:pt x="1375" y="3045"/>
                    <a:pt x="1479" y="3022"/>
                    <a:pt x="1573" y="2970"/>
                  </a:cubicBezTo>
                  <a:cubicBezTo>
                    <a:pt x="1871" y="2804"/>
                    <a:pt x="1980" y="2429"/>
                    <a:pt x="2011" y="2089"/>
                  </a:cubicBezTo>
                  <a:cubicBezTo>
                    <a:pt x="2024" y="1950"/>
                    <a:pt x="2027" y="1810"/>
                    <a:pt x="2022" y="1671"/>
                  </a:cubicBezTo>
                  <a:cubicBezTo>
                    <a:pt x="2011" y="1307"/>
                    <a:pt x="1895" y="55"/>
                    <a:pt x="1390" y="2"/>
                  </a:cubicBezTo>
                  <a:cubicBezTo>
                    <a:pt x="1382" y="1"/>
                    <a:pt x="1373" y="0"/>
                    <a:pt x="13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24"/>
            <p:cNvSpPr/>
            <p:nvPr/>
          </p:nvSpPr>
          <p:spPr>
            <a:xfrm>
              <a:off x="1941025" y="2339600"/>
              <a:ext cx="45375" cy="82050"/>
            </a:xfrm>
            <a:custGeom>
              <a:rect b="b" l="l" r="r" t="t"/>
              <a:pathLst>
                <a:path extrusionOk="0" h="3282" w="1815">
                  <a:moveTo>
                    <a:pt x="1030" y="0"/>
                  </a:moveTo>
                  <a:cubicBezTo>
                    <a:pt x="603" y="0"/>
                    <a:pt x="275" y="535"/>
                    <a:pt x="155" y="879"/>
                  </a:cubicBezTo>
                  <a:cubicBezTo>
                    <a:pt x="9" y="1299"/>
                    <a:pt x="1" y="1765"/>
                    <a:pt x="76" y="2199"/>
                  </a:cubicBezTo>
                  <a:cubicBezTo>
                    <a:pt x="131" y="2512"/>
                    <a:pt x="230" y="2834"/>
                    <a:pt x="458" y="3056"/>
                  </a:cubicBezTo>
                  <a:cubicBezTo>
                    <a:pt x="600" y="3195"/>
                    <a:pt x="803" y="3282"/>
                    <a:pt x="998" y="3282"/>
                  </a:cubicBezTo>
                  <a:cubicBezTo>
                    <a:pt x="1115" y="3282"/>
                    <a:pt x="1229" y="3251"/>
                    <a:pt x="1325" y="3182"/>
                  </a:cubicBezTo>
                  <a:cubicBezTo>
                    <a:pt x="1504" y="3053"/>
                    <a:pt x="1588" y="2831"/>
                    <a:pt x="1641" y="2617"/>
                  </a:cubicBezTo>
                  <a:cubicBezTo>
                    <a:pt x="1815" y="1922"/>
                    <a:pt x="1783" y="1177"/>
                    <a:pt x="1552" y="499"/>
                  </a:cubicBezTo>
                  <a:cubicBezTo>
                    <a:pt x="1520" y="410"/>
                    <a:pt x="1481" y="316"/>
                    <a:pt x="1428" y="234"/>
                  </a:cubicBezTo>
                  <a:cubicBezTo>
                    <a:pt x="1357" y="124"/>
                    <a:pt x="1263" y="37"/>
                    <a:pt x="1138" y="11"/>
                  </a:cubicBezTo>
                  <a:cubicBezTo>
                    <a:pt x="1101" y="4"/>
                    <a:pt x="1065" y="0"/>
                    <a:pt x="10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24"/>
            <p:cNvSpPr/>
            <p:nvPr/>
          </p:nvSpPr>
          <p:spPr>
            <a:xfrm>
              <a:off x="1875375" y="2399300"/>
              <a:ext cx="49450" cy="87400"/>
            </a:xfrm>
            <a:custGeom>
              <a:rect b="b" l="l" r="r" t="t"/>
              <a:pathLst>
                <a:path extrusionOk="0" h="3496" w="1978">
                  <a:moveTo>
                    <a:pt x="1096" y="2658"/>
                  </a:moveTo>
                  <a:cubicBezTo>
                    <a:pt x="1100" y="2662"/>
                    <a:pt x="1103" y="2662"/>
                    <a:pt x="1103" y="2662"/>
                  </a:cubicBezTo>
                  <a:lnTo>
                    <a:pt x="1100" y="2665"/>
                  </a:lnTo>
                  <a:lnTo>
                    <a:pt x="1096" y="2662"/>
                  </a:lnTo>
                  <a:lnTo>
                    <a:pt x="1096" y="2658"/>
                  </a:lnTo>
                  <a:close/>
                  <a:moveTo>
                    <a:pt x="1103" y="0"/>
                  </a:moveTo>
                  <a:cubicBezTo>
                    <a:pt x="938" y="0"/>
                    <a:pt x="772" y="47"/>
                    <a:pt x="633" y="136"/>
                  </a:cubicBezTo>
                  <a:cubicBezTo>
                    <a:pt x="1" y="541"/>
                    <a:pt x="66" y="1625"/>
                    <a:pt x="94" y="2275"/>
                  </a:cubicBezTo>
                  <a:cubicBezTo>
                    <a:pt x="112" y="2687"/>
                    <a:pt x="252" y="3124"/>
                    <a:pt x="592" y="3356"/>
                  </a:cubicBezTo>
                  <a:cubicBezTo>
                    <a:pt x="731" y="3451"/>
                    <a:pt x="897" y="3495"/>
                    <a:pt x="1065" y="3495"/>
                  </a:cubicBezTo>
                  <a:cubicBezTo>
                    <a:pt x="1368" y="3495"/>
                    <a:pt x="1675" y="3348"/>
                    <a:pt x="1827" y="3085"/>
                  </a:cubicBezTo>
                  <a:cubicBezTo>
                    <a:pt x="1977" y="2825"/>
                    <a:pt x="1977" y="2508"/>
                    <a:pt x="1973" y="2208"/>
                  </a:cubicBezTo>
                  <a:cubicBezTo>
                    <a:pt x="1969" y="1919"/>
                    <a:pt x="1964" y="1632"/>
                    <a:pt x="1962" y="1343"/>
                  </a:cubicBezTo>
                  <a:cubicBezTo>
                    <a:pt x="1960" y="1280"/>
                    <a:pt x="1959" y="1215"/>
                    <a:pt x="1956" y="1150"/>
                  </a:cubicBezTo>
                  <a:cubicBezTo>
                    <a:pt x="1938" y="779"/>
                    <a:pt x="1874" y="395"/>
                    <a:pt x="1594" y="166"/>
                  </a:cubicBezTo>
                  <a:cubicBezTo>
                    <a:pt x="1456" y="54"/>
                    <a:pt x="1281" y="0"/>
                    <a:pt x="1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24"/>
            <p:cNvSpPr/>
            <p:nvPr/>
          </p:nvSpPr>
          <p:spPr>
            <a:xfrm>
              <a:off x="1791300" y="2363425"/>
              <a:ext cx="48150" cy="79300"/>
            </a:xfrm>
            <a:custGeom>
              <a:rect b="b" l="l" r="r" t="t"/>
              <a:pathLst>
                <a:path extrusionOk="0" h="3172" w="1926">
                  <a:moveTo>
                    <a:pt x="1039" y="1"/>
                  </a:moveTo>
                  <a:cubicBezTo>
                    <a:pt x="841" y="1"/>
                    <a:pt x="641" y="101"/>
                    <a:pt x="507" y="252"/>
                  </a:cubicBezTo>
                  <a:cubicBezTo>
                    <a:pt x="328" y="449"/>
                    <a:pt x="247" y="718"/>
                    <a:pt x="211" y="982"/>
                  </a:cubicBezTo>
                  <a:cubicBezTo>
                    <a:pt x="136" y="1522"/>
                    <a:pt x="0" y="2240"/>
                    <a:pt x="284" y="2738"/>
                  </a:cubicBezTo>
                  <a:cubicBezTo>
                    <a:pt x="426" y="2985"/>
                    <a:pt x="697" y="3172"/>
                    <a:pt x="976" y="3172"/>
                  </a:cubicBezTo>
                  <a:cubicBezTo>
                    <a:pt x="1019" y="3172"/>
                    <a:pt x="1062" y="3167"/>
                    <a:pt x="1105" y="3158"/>
                  </a:cubicBezTo>
                  <a:cubicBezTo>
                    <a:pt x="1447" y="3083"/>
                    <a:pt x="1661" y="2738"/>
                    <a:pt x="1768" y="2405"/>
                  </a:cubicBezTo>
                  <a:cubicBezTo>
                    <a:pt x="1820" y="2239"/>
                    <a:pt x="1856" y="2067"/>
                    <a:pt x="1876" y="1894"/>
                  </a:cubicBezTo>
                  <a:cubicBezTo>
                    <a:pt x="1925" y="1448"/>
                    <a:pt x="1864" y="992"/>
                    <a:pt x="1694" y="578"/>
                  </a:cubicBezTo>
                  <a:cubicBezTo>
                    <a:pt x="1600" y="350"/>
                    <a:pt x="1458" y="119"/>
                    <a:pt x="1227" y="34"/>
                  </a:cubicBezTo>
                  <a:cubicBezTo>
                    <a:pt x="1166" y="11"/>
                    <a:pt x="1102" y="1"/>
                    <a:pt x="10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24"/>
            <p:cNvSpPr/>
            <p:nvPr/>
          </p:nvSpPr>
          <p:spPr>
            <a:xfrm>
              <a:off x="1718425" y="2249950"/>
              <a:ext cx="50250" cy="85925"/>
            </a:xfrm>
            <a:custGeom>
              <a:rect b="b" l="l" r="r" t="t"/>
              <a:pathLst>
                <a:path extrusionOk="0" h="3437" w="2010">
                  <a:moveTo>
                    <a:pt x="1133" y="1"/>
                  </a:moveTo>
                  <a:cubicBezTo>
                    <a:pt x="845" y="1"/>
                    <a:pt x="561" y="199"/>
                    <a:pt x="407" y="453"/>
                  </a:cubicBezTo>
                  <a:cubicBezTo>
                    <a:pt x="1" y="1130"/>
                    <a:pt x="115" y="2126"/>
                    <a:pt x="195" y="2870"/>
                  </a:cubicBezTo>
                  <a:cubicBezTo>
                    <a:pt x="208" y="3003"/>
                    <a:pt x="229" y="3142"/>
                    <a:pt x="312" y="3245"/>
                  </a:cubicBezTo>
                  <a:cubicBezTo>
                    <a:pt x="370" y="3318"/>
                    <a:pt x="455" y="3365"/>
                    <a:pt x="543" y="3395"/>
                  </a:cubicBezTo>
                  <a:cubicBezTo>
                    <a:pt x="626" y="3424"/>
                    <a:pt x="712" y="3437"/>
                    <a:pt x="797" y="3437"/>
                  </a:cubicBezTo>
                  <a:cubicBezTo>
                    <a:pt x="1152" y="3437"/>
                    <a:pt x="1503" y="3210"/>
                    <a:pt x="1692" y="2929"/>
                  </a:cubicBezTo>
                  <a:cubicBezTo>
                    <a:pt x="1941" y="2560"/>
                    <a:pt x="2002" y="2098"/>
                    <a:pt x="2005" y="1654"/>
                  </a:cubicBezTo>
                  <a:cubicBezTo>
                    <a:pt x="2009" y="1297"/>
                    <a:pt x="1977" y="937"/>
                    <a:pt x="1847" y="606"/>
                  </a:cubicBezTo>
                  <a:cubicBezTo>
                    <a:pt x="1820" y="536"/>
                    <a:pt x="1787" y="468"/>
                    <a:pt x="1748" y="403"/>
                  </a:cubicBezTo>
                  <a:cubicBezTo>
                    <a:pt x="1644" y="230"/>
                    <a:pt x="1498" y="84"/>
                    <a:pt x="1308" y="26"/>
                  </a:cubicBezTo>
                  <a:cubicBezTo>
                    <a:pt x="1250" y="9"/>
                    <a:pt x="1192" y="1"/>
                    <a:pt x="1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24"/>
            <p:cNvSpPr/>
            <p:nvPr/>
          </p:nvSpPr>
          <p:spPr>
            <a:xfrm>
              <a:off x="1840650" y="2130975"/>
              <a:ext cx="64775" cy="113950"/>
            </a:xfrm>
            <a:custGeom>
              <a:rect b="b" l="l" r="r" t="t"/>
              <a:pathLst>
                <a:path extrusionOk="0" h="4558" w="2591">
                  <a:moveTo>
                    <a:pt x="1087" y="1"/>
                  </a:moveTo>
                  <a:cubicBezTo>
                    <a:pt x="864" y="1"/>
                    <a:pt x="645" y="78"/>
                    <a:pt x="469" y="250"/>
                  </a:cubicBezTo>
                  <a:cubicBezTo>
                    <a:pt x="105" y="609"/>
                    <a:pt x="58" y="1240"/>
                    <a:pt x="30" y="1722"/>
                  </a:cubicBezTo>
                  <a:cubicBezTo>
                    <a:pt x="0" y="2217"/>
                    <a:pt x="51" y="2715"/>
                    <a:pt x="166" y="3197"/>
                  </a:cubicBezTo>
                  <a:cubicBezTo>
                    <a:pt x="176" y="3240"/>
                    <a:pt x="188" y="3280"/>
                    <a:pt x="198" y="3325"/>
                  </a:cubicBezTo>
                  <a:cubicBezTo>
                    <a:pt x="204" y="3341"/>
                    <a:pt x="206" y="3363"/>
                    <a:pt x="211" y="3383"/>
                  </a:cubicBezTo>
                  <a:cubicBezTo>
                    <a:pt x="211" y="3386"/>
                    <a:pt x="214" y="3389"/>
                    <a:pt x="214" y="3393"/>
                  </a:cubicBezTo>
                  <a:cubicBezTo>
                    <a:pt x="228" y="3446"/>
                    <a:pt x="241" y="3504"/>
                    <a:pt x="258" y="3559"/>
                  </a:cubicBezTo>
                  <a:cubicBezTo>
                    <a:pt x="397" y="4006"/>
                    <a:pt x="706" y="4409"/>
                    <a:pt x="1180" y="4528"/>
                  </a:cubicBezTo>
                  <a:cubicBezTo>
                    <a:pt x="1260" y="4548"/>
                    <a:pt x="1339" y="4558"/>
                    <a:pt x="1416" y="4558"/>
                  </a:cubicBezTo>
                  <a:cubicBezTo>
                    <a:pt x="1774" y="4558"/>
                    <a:pt x="2098" y="4356"/>
                    <a:pt x="2299" y="4046"/>
                  </a:cubicBezTo>
                  <a:cubicBezTo>
                    <a:pt x="2515" y="3712"/>
                    <a:pt x="2563" y="3285"/>
                    <a:pt x="2577" y="2895"/>
                  </a:cubicBezTo>
                  <a:lnTo>
                    <a:pt x="2576" y="2894"/>
                  </a:lnTo>
                  <a:cubicBezTo>
                    <a:pt x="2590" y="2419"/>
                    <a:pt x="2530" y="1935"/>
                    <a:pt x="2410" y="1477"/>
                  </a:cubicBezTo>
                  <a:cubicBezTo>
                    <a:pt x="2294" y="1047"/>
                    <a:pt x="2136" y="552"/>
                    <a:pt x="1784" y="260"/>
                  </a:cubicBezTo>
                  <a:cubicBezTo>
                    <a:pt x="1584" y="95"/>
                    <a:pt x="1334" y="1"/>
                    <a:pt x="10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7" name="Google Shape;1287;p24"/>
          <p:cNvGrpSpPr/>
          <p:nvPr/>
        </p:nvGrpSpPr>
        <p:grpSpPr>
          <a:xfrm flipH="1" rot="-5400000">
            <a:off x="506414" y="4110531"/>
            <a:ext cx="835248" cy="197080"/>
            <a:chOff x="2033525" y="4504256"/>
            <a:chExt cx="835248" cy="197080"/>
          </a:xfrm>
        </p:grpSpPr>
        <p:sp>
          <p:nvSpPr>
            <p:cNvPr id="1288" name="Google Shape;1288;p24"/>
            <p:cNvSpPr/>
            <p:nvPr/>
          </p:nvSpPr>
          <p:spPr>
            <a:xfrm>
              <a:off x="233396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5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24"/>
            <p:cNvSpPr/>
            <p:nvPr/>
          </p:nvSpPr>
          <p:spPr>
            <a:xfrm>
              <a:off x="2634404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3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1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24"/>
            <p:cNvSpPr/>
            <p:nvPr/>
          </p:nvSpPr>
          <p:spPr>
            <a:xfrm>
              <a:off x="203352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0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1" name="Google Shape;1291;p24"/>
          <p:cNvGrpSpPr/>
          <p:nvPr/>
        </p:nvGrpSpPr>
        <p:grpSpPr>
          <a:xfrm rot="10519863">
            <a:off x="7019543" y="3873108"/>
            <a:ext cx="2089787" cy="2053591"/>
            <a:chOff x="573681" y="-943241"/>
            <a:chExt cx="2089748" cy="2053553"/>
          </a:xfrm>
        </p:grpSpPr>
        <p:sp>
          <p:nvSpPr>
            <p:cNvPr id="1292" name="Google Shape;1292;p24"/>
            <p:cNvSpPr/>
            <p:nvPr/>
          </p:nvSpPr>
          <p:spPr>
            <a:xfrm rot="8940956">
              <a:off x="837223" y="-644960"/>
              <a:ext cx="1562666" cy="1456991"/>
            </a:xfrm>
            <a:custGeom>
              <a:rect b="b" l="l" r="r" t="t"/>
              <a:pathLst>
                <a:path extrusionOk="0" h="28016" w="30048">
                  <a:moveTo>
                    <a:pt x="16363" y="0"/>
                  </a:moveTo>
                  <a:cubicBezTo>
                    <a:pt x="14410" y="0"/>
                    <a:pt x="12454" y="441"/>
                    <a:pt x="10688" y="1262"/>
                  </a:cubicBezTo>
                  <a:cubicBezTo>
                    <a:pt x="6462" y="3227"/>
                    <a:pt x="3978" y="6930"/>
                    <a:pt x="2570" y="10843"/>
                  </a:cubicBezTo>
                  <a:cubicBezTo>
                    <a:pt x="808" y="15745"/>
                    <a:pt x="46" y="20993"/>
                    <a:pt x="6" y="26180"/>
                  </a:cubicBezTo>
                  <a:cubicBezTo>
                    <a:pt x="0" y="26848"/>
                    <a:pt x="401" y="27489"/>
                    <a:pt x="1229" y="27614"/>
                  </a:cubicBezTo>
                  <a:cubicBezTo>
                    <a:pt x="1297" y="27625"/>
                    <a:pt x="1367" y="27629"/>
                    <a:pt x="1438" y="27629"/>
                  </a:cubicBezTo>
                  <a:cubicBezTo>
                    <a:pt x="2085" y="27629"/>
                    <a:pt x="2817" y="27213"/>
                    <a:pt x="2821" y="26606"/>
                  </a:cubicBezTo>
                  <a:cubicBezTo>
                    <a:pt x="2856" y="22284"/>
                    <a:pt x="3424" y="17980"/>
                    <a:pt x="4583" y="13816"/>
                  </a:cubicBezTo>
                  <a:cubicBezTo>
                    <a:pt x="5537" y="10384"/>
                    <a:pt x="7104" y="6695"/>
                    <a:pt x="10336" y="4460"/>
                  </a:cubicBezTo>
                  <a:cubicBezTo>
                    <a:pt x="12083" y="3251"/>
                    <a:pt x="14301" y="2456"/>
                    <a:pt x="16539" y="2456"/>
                  </a:cubicBezTo>
                  <a:cubicBezTo>
                    <a:pt x="17869" y="2456"/>
                    <a:pt x="19206" y="2737"/>
                    <a:pt x="20455" y="3379"/>
                  </a:cubicBezTo>
                  <a:cubicBezTo>
                    <a:pt x="24121" y="5262"/>
                    <a:pt x="25587" y="9128"/>
                    <a:pt x="26271" y="12518"/>
                  </a:cubicBezTo>
                  <a:cubicBezTo>
                    <a:pt x="27222" y="17218"/>
                    <a:pt x="27076" y="21978"/>
                    <a:pt x="25918" y="26562"/>
                  </a:cubicBezTo>
                  <a:cubicBezTo>
                    <a:pt x="25753" y="27210"/>
                    <a:pt x="26426" y="27888"/>
                    <a:pt x="27140" y="27997"/>
                  </a:cubicBezTo>
                  <a:cubicBezTo>
                    <a:pt x="27226" y="28010"/>
                    <a:pt x="27310" y="28016"/>
                    <a:pt x="27391" y="28016"/>
                  </a:cubicBezTo>
                  <a:cubicBezTo>
                    <a:pt x="28080" y="28016"/>
                    <a:pt x="28586" y="27570"/>
                    <a:pt x="28733" y="26988"/>
                  </a:cubicBezTo>
                  <a:cubicBezTo>
                    <a:pt x="29857" y="22544"/>
                    <a:pt x="30047" y="17877"/>
                    <a:pt x="29275" y="13306"/>
                  </a:cubicBezTo>
                  <a:cubicBezTo>
                    <a:pt x="28584" y="9207"/>
                    <a:pt x="27087" y="4839"/>
                    <a:pt x="23173" y="2089"/>
                  </a:cubicBezTo>
                  <a:cubicBezTo>
                    <a:pt x="21140" y="660"/>
                    <a:pt x="18753" y="0"/>
                    <a:pt x="163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24"/>
            <p:cNvSpPr/>
            <p:nvPr/>
          </p:nvSpPr>
          <p:spPr>
            <a:xfrm rot="8940956">
              <a:off x="1340473" y="-329029"/>
              <a:ext cx="550844" cy="705145"/>
            </a:xfrm>
            <a:custGeom>
              <a:rect b="b" l="l" r="r" t="t"/>
              <a:pathLst>
                <a:path extrusionOk="0" h="13559" w="10592">
                  <a:moveTo>
                    <a:pt x="6073" y="0"/>
                  </a:moveTo>
                  <a:cubicBezTo>
                    <a:pt x="5379" y="0"/>
                    <a:pt x="4687" y="200"/>
                    <a:pt x="4080" y="653"/>
                  </a:cubicBezTo>
                  <a:cubicBezTo>
                    <a:pt x="2559" y="1784"/>
                    <a:pt x="1819" y="3723"/>
                    <a:pt x="1295" y="5372"/>
                  </a:cubicBezTo>
                  <a:cubicBezTo>
                    <a:pt x="630" y="7468"/>
                    <a:pt x="351" y="9633"/>
                    <a:pt x="103" y="11805"/>
                  </a:cubicBezTo>
                  <a:cubicBezTo>
                    <a:pt x="1" y="12699"/>
                    <a:pt x="860" y="13225"/>
                    <a:pt x="1657" y="13225"/>
                  </a:cubicBezTo>
                  <a:cubicBezTo>
                    <a:pt x="2266" y="13225"/>
                    <a:pt x="2839" y="12917"/>
                    <a:pt x="2918" y="12231"/>
                  </a:cubicBezTo>
                  <a:cubicBezTo>
                    <a:pt x="3146" y="10245"/>
                    <a:pt x="3364" y="8234"/>
                    <a:pt x="3951" y="6313"/>
                  </a:cubicBezTo>
                  <a:cubicBezTo>
                    <a:pt x="4220" y="5437"/>
                    <a:pt x="4583" y="4580"/>
                    <a:pt x="5038" y="3771"/>
                  </a:cubicBezTo>
                  <a:cubicBezTo>
                    <a:pt x="5255" y="3387"/>
                    <a:pt x="5683" y="2458"/>
                    <a:pt x="6268" y="2458"/>
                  </a:cubicBezTo>
                  <a:cubicBezTo>
                    <a:pt x="6274" y="2458"/>
                    <a:pt x="6280" y="2458"/>
                    <a:pt x="6286" y="2458"/>
                  </a:cubicBezTo>
                  <a:cubicBezTo>
                    <a:pt x="6901" y="2477"/>
                    <a:pt x="7243" y="3259"/>
                    <a:pt x="7372" y="3691"/>
                  </a:cubicBezTo>
                  <a:cubicBezTo>
                    <a:pt x="7628" y="4538"/>
                    <a:pt x="7687" y="5478"/>
                    <a:pt x="7664" y="6339"/>
                  </a:cubicBezTo>
                  <a:cubicBezTo>
                    <a:pt x="7613" y="8279"/>
                    <a:pt x="7085" y="10125"/>
                    <a:pt x="6120" y="11837"/>
                  </a:cubicBezTo>
                  <a:cubicBezTo>
                    <a:pt x="5590" y="12777"/>
                    <a:pt x="6579" y="13559"/>
                    <a:pt x="7531" y="13559"/>
                  </a:cubicBezTo>
                  <a:cubicBezTo>
                    <a:pt x="8007" y="13559"/>
                    <a:pt x="8473" y="13364"/>
                    <a:pt x="8736" y="12897"/>
                  </a:cubicBezTo>
                  <a:cubicBezTo>
                    <a:pt x="9681" y="11222"/>
                    <a:pt x="10276" y="9362"/>
                    <a:pt x="10439" y="7473"/>
                  </a:cubicBezTo>
                  <a:cubicBezTo>
                    <a:pt x="10590" y="5716"/>
                    <a:pt x="10592" y="3554"/>
                    <a:pt x="9560" y="1935"/>
                  </a:cubicBezTo>
                  <a:cubicBezTo>
                    <a:pt x="8825" y="783"/>
                    <a:pt x="7447" y="0"/>
                    <a:pt x="60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24"/>
            <p:cNvSpPr/>
            <p:nvPr/>
          </p:nvSpPr>
          <p:spPr>
            <a:xfrm rot="8940956">
              <a:off x="1049456" y="-688667"/>
              <a:ext cx="1057483" cy="1303106"/>
            </a:xfrm>
            <a:custGeom>
              <a:rect b="b" l="l" r="r" t="t"/>
              <a:pathLst>
                <a:path extrusionOk="0" h="25057" w="20334">
                  <a:moveTo>
                    <a:pt x="11505" y="0"/>
                  </a:moveTo>
                  <a:cubicBezTo>
                    <a:pt x="10838" y="0"/>
                    <a:pt x="10167" y="90"/>
                    <a:pt x="9508" y="263"/>
                  </a:cubicBezTo>
                  <a:cubicBezTo>
                    <a:pt x="5718" y="1255"/>
                    <a:pt x="3724" y="4867"/>
                    <a:pt x="2536" y="7894"/>
                  </a:cubicBezTo>
                  <a:cubicBezTo>
                    <a:pt x="1066" y="11640"/>
                    <a:pt x="565" y="15617"/>
                    <a:pt x="106" y="19568"/>
                  </a:cubicBezTo>
                  <a:lnTo>
                    <a:pt x="105" y="19568"/>
                  </a:lnTo>
                  <a:cubicBezTo>
                    <a:pt x="1" y="20461"/>
                    <a:pt x="860" y="20987"/>
                    <a:pt x="1657" y="20987"/>
                  </a:cubicBezTo>
                  <a:cubicBezTo>
                    <a:pt x="2267" y="20987"/>
                    <a:pt x="2841" y="20679"/>
                    <a:pt x="2921" y="19993"/>
                  </a:cubicBezTo>
                  <a:cubicBezTo>
                    <a:pt x="3285" y="16864"/>
                    <a:pt x="3651" y="13712"/>
                    <a:pt x="4555" y="10679"/>
                  </a:cubicBezTo>
                  <a:cubicBezTo>
                    <a:pt x="4986" y="9229"/>
                    <a:pt x="5573" y="7814"/>
                    <a:pt x="6318" y="6475"/>
                  </a:cubicBezTo>
                  <a:cubicBezTo>
                    <a:pt x="6996" y="5254"/>
                    <a:pt x="7840" y="4027"/>
                    <a:pt x="9117" y="3225"/>
                  </a:cubicBezTo>
                  <a:cubicBezTo>
                    <a:pt x="9831" y="2777"/>
                    <a:pt x="10738" y="2456"/>
                    <a:pt x="11650" y="2456"/>
                  </a:cubicBezTo>
                  <a:cubicBezTo>
                    <a:pt x="12061" y="2456"/>
                    <a:pt x="12473" y="2521"/>
                    <a:pt x="12869" y="2670"/>
                  </a:cubicBezTo>
                  <a:cubicBezTo>
                    <a:pt x="13973" y="3085"/>
                    <a:pt x="14737" y="3967"/>
                    <a:pt x="15258" y="4887"/>
                  </a:cubicBezTo>
                  <a:cubicBezTo>
                    <a:pt x="16682" y="7402"/>
                    <a:pt x="17123" y="10402"/>
                    <a:pt x="17322" y="13128"/>
                  </a:cubicBezTo>
                  <a:cubicBezTo>
                    <a:pt x="17573" y="16561"/>
                    <a:pt x="17138" y="20041"/>
                    <a:pt x="16043" y="23298"/>
                  </a:cubicBezTo>
                  <a:cubicBezTo>
                    <a:pt x="15830" y="23931"/>
                    <a:pt x="16035" y="24639"/>
                    <a:pt x="16799" y="24948"/>
                  </a:cubicBezTo>
                  <a:cubicBezTo>
                    <a:pt x="16978" y="25021"/>
                    <a:pt x="17186" y="25056"/>
                    <a:pt x="17396" y="25056"/>
                  </a:cubicBezTo>
                  <a:cubicBezTo>
                    <a:pt x="17940" y="25056"/>
                    <a:pt x="18505" y="24818"/>
                    <a:pt x="18659" y="24357"/>
                  </a:cubicBezTo>
                  <a:cubicBezTo>
                    <a:pt x="19812" y="20933"/>
                    <a:pt x="20333" y="17402"/>
                    <a:pt x="20186" y="13787"/>
                  </a:cubicBezTo>
                  <a:cubicBezTo>
                    <a:pt x="20115" y="12066"/>
                    <a:pt x="19886" y="10344"/>
                    <a:pt x="19495" y="8645"/>
                  </a:cubicBezTo>
                  <a:cubicBezTo>
                    <a:pt x="19148" y="7135"/>
                    <a:pt x="18728" y="5594"/>
                    <a:pt x="17967" y="4186"/>
                  </a:cubicBezTo>
                  <a:cubicBezTo>
                    <a:pt x="17268" y="2895"/>
                    <a:pt x="16296" y="1664"/>
                    <a:pt x="14899" y="876"/>
                  </a:cubicBezTo>
                  <a:cubicBezTo>
                    <a:pt x="13841" y="279"/>
                    <a:pt x="12679" y="0"/>
                    <a:pt x="115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5" name="Google Shape;1295;p24"/>
          <p:cNvGrpSpPr/>
          <p:nvPr/>
        </p:nvGrpSpPr>
        <p:grpSpPr>
          <a:xfrm>
            <a:off x="6005039" y="4203737"/>
            <a:ext cx="789610" cy="798124"/>
            <a:chOff x="7257200" y="540700"/>
            <a:chExt cx="623803" cy="630529"/>
          </a:xfrm>
        </p:grpSpPr>
        <p:sp>
          <p:nvSpPr>
            <p:cNvPr id="1296" name="Google Shape;1296;p24"/>
            <p:cNvSpPr/>
            <p:nvPr/>
          </p:nvSpPr>
          <p:spPr>
            <a:xfrm>
              <a:off x="7444430" y="60255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59"/>
                    <a:pt x="2048" y="405"/>
                  </a:cubicBezTo>
                  <a:cubicBezTo>
                    <a:pt x="1940" y="948"/>
                    <a:pt x="1890" y="1509"/>
                    <a:pt x="1872" y="2074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1"/>
                    <a:pt x="901" y="3386"/>
                    <a:pt x="1044" y="3421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1" y="5333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0"/>
                  </a:cubicBezTo>
                  <a:cubicBezTo>
                    <a:pt x="3351" y="3484"/>
                    <a:pt x="3696" y="3408"/>
                    <a:pt x="4029" y="3292"/>
                  </a:cubicBezTo>
                  <a:cubicBezTo>
                    <a:pt x="4140" y="3255"/>
                    <a:pt x="4262" y="3203"/>
                    <a:pt x="4305" y="3095"/>
                  </a:cubicBezTo>
                  <a:cubicBezTo>
                    <a:pt x="4354" y="2971"/>
                    <a:pt x="4279" y="2846"/>
                    <a:pt x="4177" y="2750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48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1"/>
                    <a:pt x="2947" y="751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24"/>
            <p:cNvSpPr/>
            <p:nvPr/>
          </p:nvSpPr>
          <p:spPr>
            <a:xfrm>
              <a:off x="7570017" y="726132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5" y="0"/>
                    <a:pt x="2295" y="9"/>
                    <a:pt x="2256" y="29"/>
                  </a:cubicBezTo>
                  <a:cubicBezTo>
                    <a:pt x="2125" y="97"/>
                    <a:pt x="2077" y="260"/>
                    <a:pt x="2048" y="405"/>
                  </a:cubicBezTo>
                  <a:cubicBezTo>
                    <a:pt x="1940" y="949"/>
                    <a:pt x="1889" y="1508"/>
                    <a:pt x="1872" y="2074"/>
                  </a:cubicBezTo>
                  <a:cubicBezTo>
                    <a:pt x="1751" y="2081"/>
                    <a:pt x="1630" y="2094"/>
                    <a:pt x="1510" y="2114"/>
                  </a:cubicBezTo>
                  <a:cubicBezTo>
                    <a:pt x="1102" y="2182"/>
                    <a:pt x="1" y="2729"/>
                    <a:pt x="641" y="3249"/>
                  </a:cubicBezTo>
                  <a:cubicBezTo>
                    <a:pt x="755" y="3342"/>
                    <a:pt x="901" y="3386"/>
                    <a:pt x="1044" y="3420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8"/>
                  </a:cubicBezTo>
                  <a:cubicBezTo>
                    <a:pt x="1972" y="5042"/>
                    <a:pt x="2031" y="5332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5" y="4879"/>
                  </a:cubicBezTo>
                  <a:cubicBezTo>
                    <a:pt x="2908" y="4438"/>
                    <a:pt x="2970" y="3986"/>
                    <a:pt x="3000" y="3530"/>
                  </a:cubicBezTo>
                  <a:cubicBezTo>
                    <a:pt x="3351" y="3485"/>
                    <a:pt x="3696" y="3407"/>
                    <a:pt x="4029" y="3293"/>
                  </a:cubicBezTo>
                  <a:cubicBezTo>
                    <a:pt x="4140" y="3256"/>
                    <a:pt x="4262" y="3202"/>
                    <a:pt x="4305" y="3094"/>
                  </a:cubicBezTo>
                  <a:cubicBezTo>
                    <a:pt x="4354" y="2970"/>
                    <a:pt x="4279" y="2846"/>
                    <a:pt x="4176" y="2751"/>
                  </a:cubicBezTo>
                  <a:cubicBezTo>
                    <a:pt x="4139" y="2716"/>
                    <a:pt x="4099" y="2684"/>
                    <a:pt x="4060" y="2658"/>
                  </a:cubicBezTo>
                  <a:cubicBezTo>
                    <a:pt x="3742" y="2449"/>
                    <a:pt x="3391" y="2293"/>
                    <a:pt x="3025" y="2194"/>
                  </a:cubicBezTo>
                  <a:cubicBezTo>
                    <a:pt x="3024" y="2103"/>
                    <a:pt x="3022" y="2011"/>
                    <a:pt x="3021" y="1918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0"/>
                    <a:pt x="2948" y="752"/>
                    <a:pt x="2822" y="416"/>
                  </a:cubicBezTo>
                  <a:cubicBezTo>
                    <a:pt x="2745" y="215"/>
                    <a:pt x="2565" y="0"/>
                    <a:pt x="23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24"/>
            <p:cNvSpPr/>
            <p:nvPr/>
          </p:nvSpPr>
          <p:spPr>
            <a:xfrm>
              <a:off x="7412062" y="848086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4" y="0"/>
                    <a:pt x="2295" y="9"/>
                    <a:pt x="2256" y="29"/>
                  </a:cubicBezTo>
                  <a:cubicBezTo>
                    <a:pt x="2124" y="97"/>
                    <a:pt x="2077" y="259"/>
                    <a:pt x="2048" y="404"/>
                  </a:cubicBezTo>
                  <a:cubicBezTo>
                    <a:pt x="1940" y="947"/>
                    <a:pt x="1889" y="1508"/>
                    <a:pt x="1872" y="2074"/>
                  </a:cubicBezTo>
                  <a:cubicBezTo>
                    <a:pt x="1751" y="2081"/>
                    <a:pt x="1629" y="2094"/>
                    <a:pt x="1510" y="2114"/>
                  </a:cubicBezTo>
                  <a:cubicBezTo>
                    <a:pt x="1101" y="2182"/>
                    <a:pt x="0" y="2729"/>
                    <a:pt x="641" y="3249"/>
                  </a:cubicBezTo>
                  <a:cubicBezTo>
                    <a:pt x="755" y="3341"/>
                    <a:pt x="901" y="3386"/>
                    <a:pt x="1044" y="3420"/>
                  </a:cubicBezTo>
                  <a:cubicBezTo>
                    <a:pt x="1322" y="3489"/>
                    <a:pt x="1605" y="3533"/>
                    <a:pt x="1891" y="3556"/>
                  </a:cubicBezTo>
                  <a:cubicBezTo>
                    <a:pt x="1909" y="3979"/>
                    <a:pt x="1934" y="4399"/>
                    <a:pt x="1957" y="4808"/>
                  </a:cubicBezTo>
                  <a:cubicBezTo>
                    <a:pt x="1970" y="5042"/>
                    <a:pt x="2029" y="5332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5" y="5399"/>
                    <a:pt x="2720" y="5117"/>
                    <a:pt x="2785" y="4879"/>
                  </a:cubicBezTo>
                  <a:cubicBezTo>
                    <a:pt x="2908" y="4437"/>
                    <a:pt x="2970" y="3986"/>
                    <a:pt x="3000" y="3530"/>
                  </a:cubicBezTo>
                  <a:cubicBezTo>
                    <a:pt x="3349" y="3485"/>
                    <a:pt x="3696" y="3407"/>
                    <a:pt x="4029" y="3293"/>
                  </a:cubicBezTo>
                  <a:cubicBezTo>
                    <a:pt x="4140" y="3254"/>
                    <a:pt x="4260" y="3202"/>
                    <a:pt x="4303" y="3094"/>
                  </a:cubicBezTo>
                  <a:cubicBezTo>
                    <a:pt x="4354" y="2970"/>
                    <a:pt x="4279" y="2846"/>
                    <a:pt x="4176" y="2749"/>
                  </a:cubicBezTo>
                  <a:cubicBezTo>
                    <a:pt x="4139" y="2715"/>
                    <a:pt x="4098" y="2684"/>
                    <a:pt x="4058" y="2658"/>
                  </a:cubicBezTo>
                  <a:cubicBezTo>
                    <a:pt x="3742" y="2448"/>
                    <a:pt x="3391" y="2293"/>
                    <a:pt x="3025" y="2194"/>
                  </a:cubicBezTo>
                  <a:cubicBezTo>
                    <a:pt x="3023" y="2101"/>
                    <a:pt x="3022" y="2010"/>
                    <a:pt x="3020" y="1918"/>
                  </a:cubicBezTo>
                  <a:cubicBezTo>
                    <a:pt x="3018" y="1770"/>
                    <a:pt x="3015" y="1619"/>
                    <a:pt x="3007" y="1469"/>
                  </a:cubicBezTo>
                  <a:cubicBezTo>
                    <a:pt x="2990" y="1110"/>
                    <a:pt x="2947" y="751"/>
                    <a:pt x="2820" y="416"/>
                  </a:cubicBezTo>
                  <a:cubicBezTo>
                    <a:pt x="2744" y="215"/>
                    <a:pt x="2564" y="0"/>
                    <a:pt x="23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24"/>
            <p:cNvSpPr/>
            <p:nvPr/>
          </p:nvSpPr>
          <p:spPr>
            <a:xfrm>
              <a:off x="7724412" y="540700"/>
              <a:ext cx="156592" cy="194211"/>
            </a:xfrm>
            <a:custGeom>
              <a:rect b="b" l="l" r="r" t="t"/>
              <a:pathLst>
                <a:path extrusionOk="0" h="5400" w="4354">
                  <a:moveTo>
                    <a:pt x="2375" y="1"/>
                  </a:moveTo>
                  <a:cubicBezTo>
                    <a:pt x="2336" y="1"/>
                    <a:pt x="2296" y="10"/>
                    <a:pt x="2257" y="30"/>
                  </a:cubicBezTo>
                  <a:cubicBezTo>
                    <a:pt x="2124" y="98"/>
                    <a:pt x="2078" y="259"/>
                    <a:pt x="2048" y="405"/>
                  </a:cubicBezTo>
                  <a:cubicBezTo>
                    <a:pt x="1940" y="948"/>
                    <a:pt x="1889" y="1509"/>
                    <a:pt x="1873" y="2075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1" y="2183"/>
                    <a:pt x="0" y="2730"/>
                    <a:pt x="641" y="3249"/>
                  </a:cubicBezTo>
                  <a:cubicBezTo>
                    <a:pt x="755" y="3341"/>
                    <a:pt x="902" y="3386"/>
                    <a:pt x="1045" y="3421"/>
                  </a:cubicBezTo>
                  <a:cubicBezTo>
                    <a:pt x="1322" y="3490"/>
                    <a:pt x="1606" y="3533"/>
                    <a:pt x="1891" y="3556"/>
                  </a:cubicBezTo>
                  <a:cubicBezTo>
                    <a:pt x="1909" y="3979"/>
                    <a:pt x="1935" y="4399"/>
                    <a:pt x="1958" y="4809"/>
                  </a:cubicBezTo>
                  <a:cubicBezTo>
                    <a:pt x="1971" y="5043"/>
                    <a:pt x="2030" y="5333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7" y="5399"/>
                    <a:pt x="2720" y="5118"/>
                    <a:pt x="2787" y="4880"/>
                  </a:cubicBezTo>
                  <a:cubicBezTo>
                    <a:pt x="2909" y="4438"/>
                    <a:pt x="2970" y="3986"/>
                    <a:pt x="3002" y="3530"/>
                  </a:cubicBezTo>
                  <a:cubicBezTo>
                    <a:pt x="3351" y="3484"/>
                    <a:pt x="3696" y="3408"/>
                    <a:pt x="4030" y="3292"/>
                  </a:cubicBezTo>
                  <a:cubicBezTo>
                    <a:pt x="4140" y="3255"/>
                    <a:pt x="4261" y="3203"/>
                    <a:pt x="4305" y="3095"/>
                  </a:cubicBezTo>
                  <a:cubicBezTo>
                    <a:pt x="4354" y="2971"/>
                    <a:pt x="4280" y="2846"/>
                    <a:pt x="4176" y="2750"/>
                  </a:cubicBezTo>
                  <a:cubicBezTo>
                    <a:pt x="4140" y="2715"/>
                    <a:pt x="4100" y="2685"/>
                    <a:pt x="4059" y="2657"/>
                  </a:cubicBezTo>
                  <a:cubicBezTo>
                    <a:pt x="3742" y="2448"/>
                    <a:pt x="3391" y="2294"/>
                    <a:pt x="3025" y="2194"/>
                  </a:cubicBezTo>
                  <a:cubicBezTo>
                    <a:pt x="3023" y="2102"/>
                    <a:pt x="3022" y="2010"/>
                    <a:pt x="3020" y="1919"/>
                  </a:cubicBezTo>
                  <a:cubicBezTo>
                    <a:pt x="3017" y="1770"/>
                    <a:pt x="3016" y="1620"/>
                    <a:pt x="3009" y="1470"/>
                  </a:cubicBezTo>
                  <a:cubicBezTo>
                    <a:pt x="2991" y="1109"/>
                    <a:pt x="2948" y="751"/>
                    <a:pt x="2821" y="417"/>
                  </a:cubicBezTo>
                  <a:cubicBezTo>
                    <a:pt x="2745" y="216"/>
                    <a:pt x="2565" y="1"/>
                    <a:pt x="23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24"/>
            <p:cNvSpPr/>
            <p:nvPr/>
          </p:nvSpPr>
          <p:spPr>
            <a:xfrm>
              <a:off x="7590301" y="97701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61"/>
                    <a:pt x="2048" y="405"/>
                  </a:cubicBezTo>
                  <a:cubicBezTo>
                    <a:pt x="1940" y="949"/>
                    <a:pt x="1890" y="1509"/>
                    <a:pt x="1872" y="2075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3"/>
                    <a:pt x="901" y="3386"/>
                    <a:pt x="1044" y="3421"/>
                  </a:cubicBezTo>
                  <a:cubicBezTo>
                    <a:pt x="1323" y="3490"/>
                    <a:pt x="1605" y="3533"/>
                    <a:pt x="1891" y="3557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0" y="5333"/>
                    <a:pt x="2258" y="5390"/>
                  </a:cubicBezTo>
                  <a:cubicBezTo>
                    <a:pt x="2282" y="5397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1"/>
                  </a:cubicBezTo>
                  <a:cubicBezTo>
                    <a:pt x="3350" y="3486"/>
                    <a:pt x="3696" y="3408"/>
                    <a:pt x="4029" y="3294"/>
                  </a:cubicBezTo>
                  <a:cubicBezTo>
                    <a:pt x="4141" y="3256"/>
                    <a:pt x="4262" y="3203"/>
                    <a:pt x="4304" y="3095"/>
                  </a:cubicBezTo>
                  <a:cubicBezTo>
                    <a:pt x="4354" y="2971"/>
                    <a:pt x="4279" y="2847"/>
                    <a:pt x="4177" y="2751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50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1" y="1111"/>
                    <a:pt x="2947" y="753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24"/>
            <p:cNvSpPr/>
            <p:nvPr/>
          </p:nvSpPr>
          <p:spPr>
            <a:xfrm>
              <a:off x="7257200" y="672725"/>
              <a:ext cx="156592" cy="194139"/>
            </a:xfrm>
            <a:custGeom>
              <a:rect b="b" l="l" r="r" t="t"/>
              <a:pathLst>
                <a:path extrusionOk="0" h="5398" w="4354">
                  <a:moveTo>
                    <a:pt x="2375" y="0"/>
                  </a:moveTo>
                  <a:cubicBezTo>
                    <a:pt x="2336" y="0"/>
                    <a:pt x="2297" y="10"/>
                    <a:pt x="2257" y="30"/>
                  </a:cubicBezTo>
                  <a:cubicBezTo>
                    <a:pt x="2125" y="98"/>
                    <a:pt x="2079" y="259"/>
                    <a:pt x="2050" y="405"/>
                  </a:cubicBezTo>
                  <a:cubicBezTo>
                    <a:pt x="1940" y="947"/>
                    <a:pt x="1889" y="1509"/>
                    <a:pt x="1874" y="2074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2" y="2183"/>
                    <a:pt x="1" y="2728"/>
                    <a:pt x="641" y="3249"/>
                  </a:cubicBezTo>
                  <a:cubicBezTo>
                    <a:pt x="757" y="3341"/>
                    <a:pt x="903" y="3384"/>
                    <a:pt x="1045" y="3421"/>
                  </a:cubicBezTo>
                  <a:cubicBezTo>
                    <a:pt x="1322" y="3490"/>
                    <a:pt x="1607" y="3533"/>
                    <a:pt x="1892" y="3556"/>
                  </a:cubicBezTo>
                  <a:cubicBezTo>
                    <a:pt x="1910" y="3979"/>
                    <a:pt x="1936" y="4397"/>
                    <a:pt x="1959" y="4809"/>
                  </a:cubicBezTo>
                  <a:cubicBezTo>
                    <a:pt x="1972" y="5042"/>
                    <a:pt x="2031" y="5332"/>
                    <a:pt x="2259" y="5389"/>
                  </a:cubicBezTo>
                  <a:cubicBezTo>
                    <a:pt x="2283" y="5395"/>
                    <a:pt x="2307" y="5398"/>
                    <a:pt x="2330" y="5398"/>
                  </a:cubicBezTo>
                  <a:cubicBezTo>
                    <a:pt x="2557" y="5398"/>
                    <a:pt x="2720" y="5118"/>
                    <a:pt x="2787" y="4879"/>
                  </a:cubicBezTo>
                  <a:cubicBezTo>
                    <a:pt x="2910" y="4438"/>
                    <a:pt x="2972" y="3986"/>
                    <a:pt x="3002" y="3529"/>
                  </a:cubicBezTo>
                  <a:cubicBezTo>
                    <a:pt x="3351" y="3484"/>
                    <a:pt x="3697" y="3408"/>
                    <a:pt x="4031" y="3292"/>
                  </a:cubicBezTo>
                  <a:cubicBezTo>
                    <a:pt x="4140" y="3255"/>
                    <a:pt x="4262" y="3203"/>
                    <a:pt x="4305" y="3094"/>
                  </a:cubicBezTo>
                  <a:cubicBezTo>
                    <a:pt x="4354" y="2970"/>
                    <a:pt x="4280" y="2846"/>
                    <a:pt x="4177" y="2750"/>
                  </a:cubicBezTo>
                  <a:cubicBezTo>
                    <a:pt x="4140" y="2715"/>
                    <a:pt x="4100" y="2685"/>
                    <a:pt x="4060" y="2657"/>
                  </a:cubicBezTo>
                  <a:cubicBezTo>
                    <a:pt x="3744" y="2448"/>
                    <a:pt x="3392" y="2292"/>
                    <a:pt x="3025" y="2194"/>
                  </a:cubicBezTo>
                  <a:cubicBezTo>
                    <a:pt x="3024" y="2102"/>
                    <a:pt x="3022" y="2009"/>
                    <a:pt x="3021" y="1918"/>
                  </a:cubicBezTo>
                  <a:cubicBezTo>
                    <a:pt x="3019" y="1770"/>
                    <a:pt x="3016" y="1620"/>
                    <a:pt x="3009" y="1470"/>
                  </a:cubicBezTo>
                  <a:cubicBezTo>
                    <a:pt x="2992" y="1109"/>
                    <a:pt x="2949" y="751"/>
                    <a:pt x="2822" y="416"/>
                  </a:cubicBezTo>
                  <a:cubicBezTo>
                    <a:pt x="2746" y="215"/>
                    <a:pt x="2566" y="0"/>
                    <a:pt x="23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3" name="Google Shape;1303;p25"/>
          <p:cNvGrpSpPr/>
          <p:nvPr/>
        </p:nvGrpSpPr>
        <p:grpSpPr>
          <a:xfrm flipH="1" rot="7647023">
            <a:off x="403146" y="46216"/>
            <a:ext cx="835269" cy="1074328"/>
            <a:chOff x="1718425" y="2130975"/>
            <a:chExt cx="348525" cy="448275"/>
          </a:xfrm>
        </p:grpSpPr>
        <p:sp>
          <p:nvSpPr>
            <p:cNvPr id="1304" name="Google Shape;1304;p25"/>
            <p:cNvSpPr/>
            <p:nvPr/>
          </p:nvSpPr>
          <p:spPr>
            <a:xfrm>
              <a:off x="1817775" y="2496525"/>
              <a:ext cx="47675" cy="82725"/>
            </a:xfrm>
            <a:custGeom>
              <a:rect b="b" l="l" r="r" t="t"/>
              <a:pathLst>
                <a:path extrusionOk="0" h="3309" w="1907">
                  <a:moveTo>
                    <a:pt x="985" y="1"/>
                  </a:moveTo>
                  <a:cubicBezTo>
                    <a:pt x="828" y="1"/>
                    <a:pt x="671" y="47"/>
                    <a:pt x="546" y="141"/>
                  </a:cubicBezTo>
                  <a:cubicBezTo>
                    <a:pt x="246" y="366"/>
                    <a:pt x="155" y="777"/>
                    <a:pt x="137" y="1132"/>
                  </a:cubicBezTo>
                  <a:cubicBezTo>
                    <a:pt x="117" y="1561"/>
                    <a:pt x="0" y="1994"/>
                    <a:pt x="85" y="2425"/>
                  </a:cubicBezTo>
                  <a:cubicBezTo>
                    <a:pt x="162" y="2813"/>
                    <a:pt x="423" y="3191"/>
                    <a:pt x="808" y="3287"/>
                  </a:cubicBezTo>
                  <a:cubicBezTo>
                    <a:pt x="867" y="3301"/>
                    <a:pt x="926" y="3308"/>
                    <a:pt x="986" y="3308"/>
                  </a:cubicBezTo>
                  <a:cubicBezTo>
                    <a:pt x="1241" y="3308"/>
                    <a:pt x="1497" y="3181"/>
                    <a:pt x="1642" y="2968"/>
                  </a:cubicBezTo>
                  <a:cubicBezTo>
                    <a:pt x="1752" y="2809"/>
                    <a:pt x="1798" y="2616"/>
                    <a:pt x="1830" y="2427"/>
                  </a:cubicBezTo>
                  <a:cubicBezTo>
                    <a:pt x="1891" y="2066"/>
                    <a:pt x="1906" y="1698"/>
                    <a:pt x="1875" y="1334"/>
                  </a:cubicBezTo>
                  <a:lnTo>
                    <a:pt x="1875" y="1334"/>
                  </a:lnTo>
                  <a:lnTo>
                    <a:pt x="1875" y="1336"/>
                  </a:lnTo>
                  <a:cubicBezTo>
                    <a:pt x="1865" y="1200"/>
                    <a:pt x="1846" y="1065"/>
                    <a:pt x="1823" y="930"/>
                  </a:cubicBezTo>
                  <a:cubicBezTo>
                    <a:pt x="1772" y="653"/>
                    <a:pt x="1686" y="365"/>
                    <a:pt x="1475" y="179"/>
                  </a:cubicBezTo>
                  <a:cubicBezTo>
                    <a:pt x="1342" y="60"/>
                    <a:pt x="1163" y="1"/>
                    <a:pt x="9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25"/>
            <p:cNvSpPr/>
            <p:nvPr/>
          </p:nvSpPr>
          <p:spPr>
            <a:xfrm>
              <a:off x="2007650" y="2424950"/>
              <a:ext cx="50925" cy="60375"/>
            </a:xfrm>
            <a:custGeom>
              <a:rect b="b" l="l" r="r" t="t"/>
              <a:pathLst>
                <a:path extrusionOk="0" h="2415" w="2037">
                  <a:moveTo>
                    <a:pt x="1123" y="0"/>
                  </a:moveTo>
                  <a:cubicBezTo>
                    <a:pt x="993" y="0"/>
                    <a:pt x="867" y="38"/>
                    <a:pt x="771" y="124"/>
                  </a:cubicBezTo>
                  <a:cubicBezTo>
                    <a:pt x="692" y="196"/>
                    <a:pt x="641" y="293"/>
                    <a:pt x="597" y="389"/>
                  </a:cubicBezTo>
                  <a:cubicBezTo>
                    <a:pt x="349" y="926"/>
                    <a:pt x="1" y="1968"/>
                    <a:pt x="701" y="2337"/>
                  </a:cubicBezTo>
                  <a:cubicBezTo>
                    <a:pt x="800" y="2390"/>
                    <a:pt x="911" y="2415"/>
                    <a:pt x="1024" y="2415"/>
                  </a:cubicBezTo>
                  <a:cubicBezTo>
                    <a:pt x="1205" y="2415"/>
                    <a:pt x="1390" y="2351"/>
                    <a:pt x="1538" y="2242"/>
                  </a:cubicBezTo>
                  <a:cubicBezTo>
                    <a:pt x="1776" y="2065"/>
                    <a:pt x="1923" y="1785"/>
                    <a:pt x="1991" y="1498"/>
                  </a:cubicBezTo>
                  <a:cubicBezTo>
                    <a:pt x="2021" y="1368"/>
                    <a:pt x="2037" y="1235"/>
                    <a:pt x="2037" y="1104"/>
                  </a:cubicBezTo>
                  <a:cubicBezTo>
                    <a:pt x="2035" y="954"/>
                    <a:pt x="2011" y="805"/>
                    <a:pt x="1960" y="664"/>
                  </a:cubicBezTo>
                  <a:cubicBezTo>
                    <a:pt x="1864" y="400"/>
                    <a:pt x="1666" y="166"/>
                    <a:pt x="1405" y="58"/>
                  </a:cubicBezTo>
                  <a:cubicBezTo>
                    <a:pt x="1317" y="21"/>
                    <a:pt x="1219" y="0"/>
                    <a:pt x="11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25"/>
            <p:cNvSpPr/>
            <p:nvPr/>
          </p:nvSpPr>
          <p:spPr>
            <a:xfrm>
              <a:off x="1952600" y="2198525"/>
              <a:ext cx="52050" cy="76200"/>
            </a:xfrm>
            <a:custGeom>
              <a:rect b="b" l="l" r="r" t="t"/>
              <a:pathLst>
                <a:path extrusionOk="0" h="3048" w="2082">
                  <a:moveTo>
                    <a:pt x="964" y="1"/>
                  </a:moveTo>
                  <a:cubicBezTo>
                    <a:pt x="921" y="1"/>
                    <a:pt x="878" y="5"/>
                    <a:pt x="835" y="14"/>
                  </a:cubicBezTo>
                  <a:cubicBezTo>
                    <a:pt x="481" y="88"/>
                    <a:pt x="258" y="446"/>
                    <a:pt x="176" y="796"/>
                  </a:cubicBezTo>
                  <a:cubicBezTo>
                    <a:pt x="90" y="1160"/>
                    <a:pt x="44" y="1575"/>
                    <a:pt x="21" y="1946"/>
                  </a:cubicBezTo>
                  <a:cubicBezTo>
                    <a:pt x="1" y="2277"/>
                    <a:pt x="92" y="2639"/>
                    <a:pt x="356" y="2858"/>
                  </a:cubicBezTo>
                  <a:cubicBezTo>
                    <a:pt x="510" y="2987"/>
                    <a:pt x="709" y="3048"/>
                    <a:pt x="911" y="3048"/>
                  </a:cubicBezTo>
                  <a:cubicBezTo>
                    <a:pt x="1080" y="3048"/>
                    <a:pt x="1251" y="3005"/>
                    <a:pt x="1398" y="2922"/>
                  </a:cubicBezTo>
                  <a:cubicBezTo>
                    <a:pt x="1490" y="2870"/>
                    <a:pt x="1572" y="2805"/>
                    <a:pt x="1646" y="2731"/>
                  </a:cubicBezTo>
                  <a:cubicBezTo>
                    <a:pt x="1829" y="2542"/>
                    <a:pt x="1953" y="2292"/>
                    <a:pt x="2007" y="2033"/>
                  </a:cubicBezTo>
                  <a:cubicBezTo>
                    <a:pt x="2082" y="1671"/>
                    <a:pt x="2030" y="1291"/>
                    <a:pt x="1920" y="938"/>
                  </a:cubicBezTo>
                  <a:cubicBezTo>
                    <a:pt x="1842" y="688"/>
                    <a:pt x="1731" y="443"/>
                    <a:pt x="1545" y="258"/>
                  </a:cubicBezTo>
                  <a:cubicBezTo>
                    <a:pt x="1391" y="105"/>
                    <a:pt x="1178" y="1"/>
                    <a:pt x="9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25"/>
            <p:cNvSpPr/>
            <p:nvPr/>
          </p:nvSpPr>
          <p:spPr>
            <a:xfrm>
              <a:off x="1862275" y="2279550"/>
              <a:ext cx="47425" cy="83100"/>
            </a:xfrm>
            <a:custGeom>
              <a:rect b="b" l="l" r="r" t="t"/>
              <a:pathLst>
                <a:path extrusionOk="0" h="3324" w="1897">
                  <a:moveTo>
                    <a:pt x="1096" y="1"/>
                  </a:moveTo>
                  <a:cubicBezTo>
                    <a:pt x="844" y="1"/>
                    <a:pt x="586" y="131"/>
                    <a:pt x="422" y="328"/>
                  </a:cubicBezTo>
                  <a:cubicBezTo>
                    <a:pt x="15" y="821"/>
                    <a:pt x="1" y="1812"/>
                    <a:pt x="145" y="2402"/>
                  </a:cubicBezTo>
                  <a:cubicBezTo>
                    <a:pt x="229" y="2742"/>
                    <a:pt x="429" y="3070"/>
                    <a:pt x="741" y="3230"/>
                  </a:cubicBezTo>
                  <a:cubicBezTo>
                    <a:pt x="861" y="3292"/>
                    <a:pt x="998" y="3324"/>
                    <a:pt x="1133" y="3324"/>
                  </a:cubicBezTo>
                  <a:cubicBezTo>
                    <a:pt x="1351" y="3324"/>
                    <a:pt x="1565" y="3243"/>
                    <a:pt x="1701" y="3076"/>
                  </a:cubicBezTo>
                  <a:cubicBezTo>
                    <a:pt x="1894" y="2839"/>
                    <a:pt x="1897" y="2507"/>
                    <a:pt x="1891" y="2203"/>
                  </a:cubicBezTo>
                  <a:cubicBezTo>
                    <a:pt x="1888" y="2021"/>
                    <a:pt x="1884" y="1838"/>
                    <a:pt x="1881" y="1656"/>
                  </a:cubicBezTo>
                  <a:cubicBezTo>
                    <a:pt x="1878" y="1535"/>
                    <a:pt x="1877" y="1412"/>
                    <a:pt x="1874" y="1291"/>
                  </a:cubicBezTo>
                  <a:cubicBezTo>
                    <a:pt x="1869" y="1061"/>
                    <a:pt x="1865" y="829"/>
                    <a:pt x="1800" y="608"/>
                  </a:cubicBezTo>
                  <a:cubicBezTo>
                    <a:pt x="1735" y="389"/>
                    <a:pt x="1601" y="178"/>
                    <a:pt x="1399" y="73"/>
                  </a:cubicBezTo>
                  <a:cubicBezTo>
                    <a:pt x="1304" y="23"/>
                    <a:pt x="1200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25"/>
            <p:cNvSpPr/>
            <p:nvPr/>
          </p:nvSpPr>
          <p:spPr>
            <a:xfrm>
              <a:off x="2016275" y="2306625"/>
              <a:ext cx="50675" cy="76150"/>
            </a:xfrm>
            <a:custGeom>
              <a:rect b="b" l="l" r="r" t="t"/>
              <a:pathLst>
                <a:path extrusionOk="0" h="3046" w="2027">
                  <a:moveTo>
                    <a:pt x="1365" y="0"/>
                  </a:moveTo>
                  <a:cubicBezTo>
                    <a:pt x="1278" y="0"/>
                    <a:pt x="1194" y="47"/>
                    <a:pt x="1122" y="97"/>
                  </a:cubicBezTo>
                  <a:cubicBezTo>
                    <a:pt x="363" y="619"/>
                    <a:pt x="1" y="1870"/>
                    <a:pt x="563" y="2664"/>
                  </a:cubicBezTo>
                  <a:cubicBezTo>
                    <a:pt x="723" y="2890"/>
                    <a:pt x="1001" y="3045"/>
                    <a:pt x="1270" y="3045"/>
                  </a:cubicBezTo>
                  <a:cubicBezTo>
                    <a:pt x="1375" y="3045"/>
                    <a:pt x="1479" y="3022"/>
                    <a:pt x="1573" y="2970"/>
                  </a:cubicBezTo>
                  <a:cubicBezTo>
                    <a:pt x="1871" y="2804"/>
                    <a:pt x="1980" y="2429"/>
                    <a:pt x="2011" y="2089"/>
                  </a:cubicBezTo>
                  <a:cubicBezTo>
                    <a:pt x="2024" y="1950"/>
                    <a:pt x="2027" y="1810"/>
                    <a:pt x="2022" y="1671"/>
                  </a:cubicBezTo>
                  <a:cubicBezTo>
                    <a:pt x="2011" y="1307"/>
                    <a:pt x="1895" y="55"/>
                    <a:pt x="1390" y="2"/>
                  </a:cubicBezTo>
                  <a:cubicBezTo>
                    <a:pt x="1382" y="1"/>
                    <a:pt x="1373" y="0"/>
                    <a:pt x="13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25"/>
            <p:cNvSpPr/>
            <p:nvPr/>
          </p:nvSpPr>
          <p:spPr>
            <a:xfrm>
              <a:off x="1941025" y="2339600"/>
              <a:ext cx="45375" cy="82050"/>
            </a:xfrm>
            <a:custGeom>
              <a:rect b="b" l="l" r="r" t="t"/>
              <a:pathLst>
                <a:path extrusionOk="0" h="3282" w="1815">
                  <a:moveTo>
                    <a:pt x="1030" y="0"/>
                  </a:moveTo>
                  <a:cubicBezTo>
                    <a:pt x="603" y="0"/>
                    <a:pt x="275" y="535"/>
                    <a:pt x="155" y="879"/>
                  </a:cubicBezTo>
                  <a:cubicBezTo>
                    <a:pt x="9" y="1299"/>
                    <a:pt x="1" y="1765"/>
                    <a:pt x="76" y="2199"/>
                  </a:cubicBezTo>
                  <a:cubicBezTo>
                    <a:pt x="131" y="2512"/>
                    <a:pt x="230" y="2834"/>
                    <a:pt x="458" y="3056"/>
                  </a:cubicBezTo>
                  <a:cubicBezTo>
                    <a:pt x="600" y="3195"/>
                    <a:pt x="803" y="3282"/>
                    <a:pt x="998" y="3282"/>
                  </a:cubicBezTo>
                  <a:cubicBezTo>
                    <a:pt x="1115" y="3282"/>
                    <a:pt x="1229" y="3251"/>
                    <a:pt x="1325" y="3182"/>
                  </a:cubicBezTo>
                  <a:cubicBezTo>
                    <a:pt x="1504" y="3053"/>
                    <a:pt x="1588" y="2831"/>
                    <a:pt x="1641" y="2617"/>
                  </a:cubicBezTo>
                  <a:cubicBezTo>
                    <a:pt x="1815" y="1922"/>
                    <a:pt x="1783" y="1177"/>
                    <a:pt x="1552" y="499"/>
                  </a:cubicBezTo>
                  <a:cubicBezTo>
                    <a:pt x="1520" y="410"/>
                    <a:pt x="1481" y="316"/>
                    <a:pt x="1428" y="234"/>
                  </a:cubicBezTo>
                  <a:cubicBezTo>
                    <a:pt x="1357" y="124"/>
                    <a:pt x="1263" y="37"/>
                    <a:pt x="1138" y="11"/>
                  </a:cubicBezTo>
                  <a:cubicBezTo>
                    <a:pt x="1101" y="4"/>
                    <a:pt x="1065" y="0"/>
                    <a:pt x="10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25"/>
            <p:cNvSpPr/>
            <p:nvPr/>
          </p:nvSpPr>
          <p:spPr>
            <a:xfrm>
              <a:off x="1875375" y="2399300"/>
              <a:ext cx="49450" cy="87400"/>
            </a:xfrm>
            <a:custGeom>
              <a:rect b="b" l="l" r="r" t="t"/>
              <a:pathLst>
                <a:path extrusionOk="0" h="3496" w="1978">
                  <a:moveTo>
                    <a:pt x="1096" y="2658"/>
                  </a:moveTo>
                  <a:cubicBezTo>
                    <a:pt x="1100" y="2662"/>
                    <a:pt x="1103" y="2662"/>
                    <a:pt x="1103" y="2662"/>
                  </a:cubicBezTo>
                  <a:lnTo>
                    <a:pt x="1100" y="2665"/>
                  </a:lnTo>
                  <a:lnTo>
                    <a:pt x="1096" y="2662"/>
                  </a:lnTo>
                  <a:lnTo>
                    <a:pt x="1096" y="2658"/>
                  </a:lnTo>
                  <a:close/>
                  <a:moveTo>
                    <a:pt x="1103" y="0"/>
                  </a:moveTo>
                  <a:cubicBezTo>
                    <a:pt x="938" y="0"/>
                    <a:pt x="772" y="47"/>
                    <a:pt x="633" y="136"/>
                  </a:cubicBezTo>
                  <a:cubicBezTo>
                    <a:pt x="1" y="541"/>
                    <a:pt x="66" y="1625"/>
                    <a:pt x="94" y="2275"/>
                  </a:cubicBezTo>
                  <a:cubicBezTo>
                    <a:pt x="112" y="2687"/>
                    <a:pt x="252" y="3124"/>
                    <a:pt x="592" y="3356"/>
                  </a:cubicBezTo>
                  <a:cubicBezTo>
                    <a:pt x="731" y="3451"/>
                    <a:pt x="897" y="3495"/>
                    <a:pt x="1065" y="3495"/>
                  </a:cubicBezTo>
                  <a:cubicBezTo>
                    <a:pt x="1368" y="3495"/>
                    <a:pt x="1675" y="3348"/>
                    <a:pt x="1827" y="3085"/>
                  </a:cubicBezTo>
                  <a:cubicBezTo>
                    <a:pt x="1977" y="2825"/>
                    <a:pt x="1977" y="2508"/>
                    <a:pt x="1973" y="2208"/>
                  </a:cubicBezTo>
                  <a:cubicBezTo>
                    <a:pt x="1969" y="1919"/>
                    <a:pt x="1964" y="1632"/>
                    <a:pt x="1962" y="1343"/>
                  </a:cubicBezTo>
                  <a:cubicBezTo>
                    <a:pt x="1960" y="1280"/>
                    <a:pt x="1959" y="1215"/>
                    <a:pt x="1956" y="1150"/>
                  </a:cubicBezTo>
                  <a:cubicBezTo>
                    <a:pt x="1938" y="779"/>
                    <a:pt x="1874" y="395"/>
                    <a:pt x="1594" y="166"/>
                  </a:cubicBezTo>
                  <a:cubicBezTo>
                    <a:pt x="1456" y="54"/>
                    <a:pt x="1281" y="0"/>
                    <a:pt x="1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25"/>
            <p:cNvSpPr/>
            <p:nvPr/>
          </p:nvSpPr>
          <p:spPr>
            <a:xfrm>
              <a:off x="1791300" y="2363425"/>
              <a:ext cx="48150" cy="79300"/>
            </a:xfrm>
            <a:custGeom>
              <a:rect b="b" l="l" r="r" t="t"/>
              <a:pathLst>
                <a:path extrusionOk="0" h="3172" w="1926">
                  <a:moveTo>
                    <a:pt x="1039" y="1"/>
                  </a:moveTo>
                  <a:cubicBezTo>
                    <a:pt x="841" y="1"/>
                    <a:pt x="641" y="101"/>
                    <a:pt x="507" y="252"/>
                  </a:cubicBezTo>
                  <a:cubicBezTo>
                    <a:pt x="328" y="449"/>
                    <a:pt x="247" y="718"/>
                    <a:pt x="211" y="982"/>
                  </a:cubicBezTo>
                  <a:cubicBezTo>
                    <a:pt x="136" y="1522"/>
                    <a:pt x="0" y="2240"/>
                    <a:pt x="284" y="2738"/>
                  </a:cubicBezTo>
                  <a:cubicBezTo>
                    <a:pt x="426" y="2985"/>
                    <a:pt x="697" y="3172"/>
                    <a:pt x="976" y="3172"/>
                  </a:cubicBezTo>
                  <a:cubicBezTo>
                    <a:pt x="1019" y="3172"/>
                    <a:pt x="1062" y="3167"/>
                    <a:pt x="1105" y="3158"/>
                  </a:cubicBezTo>
                  <a:cubicBezTo>
                    <a:pt x="1447" y="3083"/>
                    <a:pt x="1661" y="2738"/>
                    <a:pt x="1768" y="2405"/>
                  </a:cubicBezTo>
                  <a:cubicBezTo>
                    <a:pt x="1820" y="2239"/>
                    <a:pt x="1856" y="2067"/>
                    <a:pt x="1876" y="1894"/>
                  </a:cubicBezTo>
                  <a:cubicBezTo>
                    <a:pt x="1925" y="1448"/>
                    <a:pt x="1864" y="992"/>
                    <a:pt x="1694" y="578"/>
                  </a:cubicBezTo>
                  <a:cubicBezTo>
                    <a:pt x="1600" y="350"/>
                    <a:pt x="1458" y="119"/>
                    <a:pt x="1227" y="34"/>
                  </a:cubicBezTo>
                  <a:cubicBezTo>
                    <a:pt x="1166" y="11"/>
                    <a:pt x="1102" y="1"/>
                    <a:pt x="10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25"/>
            <p:cNvSpPr/>
            <p:nvPr/>
          </p:nvSpPr>
          <p:spPr>
            <a:xfrm>
              <a:off x="1718425" y="2249950"/>
              <a:ext cx="50250" cy="85925"/>
            </a:xfrm>
            <a:custGeom>
              <a:rect b="b" l="l" r="r" t="t"/>
              <a:pathLst>
                <a:path extrusionOk="0" h="3437" w="2010">
                  <a:moveTo>
                    <a:pt x="1133" y="1"/>
                  </a:moveTo>
                  <a:cubicBezTo>
                    <a:pt x="845" y="1"/>
                    <a:pt x="561" y="199"/>
                    <a:pt x="407" y="453"/>
                  </a:cubicBezTo>
                  <a:cubicBezTo>
                    <a:pt x="1" y="1130"/>
                    <a:pt x="115" y="2126"/>
                    <a:pt x="195" y="2870"/>
                  </a:cubicBezTo>
                  <a:cubicBezTo>
                    <a:pt x="208" y="3003"/>
                    <a:pt x="229" y="3142"/>
                    <a:pt x="312" y="3245"/>
                  </a:cubicBezTo>
                  <a:cubicBezTo>
                    <a:pt x="370" y="3318"/>
                    <a:pt x="455" y="3365"/>
                    <a:pt x="543" y="3395"/>
                  </a:cubicBezTo>
                  <a:cubicBezTo>
                    <a:pt x="626" y="3424"/>
                    <a:pt x="712" y="3437"/>
                    <a:pt x="797" y="3437"/>
                  </a:cubicBezTo>
                  <a:cubicBezTo>
                    <a:pt x="1152" y="3437"/>
                    <a:pt x="1503" y="3210"/>
                    <a:pt x="1692" y="2929"/>
                  </a:cubicBezTo>
                  <a:cubicBezTo>
                    <a:pt x="1941" y="2560"/>
                    <a:pt x="2002" y="2098"/>
                    <a:pt x="2005" y="1654"/>
                  </a:cubicBezTo>
                  <a:cubicBezTo>
                    <a:pt x="2009" y="1297"/>
                    <a:pt x="1977" y="937"/>
                    <a:pt x="1847" y="606"/>
                  </a:cubicBezTo>
                  <a:cubicBezTo>
                    <a:pt x="1820" y="536"/>
                    <a:pt x="1787" y="468"/>
                    <a:pt x="1748" y="403"/>
                  </a:cubicBezTo>
                  <a:cubicBezTo>
                    <a:pt x="1644" y="230"/>
                    <a:pt x="1498" y="84"/>
                    <a:pt x="1308" y="26"/>
                  </a:cubicBezTo>
                  <a:cubicBezTo>
                    <a:pt x="1250" y="9"/>
                    <a:pt x="1192" y="1"/>
                    <a:pt x="1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25"/>
            <p:cNvSpPr/>
            <p:nvPr/>
          </p:nvSpPr>
          <p:spPr>
            <a:xfrm>
              <a:off x="1840650" y="2130975"/>
              <a:ext cx="64775" cy="113950"/>
            </a:xfrm>
            <a:custGeom>
              <a:rect b="b" l="l" r="r" t="t"/>
              <a:pathLst>
                <a:path extrusionOk="0" h="4558" w="2591">
                  <a:moveTo>
                    <a:pt x="1087" y="1"/>
                  </a:moveTo>
                  <a:cubicBezTo>
                    <a:pt x="864" y="1"/>
                    <a:pt x="645" y="78"/>
                    <a:pt x="469" y="250"/>
                  </a:cubicBezTo>
                  <a:cubicBezTo>
                    <a:pt x="105" y="609"/>
                    <a:pt x="58" y="1240"/>
                    <a:pt x="30" y="1722"/>
                  </a:cubicBezTo>
                  <a:cubicBezTo>
                    <a:pt x="0" y="2217"/>
                    <a:pt x="51" y="2715"/>
                    <a:pt x="166" y="3197"/>
                  </a:cubicBezTo>
                  <a:cubicBezTo>
                    <a:pt x="176" y="3240"/>
                    <a:pt x="188" y="3280"/>
                    <a:pt x="198" y="3325"/>
                  </a:cubicBezTo>
                  <a:cubicBezTo>
                    <a:pt x="204" y="3341"/>
                    <a:pt x="206" y="3363"/>
                    <a:pt x="211" y="3383"/>
                  </a:cubicBezTo>
                  <a:cubicBezTo>
                    <a:pt x="211" y="3386"/>
                    <a:pt x="214" y="3389"/>
                    <a:pt x="214" y="3393"/>
                  </a:cubicBezTo>
                  <a:cubicBezTo>
                    <a:pt x="228" y="3446"/>
                    <a:pt x="241" y="3504"/>
                    <a:pt x="258" y="3559"/>
                  </a:cubicBezTo>
                  <a:cubicBezTo>
                    <a:pt x="397" y="4006"/>
                    <a:pt x="706" y="4409"/>
                    <a:pt x="1180" y="4528"/>
                  </a:cubicBezTo>
                  <a:cubicBezTo>
                    <a:pt x="1260" y="4548"/>
                    <a:pt x="1339" y="4558"/>
                    <a:pt x="1416" y="4558"/>
                  </a:cubicBezTo>
                  <a:cubicBezTo>
                    <a:pt x="1774" y="4558"/>
                    <a:pt x="2098" y="4356"/>
                    <a:pt x="2299" y="4046"/>
                  </a:cubicBezTo>
                  <a:cubicBezTo>
                    <a:pt x="2515" y="3712"/>
                    <a:pt x="2563" y="3285"/>
                    <a:pt x="2577" y="2895"/>
                  </a:cubicBezTo>
                  <a:lnTo>
                    <a:pt x="2576" y="2894"/>
                  </a:lnTo>
                  <a:cubicBezTo>
                    <a:pt x="2590" y="2419"/>
                    <a:pt x="2530" y="1935"/>
                    <a:pt x="2410" y="1477"/>
                  </a:cubicBezTo>
                  <a:cubicBezTo>
                    <a:pt x="2294" y="1047"/>
                    <a:pt x="2136" y="552"/>
                    <a:pt x="1784" y="260"/>
                  </a:cubicBezTo>
                  <a:cubicBezTo>
                    <a:pt x="1584" y="95"/>
                    <a:pt x="1334" y="1"/>
                    <a:pt x="10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14" name="Google Shape;1314;p25"/>
          <p:cNvGrpSpPr/>
          <p:nvPr/>
        </p:nvGrpSpPr>
        <p:grpSpPr>
          <a:xfrm>
            <a:off x="7344669" y="-1033291"/>
            <a:ext cx="2776529" cy="2459548"/>
            <a:chOff x="7344669" y="-1033291"/>
            <a:chExt cx="2776529" cy="2459548"/>
          </a:xfrm>
        </p:grpSpPr>
        <p:grpSp>
          <p:nvGrpSpPr>
            <p:cNvPr id="1315" name="Google Shape;1315;p25"/>
            <p:cNvGrpSpPr/>
            <p:nvPr/>
          </p:nvGrpSpPr>
          <p:grpSpPr>
            <a:xfrm flipH="1">
              <a:off x="8031449" y="-1033291"/>
              <a:ext cx="2089748" cy="2053553"/>
              <a:chOff x="573681" y="-943241"/>
              <a:chExt cx="2089748" cy="2053553"/>
            </a:xfrm>
          </p:grpSpPr>
          <p:sp>
            <p:nvSpPr>
              <p:cNvPr id="1316" name="Google Shape;1316;p25"/>
              <p:cNvSpPr/>
              <p:nvPr/>
            </p:nvSpPr>
            <p:spPr>
              <a:xfrm rot="8940956">
                <a:off x="837223" y="-644960"/>
                <a:ext cx="1562666" cy="1456991"/>
              </a:xfrm>
              <a:custGeom>
                <a:rect b="b" l="l" r="r" t="t"/>
                <a:pathLst>
                  <a:path extrusionOk="0" h="28016" w="30048">
                    <a:moveTo>
                      <a:pt x="16363" y="0"/>
                    </a:moveTo>
                    <a:cubicBezTo>
                      <a:pt x="14410" y="0"/>
                      <a:pt x="12454" y="441"/>
                      <a:pt x="10688" y="1262"/>
                    </a:cubicBezTo>
                    <a:cubicBezTo>
                      <a:pt x="6462" y="3227"/>
                      <a:pt x="3978" y="6930"/>
                      <a:pt x="2570" y="10843"/>
                    </a:cubicBezTo>
                    <a:cubicBezTo>
                      <a:pt x="808" y="15745"/>
                      <a:pt x="46" y="20993"/>
                      <a:pt x="6" y="26180"/>
                    </a:cubicBezTo>
                    <a:cubicBezTo>
                      <a:pt x="0" y="26848"/>
                      <a:pt x="401" y="27489"/>
                      <a:pt x="1229" y="27614"/>
                    </a:cubicBezTo>
                    <a:cubicBezTo>
                      <a:pt x="1297" y="27625"/>
                      <a:pt x="1367" y="27629"/>
                      <a:pt x="1438" y="27629"/>
                    </a:cubicBezTo>
                    <a:cubicBezTo>
                      <a:pt x="2085" y="27629"/>
                      <a:pt x="2817" y="27213"/>
                      <a:pt x="2821" y="26606"/>
                    </a:cubicBezTo>
                    <a:cubicBezTo>
                      <a:pt x="2856" y="22284"/>
                      <a:pt x="3424" y="17980"/>
                      <a:pt x="4583" y="13816"/>
                    </a:cubicBezTo>
                    <a:cubicBezTo>
                      <a:pt x="5537" y="10384"/>
                      <a:pt x="7104" y="6695"/>
                      <a:pt x="10336" y="4460"/>
                    </a:cubicBezTo>
                    <a:cubicBezTo>
                      <a:pt x="12083" y="3251"/>
                      <a:pt x="14301" y="2456"/>
                      <a:pt x="16539" y="2456"/>
                    </a:cubicBezTo>
                    <a:cubicBezTo>
                      <a:pt x="17869" y="2456"/>
                      <a:pt x="19206" y="2737"/>
                      <a:pt x="20455" y="3379"/>
                    </a:cubicBezTo>
                    <a:cubicBezTo>
                      <a:pt x="24121" y="5262"/>
                      <a:pt x="25587" y="9128"/>
                      <a:pt x="26271" y="12518"/>
                    </a:cubicBezTo>
                    <a:cubicBezTo>
                      <a:pt x="27222" y="17218"/>
                      <a:pt x="27076" y="21978"/>
                      <a:pt x="25918" y="26562"/>
                    </a:cubicBezTo>
                    <a:cubicBezTo>
                      <a:pt x="25753" y="27210"/>
                      <a:pt x="26426" y="27888"/>
                      <a:pt x="27140" y="27997"/>
                    </a:cubicBezTo>
                    <a:cubicBezTo>
                      <a:pt x="27226" y="28010"/>
                      <a:pt x="27310" y="28016"/>
                      <a:pt x="27391" y="28016"/>
                    </a:cubicBezTo>
                    <a:cubicBezTo>
                      <a:pt x="28080" y="28016"/>
                      <a:pt x="28586" y="27570"/>
                      <a:pt x="28733" y="26988"/>
                    </a:cubicBezTo>
                    <a:cubicBezTo>
                      <a:pt x="29857" y="22544"/>
                      <a:pt x="30047" y="17877"/>
                      <a:pt x="29275" y="13306"/>
                    </a:cubicBezTo>
                    <a:cubicBezTo>
                      <a:pt x="28584" y="9207"/>
                      <a:pt x="27087" y="4839"/>
                      <a:pt x="23173" y="2089"/>
                    </a:cubicBezTo>
                    <a:cubicBezTo>
                      <a:pt x="21140" y="660"/>
                      <a:pt x="18753" y="0"/>
                      <a:pt x="163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7" name="Google Shape;1317;p25"/>
              <p:cNvSpPr/>
              <p:nvPr/>
            </p:nvSpPr>
            <p:spPr>
              <a:xfrm rot="8940956">
                <a:off x="1340473" y="-329029"/>
                <a:ext cx="550844" cy="705145"/>
              </a:xfrm>
              <a:custGeom>
                <a:rect b="b" l="l" r="r" t="t"/>
                <a:pathLst>
                  <a:path extrusionOk="0" h="13559" w="10592">
                    <a:moveTo>
                      <a:pt x="6073" y="0"/>
                    </a:moveTo>
                    <a:cubicBezTo>
                      <a:pt x="5379" y="0"/>
                      <a:pt x="4687" y="200"/>
                      <a:pt x="4080" y="653"/>
                    </a:cubicBezTo>
                    <a:cubicBezTo>
                      <a:pt x="2559" y="1784"/>
                      <a:pt x="1819" y="3723"/>
                      <a:pt x="1295" y="5372"/>
                    </a:cubicBezTo>
                    <a:cubicBezTo>
                      <a:pt x="630" y="7468"/>
                      <a:pt x="351" y="9633"/>
                      <a:pt x="103" y="11805"/>
                    </a:cubicBezTo>
                    <a:cubicBezTo>
                      <a:pt x="1" y="12699"/>
                      <a:pt x="860" y="13225"/>
                      <a:pt x="1657" y="13225"/>
                    </a:cubicBezTo>
                    <a:cubicBezTo>
                      <a:pt x="2266" y="13225"/>
                      <a:pt x="2839" y="12917"/>
                      <a:pt x="2918" y="12231"/>
                    </a:cubicBezTo>
                    <a:cubicBezTo>
                      <a:pt x="3146" y="10245"/>
                      <a:pt x="3364" y="8234"/>
                      <a:pt x="3951" y="6313"/>
                    </a:cubicBezTo>
                    <a:cubicBezTo>
                      <a:pt x="4220" y="5437"/>
                      <a:pt x="4583" y="4580"/>
                      <a:pt x="5038" y="3771"/>
                    </a:cubicBezTo>
                    <a:cubicBezTo>
                      <a:pt x="5255" y="3387"/>
                      <a:pt x="5683" y="2458"/>
                      <a:pt x="6268" y="2458"/>
                    </a:cubicBezTo>
                    <a:cubicBezTo>
                      <a:pt x="6274" y="2458"/>
                      <a:pt x="6280" y="2458"/>
                      <a:pt x="6286" y="2458"/>
                    </a:cubicBezTo>
                    <a:cubicBezTo>
                      <a:pt x="6901" y="2477"/>
                      <a:pt x="7243" y="3259"/>
                      <a:pt x="7372" y="3691"/>
                    </a:cubicBezTo>
                    <a:cubicBezTo>
                      <a:pt x="7628" y="4538"/>
                      <a:pt x="7687" y="5478"/>
                      <a:pt x="7664" y="6339"/>
                    </a:cubicBezTo>
                    <a:cubicBezTo>
                      <a:pt x="7613" y="8279"/>
                      <a:pt x="7085" y="10125"/>
                      <a:pt x="6120" y="11837"/>
                    </a:cubicBezTo>
                    <a:cubicBezTo>
                      <a:pt x="5590" y="12777"/>
                      <a:pt x="6579" y="13559"/>
                      <a:pt x="7531" y="13559"/>
                    </a:cubicBezTo>
                    <a:cubicBezTo>
                      <a:pt x="8007" y="13559"/>
                      <a:pt x="8473" y="13364"/>
                      <a:pt x="8736" y="12897"/>
                    </a:cubicBezTo>
                    <a:cubicBezTo>
                      <a:pt x="9681" y="11222"/>
                      <a:pt x="10276" y="9362"/>
                      <a:pt x="10439" y="7473"/>
                    </a:cubicBezTo>
                    <a:cubicBezTo>
                      <a:pt x="10590" y="5716"/>
                      <a:pt x="10592" y="3554"/>
                      <a:pt x="9560" y="1935"/>
                    </a:cubicBezTo>
                    <a:cubicBezTo>
                      <a:pt x="8825" y="783"/>
                      <a:pt x="7447" y="0"/>
                      <a:pt x="60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8" name="Google Shape;1318;p25"/>
              <p:cNvSpPr/>
              <p:nvPr/>
            </p:nvSpPr>
            <p:spPr>
              <a:xfrm rot="8940956">
                <a:off x="1049456" y="-688667"/>
                <a:ext cx="1057483" cy="1303106"/>
              </a:xfrm>
              <a:custGeom>
                <a:rect b="b" l="l" r="r" t="t"/>
                <a:pathLst>
                  <a:path extrusionOk="0" h="25057" w="20334">
                    <a:moveTo>
                      <a:pt x="11505" y="0"/>
                    </a:moveTo>
                    <a:cubicBezTo>
                      <a:pt x="10838" y="0"/>
                      <a:pt x="10167" y="90"/>
                      <a:pt x="9508" y="263"/>
                    </a:cubicBezTo>
                    <a:cubicBezTo>
                      <a:pt x="5718" y="1255"/>
                      <a:pt x="3724" y="4867"/>
                      <a:pt x="2536" y="7894"/>
                    </a:cubicBezTo>
                    <a:cubicBezTo>
                      <a:pt x="1066" y="11640"/>
                      <a:pt x="565" y="15617"/>
                      <a:pt x="106" y="19568"/>
                    </a:cubicBezTo>
                    <a:lnTo>
                      <a:pt x="105" y="19568"/>
                    </a:lnTo>
                    <a:cubicBezTo>
                      <a:pt x="1" y="20461"/>
                      <a:pt x="860" y="20987"/>
                      <a:pt x="1657" y="20987"/>
                    </a:cubicBezTo>
                    <a:cubicBezTo>
                      <a:pt x="2267" y="20987"/>
                      <a:pt x="2841" y="20679"/>
                      <a:pt x="2921" y="19993"/>
                    </a:cubicBezTo>
                    <a:cubicBezTo>
                      <a:pt x="3285" y="16864"/>
                      <a:pt x="3651" y="13712"/>
                      <a:pt x="4555" y="10679"/>
                    </a:cubicBezTo>
                    <a:cubicBezTo>
                      <a:pt x="4986" y="9229"/>
                      <a:pt x="5573" y="7814"/>
                      <a:pt x="6318" y="6475"/>
                    </a:cubicBezTo>
                    <a:cubicBezTo>
                      <a:pt x="6996" y="5254"/>
                      <a:pt x="7840" y="4027"/>
                      <a:pt x="9117" y="3225"/>
                    </a:cubicBezTo>
                    <a:cubicBezTo>
                      <a:pt x="9831" y="2777"/>
                      <a:pt x="10738" y="2456"/>
                      <a:pt x="11650" y="2456"/>
                    </a:cubicBezTo>
                    <a:cubicBezTo>
                      <a:pt x="12061" y="2456"/>
                      <a:pt x="12473" y="2521"/>
                      <a:pt x="12869" y="2670"/>
                    </a:cubicBezTo>
                    <a:cubicBezTo>
                      <a:pt x="13973" y="3085"/>
                      <a:pt x="14737" y="3967"/>
                      <a:pt x="15258" y="4887"/>
                    </a:cubicBezTo>
                    <a:cubicBezTo>
                      <a:pt x="16682" y="7402"/>
                      <a:pt x="17123" y="10402"/>
                      <a:pt x="17322" y="13128"/>
                    </a:cubicBezTo>
                    <a:cubicBezTo>
                      <a:pt x="17573" y="16561"/>
                      <a:pt x="17138" y="20041"/>
                      <a:pt x="16043" y="23298"/>
                    </a:cubicBezTo>
                    <a:cubicBezTo>
                      <a:pt x="15830" y="23931"/>
                      <a:pt x="16035" y="24639"/>
                      <a:pt x="16799" y="24948"/>
                    </a:cubicBezTo>
                    <a:cubicBezTo>
                      <a:pt x="16978" y="25021"/>
                      <a:pt x="17186" y="25056"/>
                      <a:pt x="17396" y="25056"/>
                    </a:cubicBezTo>
                    <a:cubicBezTo>
                      <a:pt x="17940" y="25056"/>
                      <a:pt x="18505" y="24818"/>
                      <a:pt x="18659" y="24357"/>
                    </a:cubicBezTo>
                    <a:cubicBezTo>
                      <a:pt x="19812" y="20933"/>
                      <a:pt x="20333" y="17402"/>
                      <a:pt x="20186" y="13787"/>
                    </a:cubicBezTo>
                    <a:cubicBezTo>
                      <a:pt x="20115" y="12066"/>
                      <a:pt x="19886" y="10344"/>
                      <a:pt x="19495" y="8645"/>
                    </a:cubicBezTo>
                    <a:cubicBezTo>
                      <a:pt x="19148" y="7135"/>
                      <a:pt x="18728" y="5594"/>
                      <a:pt x="17967" y="4186"/>
                    </a:cubicBezTo>
                    <a:cubicBezTo>
                      <a:pt x="17268" y="2895"/>
                      <a:pt x="16296" y="1664"/>
                      <a:pt x="14899" y="876"/>
                    </a:cubicBezTo>
                    <a:cubicBezTo>
                      <a:pt x="13841" y="279"/>
                      <a:pt x="12679" y="0"/>
                      <a:pt x="1150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19" name="Google Shape;1319;p25"/>
            <p:cNvGrpSpPr/>
            <p:nvPr/>
          </p:nvGrpSpPr>
          <p:grpSpPr>
            <a:xfrm flipH="1">
              <a:off x="7344669" y="407625"/>
              <a:ext cx="686785" cy="1018631"/>
              <a:chOff x="2555275" y="-128125"/>
              <a:chExt cx="686785" cy="1018631"/>
            </a:xfrm>
          </p:grpSpPr>
          <p:sp>
            <p:nvSpPr>
              <p:cNvPr id="1320" name="Google Shape;1320;p25"/>
              <p:cNvSpPr/>
              <p:nvPr/>
            </p:nvSpPr>
            <p:spPr>
              <a:xfrm>
                <a:off x="2590991" y="242720"/>
                <a:ext cx="577971" cy="647786"/>
              </a:xfrm>
              <a:custGeom>
                <a:rect b="b" l="l" r="r" t="t"/>
                <a:pathLst>
                  <a:path extrusionOk="0" h="12823" w="11441">
                    <a:moveTo>
                      <a:pt x="5143" y="866"/>
                    </a:moveTo>
                    <a:cubicBezTo>
                      <a:pt x="6512" y="866"/>
                      <a:pt x="7901" y="1349"/>
                      <a:pt x="9156" y="1841"/>
                    </a:cubicBezTo>
                    <a:cubicBezTo>
                      <a:pt x="9586" y="2009"/>
                      <a:pt x="10065" y="2180"/>
                      <a:pt x="10237" y="2649"/>
                    </a:cubicBezTo>
                    <a:cubicBezTo>
                      <a:pt x="10414" y="3134"/>
                      <a:pt x="10332" y="3765"/>
                      <a:pt x="10325" y="4271"/>
                    </a:cubicBezTo>
                    <a:cubicBezTo>
                      <a:pt x="10306" y="5438"/>
                      <a:pt x="10207" y="6607"/>
                      <a:pt x="9911" y="7740"/>
                    </a:cubicBezTo>
                    <a:cubicBezTo>
                      <a:pt x="9622" y="8848"/>
                      <a:pt x="9132" y="9919"/>
                      <a:pt x="8334" y="10754"/>
                    </a:cubicBezTo>
                    <a:cubicBezTo>
                      <a:pt x="7590" y="11535"/>
                      <a:pt x="6617" y="11950"/>
                      <a:pt x="5541" y="11950"/>
                    </a:cubicBezTo>
                    <a:cubicBezTo>
                      <a:pt x="5531" y="11950"/>
                      <a:pt x="5522" y="11950"/>
                      <a:pt x="5513" y="11950"/>
                    </a:cubicBezTo>
                    <a:cubicBezTo>
                      <a:pt x="3978" y="11940"/>
                      <a:pt x="1995" y="11043"/>
                      <a:pt x="1545" y="9438"/>
                    </a:cubicBezTo>
                    <a:cubicBezTo>
                      <a:pt x="1457" y="9124"/>
                      <a:pt x="1442" y="8792"/>
                      <a:pt x="1431" y="8464"/>
                    </a:cubicBezTo>
                    <a:cubicBezTo>
                      <a:pt x="1373" y="6617"/>
                      <a:pt x="1275" y="4567"/>
                      <a:pt x="2084" y="2853"/>
                    </a:cubicBezTo>
                    <a:cubicBezTo>
                      <a:pt x="2643" y="1667"/>
                      <a:pt x="3621" y="910"/>
                      <a:pt x="4960" y="869"/>
                    </a:cubicBezTo>
                    <a:cubicBezTo>
                      <a:pt x="5021" y="867"/>
                      <a:pt x="5082" y="866"/>
                      <a:pt x="5143" y="866"/>
                    </a:cubicBezTo>
                    <a:close/>
                    <a:moveTo>
                      <a:pt x="5239" y="1"/>
                    </a:moveTo>
                    <a:cubicBezTo>
                      <a:pt x="2998" y="1"/>
                      <a:pt x="1442" y="1492"/>
                      <a:pt x="852" y="3724"/>
                    </a:cubicBezTo>
                    <a:cubicBezTo>
                      <a:pt x="356" y="5607"/>
                      <a:pt x="1" y="8375"/>
                      <a:pt x="852" y="10200"/>
                    </a:cubicBezTo>
                    <a:cubicBezTo>
                      <a:pt x="1510" y="11608"/>
                      <a:pt x="3133" y="12503"/>
                      <a:pt x="4618" y="12747"/>
                    </a:cubicBezTo>
                    <a:cubicBezTo>
                      <a:pt x="4922" y="12797"/>
                      <a:pt x="5231" y="12823"/>
                      <a:pt x="5540" y="12823"/>
                    </a:cubicBezTo>
                    <a:cubicBezTo>
                      <a:pt x="6467" y="12823"/>
                      <a:pt x="7390" y="12587"/>
                      <a:pt x="8165" y="12054"/>
                    </a:cubicBezTo>
                    <a:cubicBezTo>
                      <a:pt x="9263" y="11301"/>
                      <a:pt x="10007" y="10121"/>
                      <a:pt x="10469" y="8891"/>
                    </a:cubicBezTo>
                    <a:cubicBezTo>
                      <a:pt x="10953" y="7610"/>
                      <a:pt x="11130" y="6220"/>
                      <a:pt x="11188" y="4858"/>
                    </a:cubicBezTo>
                    <a:lnTo>
                      <a:pt x="11186" y="4858"/>
                    </a:lnTo>
                    <a:cubicBezTo>
                      <a:pt x="11235" y="3720"/>
                      <a:pt x="11440" y="2237"/>
                      <a:pt x="10393" y="1476"/>
                    </a:cubicBezTo>
                    <a:cubicBezTo>
                      <a:pt x="9803" y="1048"/>
                      <a:pt x="9005" y="831"/>
                      <a:pt x="8319" y="606"/>
                    </a:cubicBezTo>
                    <a:cubicBezTo>
                      <a:pt x="7537" y="349"/>
                      <a:pt x="6738" y="149"/>
                      <a:pt x="5920" y="45"/>
                    </a:cubicBezTo>
                    <a:cubicBezTo>
                      <a:pt x="5686" y="15"/>
                      <a:pt x="5459" y="1"/>
                      <a:pt x="523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1" name="Google Shape;1321;p25"/>
              <p:cNvSpPr/>
              <p:nvPr/>
            </p:nvSpPr>
            <p:spPr>
              <a:xfrm>
                <a:off x="2555275" y="-128125"/>
                <a:ext cx="686785" cy="604543"/>
              </a:xfrm>
              <a:custGeom>
                <a:rect b="b" l="l" r="r" t="t"/>
                <a:pathLst>
                  <a:path extrusionOk="0" h="11967" w="13595">
                    <a:moveTo>
                      <a:pt x="4691" y="934"/>
                    </a:moveTo>
                    <a:cubicBezTo>
                      <a:pt x="5012" y="934"/>
                      <a:pt x="5328" y="1005"/>
                      <a:pt x="5641" y="1079"/>
                    </a:cubicBezTo>
                    <a:cubicBezTo>
                      <a:pt x="7439" y="1506"/>
                      <a:pt x="9443" y="1947"/>
                      <a:pt x="10888" y="3177"/>
                    </a:cubicBezTo>
                    <a:cubicBezTo>
                      <a:pt x="11885" y="4025"/>
                      <a:pt x="12359" y="5168"/>
                      <a:pt x="12051" y="6471"/>
                    </a:cubicBezTo>
                    <a:cubicBezTo>
                      <a:pt x="11722" y="7860"/>
                      <a:pt x="10853" y="9135"/>
                      <a:pt x="10015" y="10267"/>
                    </a:cubicBezTo>
                    <a:cubicBezTo>
                      <a:pt x="9740" y="10638"/>
                      <a:pt x="9449" y="11055"/>
                      <a:pt x="8953" y="11098"/>
                    </a:cubicBezTo>
                    <a:cubicBezTo>
                      <a:pt x="8909" y="11102"/>
                      <a:pt x="8866" y="11104"/>
                      <a:pt x="8821" y="11104"/>
                    </a:cubicBezTo>
                    <a:cubicBezTo>
                      <a:pt x="8340" y="11104"/>
                      <a:pt x="7809" y="10887"/>
                      <a:pt x="7363" y="10759"/>
                    </a:cubicBezTo>
                    <a:cubicBezTo>
                      <a:pt x="6243" y="10436"/>
                      <a:pt x="5139" y="10035"/>
                      <a:pt x="4123" y="9453"/>
                    </a:cubicBezTo>
                    <a:cubicBezTo>
                      <a:pt x="3129" y="8885"/>
                      <a:pt x="2224" y="8132"/>
                      <a:pt x="1626" y="7143"/>
                    </a:cubicBezTo>
                    <a:cubicBezTo>
                      <a:pt x="1063" y="6213"/>
                      <a:pt x="918" y="5156"/>
                      <a:pt x="1210" y="4107"/>
                    </a:cubicBezTo>
                    <a:cubicBezTo>
                      <a:pt x="1620" y="2628"/>
                      <a:pt x="3005" y="949"/>
                      <a:pt x="4672" y="934"/>
                    </a:cubicBezTo>
                    <a:cubicBezTo>
                      <a:pt x="4678" y="934"/>
                      <a:pt x="4684" y="934"/>
                      <a:pt x="4691" y="934"/>
                    </a:cubicBezTo>
                    <a:close/>
                    <a:moveTo>
                      <a:pt x="4928" y="1"/>
                    </a:moveTo>
                    <a:cubicBezTo>
                      <a:pt x="4650" y="1"/>
                      <a:pt x="4378" y="22"/>
                      <a:pt x="4117" y="67"/>
                    </a:cubicBezTo>
                    <a:cubicBezTo>
                      <a:pt x="2585" y="333"/>
                      <a:pt x="1298" y="1666"/>
                      <a:pt x="675" y="3035"/>
                    </a:cubicBezTo>
                    <a:cubicBezTo>
                      <a:pt x="162" y="4159"/>
                      <a:pt x="1" y="5458"/>
                      <a:pt x="415" y="6640"/>
                    </a:cubicBezTo>
                    <a:cubicBezTo>
                      <a:pt x="856" y="7897"/>
                      <a:pt x="1802" y="8924"/>
                      <a:pt x="2866" y="9692"/>
                    </a:cubicBezTo>
                    <a:cubicBezTo>
                      <a:pt x="3977" y="10492"/>
                      <a:pt x="5272" y="11026"/>
                      <a:pt x="6570" y="11439"/>
                    </a:cubicBezTo>
                    <a:cubicBezTo>
                      <a:pt x="7253" y="11655"/>
                      <a:pt x="8052" y="11966"/>
                      <a:pt x="8801" y="11966"/>
                    </a:cubicBezTo>
                    <a:cubicBezTo>
                      <a:pt x="9244" y="11966"/>
                      <a:pt x="9669" y="11858"/>
                      <a:pt x="10043" y="11556"/>
                    </a:cubicBezTo>
                    <a:cubicBezTo>
                      <a:pt x="10612" y="11098"/>
                      <a:pt x="11029" y="10384"/>
                      <a:pt x="11426" y="9782"/>
                    </a:cubicBezTo>
                    <a:cubicBezTo>
                      <a:pt x="11879" y="9094"/>
                      <a:pt x="12281" y="8376"/>
                      <a:pt x="12595" y="7612"/>
                    </a:cubicBezTo>
                    <a:cubicBezTo>
                      <a:pt x="13595" y="5184"/>
                      <a:pt x="12566" y="3025"/>
                      <a:pt x="10368" y="1760"/>
                    </a:cubicBezTo>
                    <a:cubicBezTo>
                      <a:pt x="8903" y="915"/>
                      <a:pt x="6765" y="1"/>
                      <a:pt x="492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22" name="Google Shape;1322;p25"/>
          <p:cNvSpPr/>
          <p:nvPr/>
        </p:nvSpPr>
        <p:spPr>
          <a:xfrm flipH="1" rot="4773718">
            <a:off x="8703305" y="3639991"/>
            <a:ext cx="219" cy="1021"/>
          </a:xfrm>
          <a:custGeom>
            <a:rect b="b" l="l" r="r" t="t"/>
            <a:pathLst>
              <a:path extrusionOk="0" h="14" w="3">
                <a:moveTo>
                  <a:pt x="0" y="0"/>
                </a:moveTo>
                <a:lnTo>
                  <a:pt x="0" y="2"/>
                </a:lnTo>
                <a:cubicBezTo>
                  <a:pt x="2" y="5"/>
                  <a:pt x="2" y="8"/>
                  <a:pt x="2" y="11"/>
                </a:cubicBezTo>
                <a:cubicBezTo>
                  <a:pt x="2" y="11"/>
                  <a:pt x="3" y="12"/>
                  <a:pt x="3" y="12"/>
                </a:cubicBezTo>
                <a:lnTo>
                  <a:pt x="3" y="12"/>
                </a:lnTo>
                <a:cubicBezTo>
                  <a:pt x="3" y="9"/>
                  <a:pt x="2" y="6"/>
                  <a:pt x="2" y="2"/>
                </a:cubicBezTo>
                <a:cubicBezTo>
                  <a:pt x="2" y="2"/>
                  <a:pt x="0" y="0"/>
                  <a:pt x="0" y="0"/>
                </a:cubicBezTo>
                <a:close/>
                <a:moveTo>
                  <a:pt x="3" y="12"/>
                </a:moveTo>
                <a:cubicBezTo>
                  <a:pt x="3" y="12"/>
                  <a:pt x="3" y="13"/>
                  <a:pt x="3" y="13"/>
                </a:cubicBezTo>
                <a:cubicBezTo>
                  <a:pt x="3" y="13"/>
                  <a:pt x="3" y="13"/>
                  <a:pt x="3" y="12"/>
                </a:cubicBezTo>
                <a:cubicBezTo>
                  <a:pt x="3" y="12"/>
                  <a:pt x="3" y="12"/>
                  <a:pt x="3" y="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3" name="Google Shape;1323;p25"/>
          <p:cNvSpPr/>
          <p:nvPr/>
        </p:nvSpPr>
        <p:spPr>
          <a:xfrm flipH="1" rot="4773718">
            <a:off x="8629409" y="3562856"/>
            <a:ext cx="156182" cy="157422"/>
          </a:xfrm>
          <a:custGeom>
            <a:rect b="b" l="l" r="r" t="t"/>
            <a:pathLst>
              <a:path extrusionOk="0" h="2159" w="2142">
                <a:moveTo>
                  <a:pt x="1089" y="0"/>
                </a:moveTo>
                <a:cubicBezTo>
                  <a:pt x="1008" y="0"/>
                  <a:pt x="927" y="10"/>
                  <a:pt x="847" y="30"/>
                </a:cubicBezTo>
                <a:cubicBezTo>
                  <a:pt x="417" y="137"/>
                  <a:pt x="135" y="504"/>
                  <a:pt x="67" y="929"/>
                </a:cubicBezTo>
                <a:cubicBezTo>
                  <a:pt x="0" y="1340"/>
                  <a:pt x="210" y="1740"/>
                  <a:pt x="541" y="1974"/>
                </a:cubicBezTo>
                <a:cubicBezTo>
                  <a:pt x="700" y="2084"/>
                  <a:pt x="904" y="2154"/>
                  <a:pt x="1097" y="2159"/>
                </a:cubicBezTo>
                <a:cubicBezTo>
                  <a:pt x="1103" y="2159"/>
                  <a:pt x="1109" y="2159"/>
                  <a:pt x="1116" y="2159"/>
                </a:cubicBezTo>
                <a:cubicBezTo>
                  <a:pt x="1336" y="2159"/>
                  <a:pt x="1535" y="2084"/>
                  <a:pt x="1709" y="1949"/>
                </a:cubicBezTo>
                <a:cubicBezTo>
                  <a:pt x="1986" y="1734"/>
                  <a:pt x="2142" y="1336"/>
                  <a:pt x="2067" y="988"/>
                </a:cubicBezTo>
                <a:cubicBezTo>
                  <a:pt x="2077" y="808"/>
                  <a:pt x="2038" y="625"/>
                  <a:pt x="1938" y="465"/>
                </a:cubicBezTo>
                <a:cubicBezTo>
                  <a:pt x="1754" y="173"/>
                  <a:pt x="1427" y="0"/>
                  <a:pt x="108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24" name="Google Shape;1324;p25"/>
          <p:cNvGrpSpPr/>
          <p:nvPr/>
        </p:nvGrpSpPr>
        <p:grpSpPr>
          <a:xfrm>
            <a:off x="7421310" y="3389113"/>
            <a:ext cx="1827344" cy="2166512"/>
            <a:chOff x="7421310" y="3389113"/>
            <a:chExt cx="1827344" cy="2166512"/>
          </a:xfrm>
        </p:grpSpPr>
        <p:sp>
          <p:nvSpPr>
            <p:cNvPr id="1325" name="Google Shape;1325;p25"/>
            <p:cNvSpPr/>
            <p:nvPr/>
          </p:nvSpPr>
          <p:spPr>
            <a:xfrm flipH="1" rot="4773718">
              <a:off x="8853268" y="3452328"/>
              <a:ext cx="156474" cy="163838"/>
            </a:xfrm>
            <a:custGeom>
              <a:rect b="b" l="l" r="r" t="t"/>
              <a:pathLst>
                <a:path extrusionOk="0" h="2247" w="2146">
                  <a:moveTo>
                    <a:pt x="992" y="1"/>
                  </a:moveTo>
                  <a:cubicBezTo>
                    <a:pt x="925" y="1"/>
                    <a:pt x="857" y="7"/>
                    <a:pt x="789" y="21"/>
                  </a:cubicBezTo>
                  <a:cubicBezTo>
                    <a:pt x="371" y="104"/>
                    <a:pt x="56" y="482"/>
                    <a:pt x="20" y="902"/>
                  </a:cubicBezTo>
                  <a:cubicBezTo>
                    <a:pt x="0" y="1143"/>
                    <a:pt x="94" y="1370"/>
                    <a:pt x="251" y="1541"/>
                  </a:cubicBezTo>
                  <a:lnTo>
                    <a:pt x="250" y="1541"/>
                  </a:lnTo>
                  <a:cubicBezTo>
                    <a:pt x="318" y="1827"/>
                    <a:pt x="520" y="2074"/>
                    <a:pt x="794" y="2189"/>
                  </a:cubicBezTo>
                  <a:cubicBezTo>
                    <a:pt x="887" y="2228"/>
                    <a:pt x="987" y="2246"/>
                    <a:pt x="1089" y="2246"/>
                  </a:cubicBezTo>
                  <a:cubicBezTo>
                    <a:pt x="1243" y="2246"/>
                    <a:pt x="1399" y="2204"/>
                    <a:pt x="1535" y="2130"/>
                  </a:cubicBezTo>
                  <a:cubicBezTo>
                    <a:pt x="1558" y="2134"/>
                    <a:pt x="1581" y="2136"/>
                    <a:pt x="1604" y="2136"/>
                  </a:cubicBezTo>
                  <a:cubicBezTo>
                    <a:pt x="1727" y="2136"/>
                    <a:pt x="1843" y="2074"/>
                    <a:pt x="1926" y="1964"/>
                  </a:cubicBezTo>
                  <a:cubicBezTo>
                    <a:pt x="2115" y="1713"/>
                    <a:pt x="2146" y="1357"/>
                    <a:pt x="2043" y="1058"/>
                  </a:cubicBezTo>
                  <a:cubicBezTo>
                    <a:pt x="2065" y="860"/>
                    <a:pt x="2010" y="651"/>
                    <a:pt x="1899" y="489"/>
                  </a:cubicBezTo>
                  <a:cubicBezTo>
                    <a:pt x="1694" y="187"/>
                    <a:pt x="1352" y="1"/>
                    <a:pt x="9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25"/>
            <p:cNvSpPr/>
            <p:nvPr/>
          </p:nvSpPr>
          <p:spPr>
            <a:xfrm flipH="1" rot="4773718">
              <a:off x="8683470" y="3639120"/>
              <a:ext cx="583" cy="292"/>
            </a:xfrm>
            <a:custGeom>
              <a:rect b="b" l="l" r="r" t="t"/>
              <a:pathLst>
                <a:path extrusionOk="0" h="4" w="8">
                  <a:moveTo>
                    <a:pt x="8" y="0"/>
                  </a:moveTo>
                  <a:cubicBezTo>
                    <a:pt x="8" y="0"/>
                    <a:pt x="6" y="0"/>
                    <a:pt x="3" y="2"/>
                  </a:cubicBezTo>
                  <a:cubicBezTo>
                    <a:pt x="2" y="2"/>
                    <a:pt x="2" y="2"/>
                    <a:pt x="1" y="3"/>
                  </a:cubicBezTo>
                  <a:cubicBezTo>
                    <a:pt x="2" y="2"/>
                    <a:pt x="5" y="2"/>
                    <a:pt x="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25"/>
            <p:cNvSpPr/>
            <p:nvPr/>
          </p:nvSpPr>
          <p:spPr>
            <a:xfrm flipH="1" rot="4773718">
              <a:off x="8368372" y="3702782"/>
              <a:ext cx="187389" cy="162234"/>
            </a:xfrm>
            <a:custGeom>
              <a:rect b="b" l="l" r="r" t="t"/>
              <a:pathLst>
                <a:path extrusionOk="0" h="2225" w="2570">
                  <a:moveTo>
                    <a:pt x="1383" y="1"/>
                  </a:moveTo>
                  <a:cubicBezTo>
                    <a:pt x="1315" y="1"/>
                    <a:pt x="1247" y="7"/>
                    <a:pt x="1178" y="18"/>
                  </a:cubicBezTo>
                  <a:cubicBezTo>
                    <a:pt x="869" y="70"/>
                    <a:pt x="592" y="256"/>
                    <a:pt x="412" y="507"/>
                  </a:cubicBezTo>
                  <a:cubicBezTo>
                    <a:pt x="1" y="1079"/>
                    <a:pt x="314" y="1966"/>
                    <a:pt x="976" y="2180"/>
                  </a:cubicBezTo>
                  <a:cubicBezTo>
                    <a:pt x="1071" y="2210"/>
                    <a:pt x="1168" y="2225"/>
                    <a:pt x="1263" y="2225"/>
                  </a:cubicBezTo>
                  <a:cubicBezTo>
                    <a:pt x="1496" y="2225"/>
                    <a:pt x="1724" y="2141"/>
                    <a:pt x="1917" y="2004"/>
                  </a:cubicBezTo>
                  <a:cubicBezTo>
                    <a:pt x="1977" y="1989"/>
                    <a:pt x="2037" y="1965"/>
                    <a:pt x="2090" y="1921"/>
                  </a:cubicBezTo>
                  <a:cubicBezTo>
                    <a:pt x="2566" y="1533"/>
                    <a:pt x="2569" y="699"/>
                    <a:pt x="2122" y="287"/>
                  </a:cubicBezTo>
                  <a:cubicBezTo>
                    <a:pt x="1914" y="95"/>
                    <a:pt x="1656" y="1"/>
                    <a:pt x="13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25"/>
            <p:cNvSpPr/>
            <p:nvPr/>
          </p:nvSpPr>
          <p:spPr>
            <a:xfrm flipH="1" rot="4773718">
              <a:off x="8153642" y="3915009"/>
              <a:ext cx="122423" cy="121037"/>
            </a:xfrm>
            <a:custGeom>
              <a:rect b="b" l="l" r="r" t="t"/>
              <a:pathLst>
                <a:path extrusionOk="0" h="1660" w="1679">
                  <a:moveTo>
                    <a:pt x="836" y="0"/>
                  </a:moveTo>
                  <a:cubicBezTo>
                    <a:pt x="627" y="0"/>
                    <a:pt x="425" y="77"/>
                    <a:pt x="266" y="214"/>
                  </a:cubicBezTo>
                  <a:cubicBezTo>
                    <a:pt x="169" y="296"/>
                    <a:pt x="104" y="403"/>
                    <a:pt x="57" y="518"/>
                  </a:cubicBezTo>
                  <a:cubicBezTo>
                    <a:pt x="19" y="606"/>
                    <a:pt x="0" y="706"/>
                    <a:pt x="0" y="801"/>
                  </a:cubicBezTo>
                  <a:cubicBezTo>
                    <a:pt x="0" y="1026"/>
                    <a:pt x="78" y="1251"/>
                    <a:pt x="236" y="1417"/>
                  </a:cubicBezTo>
                  <a:lnTo>
                    <a:pt x="234" y="1417"/>
                  </a:lnTo>
                  <a:cubicBezTo>
                    <a:pt x="322" y="1508"/>
                    <a:pt x="423" y="1571"/>
                    <a:pt x="540" y="1616"/>
                  </a:cubicBezTo>
                  <a:cubicBezTo>
                    <a:pt x="598" y="1638"/>
                    <a:pt x="660" y="1646"/>
                    <a:pt x="719" y="1655"/>
                  </a:cubicBezTo>
                  <a:cubicBezTo>
                    <a:pt x="739" y="1658"/>
                    <a:pt x="760" y="1660"/>
                    <a:pt x="780" y="1660"/>
                  </a:cubicBezTo>
                  <a:cubicBezTo>
                    <a:pt x="794" y="1660"/>
                    <a:pt x="809" y="1659"/>
                    <a:pt x="823" y="1658"/>
                  </a:cubicBezTo>
                  <a:cubicBezTo>
                    <a:pt x="951" y="1649"/>
                    <a:pt x="1064" y="1629"/>
                    <a:pt x="1181" y="1568"/>
                  </a:cubicBezTo>
                  <a:cubicBezTo>
                    <a:pt x="1191" y="1563"/>
                    <a:pt x="1198" y="1554"/>
                    <a:pt x="1208" y="1548"/>
                  </a:cubicBezTo>
                  <a:cubicBezTo>
                    <a:pt x="1270" y="1532"/>
                    <a:pt x="1329" y="1508"/>
                    <a:pt x="1383" y="1465"/>
                  </a:cubicBezTo>
                  <a:cubicBezTo>
                    <a:pt x="1429" y="1424"/>
                    <a:pt x="1468" y="1375"/>
                    <a:pt x="1504" y="1327"/>
                  </a:cubicBezTo>
                  <a:cubicBezTo>
                    <a:pt x="1526" y="1300"/>
                    <a:pt x="1543" y="1271"/>
                    <a:pt x="1559" y="1239"/>
                  </a:cubicBezTo>
                  <a:cubicBezTo>
                    <a:pt x="1615" y="1124"/>
                    <a:pt x="1650" y="1017"/>
                    <a:pt x="1660" y="887"/>
                  </a:cubicBezTo>
                  <a:cubicBezTo>
                    <a:pt x="1679" y="664"/>
                    <a:pt x="1601" y="443"/>
                    <a:pt x="1458" y="271"/>
                  </a:cubicBezTo>
                  <a:cubicBezTo>
                    <a:pt x="1319" y="104"/>
                    <a:pt x="1093" y="12"/>
                    <a:pt x="879" y="1"/>
                  </a:cubicBezTo>
                  <a:cubicBezTo>
                    <a:pt x="865" y="1"/>
                    <a:pt x="850" y="0"/>
                    <a:pt x="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25"/>
            <p:cNvSpPr/>
            <p:nvPr/>
          </p:nvSpPr>
          <p:spPr>
            <a:xfrm flipH="1" rot="4773718">
              <a:off x="7905901" y="4083260"/>
              <a:ext cx="142839" cy="153776"/>
            </a:xfrm>
            <a:custGeom>
              <a:rect b="b" l="l" r="r" t="t"/>
              <a:pathLst>
                <a:path extrusionOk="0" h="2109" w="1959">
                  <a:moveTo>
                    <a:pt x="981" y="1"/>
                  </a:moveTo>
                  <a:cubicBezTo>
                    <a:pt x="845" y="1"/>
                    <a:pt x="707" y="31"/>
                    <a:pt x="582" y="83"/>
                  </a:cubicBezTo>
                  <a:cubicBezTo>
                    <a:pt x="426" y="146"/>
                    <a:pt x="296" y="267"/>
                    <a:pt x="202" y="410"/>
                  </a:cubicBezTo>
                  <a:cubicBezTo>
                    <a:pt x="147" y="456"/>
                    <a:pt x="101" y="510"/>
                    <a:pt x="78" y="581"/>
                  </a:cubicBezTo>
                  <a:cubicBezTo>
                    <a:pt x="65" y="622"/>
                    <a:pt x="62" y="670"/>
                    <a:pt x="65" y="719"/>
                  </a:cubicBezTo>
                  <a:cubicBezTo>
                    <a:pt x="64" y="720"/>
                    <a:pt x="64" y="722"/>
                    <a:pt x="64" y="723"/>
                  </a:cubicBezTo>
                  <a:cubicBezTo>
                    <a:pt x="0" y="1019"/>
                    <a:pt x="36" y="1342"/>
                    <a:pt x="204" y="1601"/>
                  </a:cubicBezTo>
                  <a:cubicBezTo>
                    <a:pt x="383" y="1878"/>
                    <a:pt x="670" y="2101"/>
                    <a:pt x="1012" y="2109"/>
                  </a:cubicBezTo>
                  <a:cubicBezTo>
                    <a:pt x="1017" y="2109"/>
                    <a:pt x="1022" y="2109"/>
                    <a:pt x="1027" y="2109"/>
                  </a:cubicBezTo>
                  <a:cubicBezTo>
                    <a:pt x="1333" y="2109"/>
                    <a:pt x="1616" y="1934"/>
                    <a:pt x="1769" y="1670"/>
                  </a:cubicBezTo>
                  <a:cubicBezTo>
                    <a:pt x="1929" y="1393"/>
                    <a:pt x="1958" y="1070"/>
                    <a:pt x="1836" y="774"/>
                  </a:cubicBezTo>
                  <a:cubicBezTo>
                    <a:pt x="1815" y="728"/>
                    <a:pt x="1785" y="686"/>
                    <a:pt x="1756" y="643"/>
                  </a:cubicBezTo>
                  <a:cubicBezTo>
                    <a:pt x="1723" y="443"/>
                    <a:pt x="1619" y="257"/>
                    <a:pt x="1440" y="136"/>
                  </a:cubicBezTo>
                  <a:cubicBezTo>
                    <a:pt x="1303" y="42"/>
                    <a:pt x="1143" y="1"/>
                    <a:pt x="9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25"/>
            <p:cNvSpPr/>
            <p:nvPr/>
          </p:nvSpPr>
          <p:spPr>
            <a:xfrm flipH="1" rot="4773718">
              <a:off x="7749560" y="4332196"/>
              <a:ext cx="130881" cy="126141"/>
            </a:xfrm>
            <a:custGeom>
              <a:rect b="b" l="l" r="r" t="t"/>
              <a:pathLst>
                <a:path extrusionOk="0" h="1730" w="1795">
                  <a:moveTo>
                    <a:pt x="894" y="1"/>
                  </a:moveTo>
                  <a:cubicBezTo>
                    <a:pt x="809" y="1"/>
                    <a:pt x="724" y="14"/>
                    <a:pt x="643" y="42"/>
                  </a:cubicBezTo>
                  <a:cubicBezTo>
                    <a:pt x="440" y="109"/>
                    <a:pt x="261" y="225"/>
                    <a:pt x="145" y="410"/>
                  </a:cubicBezTo>
                  <a:cubicBezTo>
                    <a:pt x="33" y="590"/>
                    <a:pt x="1" y="808"/>
                    <a:pt x="43" y="1014"/>
                  </a:cubicBezTo>
                  <a:cubicBezTo>
                    <a:pt x="120" y="1395"/>
                    <a:pt x="474" y="1730"/>
                    <a:pt x="871" y="1730"/>
                  </a:cubicBezTo>
                  <a:cubicBezTo>
                    <a:pt x="874" y="1730"/>
                    <a:pt x="878" y="1730"/>
                    <a:pt x="881" y="1730"/>
                  </a:cubicBezTo>
                  <a:cubicBezTo>
                    <a:pt x="1116" y="1727"/>
                    <a:pt x="1347" y="1638"/>
                    <a:pt x="1515" y="1470"/>
                  </a:cubicBezTo>
                  <a:cubicBezTo>
                    <a:pt x="1680" y="1306"/>
                    <a:pt x="1794" y="1076"/>
                    <a:pt x="1793" y="840"/>
                  </a:cubicBezTo>
                  <a:cubicBezTo>
                    <a:pt x="1793" y="739"/>
                    <a:pt x="1763" y="639"/>
                    <a:pt x="1692" y="563"/>
                  </a:cubicBezTo>
                  <a:cubicBezTo>
                    <a:pt x="1682" y="554"/>
                    <a:pt x="1667" y="547"/>
                    <a:pt x="1657" y="538"/>
                  </a:cubicBezTo>
                  <a:cubicBezTo>
                    <a:pt x="1647" y="508"/>
                    <a:pt x="1639" y="477"/>
                    <a:pt x="1624" y="447"/>
                  </a:cubicBezTo>
                  <a:cubicBezTo>
                    <a:pt x="1498" y="167"/>
                    <a:pt x="1195" y="1"/>
                    <a:pt x="8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25"/>
            <p:cNvSpPr/>
            <p:nvPr/>
          </p:nvSpPr>
          <p:spPr>
            <a:xfrm flipH="1" rot="4773718">
              <a:off x="7564739" y="4603814"/>
              <a:ext cx="150859" cy="141089"/>
            </a:xfrm>
            <a:custGeom>
              <a:rect b="b" l="l" r="r" t="t"/>
              <a:pathLst>
                <a:path extrusionOk="0" h="1935" w="2069">
                  <a:moveTo>
                    <a:pt x="1080" y="1"/>
                  </a:moveTo>
                  <a:cubicBezTo>
                    <a:pt x="933" y="1"/>
                    <a:pt x="786" y="38"/>
                    <a:pt x="651" y="95"/>
                  </a:cubicBezTo>
                  <a:cubicBezTo>
                    <a:pt x="459" y="178"/>
                    <a:pt x="283" y="341"/>
                    <a:pt x="178" y="521"/>
                  </a:cubicBezTo>
                  <a:cubicBezTo>
                    <a:pt x="55" y="733"/>
                    <a:pt x="1" y="996"/>
                    <a:pt x="70" y="1235"/>
                  </a:cubicBezTo>
                  <a:cubicBezTo>
                    <a:pt x="158" y="1535"/>
                    <a:pt x="367" y="1766"/>
                    <a:pt x="657" y="1883"/>
                  </a:cubicBezTo>
                  <a:cubicBezTo>
                    <a:pt x="746" y="1918"/>
                    <a:pt x="836" y="1934"/>
                    <a:pt x="927" y="1934"/>
                  </a:cubicBezTo>
                  <a:cubicBezTo>
                    <a:pt x="1066" y="1934"/>
                    <a:pt x="1205" y="1896"/>
                    <a:pt x="1331" y="1831"/>
                  </a:cubicBezTo>
                  <a:cubicBezTo>
                    <a:pt x="1351" y="1834"/>
                    <a:pt x="1368" y="1844"/>
                    <a:pt x="1389" y="1844"/>
                  </a:cubicBezTo>
                  <a:cubicBezTo>
                    <a:pt x="1495" y="1844"/>
                    <a:pt x="1583" y="1810"/>
                    <a:pt x="1666" y="1743"/>
                  </a:cubicBezTo>
                  <a:cubicBezTo>
                    <a:pt x="2026" y="1452"/>
                    <a:pt x="2068" y="911"/>
                    <a:pt x="1875" y="515"/>
                  </a:cubicBezTo>
                  <a:cubicBezTo>
                    <a:pt x="1770" y="300"/>
                    <a:pt x="1585" y="140"/>
                    <a:pt x="1364" y="54"/>
                  </a:cubicBezTo>
                  <a:cubicBezTo>
                    <a:pt x="1272" y="17"/>
                    <a:pt x="1176" y="1"/>
                    <a:pt x="10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25"/>
            <p:cNvSpPr/>
            <p:nvPr/>
          </p:nvSpPr>
          <p:spPr>
            <a:xfrm flipH="1" rot="4773718">
              <a:off x="7497985" y="4876523"/>
              <a:ext cx="121694" cy="120892"/>
            </a:xfrm>
            <a:custGeom>
              <a:rect b="b" l="l" r="r" t="t"/>
              <a:pathLst>
                <a:path extrusionOk="0" h="1658" w="1669">
                  <a:moveTo>
                    <a:pt x="873" y="0"/>
                  </a:moveTo>
                  <a:cubicBezTo>
                    <a:pt x="649" y="0"/>
                    <a:pt x="423" y="89"/>
                    <a:pt x="259" y="243"/>
                  </a:cubicBezTo>
                  <a:cubicBezTo>
                    <a:pt x="206" y="294"/>
                    <a:pt x="154" y="354"/>
                    <a:pt x="116" y="419"/>
                  </a:cubicBezTo>
                  <a:cubicBezTo>
                    <a:pt x="79" y="484"/>
                    <a:pt x="46" y="556"/>
                    <a:pt x="31" y="630"/>
                  </a:cubicBezTo>
                  <a:cubicBezTo>
                    <a:pt x="7" y="748"/>
                    <a:pt x="1" y="844"/>
                    <a:pt x="22" y="963"/>
                  </a:cubicBezTo>
                  <a:cubicBezTo>
                    <a:pt x="27" y="986"/>
                    <a:pt x="33" y="1008"/>
                    <a:pt x="40" y="1028"/>
                  </a:cubicBezTo>
                  <a:lnTo>
                    <a:pt x="40" y="1030"/>
                  </a:lnTo>
                  <a:cubicBezTo>
                    <a:pt x="57" y="1083"/>
                    <a:pt x="77" y="1139"/>
                    <a:pt x="105" y="1191"/>
                  </a:cubicBezTo>
                  <a:cubicBezTo>
                    <a:pt x="185" y="1340"/>
                    <a:pt x="318" y="1480"/>
                    <a:pt x="471" y="1555"/>
                  </a:cubicBezTo>
                  <a:cubicBezTo>
                    <a:pt x="584" y="1610"/>
                    <a:pt x="679" y="1642"/>
                    <a:pt x="804" y="1656"/>
                  </a:cubicBezTo>
                  <a:cubicBezTo>
                    <a:pt x="818" y="1657"/>
                    <a:pt x="831" y="1658"/>
                    <a:pt x="844" y="1658"/>
                  </a:cubicBezTo>
                  <a:cubicBezTo>
                    <a:pt x="873" y="1658"/>
                    <a:pt x="902" y="1655"/>
                    <a:pt x="931" y="1653"/>
                  </a:cubicBezTo>
                  <a:cubicBezTo>
                    <a:pt x="979" y="1649"/>
                    <a:pt x="1024" y="1644"/>
                    <a:pt x="1069" y="1631"/>
                  </a:cubicBezTo>
                  <a:cubicBezTo>
                    <a:pt x="1103" y="1620"/>
                    <a:pt x="1133" y="1604"/>
                    <a:pt x="1165" y="1587"/>
                  </a:cubicBezTo>
                  <a:cubicBezTo>
                    <a:pt x="1188" y="1579"/>
                    <a:pt x="1211" y="1578"/>
                    <a:pt x="1233" y="1566"/>
                  </a:cubicBezTo>
                  <a:cubicBezTo>
                    <a:pt x="1366" y="1497"/>
                    <a:pt x="1486" y="1382"/>
                    <a:pt x="1553" y="1248"/>
                  </a:cubicBezTo>
                  <a:cubicBezTo>
                    <a:pt x="1621" y="1112"/>
                    <a:pt x="1669" y="963"/>
                    <a:pt x="1662" y="809"/>
                  </a:cubicBezTo>
                  <a:cubicBezTo>
                    <a:pt x="1657" y="731"/>
                    <a:pt x="1653" y="652"/>
                    <a:pt x="1628" y="577"/>
                  </a:cubicBezTo>
                  <a:cubicBezTo>
                    <a:pt x="1605" y="506"/>
                    <a:pt x="1581" y="431"/>
                    <a:pt x="1538" y="369"/>
                  </a:cubicBezTo>
                  <a:cubicBezTo>
                    <a:pt x="1473" y="271"/>
                    <a:pt x="1415" y="209"/>
                    <a:pt x="1321" y="138"/>
                  </a:cubicBezTo>
                  <a:cubicBezTo>
                    <a:pt x="1262" y="92"/>
                    <a:pt x="1187" y="59"/>
                    <a:pt x="1116" y="37"/>
                  </a:cubicBezTo>
                  <a:cubicBezTo>
                    <a:pt x="1037" y="12"/>
                    <a:pt x="956" y="0"/>
                    <a:pt x="8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25"/>
            <p:cNvSpPr/>
            <p:nvPr/>
          </p:nvSpPr>
          <p:spPr>
            <a:xfrm flipH="1" rot="4773718">
              <a:off x="7430861" y="5109166"/>
              <a:ext cx="130881" cy="125412"/>
            </a:xfrm>
            <a:custGeom>
              <a:rect b="b" l="l" r="r" t="t"/>
              <a:pathLst>
                <a:path extrusionOk="0" h="1720" w="1795">
                  <a:moveTo>
                    <a:pt x="908" y="0"/>
                  </a:moveTo>
                  <a:cubicBezTo>
                    <a:pt x="817" y="0"/>
                    <a:pt x="723" y="9"/>
                    <a:pt x="637" y="38"/>
                  </a:cubicBezTo>
                  <a:cubicBezTo>
                    <a:pt x="436" y="103"/>
                    <a:pt x="260" y="218"/>
                    <a:pt x="145" y="398"/>
                  </a:cubicBezTo>
                  <a:cubicBezTo>
                    <a:pt x="31" y="577"/>
                    <a:pt x="0" y="794"/>
                    <a:pt x="39" y="1000"/>
                  </a:cubicBezTo>
                  <a:cubicBezTo>
                    <a:pt x="71" y="1172"/>
                    <a:pt x="166" y="1352"/>
                    <a:pt x="295" y="1472"/>
                  </a:cubicBezTo>
                  <a:cubicBezTo>
                    <a:pt x="448" y="1616"/>
                    <a:pt x="641" y="1713"/>
                    <a:pt x="855" y="1719"/>
                  </a:cubicBezTo>
                  <a:cubicBezTo>
                    <a:pt x="862" y="1719"/>
                    <a:pt x="869" y="1719"/>
                    <a:pt x="876" y="1719"/>
                  </a:cubicBezTo>
                  <a:cubicBezTo>
                    <a:pt x="1102" y="1719"/>
                    <a:pt x="1314" y="1629"/>
                    <a:pt x="1484" y="1482"/>
                  </a:cubicBezTo>
                  <a:cubicBezTo>
                    <a:pt x="1658" y="1329"/>
                    <a:pt x="1761" y="1113"/>
                    <a:pt x="1784" y="883"/>
                  </a:cubicBezTo>
                  <a:cubicBezTo>
                    <a:pt x="1794" y="778"/>
                    <a:pt x="1744" y="674"/>
                    <a:pt x="1666" y="598"/>
                  </a:cubicBezTo>
                  <a:cubicBezTo>
                    <a:pt x="1653" y="547"/>
                    <a:pt x="1634" y="497"/>
                    <a:pt x="1614" y="448"/>
                  </a:cubicBezTo>
                  <a:cubicBezTo>
                    <a:pt x="1602" y="422"/>
                    <a:pt x="1588" y="397"/>
                    <a:pt x="1572" y="374"/>
                  </a:cubicBezTo>
                  <a:cubicBezTo>
                    <a:pt x="1539" y="325"/>
                    <a:pt x="1505" y="273"/>
                    <a:pt x="1462" y="233"/>
                  </a:cubicBezTo>
                  <a:cubicBezTo>
                    <a:pt x="1373" y="147"/>
                    <a:pt x="1280" y="90"/>
                    <a:pt x="1165" y="45"/>
                  </a:cubicBezTo>
                  <a:cubicBezTo>
                    <a:pt x="1086" y="15"/>
                    <a:pt x="993" y="0"/>
                    <a:pt x="9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25"/>
            <p:cNvSpPr/>
            <p:nvPr/>
          </p:nvSpPr>
          <p:spPr>
            <a:xfrm flipH="1" rot="4773718">
              <a:off x="7429614" y="5404029"/>
              <a:ext cx="144005" cy="136787"/>
            </a:xfrm>
            <a:custGeom>
              <a:rect b="b" l="l" r="r" t="t"/>
              <a:pathLst>
                <a:path extrusionOk="0" h="1876" w="1975">
                  <a:moveTo>
                    <a:pt x="943" y="0"/>
                  </a:moveTo>
                  <a:cubicBezTo>
                    <a:pt x="631" y="0"/>
                    <a:pt x="313" y="161"/>
                    <a:pt x="152" y="442"/>
                  </a:cubicBezTo>
                  <a:cubicBezTo>
                    <a:pt x="0" y="706"/>
                    <a:pt x="5" y="1003"/>
                    <a:pt x="120" y="1280"/>
                  </a:cubicBezTo>
                  <a:cubicBezTo>
                    <a:pt x="221" y="1524"/>
                    <a:pt x="432" y="1709"/>
                    <a:pt x="673" y="1810"/>
                  </a:cubicBezTo>
                  <a:cubicBezTo>
                    <a:pt x="780" y="1854"/>
                    <a:pt x="898" y="1875"/>
                    <a:pt x="1016" y="1875"/>
                  </a:cubicBezTo>
                  <a:cubicBezTo>
                    <a:pt x="1184" y="1875"/>
                    <a:pt x="1353" y="1833"/>
                    <a:pt x="1495" y="1757"/>
                  </a:cubicBezTo>
                  <a:cubicBezTo>
                    <a:pt x="1769" y="1608"/>
                    <a:pt x="1944" y="1330"/>
                    <a:pt x="1964" y="1021"/>
                  </a:cubicBezTo>
                  <a:cubicBezTo>
                    <a:pt x="1974" y="862"/>
                    <a:pt x="1938" y="687"/>
                    <a:pt x="1860" y="549"/>
                  </a:cubicBezTo>
                  <a:cubicBezTo>
                    <a:pt x="1781" y="409"/>
                    <a:pt x="1663" y="314"/>
                    <a:pt x="1527" y="240"/>
                  </a:cubicBezTo>
                  <a:cubicBezTo>
                    <a:pt x="1526" y="239"/>
                    <a:pt x="1524" y="237"/>
                    <a:pt x="1523" y="236"/>
                  </a:cubicBezTo>
                  <a:cubicBezTo>
                    <a:pt x="1365" y="75"/>
                    <a:pt x="1155" y="0"/>
                    <a:pt x="9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25"/>
            <p:cNvSpPr/>
            <p:nvPr/>
          </p:nvSpPr>
          <p:spPr>
            <a:xfrm flipH="1" rot="4773718">
              <a:off x="9068775" y="3406279"/>
              <a:ext cx="169744" cy="161942"/>
            </a:xfrm>
            <a:custGeom>
              <a:rect b="b" l="l" r="r" t="t"/>
              <a:pathLst>
                <a:path extrusionOk="0" h="2221" w="2328">
                  <a:moveTo>
                    <a:pt x="1178" y="1"/>
                  </a:moveTo>
                  <a:cubicBezTo>
                    <a:pt x="895" y="1"/>
                    <a:pt x="621" y="109"/>
                    <a:pt x="407" y="305"/>
                  </a:cubicBezTo>
                  <a:cubicBezTo>
                    <a:pt x="130" y="561"/>
                    <a:pt x="1" y="949"/>
                    <a:pt x="90" y="1318"/>
                  </a:cubicBezTo>
                  <a:cubicBezTo>
                    <a:pt x="182" y="1701"/>
                    <a:pt x="465" y="1996"/>
                    <a:pt x="823" y="2147"/>
                  </a:cubicBezTo>
                  <a:cubicBezTo>
                    <a:pt x="943" y="2197"/>
                    <a:pt x="1074" y="2221"/>
                    <a:pt x="1206" y="2221"/>
                  </a:cubicBezTo>
                  <a:cubicBezTo>
                    <a:pt x="1482" y="2221"/>
                    <a:pt x="1762" y="2116"/>
                    <a:pt x="1959" y="1927"/>
                  </a:cubicBezTo>
                  <a:cubicBezTo>
                    <a:pt x="2256" y="1642"/>
                    <a:pt x="2328" y="1197"/>
                    <a:pt x="2149" y="839"/>
                  </a:cubicBezTo>
                  <a:cubicBezTo>
                    <a:pt x="2145" y="819"/>
                    <a:pt x="2145" y="797"/>
                    <a:pt x="2140" y="777"/>
                  </a:cubicBezTo>
                  <a:cubicBezTo>
                    <a:pt x="2047" y="432"/>
                    <a:pt x="1788" y="113"/>
                    <a:pt x="1429" y="30"/>
                  </a:cubicBezTo>
                  <a:cubicBezTo>
                    <a:pt x="1346" y="10"/>
                    <a:pt x="1261" y="1"/>
                    <a:pt x="11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6" name="Google Shape;1336;p25"/>
          <p:cNvSpPr/>
          <p:nvPr/>
        </p:nvSpPr>
        <p:spPr>
          <a:xfrm flipH="1" rot="4773718">
            <a:off x="9148255" y="3470179"/>
            <a:ext cx="146" cy="510"/>
          </a:xfrm>
          <a:custGeom>
            <a:rect b="b" l="l" r="r" t="t"/>
            <a:pathLst>
              <a:path extrusionOk="0" h="7" w="2">
                <a:moveTo>
                  <a:pt x="1" y="1"/>
                </a:moveTo>
                <a:cubicBezTo>
                  <a:pt x="1" y="2"/>
                  <a:pt x="1" y="2"/>
                  <a:pt x="0" y="4"/>
                </a:cubicBez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5"/>
                  <a:pt x="1" y="4"/>
                </a:cubicBezTo>
                <a:cubicBezTo>
                  <a:pt x="1" y="4"/>
                  <a:pt x="1" y="2"/>
                  <a:pt x="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37" name="Google Shape;1337;p25"/>
          <p:cNvGrpSpPr/>
          <p:nvPr/>
        </p:nvGrpSpPr>
        <p:grpSpPr>
          <a:xfrm>
            <a:off x="8150086" y="3963850"/>
            <a:ext cx="726423" cy="796389"/>
            <a:chOff x="8150086" y="3963850"/>
            <a:chExt cx="726423" cy="796389"/>
          </a:xfrm>
        </p:grpSpPr>
        <p:sp>
          <p:nvSpPr>
            <p:cNvPr id="1338" name="Google Shape;1338;p25"/>
            <p:cNvSpPr/>
            <p:nvPr/>
          </p:nvSpPr>
          <p:spPr>
            <a:xfrm flipH="1">
              <a:off x="8150086" y="4359889"/>
              <a:ext cx="280632" cy="262873"/>
            </a:xfrm>
            <a:custGeom>
              <a:rect b="b" l="l" r="r" t="t"/>
              <a:pathLst>
                <a:path extrusionOk="0" h="3510" w="3747">
                  <a:moveTo>
                    <a:pt x="1365" y="1"/>
                  </a:moveTo>
                  <a:cubicBezTo>
                    <a:pt x="1334" y="1"/>
                    <a:pt x="1302" y="5"/>
                    <a:pt x="1272" y="13"/>
                  </a:cubicBezTo>
                  <a:cubicBezTo>
                    <a:pt x="1071" y="68"/>
                    <a:pt x="963" y="275"/>
                    <a:pt x="1010" y="473"/>
                  </a:cubicBezTo>
                  <a:cubicBezTo>
                    <a:pt x="1028" y="547"/>
                    <a:pt x="1042" y="620"/>
                    <a:pt x="1057" y="695"/>
                  </a:cubicBezTo>
                  <a:cubicBezTo>
                    <a:pt x="896" y="711"/>
                    <a:pt x="736" y="727"/>
                    <a:pt x="575" y="744"/>
                  </a:cubicBezTo>
                  <a:cubicBezTo>
                    <a:pt x="552" y="746"/>
                    <a:pt x="527" y="750"/>
                    <a:pt x="504" y="756"/>
                  </a:cubicBezTo>
                  <a:cubicBezTo>
                    <a:pt x="477" y="751"/>
                    <a:pt x="450" y="749"/>
                    <a:pt x="423" y="749"/>
                  </a:cubicBezTo>
                  <a:cubicBezTo>
                    <a:pt x="256" y="749"/>
                    <a:pt x="99" y="844"/>
                    <a:pt x="51" y="1019"/>
                  </a:cubicBezTo>
                  <a:cubicBezTo>
                    <a:pt x="0" y="1203"/>
                    <a:pt x="113" y="1438"/>
                    <a:pt x="312" y="1479"/>
                  </a:cubicBezTo>
                  <a:cubicBezTo>
                    <a:pt x="593" y="1537"/>
                    <a:pt x="878" y="1583"/>
                    <a:pt x="1163" y="1619"/>
                  </a:cubicBezTo>
                  <a:cubicBezTo>
                    <a:pt x="1181" y="2094"/>
                    <a:pt x="1139" y="2571"/>
                    <a:pt x="1036" y="3037"/>
                  </a:cubicBezTo>
                  <a:cubicBezTo>
                    <a:pt x="993" y="3233"/>
                    <a:pt x="1096" y="3441"/>
                    <a:pt x="1298" y="3498"/>
                  </a:cubicBezTo>
                  <a:cubicBezTo>
                    <a:pt x="1328" y="3506"/>
                    <a:pt x="1359" y="3509"/>
                    <a:pt x="1390" y="3509"/>
                  </a:cubicBezTo>
                  <a:cubicBezTo>
                    <a:pt x="1554" y="3509"/>
                    <a:pt x="1722" y="3402"/>
                    <a:pt x="1758" y="3236"/>
                  </a:cubicBezTo>
                  <a:cubicBezTo>
                    <a:pt x="1870" y="2723"/>
                    <a:pt x="1921" y="2202"/>
                    <a:pt x="1911" y="1681"/>
                  </a:cubicBezTo>
                  <a:lnTo>
                    <a:pt x="1911" y="1681"/>
                  </a:lnTo>
                  <a:cubicBezTo>
                    <a:pt x="1958" y="1684"/>
                    <a:pt x="2008" y="1688"/>
                    <a:pt x="2055" y="1690"/>
                  </a:cubicBezTo>
                  <a:cubicBezTo>
                    <a:pt x="2173" y="1694"/>
                    <a:pt x="2290" y="1696"/>
                    <a:pt x="2408" y="1696"/>
                  </a:cubicBezTo>
                  <a:cubicBezTo>
                    <a:pt x="2567" y="1696"/>
                    <a:pt x="2725" y="1692"/>
                    <a:pt x="2883" y="1684"/>
                  </a:cubicBezTo>
                  <a:cubicBezTo>
                    <a:pt x="3202" y="1668"/>
                    <a:pt x="3553" y="1580"/>
                    <a:pt x="3652" y="1231"/>
                  </a:cubicBezTo>
                  <a:cubicBezTo>
                    <a:pt x="3746" y="902"/>
                    <a:pt x="3512" y="591"/>
                    <a:pt x="3192" y="521"/>
                  </a:cubicBezTo>
                  <a:lnTo>
                    <a:pt x="3192" y="519"/>
                  </a:lnTo>
                  <a:cubicBezTo>
                    <a:pt x="3120" y="503"/>
                    <a:pt x="3044" y="497"/>
                    <a:pt x="2967" y="497"/>
                  </a:cubicBezTo>
                  <a:cubicBezTo>
                    <a:pt x="2752" y="497"/>
                    <a:pt x="2525" y="546"/>
                    <a:pt x="2324" y="567"/>
                  </a:cubicBezTo>
                  <a:cubicBezTo>
                    <a:pt x="2150" y="584"/>
                    <a:pt x="1977" y="602"/>
                    <a:pt x="1804" y="619"/>
                  </a:cubicBezTo>
                  <a:cubicBezTo>
                    <a:pt x="1782" y="503"/>
                    <a:pt x="1759" y="389"/>
                    <a:pt x="1732" y="274"/>
                  </a:cubicBezTo>
                  <a:cubicBezTo>
                    <a:pt x="1692" y="109"/>
                    <a:pt x="1529" y="1"/>
                    <a:pt x="13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25"/>
            <p:cNvSpPr/>
            <p:nvPr/>
          </p:nvSpPr>
          <p:spPr>
            <a:xfrm flipH="1">
              <a:off x="8430734" y="3963850"/>
              <a:ext cx="445775" cy="417601"/>
            </a:xfrm>
            <a:custGeom>
              <a:rect b="b" l="l" r="r" t="t"/>
              <a:pathLst>
                <a:path extrusionOk="0" h="5576" w="5952">
                  <a:moveTo>
                    <a:pt x="2171" y="1"/>
                  </a:moveTo>
                  <a:cubicBezTo>
                    <a:pt x="2120" y="1"/>
                    <a:pt x="2070" y="7"/>
                    <a:pt x="2021" y="21"/>
                  </a:cubicBezTo>
                  <a:cubicBezTo>
                    <a:pt x="1702" y="107"/>
                    <a:pt x="1530" y="438"/>
                    <a:pt x="1605" y="752"/>
                  </a:cubicBezTo>
                  <a:cubicBezTo>
                    <a:pt x="1634" y="869"/>
                    <a:pt x="1657" y="986"/>
                    <a:pt x="1680" y="1104"/>
                  </a:cubicBezTo>
                  <a:cubicBezTo>
                    <a:pt x="1425" y="1130"/>
                    <a:pt x="1169" y="1155"/>
                    <a:pt x="914" y="1181"/>
                  </a:cubicBezTo>
                  <a:cubicBezTo>
                    <a:pt x="877" y="1185"/>
                    <a:pt x="839" y="1192"/>
                    <a:pt x="802" y="1201"/>
                  </a:cubicBezTo>
                  <a:cubicBezTo>
                    <a:pt x="759" y="1193"/>
                    <a:pt x="716" y="1189"/>
                    <a:pt x="673" y="1189"/>
                  </a:cubicBezTo>
                  <a:cubicBezTo>
                    <a:pt x="407" y="1189"/>
                    <a:pt x="157" y="1342"/>
                    <a:pt x="82" y="1618"/>
                  </a:cubicBezTo>
                  <a:cubicBezTo>
                    <a:pt x="1" y="1912"/>
                    <a:pt x="181" y="2284"/>
                    <a:pt x="497" y="2349"/>
                  </a:cubicBezTo>
                  <a:cubicBezTo>
                    <a:pt x="944" y="2440"/>
                    <a:pt x="1396" y="2515"/>
                    <a:pt x="1849" y="2570"/>
                  </a:cubicBezTo>
                  <a:cubicBezTo>
                    <a:pt x="1875" y="3326"/>
                    <a:pt x="1810" y="4084"/>
                    <a:pt x="1647" y="4824"/>
                  </a:cubicBezTo>
                  <a:cubicBezTo>
                    <a:pt x="1578" y="5137"/>
                    <a:pt x="1741" y="5468"/>
                    <a:pt x="2061" y="5556"/>
                  </a:cubicBezTo>
                  <a:cubicBezTo>
                    <a:pt x="2110" y="5569"/>
                    <a:pt x="2160" y="5575"/>
                    <a:pt x="2210" y="5575"/>
                  </a:cubicBezTo>
                  <a:cubicBezTo>
                    <a:pt x="2470" y="5575"/>
                    <a:pt x="2735" y="5405"/>
                    <a:pt x="2793" y="5140"/>
                  </a:cubicBezTo>
                  <a:cubicBezTo>
                    <a:pt x="2973" y="4326"/>
                    <a:pt x="3052" y="3498"/>
                    <a:pt x="3037" y="2671"/>
                  </a:cubicBezTo>
                  <a:lnTo>
                    <a:pt x="3037" y="2671"/>
                  </a:lnTo>
                  <a:cubicBezTo>
                    <a:pt x="3113" y="2676"/>
                    <a:pt x="3190" y="2681"/>
                    <a:pt x="3265" y="2684"/>
                  </a:cubicBezTo>
                  <a:cubicBezTo>
                    <a:pt x="3447" y="2691"/>
                    <a:pt x="3630" y="2694"/>
                    <a:pt x="3813" y="2694"/>
                  </a:cubicBezTo>
                  <a:cubicBezTo>
                    <a:pt x="4069" y="2694"/>
                    <a:pt x="4325" y="2688"/>
                    <a:pt x="4581" y="2674"/>
                  </a:cubicBezTo>
                  <a:cubicBezTo>
                    <a:pt x="5087" y="2648"/>
                    <a:pt x="5644" y="2511"/>
                    <a:pt x="5803" y="1954"/>
                  </a:cubicBezTo>
                  <a:cubicBezTo>
                    <a:pt x="5951" y="1432"/>
                    <a:pt x="5580" y="940"/>
                    <a:pt x="5071" y="826"/>
                  </a:cubicBezTo>
                  <a:lnTo>
                    <a:pt x="5073" y="826"/>
                  </a:lnTo>
                  <a:cubicBezTo>
                    <a:pt x="4958" y="800"/>
                    <a:pt x="4837" y="790"/>
                    <a:pt x="4715" y="790"/>
                  </a:cubicBezTo>
                  <a:cubicBezTo>
                    <a:pt x="4374" y="790"/>
                    <a:pt x="4014" y="867"/>
                    <a:pt x="3693" y="899"/>
                  </a:cubicBezTo>
                  <a:cubicBezTo>
                    <a:pt x="3418" y="928"/>
                    <a:pt x="3143" y="956"/>
                    <a:pt x="2868" y="983"/>
                  </a:cubicBezTo>
                  <a:cubicBezTo>
                    <a:pt x="2835" y="800"/>
                    <a:pt x="2796" y="616"/>
                    <a:pt x="2752" y="435"/>
                  </a:cubicBezTo>
                  <a:cubicBezTo>
                    <a:pt x="2689" y="174"/>
                    <a:pt x="2431" y="1"/>
                    <a:pt x="2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25"/>
            <p:cNvSpPr/>
            <p:nvPr/>
          </p:nvSpPr>
          <p:spPr>
            <a:xfrm flipH="1">
              <a:off x="8621259" y="4532116"/>
              <a:ext cx="255242" cy="228123"/>
            </a:xfrm>
            <a:custGeom>
              <a:rect b="b" l="l" r="r" t="t"/>
              <a:pathLst>
                <a:path extrusionOk="0" h="3046" w="3408">
                  <a:moveTo>
                    <a:pt x="1903" y="0"/>
                  </a:moveTo>
                  <a:cubicBezTo>
                    <a:pt x="1633" y="0"/>
                    <a:pt x="1411" y="187"/>
                    <a:pt x="1319" y="433"/>
                  </a:cubicBezTo>
                  <a:cubicBezTo>
                    <a:pt x="1253" y="611"/>
                    <a:pt x="1262" y="807"/>
                    <a:pt x="1264" y="996"/>
                  </a:cubicBezTo>
                  <a:cubicBezTo>
                    <a:pt x="1003" y="1002"/>
                    <a:pt x="744" y="1007"/>
                    <a:pt x="482" y="1013"/>
                  </a:cubicBezTo>
                  <a:cubicBezTo>
                    <a:pt x="321" y="1018"/>
                    <a:pt x="179" y="1124"/>
                    <a:pt x="129" y="1273"/>
                  </a:cubicBezTo>
                  <a:cubicBezTo>
                    <a:pt x="94" y="1312"/>
                    <a:pt x="65" y="1360"/>
                    <a:pt x="50" y="1417"/>
                  </a:cubicBezTo>
                  <a:cubicBezTo>
                    <a:pt x="0" y="1595"/>
                    <a:pt x="110" y="1846"/>
                    <a:pt x="311" y="1878"/>
                  </a:cubicBezTo>
                  <a:cubicBezTo>
                    <a:pt x="628" y="1928"/>
                    <a:pt x="947" y="1968"/>
                    <a:pt x="1266" y="2002"/>
                  </a:cubicBezTo>
                  <a:cubicBezTo>
                    <a:pt x="1267" y="2095"/>
                    <a:pt x="1267" y="2188"/>
                    <a:pt x="1267" y="2282"/>
                  </a:cubicBezTo>
                  <a:cubicBezTo>
                    <a:pt x="1267" y="2348"/>
                    <a:pt x="1306" y="2540"/>
                    <a:pt x="1298" y="2574"/>
                  </a:cubicBezTo>
                  <a:cubicBezTo>
                    <a:pt x="1246" y="2764"/>
                    <a:pt x="1361" y="2990"/>
                    <a:pt x="1559" y="3035"/>
                  </a:cubicBezTo>
                  <a:cubicBezTo>
                    <a:pt x="1589" y="3042"/>
                    <a:pt x="1620" y="3045"/>
                    <a:pt x="1651" y="3045"/>
                  </a:cubicBezTo>
                  <a:cubicBezTo>
                    <a:pt x="1817" y="3045"/>
                    <a:pt x="1973" y="2944"/>
                    <a:pt x="2019" y="2774"/>
                  </a:cubicBezTo>
                  <a:cubicBezTo>
                    <a:pt x="2081" y="2544"/>
                    <a:pt x="2132" y="2312"/>
                    <a:pt x="2174" y="2078"/>
                  </a:cubicBezTo>
                  <a:cubicBezTo>
                    <a:pt x="2275" y="2086"/>
                    <a:pt x="2383" y="2093"/>
                    <a:pt x="2490" y="2093"/>
                  </a:cubicBezTo>
                  <a:cubicBezTo>
                    <a:pt x="2861" y="2093"/>
                    <a:pt x="3227" y="2013"/>
                    <a:pt x="3322" y="1621"/>
                  </a:cubicBezTo>
                  <a:cubicBezTo>
                    <a:pt x="3407" y="1267"/>
                    <a:pt x="3146" y="981"/>
                    <a:pt x="2800" y="963"/>
                  </a:cubicBezTo>
                  <a:lnTo>
                    <a:pt x="2801" y="963"/>
                  </a:lnTo>
                  <a:cubicBezTo>
                    <a:pt x="2747" y="959"/>
                    <a:pt x="2691" y="958"/>
                    <a:pt x="2636" y="958"/>
                  </a:cubicBezTo>
                  <a:cubicBezTo>
                    <a:pt x="2522" y="958"/>
                    <a:pt x="2407" y="964"/>
                    <a:pt x="2293" y="969"/>
                  </a:cubicBezTo>
                  <a:cubicBezTo>
                    <a:pt x="2301" y="771"/>
                    <a:pt x="2301" y="573"/>
                    <a:pt x="2292" y="374"/>
                  </a:cubicBezTo>
                  <a:cubicBezTo>
                    <a:pt x="2283" y="168"/>
                    <a:pt x="2127" y="6"/>
                    <a:pt x="1918" y="0"/>
                  </a:cubicBezTo>
                  <a:cubicBezTo>
                    <a:pt x="1913" y="0"/>
                    <a:pt x="1908" y="0"/>
                    <a:pt x="19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1" name="Google Shape;1341;p25"/>
          <p:cNvGrpSpPr/>
          <p:nvPr/>
        </p:nvGrpSpPr>
        <p:grpSpPr>
          <a:xfrm rot="5400000">
            <a:off x="8055475" y="2366731"/>
            <a:ext cx="835248" cy="197080"/>
            <a:chOff x="2033525" y="4504256"/>
            <a:chExt cx="835248" cy="197080"/>
          </a:xfrm>
        </p:grpSpPr>
        <p:sp>
          <p:nvSpPr>
            <p:cNvPr id="1342" name="Google Shape;1342;p25"/>
            <p:cNvSpPr/>
            <p:nvPr/>
          </p:nvSpPr>
          <p:spPr>
            <a:xfrm>
              <a:off x="233396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5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25"/>
            <p:cNvSpPr/>
            <p:nvPr/>
          </p:nvSpPr>
          <p:spPr>
            <a:xfrm>
              <a:off x="2634404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3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1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25"/>
            <p:cNvSpPr/>
            <p:nvPr/>
          </p:nvSpPr>
          <p:spPr>
            <a:xfrm>
              <a:off x="203352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0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5" name="Google Shape;1345;p25"/>
          <p:cNvGrpSpPr/>
          <p:nvPr/>
        </p:nvGrpSpPr>
        <p:grpSpPr>
          <a:xfrm>
            <a:off x="-1201638" y="2571760"/>
            <a:ext cx="3558866" cy="3496301"/>
            <a:chOff x="-1201638" y="2571760"/>
            <a:chExt cx="3558866" cy="3496301"/>
          </a:xfrm>
        </p:grpSpPr>
        <p:sp>
          <p:nvSpPr>
            <p:cNvPr id="1346" name="Google Shape;1346;p25"/>
            <p:cNvSpPr/>
            <p:nvPr/>
          </p:nvSpPr>
          <p:spPr>
            <a:xfrm rot="-3493998">
              <a:off x="-677244" y="3350696"/>
              <a:ext cx="2199264" cy="2177448"/>
            </a:xfrm>
            <a:custGeom>
              <a:rect b="b" l="l" r="r" t="t"/>
              <a:pathLst>
                <a:path extrusionOk="0" h="43716" w="44154">
                  <a:moveTo>
                    <a:pt x="30490" y="1"/>
                  </a:moveTo>
                  <a:cubicBezTo>
                    <a:pt x="29163" y="1"/>
                    <a:pt x="27832" y="120"/>
                    <a:pt x="26525" y="320"/>
                  </a:cubicBezTo>
                  <a:cubicBezTo>
                    <a:pt x="15784" y="1968"/>
                    <a:pt x="5144" y="9311"/>
                    <a:pt x="1458" y="19810"/>
                  </a:cubicBezTo>
                  <a:cubicBezTo>
                    <a:pt x="335" y="23007"/>
                    <a:pt x="0" y="26537"/>
                    <a:pt x="888" y="29808"/>
                  </a:cubicBezTo>
                  <a:cubicBezTo>
                    <a:pt x="2523" y="35834"/>
                    <a:pt x="8043" y="40129"/>
                    <a:pt x="13922" y="42234"/>
                  </a:cubicBezTo>
                  <a:cubicBezTo>
                    <a:pt x="16437" y="43135"/>
                    <a:pt x="19109" y="43716"/>
                    <a:pt x="21771" y="43716"/>
                  </a:cubicBezTo>
                  <a:cubicBezTo>
                    <a:pt x="22781" y="43716"/>
                    <a:pt x="23789" y="43632"/>
                    <a:pt x="24787" y="43451"/>
                  </a:cubicBezTo>
                  <a:cubicBezTo>
                    <a:pt x="28414" y="42791"/>
                    <a:pt x="31880" y="40718"/>
                    <a:pt x="33695" y="37509"/>
                  </a:cubicBezTo>
                  <a:cubicBezTo>
                    <a:pt x="33743" y="37422"/>
                    <a:pt x="33791" y="37336"/>
                    <a:pt x="33838" y="37248"/>
                  </a:cubicBezTo>
                  <a:lnTo>
                    <a:pt x="33838" y="37248"/>
                  </a:lnTo>
                  <a:lnTo>
                    <a:pt x="33837" y="37249"/>
                  </a:lnTo>
                  <a:cubicBezTo>
                    <a:pt x="35599" y="33925"/>
                    <a:pt x="35544" y="29913"/>
                    <a:pt x="36790" y="26349"/>
                  </a:cubicBezTo>
                  <a:cubicBezTo>
                    <a:pt x="37834" y="23361"/>
                    <a:pt x="39757" y="20778"/>
                    <a:pt x="41327" y="18029"/>
                  </a:cubicBezTo>
                  <a:cubicBezTo>
                    <a:pt x="42897" y="15282"/>
                    <a:pt x="44154" y="12142"/>
                    <a:pt x="43657" y="9017"/>
                  </a:cubicBezTo>
                  <a:cubicBezTo>
                    <a:pt x="43099" y="5499"/>
                    <a:pt x="40318" y="2600"/>
                    <a:pt x="37036" y="1215"/>
                  </a:cubicBezTo>
                  <a:cubicBezTo>
                    <a:pt x="34972" y="344"/>
                    <a:pt x="32739" y="1"/>
                    <a:pt x="3049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47" name="Google Shape;1347;p25"/>
            <p:cNvGrpSpPr/>
            <p:nvPr/>
          </p:nvGrpSpPr>
          <p:grpSpPr>
            <a:xfrm>
              <a:off x="-1201638" y="2571760"/>
              <a:ext cx="3558866" cy="3496301"/>
              <a:chOff x="-1201638" y="2571760"/>
              <a:chExt cx="3558866" cy="3496301"/>
            </a:xfrm>
          </p:grpSpPr>
          <p:sp>
            <p:nvSpPr>
              <p:cNvPr id="1348" name="Google Shape;1348;p25"/>
              <p:cNvSpPr/>
              <p:nvPr/>
            </p:nvSpPr>
            <p:spPr>
              <a:xfrm rot="-3493998">
                <a:off x="-655101" y="2990385"/>
                <a:ext cx="2465791" cy="2659050"/>
              </a:xfrm>
              <a:custGeom>
                <a:rect b="b" l="l" r="r" t="t"/>
                <a:pathLst>
                  <a:path extrusionOk="0" h="53385" w="49505">
                    <a:moveTo>
                      <a:pt x="36756" y="286"/>
                    </a:moveTo>
                    <a:cubicBezTo>
                      <a:pt x="40301" y="286"/>
                      <a:pt x="43692" y="1728"/>
                      <a:pt x="45916" y="4203"/>
                    </a:cubicBezTo>
                    <a:cubicBezTo>
                      <a:pt x="48314" y="6870"/>
                      <a:pt x="49204" y="10704"/>
                      <a:pt x="48185" y="13967"/>
                    </a:cubicBezTo>
                    <a:lnTo>
                      <a:pt x="48179" y="13994"/>
                    </a:lnTo>
                    <a:cubicBezTo>
                      <a:pt x="47872" y="16804"/>
                      <a:pt x="46568" y="19676"/>
                      <a:pt x="44506" y="22083"/>
                    </a:cubicBezTo>
                    <a:cubicBezTo>
                      <a:pt x="42455" y="24478"/>
                      <a:pt x="39684" y="26503"/>
                      <a:pt x="36030" y="28273"/>
                    </a:cubicBezTo>
                    <a:cubicBezTo>
                      <a:pt x="35641" y="28461"/>
                      <a:pt x="35247" y="28646"/>
                      <a:pt x="34853" y="28829"/>
                    </a:cubicBezTo>
                    <a:cubicBezTo>
                      <a:pt x="33062" y="29663"/>
                      <a:pt x="31211" y="30526"/>
                      <a:pt x="29752" y="31898"/>
                    </a:cubicBezTo>
                    <a:cubicBezTo>
                      <a:pt x="27429" y="34083"/>
                      <a:pt x="26430" y="37207"/>
                      <a:pt x="25464" y="40227"/>
                    </a:cubicBezTo>
                    <a:cubicBezTo>
                      <a:pt x="25057" y="41498"/>
                      <a:pt x="24637" y="42814"/>
                      <a:pt x="24123" y="44039"/>
                    </a:cubicBezTo>
                    <a:cubicBezTo>
                      <a:pt x="22970" y="46790"/>
                      <a:pt x="21312" y="49070"/>
                      <a:pt x="19327" y="50631"/>
                    </a:cubicBezTo>
                    <a:cubicBezTo>
                      <a:pt x="17305" y="52223"/>
                      <a:pt x="14879" y="53097"/>
                      <a:pt x="12551" y="53097"/>
                    </a:cubicBezTo>
                    <a:cubicBezTo>
                      <a:pt x="12263" y="53097"/>
                      <a:pt x="11977" y="53084"/>
                      <a:pt x="11694" y="53057"/>
                    </a:cubicBezTo>
                    <a:cubicBezTo>
                      <a:pt x="8818" y="52784"/>
                      <a:pt x="6025" y="51124"/>
                      <a:pt x="4033" y="48503"/>
                    </a:cubicBezTo>
                    <a:cubicBezTo>
                      <a:pt x="2357" y="46297"/>
                      <a:pt x="1230" y="43441"/>
                      <a:pt x="686" y="40014"/>
                    </a:cubicBezTo>
                    <a:cubicBezTo>
                      <a:pt x="348" y="37893"/>
                      <a:pt x="288" y="35901"/>
                      <a:pt x="507" y="34093"/>
                    </a:cubicBezTo>
                    <a:cubicBezTo>
                      <a:pt x="787" y="31784"/>
                      <a:pt x="1550" y="29363"/>
                      <a:pt x="2907" y="26470"/>
                    </a:cubicBezTo>
                    <a:cubicBezTo>
                      <a:pt x="8209" y="15157"/>
                      <a:pt x="17968" y="6171"/>
                      <a:pt x="29678" y="1814"/>
                    </a:cubicBezTo>
                    <a:cubicBezTo>
                      <a:pt x="31433" y="1162"/>
                      <a:pt x="33760" y="400"/>
                      <a:pt x="36212" y="298"/>
                    </a:cubicBezTo>
                    <a:cubicBezTo>
                      <a:pt x="36394" y="291"/>
                      <a:pt x="36576" y="286"/>
                      <a:pt x="36756" y="286"/>
                    </a:cubicBezTo>
                    <a:close/>
                    <a:moveTo>
                      <a:pt x="36748" y="1"/>
                    </a:moveTo>
                    <a:cubicBezTo>
                      <a:pt x="36566" y="1"/>
                      <a:pt x="36382" y="5"/>
                      <a:pt x="36199" y="12"/>
                    </a:cubicBezTo>
                    <a:cubicBezTo>
                      <a:pt x="33708" y="116"/>
                      <a:pt x="31352" y="887"/>
                      <a:pt x="29579" y="1548"/>
                    </a:cubicBezTo>
                    <a:cubicBezTo>
                      <a:pt x="17799" y="5928"/>
                      <a:pt x="7983" y="14968"/>
                      <a:pt x="2647" y="26349"/>
                    </a:cubicBezTo>
                    <a:cubicBezTo>
                      <a:pt x="1277" y="29269"/>
                      <a:pt x="507" y="31719"/>
                      <a:pt x="223" y="34058"/>
                    </a:cubicBezTo>
                    <a:cubicBezTo>
                      <a:pt x="0" y="35893"/>
                      <a:pt x="61" y="37912"/>
                      <a:pt x="403" y="40059"/>
                    </a:cubicBezTo>
                    <a:cubicBezTo>
                      <a:pt x="954" y="43534"/>
                      <a:pt x="2100" y="46433"/>
                      <a:pt x="3805" y="48676"/>
                    </a:cubicBezTo>
                    <a:cubicBezTo>
                      <a:pt x="5846" y="51362"/>
                      <a:pt x="8711" y="53061"/>
                      <a:pt x="11666" y="53343"/>
                    </a:cubicBezTo>
                    <a:cubicBezTo>
                      <a:pt x="11959" y="53370"/>
                      <a:pt x="12254" y="53385"/>
                      <a:pt x="12550" y="53385"/>
                    </a:cubicBezTo>
                    <a:cubicBezTo>
                      <a:pt x="14942" y="53385"/>
                      <a:pt x="17432" y="52487"/>
                      <a:pt x="19503" y="50858"/>
                    </a:cubicBezTo>
                    <a:cubicBezTo>
                      <a:pt x="21526" y="49265"/>
                      <a:pt x="23216" y="46946"/>
                      <a:pt x="24386" y="44150"/>
                    </a:cubicBezTo>
                    <a:cubicBezTo>
                      <a:pt x="24905" y="42912"/>
                      <a:pt x="25328" y="41592"/>
                      <a:pt x="25736" y="40313"/>
                    </a:cubicBezTo>
                    <a:cubicBezTo>
                      <a:pt x="26692" y="37328"/>
                      <a:pt x="27679" y="34241"/>
                      <a:pt x="29947" y="32107"/>
                    </a:cubicBezTo>
                    <a:cubicBezTo>
                      <a:pt x="31372" y="30767"/>
                      <a:pt x="33203" y="29914"/>
                      <a:pt x="34974" y="29089"/>
                    </a:cubicBezTo>
                    <a:cubicBezTo>
                      <a:pt x="35369" y="28904"/>
                      <a:pt x="35763" y="28721"/>
                      <a:pt x="36154" y="28532"/>
                    </a:cubicBezTo>
                    <a:cubicBezTo>
                      <a:pt x="39844" y="26744"/>
                      <a:pt x="42647" y="24696"/>
                      <a:pt x="44724" y="22269"/>
                    </a:cubicBezTo>
                    <a:cubicBezTo>
                      <a:pt x="46819" y="19824"/>
                      <a:pt x="48146" y="16900"/>
                      <a:pt x="48462" y="14039"/>
                    </a:cubicBezTo>
                    <a:cubicBezTo>
                      <a:pt x="49504" y="10684"/>
                      <a:pt x="48588" y="6751"/>
                      <a:pt x="46128" y="4012"/>
                    </a:cubicBezTo>
                    <a:cubicBezTo>
                      <a:pt x="43849" y="1476"/>
                      <a:pt x="40376" y="1"/>
                      <a:pt x="367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9" name="Google Shape;1349;p25"/>
              <p:cNvSpPr/>
              <p:nvPr/>
            </p:nvSpPr>
            <p:spPr>
              <a:xfrm rot="-3493998">
                <a:off x="-492730" y="3174621"/>
                <a:ext cx="2056960" cy="2218241"/>
              </a:xfrm>
              <a:custGeom>
                <a:rect b="b" l="l" r="r" t="t"/>
                <a:pathLst>
                  <a:path extrusionOk="0" h="44535" w="41297">
                    <a:moveTo>
                      <a:pt x="30664" y="240"/>
                    </a:moveTo>
                    <a:cubicBezTo>
                      <a:pt x="33620" y="240"/>
                      <a:pt x="36448" y="1442"/>
                      <a:pt x="38304" y="3507"/>
                    </a:cubicBezTo>
                    <a:cubicBezTo>
                      <a:pt x="40304" y="5733"/>
                      <a:pt x="41047" y="8929"/>
                      <a:pt x="40197" y="11652"/>
                    </a:cubicBezTo>
                    <a:lnTo>
                      <a:pt x="40193" y="11675"/>
                    </a:lnTo>
                    <a:cubicBezTo>
                      <a:pt x="39936" y="14018"/>
                      <a:pt x="38848" y="16415"/>
                      <a:pt x="37128" y="18422"/>
                    </a:cubicBezTo>
                    <a:cubicBezTo>
                      <a:pt x="35418" y="20420"/>
                      <a:pt x="33104" y="22110"/>
                      <a:pt x="30056" y="23586"/>
                    </a:cubicBezTo>
                    <a:cubicBezTo>
                      <a:pt x="29732" y="23744"/>
                      <a:pt x="29404" y="23896"/>
                      <a:pt x="29075" y="24049"/>
                    </a:cubicBezTo>
                    <a:cubicBezTo>
                      <a:pt x="27582" y="24746"/>
                      <a:pt x="26036" y="25466"/>
                      <a:pt x="24820" y="26611"/>
                    </a:cubicBezTo>
                    <a:cubicBezTo>
                      <a:pt x="22882" y="28433"/>
                      <a:pt x="22048" y="31039"/>
                      <a:pt x="21243" y="33558"/>
                    </a:cubicBezTo>
                    <a:cubicBezTo>
                      <a:pt x="20904" y="34619"/>
                      <a:pt x="20552" y="35715"/>
                      <a:pt x="20123" y="36739"/>
                    </a:cubicBezTo>
                    <a:cubicBezTo>
                      <a:pt x="19162" y="39033"/>
                      <a:pt x="17778" y="40936"/>
                      <a:pt x="16122" y="42239"/>
                    </a:cubicBezTo>
                    <a:cubicBezTo>
                      <a:pt x="14437" y="43566"/>
                      <a:pt x="12414" y="44296"/>
                      <a:pt x="10471" y="44296"/>
                    </a:cubicBezTo>
                    <a:cubicBezTo>
                      <a:pt x="10231" y="44296"/>
                      <a:pt x="9993" y="44284"/>
                      <a:pt x="9756" y="44262"/>
                    </a:cubicBezTo>
                    <a:cubicBezTo>
                      <a:pt x="7356" y="44034"/>
                      <a:pt x="5026" y="42649"/>
                      <a:pt x="3365" y="40463"/>
                    </a:cubicBezTo>
                    <a:cubicBezTo>
                      <a:pt x="1966" y="38623"/>
                      <a:pt x="1026" y="36239"/>
                      <a:pt x="572" y="33381"/>
                    </a:cubicBezTo>
                    <a:cubicBezTo>
                      <a:pt x="290" y="31612"/>
                      <a:pt x="241" y="29950"/>
                      <a:pt x="423" y="28442"/>
                    </a:cubicBezTo>
                    <a:cubicBezTo>
                      <a:pt x="657" y="26515"/>
                      <a:pt x="1293" y="24495"/>
                      <a:pt x="2424" y="22081"/>
                    </a:cubicBezTo>
                    <a:cubicBezTo>
                      <a:pt x="6848" y="12645"/>
                      <a:pt x="14989" y="5149"/>
                      <a:pt x="24758" y="1515"/>
                    </a:cubicBezTo>
                    <a:cubicBezTo>
                      <a:pt x="26221" y="970"/>
                      <a:pt x="28163" y="335"/>
                      <a:pt x="30208" y="250"/>
                    </a:cubicBezTo>
                    <a:cubicBezTo>
                      <a:pt x="30361" y="243"/>
                      <a:pt x="30512" y="240"/>
                      <a:pt x="30662" y="240"/>
                    </a:cubicBezTo>
                    <a:close/>
                    <a:moveTo>
                      <a:pt x="30661" y="1"/>
                    </a:moveTo>
                    <a:cubicBezTo>
                      <a:pt x="30507" y="1"/>
                      <a:pt x="30352" y="4"/>
                      <a:pt x="30198" y="10"/>
                    </a:cubicBezTo>
                    <a:cubicBezTo>
                      <a:pt x="28120" y="97"/>
                      <a:pt x="26155" y="740"/>
                      <a:pt x="24674" y="1290"/>
                    </a:cubicBezTo>
                    <a:cubicBezTo>
                      <a:pt x="14848" y="4947"/>
                      <a:pt x="6659" y="12487"/>
                      <a:pt x="2208" y="21980"/>
                    </a:cubicBezTo>
                    <a:cubicBezTo>
                      <a:pt x="1065" y="24417"/>
                      <a:pt x="423" y="26461"/>
                      <a:pt x="186" y="28413"/>
                    </a:cubicBezTo>
                    <a:cubicBezTo>
                      <a:pt x="0" y="29942"/>
                      <a:pt x="51" y="31628"/>
                      <a:pt x="336" y="33418"/>
                    </a:cubicBezTo>
                    <a:cubicBezTo>
                      <a:pt x="797" y="36317"/>
                      <a:pt x="1752" y="38736"/>
                      <a:pt x="3175" y="40607"/>
                    </a:cubicBezTo>
                    <a:cubicBezTo>
                      <a:pt x="4876" y="42846"/>
                      <a:pt x="7267" y="44265"/>
                      <a:pt x="9733" y="44500"/>
                    </a:cubicBezTo>
                    <a:cubicBezTo>
                      <a:pt x="9976" y="44523"/>
                      <a:pt x="10221" y="44535"/>
                      <a:pt x="10469" y="44535"/>
                    </a:cubicBezTo>
                    <a:lnTo>
                      <a:pt x="10469" y="44535"/>
                    </a:lnTo>
                    <a:cubicBezTo>
                      <a:pt x="12466" y="44534"/>
                      <a:pt x="14542" y="43786"/>
                      <a:pt x="16269" y="42427"/>
                    </a:cubicBezTo>
                    <a:cubicBezTo>
                      <a:pt x="17957" y="41098"/>
                      <a:pt x="19367" y="39163"/>
                      <a:pt x="20344" y="36831"/>
                    </a:cubicBezTo>
                    <a:cubicBezTo>
                      <a:pt x="20777" y="35799"/>
                      <a:pt x="21129" y="34697"/>
                      <a:pt x="21469" y="33630"/>
                    </a:cubicBezTo>
                    <a:cubicBezTo>
                      <a:pt x="22266" y="31140"/>
                      <a:pt x="23090" y="28566"/>
                      <a:pt x="24983" y="26785"/>
                    </a:cubicBezTo>
                    <a:cubicBezTo>
                      <a:pt x="26172" y="25666"/>
                      <a:pt x="27699" y="24954"/>
                      <a:pt x="29176" y="24266"/>
                    </a:cubicBezTo>
                    <a:cubicBezTo>
                      <a:pt x="29505" y="24113"/>
                      <a:pt x="29835" y="23959"/>
                      <a:pt x="30160" y="23801"/>
                    </a:cubicBezTo>
                    <a:cubicBezTo>
                      <a:pt x="33238" y="22311"/>
                      <a:pt x="35577" y="20602"/>
                      <a:pt x="37310" y="18578"/>
                    </a:cubicBezTo>
                    <a:cubicBezTo>
                      <a:pt x="39057" y="16538"/>
                      <a:pt x="40164" y="14099"/>
                      <a:pt x="40429" y="11712"/>
                    </a:cubicBezTo>
                    <a:cubicBezTo>
                      <a:pt x="41297" y="8913"/>
                      <a:pt x="40533" y="5631"/>
                      <a:pt x="38481" y="3348"/>
                    </a:cubicBezTo>
                    <a:cubicBezTo>
                      <a:pt x="36581" y="1232"/>
                      <a:pt x="33685" y="1"/>
                      <a:pt x="30661" y="1"/>
                    </a:cubicBezTo>
                    <a:close/>
                    <a:moveTo>
                      <a:pt x="10469" y="44535"/>
                    </a:moveTo>
                    <a:lnTo>
                      <a:pt x="10469" y="44535"/>
                    </a:lnTo>
                    <a:cubicBezTo>
                      <a:pt x="10469" y="44535"/>
                      <a:pt x="10469" y="44535"/>
                      <a:pt x="10469" y="44535"/>
                    </a:cubicBezTo>
                    <a:lnTo>
                      <a:pt x="10470" y="44535"/>
                    </a:lnTo>
                    <a:cubicBezTo>
                      <a:pt x="10470" y="44535"/>
                      <a:pt x="10470" y="44535"/>
                      <a:pt x="10469" y="445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50" name="Google Shape;1350;p25"/>
            <p:cNvGrpSpPr/>
            <p:nvPr/>
          </p:nvGrpSpPr>
          <p:grpSpPr>
            <a:xfrm>
              <a:off x="508706" y="3821509"/>
              <a:ext cx="1511463" cy="1562574"/>
              <a:chOff x="508706" y="3821509"/>
              <a:chExt cx="1511463" cy="1562574"/>
            </a:xfrm>
          </p:grpSpPr>
          <p:sp>
            <p:nvSpPr>
              <p:cNvPr id="1351" name="Google Shape;1351;p25"/>
              <p:cNvSpPr/>
              <p:nvPr/>
            </p:nvSpPr>
            <p:spPr>
              <a:xfrm rot="-3493991">
                <a:off x="1019457" y="4356031"/>
                <a:ext cx="813189" cy="894049"/>
              </a:xfrm>
              <a:custGeom>
                <a:rect b="b" l="l" r="r" t="t"/>
                <a:pathLst>
                  <a:path extrusionOk="0" h="16165" w="14703">
                    <a:moveTo>
                      <a:pt x="14702" y="15485"/>
                    </a:moveTo>
                    <a:cubicBezTo>
                      <a:pt x="14702" y="15485"/>
                      <a:pt x="14702" y="15485"/>
                      <a:pt x="14702" y="15485"/>
                    </a:cubicBezTo>
                    <a:cubicBezTo>
                      <a:pt x="14702" y="15485"/>
                      <a:pt x="14702" y="15485"/>
                      <a:pt x="14702" y="15485"/>
                    </a:cubicBezTo>
                    <a:close/>
                    <a:moveTo>
                      <a:pt x="476" y="1"/>
                    </a:moveTo>
                    <a:lnTo>
                      <a:pt x="0" y="4818"/>
                    </a:lnTo>
                    <a:cubicBezTo>
                      <a:pt x="752" y="5524"/>
                      <a:pt x="1349" y="6422"/>
                      <a:pt x="1800" y="7439"/>
                    </a:cubicBezTo>
                    <a:cubicBezTo>
                      <a:pt x="2888" y="9902"/>
                      <a:pt x="2867" y="12985"/>
                      <a:pt x="4997" y="14897"/>
                    </a:cubicBezTo>
                    <a:cubicBezTo>
                      <a:pt x="6098" y="15885"/>
                      <a:pt x="7412" y="16164"/>
                      <a:pt x="8774" y="16164"/>
                    </a:cubicBezTo>
                    <a:cubicBezTo>
                      <a:pt x="9550" y="16164"/>
                      <a:pt x="10342" y="16074"/>
                      <a:pt x="11119" y="15972"/>
                    </a:cubicBezTo>
                    <a:cubicBezTo>
                      <a:pt x="11362" y="15940"/>
                      <a:pt x="14600" y="15484"/>
                      <a:pt x="14700" y="15484"/>
                    </a:cubicBezTo>
                    <a:cubicBezTo>
                      <a:pt x="14701" y="15484"/>
                      <a:pt x="14702" y="15484"/>
                      <a:pt x="14702" y="15485"/>
                    </a:cubicBezTo>
                    <a:lnTo>
                      <a:pt x="14702" y="15485"/>
                    </a:lnTo>
                    <a:cubicBezTo>
                      <a:pt x="14701" y="15476"/>
                      <a:pt x="13937" y="11111"/>
                      <a:pt x="13937" y="11111"/>
                    </a:cubicBezTo>
                    <a:cubicBezTo>
                      <a:pt x="13064" y="11279"/>
                      <a:pt x="11996" y="11532"/>
                      <a:pt x="10984" y="11532"/>
                    </a:cubicBezTo>
                    <a:cubicBezTo>
                      <a:pt x="9983" y="11532"/>
                      <a:pt x="9037" y="11284"/>
                      <a:pt x="8391" y="10462"/>
                    </a:cubicBezTo>
                    <a:cubicBezTo>
                      <a:pt x="8027" y="9999"/>
                      <a:pt x="7805" y="9442"/>
                      <a:pt x="7599" y="8889"/>
                    </a:cubicBezTo>
                    <a:cubicBezTo>
                      <a:pt x="6198" y="5122"/>
                      <a:pt x="4228" y="1622"/>
                      <a:pt x="47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2" name="Google Shape;1352;p25"/>
              <p:cNvSpPr/>
              <p:nvPr/>
            </p:nvSpPr>
            <p:spPr>
              <a:xfrm rot="-3493991">
                <a:off x="677245" y="4017576"/>
                <a:ext cx="988791" cy="947200"/>
              </a:xfrm>
              <a:custGeom>
                <a:rect b="b" l="l" r="r" t="t"/>
                <a:pathLst>
                  <a:path extrusionOk="0" h="17126" w="17878">
                    <a:moveTo>
                      <a:pt x="419" y="0"/>
                    </a:moveTo>
                    <a:lnTo>
                      <a:pt x="0" y="4248"/>
                    </a:lnTo>
                    <a:cubicBezTo>
                      <a:pt x="2395" y="4599"/>
                      <a:pt x="4016" y="6231"/>
                      <a:pt x="4974" y="8401"/>
                    </a:cubicBezTo>
                    <a:cubicBezTo>
                      <a:pt x="6062" y="10864"/>
                      <a:pt x="6043" y="13946"/>
                      <a:pt x="8173" y="15858"/>
                    </a:cubicBezTo>
                    <a:cubicBezTo>
                      <a:pt x="9273" y="16846"/>
                      <a:pt x="10587" y="17125"/>
                      <a:pt x="11949" y="17125"/>
                    </a:cubicBezTo>
                    <a:cubicBezTo>
                      <a:pt x="12725" y="17125"/>
                      <a:pt x="13517" y="17035"/>
                      <a:pt x="14295" y="16933"/>
                    </a:cubicBezTo>
                    <a:cubicBezTo>
                      <a:pt x="14539" y="16902"/>
                      <a:pt x="17785" y="16445"/>
                      <a:pt x="17876" y="16445"/>
                    </a:cubicBezTo>
                    <a:cubicBezTo>
                      <a:pt x="17877" y="16445"/>
                      <a:pt x="17878" y="16445"/>
                      <a:pt x="17878" y="16445"/>
                    </a:cubicBezTo>
                    <a:lnTo>
                      <a:pt x="17113" y="12072"/>
                    </a:lnTo>
                    <a:lnTo>
                      <a:pt x="17113" y="12073"/>
                    </a:lnTo>
                    <a:cubicBezTo>
                      <a:pt x="16240" y="12241"/>
                      <a:pt x="15171" y="12493"/>
                      <a:pt x="14159" y="12493"/>
                    </a:cubicBezTo>
                    <a:cubicBezTo>
                      <a:pt x="13158" y="12493"/>
                      <a:pt x="12211" y="12246"/>
                      <a:pt x="11565" y="11422"/>
                    </a:cubicBezTo>
                    <a:cubicBezTo>
                      <a:pt x="11202" y="10959"/>
                      <a:pt x="10979" y="10402"/>
                      <a:pt x="10774" y="9851"/>
                    </a:cubicBezTo>
                    <a:cubicBezTo>
                      <a:pt x="9223" y="5682"/>
                      <a:pt x="6980" y="1844"/>
                      <a:pt x="2397" y="510"/>
                    </a:cubicBezTo>
                    <a:cubicBezTo>
                      <a:pt x="2221" y="459"/>
                      <a:pt x="1247" y="194"/>
                      <a:pt x="4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53" name="Google Shape;1353;p25"/>
          <p:cNvGrpSpPr/>
          <p:nvPr/>
        </p:nvGrpSpPr>
        <p:grpSpPr>
          <a:xfrm flipH="1">
            <a:off x="811064" y="1831412"/>
            <a:ext cx="789610" cy="798124"/>
            <a:chOff x="7257200" y="540700"/>
            <a:chExt cx="623803" cy="630529"/>
          </a:xfrm>
        </p:grpSpPr>
        <p:sp>
          <p:nvSpPr>
            <p:cNvPr id="1354" name="Google Shape;1354;p25"/>
            <p:cNvSpPr/>
            <p:nvPr/>
          </p:nvSpPr>
          <p:spPr>
            <a:xfrm>
              <a:off x="7444430" y="60255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59"/>
                    <a:pt x="2048" y="405"/>
                  </a:cubicBezTo>
                  <a:cubicBezTo>
                    <a:pt x="1940" y="948"/>
                    <a:pt x="1890" y="1509"/>
                    <a:pt x="1872" y="2074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1"/>
                    <a:pt x="901" y="3386"/>
                    <a:pt x="1044" y="3421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1" y="5333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0"/>
                  </a:cubicBezTo>
                  <a:cubicBezTo>
                    <a:pt x="3351" y="3484"/>
                    <a:pt x="3696" y="3408"/>
                    <a:pt x="4029" y="3292"/>
                  </a:cubicBezTo>
                  <a:cubicBezTo>
                    <a:pt x="4140" y="3255"/>
                    <a:pt x="4262" y="3203"/>
                    <a:pt x="4305" y="3095"/>
                  </a:cubicBezTo>
                  <a:cubicBezTo>
                    <a:pt x="4354" y="2971"/>
                    <a:pt x="4279" y="2846"/>
                    <a:pt x="4177" y="2750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48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1"/>
                    <a:pt x="2947" y="751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25"/>
            <p:cNvSpPr/>
            <p:nvPr/>
          </p:nvSpPr>
          <p:spPr>
            <a:xfrm>
              <a:off x="7570017" y="726132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5" y="0"/>
                    <a:pt x="2295" y="9"/>
                    <a:pt x="2256" y="29"/>
                  </a:cubicBezTo>
                  <a:cubicBezTo>
                    <a:pt x="2125" y="97"/>
                    <a:pt x="2077" y="260"/>
                    <a:pt x="2048" y="405"/>
                  </a:cubicBezTo>
                  <a:cubicBezTo>
                    <a:pt x="1940" y="949"/>
                    <a:pt x="1889" y="1508"/>
                    <a:pt x="1872" y="2074"/>
                  </a:cubicBezTo>
                  <a:cubicBezTo>
                    <a:pt x="1751" y="2081"/>
                    <a:pt x="1630" y="2094"/>
                    <a:pt x="1510" y="2114"/>
                  </a:cubicBezTo>
                  <a:cubicBezTo>
                    <a:pt x="1102" y="2182"/>
                    <a:pt x="1" y="2729"/>
                    <a:pt x="641" y="3249"/>
                  </a:cubicBezTo>
                  <a:cubicBezTo>
                    <a:pt x="755" y="3342"/>
                    <a:pt x="901" y="3386"/>
                    <a:pt x="1044" y="3420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8"/>
                  </a:cubicBezTo>
                  <a:cubicBezTo>
                    <a:pt x="1972" y="5042"/>
                    <a:pt x="2031" y="5332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5" y="4879"/>
                  </a:cubicBezTo>
                  <a:cubicBezTo>
                    <a:pt x="2908" y="4438"/>
                    <a:pt x="2970" y="3986"/>
                    <a:pt x="3000" y="3530"/>
                  </a:cubicBezTo>
                  <a:cubicBezTo>
                    <a:pt x="3351" y="3485"/>
                    <a:pt x="3696" y="3407"/>
                    <a:pt x="4029" y="3293"/>
                  </a:cubicBezTo>
                  <a:cubicBezTo>
                    <a:pt x="4140" y="3256"/>
                    <a:pt x="4262" y="3202"/>
                    <a:pt x="4305" y="3094"/>
                  </a:cubicBezTo>
                  <a:cubicBezTo>
                    <a:pt x="4354" y="2970"/>
                    <a:pt x="4279" y="2846"/>
                    <a:pt x="4176" y="2751"/>
                  </a:cubicBezTo>
                  <a:cubicBezTo>
                    <a:pt x="4139" y="2716"/>
                    <a:pt x="4099" y="2684"/>
                    <a:pt x="4060" y="2658"/>
                  </a:cubicBezTo>
                  <a:cubicBezTo>
                    <a:pt x="3742" y="2449"/>
                    <a:pt x="3391" y="2293"/>
                    <a:pt x="3025" y="2194"/>
                  </a:cubicBezTo>
                  <a:cubicBezTo>
                    <a:pt x="3024" y="2103"/>
                    <a:pt x="3022" y="2011"/>
                    <a:pt x="3021" y="1918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0"/>
                    <a:pt x="2948" y="752"/>
                    <a:pt x="2822" y="416"/>
                  </a:cubicBezTo>
                  <a:cubicBezTo>
                    <a:pt x="2745" y="215"/>
                    <a:pt x="2565" y="0"/>
                    <a:pt x="23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25"/>
            <p:cNvSpPr/>
            <p:nvPr/>
          </p:nvSpPr>
          <p:spPr>
            <a:xfrm>
              <a:off x="7412062" y="848086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4" y="0"/>
                    <a:pt x="2295" y="9"/>
                    <a:pt x="2256" y="29"/>
                  </a:cubicBezTo>
                  <a:cubicBezTo>
                    <a:pt x="2124" y="97"/>
                    <a:pt x="2077" y="259"/>
                    <a:pt x="2048" y="404"/>
                  </a:cubicBezTo>
                  <a:cubicBezTo>
                    <a:pt x="1940" y="947"/>
                    <a:pt x="1889" y="1508"/>
                    <a:pt x="1872" y="2074"/>
                  </a:cubicBezTo>
                  <a:cubicBezTo>
                    <a:pt x="1751" y="2081"/>
                    <a:pt x="1629" y="2094"/>
                    <a:pt x="1510" y="2114"/>
                  </a:cubicBezTo>
                  <a:cubicBezTo>
                    <a:pt x="1101" y="2182"/>
                    <a:pt x="0" y="2729"/>
                    <a:pt x="641" y="3249"/>
                  </a:cubicBezTo>
                  <a:cubicBezTo>
                    <a:pt x="755" y="3341"/>
                    <a:pt x="901" y="3386"/>
                    <a:pt x="1044" y="3420"/>
                  </a:cubicBezTo>
                  <a:cubicBezTo>
                    <a:pt x="1322" y="3489"/>
                    <a:pt x="1605" y="3533"/>
                    <a:pt x="1891" y="3556"/>
                  </a:cubicBezTo>
                  <a:cubicBezTo>
                    <a:pt x="1909" y="3979"/>
                    <a:pt x="1934" y="4399"/>
                    <a:pt x="1957" y="4808"/>
                  </a:cubicBezTo>
                  <a:cubicBezTo>
                    <a:pt x="1970" y="5042"/>
                    <a:pt x="2029" y="5332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5" y="5399"/>
                    <a:pt x="2720" y="5117"/>
                    <a:pt x="2785" y="4879"/>
                  </a:cubicBezTo>
                  <a:cubicBezTo>
                    <a:pt x="2908" y="4437"/>
                    <a:pt x="2970" y="3986"/>
                    <a:pt x="3000" y="3530"/>
                  </a:cubicBezTo>
                  <a:cubicBezTo>
                    <a:pt x="3349" y="3485"/>
                    <a:pt x="3696" y="3407"/>
                    <a:pt x="4029" y="3293"/>
                  </a:cubicBezTo>
                  <a:cubicBezTo>
                    <a:pt x="4140" y="3254"/>
                    <a:pt x="4260" y="3202"/>
                    <a:pt x="4303" y="3094"/>
                  </a:cubicBezTo>
                  <a:cubicBezTo>
                    <a:pt x="4354" y="2970"/>
                    <a:pt x="4279" y="2846"/>
                    <a:pt x="4176" y="2749"/>
                  </a:cubicBezTo>
                  <a:cubicBezTo>
                    <a:pt x="4139" y="2715"/>
                    <a:pt x="4098" y="2684"/>
                    <a:pt x="4058" y="2658"/>
                  </a:cubicBezTo>
                  <a:cubicBezTo>
                    <a:pt x="3742" y="2448"/>
                    <a:pt x="3391" y="2293"/>
                    <a:pt x="3025" y="2194"/>
                  </a:cubicBezTo>
                  <a:cubicBezTo>
                    <a:pt x="3023" y="2101"/>
                    <a:pt x="3022" y="2010"/>
                    <a:pt x="3020" y="1918"/>
                  </a:cubicBezTo>
                  <a:cubicBezTo>
                    <a:pt x="3018" y="1770"/>
                    <a:pt x="3015" y="1619"/>
                    <a:pt x="3007" y="1469"/>
                  </a:cubicBezTo>
                  <a:cubicBezTo>
                    <a:pt x="2990" y="1110"/>
                    <a:pt x="2947" y="751"/>
                    <a:pt x="2820" y="416"/>
                  </a:cubicBezTo>
                  <a:cubicBezTo>
                    <a:pt x="2744" y="215"/>
                    <a:pt x="2564" y="0"/>
                    <a:pt x="23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25"/>
            <p:cNvSpPr/>
            <p:nvPr/>
          </p:nvSpPr>
          <p:spPr>
            <a:xfrm>
              <a:off x="7724412" y="540700"/>
              <a:ext cx="156592" cy="194211"/>
            </a:xfrm>
            <a:custGeom>
              <a:rect b="b" l="l" r="r" t="t"/>
              <a:pathLst>
                <a:path extrusionOk="0" h="5400" w="4354">
                  <a:moveTo>
                    <a:pt x="2375" y="1"/>
                  </a:moveTo>
                  <a:cubicBezTo>
                    <a:pt x="2336" y="1"/>
                    <a:pt x="2296" y="10"/>
                    <a:pt x="2257" y="30"/>
                  </a:cubicBezTo>
                  <a:cubicBezTo>
                    <a:pt x="2124" y="98"/>
                    <a:pt x="2078" y="259"/>
                    <a:pt x="2048" y="405"/>
                  </a:cubicBezTo>
                  <a:cubicBezTo>
                    <a:pt x="1940" y="948"/>
                    <a:pt x="1889" y="1509"/>
                    <a:pt x="1873" y="2075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1" y="2183"/>
                    <a:pt x="0" y="2730"/>
                    <a:pt x="641" y="3249"/>
                  </a:cubicBezTo>
                  <a:cubicBezTo>
                    <a:pt x="755" y="3341"/>
                    <a:pt x="902" y="3386"/>
                    <a:pt x="1045" y="3421"/>
                  </a:cubicBezTo>
                  <a:cubicBezTo>
                    <a:pt x="1322" y="3490"/>
                    <a:pt x="1606" y="3533"/>
                    <a:pt x="1891" y="3556"/>
                  </a:cubicBezTo>
                  <a:cubicBezTo>
                    <a:pt x="1909" y="3979"/>
                    <a:pt x="1935" y="4399"/>
                    <a:pt x="1958" y="4809"/>
                  </a:cubicBezTo>
                  <a:cubicBezTo>
                    <a:pt x="1971" y="5043"/>
                    <a:pt x="2030" y="5333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7" y="5399"/>
                    <a:pt x="2720" y="5118"/>
                    <a:pt x="2787" y="4880"/>
                  </a:cubicBezTo>
                  <a:cubicBezTo>
                    <a:pt x="2909" y="4438"/>
                    <a:pt x="2970" y="3986"/>
                    <a:pt x="3002" y="3530"/>
                  </a:cubicBezTo>
                  <a:cubicBezTo>
                    <a:pt x="3351" y="3484"/>
                    <a:pt x="3696" y="3408"/>
                    <a:pt x="4030" y="3292"/>
                  </a:cubicBezTo>
                  <a:cubicBezTo>
                    <a:pt x="4140" y="3255"/>
                    <a:pt x="4261" y="3203"/>
                    <a:pt x="4305" y="3095"/>
                  </a:cubicBezTo>
                  <a:cubicBezTo>
                    <a:pt x="4354" y="2971"/>
                    <a:pt x="4280" y="2846"/>
                    <a:pt x="4176" y="2750"/>
                  </a:cubicBezTo>
                  <a:cubicBezTo>
                    <a:pt x="4140" y="2715"/>
                    <a:pt x="4100" y="2685"/>
                    <a:pt x="4059" y="2657"/>
                  </a:cubicBezTo>
                  <a:cubicBezTo>
                    <a:pt x="3742" y="2448"/>
                    <a:pt x="3391" y="2294"/>
                    <a:pt x="3025" y="2194"/>
                  </a:cubicBezTo>
                  <a:cubicBezTo>
                    <a:pt x="3023" y="2102"/>
                    <a:pt x="3022" y="2010"/>
                    <a:pt x="3020" y="1919"/>
                  </a:cubicBezTo>
                  <a:cubicBezTo>
                    <a:pt x="3017" y="1770"/>
                    <a:pt x="3016" y="1620"/>
                    <a:pt x="3009" y="1470"/>
                  </a:cubicBezTo>
                  <a:cubicBezTo>
                    <a:pt x="2991" y="1109"/>
                    <a:pt x="2948" y="751"/>
                    <a:pt x="2821" y="417"/>
                  </a:cubicBezTo>
                  <a:cubicBezTo>
                    <a:pt x="2745" y="216"/>
                    <a:pt x="2565" y="1"/>
                    <a:pt x="23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25"/>
            <p:cNvSpPr/>
            <p:nvPr/>
          </p:nvSpPr>
          <p:spPr>
            <a:xfrm>
              <a:off x="7590301" y="97701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61"/>
                    <a:pt x="2048" y="405"/>
                  </a:cubicBezTo>
                  <a:cubicBezTo>
                    <a:pt x="1940" y="949"/>
                    <a:pt x="1890" y="1509"/>
                    <a:pt x="1872" y="2075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3"/>
                    <a:pt x="901" y="3386"/>
                    <a:pt x="1044" y="3421"/>
                  </a:cubicBezTo>
                  <a:cubicBezTo>
                    <a:pt x="1323" y="3490"/>
                    <a:pt x="1605" y="3533"/>
                    <a:pt x="1891" y="3557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0" y="5333"/>
                    <a:pt x="2258" y="5390"/>
                  </a:cubicBezTo>
                  <a:cubicBezTo>
                    <a:pt x="2282" y="5397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1"/>
                  </a:cubicBezTo>
                  <a:cubicBezTo>
                    <a:pt x="3350" y="3486"/>
                    <a:pt x="3696" y="3408"/>
                    <a:pt x="4029" y="3294"/>
                  </a:cubicBezTo>
                  <a:cubicBezTo>
                    <a:pt x="4141" y="3256"/>
                    <a:pt x="4262" y="3203"/>
                    <a:pt x="4304" y="3095"/>
                  </a:cubicBezTo>
                  <a:cubicBezTo>
                    <a:pt x="4354" y="2971"/>
                    <a:pt x="4279" y="2847"/>
                    <a:pt x="4177" y="2751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50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1" y="1111"/>
                    <a:pt x="2947" y="753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25"/>
            <p:cNvSpPr/>
            <p:nvPr/>
          </p:nvSpPr>
          <p:spPr>
            <a:xfrm>
              <a:off x="7257200" y="672725"/>
              <a:ext cx="156592" cy="194139"/>
            </a:xfrm>
            <a:custGeom>
              <a:rect b="b" l="l" r="r" t="t"/>
              <a:pathLst>
                <a:path extrusionOk="0" h="5398" w="4354">
                  <a:moveTo>
                    <a:pt x="2375" y="0"/>
                  </a:moveTo>
                  <a:cubicBezTo>
                    <a:pt x="2336" y="0"/>
                    <a:pt x="2297" y="10"/>
                    <a:pt x="2257" y="30"/>
                  </a:cubicBezTo>
                  <a:cubicBezTo>
                    <a:pt x="2125" y="98"/>
                    <a:pt x="2079" y="259"/>
                    <a:pt x="2050" y="405"/>
                  </a:cubicBezTo>
                  <a:cubicBezTo>
                    <a:pt x="1940" y="947"/>
                    <a:pt x="1889" y="1509"/>
                    <a:pt x="1874" y="2074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2" y="2183"/>
                    <a:pt x="1" y="2728"/>
                    <a:pt x="641" y="3249"/>
                  </a:cubicBezTo>
                  <a:cubicBezTo>
                    <a:pt x="757" y="3341"/>
                    <a:pt x="903" y="3384"/>
                    <a:pt x="1045" y="3421"/>
                  </a:cubicBezTo>
                  <a:cubicBezTo>
                    <a:pt x="1322" y="3490"/>
                    <a:pt x="1607" y="3533"/>
                    <a:pt x="1892" y="3556"/>
                  </a:cubicBezTo>
                  <a:cubicBezTo>
                    <a:pt x="1910" y="3979"/>
                    <a:pt x="1936" y="4397"/>
                    <a:pt x="1959" y="4809"/>
                  </a:cubicBezTo>
                  <a:cubicBezTo>
                    <a:pt x="1972" y="5042"/>
                    <a:pt x="2031" y="5332"/>
                    <a:pt x="2259" y="5389"/>
                  </a:cubicBezTo>
                  <a:cubicBezTo>
                    <a:pt x="2283" y="5395"/>
                    <a:pt x="2307" y="5398"/>
                    <a:pt x="2330" y="5398"/>
                  </a:cubicBezTo>
                  <a:cubicBezTo>
                    <a:pt x="2557" y="5398"/>
                    <a:pt x="2720" y="5118"/>
                    <a:pt x="2787" y="4879"/>
                  </a:cubicBezTo>
                  <a:cubicBezTo>
                    <a:pt x="2910" y="4438"/>
                    <a:pt x="2972" y="3986"/>
                    <a:pt x="3002" y="3529"/>
                  </a:cubicBezTo>
                  <a:cubicBezTo>
                    <a:pt x="3351" y="3484"/>
                    <a:pt x="3697" y="3408"/>
                    <a:pt x="4031" y="3292"/>
                  </a:cubicBezTo>
                  <a:cubicBezTo>
                    <a:pt x="4140" y="3255"/>
                    <a:pt x="4262" y="3203"/>
                    <a:pt x="4305" y="3094"/>
                  </a:cubicBezTo>
                  <a:cubicBezTo>
                    <a:pt x="4354" y="2970"/>
                    <a:pt x="4280" y="2846"/>
                    <a:pt x="4177" y="2750"/>
                  </a:cubicBezTo>
                  <a:cubicBezTo>
                    <a:pt x="4140" y="2715"/>
                    <a:pt x="4100" y="2685"/>
                    <a:pt x="4060" y="2657"/>
                  </a:cubicBezTo>
                  <a:cubicBezTo>
                    <a:pt x="3744" y="2448"/>
                    <a:pt x="3392" y="2292"/>
                    <a:pt x="3025" y="2194"/>
                  </a:cubicBezTo>
                  <a:cubicBezTo>
                    <a:pt x="3024" y="2102"/>
                    <a:pt x="3022" y="2009"/>
                    <a:pt x="3021" y="1918"/>
                  </a:cubicBezTo>
                  <a:cubicBezTo>
                    <a:pt x="3019" y="1770"/>
                    <a:pt x="3016" y="1620"/>
                    <a:pt x="3009" y="1470"/>
                  </a:cubicBezTo>
                  <a:cubicBezTo>
                    <a:pt x="2992" y="1109"/>
                    <a:pt x="2949" y="751"/>
                    <a:pt x="2822" y="416"/>
                  </a:cubicBezTo>
                  <a:cubicBezTo>
                    <a:pt x="2746" y="215"/>
                    <a:pt x="2566" y="0"/>
                    <a:pt x="23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"/>
              <a:buNone/>
              <a:defRPr b="1" sz="30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"/>
              <a:buNone/>
              <a:defRPr b="1" sz="30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"/>
              <a:buNone/>
              <a:defRPr b="1" sz="30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"/>
              <a:buNone/>
              <a:defRPr b="1" sz="30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"/>
              <a:buNone/>
              <a:defRPr b="1" sz="30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"/>
              <a:buNone/>
              <a:defRPr b="1" sz="30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"/>
              <a:buNone/>
              <a:defRPr b="1" sz="30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"/>
              <a:buNone/>
              <a:defRPr b="1" sz="30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"/>
              <a:buNone/>
              <a:defRPr b="1" sz="30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●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○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■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●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○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■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●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○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■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drive.google.com/file/d/12TkZoZ9DiEaVuxoAGkj9Z_PmD7OKpxg9/view" TargetMode="External"/><Relationship Id="rId4" Type="http://schemas.openxmlformats.org/officeDocument/2006/relationships/image" Target="../media/image1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jpg"/><Relationship Id="rId4" Type="http://schemas.openxmlformats.org/officeDocument/2006/relationships/image" Target="../media/image5.png"/><Relationship Id="rId5" Type="http://schemas.openxmlformats.org/officeDocument/2006/relationships/image" Target="../media/image17.jpg"/><Relationship Id="rId6" Type="http://schemas.openxmlformats.org/officeDocument/2006/relationships/image" Target="../media/image12.png"/><Relationship Id="rId7" Type="http://schemas.openxmlformats.org/officeDocument/2006/relationships/image" Target="../media/image16.jpg"/><Relationship Id="rId8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jp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26"/>
          <p:cNvSpPr txBox="1"/>
          <p:nvPr>
            <p:ph type="ctrTitle"/>
          </p:nvPr>
        </p:nvSpPr>
        <p:spPr>
          <a:xfrm>
            <a:off x="810825" y="2185450"/>
            <a:ext cx="7440900" cy="182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latin typeface="Comfortaa"/>
                <a:ea typeface="Comfortaa"/>
                <a:cs typeface="Comfortaa"/>
                <a:sym typeface="Comfortaa"/>
              </a:rPr>
              <a:t>СТАРТАП-ПРОЕКТ </a:t>
            </a:r>
            <a:r>
              <a:rPr b="0" lang="en" sz="3300">
                <a:latin typeface="Fredoka SemiBold"/>
                <a:ea typeface="Fredoka SemiBold"/>
                <a:cs typeface="Fredoka SemiBold"/>
                <a:sym typeface="Fredoka SemiBold"/>
              </a:rPr>
              <a:t>«</a:t>
            </a:r>
            <a:r>
              <a:rPr b="0" lang="en" sz="3300">
                <a:latin typeface="Fredoka SemiBold"/>
                <a:ea typeface="Fredoka SemiBold"/>
                <a:cs typeface="Fredoka SemiBold"/>
                <a:sym typeface="Fredoka SemiBold"/>
              </a:rPr>
              <a:t>SocialQuest</a:t>
            </a:r>
            <a:r>
              <a:rPr b="0" lang="en" sz="3300">
                <a:latin typeface="Fredoka SemiBold"/>
                <a:ea typeface="Fredoka SemiBold"/>
                <a:cs typeface="Fredoka SemiBold"/>
                <a:sym typeface="Fredoka SemiBold"/>
              </a:rPr>
              <a:t>»</a:t>
            </a:r>
            <a:endParaRPr b="0" sz="3300">
              <a:latin typeface="Fredoka SemiBold"/>
              <a:ea typeface="Fredoka SemiBold"/>
              <a:cs typeface="Fredoka SemiBold"/>
              <a:sym typeface="Fredoka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fortaa"/>
                <a:ea typeface="Comfortaa"/>
                <a:cs typeface="Comfortaa"/>
                <a:sym typeface="Comfortaa"/>
              </a:rPr>
              <a:t>Докладчики: </a:t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fortaa"/>
                <a:ea typeface="Comfortaa"/>
                <a:cs typeface="Comfortaa"/>
                <a:sym typeface="Comfortaa"/>
              </a:rPr>
              <a:t>Куриков Владимир и </a:t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fortaa"/>
                <a:ea typeface="Comfortaa"/>
                <a:cs typeface="Comfortaa"/>
                <a:sym typeface="Comfortaa"/>
              </a:rPr>
              <a:t>Масракова Алеся</a:t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365" name="Google Shape;1365;p26"/>
          <p:cNvGrpSpPr/>
          <p:nvPr/>
        </p:nvGrpSpPr>
        <p:grpSpPr>
          <a:xfrm rot="-1908589">
            <a:off x="8236201" y="2431715"/>
            <a:ext cx="2921290" cy="2548699"/>
            <a:chOff x="7109201" y="3588500"/>
            <a:chExt cx="2921298" cy="2548706"/>
          </a:xfrm>
        </p:grpSpPr>
        <p:sp>
          <p:nvSpPr>
            <p:cNvPr id="1366" name="Google Shape;1366;p26"/>
            <p:cNvSpPr/>
            <p:nvPr/>
          </p:nvSpPr>
          <p:spPr>
            <a:xfrm>
              <a:off x="7241493" y="3588500"/>
              <a:ext cx="2028990" cy="2548706"/>
            </a:xfrm>
            <a:custGeom>
              <a:rect b="b" l="l" r="r" t="t"/>
              <a:pathLst>
                <a:path extrusionOk="0" h="52483" w="41781">
                  <a:moveTo>
                    <a:pt x="25819" y="1"/>
                  </a:moveTo>
                  <a:cubicBezTo>
                    <a:pt x="24796" y="1"/>
                    <a:pt x="23773" y="60"/>
                    <a:pt x="22765" y="163"/>
                  </a:cubicBezTo>
                  <a:cubicBezTo>
                    <a:pt x="20734" y="371"/>
                    <a:pt x="18646" y="778"/>
                    <a:pt x="17021" y="1919"/>
                  </a:cubicBezTo>
                  <a:cubicBezTo>
                    <a:pt x="15142" y="3240"/>
                    <a:pt x="14125" y="5390"/>
                    <a:pt x="13699" y="7547"/>
                  </a:cubicBezTo>
                  <a:cubicBezTo>
                    <a:pt x="13272" y="9705"/>
                    <a:pt x="13363" y="11922"/>
                    <a:pt x="13275" y="14118"/>
                  </a:cubicBezTo>
                  <a:cubicBezTo>
                    <a:pt x="13067" y="19283"/>
                    <a:pt x="11801" y="24521"/>
                    <a:pt x="8714" y="28798"/>
                  </a:cubicBezTo>
                  <a:cubicBezTo>
                    <a:pt x="7013" y="31157"/>
                    <a:pt x="4804" y="33164"/>
                    <a:pt x="3055" y="35493"/>
                  </a:cubicBezTo>
                  <a:cubicBezTo>
                    <a:pt x="1305" y="37821"/>
                    <a:pt x="0" y="40643"/>
                    <a:pt x="478" y="43465"/>
                  </a:cubicBezTo>
                  <a:cubicBezTo>
                    <a:pt x="868" y="45771"/>
                    <a:pt x="2435" y="47824"/>
                    <a:pt x="4448" y="49236"/>
                  </a:cubicBezTo>
                  <a:cubicBezTo>
                    <a:pt x="6460" y="50647"/>
                    <a:pt x="8890" y="51465"/>
                    <a:pt x="11349" y="51951"/>
                  </a:cubicBezTo>
                  <a:cubicBezTo>
                    <a:pt x="13145" y="52306"/>
                    <a:pt x="14983" y="52482"/>
                    <a:pt x="16819" y="52482"/>
                  </a:cubicBezTo>
                  <a:cubicBezTo>
                    <a:pt x="22694" y="52482"/>
                    <a:pt x="28552" y="50679"/>
                    <a:pt x="32991" y="47164"/>
                  </a:cubicBezTo>
                  <a:cubicBezTo>
                    <a:pt x="33452" y="46800"/>
                    <a:pt x="33895" y="46418"/>
                    <a:pt x="34320" y="46018"/>
                  </a:cubicBezTo>
                  <a:cubicBezTo>
                    <a:pt x="39278" y="41357"/>
                    <a:pt x="41780" y="34424"/>
                    <a:pt x="40354" y="27963"/>
                  </a:cubicBezTo>
                  <a:cubicBezTo>
                    <a:pt x="39943" y="26098"/>
                    <a:pt x="39232" y="24308"/>
                    <a:pt x="38581" y="22505"/>
                  </a:cubicBezTo>
                  <a:cubicBezTo>
                    <a:pt x="37994" y="20879"/>
                    <a:pt x="37017" y="19276"/>
                    <a:pt x="37323" y="17522"/>
                  </a:cubicBezTo>
                  <a:cubicBezTo>
                    <a:pt x="37695" y="15388"/>
                    <a:pt x="39225" y="13603"/>
                    <a:pt x="39711" y="11495"/>
                  </a:cubicBezTo>
                  <a:cubicBezTo>
                    <a:pt x="40562" y="7815"/>
                    <a:pt x="38092" y="3931"/>
                    <a:pt x="34590" y="1989"/>
                  </a:cubicBezTo>
                  <a:cubicBezTo>
                    <a:pt x="31962" y="533"/>
                    <a:pt x="28892" y="1"/>
                    <a:pt x="258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26"/>
            <p:cNvSpPr/>
            <p:nvPr/>
          </p:nvSpPr>
          <p:spPr>
            <a:xfrm>
              <a:off x="7780550" y="3847983"/>
              <a:ext cx="2249949" cy="1856836"/>
            </a:xfrm>
            <a:custGeom>
              <a:rect b="b" l="l" r="r" t="t"/>
              <a:pathLst>
                <a:path extrusionOk="0" h="38236" w="46331">
                  <a:moveTo>
                    <a:pt x="31462" y="411"/>
                  </a:moveTo>
                  <a:cubicBezTo>
                    <a:pt x="31608" y="411"/>
                    <a:pt x="31757" y="414"/>
                    <a:pt x="31905" y="422"/>
                  </a:cubicBezTo>
                  <a:cubicBezTo>
                    <a:pt x="33914" y="535"/>
                    <a:pt x="35963" y="1281"/>
                    <a:pt x="38547" y="2846"/>
                  </a:cubicBezTo>
                  <a:cubicBezTo>
                    <a:pt x="40973" y="4315"/>
                    <a:pt x="42648" y="5751"/>
                    <a:pt x="43815" y="7363"/>
                  </a:cubicBezTo>
                  <a:cubicBezTo>
                    <a:pt x="45291" y="9400"/>
                    <a:pt x="45906" y="11768"/>
                    <a:pt x="45502" y="13857"/>
                  </a:cubicBezTo>
                  <a:cubicBezTo>
                    <a:pt x="45190" y="15465"/>
                    <a:pt x="44310" y="16870"/>
                    <a:pt x="43407" y="18150"/>
                  </a:cubicBezTo>
                  <a:cubicBezTo>
                    <a:pt x="43180" y="18470"/>
                    <a:pt x="42949" y="18786"/>
                    <a:pt x="42717" y="19104"/>
                  </a:cubicBezTo>
                  <a:cubicBezTo>
                    <a:pt x="42336" y="19627"/>
                    <a:pt x="41941" y="20167"/>
                    <a:pt x="41579" y="20711"/>
                  </a:cubicBezTo>
                  <a:cubicBezTo>
                    <a:pt x="40517" y="22306"/>
                    <a:pt x="39655" y="24067"/>
                    <a:pt x="38820" y="25771"/>
                  </a:cubicBezTo>
                  <a:cubicBezTo>
                    <a:pt x="37501" y="28467"/>
                    <a:pt x="36134" y="31255"/>
                    <a:pt x="33970" y="33355"/>
                  </a:cubicBezTo>
                  <a:cubicBezTo>
                    <a:pt x="31912" y="35352"/>
                    <a:pt x="29097" y="36749"/>
                    <a:pt x="25832" y="37394"/>
                  </a:cubicBezTo>
                  <a:cubicBezTo>
                    <a:pt x="24375" y="37682"/>
                    <a:pt x="22810" y="37825"/>
                    <a:pt x="21111" y="37825"/>
                  </a:cubicBezTo>
                  <a:cubicBezTo>
                    <a:pt x="19707" y="37825"/>
                    <a:pt x="18210" y="37727"/>
                    <a:pt x="16606" y="37531"/>
                  </a:cubicBezTo>
                  <a:cubicBezTo>
                    <a:pt x="13295" y="37129"/>
                    <a:pt x="10723" y="36458"/>
                    <a:pt x="8513" y="35425"/>
                  </a:cubicBezTo>
                  <a:cubicBezTo>
                    <a:pt x="6594" y="34526"/>
                    <a:pt x="3965" y="32859"/>
                    <a:pt x="2331" y="30022"/>
                  </a:cubicBezTo>
                  <a:cubicBezTo>
                    <a:pt x="650" y="27100"/>
                    <a:pt x="427" y="23359"/>
                    <a:pt x="1748" y="20257"/>
                  </a:cubicBezTo>
                  <a:cubicBezTo>
                    <a:pt x="3071" y="17154"/>
                    <a:pt x="5926" y="14724"/>
                    <a:pt x="9200" y="13915"/>
                  </a:cubicBezTo>
                  <a:cubicBezTo>
                    <a:pt x="10794" y="13521"/>
                    <a:pt x="12481" y="13488"/>
                    <a:pt x="14111" y="13458"/>
                  </a:cubicBezTo>
                  <a:cubicBezTo>
                    <a:pt x="14784" y="13443"/>
                    <a:pt x="15479" y="13430"/>
                    <a:pt x="16162" y="13393"/>
                  </a:cubicBezTo>
                  <a:cubicBezTo>
                    <a:pt x="19746" y="13191"/>
                    <a:pt x="22140" y="12191"/>
                    <a:pt x="23479" y="10335"/>
                  </a:cubicBezTo>
                  <a:cubicBezTo>
                    <a:pt x="24292" y="9207"/>
                    <a:pt x="24545" y="7858"/>
                    <a:pt x="24787" y="6555"/>
                  </a:cubicBezTo>
                  <a:cubicBezTo>
                    <a:pt x="25002" y="5406"/>
                    <a:pt x="25225" y="4220"/>
                    <a:pt x="25835" y="3220"/>
                  </a:cubicBezTo>
                  <a:cubicBezTo>
                    <a:pt x="26894" y="1486"/>
                    <a:pt x="29070" y="411"/>
                    <a:pt x="31462" y="411"/>
                  </a:cubicBezTo>
                  <a:close/>
                  <a:moveTo>
                    <a:pt x="31461" y="1"/>
                  </a:moveTo>
                  <a:cubicBezTo>
                    <a:pt x="28929" y="1"/>
                    <a:pt x="26618" y="1152"/>
                    <a:pt x="25484" y="3006"/>
                  </a:cubicBezTo>
                  <a:cubicBezTo>
                    <a:pt x="24835" y="4070"/>
                    <a:pt x="24607" y="5295"/>
                    <a:pt x="24385" y="6480"/>
                  </a:cubicBezTo>
                  <a:cubicBezTo>
                    <a:pt x="24140" y="7797"/>
                    <a:pt x="23906" y="9041"/>
                    <a:pt x="23147" y="10096"/>
                  </a:cubicBezTo>
                  <a:cubicBezTo>
                    <a:pt x="21884" y="11844"/>
                    <a:pt x="19593" y="12789"/>
                    <a:pt x="16139" y="12983"/>
                  </a:cubicBezTo>
                  <a:cubicBezTo>
                    <a:pt x="15463" y="13020"/>
                    <a:pt x="14772" y="13035"/>
                    <a:pt x="14104" y="13048"/>
                  </a:cubicBezTo>
                  <a:cubicBezTo>
                    <a:pt x="12450" y="13078"/>
                    <a:pt x="10739" y="13111"/>
                    <a:pt x="9101" y="13517"/>
                  </a:cubicBezTo>
                  <a:cubicBezTo>
                    <a:pt x="5706" y="14358"/>
                    <a:pt x="2744" y="16879"/>
                    <a:pt x="1372" y="20095"/>
                  </a:cubicBezTo>
                  <a:cubicBezTo>
                    <a:pt x="1" y="23313"/>
                    <a:pt x="232" y="27196"/>
                    <a:pt x="1976" y="30227"/>
                  </a:cubicBezTo>
                  <a:cubicBezTo>
                    <a:pt x="3663" y="33156"/>
                    <a:pt x="6367" y="34872"/>
                    <a:pt x="8340" y="35795"/>
                  </a:cubicBezTo>
                  <a:cubicBezTo>
                    <a:pt x="10589" y="36849"/>
                    <a:pt x="13201" y="37530"/>
                    <a:pt x="16557" y="37938"/>
                  </a:cubicBezTo>
                  <a:cubicBezTo>
                    <a:pt x="18176" y="38136"/>
                    <a:pt x="19686" y="38235"/>
                    <a:pt x="21107" y="38235"/>
                  </a:cubicBezTo>
                  <a:lnTo>
                    <a:pt x="21107" y="38235"/>
                  </a:lnTo>
                  <a:cubicBezTo>
                    <a:pt x="22836" y="38235"/>
                    <a:pt x="24427" y="38088"/>
                    <a:pt x="25911" y="37795"/>
                  </a:cubicBezTo>
                  <a:cubicBezTo>
                    <a:pt x="29255" y="37136"/>
                    <a:pt x="32140" y="35702"/>
                    <a:pt x="34256" y="33648"/>
                  </a:cubicBezTo>
                  <a:cubicBezTo>
                    <a:pt x="36472" y="31500"/>
                    <a:pt x="37853" y="28679"/>
                    <a:pt x="39189" y="25952"/>
                  </a:cubicBezTo>
                  <a:cubicBezTo>
                    <a:pt x="40016" y="24261"/>
                    <a:pt x="40873" y="22510"/>
                    <a:pt x="41921" y="20938"/>
                  </a:cubicBezTo>
                  <a:cubicBezTo>
                    <a:pt x="42277" y="20402"/>
                    <a:pt x="42669" y="19866"/>
                    <a:pt x="43049" y="19346"/>
                  </a:cubicBezTo>
                  <a:cubicBezTo>
                    <a:pt x="43281" y="19027"/>
                    <a:pt x="43514" y="18708"/>
                    <a:pt x="43742" y="18387"/>
                  </a:cubicBezTo>
                  <a:cubicBezTo>
                    <a:pt x="44672" y="17071"/>
                    <a:pt x="45578" y="15619"/>
                    <a:pt x="45904" y="13935"/>
                  </a:cubicBezTo>
                  <a:cubicBezTo>
                    <a:pt x="46330" y="11735"/>
                    <a:pt x="45689" y="9251"/>
                    <a:pt x="44147" y="7123"/>
                  </a:cubicBezTo>
                  <a:cubicBezTo>
                    <a:pt x="42946" y="5464"/>
                    <a:pt x="41234" y="3993"/>
                    <a:pt x="38759" y="2496"/>
                  </a:cubicBezTo>
                  <a:cubicBezTo>
                    <a:pt x="36979" y="1418"/>
                    <a:pt x="34593" y="161"/>
                    <a:pt x="31928" y="14"/>
                  </a:cubicBezTo>
                  <a:cubicBezTo>
                    <a:pt x="31772" y="5"/>
                    <a:pt x="31616" y="1"/>
                    <a:pt x="31461" y="1"/>
                  </a:cubicBezTo>
                  <a:close/>
                  <a:moveTo>
                    <a:pt x="21107" y="38235"/>
                  </a:moveTo>
                  <a:cubicBezTo>
                    <a:pt x="21107" y="38235"/>
                    <a:pt x="21107" y="38235"/>
                    <a:pt x="21106" y="38235"/>
                  </a:cubicBezTo>
                  <a:lnTo>
                    <a:pt x="21108" y="38235"/>
                  </a:lnTo>
                  <a:cubicBezTo>
                    <a:pt x="21108" y="38235"/>
                    <a:pt x="21107" y="38235"/>
                    <a:pt x="21107" y="382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68" name="Google Shape;1368;p26"/>
            <p:cNvGrpSpPr/>
            <p:nvPr/>
          </p:nvGrpSpPr>
          <p:grpSpPr>
            <a:xfrm rot="-4763913">
              <a:off x="7296390" y="3681476"/>
              <a:ext cx="835242" cy="1074294"/>
              <a:chOff x="1718425" y="2130975"/>
              <a:chExt cx="348525" cy="448275"/>
            </a:xfrm>
          </p:grpSpPr>
          <p:sp>
            <p:nvSpPr>
              <p:cNvPr id="1369" name="Google Shape;1369;p26"/>
              <p:cNvSpPr/>
              <p:nvPr/>
            </p:nvSpPr>
            <p:spPr>
              <a:xfrm>
                <a:off x="1817775" y="2496525"/>
                <a:ext cx="47675" cy="82725"/>
              </a:xfrm>
              <a:custGeom>
                <a:rect b="b" l="l" r="r" t="t"/>
                <a:pathLst>
                  <a:path extrusionOk="0" h="3309" w="1907">
                    <a:moveTo>
                      <a:pt x="985" y="1"/>
                    </a:moveTo>
                    <a:cubicBezTo>
                      <a:pt x="828" y="1"/>
                      <a:pt x="671" y="47"/>
                      <a:pt x="546" y="141"/>
                    </a:cubicBezTo>
                    <a:cubicBezTo>
                      <a:pt x="246" y="366"/>
                      <a:pt x="155" y="777"/>
                      <a:pt x="137" y="1132"/>
                    </a:cubicBezTo>
                    <a:cubicBezTo>
                      <a:pt x="117" y="1561"/>
                      <a:pt x="0" y="1994"/>
                      <a:pt x="85" y="2425"/>
                    </a:cubicBezTo>
                    <a:cubicBezTo>
                      <a:pt x="162" y="2813"/>
                      <a:pt x="423" y="3191"/>
                      <a:pt x="808" y="3287"/>
                    </a:cubicBezTo>
                    <a:cubicBezTo>
                      <a:pt x="867" y="3301"/>
                      <a:pt x="926" y="3308"/>
                      <a:pt x="986" y="3308"/>
                    </a:cubicBezTo>
                    <a:cubicBezTo>
                      <a:pt x="1241" y="3308"/>
                      <a:pt x="1497" y="3181"/>
                      <a:pt x="1642" y="2968"/>
                    </a:cubicBezTo>
                    <a:cubicBezTo>
                      <a:pt x="1752" y="2809"/>
                      <a:pt x="1798" y="2616"/>
                      <a:pt x="1830" y="2427"/>
                    </a:cubicBezTo>
                    <a:cubicBezTo>
                      <a:pt x="1891" y="2066"/>
                      <a:pt x="1906" y="1698"/>
                      <a:pt x="1875" y="1334"/>
                    </a:cubicBezTo>
                    <a:lnTo>
                      <a:pt x="1875" y="1334"/>
                    </a:lnTo>
                    <a:lnTo>
                      <a:pt x="1875" y="1336"/>
                    </a:lnTo>
                    <a:cubicBezTo>
                      <a:pt x="1865" y="1200"/>
                      <a:pt x="1846" y="1065"/>
                      <a:pt x="1823" y="930"/>
                    </a:cubicBezTo>
                    <a:cubicBezTo>
                      <a:pt x="1772" y="653"/>
                      <a:pt x="1686" y="365"/>
                      <a:pt x="1475" y="179"/>
                    </a:cubicBezTo>
                    <a:cubicBezTo>
                      <a:pt x="1342" y="60"/>
                      <a:pt x="1163" y="1"/>
                      <a:pt x="98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0" name="Google Shape;1370;p26"/>
              <p:cNvSpPr/>
              <p:nvPr/>
            </p:nvSpPr>
            <p:spPr>
              <a:xfrm>
                <a:off x="2007650" y="2424950"/>
                <a:ext cx="50925" cy="60375"/>
              </a:xfrm>
              <a:custGeom>
                <a:rect b="b" l="l" r="r" t="t"/>
                <a:pathLst>
                  <a:path extrusionOk="0" h="2415" w="2037">
                    <a:moveTo>
                      <a:pt x="1123" y="0"/>
                    </a:moveTo>
                    <a:cubicBezTo>
                      <a:pt x="993" y="0"/>
                      <a:pt x="867" y="38"/>
                      <a:pt x="771" y="124"/>
                    </a:cubicBezTo>
                    <a:cubicBezTo>
                      <a:pt x="692" y="196"/>
                      <a:pt x="641" y="293"/>
                      <a:pt x="597" y="389"/>
                    </a:cubicBezTo>
                    <a:cubicBezTo>
                      <a:pt x="349" y="926"/>
                      <a:pt x="1" y="1968"/>
                      <a:pt x="701" y="2337"/>
                    </a:cubicBezTo>
                    <a:cubicBezTo>
                      <a:pt x="800" y="2390"/>
                      <a:pt x="911" y="2415"/>
                      <a:pt x="1024" y="2415"/>
                    </a:cubicBezTo>
                    <a:cubicBezTo>
                      <a:pt x="1205" y="2415"/>
                      <a:pt x="1390" y="2351"/>
                      <a:pt x="1538" y="2242"/>
                    </a:cubicBezTo>
                    <a:cubicBezTo>
                      <a:pt x="1776" y="2065"/>
                      <a:pt x="1923" y="1785"/>
                      <a:pt x="1991" y="1498"/>
                    </a:cubicBezTo>
                    <a:cubicBezTo>
                      <a:pt x="2021" y="1368"/>
                      <a:pt x="2037" y="1235"/>
                      <a:pt x="2037" y="1104"/>
                    </a:cubicBezTo>
                    <a:cubicBezTo>
                      <a:pt x="2035" y="954"/>
                      <a:pt x="2011" y="805"/>
                      <a:pt x="1960" y="664"/>
                    </a:cubicBezTo>
                    <a:cubicBezTo>
                      <a:pt x="1864" y="400"/>
                      <a:pt x="1666" y="166"/>
                      <a:pt x="1405" y="58"/>
                    </a:cubicBezTo>
                    <a:cubicBezTo>
                      <a:pt x="1317" y="21"/>
                      <a:pt x="1219" y="0"/>
                      <a:pt x="11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1" name="Google Shape;1371;p26"/>
              <p:cNvSpPr/>
              <p:nvPr/>
            </p:nvSpPr>
            <p:spPr>
              <a:xfrm>
                <a:off x="1952600" y="2198525"/>
                <a:ext cx="52050" cy="76200"/>
              </a:xfrm>
              <a:custGeom>
                <a:rect b="b" l="l" r="r" t="t"/>
                <a:pathLst>
                  <a:path extrusionOk="0" h="3048" w="2082">
                    <a:moveTo>
                      <a:pt x="964" y="1"/>
                    </a:moveTo>
                    <a:cubicBezTo>
                      <a:pt x="921" y="1"/>
                      <a:pt x="878" y="5"/>
                      <a:pt x="835" y="14"/>
                    </a:cubicBezTo>
                    <a:cubicBezTo>
                      <a:pt x="481" y="88"/>
                      <a:pt x="258" y="446"/>
                      <a:pt x="176" y="796"/>
                    </a:cubicBezTo>
                    <a:cubicBezTo>
                      <a:pt x="90" y="1160"/>
                      <a:pt x="44" y="1575"/>
                      <a:pt x="21" y="1946"/>
                    </a:cubicBezTo>
                    <a:cubicBezTo>
                      <a:pt x="1" y="2277"/>
                      <a:pt x="92" y="2639"/>
                      <a:pt x="356" y="2858"/>
                    </a:cubicBezTo>
                    <a:cubicBezTo>
                      <a:pt x="510" y="2987"/>
                      <a:pt x="709" y="3048"/>
                      <a:pt x="911" y="3048"/>
                    </a:cubicBezTo>
                    <a:cubicBezTo>
                      <a:pt x="1080" y="3048"/>
                      <a:pt x="1251" y="3005"/>
                      <a:pt x="1398" y="2922"/>
                    </a:cubicBezTo>
                    <a:cubicBezTo>
                      <a:pt x="1490" y="2870"/>
                      <a:pt x="1572" y="2805"/>
                      <a:pt x="1646" y="2731"/>
                    </a:cubicBezTo>
                    <a:cubicBezTo>
                      <a:pt x="1829" y="2542"/>
                      <a:pt x="1953" y="2292"/>
                      <a:pt x="2007" y="2033"/>
                    </a:cubicBezTo>
                    <a:cubicBezTo>
                      <a:pt x="2082" y="1671"/>
                      <a:pt x="2030" y="1291"/>
                      <a:pt x="1920" y="938"/>
                    </a:cubicBezTo>
                    <a:cubicBezTo>
                      <a:pt x="1842" y="688"/>
                      <a:pt x="1731" y="443"/>
                      <a:pt x="1545" y="258"/>
                    </a:cubicBezTo>
                    <a:cubicBezTo>
                      <a:pt x="1391" y="105"/>
                      <a:pt x="1178" y="1"/>
                      <a:pt x="9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2" name="Google Shape;1372;p26"/>
              <p:cNvSpPr/>
              <p:nvPr/>
            </p:nvSpPr>
            <p:spPr>
              <a:xfrm>
                <a:off x="1862275" y="2279550"/>
                <a:ext cx="47425" cy="83100"/>
              </a:xfrm>
              <a:custGeom>
                <a:rect b="b" l="l" r="r" t="t"/>
                <a:pathLst>
                  <a:path extrusionOk="0" h="3324" w="1897">
                    <a:moveTo>
                      <a:pt x="1096" y="1"/>
                    </a:moveTo>
                    <a:cubicBezTo>
                      <a:pt x="844" y="1"/>
                      <a:pt x="586" y="131"/>
                      <a:pt x="422" y="328"/>
                    </a:cubicBezTo>
                    <a:cubicBezTo>
                      <a:pt x="15" y="821"/>
                      <a:pt x="1" y="1812"/>
                      <a:pt x="145" y="2402"/>
                    </a:cubicBezTo>
                    <a:cubicBezTo>
                      <a:pt x="229" y="2742"/>
                      <a:pt x="429" y="3070"/>
                      <a:pt x="741" y="3230"/>
                    </a:cubicBezTo>
                    <a:cubicBezTo>
                      <a:pt x="861" y="3292"/>
                      <a:pt x="998" y="3324"/>
                      <a:pt x="1133" y="3324"/>
                    </a:cubicBezTo>
                    <a:cubicBezTo>
                      <a:pt x="1351" y="3324"/>
                      <a:pt x="1565" y="3243"/>
                      <a:pt x="1701" y="3076"/>
                    </a:cubicBezTo>
                    <a:cubicBezTo>
                      <a:pt x="1894" y="2839"/>
                      <a:pt x="1897" y="2507"/>
                      <a:pt x="1891" y="2203"/>
                    </a:cubicBezTo>
                    <a:cubicBezTo>
                      <a:pt x="1888" y="2021"/>
                      <a:pt x="1884" y="1838"/>
                      <a:pt x="1881" y="1656"/>
                    </a:cubicBezTo>
                    <a:cubicBezTo>
                      <a:pt x="1878" y="1535"/>
                      <a:pt x="1877" y="1412"/>
                      <a:pt x="1874" y="1291"/>
                    </a:cubicBezTo>
                    <a:cubicBezTo>
                      <a:pt x="1869" y="1061"/>
                      <a:pt x="1865" y="829"/>
                      <a:pt x="1800" y="608"/>
                    </a:cubicBezTo>
                    <a:cubicBezTo>
                      <a:pt x="1735" y="389"/>
                      <a:pt x="1601" y="178"/>
                      <a:pt x="1399" y="73"/>
                    </a:cubicBezTo>
                    <a:cubicBezTo>
                      <a:pt x="1304" y="23"/>
                      <a:pt x="1200" y="1"/>
                      <a:pt x="109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3" name="Google Shape;1373;p26"/>
              <p:cNvSpPr/>
              <p:nvPr/>
            </p:nvSpPr>
            <p:spPr>
              <a:xfrm>
                <a:off x="2016275" y="2306625"/>
                <a:ext cx="50675" cy="76150"/>
              </a:xfrm>
              <a:custGeom>
                <a:rect b="b" l="l" r="r" t="t"/>
                <a:pathLst>
                  <a:path extrusionOk="0" h="3046" w="2027">
                    <a:moveTo>
                      <a:pt x="1365" y="0"/>
                    </a:moveTo>
                    <a:cubicBezTo>
                      <a:pt x="1278" y="0"/>
                      <a:pt x="1194" y="47"/>
                      <a:pt x="1122" y="97"/>
                    </a:cubicBezTo>
                    <a:cubicBezTo>
                      <a:pt x="363" y="619"/>
                      <a:pt x="1" y="1870"/>
                      <a:pt x="563" y="2664"/>
                    </a:cubicBezTo>
                    <a:cubicBezTo>
                      <a:pt x="723" y="2890"/>
                      <a:pt x="1001" y="3045"/>
                      <a:pt x="1270" y="3045"/>
                    </a:cubicBezTo>
                    <a:cubicBezTo>
                      <a:pt x="1375" y="3045"/>
                      <a:pt x="1479" y="3022"/>
                      <a:pt x="1573" y="2970"/>
                    </a:cubicBezTo>
                    <a:cubicBezTo>
                      <a:pt x="1871" y="2804"/>
                      <a:pt x="1980" y="2429"/>
                      <a:pt x="2011" y="2089"/>
                    </a:cubicBezTo>
                    <a:cubicBezTo>
                      <a:pt x="2024" y="1950"/>
                      <a:pt x="2027" y="1810"/>
                      <a:pt x="2022" y="1671"/>
                    </a:cubicBezTo>
                    <a:cubicBezTo>
                      <a:pt x="2011" y="1307"/>
                      <a:pt x="1895" y="55"/>
                      <a:pt x="1390" y="2"/>
                    </a:cubicBezTo>
                    <a:cubicBezTo>
                      <a:pt x="1382" y="1"/>
                      <a:pt x="1373" y="0"/>
                      <a:pt x="136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4" name="Google Shape;1374;p26"/>
              <p:cNvSpPr/>
              <p:nvPr/>
            </p:nvSpPr>
            <p:spPr>
              <a:xfrm>
                <a:off x="1941025" y="2339600"/>
                <a:ext cx="45375" cy="82050"/>
              </a:xfrm>
              <a:custGeom>
                <a:rect b="b" l="l" r="r" t="t"/>
                <a:pathLst>
                  <a:path extrusionOk="0" h="3282" w="1815">
                    <a:moveTo>
                      <a:pt x="1030" y="0"/>
                    </a:moveTo>
                    <a:cubicBezTo>
                      <a:pt x="603" y="0"/>
                      <a:pt x="275" y="535"/>
                      <a:pt x="155" y="879"/>
                    </a:cubicBezTo>
                    <a:cubicBezTo>
                      <a:pt x="9" y="1299"/>
                      <a:pt x="1" y="1765"/>
                      <a:pt x="76" y="2199"/>
                    </a:cubicBezTo>
                    <a:cubicBezTo>
                      <a:pt x="131" y="2512"/>
                      <a:pt x="230" y="2834"/>
                      <a:pt x="458" y="3056"/>
                    </a:cubicBezTo>
                    <a:cubicBezTo>
                      <a:pt x="600" y="3195"/>
                      <a:pt x="803" y="3282"/>
                      <a:pt x="998" y="3282"/>
                    </a:cubicBezTo>
                    <a:cubicBezTo>
                      <a:pt x="1115" y="3282"/>
                      <a:pt x="1229" y="3251"/>
                      <a:pt x="1325" y="3182"/>
                    </a:cubicBezTo>
                    <a:cubicBezTo>
                      <a:pt x="1504" y="3053"/>
                      <a:pt x="1588" y="2831"/>
                      <a:pt x="1641" y="2617"/>
                    </a:cubicBezTo>
                    <a:cubicBezTo>
                      <a:pt x="1815" y="1922"/>
                      <a:pt x="1783" y="1177"/>
                      <a:pt x="1552" y="499"/>
                    </a:cubicBezTo>
                    <a:cubicBezTo>
                      <a:pt x="1520" y="410"/>
                      <a:pt x="1481" y="316"/>
                      <a:pt x="1428" y="234"/>
                    </a:cubicBezTo>
                    <a:cubicBezTo>
                      <a:pt x="1357" y="124"/>
                      <a:pt x="1263" y="37"/>
                      <a:pt x="1138" y="11"/>
                    </a:cubicBezTo>
                    <a:cubicBezTo>
                      <a:pt x="1101" y="4"/>
                      <a:pt x="1065" y="0"/>
                      <a:pt x="103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5" name="Google Shape;1375;p26"/>
              <p:cNvSpPr/>
              <p:nvPr/>
            </p:nvSpPr>
            <p:spPr>
              <a:xfrm>
                <a:off x="1875375" y="2399300"/>
                <a:ext cx="49450" cy="87400"/>
              </a:xfrm>
              <a:custGeom>
                <a:rect b="b" l="l" r="r" t="t"/>
                <a:pathLst>
                  <a:path extrusionOk="0" h="3496" w="1978">
                    <a:moveTo>
                      <a:pt x="1096" y="2658"/>
                    </a:moveTo>
                    <a:cubicBezTo>
                      <a:pt x="1100" y="2662"/>
                      <a:pt x="1103" y="2662"/>
                      <a:pt x="1103" y="2662"/>
                    </a:cubicBezTo>
                    <a:lnTo>
                      <a:pt x="1100" y="2665"/>
                    </a:lnTo>
                    <a:lnTo>
                      <a:pt x="1096" y="2662"/>
                    </a:lnTo>
                    <a:lnTo>
                      <a:pt x="1096" y="2658"/>
                    </a:lnTo>
                    <a:close/>
                    <a:moveTo>
                      <a:pt x="1103" y="0"/>
                    </a:moveTo>
                    <a:cubicBezTo>
                      <a:pt x="938" y="0"/>
                      <a:pt x="772" y="47"/>
                      <a:pt x="633" y="136"/>
                    </a:cubicBezTo>
                    <a:cubicBezTo>
                      <a:pt x="1" y="541"/>
                      <a:pt x="66" y="1625"/>
                      <a:pt x="94" y="2275"/>
                    </a:cubicBezTo>
                    <a:cubicBezTo>
                      <a:pt x="112" y="2687"/>
                      <a:pt x="252" y="3124"/>
                      <a:pt x="592" y="3356"/>
                    </a:cubicBezTo>
                    <a:cubicBezTo>
                      <a:pt x="731" y="3451"/>
                      <a:pt x="897" y="3495"/>
                      <a:pt x="1065" y="3495"/>
                    </a:cubicBezTo>
                    <a:cubicBezTo>
                      <a:pt x="1368" y="3495"/>
                      <a:pt x="1675" y="3348"/>
                      <a:pt x="1827" y="3085"/>
                    </a:cubicBezTo>
                    <a:cubicBezTo>
                      <a:pt x="1977" y="2825"/>
                      <a:pt x="1977" y="2508"/>
                      <a:pt x="1973" y="2208"/>
                    </a:cubicBezTo>
                    <a:cubicBezTo>
                      <a:pt x="1969" y="1919"/>
                      <a:pt x="1964" y="1632"/>
                      <a:pt x="1962" y="1343"/>
                    </a:cubicBezTo>
                    <a:cubicBezTo>
                      <a:pt x="1960" y="1280"/>
                      <a:pt x="1959" y="1215"/>
                      <a:pt x="1956" y="1150"/>
                    </a:cubicBezTo>
                    <a:cubicBezTo>
                      <a:pt x="1938" y="779"/>
                      <a:pt x="1874" y="395"/>
                      <a:pt x="1594" y="166"/>
                    </a:cubicBezTo>
                    <a:cubicBezTo>
                      <a:pt x="1456" y="54"/>
                      <a:pt x="1281" y="0"/>
                      <a:pt x="110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6" name="Google Shape;1376;p26"/>
              <p:cNvSpPr/>
              <p:nvPr/>
            </p:nvSpPr>
            <p:spPr>
              <a:xfrm>
                <a:off x="1791300" y="2363425"/>
                <a:ext cx="48150" cy="79300"/>
              </a:xfrm>
              <a:custGeom>
                <a:rect b="b" l="l" r="r" t="t"/>
                <a:pathLst>
                  <a:path extrusionOk="0" h="3172" w="1926">
                    <a:moveTo>
                      <a:pt x="1039" y="1"/>
                    </a:moveTo>
                    <a:cubicBezTo>
                      <a:pt x="841" y="1"/>
                      <a:pt x="641" y="101"/>
                      <a:pt x="507" y="252"/>
                    </a:cubicBezTo>
                    <a:cubicBezTo>
                      <a:pt x="328" y="449"/>
                      <a:pt x="247" y="718"/>
                      <a:pt x="211" y="982"/>
                    </a:cubicBezTo>
                    <a:cubicBezTo>
                      <a:pt x="136" y="1522"/>
                      <a:pt x="0" y="2240"/>
                      <a:pt x="284" y="2738"/>
                    </a:cubicBezTo>
                    <a:cubicBezTo>
                      <a:pt x="426" y="2985"/>
                      <a:pt x="697" y="3172"/>
                      <a:pt x="976" y="3172"/>
                    </a:cubicBezTo>
                    <a:cubicBezTo>
                      <a:pt x="1019" y="3172"/>
                      <a:pt x="1062" y="3167"/>
                      <a:pt x="1105" y="3158"/>
                    </a:cubicBezTo>
                    <a:cubicBezTo>
                      <a:pt x="1447" y="3083"/>
                      <a:pt x="1661" y="2738"/>
                      <a:pt x="1768" y="2405"/>
                    </a:cubicBezTo>
                    <a:cubicBezTo>
                      <a:pt x="1820" y="2239"/>
                      <a:pt x="1856" y="2067"/>
                      <a:pt x="1876" y="1894"/>
                    </a:cubicBezTo>
                    <a:cubicBezTo>
                      <a:pt x="1925" y="1448"/>
                      <a:pt x="1864" y="992"/>
                      <a:pt x="1694" y="578"/>
                    </a:cubicBezTo>
                    <a:cubicBezTo>
                      <a:pt x="1600" y="350"/>
                      <a:pt x="1458" y="119"/>
                      <a:pt x="1227" y="34"/>
                    </a:cubicBezTo>
                    <a:cubicBezTo>
                      <a:pt x="1166" y="11"/>
                      <a:pt x="1102" y="1"/>
                      <a:pt x="10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7" name="Google Shape;1377;p26"/>
              <p:cNvSpPr/>
              <p:nvPr/>
            </p:nvSpPr>
            <p:spPr>
              <a:xfrm>
                <a:off x="1718425" y="2249950"/>
                <a:ext cx="50250" cy="85925"/>
              </a:xfrm>
              <a:custGeom>
                <a:rect b="b" l="l" r="r" t="t"/>
                <a:pathLst>
                  <a:path extrusionOk="0" h="3437" w="2010">
                    <a:moveTo>
                      <a:pt x="1133" y="1"/>
                    </a:moveTo>
                    <a:cubicBezTo>
                      <a:pt x="845" y="1"/>
                      <a:pt x="561" y="199"/>
                      <a:pt x="407" y="453"/>
                    </a:cubicBezTo>
                    <a:cubicBezTo>
                      <a:pt x="1" y="1130"/>
                      <a:pt x="115" y="2126"/>
                      <a:pt x="195" y="2870"/>
                    </a:cubicBezTo>
                    <a:cubicBezTo>
                      <a:pt x="208" y="3003"/>
                      <a:pt x="229" y="3142"/>
                      <a:pt x="312" y="3245"/>
                    </a:cubicBezTo>
                    <a:cubicBezTo>
                      <a:pt x="370" y="3318"/>
                      <a:pt x="455" y="3365"/>
                      <a:pt x="543" y="3395"/>
                    </a:cubicBezTo>
                    <a:cubicBezTo>
                      <a:pt x="626" y="3424"/>
                      <a:pt x="712" y="3437"/>
                      <a:pt x="797" y="3437"/>
                    </a:cubicBezTo>
                    <a:cubicBezTo>
                      <a:pt x="1152" y="3437"/>
                      <a:pt x="1503" y="3210"/>
                      <a:pt x="1692" y="2929"/>
                    </a:cubicBezTo>
                    <a:cubicBezTo>
                      <a:pt x="1941" y="2560"/>
                      <a:pt x="2002" y="2098"/>
                      <a:pt x="2005" y="1654"/>
                    </a:cubicBezTo>
                    <a:cubicBezTo>
                      <a:pt x="2009" y="1297"/>
                      <a:pt x="1977" y="937"/>
                      <a:pt x="1847" y="606"/>
                    </a:cubicBezTo>
                    <a:cubicBezTo>
                      <a:pt x="1820" y="536"/>
                      <a:pt x="1787" y="468"/>
                      <a:pt x="1748" y="403"/>
                    </a:cubicBezTo>
                    <a:cubicBezTo>
                      <a:pt x="1644" y="230"/>
                      <a:pt x="1498" y="84"/>
                      <a:pt x="1308" y="26"/>
                    </a:cubicBezTo>
                    <a:cubicBezTo>
                      <a:pt x="1250" y="9"/>
                      <a:pt x="1192" y="1"/>
                      <a:pt x="113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8" name="Google Shape;1378;p26"/>
              <p:cNvSpPr/>
              <p:nvPr/>
            </p:nvSpPr>
            <p:spPr>
              <a:xfrm>
                <a:off x="1840650" y="2130975"/>
                <a:ext cx="64775" cy="113950"/>
              </a:xfrm>
              <a:custGeom>
                <a:rect b="b" l="l" r="r" t="t"/>
                <a:pathLst>
                  <a:path extrusionOk="0" h="4558" w="2591">
                    <a:moveTo>
                      <a:pt x="1087" y="1"/>
                    </a:moveTo>
                    <a:cubicBezTo>
                      <a:pt x="864" y="1"/>
                      <a:pt x="645" y="78"/>
                      <a:pt x="469" y="250"/>
                    </a:cubicBezTo>
                    <a:cubicBezTo>
                      <a:pt x="105" y="609"/>
                      <a:pt x="58" y="1240"/>
                      <a:pt x="30" y="1722"/>
                    </a:cubicBezTo>
                    <a:cubicBezTo>
                      <a:pt x="0" y="2217"/>
                      <a:pt x="51" y="2715"/>
                      <a:pt x="166" y="3197"/>
                    </a:cubicBezTo>
                    <a:cubicBezTo>
                      <a:pt x="176" y="3240"/>
                      <a:pt x="188" y="3280"/>
                      <a:pt x="198" y="3325"/>
                    </a:cubicBezTo>
                    <a:cubicBezTo>
                      <a:pt x="204" y="3341"/>
                      <a:pt x="206" y="3363"/>
                      <a:pt x="211" y="3383"/>
                    </a:cubicBezTo>
                    <a:cubicBezTo>
                      <a:pt x="211" y="3386"/>
                      <a:pt x="214" y="3389"/>
                      <a:pt x="214" y="3393"/>
                    </a:cubicBezTo>
                    <a:cubicBezTo>
                      <a:pt x="228" y="3446"/>
                      <a:pt x="241" y="3504"/>
                      <a:pt x="258" y="3559"/>
                    </a:cubicBezTo>
                    <a:cubicBezTo>
                      <a:pt x="397" y="4006"/>
                      <a:pt x="706" y="4409"/>
                      <a:pt x="1180" y="4528"/>
                    </a:cubicBezTo>
                    <a:cubicBezTo>
                      <a:pt x="1260" y="4548"/>
                      <a:pt x="1339" y="4558"/>
                      <a:pt x="1416" y="4558"/>
                    </a:cubicBezTo>
                    <a:cubicBezTo>
                      <a:pt x="1774" y="4558"/>
                      <a:pt x="2098" y="4356"/>
                      <a:pt x="2299" y="4046"/>
                    </a:cubicBezTo>
                    <a:cubicBezTo>
                      <a:pt x="2515" y="3712"/>
                      <a:pt x="2563" y="3285"/>
                      <a:pt x="2577" y="2895"/>
                    </a:cubicBezTo>
                    <a:lnTo>
                      <a:pt x="2576" y="2894"/>
                    </a:lnTo>
                    <a:cubicBezTo>
                      <a:pt x="2590" y="2419"/>
                      <a:pt x="2530" y="1935"/>
                      <a:pt x="2410" y="1477"/>
                    </a:cubicBezTo>
                    <a:cubicBezTo>
                      <a:pt x="2294" y="1047"/>
                      <a:pt x="2136" y="552"/>
                      <a:pt x="1784" y="260"/>
                    </a:cubicBezTo>
                    <a:cubicBezTo>
                      <a:pt x="1584" y="95"/>
                      <a:pt x="1334" y="1"/>
                      <a:pt x="108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79" name="Google Shape;1379;p26"/>
          <p:cNvSpPr/>
          <p:nvPr/>
        </p:nvSpPr>
        <p:spPr>
          <a:xfrm rot="-3707863">
            <a:off x="5806208" y="113816"/>
            <a:ext cx="835300" cy="721454"/>
          </a:xfrm>
          <a:custGeom>
            <a:rect b="b" l="l" r="r" t="t"/>
            <a:pathLst>
              <a:path extrusionOk="0" h="15038" w="17411">
                <a:moveTo>
                  <a:pt x="3541" y="1"/>
                </a:moveTo>
                <a:cubicBezTo>
                  <a:pt x="3391" y="1"/>
                  <a:pt x="3239" y="68"/>
                  <a:pt x="3136" y="214"/>
                </a:cubicBezTo>
                <a:lnTo>
                  <a:pt x="155" y="4468"/>
                </a:lnTo>
                <a:cubicBezTo>
                  <a:pt x="1" y="4689"/>
                  <a:pt x="50" y="4992"/>
                  <a:pt x="266" y="5153"/>
                </a:cubicBezTo>
                <a:lnTo>
                  <a:pt x="13397" y="14939"/>
                </a:lnTo>
                <a:cubicBezTo>
                  <a:pt x="13486" y="15006"/>
                  <a:pt x="13590" y="15038"/>
                  <a:pt x="13693" y="15038"/>
                </a:cubicBezTo>
                <a:cubicBezTo>
                  <a:pt x="13848" y="15038"/>
                  <a:pt x="14000" y="14966"/>
                  <a:pt x="14098" y="14832"/>
                </a:cubicBezTo>
                <a:lnTo>
                  <a:pt x="17166" y="10605"/>
                </a:lnTo>
                <a:cubicBezTo>
                  <a:pt x="17410" y="10267"/>
                  <a:pt x="17159" y="9813"/>
                  <a:pt x="16768" y="9813"/>
                </a:cubicBezTo>
                <a:cubicBezTo>
                  <a:pt x="16739" y="9813"/>
                  <a:pt x="16709" y="9816"/>
                  <a:pt x="16679" y="9821"/>
                </a:cubicBezTo>
                <a:cubicBezTo>
                  <a:pt x="15597" y="10007"/>
                  <a:pt x="14297" y="10089"/>
                  <a:pt x="13358" y="10342"/>
                </a:cubicBezTo>
                <a:cubicBezTo>
                  <a:pt x="13314" y="10354"/>
                  <a:pt x="13269" y="10359"/>
                  <a:pt x="13226" y="10359"/>
                </a:cubicBezTo>
                <a:cubicBezTo>
                  <a:pt x="12978" y="10359"/>
                  <a:pt x="12758" y="10175"/>
                  <a:pt x="12731" y="9915"/>
                </a:cubicBezTo>
                <a:cubicBezTo>
                  <a:pt x="12593" y="8580"/>
                  <a:pt x="12339" y="6625"/>
                  <a:pt x="12202" y="5596"/>
                </a:cubicBezTo>
                <a:cubicBezTo>
                  <a:pt x="12168" y="5338"/>
                  <a:pt x="11948" y="5165"/>
                  <a:pt x="11711" y="5165"/>
                </a:cubicBezTo>
                <a:cubicBezTo>
                  <a:pt x="11636" y="5165"/>
                  <a:pt x="11558" y="5182"/>
                  <a:pt x="11485" y="5220"/>
                </a:cubicBezTo>
                <a:lnTo>
                  <a:pt x="9126" y="6411"/>
                </a:lnTo>
                <a:cubicBezTo>
                  <a:pt x="9052" y="6449"/>
                  <a:pt x="8976" y="6466"/>
                  <a:pt x="8901" y="6466"/>
                </a:cubicBezTo>
                <a:cubicBezTo>
                  <a:pt x="8646" y="6466"/>
                  <a:pt x="8414" y="6267"/>
                  <a:pt x="8403" y="5987"/>
                </a:cubicBezTo>
                <a:lnTo>
                  <a:pt x="8245" y="2077"/>
                </a:lnTo>
                <a:cubicBezTo>
                  <a:pt x="8235" y="1792"/>
                  <a:pt x="8000" y="1598"/>
                  <a:pt x="7748" y="1598"/>
                </a:cubicBezTo>
                <a:cubicBezTo>
                  <a:pt x="7655" y="1598"/>
                  <a:pt x="7559" y="1625"/>
                  <a:pt x="7472" y="1683"/>
                </a:cubicBezTo>
                <a:cubicBezTo>
                  <a:pt x="6836" y="2112"/>
                  <a:pt x="5904" y="2757"/>
                  <a:pt x="5155" y="3351"/>
                </a:cubicBezTo>
                <a:cubicBezTo>
                  <a:pt x="5060" y="3426"/>
                  <a:pt x="4951" y="3460"/>
                  <a:pt x="4845" y="3460"/>
                </a:cubicBezTo>
                <a:cubicBezTo>
                  <a:pt x="4605" y="3460"/>
                  <a:pt x="4376" y="3285"/>
                  <a:pt x="4348" y="3013"/>
                </a:cubicBezTo>
                <a:cubicBezTo>
                  <a:pt x="4260" y="2169"/>
                  <a:pt x="4137" y="1192"/>
                  <a:pt x="4038" y="433"/>
                </a:cubicBezTo>
                <a:cubicBezTo>
                  <a:pt x="4002" y="160"/>
                  <a:pt x="3774" y="1"/>
                  <a:pt x="354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80" name="Google Shape;1380;p26"/>
          <p:cNvGrpSpPr/>
          <p:nvPr/>
        </p:nvGrpSpPr>
        <p:grpSpPr>
          <a:xfrm>
            <a:off x="5124100" y="4080352"/>
            <a:ext cx="1209635" cy="468912"/>
            <a:chOff x="5301300" y="4368327"/>
            <a:chExt cx="1209635" cy="468912"/>
          </a:xfrm>
        </p:grpSpPr>
        <p:sp>
          <p:nvSpPr>
            <p:cNvPr id="1381" name="Google Shape;1381;p26"/>
            <p:cNvSpPr/>
            <p:nvPr/>
          </p:nvSpPr>
          <p:spPr>
            <a:xfrm>
              <a:off x="5301300" y="4368327"/>
              <a:ext cx="1209596" cy="189753"/>
            </a:xfrm>
            <a:custGeom>
              <a:rect b="b" l="l" r="r" t="t"/>
              <a:pathLst>
                <a:path extrusionOk="0" h="4928" w="31414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4"/>
                    <a:pt x="18849" y="2656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8"/>
                    <a:pt x="12666" y="3351"/>
                  </a:cubicBezTo>
                  <a:cubicBezTo>
                    <a:pt x="11030" y="2321"/>
                    <a:pt x="9713" y="747"/>
                    <a:pt x="7672" y="554"/>
                  </a:cubicBezTo>
                  <a:cubicBezTo>
                    <a:pt x="7531" y="540"/>
                    <a:pt x="7391" y="534"/>
                    <a:pt x="7250" y="534"/>
                  </a:cubicBezTo>
                  <a:cubicBezTo>
                    <a:pt x="6086" y="534"/>
                    <a:pt x="4945" y="972"/>
                    <a:pt x="3928" y="1506"/>
                  </a:cubicBezTo>
                  <a:cubicBezTo>
                    <a:pt x="2668" y="2165"/>
                    <a:pt x="1487" y="2992"/>
                    <a:pt x="354" y="3845"/>
                  </a:cubicBezTo>
                  <a:cubicBezTo>
                    <a:pt x="1" y="4111"/>
                    <a:pt x="224" y="4656"/>
                    <a:pt x="556" y="4656"/>
                  </a:cubicBezTo>
                  <a:cubicBezTo>
                    <a:pt x="627" y="4656"/>
                    <a:pt x="703" y="4631"/>
                    <a:pt x="780" y="4574"/>
                  </a:cubicBezTo>
                  <a:cubicBezTo>
                    <a:pt x="1765" y="3832"/>
                    <a:pt x="2787" y="3123"/>
                    <a:pt x="3857" y="2507"/>
                  </a:cubicBezTo>
                  <a:cubicBezTo>
                    <a:pt x="4853" y="1934"/>
                    <a:pt x="5961" y="1418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6"/>
                    <a:pt x="12034" y="3946"/>
                  </a:cubicBezTo>
                  <a:cubicBezTo>
                    <a:pt x="12847" y="4490"/>
                    <a:pt x="13747" y="4872"/>
                    <a:pt x="14733" y="4921"/>
                  </a:cubicBezTo>
                  <a:cubicBezTo>
                    <a:pt x="14811" y="4925"/>
                    <a:pt x="14889" y="4927"/>
                    <a:pt x="14967" y="4927"/>
                  </a:cubicBezTo>
                  <a:cubicBezTo>
                    <a:pt x="16017" y="4927"/>
                    <a:pt x="17042" y="4576"/>
                    <a:pt x="17975" y="4118"/>
                  </a:cubicBezTo>
                  <a:cubicBezTo>
                    <a:pt x="19942" y="3155"/>
                    <a:pt x="21595" y="1491"/>
                    <a:pt x="23768" y="975"/>
                  </a:cubicBezTo>
                  <a:cubicBezTo>
                    <a:pt x="24142" y="886"/>
                    <a:pt x="24511" y="846"/>
                    <a:pt x="24875" y="846"/>
                  </a:cubicBezTo>
                  <a:cubicBezTo>
                    <a:pt x="27000" y="846"/>
                    <a:pt x="28950" y="2224"/>
                    <a:pt x="30626" y="3432"/>
                  </a:cubicBezTo>
                  <a:cubicBezTo>
                    <a:pt x="30702" y="3487"/>
                    <a:pt x="30778" y="3511"/>
                    <a:pt x="30848" y="3511"/>
                  </a:cubicBezTo>
                  <a:cubicBezTo>
                    <a:pt x="31187" y="3511"/>
                    <a:pt x="31414" y="2965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26"/>
            <p:cNvSpPr/>
            <p:nvPr/>
          </p:nvSpPr>
          <p:spPr>
            <a:xfrm>
              <a:off x="5301300" y="4461393"/>
              <a:ext cx="1209635" cy="189753"/>
            </a:xfrm>
            <a:custGeom>
              <a:rect b="b" l="l" r="r" t="t"/>
              <a:pathLst>
                <a:path extrusionOk="0" h="4928" w="31415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3"/>
                    <a:pt x="18849" y="2654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8"/>
                    <a:pt x="12666" y="3351"/>
                  </a:cubicBezTo>
                  <a:cubicBezTo>
                    <a:pt x="11030" y="2321"/>
                    <a:pt x="9713" y="747"/>
                    <a:pt x="7672" y="553"/>
                  </a:cubicBezTo>
                  <a:cubicBezTo>
                    <a:pt x="7531" y="540"/>
                    <a:pt x="7391" y="534"/>
                    <a:pt x="7250" y="534"/>
                  </a:cubicBezTo>
                  <a:cubicBezTo>
                    <a:pt x="6086" y="534"/>
                    <a:pt x="4945" y="971"/>
                    <a:pt x="3928" y="1504"/>
                  </a:cubicBezTo>
                  <a:cubicBezTo>
                    <a:pt x="2668" y="2165"/>
                    <a:pt x="1487" y="2991"/>
                    <a:pt x="354" y="3845"/>
                  </a:cubicBezTo>
                  <a:cubicBezTo>
                    <a:pt x="1" y="4111"/>
                    <a:pt x="224" y="4656"/>
                    <a:pt x="556" y="4656"/>
                  </a:cubicBezTo>
                  <a:cubicBezTo>
                    <a:pt x="627" y="4656"/>
                    <a:pt x="703" y="4631"/>
                    <a:pt x="780" y="4573"/>
                  </a:cubicBezTo>
                  <a:cubicBezTo>
                    <a:pt x="1765" y="3832"/>
                    <a:pt x="2787" y="3123"/>
                    <a:pt x="3857" y="2507"/>
                  </a:cubicBezTo>
                  <a:cubicBezTo>
                    <a:pt x="4853" y="1934"/>
                    <a:pt x="5961" y="1418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5"/>
                    <a:pt x="12034" y="3946"/>
                  </a:cubicBezTo>
                  <a:cubicBezTo>
                    <a:pt x="12847" y="4490"/>
                    <a:pt x="13747" y="4872"/>
                    <a:pt x="14733" y="4921"/>
                  </a:cubicBezTo>
                  <a:cubicBezTo>
                    <a:pt x="14811" y="4925"/>
                    <a:pt x="14889" y="4927"/>
                    <a:pt x="14967" y="4927"/>
                  </a:cubicBezTo>
                  <a:cubicBezTo>
                    <a:pt x="16017" y="4927"/>
                    <a:pt x="17042" y="4575"/>
                    <a:pt x="17975" y="4117"/>
                  </a:cubicBezTo>
                  <a:cubicBezTo>
                    <a:pt x="19942" y="3155"/>
                    <a:pt x="21595" y="1490"/>
                    <a:pt x="23768" y="975"/>
                  </a:cubicBezTo>
                  <a:cubicBezTo>
                    <a:pt x="24142" y="886"/>
                    <a:pt x="24511" y="846"/>
                    <a:pt x="24875" y="846"/>
                  </a:cubicBezTo>
                  <a:cubicBezTo>
                    <a:pt x="27000" y="846"/>
                    <a:pt x="28950" y="2224"/>
                    <a:pt x="30626" y="3432"/>
                  </a:cubicBezTo>
                  <a:cubicBezTo>
                    <a:pt x="30702" y="3487"/>
                    <a:pt x="30777" y="3510"/>
                    <a:pt x="30848" y="3510"/>
                  </a:cubicBezTo>
                  <a:cubicBezTo>
                    <a:pt x="31186" y="3510"/>
                    <a:pt x="31414" y="2964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26"/>
            <p:cNvSpPr/>
            <p:nvPr/>
          </p:nvSpPr>
          <p:spPr>
            <a:xfrm>
              <a:off x="5301300" y="4554459"/>
              <a:ext cx="1209635" cy="189714"/>
            </a:xfrm>
            <a:custGeom>
              <a:rect b="b" l="l" r="r" t="t"/>
              <a:pathLst>
                <a:path extrusionOk="0" h="4927" w="31415">
                  <a:moveTo>
                    <a:pt x="24886" y="1"/>
                  </a:moveTo>
                  <a:cubicBezTo>
                    <a:pt x="24882" y="1"/>
                    <a:pt x="24877" y="1"/>
                    <a:pt x="24872" y="1"/>
                  </a:cubicBezTo>
                  <a:cubicBezTo>
                    <a:pt x="22562" y="5"/>
                    <a:pt x="20709" y="1483"/>
                    <a:pt x="18849" y="2654"/>
                  </a:cubicBezTo>
                  <a:cubicBezTo>
                    <a:pt x="17848" y="3286"/>
                    <a:pt x="16754" y="3869"/>
                    <a:pt x="15567" y="4041"/>
                  </a:cubicBezTo>
                  <a:cubicBezTo>
                    <a:pt x="15379" y="4068"/>
                    <a:pt x="15194" y="4081"/>
                    <a:pt x="15011" y="4081"/>
                  </a:cubicBezTo>
                  <a:cubicBezTo>
                    <a:pt x="14174" y="4081"/>
                    <a:pt x="13393" y="3807"/>
                    <a:pt x="12666" y="3351"/>
                  </a:cubicBezTo>
                  <a:cubicBezTo>
                    <a:pt x="11030" y="2319"/>
                    <a:pt x="9713" y="745"/>
                    <a:pt x="7672" y="552"/>
                  </a:cubicBezTo>
                  <a:cubicBezTo>
                    <a:pt x="7533" y="539"/>
                    <a:pt x="7393" y="533"/>
                    <a:pt x="7254" y="533"/>
                  </a:cubicBezTo>
                  <a:cubicBezTo>
                    <a:pt x="6089" y="533"/>
                    <a:pt x="4946" y="971"/>
                    <a:pt x="3928" y="1504"/>
                  </a:cubicBezTo>
                  <a:cubicBezTo>
                    <a:pt x="2668" y="2164"/>
                    <a:pt x="1487" y="2990"/>
                    <a:pt x="354" y="3845"/>
                  </a:cubicBezTo>
                  <a:cubicBezTo>
                    <a:pt x="1" y="4110"/>
                    <a:pt x="224" y="4655"/>
                    <a:pt x="557" y="4655"/>
                  </a:cubicBezTo>
                  <a:cubicBezTo>
                    <a:pt x="628" y="4655"/>
                    <a:pt x="703" y="4630"/>
                    <a:pt x="780" y="4573"/>
                  </a:cubicBezTo>
                  <a:cubicBezTo>
                    <a:pt x="1765" y="3830"/>
                    <a:pt x="2787" y="3122"/>
                    <a:pt x="3857" y="2507"/>
                  </a:cubicBezTo>
                  <a:cubicBezTo>
                    <a:pt x="4853" y="1933"/>
                    <a:pt x="5961" y="1416"/>
                    <a:pt x="7130" y="1380"/>
                  </a:cubicBezTo>
                  <a:cubicBezTo>
                    <a:pt x="7169" y="1379"/>
                    <a:pt x="7207" y="1378"/>
                    <a:pt x="7246" y="1378"/>
                  </a:cubicBezTo>
                  <a:cubicBezTo>
                    <a:pt x="9187" y="1378"/>
                    <a:pt x="10529" y="2934"/>
                    <a:pt x="12034" y="3944"/>
                  </a:cubicBezTo>
                  <a:cubicBezTo>
                    <a:pt x="12847" y="4490"/>
                    <a:pt x="13747" y="4871"/>
                    <a:pt x="14733" y="4921"/>
                  </a:cubicBezTo>
                  <a:cubicBezTo>
                    <a:pt x="14810" y="4925"/>
                    <a:pt x="14886" y="4927"/>
                    <a:pt x="14963" y="4927"/>
                  </a:cubicBezTo>
                  <a:cubicBezTo>
                    <a:pt x="16014" y="4927"/>
                    <a:pt x="17040" y="4576"/>
                    <a:pt x="17975" y="4117"/>
                  </a:cubicBezTo>
                  <a:cubicBezTo>
                    <a:pt x="19942" y="3153"/>
                    <a:pt x="21595" y="1490"/>
                    <a:pt x="23768" y="975"/>
                  </a:cubicBezTo>
                  <a:cubicBezTo>
                    <a:pt x="24143" y="886"/>
                    <a:pt x="24512" y="845"/>
                    <a:pt x="24877" y="845"/>
                  </a:cubicBezTo>
                  <a:cubicBezTo>
                    <a:pt x="27001" y="845"/>
                    <a:pt x="28950" y="2223"/>
                    <a:pt x="30626" y="3432"/>
                  </a:cubicBezTo>
                  <a:cubicBezTo>
                    <a:pt x="30702" y="3487"/>
                    <a:pt x="30777" y="3510"/>
                    <a:pt x="30848" y="3510"/>
                  </a:cubicBezTo>
                  <a:cubicBezTo>
                    <a:pt x="31186" y="3510"/>
                    <a:pt x="31414" y="2964"/>
                    <a:pt x="31052" y="2703"/>
                  </a:cubicBezTo>
                  <a:cubicBezTo>
                    <a:pt x="29241" y="1397"/>
                    <a:pt x="27211" y="1"/>
                    <a:pt x="248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26"/>
            <p:cNvSpPr/>
            <p:nvPr/>
          </p:nvSpPr>
          <p:spPr>
            <a:xfrm>
              <a:off x="5301300" y="4647486"/>
              <a:ext cx="1209635" cy="189753"/>
            </a:xfrm>
            <a:custGeom>
              <a:rect b="b" l="l" r="r" t="t"/>
              <a:pathLst>
                <a:path extrusionOk="0" h="4928" w="31415">
                  <a:moveTo>
                    <a:pt x="24883" y="0"/>
                  </a:moveTo>
                  <a:cubicBezTo>
                    <a:pt x="24879" y="0"/>
                    <a:pt x="24876" y="0"/>
                    <a:pt x="24872" y="0"/>
                  </a:cubicBezTo>
                  <a:cubicBezTo>
                    <a:pt x="22562" y="6"/>
                    <a:pt x="20709" y="1483"/>
                    <a:pt x="18849" y="2655"/>
                  </a:cubicBezTo>
                  <a:cubicBezTo>
                    <a:pt x="17848" y="3286"/>
                    <a:pt x="16754" y="3870"/>
                    <a:pt x="15567" y="4040"/>
                  </a:cubicBezTo>
                  <a:cubicBezTo>
                    <a:pt x="15378" y="4068"/>
                    <a:pt x="15191" y="4081"/>
                    <a:pt x="15008" y="4081"/>
                  </a:cubicBezTo>
                  <a:cubicBezTo>
                    <a:pt x="14171" y="4081"/>
                    <a:pt x="13392" y="3807"/>
                    <a:pt x="12666" y="3351"/>
                  </a:cubicBezTo>
                  <a:cubicBezTo>
                    <a:pt x="11030" y="2320"/>
                    <a:pt x="9713" y="746"/>
                    <a:pt x="7672" y="553"/>
                  </a:cubicBezTo>
                  <a:cubicBezTo>
                    <a:pt x="7533" y="540"/>
                    <a:pt x="7393" y="533"/>
                    <a:pt x="7254" y="533"/>
                  </a:cubicBezTo>
                  <a:cubicBezTo>
                    <a:pt x="6089" y="533"/>
                    <a:pt x="4946" y="971"/>
                    <a:pt x="3928" y="1505"/>
                  </a:cubicBezTo>
                  <a:cubicBezTo>
                    <a:pt x="2668" y="2165"/>
                    <a:pt x="1487" y="2991"/>
                    <a:pt x="354" y="3846"/>
                  </a:cubicBezTo>
                  <a:cubicBezTo>
                    <a:pt x="1" y="4111"/>
                    <a:pt x="224" y="4656"/>
                    <a:pt x="557" y="4656"/>
                  </a:cubicBezTo>
                  <a:cubicBezTo>
                    <a:pt x="628" y="4656"/>
                    <a:pt x="703" y="4631"/>
                    <a:pt x="780" y="4574"/>
                  </a:cubicBezTo>
                  <a:cubicBezTo>
                    <a:pt x="1765" y="3831"/>
                    <a:pt x="2787" y="3123"/>
                    <a:pt x="3857" y="2508"/>
                  </a:cubicBezTo>
                  <a:cubicBezTo>
                    <a:pt x="4853" y="1934"/>
                    <a:pt x="5961" y="1417"/>
                    <a:pt x="7130" y="1381"/>
                  </a:cubicBezTo>
                  <a:cubicBezTo>
                    <a:pt x="7170" y="1380"/>
                    <a:pt x="7209" y="1379"/>
                    <a:pt x="7248" y="1379"/>
                  </a:cubicBezTo>
                  <a:cubicBezTo>
                    <a:pt x="9188" y="1379"/>
                    <a:pt x="10529" y="2935"/>
                    <a:pt x="12034" y="3945"/>
                  </a:cubicBezTo>
                  <a:cubicBezTo>
                    <a:pt x="12847" y="4491"/>
                    <a:pt x="13747" y="4871"/>
                    <a:pt x="14733" y="4922"/>
                  </a:cubicBezTo>
                  <a:cubicBezTo>
                    <a:pt x="14809" y="4926"/>
                    <a:pt x="14886" y="4928"/>
                    <a:pt x="14962" y="4928"/>
                  </a:cubicBezTo>
                  <a:cubicBezTo>
                    <a:pt x="16014" y="4928"/>
                    <a:pt x="17040" y="4576"/>
                    <a:pt x="17975" y="4118"/>
                  </a:cubicBezTo>
                  <a:cubicBezTo>
                    <a:pt x="19942" y="3154"/>
                    <a:pt x="21595" y="1491"/>
                    <a:pt x="23768" y="974"/>
                  </a:cubicBezTo>
                  <a:cubicBezTo>
                    <a:pt x="24142" y="885"/>
                    <a:pt x="24511" y="845"/>
                    <a:pt x="24875" y="845"/>
                  </a:cubicBezTo>
                  <a:cubicBezTo>
                    <a:pt x="27000" y="845"/>
                    <a:pt x="28950" y="2223"/>
                    <a:pt x="30626" y="3433"/>
                  </a:cubicBezTo>
                  <a:cubicBezTo>
                    <a:pt x="30702" y="3487"/>
                    <a:pt x="30777" y="3511"/>
                    <a:pt x="30848" y="3511"/>
                  </a:cubicBezTo>
                  <a:cubicBezTo>
                    <a:pt x="31186" y="3511"/>
                    <a:pt x="31414" y="2965"/>
                    <a:pt x="31052" y="2704"/>
                  </a:cubicBezTo>
                  <a:cubicBezTo>
                    <a:pt x="29240" y="1397"/>
                    <a:pt x="27209" y="0"/>
                    <a:pt x="24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85" name="Google Shape;1385;p26"/>
          <p:cNvSpPr txBox="1"/>
          <p:nvPr/>
        </p:nvSpPr>
        <p:spPr>
          <a:xfrm>
            <a:off x="6022200" y="2068175"/>
            <a:ext cx="3135900" cy="3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pic>
        <p:nvPicPr>
          <p:cNvPr id="1386" name="Google Shape;138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9125" y="213925"/>
            <a:ext cx="1702061" cy="134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7" name="Google Shape;138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99975" y="3887025"/>
            <a:ext cx="1844826" cy="950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p27"/>
          <p:cNvSpPr txBox="1"/>
          <p:nvPr>
            <p:ph idx="4294967295" type="subTitle"/>
          </p:nvPr>
        </p:nvSpPr>
        <p:spPr>
          <a:xfrm>
            <a:off x="644350" y="1246150"/>
            <a:ext cx="8000700" cy="11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mfortaa"/>
                <a:ea typeface="Comfortaa"/>
                <a:cs typeface="Comfortaa"/>
                <a:sym typeface="Comfortaa"/>
              </a:rPr>
              <a:t>Каждый день мы сталкиваемся с большим количеством задач: ходим в магазины, на </a:t>
            </a:r>
            <a:r>
              <a:rPr b="1" lang="en" sz="1600">
                <a:latin typeface="Comfortaa"/>
                <a:ea typeface="Comfortaa"/>
                <a:cs typeface="Comfortaa"/>
                <a:sym typeface="Comfortaa"/>
              </a:rPr>
              <a:t>прием</a:t>
            </a:r>
            <a:r>
              <a:rPr b="1" lang="en" sz="1600">
                <a:latin typeface="Comfortaa"/>
                <a:ea typeface="Comfortaa"/>
                <a:cs typeface="Comfortaa"/>
                <a:sym typeface="Comfortaa"/>
              </a:rPr>
              <a:t> к врачам, гуляем в парке и занимаемся множеством других дел. </a:t>
            </a:r>
            <a:endParaRPr b="1" sz="16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93" name="Google Shape;1393;p27"/>
          <p:cNvSpPr txBox="1"/>
          <p:nvPr>
            <p:ph type="title"/>
          </p:nvPr>
        </p:nvSpPr>
        <p:spPr>
          <a:xfrm>
            <a:off x="720000" y="5407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АКТУАЛЬНОСТЬ ПРОЕКТА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394" name="Google Shape;1394;p27"/>
          <p:cNvGrpSpPr/>
          <p:nvPr/>
        </p:nvGrpSpPr>
        <p:grpSpPr>
          <a:xfrm rot="10800000">
            <a:off x="-1529949" y="3934144"/>
            <a:ext cx="2249949" cy="2454950"/>
            <a:chOff x="-473499" y="3177119"/>
            <a:chExt cx="2249949" cy="2454950"/>
          </a:xfrm>
        </p:grpSpPr>
        <p:sp>
          <p:nvSpPr>
            <p:cNvPr id="1395" name="Google Shape;1395;p27"/>
            <p:cNvSpPr/>
            <p:nvPr/>
          </p:nvSpPr>
          <p:spPr>
            <a:xfrm flipH="1">
              <a:off x="-473499" y="3775233"/>
              <a:ext cx="2249949" cy="1856836"/>
            </a:xfrm>
            <a:custGeom>
              <a:rect b="b" l="l" r="r" t="t"/>
              <a:pathLst>
                <a:path extrusionOk="0" h="38236" w="46331">
                  <a:moveTo>
                    <a:pt x="31462" y="411"/>
                  </a:moveTo>
                  <a:cubicBezTo>
                    <a:pt x="31608" y="411"/>
                    <a:pt x="31757" y="414"/>
                    <a:pt x="31905" y="422"/>
                  </a:cubicBezTo>
                  <a:cubicBezTo>
                    <a:pt x="33914" y="535"/>
                    <a:pt x="35963" y="1281"/>
                    <a:pt x="38547" y="2846"/>
                  </a:cubicBezTo>
                  <a:cubicBezTo>
                    <a:pt x="40973" y="4315"/>
                    <a:pt x="42648" y="5751"/>
                    <a:pt x="43815" y="7363"/>
                  </a:cubicBezTo>
                  <a:cubicBezTo>
                    <a:pt x="45291" y="9400"/>
                    <a:pt x="45906" y="11768"/>
                    <a:pt x="45502" y="13857"/>
                  </a:cubicBezTo>
                  <a:cubicBezTo>
                    <a:pt x="45190" y="15465"/>
                    <a:pt x="44310" y="16870"/>
                    <a:pt x="43407" y="18150"/>
                  </a:cubicBezTo>
                  <a:cubicBezTo>
                    <a:pt x="43180" y="18470"/>
                    <a:pt x="42949" y="18786"/>
                    <a:pt x="42717" y="19104"/>
                  </a:cubicBezTo>
                  <a:cubicBezTo>
                    <a:pt x="42336" y="19627"/>
                    <a:pt x="41941" y="20167"/>
                    <a:pt x="41579" y="20711"/>
                  </a:cubicBezTo>
                  <a:cubicBezTo>
                    <a:pt x="40517" y="22306"/>
                    <a:pt x="39655" y="24067"/>
                    <a:pt x="38820" y="25771"/>
                  </a:cubicBezTo>
                  <a:cubicBezTo>
                    <a:pt x="37501" y="28467"/>
                    <a:pt x="36134" y="31255"/>
                    <a:pt x="33970" y="33355"/>
                  </a:cubicBezTo>
                  <a:cubicBezTo>
                    <a:pt x="31912" y="35352"/>
                    <a:pt x="29097" y="36749"/>
                    <a:pt x="25832" y="37394"/>
                  </a:cubicBezTo>
                  <a:cubicBezTo>
                    <a:pt x="24375" y="37682"/>
                    <a:pt x="22810" y="37825"/>
                    <a:pt x="21111" y="37825"/>
                  </a:cubicBezTo>
                  <a:cubicBezTo>
                    <a:pt x="19707" y="37825"/>
                    <a:pt x="18210" y="37727"/>
                    <a:pt x="16606" y="37531"/>
                  </a:cubicBezTo>
                  <a:cubicBezTo>
                    <a:pt x="13295" y="37129"/>
                    <a:pt x="10723" y="36458"/>
                    <a:pt x="8513" y="35425"/>
                  </a:cubicBezTo>
                  <a:cubicBezTo>
                    <a:pt x="6594" y="34526"/>
                    <a:pt x="3965" y="32859"/>
                    <a:pt x="2331" y="30022"/>
                  </a:cubicBezTo>
                  <a:cubicBezTo>
                    <a:pt x="650" y="27100"/>
                    <a:pt x="427" y="23359"/>
                    <a:pt x="1748" y="20257"/>
                  </a:cubicBezTo>
                  <a:cubicBezTo>
                    <a:pt x="3071" y="17154"/>
                    <a:pt x="5926" y="14724"/>
                    <a:pt x="9200" y="13915"/>
                  </a:cubicBezTo>
                  <a:cubicBezTo>
                    <a:pt x="10794" y="13521"/>
                    <a:pt x="12481" y="13488"/>
                    <a:pt x="14111" y="13458"/>
                  </a:cubicBezTo>
                  <a:cubicBezTo>
                    <a:pt x="14784" y="13443"/>
                    <a:pt x="15479" y="13430"/>
                    <a:pt x="16162" y="13393"/>
                  </a:cubicBezTo>
                  <a:cubicBezTo>
                    <a:pt x="19746" y="13191"/>
                    <a:pt x="22140" y="12191"/>
                    <a:pt x="23479" y="10335"/>
                  </a:cubicBezTo>
                  <a:cubicBezTo>
                    <a:pt x="24292" y="9207"/>
                    <a:pt x="24545" y="7858"/>
                    <a:pt x="24787" y="6555"/>
                  </a:cubicBezTo>
                  <a:cubicBezTo>
                    <a:pt x="25002" y="5406"/>
                    <a:pt x="25225" y="4220"/>
                    <a:pt x="25835" y="3220"/>
                  </a:cubicBezTo>
                  <a:cubicBezTo>
                    <a:pt x="26894" y="1486"/>
                    <a:pt x="29070" y="411"/>
                    <a:pt x="31462" y="411"/>
                  </a:cubicBezTo>
                  <a:close/>
                  <a:moveTo>
                    <a:pt x="31461" y="1"/>
                  </a:moveTo>
                  <a:cubicBezTo>
                    <a:pt x="28929" y="1"/>
                    <a:pt x="26618" y="1152"/>
                    <a:pt x="25484" y="3006"/>
                  </a:cubicBezTo>
                  <a:cubicBezTo>
                    <a:pt x="24835" y="4070"/>
                    <a:pt x="24607" y="5295"/>
                    <a:pt x="24385" y="6480"/>
                  </a:cubicBezTo>
                  <a:cubicBezTo>
                    <a:pt x="24140" y="7797"/>
                    <a:pt x="23906" y="9041"/>
                    <a:pt x="23147" y="10096"/>
                  </a:cubicBezTo>
                  <a:cubicBezTo>
                    <a:pt x="21884" y="11844"/>
                    <a:pt x="19593" y="12789"/>
                    <a:pt x="16139" y="12983"/>
                  </a:cubicBezTo>
                  <a:cubicBezTo>
                    <a:pt x="15463" y="13020"/>
                    <a:pt x="14772" y="13035"/>
                    <a:pt x="14104" y="13048"/>
                  </a:cubicBezTo>
                  <a:cubicBezTo>
                    <a:pt x="12450" y="13078"/>
                    <a:pt x="10739" y="13111"/>
                    <a:pt x="9101" y="13517"/>
                  </a:cubicBezTo>
                  <a:cubicBezTo>
                    <a:pt x="5706" y="14358"/>
                    <a:pt x="2744" y="16879"/>
                    <a:pt x="1372" y="20095"/>
                  </a:cubicBezTo>
                  <a:cubicBezTo>
                    <a:pt x="1" y="23313"/>
                    <a:pt x="232" y="27196"/>
                    <a:pt x="1976" y="30227"/>
                  </a:cubicBezTo>
                  <a:cubicBezTo>
                    <a:pt x="3663" y="33156"/>
                    <a:pt x="6367" y="34872"/>
                    <a:pt x="8340" y="35795"/>
                  </a:cubicBezTo>
                  <a:cubicBezTo>
                    <a:pt x="10589" y="36849"/>
                    <a:pt x="13201" y="37530"/>
                    <a:pt x="16557" y="37938"/>
                  </a:cubicBezTo>
                  <a:cubicBezTo>
                    <a:pt x="18176" y="38136"/>
                    <a:pt x="19686" y="38235"/>
                    <a:pt x="21107" y="38235"/>
                  </a:cubicBezTo>
                  <a:lnTo>
                    <a:pt x="21107" y="38235"/>
                  </a:lnTo>
                  <a:cubicBezTo>
                    <a:pt x="22836" y="38235"/>
                    <a:pt x="24427" y="38088"/>
                    <a:pt x="25911" y="37795"/>
                  </a:cubicBezTo>
                  <a:cubicBezTo>
                    <a:pt x="29255" y="37136"/>
                    <a:pt x="32140" y="35702"/>
                    <a:pt x="34256" y="33648"/>
                  </a:cubicBezTo>
                  <a:cubicBezTo>
                    <a:pt x="36472" y="31500"/>
                    <a:pt x="37853" y="28679"/>
                    <a:pt x="39189" y="25952"/>
                  </a:cubicBezTo>
                  <a:cubicBezTo>
                    <a:pt x="40016" y="24261"/>
                    <a:pt x="40873" y="22510"/>
                    <a:pt x="41921" y="20938"/>
                  </a:cubicBezTo>
                  <a:cubicBezTo>
                    <a:pt x="42277" y="20402"/>
                    <a:pt x="42669" y="19866"/>
                    <a:pt x="43049" y="19346"/>
                  </a:cubicBezTo>
                  <a:cubicBezTo>
                    <a:pt x="43281" y="19027"/>
                    <a:pt x="43514" y="18708"/>
                    <a:pt x="43742" y="18387"/>
                  </a:cubicBezTo>
                  <a:cubicBezTo>
                    <a:pt x="44672" y="17071"/>
                    <a:pt x="45578" y="15619"/>
                    <a:pt x="45904" y="13935"/>
                  </a:cubicBezTo>
                  <a:cubicBezTo>
                    <a:pt x="46330" y="11735"/>
                    <a:pt x="45689" y="9251"/>
                    <a:pt x="44147" y="7123"/>
                  </a:cubicBezTo>
                  <a:cubicBezTo>
                    <a:pt x="42946" y="5464"/>
                    <a:pt x="41234" y="3993"/>
                    <a:pt x="38759" y="2496"/>
                  </a:cubicBezTo>
                  <a:cubicBezTo>
                    <a:pt x="36979" y="1418"/>
                    <a:pt x="34593" y="161"/>
                    <a:pt x="31928" y="14"/>
                  </a:cubicBezTo>
                  <a:cubicBezTo>
                    <a:pt x="31772" y="5"/>
                    <a:pt x="31616" y="1"/>
                    <a:pt x="31461" y="1"/>
                  </a:cubicBezTo>
                  <a:close/>
                  <a:moveTo>
                    <a:pt x="21107" y="38235"/>
                  </a:moveTo>
                  <a:cubicBezTo>
                    <a:pt x="21107" y="38235"/>
                    <a:pt x="21107" y="38235"/>
                    <a:pt x="21106" y="38235"/>
                  </a:cubicBezTo>
                  <a:lnTo>
                    <a:pt x="21108" y="38235"/>
                  </a:lnTo>
                  <a:cubicBezTo>
                    <a:pt x="21108" y="38235"/>
                    <a:pt x="21107" y="38235"/>
                    <a:pt x="21107" y="382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96" name="Google Shape;1396;p27"/>
            <p:cNvGrpSpPr/>
            <p:nvPr/>
          </p:nvGrpSpPr>
          <p:grpSpPr>
            <a:xfrm rot="1790492">
              <a:off x="220217" y="3345076"/>
              <a:ext cx="910793" cy="884643"/>
              <a:chOff x="470050" y="3269350"/>
              <a:chExt cx="910799" cy="884648"/>
            </a:xfrm>
          </p:grpSpPr>
          <p:sp>
            <p:nvSpPr>
              <p:cNvPr id="1397" name="Google Shape;1397;p27"/>
              <p:cNvSpPr/>
              <p:nvPr/>
            </p:nvSpPr>
            <p:spPr>
              <a:xfrm>
                <a:off x="1301766" y="3646319"/>
                <a:ext cx="79082" cy="72634"/>
              </a:xfrm>
              <a:custGeom>
                <a:rect b="b" l="l" r="r" t="t"/>
                <a:pathLst>
                  <a:path extrusionOk="0" h="1791" w="1950">
                    <a:moveTo>
                      <a:pt x="1109" y="1"/>
                    </a:moveTo>
                    <a:cubicBezTo>
                      <a:pt x="829" y="1"/>
                      <a:pt x="549" y="143"/>
                      <a:pt x="383" y="369"/>
                    </a:cubicBezTo>
                    <a:cubicBezTo>
                      <a:pt x="0" y="890"/>
                      <a:pt x="360" y="1699"/>
                      <a:pt x="995" y="1783"/>
                    </a:cubicBezTo>
                    <a:cubicBezTo>
                      <a:pt x="1031" y="1788"/>
                      <a:pt x="1067" y="1790"/>
                      <a:pt x="1104" y="1790"/>
                    </a:cubicBezTo>
                    <a:cubicBezTo>
                      <a:pt x="1400" y="1790"/>
                      <a:pt x="1701" y="1639"/>
                      <a:pt x="1791" y="1340"/>
                    </a:cubicBezTo>
                    <a:cubicBezTo>
                      <a:pt x="1801" y="1304"/>
                      <a:pt x="1808" y="1268"/>
                      <a:pt x="1813" y="1232"/>
                    </a:cubicBezTo>
                    <a:cubicBezTo>
                      <a:pt x="1945" y="1011"/>
                      <a:pt x="1950" y="733"/>
                      <a:pt x="1846" y="495"/>
                    </a:cubicBezTo>
                    <a:lnTo>
                      <a:pt x="1846" y="495"/>
                    </a:lnTo>
                    <a:lnTo>
                      <a:pt x="1844" y="496"/>
                    </a:lnTo>
                    <a:cubicBezTo>
                      <a:pt x="1722" y="216"/>
                      <a:pt x="1468" y="21"/>
                      <a:pt x="1160" y="3"/>
                    </a:cubicBezTo>
                    <a:cubicBezTo>
                      <a:pt x="1143" y="2"/>
                      <a:pt x="1126" y="1"/>
                      <a:pt x="110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8" name="Google Shape;1398;p27"/>
              <p:cNvSpPr/>
              <p:nvPr/>
            </p:nvSpPr>
            <p:spPr>
              <a:xfrm>
                <a:off x="1213639" y="3604789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0" y="686"/>
                      <a:pt x="80" y="1412"/>
                      <a:pt x="628" y="1640"/>
                    </a:cubicBezTo>
                    <a:cubicBezTo>
                      <a:pt x="739" y="1686"/>
                      <a:pt x="857" y="1703"/>
                      <a:pt x="974" y="1703"/>
                    </a:cubicBezTo>
                    <a:cubicBezTo>
                      <a:pt x="1000" y="1720"/>
                      <a:pt x="1030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8" y="1725"/>
                      <a:pt x="1399" y="1659"/>
                      <a:pt x="1530" y="1558"/>
                    </a:cubicBezTo>
                    <a:cubicBezTo>
                      <a:pt x="1538" y="1553"/>
                      <a:pt x="1547" y="1550"/>
                      <a:pt x="1554" y="1546"/>
                    </a:cubicBezTo>
                    <a:cubicBezTo>
                      <a:pt x="1567" y="1536"/>
                      <a:pt x="1575" y="1524"/>
                      <a:pt x="1586" y="1514"/>
                    </a:cubicBezTo>
                    <a:cubicBezTo>
                      <a:pt x="1590" y="1511"/>
                      <a:pt x="1593" y="1507"/>
                      <a:pt x="1598" y="1503"/>
                    </a:cubicBezTo>
                    <a:cubicBezTo>
                      <a:pt x="1642" y="1464"/>
                      <a:pt x="1680" y="1419"/>
                      <a:pt x="1710" y="1370"/>
                    </a:cubicBezTo>
                    <a:cubicBezTo>
                      <a:pt x="1784" y="1263"/>
                      <a:pt x="1836" y="1142"/>
                      <a:pt x="1849" y="1009"/>
                    </a:cubicBezTo>
                    <a:cubicBezTo>
                      <a:pt x="1852" y="993"/>
                      <a:pt x="1849" y="976"/>
                      <a:pt x="1850" y="960"/>
                    </a:cubicBezTo>
                    <a:cubicBezTo>
                      <a:pt x="1876" y="787"/>
                      <a:pt x="1856" y="607"/>
                      <a:pt x="1759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9" name="Google Shape;1399;p27"/>
              <p:cNvSpPr/>
              <p:nvPr/>
            </p:nvSpPr>
            <p:spPr>
              <a:xfrm>
                <a:off x="1145870" y="3375404"/>
                <a:ext cx="79082" cy="72553"/>
              </a:xfrm>
              <a:custGeom>
                <a:rect b="b" l="l" r="r" t="t"/>
                <a:pathLst>
                  <a:path extrusionOk="0" h="1789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8"/>
                    </a:cubicBezTo>
                    <a:cubicBezTo>
                      <a:pt x="0" y="888"/>
                      <a:pt x="360" y="1699"/>
                      <a:pt x="995" y="1781"/>
                    </a:cubicBezTo>
                    <a:cubicBezTo>
                      <a:pt x="1031" y="1786"/>
                      <a:pt x="1069" y="1788"/>
                      <a:pt x="1106" y="1788"/>
                    </a:cubicBezTo>
                    <a:cubicBezTo>
                      <a:pt x="1401" y="1788"/>
                      <a:pt x="1702" y="1638"/>
                      <a:pt x="1791" y="1339"/>
                    </a:cubicBezTo>
                    <a:cubicBezTo>
                      <a:pt x="1801" y="1303"/>
                      <a:pt x="1808" y="1267"/>
                      <a:pt x="1813" y="1231"/>
                    </a:cubicBezTo>
                    <a:cubicBezTo>
                      <a:pt x="1945" y="1009"/>
                      <a:pt x="1950" y="731"/>
                      <a:pt x="1844" y="494"/>
                    </a:cubicBezTo>
                    <a:lnTo>
                      <a:pt x="1844" y="494"/>
                    </a:lnTo>
                    <a:lnTo>
                      <a:pt x="1844" y="495"/>
                    </a:lnTo>
                    <a:cubicBezTo>
                      <a:pt x="1722" y="215"/>
                      <a:pt x="1468" y="21"/>
                      <a:pt x="1161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0" name="Google Shape;1400;p27"/>
              <p:cNvSpPr/>
              <p:nvPr/>
            </p:nvSpPr>
            <p:spPr>
              <a:xfrm>
                <a:off x="1205325" y="3466777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1"/>
                    </a:moveTo>
                    <a:cubicBezTo>
                      <a:pt x="750" y="1"/>
                      <a:pt x="529" y="83"/>
                      <a:pt x="371" y="264"/>
                    </a:cubicBezTo>
                    <a:cubicBezTo>
                      <a:pt x="0" y="685"/>
                      <a:pt x="80" y="1411"/>
                      <a:pt x="630" y="1639"/>
                    </a:cubicBezTo>
                    <a:cubicBezTo>
                      <a:pt x="739" y="1685"/>
                      <a:pt x="858" y="1702"/>
                      <a:pt x="974" y="1702"/>
                    </a:cubicBezTo>
                    <a:cubicBezTo>
                      <a:pt x="1002" y="1719"/>
                      <a:pt x="1032" y="1731"/>
                      <a:pt x="1064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40" y="1724"/>
                      <a:pt x="1399" y="1659"/>
                      <a:pt x="1531" y="1558"/>
                    </a:cubicBezTo>
                    <a:cubicBezTo>
                      <a:pt x="1539" y="1552"/>
                      <a:pt x="1549" y="1551"/>
                      <a:pt x="1556" y="1545"/>
                    </a:cubicBezTo>
                    <a:cubicBezTo>
                      <a:pt x="1567" y="1537"/>
                      <a:pt x="1576" y="1524"/>
                      <a:pt x="1586" y="1513"/>
                    </a:cubicBezTo>
                    <a:cubicBezTo>
                      <a:pt x="1591" y="1511"/>
                      <a:pt x="1595" y="1506"/>
                      <a:pt x="1599" y="1502"/>
                    </a:cubicBezTo>
                    <a:cubicBezTo>
                      <a:pt x="1644" y="1463"/>
                      <a:pt x="1681" y="1418"/>
                      <a:pt x="1710" y="1369"/>
                    </a:cubicBezTo>
                    <a:cubicBezTo>
                      <a:pt x="1785" y="1264"/>
                      <a:pt x="1836" y="1141"/>
                      <a:pt x="1850" y="1008"/>
                    </a:cubicBezTo>
                    <a:cubicBezTo>
                      <a:pt x="1852" y="993"/>
                      <a:pt x="1850" y="977"/>
                      <a:pt x="1850" y="959"/>
                    </a:cubicBezTo>
                    <a:cubicBezTo>
                      <a:pt x="1876" y="786"/>
                      <a:pt x="1857" y="607"/>
                      <a:pt x="1761" y="440"/>
                    </a:cubicBezTo>
                    <a:cubicBezTo>
                      <a:pt x="1600" y="160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1" name="Google Shape;1401;p27"/>
              <p:cNvSpPr/>
              <p:nvPr/>
            </p:nvSpPr>
            <p:spPr>
              <a:xfrm>
                <a:off x="1160633" y="3925223"/>
                <a:ext cx="79001" cy="72634"/>
              </a:xfrm>
              <a:custGeom>
                <a:rect b="b" l="l" r="r" t="t"/>
                <a:pathLst>
                  <a:path extrusionOk="0" h="1791" w="1948">
                    <a:moveTo>
                      <a:pt x="1107" y="1"/>
                    </a:moveTo>
                    <a:cubicBezTo>
                      <a:pt x="828" y="1"/>
                      <a:pt x="547" y="143"/>
                      <a:pt x="382" y="369"/>
                    </a:cubicBezTo>
                    <a:cubicBezTo>
                      <a:pt x="0" y="890"/>
                      <a:pt x="359" y="1699"/>
                      <a:pt x="994" y="1783"/>
                    </a:cubicBezTo>
                    <a:cubicBezTo>
                      <a:pt x="1030" y="1788"/>
                      <a:pt x="1066" y="1790"/>
                      <a:pt x="1103" y="1790"/>
                    </a:cubicBezTo>
                    <a:cubicBezTo>
                      <a:pt x="1398" y="1790"/>
                      <a:pt x="1700" y="1639"/>
                      <a:pt x="1791" y="1340"/>
                    </a:cubicBezTo>
                    <a:cubicBezTo>
                      <a:pt x="1801" y="1304"/>
                      <a:pt x="1808" y="1268"/>
                      <a:pt x="1812" y="1232"/>
                    </a:cubicBezTo>
                    <a:cubicBezTo>
                      <a:pt x="1945" y="1011"/>
                      <a:pt x="1948" y="733"/>
                      <a:pt x="1844" y="495"/>
                    </a:cubicBezTo>
                    <a:lnTo>
                      <a:pt x="1844" y="495"/>
                    </a:lnTo>
                    <a:lnTo>
                      <a:pt x="1844" y="496"/>
                    </a:lnTo>
                    <a:cubicBezTo>
                      <a:pt x="1721" y="216"/>
                      <a:pt x="1466" y="21"/>
                      <a:pt x="1159" y="3"/>
                    </a:cubicBezTo>
                    <a:cubicBezTo>
                      <a:pt x="1142" y="1"/>
                      <a:pt x="1125" y="1"/>
                      <a:pt x="11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2" name="Google Shape;1402;p27"/>
              <p:cNvSpPr/>
              <p:nvPr/>
            </p:nvSpPr>
            <p:spPr>
              <a:xfrm>
                <a:off x="1245759" y="3859198"/>
                <a:ext cx="89343" cy="82246"/>
              </a:xfrm>
              <a:custGeom>
                <a:rect b="b" l="l" r="r" t="t"/>
                <a:pathLst>
                  <a:path extrusionOk="0" h="2028" w="2203">
                    <a:moveTo>
                      <a:pt x="1061" y="0"/>
                    </a:moveTo>
                    <a:cubicBezTo>
                      <a:pt x="874" y="0"/>
                      <a:pt x="688" y="53"/>
                      <a:pt x="530" y="170"/>
                    </a:cubicBezTo>
                    <a:cubicBezTo>
                      <a:pt x="130" y="465"/>
                      <a:pt x="1" y="1049"/>
                      <a:pt x="311" y="1450"/>
                    </a:cubicBezTo>
                    <a:cubicBezTo>
                      <a:pt x="357" y="1580"/>
                      <a:pt x="428" y="1700"/>
                      <a:pt x="527" y="1795"/>
                    </a:cubicBezTo>
                    <a:cubicBezTo>
                      <a:pt x="695" y="1954"/>
                      <a:pt x="915" y="2027"/>
                      <a:pt x="1137" y="2027"/>
                    </a:cubicBezTo>
                    <a:cubicBezTo>
                      <a:pt x="1393" y="2027"/>
                      <a:pt x="1652" y="1929"/>
                      <a:pt x="1839" y="1750"/>
                    </a:cubicBezTo>
                    <a:cubicBezTo>
                      <a:pt x="2197" y="1405"/>
                      <a:pt x="2202" y="784"/>
                      <a:pt x="1901" y="403"/>
                    </a:cubicBezTo>
                    <a:cubicBezTo>
                      <a:pt x="1703" y="153"/>
                      <a:pt x="1380" y="0"/>
                      <a:pt x="10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3" name="Google Shape;1403;p27"/>
              <p:cNvSpPr/>
              <p:nvPr/>
            </p:nvSpPr>
            <p:spPr>
              <a:xfrm>
                <a:off x="1151710" y="3811260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0"/>
                    </a:moveTo>
                    <a:cubicBezTo>
                      <a:pt x="750" y="0"/>
                      <a:pt x="529" y="83"/>
                      <a:pt x="372" y="263"/>
                    </a:cubicBezTo>
                    <a:cubicBezTo>
                      <a:pt x="1" y="686"/>
                      <a:pt x="80" y="1411"/>
                      <a:pt x="630" y="1639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19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2" y="1557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7"/>
                      <a:pt x="1575" y="1524"/>
                      <a:pt x="1587" y="1514"/>
                    </a:cubicBezTo>
                    <a:cubicBezTo>
                      <a:pt x="1591" y="1511"/>
                      <a:pt x="1595" y="1507"/>
                      <a:pt x="1599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6" y="1264"/>
                      <a:pt x="1836" y="1142"/>
                      <a:pt x="1851" y="1009"/>
                    </a:cubicBezTo>
                    <a:cubicBezTo>
                      <a:pt x="1852" y="993"/>
                      <a:pt x="1851" y="977"/>
                      <a:pt x="1851" y="960"/>
                    </a:cubicBezTo>
                    <a:cubicBezTo>
                      <a:pt x="1877" y="787"/>
                      <a:pt x="1858" y="606"/>
                      <a:pt x="1761" y="440"/>
                    </a:cubicBezTo>
                    <a:cubicBezTo>
                      <a:pt x="1600" y="161"/>
                      <a:pt x="1283" y="0"/>
                      <a:pt x="9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4" name="Google Shape;1404;p27"/>
              <p:cNvSpPr/>
              <p:nvPr/>
            </p:nvSpPr>
            <p:spPr>
              <a:xfrm>
                <a:off x="1264496" y="3535317"/>
                <a:ext cx="79042" cy="72634"/>
              </a:xfrm>
              <a:custGeom>
                <a:rect b="b" l="l" r="r" t="t"/>
                <a:pathLst>
                  <a:path extrusionOk="0" h="1791" w="1949">
                    <a:moveTo>
                      <a:pt x="1108" y="1"/>
                    </a:moveTo>
                    <a:cubicBezTo>
                      <a:pt x="827" y="1"/>
                      <a:pt x="547" y="145"/>
                      <a:pt x="383" y="370"/>
                    </a:cubicBezTo>
                    <a:cubicBezTo>
                      <a:pt x="0" y="890"/>
                      <a:pt x="358" y="1701"/>
                      <a:pt x="993" y="1783"/>
                    </a:cubicBezTo>
                    <a:cubicBezTo>
                      <a:pt x="1030" y="1788"/>
                      <a:pt x="1067" y="1790"/>
                      <a:pt x="1105" y="1790"/>
                    </a:cubicBezTo>
                    <a:cubicBezTo>
                      <a:pt x="1400" y="1790"/>
                      <a:pt x="1700" y="1640"/>
                      <a:pt x="1789" y="1341"/>
                    </a:cubicBezTo>
                    <a:cubicBezTo>
                      <a:pt x="1801" y="1305"/>
                      <a:pt x="1808" y="1269"/>
                      <a:pt x="1813" y="1233"/>
                    </a:cubicBezTo>
                    <a:cubicBezTo>
                      <a:pt x="1945" y="1012"/>
                      <a:pt x="1948" y="734"/>
                      <a:pt x="1844" y="496"/>
                    </a:cubicBezTo>
                    <a:cubicBezTo>
                      <a:pt x="1722" y="217"/>
                      <a:pt x="1466" y="23"/>
                      <a:pt x="1159" y="2"/>
                    </a:cubicBezTo>
                    <a:cubicBezTo>
                      <a:pt x="1142" y="1"/>
                      <a:pt x="1125" y="1"/>
                      <a:pt x="11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5" name="Google Shape;1405;p27"/>
              <p:cNvSpPr/>
              <p:nvPr/>
            </p:nvSpPr>
            <p:spPr>
              <a:xfrm>
                <a:off x="1141531" y="3688173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5" y="1684"/>
                      <a:pt x="849" y="1702"/>
                      <a:pt x="961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0" y="1731"/>
                      <a:pt x="1064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39" y="1725"/>
                      <a:pt x="1399" y="1659"/>
                      <a:pt x="1530" y="1558"/>
                    </a:cubicBezTo>
                    <a:cubicBezTo>
                      <a:pt x="1539" y="1553"/>
                      <a:pt x="1547" y="1551"/>
                      <a:pt x="1555" y="1545"/>
                    </a:cubicBezTo>
                    <a:cubicBezTo>
                      <a:pt x="1568" y="1536"/>
                      <a:pt x="1575" y="1525"/>
                      <a:pt x="1586" y="1514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2" y="994"/>
                      <a:pt x="1849" y="976"/>
                      <a:pt x="1850" y="960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9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6" name="Google Shape;1406;p27"/>
              <p:cNvSpPr/>
              <p:nvPr/>
            </p:nvSpPr>
            <p:spPr>
              <a:xfrm>
                <a:off x="1252126" y="3740652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8" y="83"/>
                      <a:pt x="370" y="264"/>
                    </a:cubicBezTo>
                    <a:cubicBezTo>
                      <a:pt x="1" y="685"/>
                      <a:pt x="80" y="1411"/>
                      <a:pt x="628" y="1639"/>
                    </a:cubicBezTo>
                    <a:cubicBezTo>
                      <a:pt x="740" y="1685"/>
                      <a:pt x="858" y="1702"/>
                      <a:pt x="975" y="1702"/>
                    </a:cubicBezTo>
                    <a:cubicBezTo>
                      <a:pt x="1002" y="1719"/>
                      <a:pt x="1031" y="1731"/>
                      <a:pt x="1065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39" y="1724"/>
                      <a:pt x="1399" y="1659"/>
                      <a:pt x="1530" y="1558"/>
                    </a:cubicBezTo>
                    <a:cubicBezTo>
                      <a:pt x="1539" y="1552"/>
                      <a:pt x="1548" y="1551"/>
                      <a:pt x="1555" y="1545"/>
                    </a:cubicBezTo>
                    <a:cubicBezTo>
                      <a:pt x="1568" y="1536"/>
                      <a:pt x="1575" y="1523"/>
                      <a:pt x="1587" y="1515"/>
                    </a:cubicBezTo>
                    <a:cubicBezTo>
                      <a:pt x="1591" y="1510"/>
                      <a:pt x="1594" y="1506"/>
                      <a:pt x="1598" y="1502"/>
                    </a:cubicBezTo>
                    <a:cubicBezTo>
                      <a:pt x="1643" y="1463"/>
                      <a:pt x="1680" y="1420"/>
                      <a:pt x="1711" y="1369"/>
                    </a:cubicBezTo>
                    <a:cubicBezTo>
                      <a:pt x="1784" y="1264"/>
                      <a:pt x="1836" y="1141"/>
                      <a:pt x="1849" y="1010"/>
                    </a:cubicBezTo>
                    <a:cubicBezTo>
                      <a:pt x="1852" y="992"/>
                      <a:pt x="1849" y="977"/>
                      <a:pt x="1851" y="961"/>
                    </a:cubicBezTo>
                    <a:lnTo>
                      <a:pt x="1851" y="959"/>
                    </a:lnTo>
                    <a:cubicBezTo>
                      <a:pt x="1877" y="786"/>
                      <a:pt x="1856" y="607"/>
                      <a:pt x="1761" y="440"/>
                    </a:cubicBezTo>
                    <a:cubicBezTo>
                      <a:pt x="1599" y="160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7" name="Google Shape;1407;p27"/>
              <p:cNvSpPr/>
              <p:nvPr/>
            </p:nvSpPr>
            <p:spPr>
              <a:xfrm>
                <a:off x="1004736" y="3654308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7" y="0"/>
                    </a:moveTo>
                    <a:cubicBezTo>
                      <a:pt x="827" y="0"/>
                      <a:pt x="547" y="143"/>
                      <a:pt x="383" y="368"/>
                    </a:cubicBezTo>
                    <a:cubicBezTo>
                      <a:pt x="0" y="889"/>
                      <a:pt x="359" y="1699"/>
                      <a:pt x="994" y="1782"/>
                    </a:cubicBezTo>
                    <a:cubicBezTo>
                      <a:pt x="1030" y="1787"/>
                      <a:pt x="1067" y="1789"/>
                      <a:pt x="1103" y="1789"/>
                    </a:cubicBezTo>
                    <a:cubicBezTo>
                      <a:pt x="1398" y="1789"/>
                      <a:pt x="1700" y="1639"/>
                      <a:pt x="1791" y="1339"/>
                    </a:cubicBezTo>
                    <a:cubicBezTo>
                      <a:pt x="1801" y="1303"/>
                      <a:pt x="1808" y="1267"/>
                      <a:pt x="1812" y="1231"/>
                    </a:cubicBezTo>
                    <a:cubicBezTo>
                      <a:pt x="1945" y="1010"/>
                      <a:pt x="1948" y="732"/>
                      <a:pt x="1844" y="494"/>
                    </a:cubicBezTo>
                    <a:lnTo>
                      <a:pt x="1844" y="494"/>
                    </a:lnTo>
                    <a:lnTo>
                      <a:pt x="1844" y="495"/>
                    </a:lnTo>
                    <a:cubicBezTo>
                      <a:pt x="1722" y="215"/>
                      <a:pt x="1466" y="21"/>
                      <a:pt x="1159" y="2"/>
                    </a:cubicBezTo>
                    <a:cubicBezTo>
                      <a:pt x="1142" y="1"/>
                      <a:pt x="1124" y="0"/>
                      <a:pt x="11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8" name="Google Shape;1408;p27"/>
              <p:cNvSpPr/>
              <p:nvPr/>
            </p:nvSpPr>
            <p:spPr>
              <a:xfrm>
                <a:off x="1089863" y="3588243"/>
                <a:ext cx="89343" cy="82246"/>
              </a:xfrm>
              <a:custGeom>
                <a:rect b="b" l="l" r="r" t="t"/>
                <a:pathLst>
                  <a:path extrusionOk="0" h="2028" w="2203">
                    <a:moveTo>
                      <a:pt x="1061" y="1"/>
                    </a:moveTo>
                    <a:cubicBezTo>
                      <a:pt x="874" y="1"/>
                      <a:pt x="688" y="53"/>
                      <a:pt x="530" y="171"/>
                    </a:cubicBezTo>
                    <a:cubicBezTo>
                      <a:pt x="130" y="465"/>
                      <a:pt x="1" y="1049"/>
                      <a:pt x="311" y="1450"/>
                    </a:cubicBezTo>
                    <a:cubicBezTo>
                      <a:pt x="357" y="1579"/>
                      <a:pt x="428" y="1700"/>
                      <a:pt x="527" y="1794"/>
                    </a:cubicBezTo>
                    <a:cubicBezTo>
                      <a:pt x="695" y="1953"/>
                      <a:pt x="915" y="2027"/>
                      <a:pt x="1137" y="2027"/>
                    </a:cubicBezTo>
                    <a:cubicBezTo>
                      <a:pt x="1393" y="2027"/>
                      <a:pt x="1652" y="1929"/>
                      <a:pt x="1837" y="1751"/>
                    </a:cubicBezTo>
                    <a:cubicBezTo>
                      <a:pt x="2197" y="1406"/>
                      <a:pt x="2202" y="784"/>
                      <a:pt x="1901" y="401"/>
                    </a:cubicBezTo>
                    <a:lnTo>
                      <a:pt x="1901" y="401"/>
                    </a:lnTo>
                    <a:lnTo>
                      <a:pt x="1901" y="403"/>
                    </a:lnTo>
                    <a:cubicBezTo>
                      <a:pt x="1703" y="153"/>
                      <a:pt x="1380" y="1"/>
                      <a:pt x="10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9" name="Google Shape;1409;p27"/>
              <p:cNvSpPr/>
              <p:nvPr/>
            </p:nvSpPr>
            <p:spPr>
              <a:xfrm>
                <a:off x="916528" y="3612738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9" y="1"/>
                      <a:pt x="529" y="83"/>
                      <a:pt x="370" y="264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9" y="1686"/>
                      <a:pt x="858" y="1704"/>
                      <a:pt x="975" y="1704"/>
                    </a:cubicBezTo>
                    <a:cubicBezTo>
                      <a:pt x="1002" y="1720"/>
                      <a:pt x="1032" y="1733"/>
                      <a:pt x="1065" y="1733"/>
                    </a:cubicBezTo>
                    <a:cubicBezTo>
                      <a:pt x="1066" y="1733"/>
                      <a:pt x="1068" y="1733"/>
                      <a:pt x="1070" y="1732"/>
                    </a:cubicBezTo>
                    <a:cubicBezTo>
                      <a:pt x="1239" y="1725"/>
                      <a:pt x="1399" y="1659"/>
                      <a:pt x="1530" y="1558"/>
                    </a:cubicBezTo>
                    <a:cubicBezTo>
                      <a:pt x="1539" y="1554"/>
                      <a:pt x="1547" y="1551"/>
                      <a:pt x="1556" y="1546"/>
                    </a:cubicBezTo>
                    <a:cubicBezTo>
                      <a:pt x="1568" y="1536"/>
                      <a:pt x="1575" y="1525"/>
                      <a:pt x="1586" y="1515"/>
                    </a:cubicBezTo>
                    <a:cubicBezTo>
                      <a:pt x="1591" y="1512"/>
                      <a:pt x="1595" y="1507"/>
                      <a:pt x="1599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0" y="1010"/>
                    </a:cubicBezTo>
                    <a:cubicBezTo>
                      <a:pt x="1852" y="994"/>
                      <a:pt x="1850" y="976"/>
                      <a:pt x="1850" y="960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0" name="Google Shape;1410;p27"/>
              <p:cNvSpPr/>
              <p:nvPr/>
            </p:nvSpPr>
            <p:spPr>
              <a:xfrm>
                <a:off x="995814" y="3540305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0"/>
                    </a:moveTo>
                    <a:cubicBezTo>
                      <a:pt x="749" y="0"/>
                      <a:pt x="529" y="83"/>
                      <a:pt x="370" y="263"/>
                    </a:cubicBezTo>
                    <a:cubicBezTo>
                      <a:pt x="1" y="685"/>
                      <a:pt x="80" y="1412"/>
                      <a:pt x="630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2" y="1557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6"/>
                      <a:pt x="1575" y="1524"/>
                      <a:pt x="1587" y="1514"/>
                    </a:cubicBezTo>
                    <a:cubicBezTo>
                      <a:pt x="1591" y="1511"/>
                      <a:pt x="1595" y="1507"/>
                      <a:pt x="1600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3"/>
                      <a:pt x="1851" y="977"/>
                      <a:pt x="1851" y="960"/>
                    </a:cubicBezTo>
                    <a:cubicBezTo>
                      <a:pt x="1877" y="787"/>
                      <a:pt x="1856" y="607"/>
                      <a:pt x="1761" y="441"/>
                    </a:cubicBezTo>
                    <a:cubicBezTo>
                      <a:pt x="1600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1" name="Google Shape;1411;p27"/>
              <p:cNvSpPr/>
              <p:nvPr/>
            </p:nvSpPr>
            <p:spPr>
              <a:xfrm>
                <a:off x="707625" y="3662257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9"/>
                    </a:cubicBezTo>
                    <a:cubicBezTo>
                      <a:pt x="0" y="889"/>
                      <a:pt x="360" y="1699"/>
                      <a:pt x="995" y="1783"/>
                    </a:cubicBezTo>
                    <a:cubicBezTo>
                      <a:pt x="1030" y="1787"/>
                      <a:pt x="1067" y="1790"/>
                      <a:pt x="1103" y="1790"/>
                    </a:cubicBezTo>
                    <a:cubicBezTo>
                      <a:pt x="1399" y="1790"/>
                      <a:pt x="1701" y="1639"/>
                      <a:pt x="1791" y="1340"/>
                    </a:cubicBezTo>
                    <a:cubicBezTo>
                      <a:pt x="1801" y="1304"/>
                      <a:pt x="1808" y="1268"/>
                      <a:pt x="1813" y="1231"/>
                    </a:cubicBezTo>
                    <a:cubicBezTo>
                      <a:pt x="1945" y="1011"/>
                      <a:pt x="1950" y="732"/>
                      <a:pt x="1844" y="494"/>
                    </a:cubicBezTo>
                    <a:lnTo>
                      <a:pt x="1844" y="494"/>
                    </a:lnTo>
                    <a:lnTo>
                      <a:pt x="1844" y="496"/>
                    </a:lnTo>
                    <a:cubicBezTo>
                      <a:pt x="1722" y="216"/>
                      <a:pt x="1468" y="21"/>
                      <a:pt x="1161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2" name="Google Shape;1412;p27"/>
              <p:cNvSpPr/>
              <p:nvPr/>
            </p:nvSpPr>
            <p:spPr>
              <a:xfrm>
                <a:off x="792752" y="3596192"/>
                <a:ext cx="89424" cy="82246"/>
              </a:xfrm>
              <a:custGeom>
                <a:rect b="b" l="l" r="r" t="t"/>
                <a:pathLst>
                  <a:path extrusionOk="0" h="2028" w="2205">
                    <a:moveTo>
                      <a:pt x="1062" y="1"/>
                    </a:moveTo>
                    <a:cubicBezTo>
                      <a:pt x="874" y="1"/>
                      <a:pt x="688" y="54"/>
                      <a:pt x="530" y="171"/>
                    </a:cubicBezTo>
                    <a:cubicBezTo>
                      <a:pt x="132" y="465"/>
                      <a:pt x="1" y="1050"/>
                      <a:pt x="313" y="1451"/>
                    </a:cubicBezTo>
                    <a:cubicBezTo>
                      <a:pt x="357" y="1579"/>
                      <a:pt x="428" y="1700"/>
                      <a:pt x="529" y="1796"/>
                    </a:cubicBezTo>
                    <a:cubicBezTo>
                      <a:pt x="696" y="1954"/>
                      <a:pt x="916" y="2028"/>
                      <a:pt x="1137" y="2028"/>
                    </a:cubicBezTo>
                    <a:cubicBezTo>
                      <a:pt x="1393" y="2028"/>
                      <a:pt x="1653" y="1930"/>
                      <a:pt x="1839" y="1751"/>
                    </a:cubicBezTo>
                    <a:cubicBezTo>
                      <a:pt x="2198" y="1406"/>
                      <a:pt x="2204" y="784"/>
                      <a:pt x="1901" y="402"/>
                    </a:cubicBezTo>
                    <a:lnTo>
                      <a:pt x="1901" y="402"/>
                    </a:lnTo>
                    <a:lnTo>
                      <a:pt x="1901" y="403"/>
                    </a:lnTo>
                    <a:cubicBezTo>
                      <a:pt x="1703" y="153"/>
                      <a:pt x="1380" y="1"/>
                      <a:pt x="10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3" name="Google Shape;1413;p27"/>
              <p:cNvSpPr/>
              <p:nvPr/>
            </p:nvSpPr>
            <p:spPr>
              <a:xfrm>
                <a:off x="619417" y="3620728"/>
                <a:ext cx="76203" cy="70241"/>
              </a:xfrm>
              <a:custGeom>
                <a:rect b="b" l="l" r="r" t="t"/>
                <a:pathLst>
                  <a:path extrusionOk="0" h="1732" w="1879">
                    <a:moveTo>
                      <a:pt x="973" y="0"/>
                    </a:moveTo>
                    <a:cubicBezTo>
                      <a:pt x="750" y="0"/>
                      <a:pt x="530" y="83"/>
                      <a:pt x="372" y="263"/>
                    </a:cubicBezTo>
                    <a:cubicBezTo>
                      <a:pt x="1" y="686"/>
                      <a:pt x="82" y="1411"/>
                      <a:pt x="630" y="1639"/>
                    </a:cubicBezTo>
                    <a:cubicBezTo>
                      <a:pt x="740" y="1685"/>
                      <a:pt x="858" y="1703"/>
                      <a:pt x="976" y="1703"/>
                    </a:cubicBezTo>
                    <a:cubicBezTo>
                      <a:pt x="1002" y="1719"/>
                      <a:pt x="1032" y="1732"/>
                      <a:pt x="1065" y="1732"/>
                    </a:cubicBezTo>
                    <a:cubicBezTo>
                      <a:pt x="1067" y="1732"/>
                      <a:pt x="1068" y="1732"/>
                      <a:pt x="1070" y="1732"/>
                    </a:cubicBezTo>
                    <a:cubicBezTo>
                      <a:pt x="1240" y="1724"/>
                      <a:pt x="1401" y="1660"/>
                      <a:pt x="1532" y="1557"/>
                    </a:cubicBezTo>
                    <a:cubicBezTo>
                      <a:pt x="1539" y="1553"/>
                      <a:pt x="1549" y="1550"/>
                      <a:pt x="1556" y="1546"/>
                    </a:cubicBezTo>
                    <a:cubicBezTo>
                      <a:pt x="1569" y="1535"/>
                      <a:pt x="1577" y="1524"/>
                      <a:pt x="1588" y="1514"/>
                    </a:cubicBezTo>
                    <a:cubicBezTo>
                      <a:pt x="1593" y="1511"/>
                      <a:pt x="1595" y="1507"/>
                      <a:pt x="1600" y="1502"/>
                    </a:cubicBezTo>
                    <a:cubicBezTo>
                      <a:pt x="1644" y="1463"/>
                      <a:pt x="1682" y="1419"/>
                      <a:pt x="1712" y="1369"/>
                    </a:cubicBezTo>
                    <a:cubicBezTo>
                      <a:pt x="1786" y="1263"/>
                      <a:pt x="1836" y="1142"/>
                      <a:pt x="1851" y="1009"/>
                    </a:cubicBezTo>
                    <a:cubicBezTo>
                      <a:pt x="1854" y="993"/>
                      <a:pt x="1851" y="976"/>
                      <a:pt x="1852" y="960"/>
                    </a:cubicBezTo>
                    <a:cubicBezTo>
                      <a:pt x="1878" y="787"/>
                      <a:pt x="1858" y="606"/>
                      <a:pt x="1761" y="440"/>
                    </a:cubicBezTo>
                    <a:cubicBezTo>
                      <a:pt x="1600" y="160"/>
                      <a:pt x="1284" y="0"/>
                      <a:pt x="9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4" name="Google Shape;1414;p27"/>
              <p:cNvSpPr/>
              <p:nvPr/>
            </p:nvSpPr>
            <p:spPr>
              <a:xfrm>
                <a:off x="698784" y="3548254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9" y="1686"/>
                      <a:pt x="858" y="1703"/>
                      <a:pt x="975" y="1703"/>
                    </a:cubicBezTo>
                    <a:cubicBezTo>
                      <a:pt x="1001" y="1720"/>
                      <a:pt x="1030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3"/>
                      <a:pt x="1547" y="1551"/>
                      <a:pt x="1555" y="1546"/>
                    </a:cubicBezTo>
                    <a:cubicBezTo>
                      <a:pt x="1568" y="1536"/>
                      <a:pt x="1575" y="1525"/>
                      <a:pt x="1586" y="1514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0" y="1370"/>
                    </a:cubicBezTo>
                    <a:cubicBezTo>
                      <a:pt x="1784" y="1265"/>
                      <a:pt x="1836" y="1142"/>
                      <a:pt x="1849" y="1009"/>
                    </a:cubicBezTo>
                    <a:cubicBezTo>
                      <a:pt x="1852" y="994"/>
                      <a:pt x="1849" y="978"/>
                      <a:pt x="1850" y="960"/>
                    </a:cubicBezTo>
                    <a:cubicBezTo>
                      <a:pt x="1876" y="787"/>
                      <a:pt x="1856" y="607"/>
                      <a:pt x="1759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5" name="Google Shape;1415;p27"/>
              <p:cNvSpPr/>
              <p:nvPr/>
            </p:nvSpPr>
            <p:spPr>
              <a:xfrm>
                <a:off x="1145870" y="3375404"/>
                <a:ext cx="79082" cy="72553"/>
              </a:xfrm>
              <a:custGeom>
                <a:rect b="b" l="l" r="r" t="t"/>
                <a:pathLst>
                  <a:path extrusionOk="0" h="1789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8"/>
                    </a:cubicBezTo>
                    <a:cubicBezTo>
                      <a:pt x="0" y="888"/>
                      <a:pt x="360" y="1699"/>
                      <a:pt x="995" y="1781"/>
                    </a:cubicBezTo>
                    <a:cubicBezTo>
                      <a:pt x="1031" y="1786"/>
                      <a:pt x="1069" y="1788"/>
                      <a:pt x="1106" y="1788"/>
                    </a:cubicBezTo>
                    <a:cubicBezTo>
                      <a:pt x="1401" y="1788"/>
                      <a:pt x="1702" y="1638"/>
                      <a:pt x="1791" y="1339"/>
                    </a:cubicBezTo>
                    <a:cubicBezTo>
                      <a:pt x="1801" y="1303"/>
                      <a:pt x="1808" y="1267"/>
                      <a:pt x="1813" y="1231"/>
                    </a:cubicBezTo>
                    <a:cubicBezTo>
                      <a:pt x="1945" y="1009"/>
                      <a:pt x="1950" y="731"/>
                      <a:pt x="1844" y="494"/>
                    </a:cubicBezTo>
                    <a:lnTo>
                      <a:pt x="1844" y="494"/>
                    </a:lnTo>
                    <a:lnTo>
                      <a:pt x="1844" y="495"/>
                    </a:lnTo>
                    <a:cubicBezTo>
                      <a:pt x="1722" y="215"/>
                      <a:pt x="1468" y="21"/>
                      <a:pt x="1161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6" name="Google Shape;1416;p27"/>
              <p:cNvSpPr/>
              <p:nvPr/>
            </p:nvSpPr>
            <p:spPr>
              <a:xfrm>
                <a:off x="1057662" y="3333834"/>
                <a:ext cx="76203" cy="70282"/>
              </a:xfrm>
              <a:custGeom>
                <a:rect b="b" l="l" r="r" t="t"/>
                <a:pathLst>
                  <a:path extrusionOk="0" h="1733" w="1879">
                    <a:moveTo>
                      <a:pt x="973" y="1"/>
                    </a:moveTo>
                    <a:cubicBezTo>
                      <a:pt x="750" y="1"/>
                      <a:pt x="530" y="83"/>
                      <a:pt x="372" y="264"/>
                    </a:cubicBezTo>
                    <a:cubicBezTo>
                      <a:pt x="1" y="686"/>
                      <a:pt x="82" y="1412"/>
                      <a:pt x="630" y="1640"/>
                    </a:cubicBezTo>
                    <a:cubicBezTo>
                      <a:pt x="737" y="1685"/>
                      <a:pt x="849" y="1702"/>
                      <a:pt x="963" y="1702"/>
                    </a:cubicBezTo>
                    <a:cubicBezTo>
                      <a:pt x="967" y="1702"/>
                      <a:pt x="972" y="1702"/>
                      <a:pt x="976" y="1702"/>
                    </a:cubicBezTo>
                    <a:cubicBezTo>
                      <a:pt x="1004" y="1721"/>
                      <a:pt x="1036" y="1732"/>
                      <a:pt x="1070" y="1732"/>
                    </a:cubicBezTo>
                    <a:cubicBezTo>
                      <a:pt x="1240" y="1725"/>
                      <a:pt x="1399" y="1659"/>
                      <a:pt x="1532" y="1558"/>
                    </a:cubicBezTo>
                    <a:cubicBezTo>
                      <a:pt x="1539" y="1554"/>
                      <a:pt x="1549" y="1551"/>
                      <a:pt x="1556" y="1545"/>
                    </a:cubicBezTo>
                    <a:cubicBezTo>
                      <a:pt x="1568" y="1536"/>
                      <a:pt x="1577" y="1525"/>
                      <a:pt x="1588" y="1515"/>
                    </a:cubicBezTo>
                    <a:cubicBezTo>
                      <a:pt x="1591" y="1512"/>
                      <a:pt x="1595" y="1507"/>
                      <a:pt x="1600" y="1503"/>
                    </a:cubicBezTo>
                    <a:cubicBezTo>
                      <a:pt x="1644" y="1463"/>
                      <a:pt x="1682" y="1419"/>
                      <a:pt x="1712" y="1370"/>
                    </a:cubicBezTo>
                    <a:cubicBezTo>
                      <a:pt x="1786" y="1264"/>
                      <a:pt x="1836" y="1142"/>
                      <a:pt x="1851" y="1010"/>
                    </a:cubicBezTo>
                    <a:cubicBezTo>
                      <a:pt x="1854" y="994"/>
                      <a:pt x="1851" y="976"/>
                      <a:pt x="1852" y="960"/>
                    </a:cubicBezTo>
                    <a:cubicBezTo>
                      <a:pt x="1878" y="787"/>
                      <a:pt x="1858" y="607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7" name="Google Shape;1417;p27"/>
              <p:cNvSpPr/>
              <p:nvPr/>
            </p:nvSpPr>
            <p:spPr>
              <a:xfrm>
                <a:off x="985635" y="3417218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4"/>
                      <a:pt x="370" y="264"/>
                    </a:cubicBezTo>
                    <a:cubicBezTo>
                      <a:pt x="1" y="685"/>
                      <a:pt x="80" y="1412"/>
                      <a:pt x="628" y="1640"/>
                    </a:cubicBezTo>
                    <a:cubicBezTo>
                      <a:pt x="740" y="1686"/>
                      <a:pt x="858" y="1704"/>
                      <a:pt x="975" y="1704"/>
                    </a:cubicBezTo>
                    <a:cubicBezTo>
                      <a:pt x="1001" y="1720"/>
                      <a:pt x="1031" y="1733"/>
                      <a:pt x="1063" y="1733"/>
                    </a:cubicBezTo>
                    <a:cubicBezTo>
                      <a:pt x="1065" y="1733"/>
                      <a:pt x="1067" y="1733"/>
                      <a:pt x="1068" y="1733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7" y="1554"/>
                      <a:pt x="1548" y="1551"/>
                      <a:pt x="1555" y="1546"/>
                    </a:cubicBezTo>
                    <a:cubicBezTo>
                      <a:pt x="1568" y="1536"/>
                      <a:pt x="1575" y="1525"/>
                      <a:pt x="1587" y="1515"/>
                    </a:cubicBezTo>
                    <a:cubicBezTo>
                      <a:pt x="1591" y="1512"/>
                      <a:pt x="1594" y="1508"/>
                      <a:pt x="1598" y="1503"/>
                    </a:cubicBezTo>
                    <a:cubicBezTo>
                      <a:pt x="1643" y="1464"/>
                      <a:pt x="1680" y="1420"/>
                      <a:pt x="1711" y="1370"/>
                    </a:cubicBezTo>
                    <a:cubicBezTo>
                      <a:pt x="1784" y="1264"/>
                      <a:pt x="1835" y="1142"/>
                      <a:pt x="1849" y="1010"/>
                    </a:cubicBezTo>
                    <a:cubicBezTo>
                      <a:pt x="1852" y="994"/>
                      <a:pt x="1849" y="978"/>
                      <a:pt x="1851" y="961"/>
                    </a:cubicBezTo>
                    <a:cubicBezTo>
                      <a:pt x="1877" y="788"/>
                      <a:pt x="1856" y="607"/>
                      <a:pt x="1760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8" name="Google Shape;1418;p27"/>
              <p:cNvSpPr/>
              <p:nvPr/>
            </p:nvSpPr>
            <p:spPr>
              <a:xfrm>
                <a:off x="1096230" y="3469657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4"/>
                    </a:cubicBezTo>
                    <a:cubicBezTo>
                      <a:pt x="1" y="686"/>
                      <a:pt x="80" y="1412"/>
                      <a:pt x="629" y="1640"/>
                    </a:cubicBezTo>
                    <a:cubicBezTo>
                      <a:pt x="740" y="1686"/>
                      <a:pt x="858" y="1704"/>
                      <a:pt x="975" y="1704"/>
                    </a:cubicBezTo>
                    <a:cubicBezTo>
                      <a:pt x="1001" y="1720"/>
                      <a:pt x="1031" y="1733"/>
                      <a:pt x="1065" y="1733"/>
                    </a:cubicBezTo>
                    <a:cubicBezTo>
                      <a:pt x="1066" y="1733"/>
                      <a:pt x="1068" y="1733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4"/>
                      <a:pt x="1548" y="1551"/>
                      <a:pt x="1555" y="1546"/>
                    </a:cubicBezTo>
                    <a:cubicBezTo>
                      <a:pt x="1568" y="1536"/>
                      <a:pt x="1575" y="1525"/>
                      <a:pt x="1587" y="1515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4"/>
                      <a:pt x="1836" y="1142"/>
                      <a:pt x="1851" y="1010"/>
                    </a:cubicBezTo>
                    <a:cubicBezTo>
                      <a:pt x="1852" y="994"/>
                      <a:pt x="1849" y="978"/>
                      <a:pt x="1851" y="961"/>
                    </a:cubicBezTo>
                    <a:cubicBezTo>
                      <a:pt x="1877" y="787"/>
                      <a:pt x="1856" y="607"/>
                      <a:pt x="1760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9" name="Google Shape;1419;p27"/>
              <p:cNvSpPr/>
              <p:nvPr/>
            </p:nvSpPr>
            <p:spPr>
              <a:xfrm>
                <a:off x="848840" y="3383313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8" y="0"/>
                    </a:moveTo>
                    <a:cubicBezTo>
                      <a:pt x="827" y="0"/>
                      <a:pt x="547" y="144"/>
                      <a:pt x="383" y="370"/>
                    </a:cubicBezTo>
                    <a:cubicBezTo>
                      <a:pt x="0" y="889"/>
                      <a:pt x="358" y="1700"/>
                      <a:pt x="993" y="1782"/>
                    </a:cubicBezTo>
                    <a:cubicBezTo>
                      <a:pt x="1030" y="1787"/>
                      <a:pt x="1067" y="1790"/>
                      <a:pt x="1105" y="1790"/>
                    </a:cubicBezTo>
                    <a:cubicBezTo>
                      <a:pt x="1400" y="1790"/>
                      <a:pt x="1700" y="1639"/>
                      <a:pt x="1789" y="1341"/>
                    </a:cubicBezTo>
                    <a:cubicBezTo>
                      <a:pt x="1801" y="1305"/>
                      <a:pt x="1808" y="1269"/>
                      <a:pt x="1813" y="1231"/>
                    </a:cubicBezTo>
                    <a:cubicBezTo>
                      <a:pt x="1945" y="1010"/>
                      <a:pt x="1948" y="732"/>
                      <a:pt x="1844" y="495"/>
                    </a:cubicBezTo>
                    <a:cubicBezTo>
                      <a:pt x="1722" y="217"/>
                      <a:pt x="1466" y="22"/>
                      <a:pt x="1159" y="2"/>
                    </a:cubicBezTo>
                    <a:cubicBezTo>
                      <a:pt x="1142" y="1"/>
                      <a:pt x="1125" y="0"/>
                      <a:pt x="11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0" name="Google Shape;1420;p27"/>
              <p:cNvSpPr/>
              <p:nvPr/>
            </p:nvSpPr>
            <p:spPr>
              <a:xfrm>
                <a:off x="933967" y="3317287"/>
                <a:ext cx="89343" cy="82246"/>
              </a:xfrm>
              <a:custGeom>
                <a:rect b="b" l="l" r="r" t="t"/>
                <a:pathLst>
                  <a:path extrusionOk="0" h="2028" w="2203">
                    <a:moveTo>
                      <a:pt x="1061" y="1"/>
                    </a:moveTo>
                    <a:cubicBezTo>
                      <a:pt x="874" y="1"/>
                      <a:pt x="688" y="54"/>
                      <a:pt x="530" y="171"/>
                    </a:cubicBezTo>
                    <a:cubicBezTo>
                      <a:pt x="131" y="465"/>
                      <a:pt x="1" y="1050"/>
                      <a:pt x="311" y="1451"/>
                    </a:cubicBezTo>
                    <a:cubicBezTo>
                      <a:pt x="357" y="1579"/>
                      <a:pt x="428" y="1700"/>
                      <a:pt x="527" y="1796"/>
                    </a:cubicBezTo>
                    <a:cubicBezTo>
                      <a:pt x="695" y="1954"/>
                      <a:pt x="915" y="2028"/>
                      <a:pt x="1137" y="2028"/>
                    </a:cubicBezTo>
                    <a:cubicBezTo>
                      <a:pt x="1393" y="2028"/>
                      <a:pt x="1652" y="1930"/>
                      <a:pt x="1839" y="1751"/>
                    </a:cubicBezTo>
                    <a:cubicBezTo>
                      <a:pt x="2197" y="1406"/>
                      <a:pt x="2203" y="784"/>
                      <a:pt x="1901" y="402"/>
                    </a:cubicBezTo>
                    <a:lnTo>
                      <a:pt x="1901" y="402"/>
                    </a:lnTo>
                    <a:lnTo>
                      <a:pt x="1901" y="403"/>
                    </a:lnTo>
                    <a:cubicBezTo>
                      <a:pt x="1703" y="153"/>
                      <a:pt x="1380" y="1"/>
                      <a:pt x="10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1" name="Google Shape;1421;p27"/>
              <p:cNvSpPr/>
              <p:nvPr/>
            </p:nvSpPr>
            <p:spPr>
              <a:xfrm>
                <a:off x="760632" y="3341824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9" y="83"/>
                      <a:pt x="370" y="263"/>
                    </a:cubicBezTo>
                    <a:cubicBezTo>
                      <a:pt x="1" y="684"/>
                      <a:pt x="80" y="1411"/>
                      <a:pt x="628" y="1639"/>
                    </a:cubicBezTo>
                    <a:cubicBezTo>
                      <a:pt x="735" y="1684"/>
                      <a:pt x="849" y="1701"/>
                      <a:pt x="961" y="1701"/>
                    </a:cubicBezTo>
                    <a:cubicBezTo>
                      <a:pt x="966" y="1701"/>
                      <a:pt x="970" y="1701"/>
                      <a:pt x="975" y="1701"/>
                    </a:cubicBezTo>
                    <a:cubicBezTo>
                      <a:pt x="1004" y="1720"/>
                      <a:pt x="1035" y="1732"/>
                      <a:pt x="1070" y="1732"/>
                    </a:cubicBezTo>
                    <a:cubicBezTo>
                      <a:pt x="1239" y="1724"/>
                      <a:pt x="1399" y="1658"/>
                      <a:pt x="1530" y="1557"/>
                    </a:cubicBezTo>
                    <a:cubicBezTo>
                      <a:pt x="1539" y="1553"/>
                      <a:pt x="1548" y="1550"/>
                      <a:pt x="1555" y="1544"/>
                    </a:cubicBezTo>
                    <a:cubicBezTo>
                      <a:pt x="1568" y="1535"/>
                      <a:pt x="1575" y="1524"/>
                      <a:pt x="1586" y="1514"/>
                    </a:cubicBezTo>
                    <a:cubicBezTo>
                      <a:pt x="1591" y="1511"/>
                      <a:pt x="1595" y="1507"/>
                      <a:pt x="1598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3"/>
                      <a:pt x="1849" y="976"/>
                      <a:pt x="1851" y="960"/>
                    </a:cubicBezTo>
                    <a:cubicBezTo>
                      <a:pt x="1877" y="787"/>
                      <a:pt x="1856" y="606"/>
                      <a:pt x="1761" y="440"/>
                    </a:cubicBezTo>
                    <a:cubicBezTo>
                      <a:pt x="1600" y="160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2" name="Google Shape;1422;p27"/>
              <p:cNvSpPr/>
              <p:nvPr/>
            </p:nvSpPr>
            <p:spPr>
              <a:xfrm>
                <a:off x="688564" y="3425207"/>
                <a:ext cx="76081" cy="70241"/>
              </a:xfrm>
              <a:custGeom>
                <a:rect b="b" l="l" r="r" t="t"/>
                <a:pathLst>
                  <a:path extrusionOk="0" h="1732" w="1876">
                    <a:moveTo>
                      <a:pt x="972" y="0"/>
                    </a:moveTo>
                    <a:cubicBezTo>
                      <a:pt x="748" y="0"/>
                      <a:pt x="528" y="83"/>
                      <a:pt x="369" y="263"/>
                    </a:cubicBezTo>
                    <a:cubicBezTo>
                      <a:pt x="0" y="684"/>
                      <a:pt x="79" y="1412"/>
                      <a:pt x="629" y="1640"/>
                    </a:cubicBezTo>
                    <a:cubicBezTo>
                      <a:pt x="735" y="1684"/>
                      <a:pt x="848" y="1702"/>
                      <a:pt x="961" y="1702"/>
                    </a:cubicBezTo>
                    <a:cubicBezTo>
                      <a:pt x="965" y="1702"/>
                      <a:pt x="970" y="1702"/>
                      <a:pt x="974" y="1702"/>
                    </a:cubicBezTo>
                    <a:cubicBezTo>
                      <a:pt x="1003" y="1720"/>
                      <a:pt x="1035" y="1732"/>
                      <a:pt x="1069" y="1732"/>
                    </a:cubicBezTo>
                    <a:cubicBezTo>
                      <a:pt x="1240" y="1725"/>
                      <a:pt x="1398" y="1658"/>
                      <a:pt x="1530" y="1557"/>
                    </a:cubicBezTo>
                    <a:cubicBezTo>
                      <a:pt x="1538" y="1553"/>
                      <a:pt x="1547" y="1550"/>
                      <a:pt x="1556" y="1546"/>
                    </a:cubicBezTo>
                    <a:cubicBezTo>
                      <a:pt x="1567" y="1536"/>
                      <a:pt x="1574" y="1524"/>
                      <a:pt x="1586" y="1514"/>
                    </a:cubicBezTo>
                    <a:cubicBezTo>
                      <a:pt x="1590" y="1511"/>
                      <a:pt x="1594" y="1507"/>
                      <a:pt x="1599" y="1502"/>
                    </a:cubicBezTo>
                    <a:cubicBezTo>
                      <a:pt x="1642" y="1463"/>
                      <a:pt x="1680" y="1419"/>
                      <a:pt x="1710" y="1370"/>
                    </a:cubicBezTo>
                    <a:cubicBezTo>
                      <a:pt x="1783" y="1263"/>
                      <a:pt x="1835" y="1142"/>
                      <a:pt x="1850" y="1009"/>
                    </a:cubicBezTo>
                    <a:cubicBezTo>
                      <a:pt x="1851" y="993"/>
                      <a:pt x="1850" y="977"/>
                      <a:pt x="1850" y="960"/>
                    </a:cubicBezTo>
                    <a:cubicBezTo>
                      <a:pt x="1876" y="787"/>
                      <a:pt x="1856" y="606"/>
                      <a:pt x="1760" y="440"/>
                    </a:cubicBezTo>
                    <a:cubicBezTo>
                      <a:pt x="1599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3" name="Google Shape;1423;p27"/>
              <p:cNvSpPr/>
              <p:nvPr/>
            </p:nvSpPr>
            <p:spPr>
              <a:xfrm>
                <a:off x="839918" y="3269350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9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7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3"/>
                      <a:pt x="1548" y="1551"/>
                      <a:pt x="1555" y="1546"/>
                    </a:cubicBezTo>
                    <a:cubicBezTo>
                      <a:pt x="1568" y="1536"/>
                      <a:pt x="1575" y="1525"/>
                      <a:pt x="1587" y="1514"/>
                    </a:cubicBezTo>
                    <a:cubicBezTo>
                      <a:pt x="1591" y="1512"/>
                      <a:pt x="1595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4"/>
                      <a:pt x="1849" y="978"/>
                      <a:pt x="1851" y="960"/>
                    </a:cubicBezTo>
                    <a:cubicBezTo>
                      <a:pt x="1877" y="787"/>
                      <a:pt x="1856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4" name="Google Shape;1424;p27"/>
              <p:cNvSpPr/>
              <p:nvPr/>
            </p:nvSpPr>
            <p:spPr>
              <a:xfrm>
                <a:off x="799160" y="3477646"/>
                <a:ext cx="76081" cy="70241"/>
              </a:xfrm>
              <a:custGeom>
                <a:rect b="b" l="l" r="r" t="t"/>
                <a:pathLst>
                  <a:path extrusionOk="0" h="1732" w="1876">
                    <a:moveTo>
                      <a:pt x="972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0" y="686"/>
                      <a:pt x="80" y="1411"/>
                      <a:pt x="628" y="1639"/>
                    </a:cubicBezTo>
                    <a:cubicBezTo>
                      <a:pt x="739" y="1686"/>
                      <a:pt x="857" y="1703"/>
                      <a:pt x="974" y="1703"/>
                    </a:cubicBezTo>
                    <a:cubicBezTo>
                      <a:pt x="1002" y="1719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69" y="1732"/>
                    </a:cubicBezTo>
                    <a:cubicBezTo>
                      <a:pt x="1238" y="1725"/>
                      <a:pt x="1398" y="1660"/>
                      <a:pt x="1530" y="1557"/>
                    </a:cubicBezTo>
                    <a:cubicBezTo>
                      <a:pt x="1538" y="1553"/>
                      <a:pt x="1547" y="1550"/>
                      <a:pt x="1556" y="1546"/>
                    </a:cubicBezTo>
                    <a:cubicBezTo>
                      <a:pt x="1567" y="1535"/>
                      <a:pt x="1574" y="1524"/>
                      <a:pt x="1586" y="1514"/>
                    </a:cubicBezTo>
                    <a:cubicBezTo>
                      <a:pt x="1590" y="1511"/>
                      <a:pt x="1595" y="1507"/>
                      <a:pt x="1599" y="1502"/>
                    </a:cubicBezTo>
                    <a:cubicBezTo>
                      <a:pt x="1642" y="1463"/>
                      <a:pt x="1680" y="1419"/>
                      <a:pt x="1710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1" y="993"/>
                      <a:pt x="1850" y="977"/>
                      <a:pt x="1850" y="960"/>
                    </a:cubicBezTo>
                    <a:cubicBezTo>
                      <a:pt x="1876" y="787"/>
                      <a:pt x="1856" y="606"/>
                      <a:pt x="1761" y="440"/>
                    </a:cubicBezTo>
                    <a:cubicBezTo>
                      <a:pt x="1599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5" name="Google Shape;1425;p27"/>
              <p:cNvSpPr/>
              <p:nvPr/>
            </p:nvSpPr>
            <p:spPr>
              <a:xfrm>
                <a:off x="908295" y="3474685"/>
                <a:ext cx="76081" cy="70282"/>
              </a:xfrm>
              <a:custGeom>
                <a:rect b="b" l="l" r="r" t="t"/>
                <a:pathLst>
                  <a:path extrusionOk="0" h="1733" w="1876">
                    <a:moveTo>
                      <a:pt x="971" y="1"/>
                    </a:moveTo>
                    <a:cubicBezTo>
                      <a:pt x="748" y="1"/>
                      <a:pt x="527" y="83"/>
                      <a:pt x="370" y="264"/>
                    </a:cubicBezTo>
                    <a:cubicBezTo>
                      <a:pt x="0" y="686"/>
                      <a:pt x="80" y="1412"/>
                      <a:pt x="628" y="1640"/>
                    </a:cubicBezTo>
                    <a:cubicBezTo>
                      <a:pt x="739" y="1686"/>
                      <a:pt x="857" y="1704"/>
                      <a:pt x="974" y="1704"/>
                    </a:cubicBezTo>
                    <a:cubicBezTo>
                      <a:pt x="1002" y="1720"/>
                      <a:pt x="1030" y="1733"/>
                      <a:pt x="1064" y="1733"/>
                    </a:cubicBezTo>
                    <a:cubicBezTo>
                      <a:pt x="1066" y="1733"/>
                      <a:pt x="1068" y="1733"/>
                      <a:pt x="1069" y="1733"/>
                    </a:cubicBezTo>
                    <a:cubicBezTo>
                      <a:pt x="1238" y="1725"/>
                      <a:pt x="1398" y="1660"/>
                      <a:pt x="1530" y="1558"/>
                    </a:cubicBezTo>
                    <a:cubicBezTo>
                      <a:pt x="1538" y="1554"/>
                      <a:pt x="1547" y="1551"/>
                      <a:pt x="1554" y="1546"/>
                    </a:cubicBezTo>
                    <a:cubicBezTo>
                      <a:pt x="1567" y="1536"/>
                      <a:pt x="1574" y="1525"/>
                      <a:pt x="1586" y="1515"/>
                    </a:cubicBezTo>
                    <a:cubicBezTo>
                      <a:pt x="1590" y="1512"/>
                      <a:pt x="1593" y="1507"/>
                      <a:pt x="1598" y="1503"/>
                    </a:cubicBezTo>
                    <a:cubicBezTo>
                      <a:pt x="1642" y="1464"/>
                      <a:pt x="1680" y="1419"/>
                      <a:pt x="1710" y="1370"/>
                    </a:cubicBezTo>
                    <a:cubicBezTo>
                      <a:pt x="1784" y="1264"/>
                      <a:pt x="1836" y="1142"/>
                      <a:pt x="1850" y="1010"/>
                    </a:cubicBezTo>
                    <a:cubicBezTo>
                      <a:pt x="1851" y="994"/>
                      <a:pt x="1849" y="978"/>
                      <a:pt x="1850" y="961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6" name="Google Shape;1426;p27"/>
              <p:cNvSpPr/>
              <p:nvPr/>
            </p:nvSpPr>
            <p:spPr>
              <a:xfrm>
                <a:off x="551729" y="3391262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10" y="0"/>
                    </a:moveTo>
                    <a:cubicBezTo>
                      <a:pt x="829" y="0"/>
                      <a:pt x="549" y="144"/>
                      <a:pt x="383" y="370"/>
                    </a:cubicBezTo>
                    <a:cubicBezTo>
                      <a:pt x="1" y="889"/>
                      <a:pt x="360" y="1700"/>
                      <a:pt x="995" y="1782"/>
                    </a:cubicBezTo>
                    <a:cubicBezTo>
                      <a:pt x="1032" y="1787"/>
                      <a:pt x="1069" y="1790"/>
                      <a:pt x="1107" y="1790"/>
                    </a:cubicBezTo>
                    <a:cubicBezTo>
                      <a:pt x="1402" y="1790"/>
                      <a:pt x="1702" y="1639"/>
                      <a:pt x="1791" y="1341"/>
                    </a:cubicBezTo>
                    <a:cubicBezTo>
                      <a:pt x="1801" y="1305"/>
                      <a:pt x="1808" y="1269"/>
                      <a:pt x="1813" y="1231"/>
                    </a:cubicBezTo>
                    <a:cubicBezTo>
                      <a:pt x="1946" y="1011"/>
                      <a:pt x="1950" y="732"/>
                      <a:pt x="1845" y="495"/>
                    </a:cubicBezTo>
                    <a:cubicBezTo>
                      <a:pt x="1722" y="217"/>
                      <a:pt x="1468" y="22"/>
                      <a:pt x="1161" y="2"/>
                    </a:cubicBezTo>
                    <a:cubicBezTo>
                      <a:pt x="1144" y="1"/>
                      <a:pt x="1127" y="0"/>
                      <a:pt x="11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7" name="Google Shape;1427;p27"/>
              <p:cNvSpPr/>
              <p:nvPr/>
            </p:nvSpPr>
            <p:spPr>
              <a:xfrm>
                <a:off x="636856" y="3325277"/>
                <a:ext cx="89424" cy="82246"/>
              </a:xfrm>
              <a:custGeom>
                <a:rect b="b" l="l" r="r" t="t"/>
                <a:pathLst>
                  <a:path extrusionOk="0" h="2028" w="2205">
                    <a:moveTo>
                      <a:pt x="1062" y="0"/>
                    </a:moveTo>
                    <a:cubicBezTo>
                      <a:pt x="874" y="0"/>
                      <a:pt x="688" y="53"/>
                      <a:pt x="531" y="170"/>
                    </a:cubicBezTo>
                    <a:cubicBezTo>
                      <a:pt x="132" y="464"/>
                      <a:pt x="1" y="1049"/>
                      <a:pt x="313" y="1450"/>
                    </a:cubicBezTo>
                    <a:cubicBezTo>
                      <a:pt x="357" y="1578"/>
                      <a:pt x="428" y="1700"/>
                      <a:pt x="529" y="1795"/>
                    </a:cubicBezTo>
                    <a:cubicBezTo>
                      <a:pt x="696" y="1953"/>
                      <a:pt x="916" y="2027"/>
                      <a:pt x="1137" y="2027"/>
                    </a:cubicBezTo>
                    <a:cubicBezTo>
                      <a:pt x="1393" y="2027"/>
                      <a:pt x="1653" y="1929"/>
                      <a:pt x="1839" y="1750"/>
                    </a:cubicBezTo>
                    <a:cubicBezTo>
                      <a:pt x="2199" y="1405"/>
                      <a:pt x="2204" y="783"/>
                      <a:pt x="1901" y="401"/>
                    </a:cubicBezTo>
                    <a:lnTo>
                      <a:pt x="1901" y="401"/>
                    </a:lnTo>
                    <a:lnTo>
                      <a:pt x="1901" y="402"/>
                    </a:lnTo>
                    <a:cubicBezTo>
                      <a:pt x="1703" y="153"/>
                      <a:pt x="1380" y="0"/>
                      <a:pt x="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8" name="Google Shape;1428;p27"/>
              <p:cNvSpPr/>
              <p:nvPr/>
            </p:nvSpPr>
            <p:spPr>
              <a:xfrm>
                <a:off x="611184" y="3482675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8" y="83"/>
                      <a:pt x="370" y="263"/>
                    </a:cubicBezTo>
                    <a:cubicBezTo>
                      <a:pt x="1" y="686"/>
                      <a:pt x="80" y="1411"/>
                      <a:pt x="630" y="1639"/>
                    </a:cubicBezTo>
                    <a:cubicBezTo>
                      <a:pt x="739" y="1686"/>
                      <a:pt x="858" y="1703"/>
                      <a:pt x="974" y="1703"/>
                    </a:cubicBezTo>
                    <a:cubicBezTo>
                      <a:pt x="1002" y="1719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1" y="1557"/>
                    </a:cubicBezTo>
                    <a:cubicBezTo>
                      <a:pt x="1539" y="1553"/>
                      <a:pt x="1547" y="1550"/>
                      <a:pt x="1556" y="1546"/>
                    </a:cubicBezTo>
                    <a:cubicBezTo>
                      <a:pt x="1568" y="1536"/>
                      <a:pt x="1575" y="1524"/>
                      <a:pt x="1586" y="1514"/>
                    </a:cubicBezTo>
                    <a:cubicBezTo>
                      <a:pt x="1591" y="1511"/>
                      <a:pt x="1595" y="1507"/>
                      <a:pt x="1599" y="1502"/>
                    </a:cubicBezTo>
                    <a:cubicBezTo>
                      <a:pt x="1643" y="1463"/>
                      <a:pt x="1680" y="1419"/>
                      <a:pt x="1710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2" y="993"/>
                      <a:pt x="1850" y="977"/>
                      <a:pt x="1850" y="960"/>
                    </a:cubicBezTo>
                    <a:cubicBezTo>
                      <a:pt x="1876" y="787"/>
                      <a:pt x="1856" y="606"/>
                      <a:pt x="1761" y="440"/>
                    </a:cubicBezTo>
                    <a:cubicBezTo>
                      <a:pt x="1600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9" name="Google Shape;1429;p27"/>
              <p:cNvSpPr/>
              <p:nvPr/>
            </p:nvSpPr>
            <p:spPr>
              <a:xfrm>
                <a:off x="1009928" y="4067737"/>
                <a:ext cx="76162" cy="70282"/>
              </a:xfrm>
              <a:custGeom>
                <a:rect b="b" l="l" r="r" t="t"/>
                <a:pathLst>
                  <a:path extrusionOk="0" h="1733" w="1878">
                    <a:moveTo>
                      <a:pt x="972" y="1"/>
                    </a:moveTo>
                    <a:cubicBezTo>
                      <a:pt x="749" y="1"/>
                      <a:pt x="529" y="83"/>
                      <a:pt x="371" y="263"/>
                    </a:cubicBezTo>
                    <a:cubicBezTo>
                      <a:pt x="1" y="686"/>
                      <a:pt x="81" y="1412"/>
                      <a:pt x="630" y="1640"/>
                    </a:cubicBezTo>
                    <a:cubicBezTo>
                      <a:pt x="739" y="1686"/>
                      <a:pt x="859" y="1703"/>
                      <a:pt x="976" y="1703"/>
                    </a:cubicBezTo>
                    <a:cubicBezTo>
                      <a:pt x="1002" y="1720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400" y="1660"/>
                      <a:pt x="1531" y="1558"/>
                    </a:cubicBezTo>
                    <a:cubicBezTo>
                      <a:pt x="1539" y="1553"/>
                      <a:pt x="1549" y="1550"/>
                      <a:pt x="1556" y="1546"/>
                    </a:cubicBezTo>
                    <a:cubicBezTo>
                      <a:pt x="1569" y="1537"/>
                      <a:pt x="1576" y="1524"/>
                      <a:pt x="1588" y="1514"/>
                    </a:cubicBezTo>
                    <a:cubicBezTo>
                      <a:pt x="1592" y="1511"/>
                      <a:pt x="1595" y="1507"/>
                      <a:pt x="1599" y="1503"/>
                    </a:cubicBezTo>
                    <a:cubicBezTo>
                      <a:pt x="1644" y="1464"/>
                      <a:pt x="1682" y="1419"/>
                      <a:pt x="1712" y="1370"/>
                    </a:cubicBezTo>
                    <a:cubicBezTo>
                      <a:pt x="1785" y="1263"/>
                      <a:pt x="1836" y="1142"/>
                      <a:pt x="1850" y="1009"/>
                    </a:cubicBezTo>
                    <a:cubicBezTo>
                      <a:pt x="1853" y="993"/>
                      <a:pt x="1850" y="978"/>
                      <a:pt x="1852" y="960"/>
                    </a:cubicBezTo>
                    <a:cubicBezTo>
                      <a:pt x="1878" y="787"/>
                      <a:pt x="1858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0" name="Google Shape;1430;p27"/>
              <p:cNvSpPr/>
              <p:nvPr/>
            </p:nvSpPr>
            <p:spPr>
              <a:xfrm>
                <a:off x="736460" y="4083716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3" y="1"/>
                    </a:moveTo>
                    <a:cubicBezTo>
                      <a:pt x="750" y="1"/>
                      <a:pt x="530" y="84"/>
                      <a:pt x="372" y="265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2" y="1559"/>
                    </a:cubicBezTo>
                    <a:cubicBezTo>
                      <a:pt x="1539" y="1553"/>
                      <a:pt x="1549" y="1552"/>
                      <a:pt x="1556" y="1546"/>
                    </a:cubicBezTo>
                    <a:cubicBezTo>
                      <a:pt x="1568" y="1537"/>
                      <a:pt x="1576" y="1524"/>
                      <a:pt x="1587" y="1516"/>
                    </a:cubicBezTo>
                    <a:cubicBezTo>
                      <a:pt x="1591" y="1511"/>
                      <a:pt x="1595" y="1507"/>
                      <a:pt x="1600" y="1503"/>
                    </a:cubicBezTo>
                    <a:cubicBezTo>
                      <a:pt x="1643" y="1464"/>
                      <a:pt x="1682" y="1420"/>
                      <a:pt x="1711" y="1370"/>
                    </a:cubicBezTo>
                    <a:cubicBezTo>
                      <a:pt x="1786" y="1265"/>
                      <a:pt x="1836" y="1142"/>
                      <a:pt x="1851" y="1011"/>
                    </a:cubicBezTo>
                    <a:cubicBezTo>
                      <a:pt x="1852" y="993"/>
                      <a:pt x="1851" y="977"/>
                      <a:pt x="1851" y="962"/>
                    </a:cubicBezTo>
                    <a:lnTo>
                      <a:pt x="1851" y="960"/>
                    </a:lnTo>
                    <a:cubicBezTo>
                      <a:pt x="1877" y="787"/>
                      <a:pt x="1856" y="608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1" name="Google Shape;1431;p27"/>
              <p:cNvSpPr/>
              <p:nvPr/>
            </p:nvSpPr>
            <p:spPr>
              <a:xfrm>
                <a:off x="1160633" y="3925223"/>
                <a:ext cx="79001" cy="72634"/>
              </a:xfrm>
              <a:custGeom>
                <a:rect b="b" l="l" r="r" t="t"/>
                <a:pathLst>
                  <a:path extrusionOk="0" h="1791" w="1948">
                    <a:moveTo>
                      <a:pt x="1107" y="1"/>
                    </a:moveTo>
                    <a:cubicBezTo>
                      <a:pt x="828" y="1"/>
                      <a:pt x="547" y="143"/>
                      <a:pt x="382" y="369"/>
                    </a:cubicBezTo>
                    <a:cubicBezTo>
                      <a:pt x="0" y="890"/>
                      <a:pt x="359" y="1699"/>
                      <a:pt x="994" y="1783"/>
                    </a:cubicBezTo>
                    <a:cubicBezTo>
                      <a:pt x="1030" y="1788"/>
                      <a:pt x="1066" y="1790"/>
                      <a:pt x="1103" y="1790"/>
                    </a:cubicBezTo>
                    <a:cubicBezTo>
                      <a:pt x="1398" y="1790"/>
                      <a:pt x="1700" y="1639"/>
                      <a:pt x="1791" y="1340"/>
                    </a:cubicBezTo>
                    <a:cubicBezTo>
                      <a:pt x="1801" y="1304"/>
                      <a:pt x="1808" y="1268"/>
                      <a:pt x="1812" y="1232"/>
                    </a:cubicBezTo>
                    <a:cubicBezTo>
                      <a:pt x="1945" y="1011"/>
                      <a:pt x="1948" y="733"/>
                      <a:pt x="1844" y="495"/>
                    </a:cubicBezTo>
                    <a:lnTo>
                      <a:pt x="1844" y="495"/>
                    </a:lnTo>
                    <a:lnTo>
                      <a:pt x="1844" y="496"/>
                    </a:lnTo>
                    <a:cubicBezTo>
                      <a:pt x="1721" y="216"/>
                      <a:pt x="1466" y="21"/>
                      <a:pt x="1159" y="3"/>
                    </a:cubicBezTo>
                    <a:cubicBezTo>
                      <a:pt x="1142" y="1"/>
                      <a:pt x="1125" y="1"/>
                      <a:pt x="11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2" name="Google Shape;1432;p27"/>
              <p:cNvSpPr/>
              <p:nvPr/>
            </p:nvSpPr>
            <p:spPr>
              <a:xfrm>
                <a:off x="1072424" y="3883694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9" y="1"/>
                      <a:pt x="529" y="83"/>
                      <a:pt x="371" y="263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39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59"/>
                      <a:pt x="1532" y="1558"/>
                    </a:cubicBezTo>
                    <a:cubicBezTo>
                      <a:pt x="1539" y="1553"/>
                      <a:pt x="1547" y="1550"/>
                      <a:pt x="1556" y="1545"/>
                    </a:cubicBezTo>
                    <a:cubicBezTo>
                      <a:pt x="1568" y="1536"/>
                      <a:pt x="1575" y="1524"/>
                      <a:pt x="1586" y="1514"/>
                    </a:cubicBezTo>
                    <a:cubicBezTo>
                      <a:pt x="1591" y="1511"/>
                      <a:pt x="1595" y="1507"/>
                      <a:pt x="1599" y="1503"/>
                    </a:cubicBezTo>
                    <a:cubicBezTo>
                      <a:pt x="1643" y="1464"/>
                      <a:pt x="1680" y="1419"/>
                      <a:pt x="1710" y="1370"/>
                    </a:cubicBezTo>
                    <a:cubicBezTo>
                      <a:pt x="1785" y="1263"/>
                      <a:pt x="1836" y="1142"/>
                      <a:pt x="1850" y="1009"/>
                    </a:cubicBezTo>
                    <a:cubicBezTo>
                      <a:pt x="1852" y="993"/>
                      <a:pt x="1850" y="978"/>
                      <a:pt x="1850" y="960"/>
                    </a:cubicBezTo>
                    <a:cubicBezTo>
                      <a:pt x="1876" y="787"/>
                      <a:pt x="1858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3" name="Google Shape;1433;p27"/>
              <p:cNvSpPr/>
              <p:nvPr/>
            </p:nvSpPr>
            <p:spPr>
              <a:xfrm>
                <a:off x="1000316" y="3967077"/>
                <a:ext cx="76203" cy="70282"/>
              </a:xfrm>
              <a:custGeom>
                <a:rect b="b" l="l" r="r" t="t"/>
                <a:pathLst>
                  <a:path extrusionOk="0" h="1733" w="1879">
                    <a:moveTo>
                      <a:pt x="973" y="1"/>
                    </a:moveTo>
                    <a:cubicBezTo>
                      <a:pt x="750" y="1"/>
                      <a:pt x="530" y="83"/>
                      <a:pt x="372" y="263"/>
                    </a:cubicBezTo>
                    <a:cubicBezTo>
                      <a:pt x="1" y="686"/>
                      <a:pt x="82" y="1412"/>
                      <a:pt x="630" y="1640"/>
                    </a:cubicBezTo>
                    <a:cubicBezTo>
                      <a:pt x="740" y="1686"/>
                      <a:pt x="858" y="1703"/>
                      <a:pt x="976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7" y="1732"/>
                      <a:pt x="1068" y="1732"/>
                      <a:pt x="1070" y="1732"/>
                    </a:cubicBezTo>
                    <a:cubicBezTo>
                      <a:pt x="1240" y="1725"/>
                      <a:pt x="1399" y="1659"/>
                      <a:pt x="1532" y="1558"/>
                    </a:cubicBezTo>
                    <a:cubicBezTo>
                      <a:pt x="1539" y="1553"/>
                      <a:pt x="1549" y="1551"/>
                      <a:pt x="1556" y="1545"/>
                    </a:cubicBezTo>
                    <a:cubicBezTo>
                      <a:pt x="1568" y="1536"/>
                      <a:pt x="1577" y="1525"/>
                      <a:pt x="1587" y="1514"/>
                    </a:cubicBezTo>
                    <a:cubicBezTo>
                      <a:pt x="1591" y="1512"/>
                      <a:pt x="1595" y="1507"/>
                      <a:pt x="1600" y="1503"/>
                    </a:cubicBezTo>
                    <a:cubicBezTo>
                      <a:pt x="1644" y="1464"/>
                      <a:pt x="1682" y="1419"/>
                      <a:pt x="1711" y="1370"/>
                    </a:cubicBezTo>
                    <a:cubicBezTo>
                      <a:pt x="1786" y="1263"/>
                      <a:pt x="1836" y="1142"/>
                      <a:pt x="1851" y="1009"/>
                    </a:cubicBezTo>
                    <a:cubicBezTo>
                      <a:pt x="1852" y="994"/>
                      <a:pt x="1851" y="976"/>
                      <a:pt x="1851" y="960"/>
                    </a:cubicBezTo>
                    <a:cubicBezTo>
                      <a:pt x="1878" y="787"/>
                      <a:pt x="1858" y="607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4" name="Google Shape;1434;p27"/>
              <p:cNvSpPr/>
              <p:nvPr/>
            </p:nvSpPr>
            <p:spPr>
              <a:xfrm>
                <a:off x="1151710" y="3811260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0"/>
                    </a:moveTo>
                    <a:cubicBezTo>
                      <a:pt x="750" y="0"/>
                      <a:pt x="529" y="83"/>
                      <a:pt x="372" y="263"/>
                    </a:cubicBezTo>
                    <a:cubicBezTo>
                      <a:pt x="1" y="686"/>
                      <a:pt x="80" y="1411"/>
                      <a:pt x="630" y="1639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19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2" y="1557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7"/>
                      <a:pt x="1575" y="1524"/>
                      <a:pt x="1587" y="1514"/>
                    </a:cubicBezTo>
                    <a:cubicBezTo>
                      <a:pt x="1591" y="1511"/>
                      <a:pt x="1595" y="1507"/>
                      <a:pt x="1599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6" y="1264"/>
                      <a:pt x="1836" y="1142"/>
                      <a:pt x="1851" y="1009"/>
                    </a:cubicBezTo>
                    <a:cubicBezTo>
                      <a:pt x="1852" y="993"/>
                      <a:pt x="1851" y="977"/>
                      <a:pt x="1851" y="960"/>
                    </a:cubicBezTo>
                    <a:cubicBezTo>
                      <a:pt x="1877" y="787"/>
                      <a:pt x="1858" y="606"/>
                      <a:pt x="1761" y="440"/>
                    </a:cubicBezTo>
                    <a:cubicBezTo>
                      <a:pt x="1600" y="161"/>
                      <a:pt x="1283" y="0"/>
                      <a:pt x="9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5" name="Google Shape;1435;p27"/>
              <p:cNvSpPr/>
              <p:nvPr/>
            </p:nvSpPr>
            <p:spPr>
              <a:xfrm>
                <a:off x="1110952" y="4019516"/>
                <a:ext cx="76081" cy="70282"/>
              </a:xfrm>
              <a:custGeom>
                <a:rect b="b" l="l" r="r" t="t"/>
                <a:pathLst>
                  <a:path extrusionOk="0" h="1733" w="1876">
                    <a:moveTo>
                      <a:pt x="973" y="1"/>
                    </a:moveTo>
                    <a:cubicBezTo>
                      <a:pt x="749" y="1"/>
                      <a:pt x="529" y="84"/>
                      <a:pt x="371" y="265"/>
                    </a:cubicBezTo>
                    <a:cubicBezTo>
                      <a:pt x="0" y="686"/>
                      <a:pt x="79" y="1412"/>
                      <a:pt x="629" y="1640"/>
                    </a:cubicBezTo>
                    <a:cubicBezTo>
                      <a:pt x="739" y="1686"/>
                      <a:pt x="857" y="1703"/>
                      <a:pt x="974" y="1703"/>
                    </a:cubicBezTo>
                    <a:cubicBezTo>
                      <a:pt x="1001" y="1720"/>
                      <a:pt x="1031" y="1732"/>
                      <a:pt x="1064" y="1732"/>
                    </a:cubicBezTo>
                    <a:cubicBezTo>
                      <a:pt x="1066" y="1732"/>
                      <a:pt x="1067" y="1732"/>
                      <a:pt x="1069" y="1732"/>
                    </a:cubicBezTo>
                    <a:cubicBezTo>
                      <a:pt x="1239" y="1726"/>
                      <a:pt x="1398" y="1660"/>
                      <a:pt x="1531" y="1559"/>
                    </a:cubicBezTo>
                    <a:cubicBezTo>
                      <a:pt x="1538" y="1553"/>
                      <a:pt x="1548" y="1552"/>
                      <a:pt x="1555" y="1546"/>
                    </a:cubicBezTo>
                    <a:cubicBezTo>
                      <a:pt x="1567" y="1537"/>
                      <a:pt x="1576" y="1524"/>
                      <a:pt x="1586" y="1516"/>
                    </a:cubicBezTo>
                    <a:cubicBezTo>
                      <a:pt x="1590" y="1511"/>
                      <a:pt x="1594" y="1507"/>
                      <a:pt x="1599" y="1503"/>
                    </a:cubicBezTo>
                    <a:cubicBezTo>
                      <a:pt x="1642" y="1464"/>
                      <a:pt x="1681" y="1421"/>
                      <a:pt x="1710" y="1370"/>
                    </a:cubicBezTo>
                    <a:cubicBezTo>
                      <a:pt x="1783" y="1265"/>
                      <a:pt x="1835" y="1142"/>
                      <a:pt x="1850" y="1011"/>
                    </a:cubicBezTo>
                    <a:cubicBezTo>
                      <a:pt x="1851" y="993"/>
                      <a:pt x="1850" y="978"/>
                      <a:pt x="1850" y="962"/>
                    </a:cubicBezTo>
                    <a:lnTo>
                      <a:pt x="1850" y="960"/>
                    </a:lnTo>
                    <a:cubicBezTo>
                      <a:pt x="1876" y="787"/>
                      <a:pt x="1856" y="608"/>
                      <a:pt x="1760" y="441"/>
                    </a:cubicBezTo>
                    <a:cubicBezTo>
                      <a:pt x="1599" y="161"/>
                      <a:pt x="1283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6" name="Google Shape;1436;p27"/>
              <p:cNvSpPr/>
              <p:nvPr/>
            </p:nvSpPr>
            <p:spPr>
              <a:xfrm>
                <a:off x="863521" y="3933213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8"/>
                    </a:cubicBezTo>
                    <a:cubicBezTo>
                      <a:pt x="0" y="889"/>
                      <a:pt x="360" y="1699"/>
                      <a:pt x="995" y="1782"/>
                    </a:cubicBezTo>
                    <a:cubicBezTo>
                      <a:pt x="1031" y="1787"/>
                      <a:pt x="1067" y="1789"/>
                      <a:pt x="1104" y="1789"/>
                    </a:cubicBezTo>
                    <a:cubicBezTo>
                      <a:pt x="1400" y="1789"/>
                      <a:pt x="1701" y="1639"/>
                      <a:pt x="1791" y="1339"/>
                    </a:cubicBezTo>
                    <a:cubicBezTo>
                      <a:pt x="1803" y="1303"/>
                      <a:pt x="1810" y="1267"/>
                      <a:pt x="1813" y="1231"/>
                    </a:cubicBezTo>
                    <a:cubicBezTo>
                      <a:pt x="1947" y="1010"/>
                      <a:pt x="1950" y="732"/>
                      <a:pt x="1846" y="494"/>
                    </a:cubicBezTo>
                    <a:lnTo>
                      <a:pt x="1846" y="494"/>
                    </a:lnTo>
                    <a:lnTo>
                      <a:pt x="1846" y="495"/>
                    </a:lnTo>
                    <a:cubicBezTo>
                      <a:pt x="1722" y="215"/>
                      <a:pt x="1468" y="21"/>
                      <a:pt x="1160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7" name="Google Shape;1437;p27"/>
              <p:cNvSpPr/>
              <p:nvPr/>
            </p:nvSpPr>
            <p:spPr>
              <a:xfrm>
                <a:off x="948729" y="3867147"/>
                <a:ext cx="89343" cy="82286"/>
              </a:xfrm>
              <a:custGeom>
                <a:rect b="b" l="l" r="r" t="t"/>
                <a:pathLst>
                  <a:path extrusionOk="0" h="2029" w="2203">
                    <a:moveTo>
                      <a:pt x="1060" y="1"/>
                    </a:moveTo>
                    <a:cubicBezTo>
                      <a:pt x="872" y="1"/>
                      <a:pt x="686" y="53"/>
                      <a:pt x="528" y="171"/>
                    </a:cubicBezTo>
                    <a:cubicBezTo>
                      <a:pt x="130" y="465"/>
                      <a:pt x="0" y="1049"/>
                      <a:pt x="310" y="1450"/>
                    </a:cubicBezTo>
                    <a:cubicBezTo>
                      <a:pt x="357" y="1580"/>
                      <a:pt x="426" y="1700"/>
                      <a:pt x="527" y="1795"/>
                    </a:cubicBezTo>
                    <a:cubicBezTo>
                      <a:pt x="695" y="1955"/>
                      <a:pt x="914" y="2029"/>
                      <a:pt x="1136" y="2029"/>
                    </a:cubicBezTo>
                    <a:cubicBezTo>
                      <a:pt x="1392" y="2029"/>
                      <a:pt x="1651" y="1930"/>
                      <a:pt x="1837" y="1751"/>
                    </a:cubicBezTo>
                    <a:cubicBezTo>
                      <a:pt x="2196" y="1406"/>
                      <a:pt x="2202" y="784"/>
                      <a:pt x="1899" y="403"/>
                    </a:cubicBezTo>
                    <a:cubicBezTo>
                      <a:pt x="1701" y="153"/>
                      <a:pt x="1378" y="1"/>
                      <a:pt x="106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8" name="Google Shape;1438;p27"/>
              <p:cNvSpPr/>
              <p:nvPr/>
            </p:nvSpPr>
            <p:spPr>
              <a:xfrm>
                <a:off x="775394" y="3891643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4"/>
                    </a:cubicBezTo>
                    <a:cubicBezTo>
                      <a:pt x="0" y="686"/>
                      <a:pt x="80" y="1412"/>
                      <a:pt x="628" y="1640"/>
                    </a:cubicBezTo>
                    <a:cubicBezTo>
                      <a:pt x="739" y="1686"/>
                      <a:pt x="857" y="1704"/>
                      <a:pt x="974" y="1704"/>
                    </a:cubicBezTo>
                    <a:cubicBezTo>
                      <a:pt x="1000" y="1720"/>
                      <a:pt x="1030" y="1733"/>
                      <a:pt x="1063" y="1733"/>
                    </a:cubicBezTo>
                    <a:cubicBezTo>
                      <a:pt x="1065" y="1733"/>
                      <a:pt x="1066" y="1732"/>
                      <a:pt x="1068" y="1732"/>
                    </a:cubicBezTo>
                    <a:cubicBezTo>
                      <a:pt x="1238" y="1725"/>
                      <a:pt x="1399" y="1659"/>
                      <a:pt x="1530" y="1558"/>
                    </a:cubicBezTo>
                    <a:cubicBezTo>
                      <a:pt x="1537" y="1553"/>
                      <a:pt x="1547" y="1551"/>
                      <a:pt x="1554" y="1545"/>
                    </a:cubicBezTo>
                    <a:cubicBezTo>
                      <a:pt x="1567" y="1536"/>
                      <a:pt x="1575" y="1525"/>
                      <a:pt x="1586" y="1515"/>
                    </a:cubicBezTo>
                    <a:cubicBezTo>
                      <a:pt x="1590" y="1512"/>
                      <a:pt x="1593" y="1507"/>
                      <a:pt x="1598" y="1503"/>
                    </a:cubicBezTo>
                    <a:cubicBezTo>
                      <a:pt x="1642" y="1464"/>
                      <a:pt x="1680" y="1419"/>
                      <a:pt x="1710" y="1370"/>
                    </a:cubicBezTo>
                    <a:cubicBezTo>
                      <a:pt x="1784" y="1263"/>
                      <a:pt x="1834" y="1142"/>
                      <a:pt x="1849" y="1009"/>
                    </a:cubicBezTo>
                    <a:cubicBezTo>
                      <a:pt x="1852" y="994"/>
                      <a:pt x="1849" y="978"/>
                      <a:pt x="1850" y="960"/>
                    </a:cubicBezTo>
                    <a:cubicBezTo>
                      <a:pt x="1876" y="787"/>
                      <a:pt x="1856" y="607"/>
                      <a:pt x="1759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9" name="Google Shape;1439;p27"/>
              <p:cNvSpPr/>
              <p:nvPr/>
            </p:nvSpPr>
            <p:spPr>
              <a:xfrm>
                <a:off x="703286" y="3975026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4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9" y="1686"/>
                      <a:pt x="858" y="1704"/>
                      <a:pt x="975" y="1704"/>
                    </a:cubicBezTo>
                    <a:cubicBezTo>
                      <a:pt x="1002" y="1720"/>
                      <a:pt x="1031" y="1733"/>
                      <a:pt x="1064" y="1733"/>
                    </a:cubicBezTo>
                    <a:cubicBezTo>
                      <a:pt x="1066" y="1733"/>
                      <a:pt x="1068" y="1733"/>
                      <a:pt x="1070" y="1733"/>
                    </a:cubicBezTo>
                    <a:cubicBezTo>
                      <a:pt x="1239" y="1725"/>
                      <a:pt x="1399" y="1659"/>
                      <a:pt x="1530" y="1558"/>
                    </a:cubicBezTo>
                    <a:cubicBezTo>
                      <a:pt x="1539" y="1554"/>
                      <a:pt x="1547" y="1551"/>
                      <a:pt x="1555" y="1545"/>
                    </a:cubicBezTo>
                    <a:cubicBezTo>
                      <a:pt x="1568" y="1536"/>
                      <a:pt x="1575" y="1525"/>
                      <a:pt x="1586" y="1515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4"/>
                      <a:pt x="1836" y="1142"/>
                      <a:pt x="1849" y="1010"/>
                    </a:cubicBezTo>
                    <a:cubicBezTo>
                      <a:pt x="1852" y="994"/>
                      <a:pt x="1849" y="976"/>
                      <a:pt x="1850" y="961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9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0" name="Google Shape;1440;p27"/>
              <p:cNvSpPr/>
              <p:nvPr/>
            </p:nvSpPr>
            <p:spPr>
              <a:xfrm>
                <a:off x="854680" y="3819209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0" y="686"/>
                      <a:pt x="80" y="1412"/>
                      <a:pt x="628" y="1640"/>
                    </a:cubicBezTo>
                    <a:cubicBezTo>
                      <a:pt x="739" y="1686"/>
                      <a:pt x="858" y="1703"/>
                      <a:pt x="974" y="1703"/>
                    </a:cubicBezTo>
                    <a:cubicBezTo>
                      <a:pt x="1002" y="1720"/>
                      <a:pt x="1031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7"/>
                    </a:cubicBezTo>
                    <a:cubicBezTo>
                      <a:pt x="1539" y="1553"/>
                      <a:pt x="1547" y="1550"/>
                      <a:pt x="1555" y="1546"/>
                    </a:cubicBezTo>
                    <a:cubicBezTo>
                      <a:pt x="1567" y="1537"/>
                      <a:pt x="1575" y="1524"/>
                      <a:pt x="1586" y="1514"/>
                    </a:cubicBezTo>
                    <a:cubicBezTo>
                      <a:pt x="1591" y="1511"/>
                      <a:pt x="1593" y="1507"/>
                      <a:pt x="1598" y="1503"/>
                    </a:cubicBezTo>
                    <a:cubicBezTo>
                      <a:pt x="1643" y="1464"/>
                      <a:pt x="1680" y="1419"/>
                      <a:pt x="1710" y="1370"/>
                    </a:cubicBezTo>
                    <a:cubicBezTo>
                      <a:pt x="1784" y="1265"/>
                      <a:pt x="1836" y="1142"/>
                      <a:pt x="1850" y="1009"/>
                    </a:cubicBezTo>
                    <a:cubicBezTo>
                      <a:pt x="1852" y="993"/>
                      <a:pt x="1849" y="977"/>
                      <a:pt x="1850" y="960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9" y="161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1" name="Google Shape;1441;p27"/>
              <p:cNvSpPr/>
              <p:nvPr/>
            </p:nvSpPr>
            <p:spPr>
              <a:xfrm>
                <a:off x="813881" y="4027506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8" y="83"/>
                      <a:pt x="370" y="264"/>
                    </a:cubicBezTo>
                    <a:cubicBezTo>
                      <a:pt x="1" y="685"/>
                      <a:pt x="80" y="1411"/>
                      <a:pt x="628" y="1639"/>
                    </a:cubicBezTo>
                    <a:cubicBezTo>
                      <a:pt x="740" y="1685"/>
                      <a:pt x="858" y="1703"/>
                      <a:pt x="975" y="1703"/>
                    </a:cubicBezTo>
                    <a:cubicBezTo>
                      <a:pt x="1002" y="1719"/>
                      <a:pt x="1031" y="1732"/>
                      <a:pt x="1065" y="1732"/>
                    </a:cubicBezTo>
                    <a:cubicBezTo>
                      <a:pt x="1066" y="1732"/>
                      <a:pt x="1068" y="1732"/>
                      <a:pt x="1070" y="1731"/>
                    </a:cubicBezTo>
                    <a:cubicBezTo>
                      <a:pt x="1239" y="1724"/>
                      <a:pt x="1399" y="1659"/>
                      <a:pt x="1530" y="1558"/>
                    </a:cubicBezTo>
                    <a:cubicBezTo>
                      <a:pt x="1539" y="1553"/>
                      <a:pt x="1548" y="1551"/>
                      <a:pt x="1555" y="1545"/>
                    </a:cubicBezTo>
                    <a:cubicBezTo>
                      <a:pt x="1568" y="1537"/>
                      <a:pt x="1575" y="1524"/>
                      <a:pt x="1587" y="1515"/>
                    </a:cubicBezTo>
                    <a:cubicBezTo>
                      <a:pt x="1591" y="1511"/>
                      <a:pt x="1594" y="1506"/>
                      <a:pt x="1598" y="1502"/>
                    </a:cubicBezTo>
                    <a:cubicBezTo>
                      <a:pt x="1643" y="1463"/>
                      <a:pt x="1680" y="1420"/>
                      <a:pt x="1711" y="1369"/>
                    </a:cubicBezTo>
                    <a:cubicBezTo>
                      <a:pt x="1784" y="1264"/>
                      <a:pt x="1836" y="1141"/>
                      <a:pt x="1851" y="1010"/>
                    </a:cubicBezTo>
                    <a:cubicBezTo>
                      <a:pt x="1852" y="993"/>
                      <a:pt x="1851" y="977"/>
                      <a:pt x="1851" y="961"/>
                    </a:cubicBezTo>
                    <a:lnTo>
                      <a:pt x="1851" y="959"/>
                    </a:lnTo>
                    <a:cubicBezTo>
                      <a:pt x="1877" y="786"/>
                      <a:pt x="1856" y="607"/>
                      <a:pt x="1761" y="440"/>
                    </a:cubicBezTo>
                    <a:cubicBezTo>
                      <a:pt x="1599" y="160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2" name="Google Shape;1442;p27"/>
              <p:cNvSpPr/>
              <p:nvPr/>
            </p:nvSpPr>
            <p:spPr>
              <a:xfrm>
                <a:off x="922976" y="4024545"/>
                <a:ext cx="76162" cy="70282"/>
              </a:xfrm>
              <a:custGeom>
                <a:rect b="b" l="l" r="r" t="t"/>
                <a:pathLst>
                  <a:path extrusionOk="0" h="1733" w="1878">
                    <a:moveTo>
                      <a:pt x="973" y="1"/>
                    </a:moveTo>
                    <a:cubicBezTo>
                      <a:pt x="750" y="1"/>
                      <a:pt x="529" y="84"/>
                      <a:pt x="371" y="265"/>
                    </a:cubicBezTo>
                    <a:cubicBezTo>
                      <a:pt x="0" y="686"/>
                      <a:pt x="81" y="1412"/>
                      <a:pt x="629" y="1640"/>
                    </a:cubicBezTo>
                    <a:cubicBezTo>
                      <a:pt x="739" y="1686"/>
                      <a:pt x="857" y="1703"/>
                      <a:pt x="976" y="1703"/>
                    </a:cubicBezTo>
                    <a:cubicBezTo>
                      <a:pt x="1002" y="1720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1" y="1559"/>
                    </a:cubicBezTo>
                    <a:cubicBezTo>
                      <a:pt x="1539" y="1553"/>
                      <a:pt x="1549" y="1552"/>
                      <a:pt x="1556" y="1546"/>
                    </a:cubicBezTo>
                    <a:cubicBezTo>
                      <a:pt x="1567" y="1537"/>
                      <a:pt x="1576" y="1525"/>
                      <a:pt x="1588" y="1516"/>
                    </a:cubicBezTo>
                    <a:cubicBezTo>
                      <a:pt x="1590" y="1512"/>
                      <a:pt x="1595" y="1507"/>
                      <a:pt x="1599" y="1503"/>
                    </a:cubicBezTo>
                    <a:cubicBezTo>
                      <a:pt x="1644" y="1464"/>
                      <a:pt x="1681" y="1421"/>
                      <a:pt x="1712" y="1370"/>
                    </a:cubicBezTo>
                    <a:cubicBezTo>
                      <a:pt x="1785" y="1265"/>
                      <a:pt x="1836" y="1142"/>
                      <a:pt x="1850" y="1011"/>
                    </a:cubicBezTo>
                    <a:cubicBezTo>
                      <a:pt x="1853" y="994"/>
                      <a:pt x="1850" y="978"/>
                      <a:pt x="1852" y="962"/>
                    </a:cubicBezTo>
                    <a:lnTo>
                      <a:pt x="1850" y="960"/>
                    </a:lnTo>
                    <a:cubicBezTo>
                      <a:pt x="1878" y="787"/>
                      <a:pt x="1857" y="608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3" name="Google Shape;1443;p27"/>
              <p:cNvSpPr/>
              <p:nvPr/>
            </p:nvSpPr>
            <p:spPr>
              <a:xfrm>
                <a:off x="566491" y="3941162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7" y="0"/>
                    </a:moveTo>
                    <a:cubicBezTo>
                      <a:pt x="827" y="0"/>
                      <a:pt x="547" y="143"/>
                      <a:pt x="382" y="369"/>
                    </a:cubicBezTo>
                    <a:cubicBezTo>
                      <a:pt x="0" y="889"/>
                      <a:pt x="358" y="1699"/>
                      <a:pt x="994" y="1783"/>
                    </a:cubicBezTo>
                    <a:cubicBezTo>
                      <a:pt x="1030" y="1787"/>
                      <a:pt x="1067" y="1790"/>
                      <a:pt x="1103" y="1790"/>
                    </a:cubicBezTo>
                    <a:cubicBezTo>
                      <a:pt x="1398" y="1790"/>
                      <a:pt x="1699" y="1639"/>
                      <a:pt x="1789" y="1340"/>
                    </a:cubicBezTo>
                    <a:cubicBezTo>
                      <a:pt x="1801" y="1304"/>
                      <a:pt x="1808" y="1267"/>
                      <a:pt x="1812" y="1231"/>
                    </a:cubicBezTo>
                    <a:cubicBezTo>
                      <a:pt x="1945" y="1011"/>
                      <a:pt x="1948" y="732"/>
                      <a:pt x="1844" y="494"/>
                    </a:cubicBezTo>
                    <a:lnTo>
                      <a:pt x="1844" y="494"/>
                    </a:lnTo>
                    <a:lnTo>
                      <a:pt x="1844" y="496"/>
                    </a:lnTo>
                    <a:cubicBezTo>
                      <a:pt x="1722" y="216"/>
                      <a:pt x="1466" y="21"/>
                      <a:pt x="1159" y="2"/>
                    </a:cubicBezTo>
                    <a:cubicBezTo>
                      <a:pt x="1142" y="1"/>
                      <a:pt x="1124" y="0"/>
                      <a:pt x="11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4" name="Google Shape;1444;p27"/>
              <p:cNvSpPr/>
              <p:nvPr/>
            </p:nvSpPr>
            <p:spPr>
              <a:xfrm>
                <a:off x="651618" y="3875096"/>
                <a:ext cx="89343" cy="82286"/>
              </a:xfrm>
              <a:custGeom>
                <a:rect b="b" l="l" r="r" t="t"/>
                <a:pathLst>
                  <a:path extrusionOk="0" h="2029" w="2203">
                    <a:moveTo>
                      <a:pt x="1061" y="1"/>
                    </a:moveTo>
                    <a:cubicBezTo>
                      <a:pt x="873" y="1"/>
                      <a:pt x="687" y="54"/>
                      <a:pt x="529" y="171"/>
                    </a:cubicBezTo>
                    <a:cubicBezTo>
                      <a:pt x="130" y="465"/>
                      <a:pt x="1" y="1050"/>
                      <a:pt x="311" y="1451"/>
                    </a:cubicBezTo>
                    <a:cubicBezTo>
                      <a:pt x="357" y="1581"/>
                      <a:pt x="426" y="1700"/>
                      <a:pt x="527" y="1796"/>
                    </a:cubicBezTo>
                    <a:cubicBezTo>
                      <a:pt x="695" y="1955"/>
                      <a:pt x="915" y="2029"/>
                      <a:pt x="1137" y="2029"/>
                    </a:cubicBezTo>
                    <a:cubicBezTo>
                      <a:pt x="1393" y="2029"/>
                      <a:pt x="1652" y="1930"/>
                      <a:pt x="1837" y="1751"/>
                    </a:cubicBezTo>
                    <a:cubicBezTo>
                      <a:pt x="2197" y="1406"/>
                      <a:pt x="2202" y="784"/>
                      <a:pt x="1901" y="403"/>
                    </a:cubicBezTo>
                    <a:cubicBezTo>
                      <a:pt x="1703" y="153"/>
                      <a:pt x="1380" y="1"/>
                      <a:pt x="10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5" name="Google Shape;1445;p27"/>
              <p:cNvSpPr/>
              <p:nvPr/>
            </p:nvSpPr>
            <p:spPr>
              <a:xfrm>
                <a:off x="557569" y="3827158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9" y="1"/>
                      <a:pt x="529" y="83"/>
                      <a:pt x="370" y="263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8"/>
                      <a:pt x="1575" y="1525"/>
                      <a:pt x="1587" y="1514"/>
                    </a:cubicBezTo>
                    <a:cubicBezTo>
                      <a:pt x="1591" y="1512"/>
                      <a:pt x="1595" y="1507"/>
                      <a:pt x="1600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5"/>
                      <a:pt x="1836" y="1142"/>
                      <a:pt x="1851" y="1009"/>
                    </a:cubicBezTo>
                    <a:cubicBezTo>
                      <a:pt x="1852" y="994"/>
                      <a:pt x="1851" y="978"/>
                      <a:pt x="1851" y="960"/>
                    </a:cubicBezTo>
                    <a:cubicBezTo>
                      <a:pt x="1877" y="787"/>
                      <a:pt x="1856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6" name="Google Shape;1446;p27"/>
              <p:cNvSpPr/>
              <p:nvPr/>
            </p:nvSpPr>
            <p:spPr>
              <a:xfrm>
                <a:off x="625946" y="4032535"/>
                <a:ext cx="76081" cy="70241"/>
              </a:xfrm>
              <a:custGeom>
                <a:rect b="b" l="l" r="r" t="t"/>
                <a:pathLst>
                  <a:path extrusionOk="0" h="1732" w="1876">
                    <a:moveTo>
                      <a:pt x="971" y="0"/>
                    </a:moveTo>
                    <a:cubicBezTo>
                      <a:pt x="748" y="0"/>
                      <a:pt x="528" y="83"/>
                      <a:pt x="370" y="264"/>
                    </a:cubicBezTo>
                    <a:cubicBezTo>
                      <a:pt x="0" y="685"/>
                      <a:pt x="79" y="1411"/>
                      <a:pt x="628" y="1639"/>
                    </a:cubicBezTo>
                    <a:cubicBezTo>
                      <a:pt x="739" y="1685"/>
                      <a:pt x="857" y="1703"/>
                      <a:pt x="974" y="1703"/>
                    </a:cubicBezTo>
                    <a:cubicBezTo>
                      <a:pt x="1001" y="1719"/>
                      <a:pt x="1031" y="1732"/>
                      <a:pt x="1064" y="1732"/>
                    </a:cubicBezTo>
                    <a:cubicBezTo>
                      <a:pt x="1066" y="1732"/>
                      <a:pt x="1068" y="1732"/>
                      <a:pt x="1069" y="1732"/>
                    </a:cubicBezTo>
                    <a:cubicBezTo>
                      <a:pt x="1238" y="1724"/>
                      <a:pt x="1398" y="1659"/>
                      <a:pt x="1530" y="1558"/>
                    </a:cubicBezTo>
                    <a:cubicBezTo>
                      <a:pt x="1538" y="1553"/>
                      <a:pt x="1547" y="1551"/>
                      <a:pt x="1554" y="1545"/>
                    </a:cubicBezTo>
                    <a:cubicBezTo>
                      <a:pt x="1567" y="1537"/>
                      <a:pt x="1574" y="1524"/>
                      <a:pt x="1586" y="1515"/>
                    </a:cubicBezTo>
                    <a:cubicBezTo>
                      <a:pt x="1590" y="1511"/>
                      <a:pt x="1595" y="1506"/>
                      <a:pt x="1597" y="1502"/>
                    </a:cubicBezTo>
                    <a:cubicBezTo>
                      <a:pt x="1642" y="1463"/>
                      <a:pt x="1680" y="1420"/>
                      <a:pt x="1710" y="1369"/>
                    </a:cubicBezTo>
                    <a:cubicBezTo>
                      <a:pt x="1784" y="1264"/>
                      <a:pt x="1836" y="1141"/>
                      <a:pt x="1850" y="1010"/>
                    </a:cubicBezTo>
                    <a:cubicBezTo>
                      <a:pt x="1851" y="993"/>
                      <a:pt x="1849" y="977"/>
                      <a:pt x="1850" y="961"/>
                    </a:cubicBezTo>
                    <a:lnTo>
                      <a:pt x="1850" y="960"/>
                    </a:lnTo>
                    <a:cubicBezTo>
                      <a:pt x="1876" y="786"/>
                      <a:pt x="1856" y="607"/>
                      <a:pt x="1760" y="440"/>
                    </a:cubicBezTo>
                    <a:cubicBezTo>
                      <a:pt x="1598" y="161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7" name="Google Shape;1447;p27"/>
              <p:cNvSpPr/>
              <p:nvPr/>
            </p:nvSpPr>
            <p:spPr>
              <a:xfrm>
                <a:off x="1141531" y="3688173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5" y="1684"/>
                      <a:pt x="849" y="1702"/>
                      <a:pt x="961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0" y="1731"/>
                      <a:pt x="1064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39" y="1725"/>
                      <a:pt x="1399" y="1659"/>
                      <a:pt x="1530" y="1558"/>
                    </a:cubicBezTo>
                    <a:cubicBezTo>
                      <a:pt x="1539" y="1553"/>
                      <a:pt x="1547" y="1551"/>
                      <a:pt x="1555" y="1545"/>
                    </a:cubicBezTo>
                    <a:cubicBezTo>
                      <a:pt x="1568" y="1536"/>
                      <a:pt x="1575" y="1525"/>
                      <a:pt x="1586" y="1514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2" y="994"/>
                      <a:pt x="1849" y="976"/>
                      <a:pt x="1850" y="960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9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8" name="Google Shape;1448;p27"/>
              <p:cNvSpPr/>
              <p:nvPr/>
            </p:nvSpPr>
            <p:spPr>
              <a:xfrm>
                <a:off x="1004736" y="3654308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7" y="0"/>
                    </a:moveTo>
                    <a:cubicBezTo>
                      <a:pt x="827" y="0"/>
                      <a:pt x="547" y="143"/>
                      <a:pt x="383" y="368"/>
                    </a:cubicBezTo>
                    <a:cubicBezTo>
                      <a:pt x="0" y="889"/>
                      <a:pt x="359" y="1699"/>
                      <a:pt x="994" y="1782"/>
                    </a:cubicBezTo>
                    <a:cubicBezTo>
                      <a:pt x="1030" y="1787"/>
                      <a:pt x="1067" y="1789"/>
                      <a:pt x="1103" y="1789"/>
                    </a:cubicBezTo>
                    <a:cubicBezTo>
                      <a:pt x="1398" y="1789"/>
                      <a:pt x="1700" y="1639"/>
                      <a:pt x="1791" y="1339"/>
                    </a:cubicBezTo>
                    <a:cubicBezTo>
                      <a:pt x="1801" y="1303"/>
                      <a:pt x="1808" y="1267"/>
                      <a:pt x="1812" y="1231"/>
                    </a:cubicBezTo>
                    <a:cubicBezTo>
                      <a:pt x="1945" y="1010"/>
                      <a:pt x="1948" y="732"/>
                      <a:pt x="1844" y="494"/>
                    </a:cubicBezTo>
                    <a:lnTo>
                      <a:pt x="1844" y="494"/>
                    </a:lnTo>
                    <a:lnTo>
                      <a:pt x="1844" y="495"/>
                    </a:lnTo>
                    <a:cubicBezTo>
                      <a:pt x="1722" y="215"/>
                      <a:pt x="1466" y="21"/>
                      <a:pt x="1159" y="2"/>
                    </a:cubicBezTo>
                    <a:cubicBezTo>
                      <a:pt x="1142" y="1"/>
                      <a:pt x="1124" y="0"/>
                      <a:pt x="11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9" name="Google Shape;1449;p27"/>
              <p:cNvSpPr/>
              <p:nvPr/>
            </p:nvSpPr>
            <p:spPr>
              <a:xfrm>
                <a:off x="844420" y="3696122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1"/>
                    </a:moveTo>
                    <a:cubicBezTo>
                      <a:pt x="750" y="1"/>
                      <a:pt x="530" y="83"/>
                      <a:pt x="372" y="264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36" y="1685"/>
                      <a:pt x="849" y="1702"/>
                      <a:pt x="962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2" y="1731"/>
                      <a:pt x="1064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40" y="1725"/>
                      <a:pt x="1399" y="1659"/>
                      <a:pt x="1532" y="1558"/>
                    </a:cubicBezTo>
                    <a:cubicBezTo>
                      <a:pt x="1539" y="1554"/>
                      <a:pt x="1549" y="1551"/>
                      <a:pt x="1556" y="1545"/>
                    </a:cubicBezTo>
                    <a:cubicBezTo>
                      <a:pt x="1568" y="1536"/>
                      <a:pt x="1577" y="1525"/>
                      <a:pt x="1587" y="1515"/>
                    </a:cubicBezTo>
                    <a:cubicBezTo>
                      <a:pt x="1591" y="1512"/>
                      <a:pt x="1595" y="1508"/>
                      <a:pt x="1600" y="1503"/>
                    </a:cubicBezTo>
                    <a:cubicBezTo>
                      <a:pt x="1644" y="1463"/>
                      <a:pt x="1682" y="1419"/>
                      <a:pt x="1711" y="1370"/>
                    </a:cubicBezTo>
                    <a:cubicBezTo>
                      <a:pt x="1786" y="1264"/>
                      <a:pt x="1836" y="1142"/>
                      <a:pt x="1851" y="1010"/>
                    </a:cubicBezTo>
                    <a:cubicBezTo>
                      <a:pt x="1852" y="994"/>
                      <a:pt x="1851" y="977"/>
                      <a:pt x="1851" y="961"/>
                    </a:cubicBezTo>
                    <a:cubicBezTo>
                      <a:pt x="1877" y="787"/>
                      <a:pt x="1858" y="607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0" name="Google Shape;1450;p27"/>
              <p:cNvSpPr/>
              <p:nvPr/>
            </p:nvSpPr>
            <p:spPr>
              <a:xfrm>
                <a:off x="955056" y="3748561"/>
                <a:ext cx="76081" cy="70282"/>
              </a:xfrm>
              <a:custGeom>
                <a:rect b="b" l="l" r="r" t="t"/>
                <a:pathLst>
                  <a:path extrusionOk="0" h="1733" w="1876">
                    <a:moveTo>
                      <a:pt x="972" y="1"/>
                    </a:moveTo>
                    <a:cubicBezTo>
                      <a:pt x="748" y="1"/>
                      <a:pt x="528" y="83"/>
                      <a:pt x="369" y="264"/>
                    </a:cubicBezTo>
                    <a:cubicBezTo>
                      <a:pt x="0" y="686"/>
                      <a:pt x="79" y="1412"/>
                      <a:pt x="629" y="1640"/>
                    </a:cubicBezTo>
                    <a:cubicBezTo>
                      <a:pt x="739" y="1686"/>
                      <a:pt x="857" y="1704"/>
                      <a:pt x="974" y="1704"/>
                    </a:cubicBezTo>
                    <a:cubicBezTo>
                      <a:pt x="1001" y="1720"/>
                      <a:pt x="1031" y="1733"/>
                      <a:pt x="1064" y="1733"/>
                    </a:cubicBezTo>
                    <a:cubicBezTo>
                      <a:pt x="1066" y="1733"/>
                      <a:pt x="1068" y="1733"/>
                      <a:pt x="1069" y="1732"/>
                    </a:cubicBezTo>
                    <a:cubicBezTo>
                      <a:pt x="1238" y="1725"/>
                      <a:pt x="1398" y="1660"/>
                      <a:pt x="1530" y="1558"/>
                    </a:cubicBezTo>
                    <a:cubicBezTo>
                      <a:pt x="1538" y="1554"/>
                      <a:pt x="1547" y="1552"/>
                      <a:pt x="1556" y="1546"/>
                    </a:cubicBezTo>
                    <a:cubicBezTo>
                      <a:pt x="1567" y="1538"/>
                      <a:pt x="1574" y="1525"/>
                      <a:pt x="1586" y="1516"/>
                    </a:cubicBezTo>
                    <a:cubicBezTo>
                      <a:pt x="1590" y="1512"/>
                      <a:pt x="1595" y="1507"/>
                      <a:pt x="1599" y="1503"/>
                    </a:cubicBezTo>
                    <a:cubicBezTo>
                      <a:pt x="1642" y="1464"/>
                      <a:pt x="1680" y="1419"/>
                      <a:pt x="1710" y="1370"/>
                    </a:cubicBezTo>
                    <a:cubicBezTo>
                      <a:pt x="1784" y="1265"/>
                      <a:pt x="1835" y="1142"/>
                      <a:pt x="1850" y="1011"/>
                    </a:cubicBezTo>
                    <a:cubicBezTo>
                      <a:pt x="1851" y="994"/>
                      <a:pt x="1850" y="978"/>
                      <a:pt x="1850" y="960"/>
                    </a:cubicBezTo>
                    <a:cubicBezTo>
                      <a:pt x="1876" y="787"/>
                      <a:pt x="1856" y="607"/>
                      <a:pt x="1760" y="441"/>
                    </a:cubicBezTo>
                    <a:cubicBezTo>
                      <a:pt x="1599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1" name="Google Shape;1451;p27"/>
              <p:cNvSpPr/>
              <p:nvPr/>
            </p:nvSpPr>
            <p:spPr>
              <a:xfrm>
                <a:off x="1064191" y="3745681"/>
                <a:ext cx="76081" cy="70241"/>
              </a:xfrm>
              <a:custGeom>
                <a:rect b="b" l="l" r="r" t="t"/>
                <a:pathLst>
                  <a:path extrusionOk="0" h="1732" w="1876">
                    <a:moveTo>
                      <a:pt x="972" y="1"/>
                    </a:moveTo>
                    <a:cubicBezTo>
                      <a:pt x="748" y="1"/>
                      <a:pt x="528" y="83"/>
                      <a:pt x="370" y="264"/>
                    </a:cubicBezTo>
                    <a:cubicBezTo>
                      <a:pt x="0" y="685"/>
                      <a:pt x="79" y="1411"/>
                      <a:pt x="628" y="1639"/>
                    </a:cubicBezTo>
                    <a:cubicBezTo>
                      <a:pt x="739" y="1685"/>
                      <a:pt x="857" y="1702"/>
                      <a:pt x="974" y="1702"/>
                    </a:cubicBezTo>
                    <a:cubicBezTo>
                      <a:pt x="1001" y="1719"/>
                      <a:pt x="1031" y="1731"/>
                      <a:pt x="1064" y="1731"/>
                    </a:cubicBezTo>
                    <a:cubicBezTo>
                      <a:pt x="1066" y="1731"/>
                      <a:pt x="1068" y="1731"/>
                      <a:pt x="1069" y="1731"/>
                    </a:cubicBezTo>
                    <a:cubicBezTo>
                      <a:pt x="1238" y="1726"/>
                      <a:pt x="1398" y="1659"/>
                      <a:pt x="1530" y="1558"/>
                    </a:cubicBezTo>
                    <a:cubicBezTo>
                      <a:pt x="1538" y="1552"/>
                      <a:pt x="1547" y="1551"/>
                      <a:pt x="1554" y="1545"/>
                    </a:cubicBezTo>
                    <a:cubicBezTo>
                      <a:pt x="1567" y="1537"/>
                      <a:pt x="1574" y="1524"/>
                      <a:pt x="1586" y="1515"/>
                    </a:cubicBezTo>
                    <a:cubicBezTo>
                      <a:pt x="1590" y="1511"/>
                      <a:pt x="1593" y="1506"/>
                      <a:pt x="1597" y="1502"/>
                    </a:cubicBezTo>
                    <a:cubicBezTo>
                      <a:pt x="1642" y="1463"/>
                      <a:pt x="1680" y="1420"/>
                      <a:pt x="1710" y="1369"/>
                    </a:cubicBezTo>
                    <a:cubicBezTo>
                      <a:pt x="1784" y="1264"/>
                      <a:pt x="1836" y="1141"/>
                      <a:pt x="1850" y="1010"/>
                    </a:cubicBezTo>
                    <a:cubicBezTo>
                      <a:pt x="1851" y="993"/>
                      <a:pt x="1849" y="977"/>
                      <a:pt x="1850" y="961"/>
                    </a:cubicBezTo>
                    <a:lnTo>
                      <a:pt x="1850" y="959"/>
                    </a:lnTo>
                    <a:cubicBezTo>
                      <a:pt x="1876" y="786"/>
                      <a:pt x="1856" y="607"/>
                      <a:pt x="1760" y="440"/>
                    </a:cubicBezTo>
                    <a:cubicBezTo>
                      <a:pt x="1599" y="160"/>
                      <a:pt x="1282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2" name="Google Shape;1452;p27"/>
              <p:cNvSpPr/>
              <p:nvPr/>
            </p:nvSpPr>
            <p:spPr>
              <a:xfrm>
                <a:off x="707625" y="3662257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9"/>
                    </a:cubicBezTo>
                    <a:cubicBezTo>
                      <a:pt x="0" y="889"/>
                      <a:pt x="360" y="1699"/>
                      <a:pt x="995" y="1783"/>
                    </a:cubicBezTo>
                    <a:cubicBezTo>
                      <a:pt x="1030" y="1787"/>
                      <a:pt x="1067" y="1790"/>
                      <a:pt x="1103" y="1790"/>
                    </a:cubicBezTo>
                    <a:cubicBezTo>
                      <a:pt x="1399" y="1790"/>
                      <a:pt x="1701" y="1639"/>
                      <a:pt x="1791" y="1340"/>
                    </a:cubicBezTo>
                    <a:cubicBezTo>
                      <a:pt x="1801" y="1304"/>
                      <a:pt x="1808" y="1268"/>
                      <a:pt x="1813" y="1231"/>
                    </a:cubicBezTo>
                    <a:cubicBezTo>
                      <a:pt x="1945" y="1011"/>
                      <a:pt x="1950" y="732"/>
                      <a:pt x="1844" y="494"/>
                    </a:cubicBezTo>
                    <a:lnTo>
                      <a:pt x="1844" y="494"/>
                    </a:lnTo>
                    <a:lnTo>
                      <a:pt x="1844" y="496"/>
                    </a:lnTo>
                    <a:cubicBezTo>
                      <a:pt x="1722" y="216"/>
                      <a:pt x="1468" y="21"/>
                      <a:pt x="1161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3" name="Google Shape;1453;p27"/>
              <p:cNvSpPr/>
              <p:nvPr/>
            </p:nvSpPr>
            <p:spPr>
              <a:xfrm>
                <a:off x="547390" y="3704111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39"/>
                    </a:cubicBezTo>
                    <a:cubicBezTo>
                      <a:pt x="735" y="1684"/>
                      <a:pt x="849" y="1702"/>
                      <a:pt x="961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4" y="1732"/>
                      <a:pt x="1070" y="1732"/>
                    </a:cubicBezTo>
                    <a:cubicBezTo>
                      <a:pt x="1239" y="1725"/>
                      <a:pt x="1399" y="1658"/>
                      <a:pt x="1530" y="1557"/>
                    </a:cubicBezTo>
                    <a:cubicBezTo>
                      <a:pt x="1539" y="1553"/>
                      <a:pt x="1548" y="1550"/>
                      <a:pt x="1555" y="1544"/>
                    </a:cubicBezTo>
                    <a:cubicBezTo>
                      <a:pt x="1568" y="1536"/>
                      <a:pt x="1575" y="1524"/>
                      <a:pt x="1586" y="1514"/>
                    </a:cubicBezTo>
                    <a:cubicBezTo>
                      <a:pt x="1591" y="1511"/>
                      <a:pt x="1594" y="1507"/>
                      <a:pt x="1598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3"/>
                      <a:pt x="1849" y="976"/>
                      <a:pt x="1851" y="960"/>
                    </a:cubicBezTo>
                    <a:cubicBezTo>
                      <a:pt x="1877" y="787"/>
                      <a:pt x="1856" y="606"/>
                      <a:pt x="1760" y="440"/>
                    </a:cubicBezTo>
                    <a:cubicBezTo>
                      <a:pt x="1598" y="161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4" name="Google Shape;1454;p27"/>
              <p:cNvSpPr/>
              <p:nvPr/>
            </p:nvSpPr>
            <p:spPr>
              <a:xfrm>
                <a:off x="657985" y="3756550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1" y="686"/>
                      <a:pt x="80" y="1411"/>
                      <a:pt x="629" y="1639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1" y="1719"/>
                      <a:pt x="1031" y="1732"/>
                      <a:pt x="1063" y="1732"/>
                    </a:cubicBezTo>
                    <a:cubicBezTo>
                      <a:pt x="1065" y="1732"/>
                      <a:pt x="1067" y="1732"/>
                      <a:pt x="1069" y="1732"/>
                    </a:cubicBezTo>
                    <a:cubicBezTo>
                      <a:pt x="1239" y="1724"/>
                      <a:pt x="1399" y="1660"/>
                      <a:pt x="1530" y="1557"/>
                    </a:cubicBezTo>
                    <a:cubicBezTo>
                      <a:pt x="1538" y="1553"/>
                      <a:pt x="1548" y="1551"/>
                      <a:pt x="1555" y="1546"/>
                    </a:cubicBezTo>
                    <a:cubicBezTo>
                      <a:pt x="1568" y="1537"/>
                      <a:pt x="1575" y="1524"/>
                      <a:pt x="1587" y="1515"/>
                    </a:cubicBezTo>
                    <a:cubicBezTo>
                      <a:pt x="1589" y="1511"/>
                      <a:pt x="1594" y="1507"/>
                      <a:pt x="1598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4" y="1264"/>
                      <a:pt x="1835" y="1142"/>
                      <a:pt x="1849" y="1010"/>
                    </a:cubicBezTo>
                    <a:cubicBezTo>
                      <a:pt x="1852" y="993"/>
                      <a:pt x="1849" y="977"/>
                      <a:pt x="1851" y="960"/>
                    </a:cubicBezTo>
                    <a:cubicBezTo>
                      <a:pt x="1877" y="787"/>
                      <a:pt x="1856" y="606"/>
                      <a:pt x="1760" y="440"/>
                    </a:cubicBezTo>
                    <a:cubicBezTo>
                      <a:pt x="1598" y="160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5" name="Google Shape;1455;p27"/>
              <p:cNvSpPr/>
              <p:nvPr/>
            </p:nvSpPr>
            <p:spPr>
              <a:xfrm>
                <a:off x="767080" y="3753630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1"/>
                    </a:moveTo>
                    <a:cubicBezTo>
                      <a:pt x="750" y="1"/>
                      <a:pt x="529" y="84"/>
                      <a:pt x="371" y="264"/>
                    </a:cubicBezTo>
                    <a:cubicBezTo>
                      <a:pt x="0" y="685"/>
                      <a:pt x="80" y="1411"/>
                      <a:pt x="630" y="1639"/>
                    </a:cubicBezTo>
                    <a:cubicBezTo>
                      <a:pt x="739" y="1685"/>
                      <a:pt x="858" y="1703"/>
                      <a:pt x="974" y="1703"/>
                    </a:cubicBezTo>
                    <a:cubicBezTo>
                      <a:pt x="1002" y="1719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4"/>
                      <a:pt x="1399" y="1659"/>
                      <a:pt x="1531" y="1558"/>
                    </a:cubicBezTo>
                    <a:cubicBezTo>
                      <a:pt x="1539" y="1553"/>
                      <a:pt x="1547" y="1551"/>
                      <a:pt x="1556" y="1545"/>
                    </a:cubicBezTo>
                    <a:cubicBezTo>
                      <a:pt x="1567" y="1537"/>
                      <a:pt x="1575" y="1524"/>
                      <a:pt x="1586" y="1515"/>
                    </a:cubicBezTo>
                    <a:cubicBezTo>
                      <a:pt x="1591" y="1511"/>
                      <a:pt x="1595" y="1506"/>
                      <a:pt x="1599" y="1502"/>
                    </a:cubicBezTo>
                    <a:cubicBezTo>
                      <a:pt x="1642" y="1463"/>
                      <a:pt x="1680" y="1420"/>
                      <a:pt x="1710" y="1369"/>
                    </a:cubicBezTo>
                    <a:cubicBezTo>
                      <a:pt x="1785" y="1264"/>
                      <a:pt x="1836" y="1141"/>
                      <a:pt x="1850" y="1010"/>
                    </a:cubicBezTo>
                    <a:cubicBezTo>
                      <a:pt x="1852" y="993"/>
                      <a:pt x="1850" y="977"/>
                      <a:pt x="1850" y="961"/>
                    </a:cubicBezTo>
                    <a:lnTo>
                      <a:pt x="1850" y="960"/>
                    </a:lnTo>
                    <a:cubicBezTo>
                      <a:pt x="1876" y="786"/>
                      <a:pt x="1857" y="608"/>
                      <a:pt x="1761" y="440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6" name="Google Shape;1456;p27"/>
              <p:cNvSpPr/>
              <p:nvPr/>
            </p:nvSpPr>
            <p:spPr>
              <a:xfrm>
                <a:off x="495722" y="3604181"/>
                <a:ext cx="89343" cy="82246"/>
              </a:xfrm>
              <a:custGeom>
                <a:rect b="b" l="l" r="r" t="t"/>
                <a:pathLst>
                  <a:path extrusionOk="0" h="2028" w="2203">
                    <a:moveTo>
                      <a:pt x="1061" y="0"/>
                    </a:moveTo>
                    <a:cubicBezTo>
                      <a:pt x="873" y="0"/>
                      <a:pt x="687" y="53"/>
                      <a:pt x="529" y="170"/>
                    </a:cubicBezTo>
                    <a:cubicBezTo>
                      <a:pt x="131" y="464"/>
                      <a:pt x="1" y="1049"/>
                      <a:pt x="311" y="1450"/>
                    </a:cubicBezTo>
                    <a:cubicBezTo>
                      <a:pt x="357" y="1580"/>
                      <a:pt x="426" y="1700"/>
                      <a:pt x="527" y="1795"/>
                    </a:cubicBezTo>
                    <a:cubicBezTo>
                      <a:pt x="695" y="1953"/>
                      <a:pt x="915" y="2027"/>
                      <a:pt x="1137" y="2027"/>
                    </a:cubicBezTo>
                    <a:cubicBezTo>
                      <a:pt x="1393" y="2027"/>
                      <a:pt x="1652" y="1929"/>
                      <a:pt x="1837" y="1750"/>
                    </a:cubicBezTo>
                    <a:cubicBezTo>
                      <a:pt x="2197" y="1405"/>
                      <a:pt x="2203" y="783"/>
                      <a:pt x="1901" y="402"/>
                    </a:cubicBezTo>
                    <a:cubicBezTo>
                      <a:pt x="1703" y="153"/>
                      <a:pt x="1380" y="0"/>
                      <a:pt x="10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7" name="Google Shape;1457;p27"/>
              <p:cNvSpPr/>
              <p:nvPr/>
            </p:nvSpPr>
            <p:spPr>
              <a:xfrm>
                <a:off x="551729" y="3391262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10" y="0"/>
                    </a:moveTo>
                    <a:cubicBezTo>
                      <a:pt x="829" y="0"/>
                      <a:pt x="549" y="144"/>
                      <a:pt x="383" y="370"/>
                    </a:cubicBezTo>
                    <a:cubicBezTo>
                      <a:pt x="1" y="889"/>
                      <a:pt x="360" y="1700"/>
                      <a:pt x="995" y="1782"/>
                    </a:cubicBezTo>
                    <a:cubicBezTo>
                      <a:pt x="1032" y="1787"/>
                      <a:pt x="1069" y="1790"/>
                      <a:pt x="1107" y="1790"/>
                    </a:cubicBezTo>
                    <a:cubicBezTo>
                      <a:pt x="1402" y="1790"/>
                      <a:pt x="1702" y="1639"/>
                      <a:pt x="1791" y="1341"/>
                    </a:cubicBezTo>
                    <a:cubicBezTo>
                      <a:pt x="1801" y="1305"/>
                      <a:pt x="1808" y="1269"/>
                      <a:pt x="1813" y="1231"/>
                    </a:cubicBezTo>
                    <a:cubicBezTo>
                      <a:pt x="1946" y="1011"/>
                      <a:pt x="1950" y="732"/>
                      <a:pt x="1845" y="495"/>
                    </a:cubicBezTo>
                    <a:cubicBezTo>
                      <a:pt x="1722" y="217"/>
                      <a:pt x="1468" y="22"/>
                      <a:pt x="1161" y="2"/>
                    </a:cubicBezTo>
                    <a:cubicBezTo>
                      <a:pt x="1144" y="1"/>
                      <a:pt x="1127" y="0"/>
                      <a:pt x="11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8" name="Google Shape;1458;p27"/>
              <p:cNvSpPr/>
              <p:nvPr/>
            </p:nvSpPr>
            <p:spPr>
              <a:xfrm>
                <a:off x="502048" y="3485595"/>
                <a:ext cx="76162" cy="70282"/>
              </a:xfrm>
              <a:custGeom>
                <a:rect b="b" l="l" r="r" t="t"/>
                <a:pathLst>
                  <a:path extrusionOk="0" h="1733" w="1878">
                    <a:moveTo>
                      <a:pt x="972" y="0"/>
                    </a:moveTo>
                    <a:cubicBezTo>
                      <a:pt x="749" y="0"/>
                      <a:pt x="529" y="83"/>
                      <a:pt x="371" y="263"/>
                    </a:cubicBezTo>
                    <a:cubicBezTo>
                      <a:pt x="0" y="686"/>
                      <a:pt x="81" y="1412"/>
                      <a:pt x="630" y="1640"/>
                    </a:cubicBezTo>
                    <a:cubicBezTo>
                      <a:pt x="741" y="1686"/>
                      <a:pt x="858" y="1703"/>
                      <a:pt x="976" y="1703"/>
                    </a:cubicBezTo>
                    <a:cubicBezTo>
                      <a:pt x="1002" y="1720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400" y="1660"/>
                      <a:pt x="1531" y="1557"/>
                    </a:cubicBezTo>
                    <a:cubicBezTo>
                      <a:pt x="1539" y="1553"/>
                      <a:pt x="1549" y="1550"/>
                      <a:pt x="1556" y="1546"/>
                    </a:cubicBezTo>
                    <a:cubicBezTo>
                      <a:pt x="1569" y="1536"/>
                      <a:pt x="1576" y="1524"/>
                      <a:pt x="1588" y="1514"/>
                    </a:cubicBezTo>
                    <a:cubicBezTo>
                      <a:pt x="1592" y="1511"/>
                      <a:pt x="1595" y="1507"/>
                      <a:pt x="1599" y="1503"/>
                    </a:cubicBezTo>
                    <a:cubicBezTo>
                      <a:pt x="1644" y="1464"/>
                      <a:pt x="1681" y="1419"/>
                      <a:pt x="1712" y="1370"/>
                    </a:cubicBezTo>
                    <a:cubicBezTo>
                      <a:pt x="1785" y="1263"/>
                      <a:pt x="1836" y="1142"/>
                      <a:pt x="1850" y="1009"/>
                    </a:cubicBezTo>
                    <a:cubicBezTo>
                      <a:pt x="1853" y="993"/>
                      <a:pt x="1850" y="977"/>
                      <a:pt x="1852" y="960"/>
                    </a:cubicBezTo>
                    <a:cubicBezTo>
                      <a:pt x="1878" y="787"/>
                      <a:pt x="1858" y="606"/>
                      <a:pt x="1761" y="441"/>
                    </a:cubicBezTo>
                    <a:cubicBezTo>
                      <a:pt x="1600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9" name="Google Shape;1459;p27"/>
              <p:cNvSpPr/>
              <p:nvPr/>
            </p:nvSpPr>
            <p:spPr>
              <a:xfrm>
                <a:off x="566491" y="3941162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7" y="0"/>
                    </a:moveTo>
                    <a:cubicBezTo>
                      <a:pt x="827" y="0"/>
                      <a:pt x="547" y="143"/>
                      <a:pt x="382" y="369"/>
                    </a:cubicBezTo>
                    <a:cubicBezTo>
                      <a:pt x="0" y="889"/>
                      <a:pt x="358" y="1699"/>
                      <a:pt x="994" y="1783"/>
                    </a:cubicBezTo>
                    <a:cubicBezTo>
                      <a:pt x="1030" y="1787"/>
                      <a:pt x="1067" y="1790"/>
                      <a:pt x="1103" y="1790"/>
                    </a:cubicBezTo>
                    <a:cubicBezTo>
                      <a:pt x="1398" y="1790"/>
                      <a:pt x="1699" y="1639"/>
                      <a:pt x="1789" y="1340"/>
                    </a:cubicBezTo>
                    <a:cubicBezTo>
                      <a:pt x="1801" y="1304"/>
                      <a:pt x="1808" y="1267"/>
                      <a:pt x="1812" y="1231"/>
                    </a:cubicBezTo>
                    <a:cubicBezTo>
                      <a:pt x="1945" y="1011"/>
                      <a:pt x="1948" y="732"/>
                      <a:pt x="1844" y="494"/>
                    </a:cubicBezTo>
                    <a:lnTo>
                      <a:pt x="1844" y="494"/>
                    </a:lnTo>
                    <a:lnTo>
                      <a:pt x="1844" y="496"/>
                    </a:lnTo>
                    <a:cubicBezTo>
                      <a:pt x="1722" y="216"/>
                      <a:pt x="1466" y="21"/>
                      <a:pt x="1159" y="2"/>
                    </a:cubicBezTo>
                    <a:cubicBezTo>
                      <a:pt x="1142" y="1"/>
                      <a:pt x="1124" y="0"/>
                      <a:pt x="11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0" name="Google Shape;1460;p27"/>
              <p:cNvSpPr/>
              <p:nvPr/>
            </p:nvSpPr>
            <p:spPr>
              <a:xfrm>
                <a:off x="477593" y="3873352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8" y="83"/>
                      <a:pt x="370" y="263"/>
                    </a:cubicBezTo>
                    <a:cubicBezTo>
                      <a:pt x="0" y="686"/>
                      <a:pt x="80" y="1411"/>
                      <a:pt x="629" y="1639"/>
                    </a:cubicBezTo>
                    <a:cubicBezTo>
                      <a:pt x="739" y="1686"/>
                      <a:pt x="857" y="1703"/>
                      <a:pt x="974" y="1703"/>
                    </a:cubicBezTo>
                    <a:cubicBezTo>
                      <a:pt x="1002" y="1719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8" y="1725"/>
                      <a:pt x="1399" y="1658"/>
                      <a:pt x="1530" y="1557"/>
                    </a:cubicBezTo>
                    <a:cubicBezTo>
                      <a:pt x="1538" y="1553"/>
                      <a:pt x="1547" y="1550"/>
                      <a:pt x="1556" y="1546"/>
                    </a:cubicBezTo>
                    <a:cubicBezTo>
                      <a:pt x="1567" y="1536"/>
                      <a:pt x="1575" y="1524"/>
                      <a:pt x="1586" y="1514"/>
                    </a:cubicBezTo>
                    <a:cubicBezTo>
                      <a:pt x="1590" y="1511"/>
                      <a:pt x="1595" y="1507"/>
                      <a:pt x="1599" y="1502"/>
                    </a:cubicBezTo>
                    <a:cubicBezTo>
                      <a:pt x="1642" y="1463"/>
                      <a:pt x="1680" y="1419"/>
                      <a:pt x="1710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2" y="993"/>
                      <a:pt x="1850" y="977"/>
                      <a:pt x="1850" y="960"/>
                    </a:cubicBezTo>
                    <a:cubicBezTo>
                      <a:pt x="1876" y="787"/>
                      <a:pt x="1856" y="606"/>
                      <a:pt x="1761" y="440"/>
                    </a:cubicBezTo>
                    <a:cubicBezTo>
                      <a:pt x="1599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1" name="Google Shape;1461;p27"/>
              <p:cNvSpPr/>
              <p:nvPr/>
            </p:nvSpPr>
            <p:spPr>
              <a:xfrm>
                <a:off x="557569" y="3827158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9" y="1"/>
                      <a:pt x="529" y="83"/>
                      <a:pt x="370" y="263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8"/>
                      <a:pt x="1575" y="1525"/>
                      <a:pt x="1587" y="1514"/>
                    </a:cubicBezTo>
                    <a:cubicBezTo>
                      <a:pt x="1591" y="1512"/>
                      <a:pt x="1595" y="1507"/>
                      <a:pt x="1600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5"/>
                      <a:pt x="1836" y="1142"/>
                      <a:pt x="1851" y="1009"/>
                    </a:cubicBezTo>
                    <a:cubicBezTo>
                      <a:pt x="1852" y="994"/>
                      <a:pt x="1851" y="978"/>
                      <a:pt x="1851" y="960"/>
                    </a:cubicBezTo>
                    <a:cubicBezTo>
                      <a:pt x="1877" y="787"/>
                      <a:pt x="1856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2" name="Google Shape;1462;p27"/>
              <p:cNvSpPr/>
              <p:nvPr/>
            </p:nvSpPr>
            <p:spPr>
              <a:xfrm>
                <a:off x="547390" y="3704111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39"/>
                    </a:cubicBezTo>
                    <a:cubicBezTo>
                      <a:pt x="735" y="1684"/>
                      <a:pt x="849" y="1702"/>
                      <a:pt x="961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4" y="1732"/>
                      <a:pt x="1070" y="1732"/>
                    </a:cubicBezTo>
                    <a:cubicBezTo>
                      <a:pt x="1239" y="1725"/>
                      <a:pt x="1399" y="1658"/>
                      <a:pt x="1530" y="1557"/>
                    </a:cubicBezTo>
                    <a:cubicBezTo>
                      <a:pt x="1539" y="1553"/>
                      <a:pt x="1548" y="1550"/>
                      <a:pt x="1555" y="1544"/>
                    </a:cubicBezTo>
                    <a:cubicBezTo>
                      <a:pt x="1568" y="1536"/>
                      <a:pt x="1575" y="1524"/>
                      <a:pt x="1586" y="1514"/>
                    </a:cubicBezTo>
                    <a:cubicBezTo>
                      <a:pt x="1591" y="1511"/>
                      <a:pt x="1594" y="1507"/>
                      <a:pt x="1598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3"/>
                      <a:pt x="1849" y="976"/>
                      <a:pt x="1851" y="960"/>
                    </a:cubicBezTo>
                    <a:cubicBezTo>
                      <a:pt x="1877" y="787"/>
                      <a:pt x="1856" y="606"/>
                      <a:pt x="1760" y="440"/>
                    </a:cubicBezTo>
                    <a:cubicBezTo>
                      <a:pt x="1598" y="161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3" name="Google Shape;1463;p27"/>
              <p:cNvSpPr/>
              <p:nvPr/>
            </p:nvSpPr>
            <p:spPr>
              <a:xfrm>
                <a:off x="470050" y="3761620"/>
                <a:ext cx="76081" cy="70201"/>
              </a:xfrm>
              <a:custGeom>
                <a:rect b="b" l="l" r="r" t="t"/>
                <a:pathLst>
                  <a:path extrusionOk="0" h="1731" w="1876">
                    <a:moveTo>
                      <a:pt x="972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0" y="685"/>
                      <a:pt x="80" y="1410"/>
                      <a:pt x="628" y="1638"/>
                    </a:cubicBezTo>
                    <a:cubicBezTo>
                      <a:pt x="739" y="1685"/>
                      <a:pt x="857" y="1702"/>
                      <a:pt x="974" y="1702"/>
                    </a:cubicBezTo>
                    <a:cubicBezTo>
                      <a:pt x="1002" y="1718"/>
                      <a:pt x="1030" y="1731"/>
                      <a:pt x="1064" y="1731"/>
                    </a:cubicBezTo>
                    <a:cubicBezTo>
                      <a:pt x="1066" y="1731"/>
                      <a:pt x="1068" y="1731"/>
                      <a:pt x="1069" y="1731"/>
                    </a:cubicBezTo>
                    <a:cubicBezTo>
                      <a:pt x="1238" y="1724"/>
                      <a:pt x="1398" y="1659"/>
                      <a:pt x="1530" y="1558"/>
                    </a:cubicBezTo>
                    <a:cubicBezTo>
                      <a:pt x="1538" y="1552"/>
                      <a:pt x="1547" y="1550"/>
                      <a:pt x="1554" y="1545"/>
                    </a:cubicBezTo>
                    <a:cubicBezTo>
                      <a:pt x="1567" y="1536"/>
                      <a:pt x="1574" y="1523"/>
                      <a:pt x="1586" y="1514"/>
                    </a:cubicBezTo>
                    <a:cubicBezTo>
                      <a:pt x="1590" y="1510"/>
                      <a:pt x="1593" y="1506"/>
                      <a:pt x="1598" y="1501"/>
                    </a:cubicBezTo>
                    <a:cubicBezTo>
                      <a:pt x="1642" y="1462"/>
                      <a:pt x="1680" y="1419"/>
                      <a:pt x="1710" y="1369"/>
                    </a:cubicBezTo>
                    <a:cubicBezTo>
                      <a:pt x="1784" y="1263"/>
                      <a:pt x="1836" y="1141"/>
                      <a:pt x="1850" y="1009"/>
                    </a:cubicBezTo>
                    <a:cubicBezTo>
                      <a:pt x="1851" y="992"/>
                      <a:pt x="1849" y="976"/>
                      <a:pt x="1850" y="960"/>
                    </a:cubicBezTo>
                    <a:lnTo>
                      <a:pt x="1850" y="959"/>
                    </a:lnTo>
                    <a:cubicBezTo>
                      <a:pt x="1876" y="786"/>
                      <a:pt x="1856" y="607"/>
                      <a:pt x="1761" y="439"/>
                    </a:cubicBezTo>
                    <a:cubicBezTo>
                      <a:pt x="1599" y="160"/>
                      <a:pt x="1282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64" name="Google Shape;1464;p27"/>
          <p:cNvSpPr txBox="1"/>
          <p:nvPr/>
        </p:nvSpPr>
        <p:spPr>
          <a:xfrm>
            <a:off x="621075" y="2400900"/>
            <a:ext cx="5638500" cy="227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Однако для детей с </a:t>
            </a:r>
            <a:r>
              <a:rPr b="1" lang="en" sz="16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расстройством аутистического спектра (РАС)</a:t>
            </a:r>
            <a:r>
              <a:rPr b="1" lang="en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" sz="1600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такие ситуации могут  стать источником сильного стресса и тревоги из-за их повышенной чувствительности к сенсорным раздражителям.</a:t>
            </a:r>
            <a:endParaRPr sz="19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65" name="Google Shape;1465;p27"/>
          <p:cNvPicPr preferRelativeResize="0"/>
          <p:nvPr/>
        </p:nvPicPr>
        <p:blipFill rotWithShape="1">
          <a:blip r:embed="rId3">
            <a:alphaModFix amt="85000"/>
          </a:blip>
          <a:srcRect b="0" l="10652" r="11647" t="0"/>
          <a:stretch/>
        </p:blipFill>
        <p:spPr>
          <a:xfrm>
            <a:off x="6051250" y="1667712"/>
            <a:ext cx="2816100" cy="360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6" name="Google Shape;146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0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Google Shape;1471;p28"/>
          <p:cNvSpPr txBox="1"/>
          <p:nvPr>
            <p:ph type="title"/>
          </p:nvPr>
        </p:nvSpPr>
        <p:spPr>
          <a:xfrm>
            <a:off x="721750" y="5407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ПРОБЛЕМА</a:t>
            </a:r>
            <a:endParaRPr/>
          </a:p>
        </p:txBody>
      </p:sp>
      <p:sp>
        <p:nvSpPr>
          <p:cNvPr id="1472" name="Google Shape;1472;p28"/>
          <p:cNvSpPr txBox="1"/>
          <p:nvPr>
            <p:ph idx="1" type="subTitle"/>
          </p:nvPr>
        </p:nvSpPr>
        <p:spPr>
          <a:xfrm>
            <a:off x="673475" y="1212300"/>
            <a:ext cx="7870500" cy="297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Существующие программы</a:t>
            </a:r>
            <a:r>
              <a:rPr b="1" lang="en" sz="2000"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, предназначенные для адаптации к подобным ситуациям, часто </a:t>
            </a:r>
            <a:r>
              <a:rPr b="1" lang="en" sz="2000" u="sng"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не могут предложить полное и реалистичное визуальное представление</a:t>
            </a:r>
            <a:r>
              <a:rPr b="1" lang="en" sz="2000"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 социальных взаимодействий и окружающего мира. Из-за этого дети не могут эффективно подготовиться к многообразию реальных ситуаций и самостоятельно ориентироваться в них. </a:t>
            </a:r>
            <a:endParaRPr sz="1500">
              <a:latin typeface="Mochiy Pop One"/>
              <a:ea typeface="Mochiy Pop One"/>
              <a:cs typeface="Mochiy Pop One"/>
              <a:sym typeface="Mochiy Pop One"/>
            </a:endParaRPr>
          </a:p>
        </p:txBody>
      </p:sp>
      <p:grpSp>
        <p:nvGrpSpPr>
          <p:cNvPr id="1473" name="Google Shape;1473;p28"/>
          <p:cNvGrpSpPr/>
          <p:nvPr/>
        </p:nvGrpSpPr>
        <p:grpSpPr>
          <a:xfrm rot="-1201454">
            <a:off x="892385" y="4247981"/>
            <a:ext cx="1765543" cy="1267160"/>
            <a:chOff x="-168812" y="4208300"/>
            <a:chExt cx="1765633" cy="1267225"/>
          </a:xfrm>
        </p:grpSpPr>
        <p:sp>
          <p:nvSpPr>
            <p:cNvPr id="1474" name="Google Shape;1474;p28"/>
            <p:cNvSpPr/>
            <p:nvPr/>
          </p:nvSpPr>
          <p:spPr>
            <a:xfrm>
              <a:off x="-168812" y="4208300"/>
              <a:ext cx="1765633" cy="1267225"/>
            </a:xfrm>
            <a:custGeom>
              <a:rect b="b" l="l" r="r" t="t"/>
              <a:pathLst>
                <a:path extrusionOk="0" h="18526" w="30297">
                  <a:moveTo>
                    <a:pt x="14417" y="1"/>
                  </a:moveTo>
                  <a:cubicBezTo>
                    <a:pt x="13882" y="1"/>
                    <a:pt x="13346" y="31"/>
                    <a:pt x="12811" y="94"/>
                  </a:cubicBezTo>
                  <a:cubicBezTo>
                    <a:pt x="9691" y="459"/>
                    <a:pt x="6927" y="1893"/>
                    <a:pt x="4821" y="4234"/>
                  </a:cubicBezTo>
                  <a:cubicBezTo>
                    <a:pt x="2819" y="6462"/>
                    <a:pt x="1458" y="9160"/>
                    <a:pt x="164" y="11841"/>
                  </a:cubicBezTo>
                  <a:cubicBezTo>
                    <a:pt x="1" y="12178"/>
                    <a:pt x="9" y="12564"/>
                    <a:pt x="166" y="12871"/>
                  </a:cubicBezTo>
                  <a:cubicBezTo>
                    <a:pt x="231" y="12998"/>
                    <a:pt x="357" y="13086"/>
                    <a:pt x="497" y="13112"/>
                  </a:cubicBezTo>
                  <a:lnTo>
                    <a:pt x="2100" y="13414"/>
                  </a:lnTo>
                  <a:cubicBezTo>
                    <a:pt x="2130" y="13419"/>
                    <a:pt x="2159" y="13422"/>
                    <a:pt x="2188" y="13422"/>
                  </a:cubicBezTo>
                  <a:cubicBezTo>
                    <a:pt x="2410" y="13422"/>
                    <a:pt x="2616" y="13268"/>
                    <a:pt x="2643" y="13043"/>
                  </a:cubicBezTo>
                  <a:cubicBezTo>
                    <a:pt x="2656" y="12939"/>
                    <a:pt x="2686" y="12836"/>
                    <a:pt x="2732" y="12738"/>
                  </a:cubicBezTo>
                  <a:cubicBezTo>
                    <a:pt x="3797" y="10536"/>
                    <a:pt x="4917" y="8321"/>
                    <a:pt x="6560" y="6490"/>
                  </a:cubicBezTo>
                  <a:cubicBezTo>
                    <a:pt x="8287" y="4570"/>
                    <a:pt x="10557" y="3392"/>
                    <a:pt x="13121" y="3089"/>
                  </a:cubicBezTo>
                  <a:cubicBezTo>
                    <a:pt x="13559" y="3038"/>
                    <a:pt x="13999" y="3013"/>
                    <a:pt x="14437" y="3013"/>
                  </a:cubicBezTo>
                  <a:cubicBezTo>
                    <a:pt x="19137" y="3013"/>
                    <a:pt x="23727" y="5884"/>
                    <a:pt x="25824" y="10085"/>
                  </a:cubicBezTo>
                  <a:cubicBezTo>
                    <a:pt x="27000" y="12437"/>
                    <a:pt x="27445" y="15064"/>
                    <a:pt x="27130" y="17663"/>
                  </a:cubicBezTo>
                  <a:cubicBezTo>
                    <a:pt x="27100" y="17908"/>
                    <a:pt x="27260" y="18136"/>
                    <a:pt x="27504" y="18182"/>
                  </a:cubicBezTo>
                  <a:lnTo>
                    <a:pt x="29289" y="18517"/>
                  </a:lnTo>
                  <a:cubicBezTo>
                    <a:pt x="29318" y="18523"/>
                    <a:pt x="29347" y="18525"/>
                    <a:pt x="29376" y="18525"/>
                  </a:cubicBezTo>
                  <a:cubicBezTo>
                    <a:pt x="29603" y="18525"/>
                    <a:pt x="29807" y="18361"/>
                    <a:pt x="29840" y="18128"/>
                  </a:cubicBezTo>
                  <a:cubicBezTo>
                    <a:pt x="30296" y="14872"/>
                    <a:pt x="29759" y="11561"/>
                    <a:pt x="28285" y="8609"/>
                  </a:cubicBezTo>
                  <a:cubicBezTo>
                    <a:pt x="25730" y="3493"/>
                    <a:pt x="20140" y="1"/>
                    <a:pt x="14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28"/>
            <p:cNvSpPr/>
            <p:nvPr/>
          </p:nvSpPr>
          <p:spPr>
            <a:xfrm>
              <a:off x="98155" y="4570149"/>
              <a:ext cx="1206577" cy="844360"/>
            </a:xfrm>
            <a:custGeom>
              <a:rect b="b" l="l" r="r" t="t"/>
              <a:pathLst>
                <a:path extrusionOk="0" h="12344" w="20704">
                  <a:moveTo>
                    <a:pt x="9874" y="1"/>
                  </a:moveTo>
                  <a:cubicBezTo>
                    <a:pt x="9507" y="1"/>
                    <a:pt x="9139" y="22"/>
                    <a:pt x="8772" y="65"/>
                  </a:cubicBezTo>
                  <a:cubicBezTo>
                    <a:pt x="6631" y="316"/>
                    <a:pt x="4735" y="1301"/>
                    <a:pt x="3289" y="2906"/>
                  </a:cubicBezTo>
                  <a:cubicBezTo>
                    <a:pt x="1916" y="4433"/>
                    <a:pt x="983" y="6285"/>
                    <a:pt x="93" y="8126"/>
                  </a:cubicBezTo>
                  <a:cubicBezTo>
                    <a:pt x="21" y="8277"/>
                    <a:pt x="1" y="8440"/>
                    <a:pt x="22" y="8594"/>
                  </a:cubicBezTo>
                  <a:lnTo>
                    <a:pt x="1858" y="8939"/>
                  </a:lnTo>
                  <a:cubicBezTo>
                    <a:pt x="1869" y="8878"/>
                    <a:pt x="1888" y="8819"/>
                    <a:pt x="1916" y="8761"/>
                  </a:cubicBezTo>
                  <a:cubicBezTo>
                    <a:pt x="2641" y="7261"/>
                    <a:pt x="3403" y="5751"/>
                    <a:pt x="4521" y="4505"/>
                  </a:cubicBezTo>
                  <a:cubicBezTo>
                    <a:pt x="5700" y="3193"/>
                    <a:pt x="7246" y="2391"/>
                    <a:pt x="8995" y="2186"/>
                  </a:cubicBezTo>
                  <a:cubicBezTo>
                    <a:pt x="9292" y="2151"/>
                    <a:pt x="9590" y="2134"/>
                    <a:pt x="9888" y="2134"/>
                  </a:cubicBezTo>
                  <a:cubicBezTo>
                    <a:pt x="13090" y="2134"/>
                    <a:pt x="16221" y="4088"/>
                    <a:pt x="17652" y="6949"/>
                  </a:cubicBezTo>
                  <a:cubicBezTo>
                    <a:pt x="18379" y="8414"/>
                    <a:pt x="18694" y="10033"/>
                    <a:pt x="18581" y="11649"/>
                  </a:cubicBezTo>
                  <a:cubicBezTo>
                    <a:pt x="18565" y="11888"/>
                    <a:pt x="18723" y="12105"/>
                    <a:pt x="18958" y="12148"/>
                  </a:cubicBezTo>
                  <a:lnTo>
                    <a:pt x="19958" y="12335"/>
                  </a:lnTo>
                  <a:cubicBezTo>
                    <a:pt x="19987" y="12341"/>
                    <a:pt x="20016" y="12344"/>
                    <a:pt x="20045" y="12344"/>
                  </a:cubicBezTo>
                  <a:cubicBezTo>
                    <a:pt x="20278" y="12344"/>
                    <a:pt x="20486" y="12170"/>
                    <a:pt x="20509" y="11930"/>
                  </a:cubicBezTo>
                  <a:cubicBezTo>
                    <a:pt x="20704" y="9864"/>
                    <a:pt x="20326" y="7780"/>
                    <a:pt x="19391" y="5907"/>
                  </a:cubicBezTo>
                  <a:cubicBezTo>
                    <a:pt x="17637" y="2398"/>
                    <a:pt x="13800" y="1"/>
                    <a:pt x="98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28"/>
            <p:cNvSpPr/>
            <p:nvPr/>
          </p:nvSpPr>
          <p:spPr>
            <a:xfrm>
              <a:off x="379634" y="4930152"/>
              <a:ext cx="635866" cy="422933"/>
            </a:xfrm>
            <a:custGeom>
              <a:rect b="b" l="l" r="r" t="t"/>
              <a:pathLst>
                <a:path extrusionOk="0" h="6183" w="10911">
                  <a:moveTo>
                    <a:pt x="5083" y="1"/>
                  </a:moveTo>
                  <a:cubicBezTo>
                    <a:pt x="4883" y="1"/>
                    <a:pt x="4683" y="12"/>
                    <a:pt x="4483" y="35"/>
                  </a:cubicBezTo>
                  <a:cubicBezTo>
                    <a:pt x="3320" y="172"/>
                    <a:pt x="2284" y="706"/>
                    <a:pt x="1501" y="1586"/>
                  </a:cubicBezTo>
                  <a:cubicBezTo>
                    <a:pt x="945" y="2201"/>
                    <a:pt x="523" y="2914"/>
                    <a:pt x="145" y="3647"/>
                  </a:cubicBezTo>
                  <a:cubicBezTo>
                    <a:pt x="0" y="3925"/>
                    <a:pt x="166" y="4265"/>
                    <a:pt x="474" y="4322"/>
                  </a:cubicBezTo>
                  <a:lnTo>
                    <a:pt x="10345" y="6175"/>
                  </a:lnTo>
                  <a:cubicBezTo>
                    <a:pt x="10374" y="6180"/>
                    <a:pt x="10403" y="6183"/>
                    <a:pt x="10431" y="6183"/>
                  </a:cubicBezTo>
                  <a:cubicBezTo>
                    <a:pt x="10690" y="6183"/>
                    <a:pt x="10911" y="5968"/>
                    <a:pt x="10901" y="5699"/>
                  </a:cubicBezTo>
                  <a:cubicBezTo>
                    <a:pt x="10870" y="4840"/>
                    <a:pt x="10659" y="3996"/>
                    <a:pt x="10270" y="3218"/>
                  </a:cubicBezTo>
                  <a:cubicBezTo>
                    <a:pt x="9315" y="1306"/>
                    <a:pt x="7224" y="1"/>
                    <a:pt x="50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28"/>
            <p:cNvSpPr/>
            <p:nvPr/>
          </p:nvSpPr>
          <p:spPr>
            <a:xfrm>
              <a:off x="99379" y="4494223"/>
              <a:ext cx="150822" cy="184824"/>
            </a:xfrm>
            <a:custGeom>
              <a:rect b="b" l="l" r="r" t="t"/>
              <a:pathLst>
                <a:path extrusionOk="0" h="2702" w="2588">
                  <a:moveTo>
                    <a:pt x="2318" y="0"/>
                  </a:moveTo>
                  <a:cubicBezTo>
                    <a:pt x="2262" y="0"/>
                    <a:pt x="2205" y="20"/>
                    <a:pt x="2160" y="61"/>
                  </a:cubicBezTo>
                  <a:cubicBezTo>
                    <a:pt x="1416" y="742"/>
                    <a:pt x="732" y="1505"/>
                    <a:pt x="98" y="2321"/>
                  </a:cubicBezTo>
                  <a:cubicBezTo>
                    <a:pt x="0" y="2447"/>
                    <a:pt x="58" y="2635"/>
                    <a:pt x="209" y="2687"/>
                  </a:cubicBezTo>
                  <a:lnTo>
                    <a:pt x="215" y="2688"/>
                  </a:lnTo>
                  <a:cubicBezTo>
                    <a:pt x="239" y="2697"/>
                    <a:pt x="263" y="2701"/>
                    <a:pt x="287" y="2701"/>
                  </a:cubicBezTo>
                  <a:cubicBezTo>
                    <a:pt x="358" y="2701"/>
                    <a:pt x="427" y="2667"/>
                    <a:pt x="472" y="2609"/>
                  </a:cubicBezTo>
                  <a:cubicBezTo>
                    <a:pt x="1075" y="1833"/>
                    <a:pt x="1734" y="1104"/>
                    <a:pt x="2475" y="443"/>
                  </a:cubicBezTo>
                  <a:cubicBezTo>
                    <a:pt x="2566" y="361"/>
                    <a:pt x="2587" y="228"/>
                    <a:pt x="2525" y="121"/>
                  </a:cubicBezTo>
                  <a:cubicBezTo>
                    <a:pt x="2524" y="120"/>
                    <a:pt x="2524" y="119"/>
                    <a:pt x="2522" y="116"/>
                  </a:cubicBezTo>
                  <a:cubicBezTo>
                    <a:pt x="2478" y="40"/>
                    <a:pt x="2399" y="0"/>
                    <a:pt x="2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28"/>
            <p:cNvSpPr/>
            <p:nvPr/>
          </p:nvSpPr>
          <p:spPr>
            <a:xfrm>
              <a:off x="1474780" y="5083031"/>
              <a:ext cx="57578" cy="335719"/>
            </a:xfrm>
            <a:custGeom>
              <a:rect b="b" l="l" r="r" t="t"/>
              <a:pathLst>
                <a:path extrusionOk="0" h="4908" w="988">
                  <a:moveTo>
                    <a:pt x="291" y="0"/>
                  </a:moveTo>
                  <a:cubicBezTo>
                    <a:pt x="123" y="0"/>
                    <a:pt x="1" y="158"/>
                    <a:pt x="41" y="324"/>
                  </a:cubicBezTo>
                  <a:cubicBezTo>
                    <a:pt x="375" y="1692"/>
                    <a:pt x="470" y="3126"/>
                    <a:pt x="245" y="4594"/>
                  </a:cubicBezTo>
                  <a:cubicBezTo>
                    <a:pt x="215" y="4787"/>
                    <a:pt x="377" y="4907"/>
                    <a:pt x="527" y="4907"/>
                  </a:cubicBezTo>
                  <a:cubicBezTo>
                    <a:pt x="634" y="4907"/>
                    <a:pt x="734" y="4846"/>
                    <a:pt x="755" y="4708"/>
                  </a:cubicBezTo>
                  <a:cubicBezTo>
                    <a:pt x="988" y="3191"/>
                    <a:pt x="894" y="1666"/>
                    <a:pt x="546" y="200"/>
                  </a:cubicBezTo>
                  <a:cubicBezTo>
                    <a:pt x="519" y="89"/>
                    <a:pt x="422" y="8"/>
                    <a:pt x="308" y="1"/>
                  </a:cubicBezTo>
                  <a:cubicBezTo>
                    <a:pt x="302" y="0"/>
                    <a:pt x="296" y="0"/>
                    <a:pt x="2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28"/>
            <p:cNvSpPr/>
            <p:nvPr/>
          </p:nvSpPr>
          <p:spPr>
            <a:xfrm>
              <a:off x="1363529" y="4791021"/>
              <a:ext cx="130250" cy="261845"/>
            </a:xfrm>
            <a:custGeom>
              <a:rect b="b" l="l" r="r" t="t"/>
              <a:pathLst>
                <a:path extrusionOk="0" h="3828" w="2235">
                  <a:moveTo>
                    <a:pt x="334" y="1"/>
                  </a:moveTo>
                  <a:cubicBezTo>
                    <a:pt x="305" y="1"/>
                    <a:pt x="275" y="6"/>
                    <a:pt x="246" y="16"/>
                  </a:cubicBezTo>
                  <a:lnTo>
                    <a:pt x="216" y="26"/>
                  </a:lnTo>
                  <a:cubicBezTo>
                    <a:pt x="60" y="84"/>
                    <a:pt x="1" y="270"/>
                    <a:pt x="93" y="409"/>
                  </a:cubicBezTo>
                  <a:cubicBezTo>
                    <a:pt x="766" y="1423"/>
                    <a:pt x="1311" y="2509"/>
                    <a:pt x="1689" y="3652"/>
                  </a:cubicBezTo>
                  <a:cubicBezTo>
                    <a:pt x="1722" y="3752"/>
                    <a:pt x="1813" y="3822"/>
                    <a:pt x="1918" y="3827"/>
                  </a:cubicBezTo>
                  <a:lnTo>
                    <a:pt x="1926" y="3827"/>
                  </a:lnTo>
                  <a:cubicBezTo>
                    <a:pt x="1929" y="3827"/>
                    <a:pt x="1933" y="3827"/>
                    <a:pt x="1936" y="3827"/>
                  </a:cubicBezTo>
                  <a:cubicBezTo>
                    <a:pt x="2107" y="3827"/>
                    <a:pt x="2235" y="3660"/>
                    <a:pt x="2183" y="3495"/>
                  </a:cubicBezTo>
                  <a:cubicBezTo>
                    <a:pt x="1845" y="2443"/>
                    <a:pt x="1379" y="1430"/>
                    <a:pt x="792" y="488"/>
                  </a:cubicBezTo>
                  <a:cubicBezTo>
                    <a:pt x="715" y="364"/>
                    <a:pt x="631" y="241"/>
                    <a:pt x="548" y="116"/>
                  </a:cubicBezTo>
                  <a:cubicBezTo>
                    <a:pt x="499" y="42"/>
                    <a:pt x="418" y="1"/>
                    <a:pt x="3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28"/>
            <p:cNvSpPr/>
            <p:nvPr/>
          </p:nvSpPr>
          <p:spPr>
            <a:xfrm>
              <a:off x="1168300" y="4536290"/>
              <a:ext cx="205661" cy="235852"/>
            </a:xfrm>
            <a:custGeom>
              <a:rect b="b" l="l" r="r" t="t"/>
              <a:pathLst>
                <a:path extrusionOk="0" h="3448" w="3529">
                  <a:moveTo>
                    <a:pt x="321" y="1"/>
                  </a:moveTo>
                  <a:cubicBezTo>
                    <a:pt x="238" y="1"/>
                    <a:pt x="156" y="38"/>
                    <a:pt x="100" y="107"/>
                  </a:cubicBezTo>
                  <a:cubicBezTo>
                    <a:pt x="98" y="110"/>
                    <a:pt x="97" y="111"/>
                    <a:pt x="96" y="113"/>
                  </a:cubicBezTo>
                  <a:cubicBezTo>
                    <a:pt x="0" y="231"/>
                    <a:pt x="15" y="403"/>
                    <a:pt x="133" y="501"/>
                  </a:cubicBezTo>
                  <a:cubicBezTo>
                    <a:pt x="1150" y="1339"/>
                    <a:pt x="2084" y="2296"/>
                    <a:pt x="2880" y="3346"/>
                  </a:cubicBezTo>
                  <a:cubicBezTo>
                    <a:pt x="2930" y="3412"/>
                    <a:pt x="3005" y="3448"/>
                    <a:pt x="3082" y="3448"/>
                  </a:cubicBezTo>
                  <a:cubicBezTo>
                    <a:pt x="3111" y="3448"/>
                    <a:pt x="3140" y="3443"/>
                    <a:pt x="3168" y="3433"/>
                  </a:cubicBezTo>
                  <a:cubicBezTo>
                    <a:pt x="3214" y="3415"/>
                    <a:pt x="3264" y="3397"/>
                    <a:pt x="3313" y="3378"/>
                  </a:cubicBezTo>
                  <a:cubicBezTo>
                    <a:pt x="3471" y="3317"/>
                    <a:pt x="3528" y="3121"/>
                    <a:pt x="3426" y="2988"/>
                  </a:cubicBezTo>
                  <a:cubicBezTo>
                    <a:pt x="2608" y="1923"/>
                    <a:pt x="1569" y="948"/>
                    <a:pt x="492" y="62"/>
                  </a:cubicBezTo>
                  <a:cubicBezTo>
                    <a:pt x="442" y="21"/>
                    <a:pt x="381" y="1"/>
                    <a:pt x="3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28"/>
            <p:cNvSpPr/>
            <p:nvPr/>
          </p:nvSpPr>
          <p:spPr>
            <a:xfrm>
              <a:off x="957395" y="4378143"/>
              <a:ext cx="202631" cy="155547"/>
            </a:xfrm>
            <a:custGeom>
              <a:rect b="b" l="l" r="r" t="t"/>
              <a:pathLst>
                <a:path extrusionOk="0" h="2274" w="3477">
                  <a:moveTo>
                    <a:pt x="321" y="1"/>
                  </a:moveTo>
                  <a:cubicBezTo>
                    <a:pt x="219" y="1"/>
                    <a:pt x="121" y="57"/>
                    <a:pt x="74" y="153"/>
                  </a:cubicBezTo>
                  <a:cubicBezTo>
                    <a:pt x="71" y="161"/>
                    <a:pt x="68" y="166"/>
                    <a:pt x="64" y="174"/>
                  </a:cubicBezTo>
                  <a:cubicBezTo>
                    <a:pt x="1" y="309"/>
                    <a:pt x="64" y="472"/>
                    <a:pt x="200" y="537"/>
                  </a:cubicBezTo>
                  <a:cubicBezTo>
                    <a:pt x="790" y="817"/>
                    <a:pt x="1363" y="1130"/>
                    <a:pt x="1910" y="1475"/>
                  </a:cubicBezTo>
                  <a:cubicBezTo>
                    <a:pt x="2279" y="1707"/>
                    <a:pt x="2641" y="1956"/>
                    <a:pt x="2996" y="2217"/>
                  </a:cubicBezTo>
                  <a:cubicBezTo>
                    <a:pt x="3047" y="2254"/>
                    <a:pt x="3106" y="2273"/>
                    <a:pt x="3165" y="2273"/>
                  </a:cubicBezTo>
                  <a:cubicBezTo>
                    <a:pt x="3243" y="2273"/>
                    <a:pt x="3320" y="2240"/>
                    <a:pt x="3373" y="2175"/>
                  </a:cubicBezTo>
                  <a:cubicBezTo>
                    <a:pt x="3374" y="2173"/>
                    <a:pt x="3376" y="2172"/>
                    <a:pt x="3377" y="2171"/>
                  </a:cubicBezTo>
                  <a:cubicBezTo>
                    <a:pt x="3477" y="2046"/>
                    <a:pt x="3459" y="1863"/>
                    <a:pt x="3331" y="1768"/>
                  </a:cubicBezTo>
                  <a:cubicBezTo>
                    <a:pt x="2425" y="1094"/>
                    <a:pt x="1454" y="505"/>
                    <a:pt x="441" y="28"/>
                  </a:cubicBezTo>
                  <a:lnTo>
                    <a:pt x="439" y="28"/>
                  </a:lnTo>
                  <a:cubicBezTo>
                    <a:pt x="401" y="10"/>
                    <a:pt x="361" y="1"/>
                    <a:pt x="3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28"/>
            <p:cNvSpPr/>
            <p:nvPr/>
          </p:nvSpPr>
          <p:spPr>
            <a:xfrm>
              <a:off x="736582" y="4297702"/>
              <a:ext cx="206069" cy="92070"/>
            </a:xfrm>
            <a:custGeom>
              <a:rect b="b" l="l" r="r" t="t"/>
              <a:pathLst>
                <a:path extrusionOk="0" h="1346" w="3536">
                  <a:moveTo>
                    <a:pt x="285" y="1"/>
                  </a:moveTo>
                  <a:cubicBezTo>
                    <a:pt x="157" y="1"/>
                    <a:pt x="43" y="95"/>
                    <a:pt x="24" y="224"/>
                  </a:cubicBezTo>
                  <a:cubicBezTo>
                    <a:pt x="22" y="226"/>
                    <a:pt x="22" y="228"/>
                    <a:pt x="22" y="230"/>
                  </a:cubicBezTo>
                  <a:cubicBezTo>
                    <a:pt x="0" y="374"/>
                    <a:pt x="101" y="505"/>
                    <a:pt x="246" y="527"/>
                  </a:cubicBezTo>
                  <a:cubicBezTo>
                    <a:pt x="1231" y="676"/>
                    <a:pt x="2195" y="953"/>
                    <a:pt x="3121" y="1326"/>
                  </a:cubicBezTo>
                  <a:cubicBezTo>
                    <a:pt x="3154" y="1340"/>
                    <a:pt x="3188" y="1346"/>
                    <a:pt x="3221" y="1346"/>
                  </a:cubicBezTo>
                  <a:cubicBezTo>
                    <a:pt x="3323" y="1346"/>
                    <a:pt x="3419" y="1287"/>
                    <a:pt x="3463" y="1188"/>
                  </a:cubicBezTo>
                  <a:cubicBezTo>
                    <a:pt x="3466" y="1182"/>
                    <a:pt x="3469" y="1175"/>
                    <a:pt x="3472" y="1169"/>
                  </a:cubicBezTo>
                  <a:cubicBezTo>
                    <a:pt x="3536" y="1031"/>
                    <a:pt x="3466" y="866"/>
                    <a:pt x="3326" y="811"/>
                  </a:cubicBezTo>
                  <a:cubicBezTo>
                    <a:pt x="2351" y="426"/>
                    <a:pt x="1344" y="150"/>
                    <a:pt x="322" y="3"/>
                  </a:cubicBezTo>
                  <a:cubicBezTo>
                    <a:pt x="310" y="2"/>
                    <a:pt x="297" y="1"/>
                    <a:pt x="2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28"/>
            <p:cNvSpPr/>
            <p:nvPr/>
          </p:nvSpPr>
          <p:spPr>
            <a:xfrm>
              <a:off x="503415" y="4289357"/>
              <a:ext cx="211023" cy="56227"/>
            </a:xfrm>
            <a:custGeom>
              <a:rect b="b" l="l" r="r" t="t"/>
              <a:pathLst>
                <a:path extrusionOk="0" h="822" w="3621">
                  <a:moveTo>
                    <a:pt x="2636" y="0"/>
                  </a:moveTo>
                  <a:cubicBezTo>
                    <a:pt x="2477" y="0"/>
                    <a:pt x="2319" y="4"/>
                    <a:pt x="2160" y="11"/>
                  </a:cubicBezTo>
                  <a:cubicBezTo>
                    <a:pt x="1492" y="42"/>
                    <a:pt x="852" y="134"/>
                    <a:pt x="240" y="280"/>
                  </a:cubicBezTo>
                  <a:cubicBezTo>
                    <a:pt x="82" y="319"/>
                    <a:pt x="0" y="493"/>
                    <a:pt x="67" y="640"/>
                  </a:cubicBezTo>
                  <a:lnTo>
                    <a:pt x="81" y="669"/>
                  </a:lnTo>
                  <a:cubicBezTo>
                    <a:pt x="124" y="765"/>
                    <a:pt x="217" y="821"/>
                    <a:pt x="317" y="821"/>
                  </a:cubicBezTo>
                  <a:cubicBezTo>
                    <a:pt x="338" y="821"/>
                    <a:pt x="360" y="819"/>
                    <a:pt x="381" y="814"/>
                  </a:cubicBezTo>
                  <a:cubicBezTo>
                    <a:pt x="1125" y="629"/>
                    <a:pt x="1890" y="525"/>
                    <a:pt x="2675" y="525"/>
                  </a:cubicBezTo>
                  <a:cubicBezTo>
                    <a:pt x="2744" y="525"/>
                    <a:pt x="2814" y="526"/>
                    <a:pt x="2883" y="528"/>
                  </a:cubicBezTo>
                  <a:cubicBezTo>
                    <a:pt x="3029" y="531"/>
                    <a:pt x="3176" y="538"/>
                    <a:pt x="3322" y="548"/>
                  </a:cubicBezTo>
                  <a:cubicBezTo>
                    <a:pt x="3328" y="549"/>
                    <a:pt x="3335" y="549"/>
                    <a:pt x="3341" y="549"/>
                  </a:cubicBezTo>
                  <a:cubicBezTo>
                    <a:pt x="3470" y="549"/>
                    <a:pt x="3580" y="455"/>
                    <a:pt x="3599" y="326"/>
                  </a:cubicBezTo>
                  <a:lnTo>
                    <a:pt x="3599" y="320"/>
                  </a:lnTo>
                  <a:cubicBezTo>
                    <a:pt x="3621" y="171"/>
                    <a:pt x="3511" y="34"/>
                    <a:pt x="3359" y="24"/>
                  </a:cubicBezTo>
                  <a:cubicBezTo>
                    <a:pt x="3119" y="9"/>
                    <a:pt x="2877" y="0"/>
                    <a:pt x="26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28"/>
            <p:cNvSpPr/>
            <p:nvPr/>
          </p:nvSpPr>
          <p:spPr>
            <a:xfrm>
              <a:off x="260050" y="4326294"/>
              <a:ext cx="226175" cy="160951"/>
            </a:xfrm>
            <a:custGeom>
              <a:rect b="b" l="l" r="r" t="t"/>
              <a:pathLst>
                <a:path extrusionOk="0" h="2353" w="3881">
                  <a:moveTo>
                    <a:pt x="3565" y="0"/>
                  </a:moveTo>
                  <a:cubicBezTo>
                    <a:pt x="3538" y="0"/>
                    <a:pt x="3510" y="5"/>
                    <a:pt x="3484" y="14"/>
                  </a:cubicBezTo>
                  <a:cubicBezTo>
                    <a:pt x="2250" y="440"/>
                    <a:pt x="1137" y="1093"/>
                    <a:pt x="126" y="1901"/>
                  </a:cubicBezTo>
                  <a:cubicBezTo>
                    <a:pt x="18" y="1986"/>
                    <a:pt x="0" y="2147"/>
                    <a:pt x="86" y="2255"/>
                  </a:cubicBezTo>
                  <a:cubicBezTo>
                    <a:pt x="87" y="2256"/>
                    <a:pt x="88" y="2258"/>
                    <a:pt x="88" y="2259"/>
                  </a:cubicBezTo>
                  <a:cubicBezTo>
                    <a:pt x="138" y="2321"/>
                    <a:pt x="210" y="2353"/>
                    <a:pt x="284" y="2353"/>
                  </a:cubicBezTo>
                  <a:cubicBezTo>
                    <a:pt x="338" y="2353"/>
                    <a:pt x="394" y="2335"/>
                    <a:pt x="441" y="2299"/>
                  </a:cubicBezTo>
                  <a:cubicBezTo>
                    <a:pt x="1426" y="1540"/>
                    <a:pt x="2513" y="937"/>
                    <a:pt x="3667" y="538"/>
                  </a:cubicBezTo>
                  <a:cubicBezTo>
                    <a:pt x="3808" y="489"/>
                    <a:pt x="3880" y="331"/>
                    <a:pt x="3817" y="196"/>
                  </a:cubicBezTo>
                  <a:cubicBezTo>
                    <a:pt x="3810" y="180"/>
                    <a:pt x="3803" y="162"/>
                    <a:pt x="3794" y="147"/>
                  </a:cubicBezTo>
                  <a:cubicBezTo>
                    <a:pt x="3752" y="55"/>
                    <a:pt x="3661" y="0"/>
                    <a:pt x="35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28"/>
            <p:cNvSpPr/>
            <p:nvPr/>
          </p:nvSpPr>
          <p:spPr>
            <a:xfrm>
              <a:off x="-8375" y="4697378"/>
              <a:ext cx="108688" cy="172101"/>
            </a:xfrm>
            <a:custGeom>
              <a:rect b="b" l="l" r="r" t="t"/>
              <a:pathLst>
                <a:path extrusionOk="0" h="2516" w="1865">
                  <a:moveTo>
                    <a:pt x="1584" y="0"/>
                  </a:moveTo>
                  <a:cubicBezTo>
                    <a:pt x="1508" y="0"/>
                    <a:pt x="1436" y="35"/>
                    <a:pt x="1390" y="99"/>
                  </a:cubicBezTo>
                  <a:cubicBezTo>
                    <a:pt x="918" y="760"/>
                    <a:pt x="478" y="1449"/>
                    <a:pt x="66" y="2147"/>
                  </a:cubicBezTo>
                  <a:cubicBezTo>
                    <a:pt x="1" y="2257"/>
                    <a:pt x="35" y="2398"/>
                    <a:pt x="142" y="2467"/>
                  </a:cubicBezTo>
                  <a:cubicBezTo>
                    <a:pt x="148" y="2470"/>
                    <a:pt x="154" y="2474"/>
                    <a:pt x="159" y="2477"/>
                  </a:cubicBezTo>
                  <a:cubicBezTo>
                    <a:pt x="199" y="2503"/>
                    <a:pt x="243" y="2515"/>
                    <a:pt x="286" y="2515"/>
                  </a:cubicBezTo>
                  <a:cubicBezTo>
                    <a:pt x="367" y="2515"/>
                    <a:pt x="447" y="2473"/>
                    <a:pt x="491" y="2397"/>
                  </a:cubicBezTo>
                  <a:cubicBezTo>
                    <a:pt x="891" y="1702"/>
                    <a:pt x="1317" y="1024"/>
                    <a:pt x="1777" y="372"/>
                  </a:cubicBezTo>
                  <a:cubicBezTo>
                    <a:pt x="1865" y="247"/>
                    <a:pt x="1814" y="73"/>
                    <a:pt x="1673" y="17"/>
                  </a:cubicBezTo>
                  <a:cubicBezTo>
                    <a:pt x="1644" y="6"/>
                    <a:pt x="1614" y="0"/>
                    <a:pt x="15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28"/>
            <p:cNvSpPr/>
            <p:nvPr/>
          </p:nvSpPr>
          <p:spPr>
            <a:xfrm>
              <a:off x="-102959" y="4886032"/>
              <a:ext cx="99946" cy="178257"/>
            </a:xfrm>
            <a:custGeom>
              <a:rect b="b" l="l" r="r" t="t"/>
              <a:pathLst>
                <a:path extrusionOk="0" h="2606" w="1715">
                  <a:moveTo>
                    <a:pt x="1433" y="1"/>
                  </a:moveTo>
                  <a:cubicBezTo>
                    <a:pt x="1352" y="1"/>
                    <a:pt x="1275" y="42"/>
                    <a:pt x="1231" y="115"/>
                  </a:cubicBezTo>
                  <a:cubicBezTo>
                    <a:pt x="808" y="809"/>
                    <a:pt x="419" y="1526"/>
                    <a:pt x="58" y="2252"/>
                  </a:cubicBezTo>
                  <a:lnTo>
                    <a:pt x="58" y="2253"/>
                  </a:lnTo>
                  <a:cubicBezTo>
                    <a:pt x="0" y="2367"/>
                    <a:pt x="45" y="2506"/>
                    <a:pt x="158" y="2566"/>
                  </a:cubicBezTo>
                  <a:cubicBezTo>
                    <a:pt x="163" y="2569"/>
                    <a:pt x="169" y="2573"/>
                    <a:pt x="175" y="2576"/>
                  </a:cubicBezTo>
                  <a:cubicBezTo>
                    <a:pt x="211" y="2596"/>
                    <a:pt x="250" y="2605"/>
                    <a:pt x="288" y="2605"/>
                  </a:cubicBezTo>
                  <a:cubicBezTo>
                    <a:pt x="375" y="2605"/>
                    <a:pt x="459" y="2556"/>
                    <a:pt x="500" y="2471"/>
                  </a:cubicBezTo>
                  <a:cubicBezTo>
                    <a:pt x="849" y="1750"/>
                    <a:pt x="1224" y="1042"/>
                    <a:pt x="1635" y="359"/>
                  </a:cubicBezTo>
                  <a:cubicBezTo>
                    <a:pt x="1715" y="227"/>
                    <a:pt x="1653" y="57"/>
                    <a:pt x="1505" y="12"/>
                  </a:cubicBezTo>
                  <a:cubicBezTo>
                    <a:pt x="1482" y="5"/>
                    <a:pt x="1457" y="1"/>
                    <a:pt x="14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7" name="Google Shape;1487;p28"/>
          <p:cNvGrpSpPr/>
          <p:nvPr/>
        </p:nvGrpSpPr>
        <p:grpSpPr>
          <a:xfrm>
            <a:off x="6889591" y="3752691"/>
            <a:ext cx="2461076" cy="1862799"/>
            <a:chOff x="6889591" y="3752691"/>
            <a:chExt cx="2461076" cy="1862799"/>
          </a:xfrm>
        </p:grpSpPr>
        <p:grpSp>
          <p:nvGrpSpPr>
            <p:cNvPr id="1488" name="Google Shape;1488;p28"/>
            <p:cNvGrpSpPr/>
            <p:nvPr/>
          </p:nvGrpSpPr>
          <p:grpSpPr>
            <a:xfrm>
              <a:off x="7225675" y="4348275"/>
              <a:ext cx="2124992" cy="1267215"/>
              <a:chOff x="7225675" y="4348275"/>
              <a:chExt cx="2124992" cy="1267215"/>
            </a:xfrm>
          </p:grpSpPr>
          <p:sp>
            <p:nvSpPr>
              <p:cNvPr id="1489" name="Google Shape;1489;p28"/>
              <p:cNvSpPr/>
              <p:nvPr/>
            </p:nvSpPr>
            <p:spPr>
              <a:xfrm flipH="1">
                <a:off x="7225675" y="4348275"/>
                <a:ext cx="1736306" cy="931951"/>
              </a:xfrm>
              <a:custGeom>
                <a:rect b="b" l="l" r="r" t="t"/>
                <a:pathLst>
                  <a:path extrusionOk="0" h="19728" w="36755">
                    <a:moveTo>
                      <a:pt x="19098" y="0"/>
                    </a:moveTo>
                    <a:cubicBezTo>
                      <a:pt x="13479" y="0"/>
                      <a:pt x="7843" y="2593"/>
                      <a:pt x="4319" y="6983"/>
                    </a:cubicBezTo>
                    <a:cubicBezTo>
                      <a:pt x="1699" y="10246"/>
                      <a:pt x="201" y="14241"/>
                      <a:pt x="28" y="18418"/>
                    </a:cubicBezTo>
                    <a:cubicBezTo>
                      <a:pt x="0" y="19066"/>
                      <a:pt x="651" y="19659"/>
                      <a:pt x="1279" y="19659"/>
                    </a:cubicBezTo>
                    <a:cubicBezTo>
                      <a:pt x="1303" y="19659"/>
                      <a:pt x="1327" y="19658"/>
                      <a:pt x="1351" y="19656"/>
                    </a:cubicBezTo>
                    <a:cubicBezTo>
                      <a:pt x="1351" y="19656"/>
                      <a:pt x="10655" y="19728"/>
                      <a:pt x="20013" y="19728"/>
                    </a:cubicBezTo>
                    <a:cubicBezTo>
                      <a:pt x="25871" y="19728"/>
                      <a:pt x="31751" y="19700"/>
                      <a:pt x="35384" y="19609"/>
                    </a:cubicBezTo>
                    <a:lnTo>
                      <a:pt x="35384" y="19607"/>
                    </a:lnTo>
                    <a:cubicBezTo>
                      <a:pt x="36259" y="19589"/>
                      <a:pt x="36754" y="18742"/>
                      <a:pt x="36564" y="17948"/>
                    </a:cubicBezTo>
                    <a:cubicBezTo>
                      <a:pt x="35724" y="14466"/>
                      <a:pt x="34812" y="10947"/>
                      <a:pt x="33024" y="7816"/>
                    </a:cubicBezTo>
                    <a:cubicBezTo>
                      <a:pt x="31146" y="4529"/>
                      <a:pt x="28259" y="2136"/>
                      <a:pt x="24683" y="911"/>
                    </a:cubicBezTo>
                    <a:cubicBezTo>
                      <a:pt x="22877" y="294"/>
                      <a:pt x="20989" y="0"/>
                      <a:pt x="1909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0" name="Google Shape;1490;p28"/>
              <p:cNvSpPr/>
              <p:nvPr/>
            </p:nvSpPr>
            <p:spPr>
              <a:xfrm flipH="1">
                <a:off x="8266178" y="4515931"/>
                <a:ext cx="1084489" cy="1099558"/>
              </a:xfrm>
              <a:custGeom>
                <a:rect b="b" l="l" r="r" t="t"/>
                <a:pathLst>
                  <a:path extrusionOk="0" h="23276" w="22957">
                    <a:moveTo>
                      <a:pt x="6759" y="0"/>
                    </a:moveTo>
                    <a:cubicBezTo>
                      <a:pt x="5008" y="0"/>
                      <a:pt x="3252" y="182"/>
                      <a:pt x="1506" y="437"/>
                    </a:cubicBezTo>
                    <a:cubicBezTo>
                      <a:pt x="1209" y="485"/>
                      <a:pt x="983" y="812"/>
                      <a:pt x="962" y="1351"/>
                    </a:cubicBezTo>
                    <a:cubicBezTo>
                      <a:pt x="669" y="8209"/>
                      <a:pt x="373" y="15067"/>
                      <a:pt x="82" y="21918"/>
                    </a:cubicBezTo>
                    <a:cubicBezTo>
                      <a:pt x="1" y="22442"/>
                      <a:pt x="154" y="23093"/>
                      <a:pt x="552" y="23129"/>
                    </a:cubicBezTo>
                    <a:cubicBezTo>
                      <a:pt x="1590" y="23226"/>
                      <a:pt x="2629" y="23275"/>
                      <a:pt x="3669" y="23275"/>
                    </a:cubicBezTo>
                    <a:cubicBezTo>
                      <a:pt x="6083" y="23275"/>
                      <a:pt x="8498" y="23012"/>
                      <a:pt x="10902" y="22491"/>
                    </a:cubicBezTo>
                    <a:cubicBezTo>
                      <a:pt x="12629" y="22120"/>
                      <a:pt x="14351" y="21611"/>
                      <a:pt x="16058" y="20967"/>
                    </a:cubicBezTo>
                    <a:cubicBezTo>
                      <a:pt x="17475" y="20438"/>
                      <a:pt x="19021" y="19969"/>
                      <a:pt x="20287" y="18632"/>
                    </a:cubicBezTo>
                    <a:cubicBezTo>
                      <a:pt x="22956" y="15806"/>
                      <a:pt x="22502" y="9896"/>
                      <a:pt x="20461" y="6658"/>
                    </a:cubicBezTo>
                    <a:cubicBezTo>
                      <a:pt x="19378" y="4935"/>
                      <a:pt x="18023" y="3776"/>
                      <a:pt x="16665" y="2824"/>
                    </a:cubicBezTo>
                    <a:cubicBezTo>
                      <a:pt x="15240" y="1833"/>
                      <a:pt x="13745" y="1151"/>
                      <a:pt x="12225" y="720"/>
                    </a:cubicBezTo>
                    <a:cubicBezTo>
                      <a:pt x="10418" y="199"/>
                      <a:pt x="8591" y="0"/>
                      <a:pt x="67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91" name="Google Shape;1491;p28"/>
            <p:cNvGrpSpPr/>
            <p:nvPr/>
          </p:nvGrpSpPr>
          <p:grpSpPr>
            <a:xfrm rot="9399914">
              <a:off x="7067839" y="3913684"/>
              <a:ext cx="1043221" cy="1115432"/>
              <a:chOff x="6260489" y="-388390"/>
              <a:chExt cx="1043228" cy="1115440"/>
            </a:xfrm>
          </p:grpSpPr>
          <p:sp>
            <p:nvSpPr>
              <p:cNvPr id="1492" name="Google Shape;1492;p28"/>
              <p:cNvSpPr/>
              <p:nvPr/>
            </p:nvSpPr>
            <p:spPr>
              <a:xfrm rot="4501373">
                <a:off x="6922875" y="614472"/>
                <a:ext cx="91649" cy="84098"/>
              </a:xfrm>
              <a:custGeom>
                <a:rect b="b" l="l" r="r" t="t"/>
                <a:pathLst>
                  <a:path extrusionOk="0" h="1560" w="1700">
                    <a:moveTo>
                      <a:pt x="964" y="1"/>
                    </a:moveTo>
                    <a:cubicBezTo>
                      <a:pt x="721" y="1"/>
                      <a:pt x="478" y="126"/>
                      <a:pt x="334" y="321"/>
                    </a:cubicBezTo>
                    <a:cubicBezTo>
                      <a:pt x="1" y="774"/>
                      <a:pt x="314" y="1481"/>
                      <a:pt x="866" y="1554"/>
                    </a:cubicBezTo>
                    <a:cubicBezTo>
                      <a:pt x="898" y="1558"/>
                      <a:pt x="929" y="1560"/>
                      <a:pt x="961" y="1560"/>
                    </a:cubicBezTo>
                    <a:cubicBezTo>
                      <a:pt x="1220" y="1560"/>
                      <a:pt x="1482" y="1429"/>
                      <a:pt x="1561" y="1167"/>
                    </a:cubicBezTo>
                    <a:cubicBezTo>
                      <a:pt x="1571" y="1137"/>
                      <a:pt x="1576" y="1105"/>
                      <a:pt x="1579" y="1073"/>
                    </a:cubicBezTo>
                    <a:cubicBezTo>
                      <a:pt x="1696" y="881"/>
                      <a:pt x="1699" y="639"/>
                      <a:pt x="1608" y="432"/>
                    </a:cubicBezTo>
                    <a:cubicBezTo>
                      <a:pt x="1501" y="189"/>
                      <a:pt x="1279" y="18"/>
                      <a:pt x="1011" y="2"/>
                    </a:cubicBezTo>
                    <a:cubicBezTo>
                      <a:pt x="995" y="1"/>
                      <a:pt x="980" y="1"/>
                      <a:pt x="9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3" name="Google Shape;1493;p28"/>
              <p:cNvSpPr/>
              <p:nvPr/>
            </p:nvSpPr>
            <p:spPr>
              <a:xfrm rot="4501373">
                <a:off x="6945541" y="502790"/>
                <a:ext cx="88199" cy="81403"/>
              </a:xfrm>
              <a:custGeom>
                <a:rect b="b" l="l" r="r" t="t"/>
                <a:pathLst>
                  <a:path extrusionOk="0" h="1510" w="1636">
                    <a:moveTo>
                      <a:pt x="848" y="1"/>
                    </a:moveTo>
                    <a:cubicBezTo>
                      <a:pt x="653" y="1"/>
                      <a:pt x="461" y="73"/>
                      <a:pt x="322" y="231"/>
                    </a:cubicBezTo>
                    <a:cubicBezTo>
                      <a:pt x="1" y="597"/>
                      <a:pt x="70" y="1231"/>
                      <a:pt x="547" y="1428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1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30" y="1509"/>
                      <a:pt x="931" y="1509"/>
                    </a:cubicBezTo>
                    <a:cubicBezTo>
                      <a:pt x="1080" y="1503"/>
                      <a:pt x="1218" y="1446"/>
                      <a:pt x="1334" y="1358"/>
                    </a:cubicBezTo>
                    <a:cubicBezTo>
                      <a:pt x="1340" y="1353"/>
                      <a:pt x="1348" y="1352"/>
                      <a:pt x="1354" y="1346"/>
                    </a:cubicBezTo>
                    <a:cubicBezTo>
                      <a:pt x="1366" y="1339"/>
                      <a:pt x="1373" y="1329"/>
                      <a:pt x="1381" y="1320"/>
                    </a:cubicBezTo>
                    <a:cubicBezTo>
                      <a:pt x="1386" y="1317"/>
                      <a:pt x="1389" y="1313"/>
                      <a:pt x="1393" y="1310"/>
                    </a:cubicBezTo>
                    <a:cubicBezTo>
                      <a:pt x="1431" y="1275"/>
                      <a:pt x="1464" y="1236"/>
                      <a:pt x="1490" y="1193"/>
                    </a:cubicBezTo>
                    <a:cubicBezTo>
                      <a:pt x="1555" y="1101"/>
                      <a:pt x="1599" y="995"/>
                      <a:pt x="1611" y="880"/>
                    </a:cubicBezTo>
                    <a:cubicBezTo>
                      <a:pt x="1614" y="866"/>
                      <a:pt x="1611" y="851"/>
                      <a:pt x="1612" y="837"/>
                    </a:cubicBezTo>
                    <a:cubicBezTo>
                      <a:pt x="1635" y="687"/>
                      <a:pt x="1618" y="529"/>
                      <a:pt x="1534" y="384"/>
                    </a:cubicBezTo>
                    <a:cubicBezTo>
                      <a:pt x="1393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4" name="Google Shape;1494;p28"/>
              <p:cNvSpPr/>
              <p:nvPr/>
            </p:nvSpPr>
            <p:spPr>
              <a:xfrm rot="4501373">
                <a:off x="7179341" y="359045"/>
                <a:ext cx="91542" cy="84098"/>
              </a:xfrm>
              <a:custGeom>
                <a:rect b="b" l="l" r="r" t="t"/>
                <a:pathLst>
                  <a:path extrusionOk="0" h="1560" w="1698">
                    <a:moveTo>
                      <a:pt x="963" y="1"/>
                    </a:moveTo>
                    <a:cubicBezTo>
                      <a:pt x="719" y="1"/>
                      <a:pt x="476" y="126"/>
                      <a:pt x="332" y="321"/>
                    </a:cubicBezTo>
                    <a:cubicBezTo>
                      <a:pt x="0" y="774"/>
                      <a:pt x="312" y="1481"/>
                      <a:pt x="866" y="1553"/>
                    </a:cubicBezTo>
                    <a:cubicBezTo>
                      <a:pt x="897" y="1557"/>
                      <a:pt x="929" y="1559"/>
                      <a:pt x="960" y="1559"/>
                    </a:cubicBezTo>
                    <a:cubicBezTo>
                      <a:pt x="1218" y="1559"/>
                      <a:pt x="1480" y="1429"/>
                      <a:pt x="1558" y="1167"/>
                    </a:cubicBezTo>
                    <a:cubicBezTo>
                      <a:pt x="1569" y="1136"/>
                      <a:pt x="1574" y="1105"/>
                      <a:pt x="1579" y="1073"/>
                    </a:cubicBezTo>
                    <a:cubicBezTo>
                      <a:pt x="1694" y="881"/>
                      <a:pt x="1697" y="638"/>
                      <a:pt x="1606" y="432"/>
                    </a:cubicBezTo>
                    <a:lnTo>
                      <a:pt x="1606" y="431"/>
                    </a:lnTo>
                    <a:cubicBezTo>
                      <a:pt x="1499" y="188"/>
                      <a:pt x="1277" y="18"/>
                      <a:pt x="1010" y="2"/>
                    </a:cubicBezTo>
                    <a:cubicBezTo>
                      <a:pt x="995" y="1"/>
                      <a:pt x="979" y="1"/>
                      <a:pt x="9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5" name="Google Shape;1495;p28"/>
              <p:cNvSpPr/>
              <p:nvPr/>
            </p:nvSpPr>
            <p:spPr>
              <a:xfrm rot="4501373">
                <a:off x="7097485" y="452276"/>
                <a:ext cx="88145" cy="81349"/>
              </a:xfrm>
              <a:custGeom>
                <a:rect b="b" l="l" r="r" t="t"/>
                <a:pathLst>
                  <a:path extrusionOk="0" h="1509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9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2" y="1497"/>
                      <a:pt x="897" y="1508"/>
                      <a:pt x="926" y="1508"/>
                    </a:cubicBezTo>
                    <a:cubicBezTo>
                      <a:pt x="927" y="1508"/>
                      <a:pt x="929" y="1508"/>
                      <a:pt x="931" y="1508"/>
                    </a:cubicBezTo>
                    <a:cubicBezTo>
                      <a:pt x="1079" y="1502"/>
                      <a:pt x="1218" y="1444"/>
                      <a:pt x="1333" y="1356"/>
                    </a:cubicBezTo>
                    <a:cubicBezTo>
                      <a:pt x="1339" y="1352"/>
                      <a:pt x="1348" y="1351"/>
                      <a:pt x="1354" y="1346"/>
                    </a:cubicBezTo>
                    <a:cubicBezTo>
                      <a:pt x="1365" y="1338"/>
                      <a:pt x="1371" y="1328"/>
                      <a:pt x="1381" y="1319"/>
                    </a:cubicBezTo>
                    <a:cubicBezTo>
                      <a:pt x="1385" y="1316"/>
                      <a:pt x="1388" y="1312"/>
                      <a:pt x="1393" y="1309"/>
                    </a:cubicBezTo>
                    <a:cubicBezTo>
                      <a:pt x="1430" y="1274"/>
                      <a:pt x="1463" y="1237"/>
                      <a:pt x="1489" y="1193"/>
                    </a:cubicBezTo>
                    <a:cubicBezTo>
                      <a:pt x="1554" y="1101"/>
                      <a:pt x="1599" y="994"/>
                      <a:pt x="1610" y="879"/>
                    </a:cubicBezTo>
                    <a:cubicBezTo>
                      <a:pt x="1612" y="864"/>
                      <a:pt x="1610" y="850"/>
                      <a:pt x="1612" y="836"/>
                    </a:cubicBezTo>
                    <a:cubicBezTo>
                      <a:pt x="1635" y="685"/>
                      <a:pt x="1616" y="528"/>
                      <a:pt x="1533" y="384"/>
                    </a:cubicBezTo>
                    <a:cubicBezTo>
                      <a:pt x="1392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6" name="Google Shape;1496;p28"/>
              <p:cNvSpPr/>
              <p:nvPr/>
            </p:nvSpPr>
            <p:spPr>
              <a:xfrm rot="4501373">
                <a:off x="6568735" y="540008"/>
                <a:ext cx="91542" cy="84098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3" y="1"/>
                      <a:pt x="478" y="126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19" y="1559"/>
                      <a:pt x="1482" y="1428"/>
                      <a:pt x="1560" y="1168"/>
                    </a:cubicBezTo>
                    <a:cubicBezTo>
                      <a:pt x="1569" y="1138"/>
                      <a:pt x="1574" y="1106"/>
                      <a:pt x="1579" y="1074"/>
                    </a:cubicBezTo>
                    <a:cubicBezTo>
                      <a:pt x="1694" y="881"/>
                      <a:pt x="1697" y="638"/>
                      <a:pt x="1606" y="432"/>
                    </a:cubicBezTo>
                    <a:cubicBezTo>
                      <a:pt x="1499" y="190"/>
                      <a:pt x="1279" y="19"/>
                      <a:pt x="1010" y="2"/>
                    </a:cubicBezTo>
                    <a:cubicBezTo>
                      <a:pt x="996" y="1"/>
                      <a:pt x="981" y="1"/>
                      <a:pt x="9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7" name="Google Shape;1497;p28"/>
              <p:cNvSpPr/>
              <p:nvPr/>
            </p:nvSpPr>
            <p:spPr>
              <a:xfrm rot="4501373">
                <a:off x="6658203" y="617141"/>
                <a:ext cx="103456" cy="95257"/>
              </a:xfrm>
              <a:custGeom>
                <a:rect b="b" l="l" r="r" t="t"/>
                <a:pathLst>
                  <a:path extrusionOk="0" h="1767" w="1919">
                    <a:moveTo>
                      <a:pt x="924" y="0"/>
                    </a:moveTo>
                    <a:cubicBezTo>
                      <a:pt x="760" y="0"/>
                      <a:pt x="598" y="46"/>
                      <a:pt x="461" y="148"/>
                    </a:cubicBezTo>
                    <a:cubicBezTo>
                      <a:pt x="113" y="405"/>
                      <a:pt x="1" y="914"/>
                      <a:pt x="271" y="1263"/>
                    </a:cubicBezTo>
                    <a:cubicBezTo>
                      <a:pt x="311" y="1376"/>
                      <a:pt x="372" y="1480"/>
                      <a:pt x="460" y="1563"/>
                    </a:cubicBezTo>
                    <a:cubicBezTo>
                      <a:pt x="606" y="1702"/>
                      <a:pt x="797" y="1766"/>
                      <a:pt x="990" y="1766"/>
                    </a:cubicBezTo>
                    <a:cubicBezTo>
                      <a:pt x="1213" y="1766"/>
                      <a:pt x="1439" y="1681"/>
                      <a:pt x="1601" y="1524"/>
                    </a:cubicBezTo>
                    <a:cubicBezTo>
                      <a:pt x="1914" y="1224"/>
                      <a:pt x="1918" y="682"/>
                      <a:pt x="1656" y="350"/>
                    </a:cubicBezTo>
                    <a:cubicBezTo>
                      <a:pt x="1483" y="133"/>
                      <a:pt x="1201" y="0"/>
                      <a:pt x="9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8" name="Google Shape;1498;p28"/>
              <p:cNvSpPr/>
              <p:nvPr/>
            </p:nvSpPr>
            <p:spPr>
              <a:xfrm rot="4501373">
                <a:off x="6696081" y="495378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2" y="230"/>
                    </a:cubicBezTo>
                    <a:cubicBezTo>
                      <a:pt x="1" y="596"/>
                      <a:pt x="70" y="1230"/>
                      <a:pt x="548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1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1" y="1352"/>
                      <a:pt x="1348" y="1351"/>
                      <a:pt x="1356" y="1345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2" y="1274"/>
                      <a:pt x="1464" y="1236"/>
                      <a:pt x="1491" y="1192"/>
                    </a:cubicBezTo>
                    <a:cubicBezTo>
                      <a:pt x="1555" y="1100"/>
                      <a:pt x="1599" y="993"/>
                      <a:pt x="1612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4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9" name="Google Shape;1499;p28"/>
              <p:cNvSpPr/>
              <p:nvPr/>
            </p:nvSpPr>
            <p:spPr>
              <a:xfrm rot="4501373">
                <a:off x="7035863" y="539507"/>
                <a:ext cx="91542" cy="84098"/>
              </a:xfrm>
              <a:custGeom>
                <a:rect b="b" l="l" r="r" t="t"/>
                <a:pathLst>
                  <a:path extrusionOk="0" h="1560" w="1698">
                    <a:moveTo>
                      <a:pt x="967" y="0"/>
                    </a:moveTo>
                    <a:cubicBezTo>
                      <a:pt x="723" y="0"/>
                      <a:pt x="479" y="125"/>
                      <a:pt x="334" y="322"/>
                    </a:cubicBezTo>
                    <a:cubicBezTo>
                      <a:pt x="1" y="775"/>
                      <a:pt x="314" y="1481"/>
                      <a:pt x="867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3" y="1428"/>
                      <a:pt x="1561" y="1168"/>
                    </a:cubicBezTo>
                    <a:cubicBezTo>
                      <a:pt x="1569" y="1137"/>
                      <a:pt x="1577" y="1106"/>
                      <a:pt x="1579" y="1074"/>
                    </a:cubicBezTo>
                    <a:cubicBezTo>
                      <a:pt x="1695" y="880"/>
                      <a:pt x="1698" y="638"/>
                      <a:pt x="1607" y="432"/>
                    </a:cubicBez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0" name="Google Shape;1500;p28"/>
              <p:cNvSpPr/>
              <p:nvPr/>
            </p:nvSpPr>
            <p:spPr>
              <a:xfrm rot="4501373">
                <a:off x="6830728" y="447140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70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29" y="1509"/>
                      <a:pt x="931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39" y="1353"/>
                      <a:pt x="1348" y="1352"/>
                      <a:pt x="1355" y="1346"/>
                    </a:cubicBezTo>
                    <a:cubicBezTo>
                      <a:pt x="1365" y="1339"/>
                      <a:pt x="1373" y="1328"/>
                      <a:pt x="1381" y="1320"/>
                    </a:cubicBezTo>
                    <a:cubicBezTo>
                      <a:pt x="1386" y="1317"/>
                      <a:pt x="1388" y="1313"/>
                      <a:pt x="1393" y="1310"/>
                    </a:cubicBezTo>
                    <a:cubicBezTo>
                      <a:pt x="1432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2" y="880"/>
                    </a:cubicBezTo>
                    <a:cubicBezTo>
                      <a:pt x="1614" y="865"/>
                      <a:pt x="1611" y="851"/>
                      <a:pt x="1612" y="836"/>
                    </a:cubicBez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3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1" name="Google Shape;1501;p28"/>
              <p:cNvSpPr/>
              <p:nvPr/>
            </p:nvSpPr>
            <p:spPr>
              <a:xfrm rot="4501373">
                <a:off x="6805119" y="586530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8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0" y="597"/>
                      <a:pt x="70" y="1230"/>
                      <a:pt x="549" y="1428"/>
                    </a:cubicBezTo>
                    <a:cubicBezTo>
                      <a:pt x="644" y="1468"/>
                      <a:pt x="748" y="1483"/>
                      <a:pt x="849" y="1483"/>
                    </a:cubicBezTo>
                    <a:cubicBezTo>
                      <a:pt x="873" y="1498"/>
                      <a:pt x="899" y="1509"/>
                      <a:pt x="927" y="1509"/>
                    </a:cubicBezTo>
                    <a:cubicBezTo>
                      <a:pt x="929" y="1509"/>
                      <a:pt x="931" y="1509"/>
                      <a:pt x="933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41" y="1353"/>
                      <a:pt x="1348" y="1350"/>
                      <a:pt x="1355" y="1346"/>
                    </a:cubicBezTo>
                    <a:cubicBezTo>
                      <a:pt x="1365" y="1338"/>
                      <a:pt x="1373" y="1327"/>
                      <a:pt x="1383" y="1320"/>
                    </a:cubicBezTo>
                    <a:cubicBezTo>
                      <a:pt x="1386" y="1315"/>
                      <a:pt x="1390" y="1312"/>
                      <a:pt x="1393" y="1310"/>
                    </a:cubicBezTo>
                    <a:cubicBezTo>
                      <a:pt x="1432" y="1275"/>
                      <a:pt x="1465" y="1236"/>
                      <a:pt x="1491" y="1193"/>
                    </a:cubicBezTo>
                    <a:cubicBezTo>
                      <a:pt x="1554" y="1100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2" name="Google Shape;1502;p28"/>
              <p:cNvSpPr/>
              <p:nvPr/>
            </p:nvSpPr>
            <p:spPr>
              <a:xfrm rot="4501373">
                <a:off x="6825113" y="284555"/>
                <a:ext cx="91595" cy="84098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2" y="0"/>
                      <a:pt x="478" y="125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21" y="1559"/>
                      <a:pt x="1482" y="1428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0"/>
                      <a:pt x="1698" y="638"/>
                      <a:pt x="1608" y="432"/>
                    </a:cubicBezTo>
                    <a:cubicBezTo>
                      <a:pt x="1501" y="188"/>
                      <a:pt x="1279" y="19"/>
                      <a:pt x="1010" y="2"/>
                    </a:cubicBezTo>
                    <a:cubicBezTo>
                      <a:pt x="996" y="1"/>
                      <a:pt x="981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3" name="Google Shape;1503;p28"/>
              <p:cNvSpPr/>
              <p:nvPr/>
            </p:nvSpPr>
            <p:spPr>
              <a:xfrm rot="4501373">
                <a:off x="6914633" y="361674"/>
                <a:ext cx="103510" cy="95257"/>
              </a:xfrm>
              <a:custGeom>
                <a:rect b="b" l="l" r="r" t="t"/>
                <a:pathLst>
                  <a:path extrusionOk="0" h="1767" w="1920">
                    <a:moveTo>
                      <a:pt x="925" y="1"/>
                    </a:moveTo>
                    <a:cubicBezTo>
                      <a:pt x="761" y="1"/>
                      <a:pt x="599" y="47"/>
                      <a:pt x="461" y="149"/>
                    </a:cubicBezTo>
                    <a:cubicBezTo>
                      <a:pt x="115" y="405"/>
                      <a:pt x="1" y="913"/>
                      <a:pt x="271" y="1264"/>
                    </a:cubicBezTo>
                    <a:cubicBezTo>
                      <a:pt x="311" y="1376"/>
                      <a:pt x="372" y="1480"/>
                      <a:pt x="460" y="1564"/>
                    </a:cubicBezTo>
                    <a:cubicBezTo>
                      <a:pt x="606" y="1703"/>
                      <a:pt x="797" y="1767"/>
                      <a:pt x="990" y="1767"/>
                    </a:cubicBezTo>
                    <a:cubicBezTo>
                      <a:pt x="1214" y="1767"/>
                      <a:pt x="1439" y="1681"/>
                      <a:pt x="1601" y="1525"/>
                    </a:cubicBezTo>
                    <a:cubicBezTo>
                      <a:pt x="1914" y="1225"/>
                      <a:pt x="1920" y="682"/>
                      <a:pt x="1656" y="351"/>
                    </a:cubicBezTo>
                    <a:cubicBezTo>
                      <a:pt x="1483" y="133"/>
                      <a:pt x="1202" y="1"/>
                      <a:pt x="9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4" name="Google Shape;1504;p28"/>
              <p:cNvSpPr/>
              <p:nvPr/>
            </p:nvSpPr>
            <p:spPr>
              <a:xfrm rot="4501373">
                <a:off x="6847779" y="172928"/>
                <a:ext cx="88145" cy="81295"/>
              </a:xfrm>
              <a:custGeom>
                <a:rect b="b" l="l" r="r" t="t"/>
                <a:pathLst>
                  <a:path extrusionOk="0" h="1508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8"/>
                      <a:pt x="746" y="1483"/>
                      <a:pt x="848" y="1483"/>
                    </a:cubicBezTo>
                    <a:cubicBezTo>
                      <a:pt x="871" y="1498"/>
                      <a:pt x="897" y="1508"/>
                      <a:pt x="925" y="1508"/>
                    </a:cubicBezTo>
                    <a:cubicBezTo>
                      <a:pt x="927" y="1508"/>
                      <a:pt x="929" y="1507"/>
                      <a:pt x="931" y="1507"/>
                    </a:cubicBezTo>
                    <a:cubicBezTo>
                      <a:pt x="1079" y="1502"/>
                      <a:pt x="1218" y="1445"/>
                      <a:pt x="1332" y="1356"/>
                    </a:cubicBezTo>
                    <a:cubicBezTo>
                      <a:pt x="1339" y="1352"/>
                      <a:pt x="1348" y="1350"/>
                      <a:pt x="1353" y="1346"/>
                    </a:cubicBezTo>
                    <a:cubicBezTo>
                      <a:pt x="1365" y="1337"/>
                      <a:pt x="1371" y="1327"/>
                      <a:pt x="1381" y="1318"/>
                    </a:cubicBezTo>
                    <a:cubicBezTo>
                      <a:pt x="1385" y="1315"/>
                      <a:pt x="1388" y="1311"/>
                      <a:pt x="1392" y="1308"/>
                    </a:cubicBezTo>
                    <a:cubicBezTo>
                      <a:pt x="1430" y="1274"/>
                      <a:pt x="1463" y="1236"/>
                      <a:pt x="1489" y="1193"/>
                    </a:cubicBezTo>
                    <a:cubicBezTo>
                      <a:pt x="1554" y="1100"/>
                      <a:pt x="1599" y="994"/>
                      <a:pt x="1610" y="878"/>
                    </a:cubicBezTo>
                    <a:cubicBezTo>
                      <a:pt x="1612" y="864"/>
                      <a:pt x="1610" y="851"/>
                      <a:pt x="1612" y="836"/>
                    </a:cubicBezTo>
                    <a:lnTo>
                      <a:pt x="1612" y="835"/>
                    </a:lnTo>
                    <a:cubicBezTo>
                      <a:pt x="1635" y="685"/>
                      <a:pt x="1616" y="528"/>
                      <a:pt x="1532" y="383"/>
                    </a:cubicBezTo>
                    <a:cubicBezTo>
                      <a:pt x="1392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5" name="Google Shape;1505;p28"/>
              <p:cNvSpPr/>
              <p:nvPr/>
            </p:nvSpPr>
            <p:spPr>
              <a:xfrm rot="4501373">
                <a:off x="6952505" y="239865"/>
                <a:ext cx="88199" cy="81403"/>
              </a:xfrm>
              <a:custGeom>
                <a:rect b="b" l="l" r="r" t="t"/>
                <a:pathLst>
                  <a:path extrusionOk="0" h="1510" w="1636">
                    <a:moveTo>
                      <a:pt x="847" y="1"/>
                    </a:moveTo>
                    <a:cubicBezTo>
                      <a:pt x="653" y="1"/>
                      <a:pt x="461" y="73"/>
                      <a:pt x="322" y="230"/>
                    </a:cubicBezTo>
                    <a:cubicBezTo>
                      <a:pt x="1" y="597"/>
                      <a:pt x="70" y="1230"/>
                      <a:pt x="548" y="1428"/>
                    </a:cubicBezTo>
                    <a:cubicBezTo>
                      <a:pt x="640" y="1467"/>
                      <a:pt x="740" y="1483"/>
                      <a:pt x="837" y="1483"/>
                    </a:cubicBezTo>
                    <a:cubicBezTo>
                      <a:pt x="841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7" y="1509"/>
                    </a:cubicBezTo>
                    <a:cubicBezTo>
                      <a:pt x="929" y="1509"/>
                      <a:pt x="931" y="1509"/>
                      <a:pt x="933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41" y="1353"/>
                      <a:pt x="1348" y="1352"/>
                      <a:pt x="1356" y="1346"/>
                    </a:cubicBezTo>
                    <a:cubicBezTo>
                      <a:pt x="1366" y="1339"/>
                      <a:pt x="1373" y="1327"/>
                      <a:pt x="1383" y="1320"/>
                    </a:cubicBezTo>
                    <a:cubicBezTo>
                      <a:pt x="1386" y="1316"/>
                      <a:pt x="1389" y="1313"/>
                      <a:pt x="1393" y="1310"/>
                    </a:cubicBezTo>
                    <a:cubicBezTo>
                      <a:pt x="1432" y="1275"/>
                      <a:pt x="1464" y="1236"/>
                      <a:pt x="1491" y="1193"/>
                    </a:cubicBezTo>
                    <a:cubicBezTo>
                      <a:pt x="1555" y="1101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7"/>
                    </a:cubicBezTo>
                    <a:cubicBezTo>
                      <a:pt x="1635" y="686"/>
                      <a:pt x="1618" y="529"/>
                      <a:pt x="1534" y="385"/>
                    </a:cubicBezTo>
                    <a:cubicBezTo>
                      <a:pt x="1393" y="141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6" name="Google Shape;1506;p28"/>
              <p:cNvSpPr/>
              <p:nvPr/>
            </p:nvSpPr>
            <p:spPr>
              <a:xfrm rot="4501373">
                <a:off x="6727337" y="-45413"/>
                <a:ext cx="91542" cy="84098"/>
              </a:xfrm>
              <a:custGeom>
                <a:rect b="b" l="l" r="r" t="t"/>
                <a:pathLst>
                  <a:path extrusionOk="0" h="1560" w="1698">
                    <a:moveTo>
                      <a:pt x="964" y="1"/>
                    </a:moveTo>
                    <a:cubicBezTo>
                      <a:pt x="721" y="1"/>
                      <a:pt x="478" y="126"/>
                      <a:pt x="334" y="321"/>
                    </a:cubicBezTo>
                    <a:cubicBezTo>
                      <a:pt x="1" y="774"/>
                      <a:pt x="314" y="1481"/>
                      <a:pt x="866" y="1554"/>
                    </a:cubicBezTo>
                    <a:cubicBezTo>
                      <a:pt x="898" y="1558"/>
                      <a:pt x="929" y="1559"/>
                      <a:pt x="961" y="1559"/>
                    </a:cubicBezTo>
                    <a:cubicBezTo>
                      <a:pt x="1219" y="1559"/>
                      <a:pt x="1482" y="1429"/>
                      <a:pt x="1560" y="1167"/>
                    </a:cubicBezTo>
                    <a:cubicBezTo>
                      <a:pt x="1569" y="1137"/>
                      <a:pt x="1576" y="1105"/>
                      <a:pt x="1579" y="1073"/>
                    </a:cubicBezTo>
                    <a:cubicBezTo>
                      <a:pt x="1695" y="881"/>
                      <a:pt x="1697" y="639"/>
                      <a:pt x="1608" y="432"/>
                    </a:cubicBezTo>
                    <a:cubicBezTo>
                      <a:pt x="1500" y="189"/>
                      <a:pt x="1279" y="18"/>
                      <a:pt x="1011" y="2"/>
                    </a:cubicBezTo>
                    <a:cubicBezTo>
                      <a:pt x="995" y="1"/>
                      <a:pt x="979" y="1"/>
                      <a:pt x="9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7" name="Google Shape;1507;p28"/>
              <p:cNvSpPr/>
              <p:nvPr/>
            </p:nvSpPr>
            <p:spPr>
              <a:xfrm rot="4501373">
                <a:off x="6816891" y="31731"/>
                <a:ext cx="103402" cy="95257"/>
              </a:xfrm>
              <a:custGeom>
                <a:rect b="b" l="l" r="r" t="t"/>
                <a:pathLst>
                  <a:path extrusionOk="0" h="1767" w="1918">
                    <a:moveTo>
                      <a:pt x="924" y="0"/>
                    </a:moveTo>
                    <a:cubicBezTo>
                      <a:pt x="761" y="0"/>
                      <a:pt x="598" y="46"/>
                      <a:pt x="460" y="148"/>
                    </a:cubicBezTo>
                    <a:cubicBezTo>
                      <a:pt x="114" y="405"/>
                      <a:pt x="0" y="914"/>
                      <a:pt x="270" y="1263"/>
                    </a:cubicBezTo>
                    <a:cubicBezTo>
                      <a:pt x="310" y="1376"/>
                      <a:pt x="371" y="1481"/>
                      <a:pt x="459" y="1563"/>
                    </a:cubicBezTo>
                    <a:cubicBezTo>
                      <a:pt x="605" y="1702"/>
                      <a:pt x="796" y="1766"/>
                      <a:pt x="990" y="1766"/>
                    </a:cubicBezTo>
                    <a:cubicBezTo>
                      <a:pt x="1213" y="1766"/>
                      <a:pt x="1439" y="1680"/>
                      <a:pt x="1600" y="1524"/>
                    </a:cubicBezTo>
                    <a:cubicBezTo>
                      <a:pt x="1913" y="1224"/>
                      <a:pt x="1918" y="683"/>
                      <a:pt x="1655" y="350"/>
                    </a:cubicBezTo>
                    <a:cubicBezTo>
                      <a:pt x="1483" y="133"/>
                      <a:pt x="1201" y="0"/>
                      <a:pt x="9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8" name="Google Shape;1508;p28"/>
              <p:cNvSpPr/>
              <p:nvPr/>
            </p:nvSpPr>
            <p:spPr>
              <a:xfrm rot="4501373">
                <a:off x="6749929" y="-157069"/>
                <a:ext cx="88253" cy="81403"/>
              </a:xfrm>
              <a:custGeom>
                <a:rect b="b" l="l" r="r" t="t"/>
                <a:pathLst>
                  <a:path extrusionOk="0" h="1510" w="1637">
                    <a:moveTo>
                      <a:pt x="848" y="1"/>
                    </a:moveTo>
                    <a:cubicBezTo>
                      <a:pt x="653" y="1"/>
                      <a:pt x="461" y="73"/>
                      <a:pt x="323" y="231"/>
                    </a:cubicBezTo>
                    <a:cubicBezTo>
                      <a:pt x="0" y="597"/>
                      <a:pt x="71" y="1231"/>
                      <a:pt x="548" y="1428"/>
                    </a:cubicBezTo>
                    <a:cubicBezTo>
                      <a:pt x="641" y="1467"/>
                      <a:pt x="739" y="1483"/>
                      <a:pt x="837" y="1483"/>
                    </a:cubicBezTo>
                    <a:cubicBezTo>
                      <a:pt x="841" y="1483"/>
                      <a:pt x="846" y="1483"/>
                      <a:pt x="850" y="1483"/>
                    </a:cubicBezTo>
                    <a:cubicBezTo>
                      <a:pt x="873" y="1498"/>
                      <a:pt x="899" y="1509"/>
                      <a:pt x="927" y="1509"/>
                    </a:cubicBezTo>
                    <a:cubicBezTo>
                      <a:pt x="929" y="1509"/>
                      <a:pt x="930" y="1509"/>
                      <a:pt x="932" y="1509"/>
                    </a:cubicBezTo>
                    <a:cubicBezTo>
                      <a:pt x="1079" y="1503"/>
                      <a:pt x="1219" y="1446"/>
                      <a:pt x="1333" y="1358"/>
                    </a:cubicBezTo>
                    <a:cubicBezTo>
                      <a:pt x="1340" y="1353"/>
                      <a:pt x="1349" y="1352"/>
                      <a:pt x="1355" y="1346"/>
                    </a:cubicBezTo>
                    <a:cubicBezTo>
                      <a:pt x="1366" y="1339"/>
                      <a:pt x="1372" y="1329"/>
                      <a:pt x="1382" y="1320"/>
                    </a:cubicBezTo>
                    <a:cubicBezTo>
                      <a:pt x="1387" y="1317"/>
                      <a:pt x="1390" y="1313"/>
                      <a:pt x="1392" y="1310"/>
                    </a:cubicBezTo>
                    <a:cubicBezTo>
                      <a:pt x="1431" y="1275"/>
                      <a:pt x="1465" y="1236"/>
                      <a:pt x="1491" y="1193"/>
                    </a:cubicBezTo>
                    <a:cubicBezTo>
                      <a:pt x="1555" y="1101"/>
                      <a:pt x="1599" y="994"/>
                      <a:pt x="1612" y="880"/>
                    </a:cubicBezTo>
                    <a:cubicBezTo>
                      <a:pt x="1613" y="866"/>
                      <a:pt x="1612" y="851"/>
                      <a:pt x="1612" y="837"/>
                    </a:cubicBezTo>
                    <a:lnTo>
                      <a:pt x="1613" y="837"/>
                    </a:lnTo>
                    <a:cubicBezTo>
                      <a:pt x="1636" y="687"/>
                      <a:pt x="1618" y="529"/>
                      <a:pt x="1534" y="384"/>
                    </a:cubicBezTo>
                    <a:cubicBezTo>
                      <a:pt x="1394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9" name="Google Shape;1509;p28"/>
              <p:cNvSpPr/>
              <p:nvPr/>
            </p:nvSpPr>
            <p:spPr>
              <a:xfrm rot="4501373">
                <a:off x="6854743" y="-89998"/>
                <a:ext cx="88145" cy="81295"/>
              </a:xfrm>
              <a:custGeom>
                <a:rect b="b" l="l" r="r" t="t"/>
                <a:pathLst>
                  <a:path extrusionOk="0" h="1508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1" y="1498"/>
                      <a:pt x="897" y="1507"/>
                      <a:pt x="925" y="1507"/>
                    </a:cubicBezTo>
                    <a:cubicBezTo>
                      <a:pt x="927" y="1507"/>
                      <a:pt x="929" y="1507"/>
                      <a:pt x="931" y="1507"/>
                    </a:cubicBezTo>
                    <a:cubicBezTo>
                      <a:pt x="1079" y="1501"/>
                      <a:pt x="1218" y="1445"/>
                      <a:pt x="1333" y="1356"/>
                    </a:cubicBezTo>
                    <a:cubicBezTo>
                      <a:pt x="1341" y="1351"/>
                      <a:pt x="1348" y="1350"/>
                      <a:pt x="1355" y="1346"/>
                    </a:cubicBezTo>
                    <a:cubicBezTo>
                      <a:pt x="1365" y="1337"/>
                      <a:pt x="1372" y="1327"/>
                      <a:pt x="1382" y="1318"/>
                    </a:cubicBezTo>
                    <a:cubicBezTo>
                      <a:pt x="1385" y="1315"/>
                      <a:pt x="1388" y="1311"/>
                      <a:pt x="1393" y="1308"/>
                    </a:cubicBezTo>
                    <a:cubicBezTo>
                      <a:pt x="1431" y="1273"/>
                      <a:pt x="1463" y="1236"/>
                      <a:pt x="1489" y="1193"/>
                    </a:cubicBezTo>
                    <a:cubicBezTo>
                      <a:pt x="1554" y="1100"/>
                      <a:pt x="1599" y="994"/>
                      <a:pt x="1612" y="878"/>
                    </a:cubicBezTo>
                    <a:cubicBezTo>
                      <a:pt x="1613" y="864"/>
                      <a:pt x="1610" y="851"/>
                      <a:pt x="1612" y="836"/>
                    </a:cubicBezTo>
                    <a:cubicBezTo>
                      <a:pt x="1635" y="685"/>
                      <a:pt x="1618" y="527"/>
                      <a:pt x="1534" y="383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0" name="Google Shape;1510;p28"/>
              <p:cNvSpPr/>
              <p:nvPr/>
            </p:nvSpPr>
            <p:spPr>
              <a:xfrm rot="4501373">
                <a:off x="7179341" y="359045"/>
                <a:ext cx="91542" cy="84098"/>
              </a:xfrm>
              <a:custGeom>
                <a:rect b="b" l="l" r="r" t="t"/>
                <a:pathLst>
                  <a:path extrusionOk="0" h="1560" w="1698">
                    <a:moveTo>
                      <a:pt x="963" y="1"/>
                    </a:moveTo>
                    <a:cubicBezTo>
                      <a:pt x="719" y="1"/>
                      <a:pt x="476" y="126"/>
                      <a:pt x="332" y="321"/>
                    </a:cubicBezTo>
                    <a:cubicBezTo>
                      <a:pt x="0" y="774"/>
                      <a:pt x="312" y="1481"/>
                      <a:pt x="866" y="1553"/>
                    </a:cubicBezTo>
                    <a:cubicBezTo>
                      <a:pt x="897" y="1557"/>
                      <a:pt x="929" y="1559"/>
                      <a:pt x="960" y="1559"/>
                    </a:cubicBezTo>
                    <a:cubicBezTo>
                      <a:pt x="1218" y="1559"/>
                      <a:pt x="1480" y="1429"/>
                      <a:pt x="1558" y="1167"/>
                    </a:cubicBezTo>
                    <a:cubicBezTo>
                      <a:pt x="1569" y="1136"/>
                      <a:pt x="1574" y="1105"/>
                      <a:pt x="1579" y="1073"/>
                    </a:cubicBezTo>
                    <a:cubicBezTo>
                      <a:pt x="1694" y="881"/>
                      <a:pt x="1697" y="638"/>
                      <a:pt x="1606" y="432"/>
                    </a:cubicBezTo>
                    <a:lnTo>
                      <a:pt x="1606" y="431"/>
                    </a:lnTo>
                    <a:cubicBezTo>
                      <a:pt x="1499" y="188"/>
                      <a:pt x="1277" y="18"/>
                      <a:pt x="1010" y="2"/>
                    </a:cubicBezTo>
                    <a:cubicBezTo>
                      <a:pt x="995" y="1"/>
                      <a:pt x="979" y="1"/>
                      <a:pt x="9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1" name="Google Shape;1511;p28"/>
              <p:cNvSpPr/>
              <p:nvPr/>
            </p:nvSpPr>
            <p:spPr>
              <a:xfrm rot="4501373">
                <a:off x="7201965" y="247331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4" y="229"/>
                    </a:cubicBezTo>
                    <a:cubicBezTo>
                      <a:pt x="1" y="597"/>
                      <a:pt x="70" y="1229"/>
                      <a:pt x="549" y="1428"/>
                    </a:cubicBezTo>
                    <a:cubicBezTo>
                      <a:pt x="644" y="1468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3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48" y="1350"/>
                      <a:pt x="1355" y="1346"/>
                    </a:cubicBezTo>
                    <a:cubicBezTo>
                      <a:pt x="1366" y="1339"/>
                      <a:pt x="1373" y="1327"/>
                      <a:pt x="1383" y="1320"/>
                    </a:cubicBezTo>
                    <a:cubicBezTo>
                      <a:pt x="1386" y="1315"/>
                      <a:pt x="1390" y="1313"/>
                      <a:pt x="1393" y="1308"/>
                    </a:cubicBezTo>
                    <a:cubicBezTo>
                      <a:pt x="1432" y="1274"/>
                      <a:pt x="1465" y="1236"/>
                      <a:pt x="1491" y="1193"/>
                    </a:cubicBezTo>
                    <a:cubicBezTo>
                      <a:pt x="1555" y="1100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2" name="Google Shape;1512;p28"/>
              <p:cNvSpPr/>
              <p:nvPr/>
            </p:nvSpPr>
            <p:spPr>
              <a:xfrm rot="4501373">
                <a:off x="7087126" y="191661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3"/>
                      <a:pt x="324" y="230"/>
                    </a:cubicBezTo>
                    <a:cubicBezTo>
                      <a:pt x="0" y="597"/>
                      <a:pt x="70" y="1230"/>
                      <a:pt x="549" y="1428"/>
                    </a:cubicBezTo>
                    <a:cubicBezTo>
                      <a:pt x="640" y="1466"/>
                      <a:pt x="739" y="1483"/>
                      <a:pt x="836" y="1483"/>
                    </a:cubicBezTo>
                    <a:cubicBezTo>
                      <a:pt x="840" y="1483"/>
                      <a:pt x="845" y="1483"/>
                      <a:pt x="849" y="1483"/>
                    </a:cubicBezTo>
                    <a:cubicBezTo>
                      <a:pt x="873" y="1497"/>
                      <a:pt x="899" y="1509"/>
                      <a:pt x="927" y="1509"/>
                    </a:cubicBezTo>
                    <a:cubicBezTo>
                      <a:pt x="929" y="1509"/>
                      <a:pt x="931" y="1509"/>
                      <a:pt x="932" y="1508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41" y="1353"/>
                      <a:pt x="1348" y="1351"/>
                      <a:pt x="1355" y="1345"/>
                    </a:cubicBezTo>
                    <a:cubicBezTo>
                      <a:pt x="1365" y="1338"/>
                      <a:pt x="1373" y="1327"/>
                      <a:pt x="1383" y="1319"/>
                    </a:cubicBezTo>
                    <a:cubicBezTo>
                      <a:pt x="1386" y="1315"/>
                      <a:pt x="1390" y="1312"/>
                      <a:pt x="1393" y="1308"/>
                    </a:cubicBezTo>
                    <a:cubicBezTo>
                      <a:pt x="1432" y="1275"/>
                      <a:pt x="1465" y="1236"/>
                      <a:pt x="1491" y="1192"/>
                    </a:cubicBezTo>
                    <a:cubicBezTo>
                      <a:pt x="1554" y="1100"/>
                      <a:pt x="1599" y="993"/>
                      <a:pt x="1612" y="879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3" name="Google Shape;1513;p28"/>
              <p:cNvSpPr/>
              <p:nvPr/>
            </p:nvSpPr>
            <p:spPr>
              <a:xfrm rot="4501373">
                <a:off x="7061544" y="331017"/>
                <a:ext cx="88199" cy="81403"/>
              </a:xfrm>
              <a:custGeom>
                <a:rect b="b" l="l" r="r" t="t"/>
                <a:pathLst>
                  <a:path extrusionOk="0" h="1510" w="1636">
                    <a:moveTo>
                      <a:pt x="847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0" y="597"/>
                      <a:pt x="71" y="1229"/>
                      <a:pt x="549" y="1429"/>
                    </a:cubicBezTo>
                    <a:cubicBezTo>
                      <a:pt x="645" y="1469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3" y="1509"/>
                    </a:cubicBezTo>
                    <a:cubicBezTo>
                      <a:pt x="1080" y="1504"/>
                      <a:pt x="1220" y="1446"/>
                      <a:pt x="1334" y="1358"/>
                    </a:cubicBezTo>
                    <a:cubicBezTo>
                      <a:pt x="1341" y="1354"/>
                      <a:pt x="1350" y="1351"/>
                      <a:pt x="1355" y="1346"/>
                    </a:cubicBezTo>
                    <a:cubicBezTo>
                      <a:pt x="1367" y="1339"/>
                      <a:pt x="1373" y="1328"/>
                      <a:pt x="1383" y="1320"/>
                    </a:cubicBezTo>
                    <a:cubicBezTo>
                      <a:pt x="1387" y="1316"/>
                      <a:pt x="1390" y="1313"/>
                      <a:pt x="1393" y="1309"/>
                    </a:cubicBezTo>
                    <a:cubicBezTo>
                      <a:pt x="1432" y="1276"/>
                      <a:pt x="1465" y="1237"/>
                      <a:pt x="1491" y="1193"/>
                    </a:cubicBezTo>
                    <a:cubicBezTo>
                      <a:pt x="1556" y="1101"/>
                      <a:pt x="1599" y="994"/>
                      <a:pt x="1612" y="880"/>
                    </a:cubicBezTo>
                    <a:cubicBezTo>
                      <a:pt x="1614" y="866"/>
                      <a:pt x="1612" y="851"/>
                      <a:pt x="1612" y="837"/>
                    </a:cubicBezTo>
                    <a:cubicBezTo>
                      <a:pt x="1635" y="686"/>
                      <a:pt x="1618" y="530"/>
                      <a:pt x="1534" y="384"/>
                    </a:cubicBezTo>
                    <a:cubicBezTo>
                      <a:pt x="1394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4" name="Google Shape;1514;p28"/>
              <p:cNvSpPr/>
              <p:nvPr/>
            </p:nvSpPr>
            <p:spPr>
              <a:xfrm rot="4501373">
                <a:off x="7081571" y="29122"/>
                <a:ext cx="91542" cy="84044"/>
              </a:xfrm>
              <a:custGeom>
                <a:rect b="b" l="l" r="r" t="t"/>
                <a:pathLst>
                  <a:path extrusionOk="0" h="1559" w="1698">
                    <a:moveTo>
                      <a:pt x="967" y="0"/>
                    </a:moveTo>
                    <a:cubicBezTo>
                      <a:pt x="721" y="0"/>
                      <a:pt x="477" y="124"/>
                      <a:pt x="332" y="322"/>
                    </a:cubicBezTo>
                    <a:cubicBezTo>
                      <a:pt x="1" y="775"/>
                      <a:pt x="312" y="1480"/>
                      <a:pt x="866" y="1553"/>
                    </a:cubicBezTo>
                    <a:cubicBezTo>
                      <a:pt x="898" y="1557"/>
                      <a:pt x="931" y="1559"/>
                      <a:pt x="963" y="1559"/>
                    </a:cubicBezTo>
                    <a:cubicBezTo>
                      <a:pt x="1220" y="1559"/>
                      <a:pt x="1481" y="1427"/>
                      <a:pt x="1559" y="1167"/>
                    </a:cubicBezTo>
                    <a:cubicBezTo>
                      <a:pt x="1569" y="1137"/>
                      <a:pt x="1575" y="1105"/>
                      <a:pt x="1579" y="1073"/>
                    </a:cubicBezTo>
                    <a:cubicBezTo>
                      <a:pt x="1695" y="880"/>
                      <a:pt x="1697" y="638"/>
                      <a:pt x="1607" y="431"/>
                    </a:cubicBezTo>
                    <a:cubicBezTo>
                      <a:pt x="1500" y="188"/>
                      <a:pt x="1278" y="19"/>
                      <a:pt x="1011" y="1"/>
                    </a:cubicBezTo>
                    <a:cubicBezTo>
                      <a:pt x="996" y="1"/>
                      <a:pt x="981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5" name="Google Shape;1515;p28"/>
              <p:cNvSpPr/>
              <p:nvPr/>
            </p:nvSpPr>
            <p:spPr>
              <a:xfrm rot="4501373">
                <a:off x="7171083" y="106181"/>
                <a:ext cx="103510" cy="95257"/>
              </a:xfrm>
              <a:custGeom>
                <a:rect b="b" l="l" r="r" t="t"/>
                <a:pathLst>
                  <a:path extrusionOk="0" h="1767" w="1920">
                    <a:moveTo>
                      <a:pt x="926" y="1"/>
                    </a:moveTo>
                    <a:cubicBezTo>
                      <a:pt x="762" y="1"/>
                      <a:pt x="600" y="47"/>
                      <a:pt x="462" y="149"/>
                    </a:cubicBezTo>
                    <a:cubicBezTo>
                      <a:pt x="115" y="405"/>
                      <a:pt x="1" y="914"/>
                      <a:pt x="272" y="1265"/>
                    </a:cubicBezTo>
                    <a:cubicBezTo>
                      <a:pt x="311" y="1376"/>
                      <a:pt x="373" y="1481"/>
                      <a:pt x="460" y="1563"/>
                    </a:cubicBezTo>
                    <a:cubicBezTo>
                      <a:pt x="606" y="1703"/>
                      <a:pt x="798" y="1767"/>
                      <a:pt x="991" y="1767"/>
                    </a:cubicBezTo>
                    <a:cubicBezTo>
                      <a:pt x="1214" y="1767"/>
                      <a:pt x="1440" y="1681"/>
                      <a:pt x="1602" y="1526"/>
                    </a:cubicBezTo>
                    <a:cubicBezTo>
                      <a:pt x="1914" y="1226"/>
                      <a:pt x="1920" y="683"/>
                      <a:pt x="1656" y="351"/>
                    </a:cubicBezTo>
                    <a:cubicBezTo>
                      <a:pt x="1483" y="133"/>
                      <a:pt x="1203" y="1"/>
                      <a:pt x="9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6" name="Google Shape;1516;p28"/>
              <p:cNvSpPr/>
              <p:nvPr/>
            </p:nvSpPr>
            <p:spPr>
              <a:xfrm rot="4501373">
                <a:off x="7104229" y="-82619"/>
                <a:ext cx="88145" cy="81403"/>
              </a:xfrm>
              <a:custGeom>
                <a:rect b="b" l="l" r="r" t="t"/>
                <a:pathLst>
                  <a:path extrusionOk="0" h="1510" w="1635">
                    <a:moveTo>
                      <a:pt x="847" y="1"/>
                    </a:moveTo>
                    <a:cubicBezTo>
                      <a:pt x="652" y="1"/>
                      <a:pt x="460" y="73"/>
                      <a:pt x="322" y="231"/>
                    </a:cubicBezTo>
                    <a:cubicBezTo>
                      <a:pt x="0" y="597"/>
                      <a:pt x="69" y="1231"/>
                      <a:pt x="547" y="1430"/>
                    </a:cubicBezTo>
                    <a:cubicBezTo>
                      <a:pt x="640" y="1467"/>
                      <a:pt x="739" y="1483"/>
                      <a:pt x="836" y="1483"/>
                    </a:cubicBezTo>
                    <a:cubicBezTo>
                      <a:pt x="840" y="1483"/>
                      <a:pt x="844" y="1483"/>
                      <a:pt x="848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9" y="1503"/>
                      <a:pt x="1218" y="1446"/>
                      <a:pt x="1333" y="1358"/>
                    </a:cubicBezTo>
                    <a:cubicBezTo>
                      <a:pt x="1340" y="1353"/>
                      <a:pt x="1348" y="1352"/>
                      <a:pt x="1355" y="1346"/>
                    </a:cubicBezTo>
                    <a:cubicBezTo>
                      <a:pt x="1365" y="1339"/>
                      <a:pt x="1372" y="1329"/>
                      <a:pt x="1382" y="1320"/>
                    </a:cubicBezTo>
                    <a:cubicBezTo>
                      <a:pt x="1385" y="1317"/>
                      <a:pt x="1388" y="1313"/>
                      <a:pt x="1392" y="1310"/>
                    </a:cubicBezTo>
                    <a:cubicBezTo>
                      <a:pt x="1431" y="1275"/>
                      <a:pt x="1463" y="1236"/>
                      <a:pt x="1489" y="1193"/>
                    </a:cubicBezTo>
                    <a:cubicBezTo>
                      <a:pt x="1554" y="1101"/>
                      <a:pt x="1599" y="995"/>
                      <a:pt x="1612" y="880"/>
                    </a:cubicBezTo>
                    <a:cubicBezTo>
                      <a:pt x="1613" y="866"/>
                      <a:pt x="1610" y="851"/>
                      <a:pt x="1612" y="837"/>
                    </a:cubicBezTo>
                    <a:cubicBezTo>
                      <a:pt x="1635" y="687"/>
                      <a:pt x="1618" y="529"/>
                      <a:pt x="1534" y="385"/>
                    </a:cubicBezTo>
                    <a:cubicBezTo>
                      <a:pt x="1393" y="141"/>
                      <a:pt x="1117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7" name="Google Shape;1517;p28"/>
              <p:cNvSpPr/>
              <p:nvPr/>
            </p:nvSpPr>
            <p:spPr>
              <a:xfrm rot="4501373">
                <a:off x="6989357" y="-138262"/>
                <a:ext cx="88199" cy="81295"/>
              </a:xfrm>
              <a:custGeom>
                <a:rect b="b" l="l" r="r" t="t"/>
                <a:pathLst>
                  <a:path extrusionOk="0" h="1508" w="1636">
                    <a:moveTo>
                      <a:pt x="847" y="1"/>
                    </a:moveTo>
                    <a:cubicBezTo>
                      <a:pt x="653" y="1"/>
                      <a:pt x="461" y="73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9"/>
                      <a:pt x="747" y="1483"/>
                      <a:pt x="849" y="1483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9" y="1446"/>
                      <a:pt x="1334" y="1356"/>
                    </a:cubicBezTo>
                    <a:cubicBezTo>
                      <a:pt x="1341" y="1352"/>
                      <a:pt x="1348" y="1350"/>
                      <a:pt x="1356" y="1346"/>
                    </a:cubicBezTo>
                    <a:cubicBezTo>
                      <a:pt x="1366" y="1337"/>
                      <a:pt x="1373" y="1327"/>
                      <a:pt x="1383" y="1319"/>
                    </a:cubicBezTo>
                    <a:cubicBezTo>
                      <a:pt x="1386" y="1316"/>
                      <a:pt x="1389" y="1312"/>
                      <a:pt x="1393" y="1309"/>
                    </a:cubicBezTo>
                    <a:cubicBezTo>
                      <a:pt x="1432" y="1274"/>
                      <a:pt x="1464" y="1235"/>
                      <a:pt x="1490" y="1193"/>
                    </a:cubicBezTo>
                    <a:cubicBezTo>
                      <a:pt x="1555" y="1101"/>
                      <a:pt x="1600" y="994"/>
                      <a:pt x="1613" y="879"/>
                    </a:cubicBezTo>
                    <a:cubicBezTo>
                      <a:pt x="1614" y="864"/>
                      <a:pt x="1611" y="850"/>
                      <a:pt x="1613" y="835"/>
                    </a:cubicBezTo>
                    <a:cubicBezTo>
                      <a:pt x="1636" y="685"/>
                      <a:pt x="1618" y="528"/>
                      <a:pt x="1535" y="384"/>
                    </a:cubicBezTo>
                    <a:cubicBezTo>
                      <a:pt x="1393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8" name="Google Shape;1518;p28"/>
              <p:cNvSpPr/>
              <p:nvPr/>
            </p:nvSpPr>
            <p:spPr>
              <a:xfrm rot="4501373">
                <a:off x="7209023" y="-15522"/>
                <a:ext cx="88091" cy="81295"/>
              </a:xfrm>
              <a:custGeom>
                <a:rect b="b" l="l" r="r" t="t"/>
                <a:pathLst>
                  <a:path extrusionOk="0" h="1508" w="1634">
                    <a:moveTo>
                      <a:pt x="846" y="0"/>
                    </a:moveTo>
                    <a:cubicBezTo>
                      <a:pt x="651" y="0"/>
                      <a:pt x="459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2" y="1498"/>
                      <a:pt x="897" y="1507"/>
                      <a:pt x="925" y="1507"/>
                    </a:cubicBezTo>
                    <a:cubicBezTo>
                      <a:pt x="927" y="1507"/>
                      <a:pt x="929" y="1507"/>
                      <a:pt x="931" y="1507"/>
                    </a:cubicBezTo>
                    <a:cubicBezTo>
                      <a:pt x="1078" y="1501"/>
                      <a:pt x="1218" y="1445"/>
                      <a:pt x="1332" y="1357"/>
                    </a:cubicBezTo>
                    <a:cubicBezTo>
                      <a:pt x="1339" y="1353"/>
                      <a:pt x="1348" y="1350"/>
                      <a:pt x="1354" y="1346"/>
                    </a:cubicBezTo>
                    <a:cubicBezTo>
                      <a:pt x="1365" y="1338"/>
                      <a:pt x="1371" y="1327"/>
                      <a:pt x="1381" y="1318"/>
                    </a:cubicBezTo>
                    <a:cubicBezTo>
                      <a:pt x="1385" y="1315"/>
                      <a:pt x="1388" y="1312"/>
                      <a:pt x="1393" y="1308"/>
                    </a:cubicBezTo>
                    <a:cubicBezTo>
                      <a:pt x="1430" y="1273"/>
                      <a:pt x="1463" y="1236"/>
                      <a:pt x="1489" y="1193"/>
                    </a:cubicBezTo>
                    <a:cubicBezTo>
                      <a:pt x="1554" y="1100"/>
                      <a:pt x="1599" y="993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lnTo>
                      <a:pt x="1610" y="836"/>
                    </a:lnTo>
                    <a:cubicBezTo>
                      <a:pt x="1633" y="685"/>
                      <a:pt x="1616" y="529"/>
                      <a:pt x="1532" y="383"/>
                    </a:cubicBezTo>
                    <a:cubicBezTo>
                      <a:pt x="1392" y="140"/>
                      <a:pt x="1116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9" name="Google Shape;1519;p28"/>
              <p:cNvSpPr/>
              <p:nvPr/>
            </p:nvSpPr>
            <p:spPr>
              <a:xfrm rot="4501373">
                <a:off x="6963774" y="1095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8" y="1"/>
                    </a:moveTo>
                    <a:cubicBezTo>
                      <a:pt x="654" y="1"/>
                      <a:pt x="462" y="73"/>
                      <a:pt x="324" y="230"/>
                    </a:cubicBezTo>
                    <a:cubicBezTo>
                      <a:pt x="1" y="597"/>
                      <a:pt x="70" y="1230"/>
                      <a:pt x="549" y="1429"/>
                    </a:cubicBezTo>
                    <a:cubicBezTo>
                      <a:pt x="640" y="1467"/>
                      <a:pt x="740" y="1483"/>
                      <a:pt x="838" y="1483"/>
                    </a:cubicBezTo>
                    <a:cubicBezTo>
                      <a:pt x="842" y="1483"/>
                      <a:pt x="846" y="1483"/>
                      <a:pt x="851" y="1483"/>
                    </a:cubicBezTo>
                    <a:cubicBezTo>
                      <a:pt x="874" y="1498"/>
                      <a:pt x="900" y="1509"/>
                      <a:pt x="928" y="1509"/>
                    </a:cubicBezTo>
                    <a:cubicBezTo>
                      <a:pt x="930" y="1509"/>
                      <a:pt x="931" y="1509"/>
                      <a:pt x="933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48" y="1351"/>
                      <a:pt x="1356" y="1346"/>
                    </a:cubicBezTo>
                    <a:cubicBezTo>
                      <a:pt x="1366" y="1338"/>
                      <a:pt x="1373" y="1328"/>
                      <a:pt x="1383" y="1320"/>
                    </a:cubicBezTo>
                    <a:cubicBezTo>
                      <a:pt x="1386" y="1317"/>
                      <a:pt x="1390" y="1312"/>
                      <a:pt x="1393" y="1310"/>
                    </a:cubicBezTo>
                    <a:cubicBezTo>
                      <a:pt x="1432" y="1275"/>
                      <a:pt x="1465" y="1236"/>
                      <a:pt x="1491" y="1194"/>
                    </a:cubicBezTo>
                    <a:cubicBezTo>
                      <a:pt x="1555" y="1100"/>
                      <a:pt x="1600" y="995"/>
                      <a:pt x="1613" y="880"/>
                    </a:cubicBezTo>
                    <a:cubicBezTo>
                      <a:pt x="1614" y="865"/>
                      <a:pt x="1613" y="851"/>
                      <a:pt x="1613" y="836"/>
                    </a:cubicBezTo>
                    <a:cubicBezTo>
                      <a:pt x="1636" y="686"/>
                      <a:pt x="1618" y="529"/>
                      <a:pt x="1535" y="385"/>
                    </a:cubicBezTo>
                    <a:cubicBezTo>
                      <a:pt x="1394" y="140"/>
                      <a:pt x="1119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0" name="Google Shape;1520;p28"/>
              <p:cNvSpPr/>
              <p:nvPr/>
            </p:nvSpPr>
            <p:spPr>
              <a:xfrm rot="4501373">
                <a:off x="6999696" y="122379"/>
                <a:ext cx="88199" cy="81295"/>
              </a:xfrm>
              <a:custGeom>
                <a:rect b="b" l="l" r="r" t="t"/>
                <a:pathLst>
                  <a:path extrusionOk="0" h="1508" w="1636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1" y="597"/>
                      <a:pt x="70" y="1229"/>
                      <a:pt x="547" y="1428"/>
                    </a:cubicBezTo>
                    <a:cubicBezTo>
                      <a:pt x="644" y="1468"/>
                      <a:pt x="747" y="1483"/>
                      <a:pt x="849" y="1483"/>
                    </a:cubicBezTo>
                    <a:cubicBezTo>
                      <a:pt x="872" y="1496"/>
                      <a:pt x="898" y="1507"/>
                      <a:pt x="926" y="1507"/>
                    </a:cubicBezTo>
                    <a:cubicBezTo>
                      <a:pt x="928" y="1507"/>
                      <a:pt x="930" y="1507"/>
                      <a:pt x="931" y="1507"/>
                    </a:cubicBezTo>
                    <a:cubicBezTo>
                      <a:pt x="1078" y="1501"/>
                      <a:pt x="1218" y="1445"/>
                      <a:pt x="1332" y="1356"/>
                    </a:cubicBezTo>
                    <a:cubicBezTo>
                      <a:pt x="1340" y="1351"/>
                      <a:pt x="1348" y="1350"/>
                      <a:pt x="1354" y="1346"/>
                    </a:cubicBezTo>
                    <a:cubicBezTo>
                      <a:pt x="1366" y="1338"/>
                      <a:pt x="1371" y="1327"/>
                      <a:pt x="1381" y="1318"/>
                    </a:cubicBezTo>
                    <a:cubicBezTo>
                      <a:pt x="1386" y="1315"/>
                      <a:pt x="1389" y="1311"/>
                      <a:pt x="1392" y="1308"/>
                    </a:cubicBezTo>
                    <a:cubicBezTo>
                      <a:pt x="1430" y="1273"/>
                      <a:pt x="1464" y="1236"/>
                      <a:pt x="1490" y="1193"/>
                    </a:cubicBezTo>
                    <a:cubicBezTo>
                      <a:pt x="1555" y="1100"/>
                      <a:pt x="1599" y="994"/>
                      <a:pt x="1611" y="878"/>
                    </a:cubicBezTo>
                    <a:cubicBezTo>
                      <a:pt x="1612" y="864"/>
                      <a:pt x="1611" y="851"/>
                      <a:pt x="1611" y="836"/>
                    </a:cubicBezTo>
                    <a:lnTo>
                      <a:pt x="1612" y="836"/>
                    </a:lnTo>
                    <a:cubicBezTo>
                      <a:pt x="1635" y="685"/>
                      <a:pt x="1617" y="529"/>
                      <a:pt x="1533" y="383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1" name="Google Shape;1521;p28"/>
              <p:cNvSpPr/>
              <p:nvPr/>
            </p:nvSpPr>
            <p:spPr>
              <a:xfrm rot="4501373">
                <a:off x="6983768" y="-300880"/>
                <a:ext cx="91595" cy="84098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3" y="0"/>
                      <a:pt x="478" y="126"/>
                      <a:pt x="334" y="322"/>
                    </a:cubicBezTo>
                    <a:cubicBezTo>
                      <a:pt x="1" y="775"/>
                      <a:pt x="314" y="1481"/>
                      <a:pt x="866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2" y="1429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2"/>
                      <a:pt x="1699" y="638"/>
                      <a:pt x="1608" y="432"/>
                    </a:cubicBezTo>
                    <a:cubicBezTo>
                      <a:pt x="1501" y="189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2" name="Google Shape;1522;p28"/>
              <p:cNvSpPr/>
              <p:nvPr/>
            </p:nvSpPr>
            <p:spPr>
              <a:xfrm rot="4501373">
                <a:off x="7073341" y="-223762"/>
                <a:ext cx="103402" cy="95257"/>
              </a:xfrm>
              <a:custGeom>
                <a:rect b="b" l="l" r="r" t="t"/>
                <a:pathLst>
                  <a:path extrusionOk="0" h="1767" w="1918">
                    <a:moveTo>
                      <a:pt x="924" y="1"/>
                    </a:moveTo>
                    <a:cubicBezTo>
                      <a:pt x="761" y="1"/>
                      <a:pt x="598" y="47"/>
                      <a:pt x="460" y="148"/>
                    </a:cubicBezTo>
                    <a:cubicBezTo>
                      <a:pt x="114" y="405"/>
                      <a:pt x="0" y="915"/>
                      <a:pt x="270" y="1264"/>
                    </a:cubicBezTo>
                    <a:cubicBezTo>
                      <a:pt x="310" y="1376"/>
                      <a:pt x="371" y="1480"/>
                      <a:pt x="459" y="1564"/>
                    </a:cubicBezTo>
                    <a:cubicBezTo>
                      <a:pt x="606" y="1703"/>
                      <a:pt x="797" y="1767"/>
                      <a:pt x="990" y="1767"/>
                    </a:cubicBezTo>
                    <a:cubicBezTo>
                      <a:pt x="1213" y="1767"/>
                      <a:pt x="1439" y="1681"/>
                      <a:pt x="1600" y="1525"/>
                    </a:cubicBezTo>
                    <a:cubicBezTo>
                      <a:pt x="1913" y="1225"/>
                      <a:pt x="1918" y="682"/>
                      <a:pt x="1655" y="350"/>
                    </a:cubicBezTo>
                    <a:cubicBezTo>
                      <a:pt x="1483" y="133"/>
                      <a:pt x="1201" y="1"/>
                      <a:pt x="9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3" name="Google Shape;1523;p28"/>
              <p:cNvSpPr/>
              <p:nvPr/>
            </p:nvSpPr>
            <p:spPr>
              <a:xfrm rot="4501373">
                <a:off x="6901886" y="-207669"/>
                <a:ext cx="88199" cy="81403"/>
              </a:xfrm>
              <a:custGeom>
                <a:rect b="b" l="l" r="r" t="t"/>
                <a:pathLst>
                  <a:path extrusionOk="0" h="1510" w="1636">
                    <a:moveTo>
                      <a:pt x="848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1" y="597"/>
                      <a:pt x="71" y="1230"/>
                      <a:pt x="549" y="1428"/>
                    </a:cubicBezTo>
                    <a:cubicBezTo>
                      <a:pt x="642" y="1467"/>
                      <a:pt x="740" y="1483"/>
                      <a:pt x="838" y="1483"/>
                    </a:cubicBezTo>
                    <a:cubicBezTo>
                      <a:pt x="842" y="1483"/>
                      <a:pt x="846" y="1483"/>
                      <a:pt x="850" y="1483"/>
                    </a:cubicBezTo>
                    <a:cubicBezTo>
                      <a:pt x="874" y="1498"/>
                      <a:pt x="899" y="1509"/>
                      <a:pt x="928" y="1509"/>
                    </a:cubicBezTo>
                    <a:cubicBezTo>
                      <a:pt x="929" y="1509"/>
                      <a:pt x="931" y="1509"/>
                      <a:pt x="933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50" y="1352"/>
                      <a:pt x="1355" y="1346"/>
                    </a:cubicBezTo>
                    <a:cubicBezTo>
                      <a:pt x="1367" y="1339"/>
                      <a:pt x="1373" y="1327"/>
                      <a:pt x="1383" y="1320"/>
                    </a:cubicBezTo>
                    <a:cubicBezTo>
                      <a:pt x="1387" y="1317"/>
                      <a:pt x="1390" y="1313"/>
                      <a:pt x="1393" y="1310"/>
                    </a:cubicBezTo>
                    <a:cubicBezTo>
                      <a:pt x="1432" y="1275"/>
                      <a:pt x="1465" y="1236"/>
                      <a:pt x="1491" y="1193"/>
                    </a:cubicBezTo>
                    <a:cubicBezTo>
                      <a:pt x="1556" y="1101"/>
                      <a:pt x="1599" y="995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5"/>
                    </a:cubicBezTo>
                    <a:cubicBezTo>
                      <a:pt x="1394" y="141"/>
                      <a:pt x="1119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4" name="Google Shape;1524;p28"/>
              <p:cNvSpPr/>
              <p:nvPr/>
            </p:nvSpPr>
            <p:spPr>
              <a:xfrm rot="4501373">
                <a:off x="6366742" y="413484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1" y="598"/>
                      <a:pt x="71" y="1230"/>
                      <a:pt x="549" y="1429"/>
                    </a:cubicBezTo>
                    <a:cubicBezTo>
                      <a:pt x="646" y="1468"/>
                      <a:pt x="748" y="1484"/>
                      <a:pt x="851" y="1484"/>
                    </a:cubicBezTo>
                    <a:cubicBezTo>
                      <a:pt x="874" y="1497"/>
                      <a:pt x="899" y="1508"/>
                      <a:pt x="928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2"/>
                      <a:pt x="1350" y="1351"/>
                      <a:pt x="1356" y="1347"/>
                    </a:cubicBezTo>
                    <a:cubicBezTo>
                      <a:pt x="1367" y="1338"/>
                      <a:pt x="1373" y="1328"/>
                      <a:pt x="1383" y="1319"/>
                    </a:cubicBezTo>
                    <a:cubicBezTo>
                      <a:pt x="1387" y="1316"/>
                      <a:pt x="1390" y="1312"/>
                      <a:pt x="1393" y="1309"/>
                    </a:cubicBezTo>
                    <a:cubicBezTo>
                      <a:pt x="1432" y="1275"/>
                      <a:pt x="1465" y="1236"/>
                      <a:pt x="1491" y="1194"/>
                    </a:cubicBezTo>
                    <a:cubicBezTo>
                      <a:pt x="1556" y="1101"/>
                      <a:pt x="1599" y="995"/>
                      <a:pt x="1612" y="879"/>
                    </a:cubicBezTo>
                    <a:cubicBezTo>
                      <a:pt x="1614" y="865"/>
                      <a:pt x="1612" y="850"/>
                      <a:pt x="1612" y="836"/>
                    </a:cubicBezTo>
                    <a:cubicBezTo>
                      <a:pt x="1636" y="686"/>
                      <a:pt x="1618" y="529"/>
                      <a:pt x="1534" y="384"/>
                    </a:cubicBezTo>
                    <a:cubicBezTo>
                      <a:pt x="1394" y="141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5" name="Google Shape;1525;p28"/>
              <p:cNvSpPr/>
              <p:nvPr/>
            </p:nvSpPr>
            <p:spPr>
              <a:xfrm rot="4501373">
                <a:off x="6267099" y="112421"/>
                <a:ext cx="88145" cy="81349"/>
              </a:xfrm>
              <a:custGeom>
                <a:rect b="b" l="l" r="r" t="t"/>
                <a:pathLst>
                  <a:path extrusionOk="0" h="1509" w="1635">
                    <a:moveTo>
                      <a:pt x="846" y="1"/>
                    </a:moveTo>
                    <a:cubicBezTo>
                      <a:pt x="651" y="1"/>
                      <a:pt x="459" y="73"/>
                      <a:pt x="322" y="230"/>
                    </a:cubicBezTo>
                    <a:cubicBezTo>
                      <a:pt x="0" y="597"/>
                      <a:pt x="69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8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9" y="1503"/>
                      <a:pt x="1218" y="1445"/>
                      <a:pt x="1333" y="1357"/>
                    </a:cubicBezTo>
                    <a:cubicBezTo>
                      <a:pt x="1339" y="1353"/>
                      <a:pt x="1348" y="1351"/>
                      <a:pt x="1355" y="1346"/>
                    </a:cubicBezTo>
                    <a:cubicBezTo>
                      <a:pt x="1365" y="1338"/>
                      <a:pt x="1372" y="1328"/>
                      <a:pt x="1381" y="1320"/>
                    </a:cubicBezTo>
                    <a:cubicBezTo>
                      <a:pt x="1385" y="1315"/>
                      <a:pt x="1388" y="1313"/>
                      <a:pt x="1392" y="1310"/>
                    </a:cubicBezTo>
                    <a:cubicBezTo>
                      <a:pt x="1431" y="1275"/>
                      <a:pt x="1463" y="1236"/>
                      <a:pt x="1489" y="1193"/>
                    </a:cubicBezTo>
                    <a:cubicBezTo>
                      <a:pt x="1554" y="1100"/>
                      <a:pt x="1599" y="995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cubicBezTo>
                      <a:pt x="1635" y="686"/>
                      <a:pt x="1616" y="529"/>
                      <a:pt x="1532" y="385"/>
                    </a:cubicBezTo>
                    <a:cubicBezTo>
                      <a:pt x="1392" y="140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6" name="Google Shape;1526;p28"/>
              <p:cNvSpPr/>
              <p:nvPr/>
            </p:nvSpPr>
            <p:spPr>
              <a:xfrm rot="4501373">
                <a:off x="6568735" y="540008"/>
                <a:ext cx="91542" cy="84098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3" y="1"/>
                      <a:pt x="478" y="126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19" y="1559"/>
                      <a:pt x="1482" y="1428"/>
                      <a:pt x="1560" y="1168"/>
                    </a:cubicBezTo>
                    <a:cubicBezTo>
                      <a:pt x="1569" y="1138"/>
                      <a:pt x="1574" y="1106"/>
                      <a:pt x="1579" y="1074"/>
                    </a:cubicBezTo>
                    <a:cubicBezTo>
                      <a:pt x="1694" y="881"/>
                      <a:pt x="1697" y="638"/>
                      <a:pt x="1606" y="432"/>
                    </a:cubicBezTo>
                    <a:cubicBezTo>
                      <a:pt x="1499" y="190"/>
                      <a:pt x="1279" y="19"/>
                      <a:pt x="1010" y="2"/>
                    </a:cubicBezTo>
                    <a:cubicBezTo>
                      <a:pt x="996" y="1"/>
                      <a:pt x="981" y="1"/>
                      <a:pt x="9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7" name="Google Shape;1527;p28"/>
              <p:cNvSpPr/>
              <p:nvPr/>
            </p:nvSpPr>
            <p:spPr>
              <a:xfrm rot="4501373">
                <a:off x="6591333" y="428329"/>
                <a:ext cx="88199" cy="81295"/>
              </a:xfrm>
              <a:custGeom>
                <a:rect b="b" l="l" r="r" t="t"/>
                <a:pathLst>
                  <a:path extrusionOk="0" h="1508" w="1636">
                    <a:moveTo>
                      <a:pt x="848" y="1"/>
                    </a:moveTo>
                    <a:cubicBezTo>
                      <a:pt x="653" y="1"/>
                      <a:pt x="461" y="73"/>
                      <a:pt x="324" y="229"/>
                    </a:cubicBezTo>
                    <a:cubicBezTo>
                      <a:pt x="1" y="597"/>
                      <a:pt x="71" y="1229"/>
                      <a:pt x="549" y="1428"/>
                    </a:cubicBezTo>
                    <a:cubicBezTo>
                      <a:pt x="646" y="1469"/>
                      <a:pt x="748" y="1483"/>
                      <a:pt x="850" y="1483"/>
                    </a:cubicBezTo>
                    <a:cubicBezTo>
                      <a:pt x="873" y="1498"/>
                      <a:pt x="899" y="1508"/>
                      <a:pt x="927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2"/>
                      <a:pt x="1220" y="1446"/>
                      <a:pt x="1334" y="1358"/>
                    </a:cubicBezTo>
                    <a:cubicBezTo>
                      <a:pt x="1341" y="1352"/>
                      <a:pt x="1350" y="1350"/>
                      <a:pt x="1355" y="1346"/>
                    </a:cubicBezTo>
                    <a:cubicBezTo>
                      <a:pt x="1367" y="1339"/>
                      <a:pt x="1373" y="1327"/>
                      <a:pt x="1383" y="1319"/>
                    </a:cubicBezTo>
                    <a:cubicBezTo>
                      <a:pt x="1387" y="1316"/>
                      <a:pt x="1390" y="1313"/>
                      <a:pt x="1393" y="1309"/>
                    </a:cubicBezTo>
                    <a:cubicBezTo>
                      <a:pt x="1432" y="1274"/>
                      <a:pt x="1465" y="1236"/>
                      <a:pt x="1491" y="1193"/>
                    </a:cubicBezTo>
                    <a:cubicBezTo>
                      <a:pt x="1556" y="1101"/>
                      <a:pt x="1599" y="994"/>
                      <a:pt x="1612" y="880"/>
                    </a:cubicBezTo>
                    <a:cubicBezTo>
                      <a:pt x="1614" y="866"/>
                      <a:pt x="1612" y="851"/>
                      <a:pt x="1612" y="837"/>
                    </a:cubicBezTo>
                    <a:cubicBezTo>
                      <a:pt x="1635" y="685"/>
                      <a:pt x="1618" y="529"/>
                      <a:pt x="1534" y="384"/>
                    </a:cubicBezTo>
                    <a:cubicBezTo>
                      <a:pt x="1394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8" name="Google Shape;1528;p28"/>
              <p:cNvSpPr/>
              <p:nvPr/>
            </p:nvSpPr>
            <p:spPr>
              <a:xfrm rot="4501373">
                <a:off x="6476468" y="372638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4" y="229"/>
                    </a:cubicBezTo>
                    <a:cubicBezTo>
                      <a:pt x="0" y="597"/>
                      <a:pt x="71" y="1229"/>
                      <a:pt x="549" y="1428"/>
                    </a:cubicBezTo>
                    <a:cubicBezTo>
                      <a:pt x="645" y="1468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2" y="1509"/>
                    </a:cubicBezTo>
                    <a:cubicBezTo>
                      <a:pt x="1080" y="1503"/>
                      <a:pt x="1220" y="1445"/>
                      <a:pt x="1334" y="1357"/>
                    </a:cubicBezTo>
                    <a:cubicBezTo>
                      <a:pt x="1341" y="1353"/>
                      <a:pt x="1349" y="1350"/>
                      <a:pt x="1355" y="1346"/>
                    </a:cubicBezTo>
                    <a:cubicBezTo>
                      <a:pt x="1367" y="1339"/>
                      <a:pt x="1373" y="1327"/>
                      <a:pt x="1383" y="1320"/>
                    </a:cubicBezTo>
                    <a:cubicBezTo>
                      <a:pt x="1387" y="1315"/>
                      <a:pt x="1390" y="1313"/>
                      <a:pt x="1393" y="1308"/>
                    </a:cubicBezTo>
                    <a:cubicBezTo>
                      <a:pt x="1432" y="1275"/>
                      <a:pt x="1465" y="1236"/>
                      <a:pt x="1491" y="1193"/>
                    </a:cubicBezTo>
                    <a:cubicBezTo>
                      <a:pt x="1556" y="1100"/>
                      <a:pt x="1599" y="994"/>
                      <a:pt x="1612" y="880"/>
                    </a:cubicBezTo>
                    <a:cubicBezTo>
                      <a:pt x="1614" y="865"/>
                      <a:pt x="1612" y="851"/>
                      <a:pt x="1612" y="836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7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9" name="Google Shape;1529;p28"/>
              <p:cNvSpPr/>
              <p:nvPr/>
            </p:nvSpPr>
            <p:spPr>
              <a:xfrm rot="4501373">
                <a:off x="6696081" y="495378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2" y="230"/>
                    </a:cubicBezTo>
                    <a:cubicBezTo>
                      <a:pt x="1" y="596"/>
                      <a:pt x="70" y="1230"/>
                      <a:pt x="548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1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1" y="1352"/>
                      <a:pt x="1348" y="1351"/>
                      <a:pt x="1356" y="1345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2" y="1274"/>
                      <a:pt x="1464" y="1236"/>
                      <a:pt x="1491" y="1192"/>
                    </a:cubicBezTo>
                    <a:cubicBezTo>
                      <a:pt x="1555" y="1100"/>
                      <a:pt x="1599" y="993"/>
                      <a:pt x="1612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4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0" name="Google Shape;1530;p28"/>
              <p:cNvSpPr/>
              <p:nvPr/>
            </p:nvSpPr>
            <p:spPr>
              <a:xfrm rot="4501373">
                <a:off x="6450900" y="512101"/>
                <a:ext cx="88199" cy="81295"/>
              </a:xfrm>
              <a:custGeom>
                <a:rect b="b" l="l" r="r" t="t"/>
                <a:pathLst>
                  <a:path extrusionOk="0" h="1508" w="1636">
                    <a:moveTo>
                      <a:pt x="847" y="0"/>
                    </a:moveTo>
                    <a:cubicBezTo>
                      <a:pt x="653" y="0"/>
                      <a:pt x="461" y="72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8"/>
                      <a:pt x="747" y="1483"/>
                      <a:pt x="849" y="1483"/>
                    </a:cubicBezTo>
                    <a:cubicBezTo>
                      <a:pt x="872" y="1498"/>
                      <a:pt x="898" y="1507"/>
                      <a:pt x="926" y="1507"/>
                    </a:cubicBezTo>
                    <a:cubicBezTo>
                      <a:pt x="928" y="1507"/>
                      <a:pt x="930" y="1507"/>
                      <a:pt x="932" y="1507"/>
                    </a:cubicBezTo>
                    <a:cubicBezTo>
                      <a:pt x="1079" y="1502"/>
                      <a:pt x="1219" y="1445"/>
                      <a:pt x="1333" y="1357"/>
                    </a:cubicBezTo>
                    <a:cubicBezTo>
                      <a:pt x="1340" y="1351"/>
                      <a:pt x="1349" y="1350"/>
                      <a:pt x="1354" y="1346"/>
                    </a:cubicBezTo>
                    <a:cubicBezTo>
                      <a:pt x="1366" y="1338"/>
                      <a:pt x="1372" y="1327"/>
                      <a:pt x="1382" y="1318"/>
                    </a:cubicBezTo>
                    <a:cubicBezTo>
                      <a:pt x="1386" y="1315"/>
                      <a:pt x="1389" y="1311"/>
                      <a:pt x="1393" y="1308"/>
                    </a:cubicBezTo>
                    <a:cubicBezTo>
                      <a:pt x="1431" y="1274"/>
                      <a:pt x="1464" y="1236"/>
                      <a:pt x="1490" y="1193"/>
                    </a:cubicBezTo>
                    <a:cubicBezTo>
                      <a:pt x="1555" y="1100"/>
                      <a:pt x="1600" y="994"/>
                      <a:pt x="1611" y="878"/>
                    </a:cubicBezTo>
                    <a:cubicBezTo>
                      <a:pt x="1613" y="864"/>
                      <a:pt x="1611" y="851"/>
                      <a:pt x="1613" y="836"/>
                    </a:cubicBezTo>
                    <a:cubicBezTo>
                      <a:pt x="1636" y="685"/>
                      <a:pt x="1617" y="529"/>
                      <a:pt x="1533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1" name="Google Shape;1531;p28"/>
              <p:cNvSpPr/>
              <p:nvPr/>
            </p:nvSpPr>
            <p:spPr>
              <a:xfrm rot="4501373">
                <a:off x="6470913" y="210100"/>
                <a:ext cx="91542" cy="84044"/>
              </a:xfrm>
              <a:custGeom>
                <a:rect b="b" l="l" r="r" t="t"/>
                <a:pathLst>
                  <a:path extrusionOk="0" h="1559" w="1698">
                    <a:moveTo>
                      <a:pt x="964" y="0"/>
                    </a:moveTo>
                    <a:cubicBezTo>
                      <a:pt x="719" y="0"/>
                      <a:pt x="478" y="125"/>
                      <a:pt x="334" y="321"/>
                    </a:cubicBezTo>
                    <a:cubicBezTo>
                      <a:pt x="1" y="774"/>
                      <a:pt x="314" y="1481"/>
                      <a:pt x="866" y="1553"/>
                    </a:cubicBezTo>
                    <a:cubicBezTo>
                      <a:pt x="897" y="1557"/>
                      <a:pt x="929" y="1559"/>
                      <a:pt x="961" y="1559"/>
                    </a:cubicBezTo>
                    <a:cubicBezTo>
                      <a:pt x="1218" y="1559"/>
                      <a:pt x="1481" y="1428"/>
                      <a:pt x="1560" y="1168"/>
                    </a:cubicBezTo>
                    <a:cubicBezTo>
                      <a:pt x="1569" y="1136"/>
                      <a:pt x="1575" y="1104"/>
                      <a:pt x="1579" y="1072"/>
                    </a:cubicBezTo>
                    <a:cubicBezTo>
                      <a:pt x="1695" y="880"/>
                      <a:pt x="1697" y="638"/>
                      <a:pt x="1607" y="432"/>
                    </a:cubicBez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5" y="1"/>
                      <a:pt x="979" y="0"/>
                      <a:pt x="96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2" name="Google Shape;1532;p28"/>
              <p:cNvSpPr/>
              <p:nvPr/>
            </p:nvSpPr>
            <p:spPr>
              <a:xfrm rot="4501373">
                <a:off x="6560493" y="287210"/>
                <a:ext cx="103402" cy="95257"/>
              </a:xfrm>
              <a:custGeom>
                <a:rect b="b" l="l" r="r" t="t"/>
                <a:pathLst>
                  <a:path extrusionOk="0" h="1767" w="1918">
                    <a:moveTo>
                      <a:pt x="923" y="1"/>
                    </a:moveTo>
                    <a:cubicBezTo>
                      <a:pt x="760" y="1"/>
                      <a:pt x="598" y="47"/>
                      <a:pt x="460" y="148"/>
                    </a:cubicBezTo>
                    <a:cubicBezTo>
                      <a:pt x="113" y="405"/>
                      <a:pt x="0" y="914"/>
                      <a:pt x="270" y="1263"/>
                    </a:cubicBezTo>
                    <a:cubicBezTo>
                      <a:pt x="310" y="1376"/>
                      <a:pt x="371" y="1481"/>
                      <a:pt x="459" y="1564"/>
                    </a:cubicBezTo>
                    <a:cubicBezTo>
                      <a:pt x="605" y="1702"/>
                      <a:pt x="796" y="1767"/>
                      <a:pt x="989" y="1767"/>
                    </a:cubicBezTo>
                    <a:cubicBezTo>
                      <a:pt x="1212" y="1767"/>
                      <a:pt x="1438" y="1681"/>
                      <a:pt x="1600" y="1525"/>
                    </a:cubicBezTo>
                    <a:cubicBezTo>
                      <a:pt x="1912" y="1224"/>
                      <a:pt x="1918" y="683"/>
                      <a:pt x="1654" y="350"/>
                    </a:cubicBezTo>
                    <a:lnTo>
                      <a:pt x="1654" y="350"/>
                    </a:lnTo>
                    <a:lnTo>
                      <a:pt x="1655" y="352"/>
                    </a:lnTo>
                    <a:cubicBezTo>
                      <a:pt x="1483" y="133"/>
                      <a:pt x="1201" y="1"/>
                      <a:pt x="92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3" name="Google Shape;1533;p28"/>
              <p:cNvSpPr/>
              <p:nvPr/>
            </p:nvSpPr>
            <p:spPr>
              <a:xfrm rot="4501373">
                <a:off x="6493545" y="98392"/>
                <a:ext cx="88145" cy="81349"/>
              </a:xfrm>
              <a:custGeom>
                <a:rect b="b" l="l" r="r" t="t"/>
                <a:pathLst>
                  <a:path extrusionOk="0" h="1509" w="1635">
                    <a:moveTo>
                      <a:pt x="847" y="0"/>
                    </a:moveTo>
                    <a:cubicBezTo>
                      <a:pt x="653" y="0"/>
                      <a:pt x="461" y="73"/>
                      <a:pt x="323" y="230"/>
                    </a:cubicBezTo>
                    <a:cubicBezTo>
                      <a:pt x="0" y="596"/>
                      <a:pt x="71" y="1230"/>
                      <a:pt x="548" y="1428"/>
                    </a:cubicBezTo>
                    <a:cubicBezTo>
                      <a:pt x="641" y="1466"/>
                      <a:pt x="739" y="1483"/>
                      <a:pt x="837" y="1483"/>
                    </a:cubicBezTo>
                    <a:cubicBezTo>
                      <a:pt x="841" y="1483"/>
                      <a:pt x="846" y="1483"/>
                      <a:pt x="850" y="1482"/>
                    </a:cubicBezTo>
                    <a:cubicBezTo>
                      <a:pt x="873" y="1497"/>
                      <a:pt x="899" y="1509"/>
                      <a:pt x="927" y="1509"/>
                    </a:cubicBezTo>
                    <a:cubicBezTo>
                      <a:pt x="929" y="1509"/>
                      <a:pt x="930" y="1509"/>
                      <a:pt x="932" y="1508"/>
                    </a:cubicBezTo>
                    <a:cubicBezTo>
                      <a:pt x="1079" y="1503"/>
                      <a:pt x="1219" y="1445"/>
                      <a:pt x="1333" y="1357"/>
                    </a:cubicBezTo>
                    <a:cubicBezTo>
                      <a:pt x="1340" y="1353"/>
                      <a:pt x="1349" y="1351"/>
                      <a:pt x="1355" y="1345"/>
                    </a:cubicBezTo>
                    <a:cubicBezTo>
                      <a:pt x="1366" y="1338"/>
                      <a:pt x="1372" y="1328"/>
                      <a:pt x="1382" y="1319"/>
                    </a:cubicBezTo>
                    <a:cubicBezTo>
                      <a:pt x="1387" y="1317"/>
                      <a:pt x="1390" y="1312"/>
                      <a:pt x="1392" y="1309"/>
                    </a:cubicBezTo>
                    <a:cubicBezTo>
                      <a:pt x="1431" y="1275"/>
                      <a:pt x="1465" y="1236"/>
                      <a:pt x="1491" y="1192"/>
                    </a:cubicBezTo>
                    <a:cubicBezTo>
                      <a:pt x="1555" y="1100"/>
                      <a:pt x="1599" y="995"/>
                      <a:pt x="1612" y="879"/>
                    </a:cubicBezTo>
                    <a:cubicBezTo>
                      <a:pt x="1613" y="865"/>
                      <a:pt x="1612" y="850"/>
                      <a:pt x="1612" y="836"/>
                    </a:cubicBezTo>
                    <a:cubicBezTo>
                      <a:pt x="1635" y="686"/>
                      <a:pt x="1618" y="529"/>
                      <a:pt x="1534" y="384"/>
                    </a:cubicBezTo>
                    <a:cubicBezTo>
                      <a:pt x="1393" y="140"/>
                      <a:pt x="1117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4" name="Google Shape;1534;p28"/>
              <p:cNvSpPr/>
              <p:nvPr/>
            </p:nvSpPr>
            <p:spPr>
              <a:xfrm rot="4501373">
                <a:off x="6378673" y="42695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2" y="0"/>
                      <a:pt x="461" y="72"/>
                      <a:pt x="323" y="230"/>
                    </a:cubicBezTo>
                    <a:cubicBezTo>
                      <a:pt x="1" y="598"/>
                      <a:pt x="70" y="1230"/>
                      <a:pt x="548" y="1429"/>
                    </a:cubicBezTo>
                    <a:cubicBezTo>
                      <a:pt x="644" y="1468"/>
                      <a:pt x="748" y="1484"/>
                      <a:pt x="849" y="1484"/>
                    </a:cubicBezTo>
                    <a:cubicBezTo>
                      <a:pt x="872" y="1497"/>
                      <a:pt x="898" y="1508"/>
                      <a:pt x="928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2"/>
                      <a:pt x="1219" y="1446"/>
                      <a:pt x="1334" y="1357"/>
                    </a:cubicBezTo>
                    <a:cubicBezTo>
                      <a:pt x="1341" y="1352"/>
                      <a:pt x="1348" y="1351"/>
                      <a:pt x="1356" y="1346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6"/>
                      <a:pt x="1390" y="1312"/>
                      <a:pt x="1393" y="1309"/>
                    </a:cubicBezTo>
                    <a:cubicBezTo>
                      <a:pt x="1432" y="1274"/>
                      <a:pt x="1465" y="1237"/>
                      <a:pt x="1491" y="1194"/>
                    </a:cubicBezTo>
                    <a:cubicBezTo>
                      <a:pt x="1555" y="1101"/>
                      <a:pt x="1600" y="994"/>
                      <a:pt x="1613" y="879"/>
                    </a:cubicBezTo>
                    <a:cubicBezTo>
                      <a:pt x="1614" y="865"/>
                      <a:pt x="1613" y="852"/>
                      <a:pt x="1613" y="837"/>
                    </a:cubicBezTo>
                    <a:lnTo>
                      <a:pt x="1613" y="836"/>
                    </a:lnTo>
                    <a:cubicBezTo>
                      <a:pt x="1636" y="686"/>
                      <a:pt x="1618" y="528"/>
                      <a:pt x="1535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5" name="Google Shape;1535;p28"/>
              <p:cNvSpPr/>
              <p:nvPr/>
            </p:nvSpPr>
            <p:spPr>
              <a:xfrm rot="4501373">
                <a:off x="6598345" y="165481"/>
                <a:ext cx="88145" cy="81295"/>
              </a:xfrm>
              <a:custGeom>
                <a:rect b="b" l="l" r="r" t="t"/>
                <a:pathLst>
                  <a:path extrusionOk="0" h="1508" w="1635">
                    <a:moveTo>
                      <a:pt x="846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0" y="597"/>
                      <a:pt x="69" y="1229"/>
                      <a:pt x="547" y="1428"/>
                    </a:cubicBezTo>
                    <a:cubicBezTo>
                      <a:pt x="644" y="1469"/>
                      <a:pt x="746" y="1483"/>
                      <a:pt x="849" y="1483"/>
                    </a:cubicBezTo>
                    <a:cubicBezTo>
                      <a:pt x="872" y="1498"/>
                      <a:pt x="897" y="1508"/>
                      <a:pt x="925" y="1508"/>
                    </a:cubicBezTo>
                    <a:cubicBezTo>
                      <a:pt x="927" y="1508"/>
                      <a:pt x="929" y="1508"/>
                      <a:pt x="931" y="1508"/>
                    </a:cubicBezTo>
                    <a:cubicBezTo>
                      <a:pt x="1079" y="1502"/>
                      <a:pt x="1218" y="1445"/>
                      <a:pt x="1333" y="1357"/>
                    </a:cubicBezTo>
                    <a:cubicBezTo>
                      <a:pt x="1339" y="1353"/>
                      <a:pt x="1348" y="1350"/>
                      <a:pt x="1355" y="1346"/>
                    </a:cubicBezTo>
                    <a:cubicBezTo>
                      <a:pt x="1365" y="1339"/>
                      <a:pt x="1372" y="1327"/>
                      <a:pt x="1382" y="1318"/>
                    </a:cubicBezTo>
                    <a:cubicBezTo>
                      <a:pt x="1385" y="1316"/>
                      <a:pt x="1388" y="1311"/>
                      <a:pt x="1393" y="1308"/>
                    </a:cubicBezTo>
                    <a:cubicBezTo>
                      <a:pt x="1431" y="1274"/>
                      <a:pt x="1463" y="1236"/>
                      <a:pt x="1489" y="1193"/>
                    </a:cubicBezTo>
                    <a:cubicBezTo>
                      <a:pt x="1554" y="1101"/>
                      <a:pt x="1599" y="994"/>
                      <a:pt x="1612" y="878"/>
                    </a:cubicBezTo>
                    <a:cubicBezTo>
                      <a:pt x="1613" y="864"/>
                      <a:pt x="1610" y="850"/>
                      <a:pt x="1612" y="835"/>
                    </a:cubicBezTo>
                    <a:lnTo>
                      <a:pt x="1612" y="835"/>
                    </a:lnTo>
                    <a:lnTo>
                      <a:pt x="1612" y="837"/>
                    </a:lnTo>
                    <a:cubicBezTo>
                      <a:pt x="1635" y="685"/>
                      <a:pt x="1616" y="529"/>
                      <a:pt x="1532" y="383"/>
                    </a:cubicBezTo>
                    <a:cubicBezTo>
                      <a:pt x="1392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6" name="Google Shape;1536;p28"/>
              <p:cNvSpPr/>
              <p:nvPr/>
            </p:nvSpPr>
            <p:spPr>
              <a:xfrm rot="4501373">
                <a:off x="6353118" y="182156"/>
                <a:ext cx="88199" cy="81403"/>
              </a:xfrm>
              <a:custGeom>
                <a:rect b="b" l="l" r="r" t="t"/>
                <a:pathLst>
                  <a:path extrusionOk="0" h="1510" w="1636">
                    <a:moveTo>
                      <a:pt x="846" y="1"/>
                    </a:moveTo>
                    <a:cubicBezTo>
                      <a:pt x="652" y="1"/>
                      <a:pt x="460" y="73"/>
                      <a:pt x="322" y="231"/>
                    </a:cubicBezTo>
                    <a:cubicBezTo>
                      <a:pt x="0" y="597"/>
                      <a:pt x="70" y="1231"/>
                      <a:pt x="547" y="1428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29" y="1509"/>
                      <a:pt x="931" y="1509"/>
                    </a:cubicBezTo>
                    <a:cubicBezTo>
                      <a:pt x="1078" y="1503"/>
                      <a:pt x="1218" y="1446"/>
                      <a:pt x="1332" y="1358"/>
                    </a:cubicBezTo>
                    <a:cubicBezTo>
                      <a:pt x="1339" y="1353"/>
                      <a:pt x="1348" y="1352"/>
                      <a:pt x="1354" y="1346"/>
                    </a:cubicBezTo>
                    <a:cubicBezTo>
                      <a:pt x="1365" y="1339"/>
                      <a:pt x="1371" y="1327"/>
                      <a:pt x="1381" y="1320"/>
                    </a:cubicBezTo>
                    <a:cubicBezTo>
                      <a:pt x="1385" y="1316"/>
                      <a:pt x="1388" y="1313"/>
                      <a:pt x="1391" y="1310"/>
                    </a:cubicBezTo>
                    <a:cubicBezTo>
                      <a:pt x="1430" y="1275"/>
                      <a:pt x="1463" y="1236"/>
                      <a:pt x="1489" y="1193"/>
                    </a:cubicBezTo>
                    <a:cubicBezTo>
                      <a:pt x="1554" y="1101"/>
                      <a:pt x="1598" y="994"/>
                      <a:pt x="1611" y="880"/>
                    </a:cubicBezTo>
                    <a:cubicBezTo>
                      <a:pt x="1612" y="865"/>
                      <a:pt x="1611" y="851"/>
                      <a:pt x="1611" y="837"/>
                    </a:cubicBezTo>
                    <a:lnTo>
                      <a:pt x="1612" y="837"/>
                    </a:lnTo>
                    <a:cubicBezTo>
                      <a:pt x="1635" y="687"/>
                      <a:pt x="1616" y="529"/>
                      <a:pt x="1533" y="385"/>
                    </a:cubicBezTo>
                    <a:cubicBezTo>
                      <a:pt x="1392" y="141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7" name="Google Shape;1537;p28"/>
              <p:cNvSpPr/>
              <p:nvPr/>
            </p:nvSpPr>
            <p:spPr>
              <a:xfrm rot="4501373">
                <a:off x="6389038" y="303357"/>
                <a:ext cx="88199" cy="81295"/>
              </a:xfrm>
              <a:custGeom>
                <a:rect b="b" l="l" r="r" t="t"/>
                <a:pathLst>
                  <a:path extrusionOk="0" h="1508" w="1636">
                    <a:moveTo>
                      <a:pt x="847" y="0"/>
                    </a:moveTo>
                    <a:cubicBezTo>
                      <a:pt x="652" y="0"/>
                      <a:pt x="460" y="72"/>
                      <a:pt x="322" y="229"/>
                    </a:cubicBezTo>
                    <a:cubicBezTo>
                      <a:pt x="1" y="597"/>
                      <a:pt x="70" y="1229"/>
                      <a:pt x="547" y="1428"/>
                    </a:cubicBezTo>
                    <a:cubicBezTo>
                      <a:pt x="644" y="1469"/>
                      <a:pt x="747" y="1483"/>
                      <a:pt x="849" y="1483"/>
                    </a:cubicBezTo>
                    <a:cubicBezTo>
                      <a:pt x="872" y="1498"/>
                      <a:pt x="897" y="1508"/>
                      <a:pt x="925" y="1508"/>
                    </a:cubicBezTo>
                    <a:cubicBezTo>
                      <a:pt x="927" y="1508"/>
                      <a:pt x="929" y="1508"/>
                      <a:pt x="931" y="1508"/>
                    </a:cubicBezTo>
                    <a:cubicBezTo>
                      <a:pt x="1080" y="1502"/>
                      <a:pt x="1218" y="1445"/>
                      <a:pt x="1334" y="1356"/>
                    </a:cubicBezTo>
                    <a:cubicBezTo>
                      <a:pt x="1340" y="1352"/>
                      <a:pt x="1348" y="1350"/>
                      <a:pt x="1355" y="1346"/>
                    </a:cubicBezTo>
                    <a:cubicBezTo>
                      <a:pt x="1366" y="1337"/>
                      <a:pt x="1373" y="1327"/>
                      <a:pt x="1381" y="1318"/>
                    </a:cubicBezTo>
                    <a:cubicBezTo>
                      <a:pt x="1386" y="1316"/>
                      <a:pt x="1389" y="1311"/>
                      <a:pt x="1393" y="1308"/>
                    </a:cubicBezTo>
                    <a:cubicBezTo>
                      <a:pt x="1430" y="1274"/>
                      <a:pt x="1464" y="1236"/>
                      <a:pt x="1490" y="1193"/>
                    </a:cubicBezTo>
                    <a:cubicBezTo>
                      <a:pt x="1555" y="1101"/>
                      <a:pt x="1599" y="994"/>
                      <a:pt x="1611" y="878"/>
                    </a:cubicBezTo>
                    <a:cubicBezTo>
                      <a:pt x="1614" y="864"/>
                      <a:pt x="1611" y="850"/>
                      <a:pt x="1612" y="835"/>
                    </a:cubicBezTo>
                    <a:lnTo>
                      <a:pt x="1612" y="835"/>
                    </a:lnTo>
                    <a:lnTo>
                      <a:pt x="1612" y="837"/>
                    </a:lnTo>
                    <a:cubicBezTo>
                      <a:pt x="1635" y="685"/>
                      <a:pt x="1618" y="528"/>
                      <a:pt x="1534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8" name="Google Shape;1538;p28"/>
              <p:cNvSpPr/>
              <p:nvPr/>
            </p:nvSpPr>
            <p:spPr>
              <a:xfrm rot="4501373">
                <a:off x="6373144" y="-119877"/>
                <a:ext cx="91542" cy="84098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2" y="1"/>
                      <a:pt x="477" y="125"/>
                      <a:pt x="333" y="322"/>
                    </a:cubicBezTo>
                    <a:cubicBezTo>
                      <a:pt x="1" y="775"/>
                      <a:pt x="313" y="1481"/>
                      <a:pt x="867" y="1553"/>
                    </a:cubicBezTo>
                    <a:cubicBezTo>
                      <a:pt x="899" y="1557"/>
                      <a:pt x="931" y="1559"/>
                      <a:pt x="963" y="1559"/>
                    </a:cubicBezTo>
                    <a:cubicBezTo>
                      <a:pt x="1220" y="1559"/>
                      <a:pt x="1481" y="1428"/>
                      <a:pt x="1559" y="1168"/>
                    </a:cubicBezTo>
                    <a:cubicBezTo>
                      <a:pt x="1569" y="1138"/>
                      <a:pt x="1575" y="1106"/>
                      <a:pt x="1580" y="1074"/>
                    </a:cubicBezTo>
                    <a:cubicBezTo>
                      <a:pt x="1695" y="881"/>
                      <a:pt x="1698" y="638"/>
                      <a:pt x="1607" y="432"/>
                    </a:cubicBezTo>
                    <a:cubicBezTo>
                      <a:pt x="1500" y="190"/>
                      <a:pt x="1278" y="19"/>
                      <a:pt x="1011" y="2"/>
                    </a:cubicBezTo>
                    <a:cubicBezTo>
                      <a:pt x="996" y="1"/>
                      <a:pt x="982" y="1"/>
                      <a:pt x="9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9" name="Google Shape;1539;p28"/>
              <p:cNvSpPr/>
              <p:nvPr/>
            </p:nvSpPr>
            <p:spPr>
              <a:xfrm rot="4501373">
                <a:off x="6462618" y="-42698"/>
                <a:ext cx="103510" cy="95203"/>
              </a:xfrm>
              <a:custGeom>
                <a:rect b="b" l="l" r="r" t="t"/>
                <a:pathLst>
                  <a:path extrusionOk="0" h="1766" w="1920">
                    <a:moveTo>
                      <a:pt x="925" y="0"/>
                    </a:moveTo>
                    <a:cubicBezTo>
                      <a:pt x="761" y="0"/>
                      <a:pt x="599" y="46"/>
                      <a:pt x="462" y="148"/>
                    </a:cubicBezTo>
                    <a:cubicBezTo>
                      <a:pt x="114" y="405"/>
                      <a:pt x="0" y="913"/>
                      <a:pt x="271" y="1263"/>
                    </a:cubicBezTo>
                    <a:cubicBezTo>
                      <a:pt x="312" y="1376"/>
                      <a:pt x="372" y="1480"/>
                      <a:pt x="460" y="1563"/>
                    </a:cubicBezTo>
                    <a:cubicBezTo>
                      <a:pt x="606" y="1702"/>
                      <a:pt x="797" y="1766"/>
                      <a:pt x="990" y="1766"/>
                    </a:cubicBezTo>
                    <a:cubicBezTo>
                      <a:pt x="1213" y="1766"/>
                      <a:pt x="1439" y="1680"/>
                      <a:pt x="1602" y="1524"/>
                    </a:cubicBezTo>
                    <a:cubicBezTo>
                      <a:pt x="1913" y="1224"/>
                      <a:pt x="1919" y="682"/>
                      <a:pt x="1655" y="350"/>
                    </a:cubicBezTo>
                    <a:cubicBezTo>
                      <a:pt x="1484" y="133"/>
                      <a:pt x="1202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0" name="Google Shape;1540;p28"/>
              <p:cNvSpPr/>
              <p:nvPr/>
            </p:nvSpPr>
            <p:spPr>
              <a:xfrm rot="4501373">
                <a:off x="6500503" y="-164455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6" y="0"/>
                    </a:moveTo>
                    <a:cubicBezTo>
                      <a:pt x="652" y="0"/>
                      <a:pt x="460" y="72"/>
                      <a:pt x="322" y="230"/>
                    </a:cubicBezTo>
                    <a:cubicBezTo>
                      <a:pt x="1" y="596"/>
                      <a:pt x="70" y="1230"/>
                      <a:pt x="547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0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29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0" y="1352"/>
                      <a:pt x="1348" y="1351"/>
                      <a:pt x="1355" y="1345"/>
                    </a:cubicBezTo>
                    <a:cubicBezTo>
                      <a:pt x="1366" y="1338"/>
                      <a:pt x="1373" y="1328"/>
                      <a:pt x="1381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0" y="1274"/>
                      <a:pt x="1464" y="1236"/>
                      <a:pt x="1490" y="1192"/>
                    </a:cubicBezTo>
                    <a:cubicBezTo>
                      <a:pt x="1555" y="1100"/>
                      <a:pt x="1599" y="995"/>
                      <a:pt x="1611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3" y="384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1" name="Google Shape;1541;p28"/>
              <p:cNvSpPr/>
              <p:nvPr/>
            </p:nvSpPr>
            <p:spPr>
              <a:xfrm rot="4501373">
                <a:off x="6291216" y="-26606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8" y="0"/>
                    </a:moveTo>
                    <a:cubicBezTo>
                      <a:pt x="653" y="0"/>
                      <a:pt x="461" y="72"/>
                      <a:pt x="323" y="230"/>
                    </a:cubicBezTo>
                    <a:cubicBezTo>
                      <a:pt x="1" y="596"/>
                      <a:pt x="70" y="1230"/>
                      <a:pt x="548" y="1427"/>
                    </a:cubicBezTo>
                    <a:cubicBezTo>
                      <a:pt x="641" y="1466"/>
                      <a:pt x="738" y="1482"/>
                      <a:pt x="837" y="1482"/>
                    </a:cubicBezTo>
                    <a:cubicBezTo>
                      <a:pt x="841" y="1482"/>
                      <a:pt x="845" y="1482"/>
                      <a:pt x="849" y="1482"/>
                    </a:cubicBezTo>
                    <a:cubicBezTo>
                      <a:pt x="873" y="1497"/>
                      <a:pt x="898" y="1508"/>
                      <a:pt x="927" y="1508"/>
                    </a:cubicBezTo>
                    <a:cubicBezTo>
                      <a:pt x="928" y="1508"/>
                      <a:pt x="930" y="1508"/>
                      <a:pt x="932" y="1508"/>
                    </a:cubicBezTo>
                    <a:cubicBezTo>
                      <a:pt x="1080" y="1502"/>
                      <a:pt x="1219" y="1445"/>
                      <a:pt x="1334" y="1357"/>
                    </a:cubicBezTo>
                    <a:cubicBezTo>
                      <a:pt x="1340" y="1352"/>
                      <a:pt x="1349" y="1351"/>
                      <a:pt x="1354" y="1345"/>
                    </a:cubicBezTo>
                    <a:cubicBezTo>
                      <a:pt x="1366" y="1338"/>
                      <a:pt x="1372" y="1326"/>
                      <a:pt x="1382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1" y="1274"/>
                      <a:pt x="1464" y="1236"/>
                      <a:pt x="1490" y="1192"/>
                    </a:cubicBezTo>
                    <a:cubicBezTo>
                      <a:pt x="1555" y="1100"/>
                      <a:pt x="1600" y="993"/>
                      <a:pt x="1611" y="879"/>
                    </a:cubicBezTo>
                    <a:cubicBezTo>
                      <a:pt x="1613" y="865"/>
                      <a:pt x="1611" y="850"/>
                      <a:pt x="1613" y="836"/>
                    </a:cubicBezTo>
                    <a:cubicBezTo>
                      <a:pt x="1636" y="686"/>
                      <a:pt x="1617" y="528"/>
                      <a:pt x="1533" y="384"/>
                    </a:cubicBezTo>
                    <a:cubicBezTo>
                      <a:pt x="1393" y="140"/>
                      <a:pt x="1118" y="0"/>
                      <a:pt x="8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2" name="Google Shape;1542;p28"/>
              <p:cNvSpPr/>
              <p:nvPr/>
            </p:nvSpPr>
            <p:spPr>
              <a:xfrm rot="4501373">
                <a:off x="6830728" y="447140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70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5" y="1483"/>
                      <a:pt x="849" y="1483"/>
                    </a:cubicBezTo>
                    <a:cubicBezTo>
                      <a:pt x="872" y="1498"/>
                      <a:pt x="898" y="1509"/>
                      <a:pt x="926" y="1509"/>
                    </a:cubicBezTo>
                    <a:cubicBezTo>
                      <a:pt x="928" y="1509"/>
                      <a:pt x="929" y="1509"/>
                      <a:pt x="931" y="1509"/>
                    </a:cubicBezTo>
                    <a:cubicBezTo>
                      <a:pt x="1080" y="1503"/>
                      <a:pt x="1218" y="1445"/>
                      <a:pt x="1334" y="1357"/>
                    </a:cubicBezTo>
                    <a:cubicBezTo>
                      <a:pt x="1339" y="1353"/>
                      <a:pt x="1348" y="1352"/>
                      <a:pt x="1355" y="1346"/>
                    </a:cubicBezTo>
                    <a:cubicBezTo>
                      <a:pt x="1365" y="1339"/>
                      <a:pt x="1373" y="1328"/>
                      <a:pt x="1381" y="1320"/>
                    </a:cubicBezTo>
                    <a:cubicBezTo>
                      <a:pt x="1386" y="1317"/>
                      <a:pt x="1388" y="1313"/>
                      <a:pt x="1393" y="1310"/>
                    </a:cubicBezTo>
                    <a:cubicBezTo>
                      <a:pt x="1432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2" y="880"/>
                    </a:cubicBezTo>
                    <a:cubicBezTo>
                      <a:pt x="1614" y="865"/>
                      <a:pt x="1611" y="851"/>
                      <a:pt x="1612" y="836"/>
                    </a:cubicBez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3" y="140"/>
                      <a:pt x="1118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3" name="Google Shape;1543;p28"/>
              <p:cNvSpPr/>
              <p:nvPr/>
            </p:nvSpPr>
            <p:spPr>
              <a:xfrm rot="4501373">
                <a:off x="6825113" y="284555"/>
                <a:ext cx="91595" cy="84098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2" y="0"/>
                      <a:pt x="478" y="125"/>
                      <a:pt x="333" y="322"/>
                    </a:cubicBezTo>
                    <a:cubicBezTo>
                      <a:pt x="0" y="775"/>
                      <a:pt x="313" y="1481"/>
                      <a:pt x="866" y="1553"/>
                    </a:cubicBezTo>
                    <a:cubicBezTo>
                      <a:pt x="898" y="1557"/>
                      <a:pt x="930" y="1559"/>
                      <a:pt x="963" y="1559"/>
                    </a:cubicBezTo>
                    <a:cubicBezTo>
                      <a:pt x="1221" y="1559"/>
                      <a:pt x="1482" y="1428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0"/>
                      <a:pt x="1698" y="638"/>
                      <a:pt x="1608" y="432"/>
                    </a:cubicBezTo>
                    <a:cubicBezTo>
                      <a:pt x="1501" y="188"/>
                      <a:pt x="1279" y="19"/>
                      <a:pt x="1010" y="2"/>
                    </a:cubicBezTo>
                    <a:cubicBezTo>
                      <a:pt x="996" y="1"/>
                      <a:pt x="981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4" name="Google Shape;1544;p28"/>
              <p:cNvSpPr/>
              <p:nvPr/>
            </p:nvSpPr>
            <p:spPr>
              <a:xfrm rot="4501373">
                <a:off x="6732906" y="117231"/>
                <a:ext cx="88199" cy="81295"/>
              </a:xfrm>
              <a:custGeom>
                <a:rect b="b" l="l" r="r" t="t"/>
                <a:pathLst>
                  <a:path extrusionOk="0" h="1508" w="1636">
                    <a:moveTo>
                      <a:pt x="847" y="0"/>
                    </a:moveTo>
                    <a:cubicBezTo>
                      <a:pt x="653" y="0"/>
                      <a:pt x="461" y="72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8"/>
                      <a:pt x="747" y="1483"/>
                      <a:pt x="849" y="1483"/>
                    </a:cubicBezTo>
                    <a:cubicBezTo>
                      <a:pt x="872" y="1497"/>
                      <a:pt x="898" y="1507"/>
                      <a:pt x="926" y="1507"/>
                    </a:cubicBezTo>
                    <a:cubicBezTo>
                      <a:pt x="928" y="1507"/>
                      <a:pt x="930" y="1507"/>
                      <a:pt x="931" y="1507"/>
                    </a:cubicBezTo>
                    <a:cubicBezTo>
                      <a:pt x="1080" y="1501"/>
                      <a:pt x="1219" y="1445"/>
                      <a:pt x="1334" y="1357"/>
                    </a:cubicBezTo>
                    <a:cubicBezTo>
                      <a:pt x="1340" y="1353"/>
                      <a:pt x="1348" y="1350"/>
                      <a:pt x="1356" y="1345"/>
                    </a:cubicBezTo>
                    <a:cubicBezTo>
                      <a:pt x="1366" y="1338"/>
                      <a:pt x="1373" y="1327"/>
                      <a:pt x="1382" y="1318"/>
                    </a:cubicBezTo>
                    <a:cubicBezTo>
                      <a:pt x="1386" y="1315"/>
                      <a:pt x="1389" y="1312"/>
                      <a:pt x="1393" y="1308"/>
                    </a:cubicBezTo>
                    <a:cubicBezTo>
                      <a:pt x="1432" y="1273"/>
                      <a:pt x="1464" y="1236"/>
                      <a:pt x="1490" y="1193"/>
                    </a:cubicBezTo>
                    <a:cubicBezTo>
                      <a:pt x="1555" y="1100"/>
                      <a:pt x="1600" y="993"/>
                      <a:pt x="1613" y="878"/>
                    </a:cubicBezTo>
                    <a:cubicBezTo>
                      <a:pt x="1614" y="864"/>
                      <a:pt x="1611" y="851"/>
                      <a:pt x="1613" y="836"/>
                    </a:cubicBezTo>
                    <a:cubicBezTo>
                      <a:pt x="1636" y="685"/>
                      <a:pt x="1617" y="529"/>
                      <a:pt x="1533" y="383"/>
                    </a:cubicBezTo>
                    <a:cubicBezTo>
                      <a:pt x="1393" y="139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5" name="Google Shape;1545;p28"/>
              <p:cNvSpPr/>
              <p:nvPr/>
            </p:nvSpPr>
            <p:spPr>
              <a:xfrm rot="4501373">
                <a:off x="6707324" y="256588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2" y="0"/>
                      <a:pt x="461" y="72"/>
                      <a:pt x="323" y="230"/>
                    </a:cubicBezTo>
                    <a:cubicBezTo>
                      <a:pt x="1" y="598"/>
                      <a:pt x="70" y="1230"/>
                      <a:pt x="548" y="1429"/>
                    </a:cubicBezTo>
                    <a:cubicBezTo>
                      <a:pt x="644" y="1469"/>
                      <a:pt x="747" y="1483"/>
                      <a:pt x="849" y="1483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30" y="1508"/>
                      <a:pt x="931" y="1508"/>
                    </a:cubicBezTo>
                    <a:cubicBezTo>
                      <a:pt x="1080" y="1502"/>
                      <a:pt x="1219" y="1446"/>
                      <a:pt x="1334" y="1356"/>
                    </a:cubicBezTo>
                    <a:cubicBezTo>
                      <a:pt x="1341" y="1352"/>
                      <a:pt x="1348" y="1351"/>
                      <a:pt x="1356" y="1346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6"/>
                      <a:pt x="1389" y="1312"/>
                      <a:pt x="1393" y="1309"/>
                    </a:cubicBezTo>
                    <a:cubicBezTo>
                      <a:pt x="1432" y="1274"/>
                      <a:pt x="1464" y="1237"/>
                      <a:pt x="1490" y="1193"/>
                    </a:cubicBezTo>
                    <a:cubicBezTo>
                      <a:pt x="1555" y="1101"/>
                      <a:pt x="1600" y="994"/>
                      <a:pt x="1613" y="879"/>
                    </a:cubicBezTo>
                    <a:cubicBezTo>
                      <a:pt x="1614" y="864"/>
                      <a:pt x="1611" y="850"/>
                      <a:pt x="1613" y="836"/>
                    </a:cubicBezTo>
                    <a:cubicBezTo>
                      <a:pt x="1636" y="686"/>
                      <a:pt x="1618" y="528"/>
                      <a:pt x="1535" y="384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6" name="Google Shape;1546;p28"/>
              <p:cNvSpPr/>
              <p:nvPr/>
            </p:nvSpPr>
            <p:spPr>
              <a:xfrm rot="4501373">
                <a:off x="6743278" y="377760"/>
                <a:ext cx="88145" cy="81349"/>
              </a:xfrm>
              <a:custGeom>
                <a:rect b="b" l="l" r="r" t="t"/>
                <a:pathLst>
                  <a:path extrusionOk="0" h="1509" w="1635">
                    <a:moveTo>
                      <a:pt x="848" y="1"/>
                    </a:moveTo>
                    <a:cubicBezTo>
                      <a:pt x="653" y="1"/>
                      <a:pt x="461" y="73"/>
                      <a:pt x="323" y="231"/>
                    </a:cubicBezTo>
                    <a:cubicBezTo>
                      <a:pt x="0" y="597"/>
                      <a:pt x="71" y="1230"/>
                      <a:pt x="548" y="1428"/>
                    </a:cubicBezTo>
                    <a:cubicBezTo>
                      <a:pt x="645" y="1469"/>
                      <a:pt x="748" y="1483"/>
                      <a:pt x="850" y="1483"/>
                    </a:cubicBezTo>
                    <a:cubicBezTo>
                      <a:pt x="875" y="1499"/>
                      <a:pt x="902" y="1509"/>
                      <a:pt x="932" y="1509"/>
                    </a:cubicBezTo>
                    <a:cubicBezTo>
                      <a:pt x="1079" y="1503"/>
                      <a:pt x="1219" y="1445"/>
                      <a:pt x="1333" y="1357"/>
                    </a:cubicBezTo>
                    <a:cubicBezTo>
                      <a:pt x="1341" y="1353"/>
                      <a:pt x="1349" y="1350"/>
                      <a:pt x="1355" y="1346"/>
                    </a:cubicBezTo>
                    <a:cubicBezTo>
                      <a:pt x="1367" y="1339"/>
                      <a:pt x="1372" y="1327"/>
                      <a:pt x="1382" y="1320"/>
                    </a:cubicBezTo>
                    <a:cubicBezTo>
                      <a:pt x="1387" y="1316"/>
                      <a:pt x="1390" y="1313"/>
                      <a:pt x="1393" y="1310"/>
                    </a:cubicBezTo>
                    <a:cubicBezTo>
                      <a:pt x="1431" y="1275"/>
                      <a:pt x="1465" y="1236"/>
                      <a:pt x="1491" y="1193"/>
                    </a:cubicBezTo>
                    <a:cubicBezTo>
                      <a:pt x="1556" y="1101"/>
                      <a:pt x="1599" y="994"/>
                      <a:pt x="1612" y="880"/>
                    </a:cubicBezTo>
                    <a:cubicBezTo>
                      <a:pt x="1613" y="865"/>
                      <a:pt x="1612" y="851"/>
                      <a:pt x="1612" y="837"/>
                    </a:cubicBezTo>
                    <a:cubicBezTo>
                      <a:pt x="1635" y="686"/>
                      <a:pt x="1618" y="529"/>
                      <a:pt x="1534" y="383"/>
                    </a:cubicBezTo>
                    <a:cubicBezTo>
                      <a:pt x="1393" y="140"/>
                      <a:pt x="1118" y="1"/>
                      <a:pt x="8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7" name="Google Shape;1547;p28"/>
              <p:cNvSpPr/>
              <p:nvPr/>
            </p:nvSpPr>
            <p:spPr>
              <a:xfrm rot="4501373">
                <a:off x="6727337" y="-45413"/>
                <a:ext cx="91542" cy="84098"/>
              </a:xfrm>
              <a:custGeom>
                <a:rect b="b" l="l" r="r" t="t"/>
                <a:pathLst>
                  <a:path extrusionOk="0" h="1560" w="1698">
                    <a:moveTo>
                      <a:pt x="964" y="1"/>
                    </a:moveTo>
                    <a:cubicBezTo>
                      <a:pt x="721" y="1"/>
                      <a:pt x="478" y="126"/>
                      <a:pt x="334" y="321"/>
                    </a:cubicBezTo>
                    <a:cubicBezTo>
                      <a:pt x="1" y="774"/>
                      <a:pt x="314" y="1481"/>
                      <a:pt x="866" y="1554"/>
                    </a:cubicBezTo>
                    <a:cubicBezTo>
                      <a:pt x="898" y="1558"/>
                      <a:pt x="929" y="1559"/>
                      <a:pt x="961" y="1559"/>
                    </a:cubicBezTo>
                    <a:cubicBezTo>
                      <a:pt x="1219" y="1559"/>
                      <a:pt x="1482" y="1429"/>
                      <a:pt x="1560" y="1167"/>
                    </a:cubicBezTo>
                    <a:cubicBezTo>
                      <a:pt x="1569" y="1137"/>
                      <a:pt x="1576" y="1105"/>
                      <a:pt x="1579" y="1073"/>
                    </a:cubicBezTo>
                    <a:cubicBezTo>
                      <a:pt x="1695" y="881"/>
                      <a:pt x="1697" y="639"/>
                      <a:pt x="1608" y="432"/>
                    </a:cubicBezTo>
                    <a:cubicBezTo>
                      <a:pt x="1500" y="189"/>
                      <a:pt x="1279" y="18"/>
                      <a:pt x="1011" y="2"/>
                    </a:cubicBezTo>
                    <a:cubicBezTo>
                      <a:pt x="995" y="1"/>
                      <a:pt x="979" y="1"/>
                      <a:pt x="9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8" name="Google Shape;1548;p28"/>
              <p:cNvSpPr/>
              <p:nvPr/>
            </p:nvSpPr>
            <p:spPr>
              <a:xfrm rot="4501373">
                <a:off x="6635151" y="-212693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6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69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9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8" y="1503"/>
                      <a:pt x="1218" y="1445"/>
                      <a:pt x="1332" y="1357"/>
                    </a:cubicBezTo>
                    <a:cubicBezTo>
                      <a:pt x="1339" y="1353"/>
                      <a:pt x="1348" y="1351"/>
                      <a:pt x="1354" y="1346"/>
                    </a:cubicBezTo>
                    <a:cubicBezTo>
                      <a:pt x="1365" y="1339"/>
                      <a:pt x="1371" y="1328"/>
                      <a:pt x="1381" y="1320"/>
                    </a:cubicBezTo>
                    <a:cubicBezTo>
                      <a:pt x="1385" y="1317"/>
                      <a:pt x="1388" y="1313"/>
                      <a:pt x="1393" y="1310"/>
                    </a:cubicBezTo>
                    <a:cubicBezTo>
                      <a:pt x="1430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lnTo>
                      <a:pt x="1610" y="836"/>
                    </a:ln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2" y="140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9" name="Google Shape;1549;p28"/>
              <p:cNvSpPr/>
              <p:nvPr/>
            </p:nvSpPr>
            <p:spPr>
              <a:xfrm rot="4501373">
                <a:off x="6609542" y="-73303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0" y="73"/>
                      <a:pt x="322" y="230"/>
                    </a:cubicBezTo>
                    <a:cubicBezTo>
                      <a:pt x="0" y="597"/>
                      <a:pt x="69" y="1230"/>
                      <a:pt x="547" y="1428"/>
                    </a:cubicBezTo>
                    <a:cubicBezTo>
                      <a:pt x="644" y="1468"/>
                      <a:pt x="746" y="1483"/>
                      <a:pt x="849" y="1483"/>
                    </a:cubicBezTo>
                    <a:cubicBezTo>
                      <a:pt x="873" y="1499"/>
                      <a:pt x="901" y="1509"/>
                      <a:pt x="931" y="1509"/>
                    </a:cubicBezTo>
                    <a:cubicBezTo>
                      <a:pt x="1080" y="1503"/>
                      <a:pt x="1218" y="1445"/>
                      <a:pt x="1333" y="1357"/>
                    </a:cubicBezTo>
                    <a:cubicBezTo>
                      <a:pt x="1341" y="1353"/>
                      <a:pt x="1348" y="1350"/>
                      <a:pt x="1355" y="1346"/>
                    </a:cubicBezTo>
                    <a:cubicBezTo>
                      <a:pt x="1365" y="1338"/>
                      <a:pt x="1372" y="1327"/>
                      <a:pt x="1383" y="1320"/>
                    </a:cubicBezTo>
                    <a:cubicBezTo>
                      <a:pt x="1385" y="1315"/>
                      <a:pt x="1388" y="1312"/>
                      <a:pt x="1393" y="1310"/>
                    </a:cubicBezTo>
                    <a:cubicBezTo>
                      <a:pt x="1432" y="1275"/>
                      <a:pt x="1463" y="1236"/>
                      <a:pt x="1489" y="1193"/>
                    </a:cubicBezTo>
                    <a:cubicBezTo>
                      <a:pt x="1554" y="1100"/>
                      <a:pt x="1599" y="994"/>
                      <a:pt x="1612" y="880"/>
                    </a:cubicBezTo>
                    <a:cubicBezTo>
                      <a:pt x="1613" y="865"/>
                      <a:pt x="1611" y="851"/>
                      <a:pt x="1612" y="836"/>
                    </a:cubicBezTo>
                    <a:cubicBezTo>
                      <a:pt x="1635" y="686"/>
                      <a:pt x="1616" y="529"/>
                      <a:pt x="1534" y="383"/>
                    </a:cubicBezTo>
                    <a:cubicBezTo>
                      <a:pt x="1393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0" name="Google Shape;1550;p28"/>
              <p:cNvSpPr/>
              <p:nvPr/>
            </p:nvSpPr>
            <p:spPr>
              <a:xfrm rot="4501373">
                <a:off x="6645462" y="47844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3" y="1"/>
                      <a:pt x="461" y="73"/>
                      <a:pt x="324" y="230"/>
                    </a:cubicBezTo>
                    <a:cubicBezTo>
                      <a:pt x="1" y="598"/>
                      <a:pt x="70" y="1230"/>
                      <a:pt x="549" y="1429"/>
                    </a:cubicBezTo>
                    <a:cubicBezTo>
                      <a:pt x="644" y="1469"/>
                      <a:pt x="748" y="1484"/>
                      <a:pt x="849" y="1484"/>
                    </a:cubicBezTo>
                    <a:cubicBezTo>
                      <a:pt x="873" y="1497"/>
                      <a:pt x="899" y="1508"/>
                      <a:pt x="928" y="1508"/>
                    </a:cubicBezTo>
                    <a:cubicBezTo>
                      <a:pt x="929" y="1508"/>
                      <a:pt x="931" y="1508"/>
                      <a:pt x="933" y="1508"/>
                    </a:cubicBezTo>
                    <a:cubicBezTo>
                      <a:pt x="1080" y="1502"/>
                      <a:pt x="1218" y="1446"/>
                      <a:pt x="1334" y="1357"/>
                    </a:cubicBezTo>
                    <a:cubicBezTo>
                      <a:pt x="1341" y="1352"/>
                      <a:pt x="1348" y="1351"/>
                      <a:pt x="1355" y="1347"/>
                    </a:cubicBezTo>
                    <a:cubicBezTo>
                      <a:pt x="1366" y="1338"/>
                      <a:pt x="1373" y="1328"/>
                      <a:pt x="1383" y="1319"/>
                    </a:cubicBezTo>
                    <a:cubicBezTo>
                      <a:pt x="1386" y="1316"/>
                      <a:pt x="1390" y="1312"/>
                      <a:pt x="1393" y="1309"/>
                    </a:cubicBezTo>
                    <a:cubicBezTo>
                      <a:pt x="1432" y="1274"/>
                      <a:pt x="1465" y="1237"/>
                      <a:pt x="1491" y="1194"/>
                    </a:cubicBezTo>
                    <a:cubicBezTo>
                      <a:pt x="1555" y="1101"/>
                      <a:pt x="1599" y="995"/>
                      <a:pt x="1612" y="879"/>
                    </a:cubicBezTo>
                    <a:cubicBezTo>
                      <a:pt x="1614" y="865"/>
                      <a:pt x="1612" y="850"/>
                      <a:pt x="1612" y="836"/>
                    </a:cubicBezTo>
                    <a:cubicBezTo>
                      <a:pt x="1635" y="686"/>
                      <a:pt x="1618" y="528"/>
                      <a:pt x="1534" y="384"/>
                    </a:cubicBezTo>
                    <a:cubicBezTo>
                      <a:pt x="1393" y="140"/>
                      <a:pt x="1117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1" name="Google Shape;1551;p28"/>
              <p:cNvSpPr/>
              <p:nvPr/>
            </p:nvSpPr>
            <p:spPr>
              <a:xfrm rot="4501373">
                <a:off x="6629542" y="-375356"/>
                <a:ext cx="91542" cy="84098"/>
              </a:xfrm>
              <a:custGeom>
                <a:rect b="b" l="l" r="r" t="t"/>
                <a:pathLst>
                  <a:path extrusionOk="0" h="1560" w="1698">
                    <a:moveTo>
                      <a:pt x="967" y="0"/>
                    </a:moveTo>
                    <a:cubicBezTo>
                      <a:pt x="723" y="0"/>
                      <a:pt x="479" y="125"/>
                      <a:pt x="334" y="322"/>
                    </a:cubicBezTo>
                    <a:cubicBezTo>
                      <a:pt x="1" y="775"/>
                      <a:pt x="314" y="1481"/>
                      <a:pt x="867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3" y="1428"/>
                      <a:pt x="1561" y="1168"/>
                    </a:cubicBezTo>
                    <a:cubicBezTo>
                      <a:pt x="1569" y="1137"/>
                      <a:pt x="1577" y="1106"/>
                      <a:pt x="1580" y="1074"/>
                    </a:cubicBezTo>
                    <a:cubicBezTo>
                      <a:pt x="1695" y="880"/>
                      <a:pt x="1698" y="638"/>
                      <a:pt x="1607" y="432"/>
                    </a:cubicBezTo>
                    <a:lnTo>
                      <a:pt x="1608" y="432"/>
                    </a:ln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2" name="Google Shape;1552;p28"/>
              <p:cNvSpPr/>
              <p:nvPr/>
            </p:nvSpPr>
            <p:spPr>
              <a:xfrm rot="4501373">
                <a:off x="6719102" y="-298219"/>
                <a:ext cx="103456" cy="95311"/>
              </a:xfrm>
              <a:custGeom>
                <a:rect b="b" l="l" r="r" t="t"/>
                <a:pathLst>
                  <a:path extrusionOk="0" h="1768" w="1919">
                    <a:moveTo>
                      <a:pt x="924" y="1"/>
                    </a:moveTo>
                    <a:cubicBezTo>
                      <a:pt x="761" y="1"/>
                      <a:pt x="599" y="47"/>
                      <a:pt x="461" y="149"/>
                    </a:cubicBezTo>
                    <a:cubicBezTo>
                      <a:pt x="113" y="405"/>
                      <a:pt x="1" y="914"/>
                      <a:pt x="270" y="1265"/>
                    </a:cubicBezTo>
                    <a:cubicBezTo>
                      <a:pt x="311" y="1376"/>
                      <a:pt x="371" y="1481"/>
                      <a:pt x="459" y="1564"/>
                    </a:cubicBezTo>
                    <a:cubicBezTo>
                      <a:pt x="605" y="1703"/>
                      <a:pt x="797" y="1767"/>
                      <a:pt x="990" y="1767"/>
                    </a:cubicBezTo>
                    <a:cubicBezTo>
                      <a:pt x="1213" y="1767"/>
                      <a:pt x="1438" y="1681"/>
                      <a:pt x="1601" y="1526"/>
                    </a:cubicBezTo>
                    <a:cubicBezTo>
                      <a:pt x="1914" y="1226"/>
                      <a:pt x="1918" y="683"/>
                      <a:pt x="1656" y="351"/>
                    </a:cubicBezTo>
                    <a:cubicBezTo>
                      <a:pt x="1483" y="134"/>
                      <a:pt x="1202" y="1"/>
                      <a:pt x="9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3" name="Google Shape;1553;p28"/>
              <p:cNvSpPr/>
              <p:nvPr/>
            </p:nvSpPr>
            <p:spPr>
              <a:xfrm rot="4501373">
                <a:off x="6983768" y="-300880"/>
                <a:ext cx="91595" cy="84098"/>
              </a:xfrm>
              <a:custGeom>
                <a:rect b="b" l="l" r="r" t="t"/>
                <a:pathLst>
                  <a:path extrusionOk="0" h="1560" w="1699">
                    <a:moveTo>
                      <a:pt x="967" y="0"/>
                    </a:moveTo>
                    <a:cubicBezTo>
                      <a:pt x="723" y="0"/>
                      <a:pt x="478" y="126"/>
                      <a:pt x="334" y="322"/>
                    </a:cubicBezTo>
                    <a:cubicBezTo>
                      <a:pt x="1" y="775"/>
                      <a:pt x="314" y="1481"/>
                      <a:pt x="866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2" y="1429"/>
                      <a:pt x="1560" y="1168"/>
                    </a:cubicBezTo>
                    <a:cubicBezTo>
                      <a:pt x="1570" y="1137"/>
                      <a:pt x="1576" y="1106"/>
                      <a:pt x="1579" y="1074"/>
                    </a:cubicBezTo>
                    <a:cubicBezTo>
                      <a:pt x="1696" y="882"/>
                      <a:pt x="1699" y="638"/>
                      <a:pt x="1608" y="432"/>
                    </a:cubicBezTo>
                    <a:cubicBezTo>
                      <a:pt x="1501" y="189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4" name="Google Shape;1554;p28"/>
              <p:cNvSpPr/>
              <p:nvPr/>
            </p:nvSpPr>
            <p:spPr>
              <a:xfrm rot="4501373">
                <a:off x="6865992" y="-328796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7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69" y="1229"/>
                      <a:pt x="547" y="1429"/>
                    </a:cubicBezTo>
                    <a:cubicBezTo>
                      <a:pt x="644" y="1469"/>
                      <a:pt x="748" y="1483"/>
                      <a:pt x="849" y="1483"/>
                    </a:cubicBezTo>
                    <a:cubicBezTo>
                      <a:pt x="872" y="1498"/>
                      <a:pt x="897" y="1508"/>
                      <a:pt x="926" y="1508"/>
                    </a:cubicBezTo>
                    <a:cubicBezTo>
                      <a:pt x="928" y="1508"/>
                      <a:pt x="930" y="1508"/>
                      <a:pt x="932" y="1508"/>
                    </a:cubicBezTo>
                    <a:cubicBezTo>
                      <a:pt x="1080" y="1502"/>
                      <a:pt x="1218" y="1446"/>
                      <a:pt x="1333" y="1358"/>
                    </a:cubicBezTo>
                    <a:cubicBezTo>
                      <a:pt x="1341" y="1354"/>
                      <a:pt x="1348" y="1351"/>
                      <a:pt x="1355" y="1346"/>
                    </a:cubicBezTo>
                    <a:cubicBezTo>
                      <a:pt x="1365" y="1339"/>
                      <a:pt x="1372" y="1328"/>
                      <a:pt x="1383" y="1319"/>
                    </a:cubicBezTo>
                    <a:cubicBezTo>
                      <a:pt x="1385" y="1316"/>
                      <a:pt x="1390" y="1313"/>
                      <a:pt x="1393" y="1309"/>
                    </a:cubicBezTo>
                    <a:cubicBezTo>
                      <a:pt x="1432" y="1274"/>
                      <a:pt x="1465" y="1237"/>
                      <a:pt x="1491" y="1193"/>
                    </a:cubicBezTo>
                    <a:cubicBezTo>
                      <a:pt x="1554" y="1101"/>
                      <a:pt x="1599" y="994"/>
                      <a:pt x="1612" y="880"/>
                    </a:cubicBezTo>
                    <a:cubicBezTo>
                      <a:pt x="1613" y="866"/>
                      <a:pt x="1612" y="851"/>
                      <a:pt x="1612" y="837"/>
                    </a:cubicBezTo>
                    <a:cubicBezTo>
                      <a:pt x="1635" y="685"/>
                      <a:pt x="1618" y="530"/>
                      <a:pt x="1534" y="384"/>
                    </a:cubicBezTo>
                    <a:cubicBezTo>
                      <a:pt x="1393" y="140"/>
                      <a:pt x="1117" y="1"/>
                      <a:pt x="8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5" name="Google Shape;1555;p28"/>
              <p:cNvSpPr/>
              <p:nvPr/>
            </p:nvSpPr>
            <p:spPr>
              <a:xfrm rot="4501373">
                <a:off x="6373144" y="-119877"/>
                <a:ext cx="91542" cy="84098"/>
              </a:xfrm>
              <a:custGeom>
                <a:rect b="b" l="l" r="r" t="t"/>
                <a:pathLst>
                  <a:path extrusionOk="0" h="1560" w="1698">
                    <a:moveTo>
                      <a:pt x="967" y="1"/>
                    </a:moveTo>
                    <a:cubicBezTo>
                      <a:pt x="722" y="1"/>
                      <a:pt x="477" y="125"/>
                      <a:pt x="333" y="322"/>
                    </a:cubicBezTo>
                    <a:cubicBezTo>
                      <a:pt x="1" y="775"/>
                      <a:pt x="313" y="1481"/>
                      <a:pt x="867" y="1553"/>
                    </a:cubicBezTo>
                    <a:cubicBezTo>
                      <a:pt x="899" y="1557"/>
                      <a:pt x="931" y="1559"/>
                      <a:pt x="963" y="1559"/>
                    </a:cubicBezTo>
                    <a:cubicBezTo>
                      <a:pt x="1220" y="1559"/>
                      <a:pt x="1481" y="1428"/>
                      <a:pt x="1559" y="1168"/>
                    </a:cubicBezTo>
                    <a:cubicBezTo>
                      <a:pt x="1569" y="1138"/>
                      <a:pt x="1575" y="1106"/>
                      <a:pt x="1580" y="1074"/>
                    </a:cubicBezTo>
                    <a:cubicBezTo>
                      <a:pt x="1695" y="881"/>
                      <a:pt x="1698" y="638"/>
                      <a:pt x="1607" y="432"/>
                    </a:cubicBezTo>
                    <a:cubicBezTo>
                      <a:pt x="1500" y="190"/>
                      <a:pt x="1278" y="19"/>
                      <a:pt x="1011" y="2"/>
                    </a:cubicBezTo>
                    <a:cubicBezTo>
                      <a:pt x="996" y="1"/>
                      <a:pt x="982" y="1"/>
                      <a:pt x="9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6" name="Google Shape;1556;p28"/>
              <p:cNvSpPr/>
              <p:nvPr/>
            </p:nvSpPr>
            <p:spPr>
              <a:xfrm rot="4501373">
                <a:off x="6424979" y="-240150"/>
                <a:ext cx="88145" cy="81349"/>
              </a:xfrm>
              <a:custGeom>
                <a:rect b="b" l="l" r="r" t="t"/>
                <a:pathLst>
                  <a:path extrusionOk="0" h="1509" w="1635">
                    <a:moveTo>
                      <a:pt x="846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8"/>
                      <a:pt x="69" y="1230"/>
                      <a:pt x="547" y="1429"/>
                    </a:cubicBezTo>
                    <a:cubicBezTo>
                      <a:pt x="644" y="1468"/>
                      <a:pt x="746" y="1484"/>
                      <a:pt x="848" y="1484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9" y="1503"/>
                      <a:pt x="1218" y="1446"/>
                      <a:pt x="1333" y="1357"/>
                    </a:cubicBezTo>
                    <a:cubicBezTo>
                      <a:pt x="1339" y="1353"/>
                      <a:pt x="1348" y="1351"/>
                      <a:pt x="1355" y="1347"/>
                    </a:cubicBezTo>
                    <a:cubicBezTo>
                      <a:pt x="1365" y="1338"/>
                      <a:pt x="1372" y="1328"/>
                      <a:pt x="1381" y="1319"/>
                    </a:cubicBezTo>
                    <a:cubicBezTo>
                      <a:pt x="1385" y="1317"/>
                      <a:pt x="1388" y="1312"/>
                      <a:pt x="1392" y="1309"/>
                    </a:cubicBezTo>
                    <a:cubicBezTo>
                      <a:pt x="1430" y="1275"/>
                      <a:pt x="1463" y="1237"/>
                      <a:pt x="1489" y="1194"/>
                    </a:cubicBezTo>
                    <a:cubicBezTo>
                      <a:pt x="1554" y="1102"/>
                      <a:pt x="1599" y="995"/>
                      <a:pt x="1612" y="879"/>
                    </a:cubicBezTo>
                    <a:cubicBezTo>
                      <a:pt x="1613" y="865"/>
                      <a:pt x="1610" y="852"/>
                      <a:pt x="1612" y="838"/>
                    </a:cubicBezTo>
                    <a:lnTo>
                      <a:pt x="1612" y="836"/>
                    </a:lnTo>
                    <a:cubicBezTo>
                      <a:pt x="1635" y="686"/>
                      <a:pt x="1616" y="529"/>
                      <a:pt x="1532" y="384"/>
                    </a:cubicBezTo>
                    <a:cubicBezTo>
                      <a:pt x="1392" y="141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7" name="Google Shape;1557;p28"/>
              <p:cNvSpPr/>
              <p:nvPr/>
            </p:nvSpPr>
            <p:spPr>
              <a:xfrm rot="4501373">
                <a:off x="6500503" y="-164455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6" y="0"/>
                    </a:moveTo>
                    <a:cubicBezTo>
                      <a:pt x="652" y="0"/>
                      <a:pt x="460" y="72"/>
                      <a:pt x="322" y="230"/>
                    </a:cubicBezTo>
                    <a:cubicBezTo>
                      <a:pt x="1" y="596"/>
                      <a:pt x="70" y="1230"/>
                      <a:pt x="547" y="1429"/>
                    </a:cubicBezTo>
                    <a:cubicBezTo>
                      <a:pt x="640" y="1466"/>
                      <a:pt x="738" y="1482"/>
                      <a:pt x="836" y="1482"/>
                    </a:cubicBezTo>
                    <a:cubicBezTo>
                      <a:pt x="840" y="1482"/>
                      <a:pt x="845" y="1482"/>
                      <a:pt x="849" y="1482"/>
                    </a:cubicBezTo>
                    <a:cubicBezTo>
                      <a:pt x="872" y="1497"/>
                      <a:pt x="898" y="1508"/>
                      <a:pt x="926" y="1508"/>
                    </a:cubicBezTo>
                    <a:cubicBezTo>
                      <a:pt x="928" y="1508"/>
                      <a:pt x="929" y="1508"/>
                      <a:pt x="931" y="1508"/>
                    </a:cubicBezTo>
                    <a:cubicBezTo>
                      <a:pt x="1080" y="1502"/>
                      <a:pt x="1218" y="1445"/>
                      <a:pt x="1334" y="1357"/>
                    </a:cubicBezTo>
                    <a:cubicBezTo>
                      <a:pt x="1340" y="1352"/>
                      <a:pt x="1348" y="1351"/>
                      <a:pt x="1355" y="1345"/>
                    </a:cubicBezTo>
                    <a:cubicBezTo>
                      <a:pt x="1366" y="1338"/>
                      <a:pt x="1373" y="1328"/>
                      <a:pt x="1381" y="1319"/>
                    </a:cubicBezTo>
                    <a:cubicBezTo>
                      <a:pt x="1386" y="1315"/>
                      <a:pt x="1389" y="1312"/>
                      <a:pt x="1393" y="1309"/>
                    </a:cubicBezTo>
                    <a:cubicBezTo>
                      <a:pt x="1430" y="1274"/>
                      <a:pt x="1464" y="1236"/>
                      <a:pt x="1490" y="1192"/>
                    </a:cubicBezTo>
                    <a:cubicBezTo>
                      <a:pt x="1555" y="1100"/>
                      <a:pt x="1599" y="995"/>
                      <a:pt x="1611" y="879"/>
                    </a:cubicBezTo>
                    <a:cubicBezTo>
                      <a:pt x="1614" y="865"/>
                      <a:pt x="1611" y="850"/>
                      <a:pt x="1612" y="836"/>
                    </a:cubicBezTo>
                    <a:cubicBezTo>
                      <a:pt x="1635" y="686"/>
                      <a:pt x="1617" y="528"/>
                      <a:pt x="1533" y="384"/>
                    </a:cubicBezTo>
                    <a:cubicBezTo>
                      <a:pt x="1393" y="140"/>
                      <a:pt x="1117" y="0"/>
                      <a:pt x="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8" name="Google Shape;1558;p28"/>
              <p:cNvSpPr/>
              <p:nvPr/>
            </p:nvSpPr>
            <p:spPr>
              <a:xfrm rot="4501373">
                <a:off x="6635151" y="-212693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6" y="1"/>
                    </a:moveTo>
                    <a:cubicBezTo>
                      <a:pt x="652" y="1"/>
                      <a:pt x="460" y="73"/>
                      <a:pt x="322" y="230"/>
                    </a:cubicBezTo>
                    <a:cubicBezTo>
                      <a:pt x="0" y="597"/>
                      <a:pt x="69" y="1230"/>
                      <a:pt x="547" y="1429"/>
                    </a:cubicBezTo>
                    <a:cubicBezTo>
                      <a:pt x="640" y="1467"/>
                      <a:pt x="738" y="1483"/>
                      <a:pt x="836" y="1483"/>
                    </a:cubicBezTo>
                    <a:cubicBezTo>
                      <a:pt x="840" y="1483"/>
                      <a:pt x="844" y="1483"/>
                      <a:pt x="849" y="1483"/>
                    </a:cubicBezTo>
                    <a:cubicBezTo>
                      <a:pt x="872" y="1498"/>
                      <a:pt x="897" y="1509"/>
                      <a:pt x="926" y="1509"/>
                    </a:cubicBezTo>
                    <a:cubicBezTo>
                      <a:pt x="927" y="1509"/>
                      <a:pt x="929" y="1509"/>
                      <a:pt x="931" y="1509"/>
                    </a:cubicBezTo>
                    <a:cubicBezTo>
                      <a:pt x="1078" y="1503"/>
                      <a:pt x="1218" y="1445"/>
                      <a:pt x="1332" y="1357"/>
                    </a:cubicBezTo>
                    <a:cubicBezTo>
                      <a:pt x="1339" y="1353"/>
                      <a:pt x="1348" y="1351"/>
                      <a:pt x="1354" y="1346"/>
                    </a:cubicBezTo>
                    <a:cubicBezTo>
                      <a:pt x="1365" y="1339"/>
                      <a:pt x="1371" y="1328"/>
                      <a:pt x="1381" y="1320"/>
                    </a:cubicBezTo>
                    <a:cubicBezTo>
                      <a:pt x="1385" y="1317"/>
                      <a:pt x="1388" y="1313"/>
                      <a:pt x="1393" y="1310"/>
                    </a:cubicBezTo>
                    <a:cubicBezTo>
                      <a:pt x="1430" y="1275"/>
                      <a:pt x="1463" y="1236"/>
                      <a:pt x="1489" y="1194"/>
                    </a:cubicBezTo>
                    <a:cubicBezTo>
                      <a:pt x="1554" y="1100"/>
                      <a:pt x="1599" y="995"/>
                      <a:pt x="1610" y="880"/>
                    </a:cubicBezTo>
                    <a:cubicBezTo>
                      <a:pt x="1613" y="865"/>
                      <a:pt x="1610" y="851"/>
                      <a:pt x="1612" y="836"/>
                    </a:cubicBezTo>
                    <a:lnTo>
                      <a:pt x="1610" y="836"/>
                    </a:lnTo>
                    <a:cubicBezTo>
                      <a:pt x="1635" y="686"/>
                      <a:pt x="1616" y="529"/>
                      <a:pt x="1533" y="385"/>
                    </a:cubicBezTo>
                    <a:cubicBezTo>
                      <a:pt x="1392" y="140"/>
                      <a:pt x="1117" y="1"/>
                      <a:pt x="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9" name="Google Shape;1559;p28"/>
              <p:cNvSpPr/>
              <p:nvPr/>
            </p:nvSpPr>
            <p:spPr>
              <a:xfrm rot="4501373">
                <a:off x="6629542" y="-375356"/>
                <a:ext cx="91542" cy="84098"/>
              </a:xfrm>
              <a:custGeom>
                <a:rect b="b" l="l" r="r" t="t"/>
                <a:pathLst>
                  <a:path extrusionOk="0" h="1560" w="1698">
                    <a:moveTo>
                      <a:pt x="967" y="0"/>
                    </a:moveTo>
                    <a:cubicBezTo>
                      <a:pt x="723" y="0"/>
                      <a:pt x="479" y="125"/>
                      <a:pt x="334" y="322"/>
                    </a:cubicBezTo>
                    <a:cubicBezTo>
                      <a:pt x="1" y="775"/>
                      <a:pt x="314" y="1481"/>
                      <a:pt x="867" y="1553"/>
                    </a:cubicBezTo>
                    <a:cubicBezTo>
                      <a:pt x="899" y="1557"/>
                      <a:pt x="931" y="1559"/>
                      <a:pt x="964" y="1559"/>
                    </a:cubicBezTo>
                    <a:cubicBezTo>
                      <a:pt x="1221" y="1559"/>
                      <a:pt x="1483" y="1428"/>
                      <a:pt x="1561" y="1168"/>
                    </a:cubicBezTo>
                    <a:cubicBezTo>
                      <a:pt x="1569" y="1137"/>
                      <a:pt x="1577" y="1106"/>
                      <a:pt x="1580" y="1074"/>
                    </a:cubicBezTo>
                    <a:cubicBezTo>
                      <a:pt x="1695" y="880"/>
                      <a:pt x="1698" y="638"/>
                      <a:pt x="1607" y="432"/>
                    </a:cubicBezTo>
                    <a:lnTo>
                      <a:pt x="1608" y="432"/>
                    </a:lnTo>
                    <a:cubicBezTo>
                      <a:pt x="1500" y="188"/>
                      <a:pt x="1279" y="19"/>
                      <a:pt x="1011" y="2"/>
                    </a:cubicBezTo>
                    <a:cubicBezTo>
                      <a:pt x="996" y="1"/>
                      <a:pt x="982" y="0"/>
                      <a:pt x="9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0" name="Google Shape;1560;p28"/>
              <p:cNvSpPr/>
              <p:nvPr/>
            </p:nvSpPr>
            <p:spPr>
              <a:xfrm rot="4501373">
                <a:off x="6547666" y="-282099"/>
                <a:ext cx="88199" cy="81349"/>
              </a:xfrm>
              <a:custGeom>
                <a:rect b="b" l="l" r="r" t="t"/>
                <a:pathLst>
                  <a:path extrusionOk="0" h="1509" w="1636">
                    <a:moveTo>
                      <a:pt x="847" y="0"/>
                    </a:moveTo>
                    <a:cubicBezTo>
                      <a:pt x="653" y="0"/>
                      <a:pt x="461" y="72"/>
                      <a:pt x="323" y="229"/>
                    </a:cubicBezTo>
                    <a:cubicBezTo>
                      <a:pt x="1" y="597"/>
                      <a:pt x="70" y="1229"/>
                      <a:pt x="548" y="1428"/>
                    </a:cubicBezTo>
                    <a:cubicBezTo>
                      <a:pt x="644" y="1469"/>
                      <a:pt x="748" y="1483"/>
                      <a:pt x="849" y="1483"/>
                    </a:cubicBezTo>
                    <a:cubicBezTo>
                      <a:pt x="874" y="1499"/>
                      <a:pt x="901" y="1509"/>
                      <a:pt x="933" y="1509"/>
                    </a:cubicBezTo>
                    <a:cubicBezTo>
                      <a:pt x="1080" y="1503"/>
                      <a:pt x="1219" y="1445"/>
                      <a:pt x="1334" y="1357"/>
                    </a:cubicBezTo>
                    <a:cubicBezTo>
                      <a:pt x="1341" y="1353"/>
                      <a:pt x="1349" y="1350"/>
                      <a:pt x="1356" y="1346"/>
                    </a:cubicBezTo>
                    <a:cubicBezTo>
                      <a:pt x="1366" y="1339"/>
                      <a:pt x="1373" y="1327"/>
                      <a:pt x="1383" y="1320"/>
                    </a:cubicBezTo>
                    <a:cubicBezTo>
                      <a:pt x="1386" y="1316"/>
                      <a:pt x="1389" y="1313"/>
                      <a:pt x="1393" y="1308"/>
                    </a:cubicBezTo>
                    <a:cubicBezTo>
                      <a:pt x="1432" y="1275"/>
                      <a:pt x="1464" y="1236"/>
                      <a:pt x="1491" y="1193"/>
                    </a:cubicBezTo>
                    <a:cubicBezTo>
                      <a:pt x="1555" y="1101"/>
                      <a:pt x="1600" y="994"/>
                      <a:pt x="1613" y="880"/>
                    </a:cubicBezTo>
                    <a:cubicBezTo>
                      <a:pt x="1614" y="865"/>
                      <a:pt x="1613" y="851"/>
                      <a:pt x="1613" y="837"/>
                    </a:cubicBezTo>
                    <a:cubicBezTo>
                      <a:pt x="1636" y="685"/>
                      <a:pt x="1618" y="529"/>
                      <a:pt x="1535" y="383"/>
                    </a:cubicBezTo>
                    <a:cubicBezTo>
                      <a:pt x="1394" y="140"/>
                      <a:pt x="1118" y="0"/>
                      <a:pt x="8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61" name="Google Shape;1561;p28"/>
          <p:cNvGrpSpPr/>
          <p:nvPr/>
        </p:nvGrpSpPr>
        <p:grpSpPr>
          <a:xfrm>
            <a:off x="3809575" y="4159625"/>
            <a:ext cx="854315" cy="747699"/>
            <a:chOff x="1884975" y="4002950"/>
            <a:chExt cx="854315" cy="747699"/>
          </a:xfrm>
        </p:grpSpPr>
        <p:sp>
          <p:nvSpPr>
            <p:cNvPr id="1562" name="Google Shape;1562;p28"/>
            <p:cNvSpPr/>
            <p:nvPr/>
          </p:nvSpPr>
          <p:spPr>
            <a:xfrm>
              <a:off x="2458658" y="4487776"/>
              <a:ext cx="280632" cy="262873"/>
            </a:xfrm>
            <a:custGeom>
              <a:rect b="b" l="l" r="r" t="t"/>
              <a:pathLst>
                <a:path extrusionOk="0" h="3510" w="3747">
                  <a:moveTo>
                    <a:pt x="1365" y="1"/>
                  </a:moveTo>
                  <a:cubicBezTo>
                    <a:pt x="1334" y="1"/>
                    <a:pt x="1302" y="5"/>
                    <a:pt x="1272" y="13"/>
                  </a:cubicBezTo>
                  <a:cubicBezTo>
                    <a:pt x="1071" y="68"/>
                    <a:pt x="963" y="275"/>
                    <a:pt x="1010" y="473"/>
                  </a:cubicBezTo>
                  <a:cubicBezTo>
                    <a:pt x="1028" y="547"/>
                    <a:pt x="1042" y="620"/>
                    <a:pt x="1057" y="695"/>
                  </a:cubicBezTo>
                  <a:cubicBezTo>
                    <a:pt x="896" y="711"/>
                    <a:pt x="736" y="727"/>
                    <a:pt x="575" y="744"/>
                  </a:cubicBezTo>
                  <a:cubicBezTo>
                    <a:pt x="552" y="746"/>
                    <a:pt x="527" y="750"/>
                    <a:pt x="504" y="756"/>
                  </a:cubicBezTo>
                  <a:cubicBezTo>
                    <a:pt x="477" y="751"/>
                    <a:pt x="450" y="749"/>
                    <a:pt x="423" y="749"/>
                  </a:cubicBezTo>
                  <a:cubicBezTo>
                    <a:pt x="256" y="749"/>
                    <a:pt x="99" y="844"/>
                    <a:pt x="51" y="1019"/>
                  </a:cubicBezTo>
                  <a:cubicBezTo>
                    <a:pt x="0" y="1203"/>
                    <a:pt x="113" y="1438"/>
                    <a:pt x="312" y="1479"/>
                  </a:cubicBezTo>
                  <a:cubicBezTo>
                    <a:pt x="593" y="1537"/>
                    <a:pt x="878" y="1583"/>
                    <a:pt x="1163" y="1619"/>
                  </a:cubicBezTo>
                  <a:cubicBezTo>
                    <a:pt x="1181" y="2094"/>
                    <a:pt x="1139" y="2571"/>
                    <a:pt x="1036" y="3037"/>
                  </a:cubicBezTo>
                  <a:cubicBezTo>
                    <a:pt x="993" y="3233"/>
                    <a:pt x="1096" y="3441"/>
                    <a:pt x="1298" y="3498"/>
                  </a:cubicBezTo>
                  <a:cubicBezTo>
                    <a:pt x="1328" y="3506"/>
                    <a:pt x="1359" y="3509"/>
                    <a:pt x="1390" y="3509"/>
                  </a:cubicBezTo>
                  <a:cubicBezTo>
                    <a:pt x="1554" y="3509"/>
                    <a:pt x="1722" y="3402"/>
                    <a:pt x="1758" y="3236"/>
                  </a:cubicBezTo>
                  <a:cubicBezTo>
                    <a:pt x="1870" y="2723"/>
                    <a:pt x="1921" y="2202"/>
                    <a:pt x="1911" y="1681"/>
                  </a:cubicBezTo>
                  <a:lnTo>
                    <a:pt x="1911" y="1681"/>
                  </a:lnTo>
                  <a:cubicBezTo>
                    <a:pt x="1958" y="1684"/>
                    <a:pt x="2008" y="1688"/>
                    <a:pt x="2055" y="1690"/>
                  </a:cubicBezTo>
                  <a:cubicBezTo>
                    <a:pt x="2173" y="1694"/>
                    <a:pt x="2290" y="1696"/>
                    <a:pt x="2408" y="1696"/>
                  </a:cubicBezTo>
                  <a:cubicBezTo>
                    <a:pt x="2567" y="1696"/>
                    <a:pt x="2725" y="1692"/>
                    <a:pt x="2883" y="1684"/>
                  </a:cubicBezTo>
                  <a:cubicBezTo>
                    <a:pt x="3202" y="1668"/>
                    <a:pt x="3553" y="1580"/>
                    <a:pt x="3652" y="1231"/>
                  </a:cubicBezTo>
                  <a:cubicBezTo>
                    <a:pt x="3746" y="902"/>
                    <a:pt x="3512" y="591"/>
                    <a:pt x="3192" y="521"/>
                  </a:cubicBezTo>
                  <a:lnTo>
                    <a:pt x="3192" y="519"/>
                  </a:lnTo>
                  <a:cubicBezTo>
                    <a:pt x="3120" y="503"/>
                    <a:pt x="3044" y="497"/>
                    <a:pt x="2967" y="497"/>
                  </a:cubicBezTo>
                  <a:cubicBezTo>
                    <a:pt x="2752" y="497"/>
                    <a:pt x="2525" y="546"/>
                    <a:pt x="2324" y="567"/>
                  </a:cubicBezTo>
                  <a:cubicBezTo>
                    <a:pt x="2150" y="584"/>
                    <a:pt x="1977" y="602"/>
                    <a:pt x="1804" y="619"/>
                  </a:cubicBezTo>
                  <a:cubicBezTo>
                    <a:pt x="1782" y="503"/>
                    <a:pt x="1759" y="389"/>
                    <a:pt x="1732" y="274"/>
                  </a:cubicBezTo>
                  <a:cubicBezTo>
                    <a:pt x="1692" y="109"/>
                    <a:pt x="1529" y="1"/>
                    <a:pt x="13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28"/>
            <p:cNvSpPr/>
            <p:nvPr/>
          </p:nvSpPr>
          <p:spPr>
            <a:xfrm>
              <a:off x="2012867" y="4002950"/>
              <a:ext cx="445775" cy="417601"/>
            </a:xfrm>
            <a:custGeom>
              <a:rect b="b" l="l" r="r" t="t"/>
              <a:pathLst>
                <a:path extrusionOk="0" h="5576" w="5952">
                  <a:moveTo>
                    <a:pt x="2171" y="1"/>
                  </a:moveTo>
                  <a:cubicBezTo>
                    <a:pt x="2120" y="1"/>
                    <a:pt x="2070" y="7"/>
                    <a:pt x="2021" y="21"/>
                  </a:cubicBezTo>
                  <a:cubicBezTo>
                    <a:pt x="1702" y="107"/>
                    <a:pt x="1530" y="438"/>
                    <a:pt x="1605" y="752"/>
                  </a:cubicBezTo>
                  <a:cubicBezTo>
                    <a:pt x="1634" y="869"/>
                    <a:pt x="1657" y="986"/>
                    <a:pt x="1680" y="1104"/>
                  </a:cubicBezTo>
                  <a:cubicBezTo>
                    <a:pt x="1425" y="1130"/>
                    <a:pt x="1169" y="1155"/>
                    <a:pt x="914" y="1181"/>
                  </a:cubicBezTo>
                  <a:cubicBezTo>
                    <a:pt x="877" y="1185"/>
                    <a:pt x="839" y="1192"/>
                    <a:pt x="802" y="1201"/>
                  </a:cubicBezTo>
                  <a:cubicBezTo>
                    <a:pt x="759" y="1193"/>
                    <a:pt x="716" y="1189"/>
                    <a:pt x="673" y="1189"/>
                  </a:cubicBezTo>
                  <a:cubicBezTo>
                    <a:pt x="407" y="1189"/>
                    <a:pt x="157" y="1342"/>
                    <a:pt x="82" y="1618"/>
                  </a:cubicBezTo>
                  <a:cubicBezTo>
                    <a:pt x="1" y="1912"/>
                    <a:pt x="181" y="2284"/>
                    <a:pt x="497" y="2349"/>
                  </a:cubicBezTo>
                  <a:cubicBezTo>
                    <a:pt x="944" y="2440"/>
                    <a:pt x="1396" y="2515"/>
                    <a:pt x="1849" y="2570"/>
                  </a:cubicBezTo>
                  <a:cubicBezTo>
                    <a:pt x="1875" y="3326"/>
                    <a:pt x="1810" y="4084"/>
                    <a:pt x="1647" y="4824"/>
                  </a:cubicBezTo>
                  <a:cubicBezTo>
                    <a:pt x="1578" y="5137"/>
                    <a:pt x="1741" y="5468"/>
                    <a:pt x="2061" y="5556"/>
                  </a:cubicBezTo>
                  <a:cubicBezTo>
                    <a:pt x="2110" y="5569"/>
                    <a:pt x="2160" y="5575"/>
                    <a:pt x="2210" y="5575"/>
                  </a:cubicBezTo>
                  <a:cubicBezTo>
                    <a:pt x="2470" y="5575"/>
                    <a:pt x="2735" y="5405"/>
                    <a:pt x="2793" y="5140"/>
                  </a:cubicBezTo>
                  <a:cubicBezTo>
                    <a:pt x="2973" y="4326"/>
                    <a:pt x="3052" y="3498"/>
                    <a:pt x="3037" y="2671"/>
                  </a:cubicBezTo>
                  <a:lnTo>
                    <a:pt x="3037" y="2671"/>
                  </a:lnTo>
                  <a:cubicBezTo>
                    <a:pt x="3113" y="2676"/>
                    <a:pt x="3190" y="2681"/>
                    <a:pt x="3265" y="2684"/>
                  </a:cubicBezTo>
                  <a:cubicBezTo>
                    <a:pt x="3447" y="2691"/>
                    <a:pt x="3630" y="2694"/>
                    <a:pt x="3813" y="2694"/>
                  </a:cubicBezTo>
                  <a:cubicBezTo>
                    <a:pt x="4069" y="2694"/>
                    <a:pt x="4325" y="2688"/>
                    <a:pt x="4581" y="2674"/>
                  </a:cubicBezTo>
                  <a:cubicBezTo>
                    <a:pt x="5087" y="2648"/>
                    <a:pt x="5644" y="2511"/>
                    <a:pt x="5803" y="1954"/>
                  </a:cubicBezTo>
                  <a:cubicBezTo>
                    <a:pt x="5951" y="1432"/>
                    <a:pt x="5580" y="940"/>
                    <a:pt x="5071" y="826"/>
                  </a:cubicBezTo>
                  <a:lnTo>
                    <a:pt x="5073" y="826"/>
                  </a:lnTo>
                  <a:cubicBezTo>
                    <a:pt x="4958" y="800"/>
                    <a:pt x="4837" y="790"/>
                    <a:pt x="4715" y="790"/>
                  </a:cubicBezTo>
                  <a:cubicBezTo>
                    <a:pt x="4374" y="790"/>
                    <a:pt x="4014" y="867"/>
                    <a:pt x="3693" y="899"/>
                  </a:cubicBezTo>
                  <a:cubicBezTo>
                    <a:pt x="3418" y="928"/>
                    <a:pt x="3143" y="956"/>
                    <a:pt x="2868" y="983"/>
                  </a:cubicBezTo>
                  <a:cubicBezTo>
                    <a:pt x="2835" y="800"/>
                    <a:pt x="2796" y="616"/>
                    <a:pt x="2752" y="435"/>
                  </a:cubicBezTo>
                  <a:cubicBezTo>
                    <a:pt x="2689" y="174"/>
                    <a:pt x="2431" y="1"/>
                    <a:pt x="2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28"/>
            <p:cNvSpPr/>
            <p:nvPr/>
          </p:nvSpPr>
          <p:spPr>
            <a:xfrm>
              <a:off x="1884975" y="4487766"/>
              <a:ext cx="255242" cy="228123"/>
            </a:xfrm>
            <a:custGeom>
              <a:rect b="b" l="l" r="r" t="t"/>
              <a:pathLst>
                <a:path extrusionOk="0" h="3046" w="3408">
                  <a:moveTo>
                    <a:pt x="1903" y="0"/>
                  </a:moveTo>
                  <a:cubicBezTo>
                    <a:pt x="1633" y="0"/>
                    <a:pt x="1411" y="187"/>
                    <a:pt x="1319" y="433"/>
                  </a:cubicBezTo>
                  <a:cubicBezTo>
                    <a:pt x="1253" y="611"/>
                    <a:pt x="1262" y="807"/>
                    <a:pt x="1264" y="996"/>
                  </a:cubicBezTo>
                  <a:cubicBezTo>
                    <a:pt x="1003" y="1002"/>
                    <a:pt x="744" y="1007"/>
                    <a:pt x="482" y="1013"/>
                  </a:cubicBezTo>
                  <a:cubicBezTo>
                    <a:pt x="321" y="1018"/>
                    <a:pt x="179" y="1124"/>
                    <a:pt x="129" y="1273"/>
                  </a:cubicBezTo>
                  <a:cubicBezTo>
                    <a:pt x="94" y="1312"/>
                    <a:pt x="65" y="1360"/>
                    <a:pt x="50" y="1417"/>
                  </a:cubicBezTo>
                  <a:cubicBezTo>
                    <a:pt x="0" y="1595"/>
                    <a:pt x="110" y="1846"/>
                    <a:pt x="311" y="1878"/>
                  </a:cubicBezTo>
                  <a:cubicBezTo>
                    <a:pt x="628" y="1928"/>
                    <a:pt x="947" y="1968"/>
                    <a:pt x="1266" y="2002"/>
                  </a:cubicBezTo>
                  <a:cubicBezTo>
                    <a:pt x="1267" y="2095"/>
                    <a:pt x="1267" y="2188"/>
                    <a:pt x="1267" y="2282"/>
                  </a:cubicBezTo>
                  <a:cubicBezTo>
                    <a:pt x="1267" y="2348"/>
                    <a:pt x="1306" y="2540"/>
                    <a:pt x="1298" y="2574"/>
                  </a:cubicBezTo>
                  <a:cubicBezTo>
                    <a:pt x="1246" y="2764"/>
                    <a:pt x="1361" y="2990"/>
                    <a:pt x="1559" y="3035"/>
                  </a:cubicBezTo>
                  <a:cubicBezTo>
                    <a:pt x="1589" y="3042"/>
                    <a:pt x="1620" y="3045"/>
                    <a:pt x="1651" y="3045"/>
                  </a:cubicBezTo>
                  <a:cubicBezTo>
                    <a:pt x="1817" y="3045"/>
                    <a:pt x="1973" y="2944"/>
                    <a:pt x="2019" y="2774"/>
                  </a:cubicBezTo>
                  <a:cubicBezTo>
                    <a:pt x="2081" y="2544"/>
                    <a:pt x="2132" y="2312"/>
                    <a:pt x="2174" y="2078"/>
                  </a:cubicBezTo>
                  <a:cubicBezTo>
                    <a:pt x="2275" y="2086"/>
                    <a:pt x="2383" y="2093"/>
                    <a:pt x="2490" y="2093"/>
                  </a:cubicBezTo>
                  <a:cubicBezTo>
                    <a:pt x="2861" y="2093"/>
                    <a:pt x="3227" y="2013"/>
                    <a:pt x="3322" y="1621"/>
                  </a:cubicBezTo>
                  <a:cubicBezTo>
                    <a:pt x="3407" y="1267"/>
                    <a:pt x="3146" y="981"/>
                    <a:pt x="2800" y="963"/>
                  </a:cubicBezTo>
                  <a:lnTo>
                    <a:pt x="2801" y="963"/>
                  </a:lnTo>
                  <a:cubicBezTo>
                    <a:pt x="2747" y="959"/>
                    <a:pt x="2691" y="958"/>
                    <a:pt x="2636" y="958"/>
                  </a:cubicBezTo>
                  <a:cubicBezTo>
                    <a:pt x="2522" y="958"/>
                    <a:pt x="2407" y="964"/>
                    <a:pt x="2293" y="969"/>
                  </a:cubicBezTo>
                  <a:cubicBezTo>
                    <a:pt x="2301" y="771"/>
                    <a:pt x="2301" y="573"/>
                    <a:pt x="2292" y="374"/>
                  </a:cubicBezTo>
                  <a:cubicBezTo>
                    <a:pt x="2283" y="168"/>
                    <a:pt x="2127" y="6"/>
                    <a:pt x="1918" y="0"/>
                  </a:cubicBezTo>
                  <a:cubicBezTo>
                    <a:pt x="1913" y="0"/>
                    <a:pt x="1908" y="0"/>
                    <a:pt x="19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65" name="Google Shape;1565;p28"/>
          <p:cNvSpPr txBox="1"/>
          <p:nvPr/>
        </p:nvSpPr>
        <p:spPr>
          <a:xfrm>
            <a:off x="4189375" y="444900"/>
            <a:ext cx="3351300" cy="3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pic>
        <p:nvPicPr>
          <p:cNvPr id="1566" name="Google Shape;15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0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29"/>
          <p:cNvSpPr txBox="1"/>
          <p:nvPr>
            <p:ph type="title"/>
          </p:nvPr>
        </p:nvSpPr>
        <p:spPr>
          <a:xfrm>
            <a:off x="720000" y="5407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РЕШЕНИЕ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572" name="Google Shape;1572;p29"/>
          <p:cNvSpPr txBox="1"/>
          <p:nvPr>
            <p:ph idx="4294967295" type="subTitle"/>
          </p:nvPr>
        </p:nvSpPr>
        <p:spPr>
          <a:xfrm>
            <a:off x="543700" y="1309950"/>
            <a:ext cx="8220900" cy="16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Решение данной проблемы будет </a:t>
            </a:r>
            <a:r>
              <a:rPr b="1" lang="en" sz="2000" u="sng"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создание игрового приложения</a:t>
            </a:r>
            <a:r>
              <a:rPr b="1" lang="en" sz="2000"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, с помощью которого ребенок с РАС может “проигрывать” ситуации из реальной жизни в </a:t>
            </a:r>
            <a:endParaRPr b="1" sz="1900">
              <a:solidFill>
                <a:srgbClr val="000000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1500">
              <a:latin typeface="Mochiy Pop One"/>
              <a:ea typeface="Mochiy Pop One"/>
              <a:cs typeface="Mochiy Pop One"/>
              <a:sym typeface="Mochiy Pop One"/>
            </a:endParaRPr>
          </a:p>
        </p:txBody>
      </p:sp>
      <p:pic>
        <p:nvPicPr>
          <p:cNvPr id="1573" name="Google Shape;157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4" name="Google Shape;1574;p29"/>
          <p:cNvGrpSpPr/>
          <p:nvPr/>
        </p:nvGrpSpPr>
        <p:grpSpPr>
          <a:xfrm>
            <a:off x="6015520" y="2474148"/>
            <a:ext cx="2833100" cy="2546862"/>
            <a:chOff x="6200120" y="2333873"/>
            <a:chExt cx="2833100" cy="2546862"/>
          </a:xfrm>
        </p:grpSpPr>
        <p:sp>
          <p:nvSpPr>
            <p:cNvPr id="1575" name="Google Shape;1575;p29"/>
            <p:cNvSpPr/>
            <p:nvPr/>
          </p:nvSpPr>
          <p:spPr>
            <a:xfrm>
              <a:off x="8337308" y="3199735"/>
              <a:ext cx="695912" cy="716860"/>
            </a:xfrm>
            <a:custGeom>
              <a:rect b="b" l="l" r="r" t="t"/>
              <a:pathLst>
                <a:path extrusionOk="0" h="37849" w="36743">
                  <a:moveTo>
                    <a:pt x="15940" y="0"/>
                  </a:moveTo>
                  <a:lnTo>
                    <a:pt x="11153" y="9950"/>
                  </a:lnTo>
                  <a:cubicBezTo>
                    <a:pt x="11153" y="9950"/>
                    <a:pt x="8603" y="8518"/>
                    <a:pt x="6127" y="8518"/>
                  </a:cubicBezTo>
                  <a:cubicBezTo>
                    <a:pt x="4592" y="8518"/>
                    <a:pt x="3085" y="9068"/>
                    <a:pt x="2231" y="10853"/>
                  </a:cubicBezTo>
                  <a:cubicBezTo>
                    <a:pt x="0" y="15514"/>
                    <a:pt x="7018" y="18572"/>
                    <a:pt x="7018" y="18572"/>
                  </a:cubicBezTo>
                  <a:lnTo>
                    <a:pt x="3158" y="26592"/>
                  </a:lnTo>
                  <a:lnTo>
                    <a:pt x="9624" y="29700"/>
                  </a:lnTo>
                  <a:cubicBezTo>
                    <a:pt x="9624" y="29700"/>
                    <a:pt x="7569" y="35765"/>
                    <a:pt x="11203" y="37494"/>
                  </a:cubicBezTo>
                  <a:cubicBezTo>
                    <a:pt x="11713" y="37742"/>
                    <a:pt x="12219" y="37848"/>
                    <a:pt x="12712" y="37848"/>
                  </a:cubicBezTo>
                  <a:cubicBezTo>
                    <a:pt x="15713" y="37848"/>
                    <a:pt x="18246" y="33910"/>
                    <a:pt x="18246" y="33910"/>
                  </a:cubicBezTo>
                  <a:lnTo>
                    <a:pt x="23935" y="36642"/>
                  </a:lnTo>
                  <a:lnTo>
                    <a:pt x="28973" y="26141"/>
                  </a:lnTo>
                  <a:cubicBezTo>
                    <a:pt x="28973" y="26141"/>
                    <a:pt x="21329" y="24813"/>
                    <a:pt x="23960" y="19274"/>
                  </a:cubicBezTo>
                  <a:cubicBezTo>
                    <a:pt x="24807" y="17516"/>
                    <a:pt x="25940" y="16917"/>
                    <a:pt x="27090" y="16917"/>
                  </a:cubicBezTo>
                  <a:cubicBezTo>
                    <a:pt x="29546" y="16917"/>
                    <a:pt x="32081" y="19650"/>
                    <a:pt x="32081" y="19650"/>
                  </a:cubicBezTo>
                  <a:lnTo>
                    <a:pt x="36742" y="9975"/>
                  </a:lnTo>
                  <a:lnTo>
                    <a:pt x="26918" y="5264"/>
                  </a:lnTo>
                  <a:lnTo>
                    <a:pt x="15940" y="0"/>
                  </a:lnTo>
                  <a:close/>
                </a:path>
              </a:pathLst>
            </a:custGeom>
            <a:solidFill>
              <a:srgbClr val="FD75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29"/>
            <p:cNvSpPr/>
            <p:nvPr/>
          </p:nvSpPr>
          <p:spPr>
            <a:xfrm>
              <a:off x="6380978" y="2647217"/>
              <a:ext cx="600019" cy="602860"/>
            </a:xfrm>
            <a:custGeom>
              <a:rect b="b" l="l" r="r" t="t"/>
              <a:pathLst>
                <a:path extrusionOk="0" h="31830" w="31680">
                  <a:moveTo>
                    <a:pt x="17319" y="0"/>
                  </a:moveTo>
                  <a:lnTo>
                    <a:pt x="12081" y="5514"/>
                  </a:lnTo>
                  <a:cubicBezTo>
                    <a:pt x="12081" y="5514"/>
                    <a:pt x="9542" y="2933"/>
                    <a:pt x="6993" y="2933"/>
                  </a:cubicBezTo>
                  <a:cubicBezTo>
                    <a:pt x="6116" y="2933"/>
                    <a:pt x="5238" y="3239"/>
                    <a:pt x="4461" y="4060"/>
                  </a:cubicBezTo>
                  <a:cubicBezTo>
                    <a:pt x="1454" y="7268"/>
                    <a:pt x="6492" y="11454"/>
                    <a:pt x="6492" y="11454"/>
                  </a:cubicBezTo>
                  <a:lnTo>
                    <a:pt x="0" y="18296"/>
                  </a:lnTo>
                  <a:lnTo>
                    <a:pt x="7569" y="25439"/>
                  </a:lnTo>
                  <a:lnTo>
                    <a:pt x="14311" y="31830"/>
                  </a:lnTo>
                  <a:lnTo>
                    <a:pt x="20627" y="25163"/>
                  </a:lnTo>
                  <a:cubicBezTo>
                    <a:pt x="20627" y="25163"/>
                    <a:pt x="14261" y="22607"/>
                    <a:pt x="17845" y="18822"/>
                  </a:cubicBezTo>
                  <a:cubicBezTo>
                    <a:pt x="18744" y="17867"/>
                    <a:pt x="19632" y="17509"/>
                    <a:pt x="20458" y="17509"/>
                  </a:cubicBezTo>
                  <a:cubicBezTo>
                    <a:pt x="22924" y="17509"/>
                    <a:pt x="24838" y="20702"/>
                    <a:pt x="24838" y="20702"/>
                  </a:cubicBezTo>
                  <a:lnTo>
                    <a:pt x="31680" y="13484"/>
                  </a:lnTo>
                  <a:lnTo>
                    <a:pt x="27770" y="9775"/>
                  </a:lnTo>
                  <a:cubicBezTo>
                    <a:pt x="27770" y="9775"/>
                    <a:pt x="30953" y="5414"/>
                    <a:pt x="28472" y="3058"/>
                  </a:cubicBezTo>
                  <a:cubicBezTo>
                    <a:pt x="27838" y="2462"/>
                    <a:pt x="27096" y="2240"/>
                    <a:pt x="26341" y="2240"/>
                  </a:cubicBezTo>
                  <a:cubicBezTo>
                    <a:pt x="24106" y="2240"/>
                    <a:pt x="21755" y="4186"/>
                    <a:pt x="21755" y="4186"/>
                  </a:cubicBezTo>
                  <a:lnTo>
                    <a:pt x="17319" y="0"/>
                  </a:lnTo>
                  <a:close/>
                </a:path>
              </a:pathLst>
            </a:custGeom>
            <a:solidFill>
              <a:srgbClr val="FDB6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29"/>
            <p:cNvSpPr/>
            <p:nvPr/>
          </p:nvSpPr>
          <p:spPr>
            <a:xfrm>
              <a:off x="8327669" y="2791615"/>
              <a:ext cx="169021" cy="144512"/>
            </a:xfrm>
            <a:custGeom>
              <a:rect b="b" l="l" r="r" t="t"/>
              <a:pathLst>
                <a:path extrusionOk="0" h="7630" w="8924">
                  <a:moveTo>
                    <a:pt x="6993" y="0"/>
                  </a:moveTo>
                  <a:cubicBezTo>
                    <a:pt x="6450" y="0"/>
                    <a:pt x="5884" y="216"/>
                    <a:pt x="5490" y="597"/>
                  </a:cubicBezTo>
                  <a:cubicBezTo>
                    <a:pt x="4763" y="1348"/>
                    <a:pt x="4562" y="2476"/>
                    <a:pt x="4637" y="3529"/>
                  </a:cubicBezTo>
                  <a:cubicBezTo>
                    <a:pt x="4387" y="2602"/>
                    <a:pt x="3986" y="1674"/>
                    <a:pt x="3184" y="1148"/>
                  </a:cubicBezTo>
                  <a:cubicBezTo>
                    <a:pt x="2833" y="910"/>
                    <a:pt x="2395" y="780"/>
                    <a:pt x="1968" y="780"/>
                  </a:cubicBezTo>
                  <a:cubicBezTo>
                    <a:pt x="1448" y="780"/>
                    <a:pt x="944" y="972"/>
                    <a:pt x="627" y="1399"/>
                  </a:cubicBezTo>
                  <a:cubicBezTo>
                    <a:pt x="1" y="2226"/>
                    <a:pt x="452" y="3454"/>
                    <a:pt x="1028" y="4331"/>
                  </a:cubicBezTo>
                  <a:cubicBezTo>
                    <a:pt x="1589" y="5218"/>
                    <a:pt x="3129" y="7629"/>
                    <a:pt x="4370" y="7629"/>
                  </a:cubicBezTo>
                  <a:cubicBezTo>
                    <a:pt x="4461" y="7629"/>
                    <a:pt x="4550" y="7616"/>
                    <a:pt x="4637" y="7589"/>
                  </a:cubicBezTo>
                  <a:cubicBezTo>
                    <a:pt x="5966" y="7188"/>
                    <a:pt x="7369" y="4707"/>
                    <a:pt x="8021" y="3579"/>
                  </a:cubicBezTo>
                  <a:cubicBezTo>
                    <a:pt x="8522" y="2652"/>
                    <a:pt x="8923" y="1399"/>
                    <a:pt x="8272" y="572"/>
                  </a:cubicBezTo>
                  <a:cubicBezTo>
                    <a:pt x="7961" y="178"/>
                    <a:pt x="7487" y="0"/>
                    <a:pt x="6993" y="0"/>
                  </a:cubicBezTo>
                  <a:close/>
                </a:path>
              </a:pathLst>
            </a:custGeom>
            <a:solidFill>
              <a:srgbClr val="FD75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29"/>
            <p:cNvSpPr/>
            <p:nvPr/>
          </p:nvSpPr>
          <p:spPr>
            <a:xfrm>
              <a:off x="6200120" y="3346519"/>
              <a:ext cx="169002" cy="144512"/>
            </a:xfrm>
            <a:custGeom>
              <a:rect b="b" l="l" r="r" t="t"/>
              <a:pathLst>
                <a:path extrusionOk="0" h="7630" w="8923">
                  <a:moveTo>
                    <a:pt x="1955" y="0"/>
                  </a:moveTo>
                  <a:cubicBezTo>
                    <a:pt x="1462" y="0"/>
                    <a:pt x="987" y="178"/>
                    <a:pt x="677" y="572"/>
                  </a:cubicBezTo>
                  <a:cubicBezTo>
                    <a:pt x="0" y="1399"/>
                    <a:pt x="401" y="2627"/>
                    <a:pt x="928" y="3579"/>
                  </a:cubicBezTo>
                  <a:cubicBezTo>
                    <a:pt x="1554" y="4707"/>
                    <a:pt x="2983" y="7189"/>
                    <a:pt x="4311" y="7590"/>
                  </a:cubicBezTo>
                  <a:cubicBezTo>
                    <a:pt x="4397" y="7617"/>
                    <a:pt x="4484" y="7630"/>
                    <a:pt x="4574" y="7630"/>
                  </a:cubicBezTo>
                  <a:cubicBezTo>
                    <a:pt x="5798" y="7630"/>
                    <a:pt x="7360" y="5219"/>
                    <a:pt x="7920" y="4331"/>
                  </a:cubicBezTo>
                  <a:cubicBezTo>
                    <a:pt x="8497" y="3429"/>
                    <a:pt x="8923" y="2226"/>
                    <a:pt x="8296" y="1374"/>
                  </a:cubicBezTo>
                  <a:cubicBezTo>
                    <a:pt x="7994" y="962"/>
                    <a:pt x="7488" y="768"/>
                    <a:pt x="6965" y="768"/>
                  </a:cubicBezTo>
                  <a:cubicBezTo>
                    <a:pt x="6534" y="768"/>
                    <a:pt x="6091" y="899"/>
                    <a:pt x="5740" y="1148"/>
                  </a:cubicBezTo>
                  <a:cubicBezTo>
                    <a:pt x="4963" y="1675"/>
                    <a:pt x="4537" y="2602"/>
                    <a:pt x="4286" y="3504"/>
                  </a:cubicBezTo>
                  <a:cubicBezTo>
                    <a:pt x="4386" y="2477"/>
                    <a:pt x="4186" y="1349"/>
                    <a:pt x="3459" y="597"/>
                  </a:cubicBezTo>
                  <a:cubicBezTo>
                    <a:pt x="3065" y="216"/>
                    <a:pt x="2499" y="0"/>
                    <a:pt x="1955" y="0"/>
                  </a:cubicBezTo>
                  <a:close/>
                </a:path>
              </a:pathLst>
            </a:custGeom>
            <a:solidFill>
              <a:srgbClr val="FD75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79" name="Google Shape;1579;p29"/>
            <p:cNvGrpSpPr/>
            <p:nvPr/>
          </p:nvGrpSpPr>
          <p:grpSpPr>
            <a:xfrm>
              <a:off x="6596416" y="2333873"/>
              <a:ext cx="1887863" cy="2546862"/>
              <a:chOff x="5877066" y="1398148"/>
              <a:chExt cx="1887863" cy="2546862"/>
            </a:xfrm>
          </p:grpSpPr>
          <p:sp>
            <p:nvSpPr>
              <p:cNvPr id="1580" name="Google Shape;1580;p29"/>
              <p:cNvSpPr/>
              <p:nvPr/>
            </p:nvSpPr>
            <p:spPr>
              <a:xfrm>
                <a:off x="7209987" y="3283303"/>
                <a:ext cx="361735" cy="621838"/>
              </a:xfrm>
              <a:custGeom>
                <a:rect b="b" l="l" r="r" t="t"/>
                <a:pathLst>
                  <a:path extrusionOk="0" h="32832" w="19099">
                    <a:moveTo>
                      <a:pt x="12808" y="0"/>
                    </a:moveTo>
                    <a:cubicBezTo>
                      <a:pt x="12532" y="0"/>
                      <a:pt x="12256" y="6"/>
                      <a:pt x="11981" y="19"/>
                    </a:cubicBezTo>
                    <a:cubicBezTo>
                      <a:pt x="11555" y="44"/>
                      <a:pt x="11104" y="94"/>
                      <a:pt x="10677" y="144"/>
                    </a:cubicBezTo>
                    <a:cubicBezTo>
                      <a:pt x="10577" y="144"/>
                      <a:pt x="10477" y="169"/>
                      <a:pt x="10402" y="169"/>
                    </a:cubicBezTo>
                    <a:cubicBezTo>
                      <a:pt x="10126" y="219"/>
                      <a:pt x="9875" y="245"/>
                      <a:pt x="9600" y="295"/>
                    </a:cubicBezTo>
                    <a:cubicBezTo>
                      <a:pt x="9424" y="345"/>
                      <a:pt x="9274" y="370"/>
                      <a:pt x="9099" y="395"/>
                    </a:cubicBezTo>
                    <a:cubicBezTo>
                      <a:pt x="8898" y="445"/>
                      <a:pt x="8723" y="495"/>
                      <a:pt x="8522" y="520"/>
                    </a:cubicBezTo>
                    <a:cubicBezTo>
                      <a:pt x="8372" y="570"/>
                      <a:pt x="8221" y="595"/>
                      <a:pt x="8071" y="620"/>
                    </a:cubicBezTo>
                    <a:cubicBezTo>
                      <a:pt x="7896" y="671"/>
                      <a:pt x="7695" y="721"/>
                      <a:pt x="7494" y="796"/>
                    </a:cubicBezTo>
                    <a:cubicBezTo>
                      <a:pt x="7369" y="821"/>
                      <a:pt x="7244" y="846"/>
                      <a:pt x="7119" y="896"/>
                    </a:cubicBezTo>
                    <a:cubicBezTo>
                      <a:pt x="6993" y="921"/>
                      <a:pt x="6868" y="971"/>
                      <a:pt x="6743" y="996"/>
                    </a:cubicBezTo>
                    <a:cubicBezTo>
                      <a:pt x="6667" y="1021"/>
                      <a:pt x="6567" y="1047"/>
                      <a:pt x="6492" y="1072"/>
                    </a:cubicBezTo>
                    <a:cubicBezTo>
                      <a:pt x="6241" y="1172"/>
                      <a:pt x="5966" y="1247"/>
                      <a:pt x="5740" y="1322"/>
                    </a:cubicBezTo>
                    <a:cubicBezTo>
                      <a:pt x="5665" y="1347"/>
                      <a:pt x="5615" y="1372"/>
                      <a:pt x="5540" y="1397"/>
                    </a:cubicBezTo>
                    <a:cubicBezTo>
                      <a:pt x="5464" y="1423"/>
                      <a:pt x="5389" y="1448"/>
                      <a:pt x="5289" y="1473"/>
                    </a:cubicBezTo>
                    <a:cubicBezTo>
                      <a:pt x="4938" y="1598"/>
                      <a:pt x="4612" y="1748"/>
                      <a:pt x="4286" y="1874"/>
                    </a:cubicBezTo>
                    <a:cubicBezTo>
                      <a:pt x="4211" y="1899"/>
                      <a:pt x="4136" y="1924"/>
                      <a:pt x="4086" y="1949"/>
                    </a:cubicBezTo>
                    <a:cubicBezTo>
                      <a:pt x="3685" y="2099"/>
                      <a:pt x="3359" y="2250"/>
                      <a:pt x="3033" y="2400"/>
                    </a:cubicBezTo>
                    <a:cubicBezTo>
                      <a:pt x="2783" y="3628"/>
                      <a:pt x="2332" y="4831"/>
                      <a:pt x="1755" y="6009"/>
                    </a:cubicBezTo>
                    <a:lnTo>
                      <a:pt x="2056" y="7613"/>
                    </a:lnTo>
                    <a:lnTo>
                      <a:pt x="3660" y="16310"/>
                    </a:lnTo>
                    <a:cubicBezTo>
                      <a:pt x="2407" y="16410"/>
                      <a:pt x="1078" y="16786"/>
                      <a:pt x="1" y="17763"/>
                    </a:cubicBezTo>
                    <a:cubicBezTo>
                      <a:pt x="301" y="17964"/>
                      <a:pt x="577" y="18164"/>
                      <a:pt x="853" y="18390"/>
                    </a:cubicBezTo>
                    <a:lnTo>
                      <a:pt x="527" y="18616"/>
                    </a:lnTo>
                    <a:cubicBezTo>
                      <a:pt x="1229" y="18891"/>
                      <a:pt x="1855" y="19267"/>
                      <a:pt x="2457" y="19743"/>
                    </a:cubicBezTo>
                    <a:lnTo>
                      <a:pt x="2507" y="19718"/>
                    </a:lnTo>
                    <a:cubicBezTo>
                      <a:pt x="3083" y="20245"/>
                      <a:pt x="3635" y="20796"/>
                      <a:pt x="4136" y="21423"/>
                    </a:cubicBezTo>
                    <a:cubicBezTo>
                      <a:pt x="5665" y="23302"/>
                      <a:pt x="6692" y="25708"/>
                      <a:pt x="6492" y="28114"/>
                    </a:cubicBezTo>
                    <a:cubicBezTo>
                      <a:pt x="6342" y="29869"/>
                      <a:pt x="5540" y="31498"/>
                      <a:pt x="4387" y="32826"/>
                    </a:cubicBezTo>
                    <a:cubicBezTo>
                      <a:pt x="4505" y="32829"/>
                      <a:pt x="4624" y="32831"/>
                      <a:pt x="4745" y="32831"/>
                    </a:cubicBezTo>
                    <a:cubicBezTo>
                      <a:pt x="6492" y="32831"/>
                      <a:pt x="8494" y="32481"/>
                      <a:pt x="10627" y="31473"/>
                    </a:cubicBezTo>
                    <a:cubicBezTo>
                      <a:pt x="17469" y="28190"/>
                      <a:pt x="18848" y="13152"/>
                      <a:pt x="19048" y="5834"/>
                    </a:cubicBezTo>
                    <a:cubicBezTo>
                      <a:pt x="19099" y="3428"/>
                      <a:pt x="19023" y="1849"/>
                      <a:pt x="18973" y="1824"/>
                    </a:cubicBezTo>
                    <a:cubicBezTo>
                      <a:pt x="18497" y="1448"/>
                      <a:pt x="17971" y="1172"/>
                      <a:pt x="17444" y="921"/>
                    </a:cubicBezTo>
                    <a:cubicBezTo>
                      <a:pt x="17269" y="846"/>
                      <a:pt x="17094" y="771"/>
                      <a:pt x="16918" y="696"/>
                    </a:cubicBezTo>
                    <a:cubicBezTo>
                      <a:pt x="16718" y="620"/>
                      <a:pt x="16517" y="545"/>
                      <a:pt x="16317" y="495"/>
                    </a:cubicBezTo>
                    <a:cubicBezTo>
                      <a:pt x="16116" y="420"/>
                      <a:pt x="15916" y="370"/>
                      <a:pt x="15715" y="320"/>
                    </a:cubicBezTo>
                    <a:cubicBezTo>
                      <a:pt x="15289" y="219"/>
                      <a:pt x="14863" y="144"/>
                      <a:pt x="14437" y="94"/>
                    </a:cubicBezTo>
                    <a:cubicBezTo>
                      <a:pt x="14161" y="69"/>
                      <a:pt x="13911" y="44"/>
                      <a:pt x="13635" y="19"/>
                    </a:cubicBezTo>
                    <a:cubicBezTo>
                      <a:pt x="13359" y="6"/>
                      <a:pt x="13084" y="0"/>
                      <a:pt x="12808" y="0"/>
                    </a:cubicBezTo>
                    <a:close/>
                  </a:path>
                </a:pathLst>
              </a:custGeom>
              <a:solidFill>
                <a:srgbClr val="FFE7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1" name="Google Shape;1581;p29"/>
              <p:cNvSpPr/>
              <p:nvPr/>
            </p:nvSpPr>
            <p:spPr>
              <a:xfrm>
                <a:off x="6185144" y="3274629"/>
                <a:ext cx="339897" cy="492743"/>
              </a:xfrm>
              <a:custGeom>
                <a:rect b="b" l="l" r="r" t="t"/>
                <a:pathLst>
                  <a:path extrusionOk="0" h="26016" w="17946">
                    <a:moveTo>
                      <a:pt x="476" y="1"/>
                    </a:moveTo>
                    <a:cubicBezTo>
                      <a:pt x="376" y="853"/>
                      <a:pt x="301" y="1780"/>
                      <a:pt x="226" y="2783"/>
                    </a:cubicBezTo>
                    <a:cubicBezTo>
                      <a:pt x="0" y="6166"/>
                      <a:pt x="0" y="10201"/>
                      <a:pt x="552" y="14362"/>
                    </a:cubicBezTo>
                    <a:cubicBezTo>
                      <a:pt x="1103" y="18422"/>
                      <a:pt x="1604" y="22532"/>
                      <a:pt x="2582" y="26016"/>
                    </a:cubicBezTo>
                    <a:cubicBezTo>
                      <a:pt x="4186" y="24011"/>
                      <a:pt x="7018" y="20728"/>
                      <a:pt x="9374" y="19500"/>
                    </a:cubicBezTo>
                    <a:cubicBezTo>
                      <a:pt x="11755" y="18297"/>
                      <a:pt x="13810" y="16868"/>
                      <a:pt x="14913" y="16066"/>
                    </a:cubicBezTo>
                    <a:cubicBezTo>
                      <a:pt x="14963" y="16141"/>
                      <a:pt x="15013" y="16241"/>
                      <a:pt x="15063" y="16317"/>
                    </a:cubicBezTo>
                    <a:cubicBezTo>
                      <a:pt x="15163" y="16116"/>
                      <a:pt x="15238" y="15941"/>
                      <a:pt x="15339" y="15740"/>
                    </a:cubicBezTo>
                    <a:cubicBezTo>
                      <a:pt x="15439" y="15665"/>
                      <a:pt x="15514" y="15590"/>
                      <a:pt x="15589" y="15540"/>
                    </a:cubicBezTo>
                    <a:cubicBezTo>
                      <a:pt x="15715" y="15465"/>
                      <a:pt x="15765" y="15414"/>
                      <a:pt x="15765" y="15414"/>
                    </a:cubicBezTo>
                    <a:cubicBezTo>
                      <a:pt x="15765" y="15414"/>
                      <a:pt x="15740" y="15264"/>
                      <a:pt x="15689" y="14988"/>
                    </a:cubicBezTo>
                    <a:cubicBezTo>
                      <a:pt x="16592" y="12983"/>
                      <a:pt x="17369" y="10903"/>
                      <a:pt x="17945" y="8773"/>
                    </a:cubicBezTo>
                    <a:lnTo>
                      <a:pt x="17945" y="8773"/>
                    </a:lnTo>
                    <a:cubicBezTo>
                      <a:pt x="17745" y="9099"/>
                      <a:pt x="17544" y="9475"/>
                      <a:pt x="17369" y="9850"/>
                    </a:cubicBezTo>
                    <a:lnTo>
                      <a:pt x="17720" y="6191"/>
                    </a:lnTo>
                    <a:cubicBezTo>
                      <a:pt x="17544" y="5891"/>
                      <a:pt x="17369" y="5590"/>
                      <a:pt x="17218" y="5314"/>
                    </a:cubicBezTo>
                    <a:cubicBezTo>
                      <a:pt x="17218" y="5289"/>
                      <a:pt x="17218" y="5289"/>
                      <a:pt x="17218" y="5289"/>
                    </a:cubicBezTo>
                    <a:cubicBezTo>
                      <a:pt x="17143" y="5189"/>
                      <a:pt x="17093" y="5063"/>
                      <a:pt x="17043" y="4963"/>
                    </a:cubicBezTo>
                    <a:cubicBezTo>
                      <a:pt x="16993" y="4888"/>
                      <a:pt x="16968" y="4813"/>
                      <a:pt x="16918" y="4738"/>
                    </a:cubicBezTo>
                    <a:cubicBezTo>
                      <a:pt x="16892" y="4637"/>
                      <a:pt x="16842" y="4562"/>
                      <a:pt x="16792" y="4462"/>
                    </a:cubicBezTo>
                    <a:cubicBezTo>
                      <a:pt x="16717" y="4312"/>
                      <a:pt x="16667" y="4161"/>
                      <a:pt x="16592" y="4011"/>
                    </a:cubicBezTo>
                    <a:cubicBezTo>
                      <a:pt x="16517" y="3810"/>
                      <a:pt x="16441" y="3635"/>
                      <a:pt x="16391" y="3459"/>
                    </a:cubicBezTo>
                    <a:cubicBezTo>
                      <a:pt x="16316" y="3284"/>
                      <a:pt x="16266" y="3109"/>
                      <a:pt x="16216" y="2958"/>
                    </a:cubicBezTo>
                    <a:cubicBezTo>
                      <a:pt x="16191" y="2908"/>
                      <a:pt x="16166" y="2883"/>
                      <a:pt x="16166" y="2833"/>
                    </a:cubicBezTo>
                    <a:cubicBezTo>
                      <a:pt x="16141" y="2733"/>
                      <a:pt x="16090" y="2607"/>
                      <a:pt x="16065" y="2507"/>
                    </a:cubicBezTo>
                    <a:cubicBezTo>
                      <a:pt x="15990" y="2282"/>
                      <a:pt x="15940" y="2056"/>
                      <a:pt x="15890" y="1805"/>
                    </a:cubicBezTo>
                    <a:lnTo>
                      <a:pt x="15514" y="1805"/>
                    </a:lnTo>
                    <a:cubicBezTo>
                      <a:pt x="14188" y="2025"/>
                      <a:pt x="12872" y="2121"/>
                      <a:pt x="11586" y="2121"/>
                    </a:cubicBezTo>
                    <a:cubicBezTo>
                      <a:pt x="7302" y="2121"/>
                      <a:pt x="3348" y="1061"/>
                      <a:pt x="476" y="1"/>
                    </a:cubicBezTo>
                    <a:close/>
                  </a:path>
                </a:pathLst>
              </a:custGeom>
              <a:solidFill>
                <a:srgbClr val="FFE7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2" name="Google Shape;1582;p29"/>
              <p:cNvSpPr/>
              <p:nvPr/>
            </p:nvSpPr>
            <p:spPr>
              <a:xfrm>
                <a:off x="6058644" y="2350887"/>
                <a:ext cx="365277" cy="543105"/>
              </a:xfrm>
              <a:custGeom>
                <a:rect b="b" l="l" r="r" t="t"/>
                <a:pathLst>
                  <a:path extrusionOk="0" h="28675" w="19286">
                    <a:moveTo>
                      <a:pt x="8809" y="1"/>
                    </a:moveTo>
                    <a:cubicBezTo>
                      <a:pt x="8809" y="1"/>
                      <a:pt x="2118" y="4662"/>
                      <a:pt x="2268" y="7369"/>
                    </a:cubicBezTo>
                    <a:cubicBezTo>
                      <a:pt x="2418" y="10026"/>
                      <a:pt x="5000" y="15915"/>
                      <a:pt x="5075" y="16091"/>
                    </a:cubicBezTo>
                    <a:cubicBezTo>
                      <a:pt x="5030" y="16073"/>
                      <a:pt x="4326" y="15767"/>
                      <a:pt x="3469" y="15767"/>
                    </a:cubicBezTo>
                    <a:cubicBezTo>
                      <a:pt x="1969" y="15767"/>
                      <a:pt x="1" y="16706"/>
                      <a:pt x="288" y="21780"/>
                    </a:cubicBezTo>
                    <a:cubicBezTo>
                      <a:pt x="338" y="23033"/>
                      <a:pt x="413" y="24086"/>
                      <a:pt x="514" y="24938"/>
                    </a:cubicBezTo>
                    <a:cubicBezTo>
                      <a:pt x="539" y="25214"/>
                      <a:pt x="589" y="25464"/>
                      <a:pt x="614" y="25690"/>
                    </a:cubicBezTo>
                    <a:cubicBezTo>
                      <a:pt x="928" y="27953"/>
                      <a:pt x="1400" y="28674"/>
                      <a:pt x="2147" y="28674"/>
                    </a:cubicBezTo>
                    <a:cubicBezTo>
                      <a:pt x="2293" y="28674"/>
                      <a:pt x="2450" y="28647"/>
                      <a:pt x="2619" y="28597"/>
                    </a:cubicBezTo>
                    <a:cubicBezTo>
                      <a:pt x="3045" y="28472"/>
                      <a:pt x="3571" y="28171"/>
                      <a:pt x="4173" y="27820"/>
                    </a:cubicBezTo>
                    <a:cubicBezTo>
                      <a:pt x="6729" y="26442"/>
                      <a:pt x="10865" y="24738"/>
                      <a:pt x="10589" y="19650"/>
                    </a:cubicBezTo>
                    <a:cubicBezTo>
                      <a:pt x="10589" y="19650"/>
                      <a:pt x="16579" y="19023"/>
                      <a:pt x="17932" y="13434"/>
                    </a:cubicBezTo>
                    <a:cubicBezTo>
                      <a:pt x="19286" y="7870"/>
                      <a:pt x="19110" y="1354"/>
                      <a:pt x="19110" y="1354"/>
                    </a:cubicBezTo>
                    <a:lnTo>
                      <a:pt x="16353" y="978"/>
                    </a:lnTo>
                    <a:lnTo>
                      <a:pt x="11040" y="301"/>
                    </a:lnTo>
                    <a:lnTo>
                      <a:pt x="10639" y="251"/>
                    </a:lnTo>
                    <a:lnTo>
                      <a:pt x="8809" y="1"/>
                    </a:lnTo>
                    <a:close/>
                  </a:path>
                </a:pathLst>
              </a:custGeom>
              <a:solidFill>
                <a:srgbClr val="5858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3" name="Google Shape;1583;p29"/>
              <p:cNvSpPr/>
              <p:nvPr/>
            </p:nvSpPr>
            <p:spPr>
              <a:xfrm>
                <a:off x="5877066" y="2795674"/>
                <a:ext cx="230708" cy="257414"/>
              </a:xfrm>
              <a:custGeom>
                <a:rect b="b" l="l" r="r" t="t"/>
                <a:pathLst>
                  <a:path extrusionOk="0" h="13591" w="12181">
                    <a:moveTo>
                      <a:pt x="3534" y="0"/>
                    </a:moveTo>
                    <a:cubicBezTo>
                      <a:pt x="3484" y="25"/>
                      <a:pt x="2983" y="276"/>
                      <a:pt x="2381" y="828"/>
                    </a:cubicBezTo>
                    <a:cubicBezTo>
                      <a:pt x="1354" y="1780"/>
                      <a:pt x="0" y="3685"/>
                      <a:pt x="76" y="7018"/>
                    </a:cubicBezTo>
                    <a:cubicBezTo>
                      <a:pt x="130" y="10935"/>
                      <a:pt x="3252" y="13591"/>
                      <a:pt x="6427" y="13591"/>
                    </a:cubicBezTo>
                    <a:cubicBezTo>
                      <a:pt x="7661" y="13591"/>
                      <a:pt x="8902" y="13190"/>
                      <a:pt x="9975" y="12306"/>
                    </a:cubicBezTo>
                    <a:cubicBezTo>
                      <a:pt x="12181" y="10477"/>
                      <a:pt x="12031" y="7444"/>
                      <a:pt x="11780" y="5990"/>
                    </a:cubicBezTo>
                    <a:cubicBezTo>
                      <a:pt x="11705" y="5489"/>
                      <a:pt x="11604" y="5188"/>
                      <a:pt x="11604" y="5188"/>
                    </a:cubicBezTo>
                    <a:lnTo>
                      <a:pt x="8271" y="6391"/>
                    </a:lnTo>
                    <a:cubicBezTo>
                      <a:pt x="8271" y="6391"/>
                      <a:pt x="8031" y="6437"/>
                      <a:pt x="7661" y="6437"/>
                    </a:cubicBezTo>
                    <a:cubicBezTo>
                      <a:pt x="6689" y="6437"/>
                      <a:pt x="4823" y="6122"/>
                      <a:pt x="4061" y="3835"/>
                    </a:cubicBezTo>
                    <a:cubicBezTo>
                      <a:pt x="3033" y="802"/>
                      <a:pt x="3509" y="51"/>
                      <a:pt x="3534" y="0"/>
                    </a:cubicBezTo>
                    <a:close/>
                  </a:path>
                </a:pathLst>
              </a:custGeom>
              <a:solidFill>
                <a:srgbClr val="5858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1C5B4"/>
                  </a:solidFill>
                </a:endParaRPr>
              </a:p>
            </p:txBody>
          </p:sp>
          <p:sp>
            <p:nvSpPr>
              <p:cNvPr id="1584" name="Google Shape;1584;p29"/>
              <p:cNvSpPr/>
              <p:nvPr/>
            </p:nvSpPr>
            <p:spPr>
              <a:xfrm>
                <a:off x="6044155" y="2841717"/>
                <a:ext cx="82616" cy="82616"/>
              </a:xfrm>
              <a:custGeom>
                <a:rect b="b" l="l" r="r" t="t"/>
                <a:pathLst>
                  <a:path extrusionOk="0" h="4362" w="4362">
                    <a:moveTo>
                      <a:pt x="2181" y="1"/>
                    </a:moveTo>
                    <a:cubicBezTo>
                      <a:pt x="978" y="1"/>
                      <a:pt x="1" y="978"/>
                      <a:pt x="1" y="2181"/>
                    </a:cubicBezTo>
                    <a:cubicBezTo>
                      <a:pt x="1" y="3384"/>
                      <a:pt x="978" y="4361"/>
                      <a:pt x="2181" y="4361"/>
                    </a:cubicBezTo>
                    <a:cubicBezTo>
                      <a:pt x="3384" y="4361"/>
                      <a:pt x="4361" y="3384"/>
                      <a:pt x="4361" y="2181"/>
                    </a:cubicBezTo>
                    <a:cubicBezTo>
                      <a:pt x="4361" y="978"/>
                      <a:pt x="3384" y="1"/>
                      <a:pt x="2181" y="1"/>
                    </a:cubicBezTo>
                    <a:close/>
                  </a:path>
                </a:pathLst>
              </a:custGeom>
              <a:solidFill>
                <a:srgbClr val="FF9CC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5" name="Google Shape;1585;p29"/>
              <p:cNvSpPr/>
              <p:nvPr/>
            </p:nvSpPr>
            <p:spPr>
              <a:xfrm>
                <a:off x="6063625" y="2858839"/>
                <a:ext cx="42255" cy="48467"/>
              </a:xfrm>
              <a:custGeom>
                <a:rect b="b" l="l" r="r" t="t"/>
                <a:pathLst>
                  <a:path extrusionOk="0" h="2559" w="2231">
                    <a:moveTo>
                      <a:pt x="1543" y="0"/>
                    </a:moveTo>
                    <a:cubicBezTo>
                      <a:pt x="1071" y="0"/>
                      <a:pt x="601" y="224"/>
                      <a:pt x="326" y="625"/>
                    </a:cubicBezTo>
                    <a:cubicBezTo>
                      <a:pt x="0" y="1102"/>
                      <a:pt x="25" y="1778"/>
                      <a:pt x="351" y="2229"/>
                    </a:cubicBezTo>
                    <a:cubicBezTo>
                      <a:pt x="451" y="2380"/>
                      <a:pt x="602" y="2530"/>
                      <a:pt x="777" y="2555"/>
                    </a:cubicBezTo>
                    <a:cubicBezTo>
                      <a:pt x="798" y="2557"/>
                      <a:pt x="817" y="2558"/>
                      <a:pt x="836" y="2558"/>
                    </a:cubicBezTo>
                    <a:cubicBezTo>
                      <a:pt x="1264" y="2558"/>
                      <a:pt x="1105" y="2017"/>
                      <a:pt x="1153" y="1753"/>
                    </a:cubicBezTo>
                    <a:cubicBezTo>
                      <a:pt x="1203" y="1402"/>
                      <a:pt x="1429" y="1051"/>
                      <a:pt x="1754" y="876"/>
                    </a:cubicBezTo>
                    <a:cubicBezTo>
                      <a:pt x="1855" y="801"/>
                      <a:pt x="1955" y="751"/>
                      <a:pt x="2055" y="675"/>
                    </a:cubicBezTo>
                    <a:cubicBezTo>
                      <a:pt x="2155" y="600"/>
                      <a:pt x="2231" y="475"/>
                      <a:pt x="2206" y="350"/>
                    </a:cubicBezTo>
                    <a:cubicBezTo>
                      <a:pt x="2181" y="174"/>
                      <a:pt x="1980" y="74"/>
                      <a:pt x="1805" y="24"/>
                    </a:cubicBezTo>
                    <a:cubicBezTo>
                      <a:pt x="1718" y="8"/>
                      <a:pt x="1631" y="0"/>
                      <a:pt x="1543" y="0"/>
                    </a:cubicBezTo>
                    <a:close/>
                  </a:path>
                </a:pathLst>
              </a:custGeom>
              <a:solidFill>
                <a:srgbClr val="FFF8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6" name="Google Shape;1586;p29"/>
              <p:cNvSpPr/>
              <p:nvPr/>
            </p:nvSpPr>
            <p:spPr>
              <a:xfrm>
                <a:off x="7218056" y="2281586"/>
                <a:ext cx="365447" cy="542783"/>
              </a:xfrm>
              <a:custGeom>
                <a:rect b="b" l="l" r="r" t="t"/>
                <a:pathLst>
                  <a:path extrusionOk="0" h="28658" w="19295">
                    <a:moveTo>
                      <a:pt x="10502" y="0"/>
                    </a:moveTo>
                    <a:lnTo>
                      <a:pt x="8673" y="226"/>
                    </a:lnTo>
                    <a:lnTo>
                      <a:pt x="8246" y="276"/>
                    </a:lnTo>
                    <a:lnTo>
                      <a:pt x="2958" y="978"/>
                    </a:lnTo>
                    <a:lnTo>
                      <a:pt x="201" y="1329"/>
                    </a:lnTo>
                    <a:cubicBezTo>
                      <a:pt x="201" y="1329"/>
                      <a:pt x="1" y="7845"/>
                      <a:pt x="1354" y="13434"/>
                    </a:cubicBezTo>
                    <a:cubicBezTo>
                      <a:pt x="2708" y="18998"/>
                      <a:pt x="8698" y="19625"/>
                      <a:pt x="8698" y="19625"/>
                    </a:cubicBezTo>
                    <a:cubicBezTo>
                      <a:pt x="8422" y="24737"/>
                      <a:pt x="12582" y="26417"/>
                      <a:pt x="15114" y="27820"/>
                    </a:cubicBezTo>
                    <a:cubicBezTo>
                      <a:pt x="15715" y="28171"/>
                      <a:pt x="16241" y="28447"/>
                      <a:pt x="16693" y="28572"/>
                    </a:cubicBezTo>
                    <a:cubicBezTo>
                      <a:pt x="16862" y="28627"/>
                      <a:pt x="17021" y="28658"/>
                      <a:pt x="17168" y="28658"/>
                    </a:cubicBezTo>
                    <a:cubicBezTo>
                      <a:pt x="17893" y="28658"/>
                      <a:pt x="18365" y="27918"/>
                      <a:pt x="18698" y="25690"/>
                    </a:cubicBezTo>
                    <a:cubicBezTo>
                      <a:pt x="18723" y="25439"/>
                      <a:pt x="18748" y="25189"/>
                      <a:pt x="18773" y="24913"/>
                    </a:cubicBezTo>
                    <a:cubicBezTo>
                      <a:pt x="18873" y="24061"/>
                      <a:pt x="18948" y="23033"/>
                      <a:pt x="19023" y="21780"/>
                    </a:cubicBezTo>
                    <a:cubicBezTo>
                      <a:pt x="19295" y="16706"/>
                      <a:pt x="17321" y="15766"/>
                      <a:pt x="15825" y="15766"/>
                    </a:cubicBezTo>
                    <a:cubicBezTo>
                      <a:pt x="14971" y="15766"/>
                      <a:pt x="14273" y="16073"/>
                      <a:pt x="14236" y="16091"/>
                    </a:cubicBezTo>
                    <a:cubicBezTo>
                      <a:pt x="14312" y="15915"/>
                      <a:pt x="16868" y="10000"/>
                      <a:pt x="17018" y="7344"/>
                    </a:cubicBezTo>
                    <a:cubicBezTo>
                      <a:pt x="17169" y="4637"/>
                      <a:pt x="10502" y="0"/>
                      <a:pt x="10502" y="0"/>
                    </a:cubicBezTo>
                    <a:close/>
                  </a:path>
                </a:pathLst>
              </a:custGeom>
              <a:solidFill>
                <a:srgbClr val="5858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7" name="Google Shape;1587;p29"/>
              <p:cNvSpPr/>
              <p:nvPr/>
            </p:nvSpPr>
            <p:spPr>
              <a:xfrm>
                <a:off x="7534202" y="2726373"/>
                <a:ext cx="230727" cy="257338"/>
              </a:xfrm>
              <a:custGeom>
                <a:rect b="b" l="l" r="r" t="t"/>
                <a:pathLst>
                  <a:path extrusionOk="0" h="13587" w="12182">
                    <a:moveTo>
                      <a:pt x="8647" y="0"/>
                    </a:moveTo>
                    <a:cubicBezTo>
                      <a:pt x="8672" y="25"/>
                      <a:pt x="9174" y="777"/>
                      <a:pt x="8146" y="3835"/>
                    </a:cubicBezTo>
                    <a:cubicBezTo>
                      <a:pt x="7392" y="6096"/>
                      <a:pt x="5560" y="6417"/>
                      <a:pt x="4579" y="6417"/>
                    </a:cubicBezTo>
                    <a:cubicBezTo>
                      <a:pt x="4190" y="6417"/>
                      <a:pt x="3935" y="6366"/>
                      <a:pt x="3935" y="6366"/>
                    </a:cubicBezTo>
                    <a:lnTo>
                      <a:pt x="577" y="5163"/>
                    </a:lnTo>
                    <a:cubicBezTo>
                      <a:pt x="577" y="5163"/>
                      <a:pt x="502" y="5489"/>
                      <a:pt x="402" y="5990"/>
                    </a:cubicBezTo>
                    <a:cubicBezTo>
                      <a:pt x="176" y="7419"/>
                      <a:pt x="1" y="10477"/>
                      <a:pt x="2231" y="12306"/>
                    </a:cubicBezTo>
                    <a:cubicBezTo>
                      <a:pt x="3301" y="13187"/>
                      <a:pt x="4537" y="13586"/>
                      <a:pt x="5765" y="13586"/>
                    </a:cubicBezTo>
                    <a:cubicBezTo>
                      <a:pt x="8938" y="13586"/>
                      <a:pt x="12059" y="10921"/>
                      <a:pt x="12131" y="7018"/>
                    </a:cubicBezTo>
                    <a:cubicBezTo>
                      <a:pt x="12181" y="3659"/>
                      <a:pt x="10853" y="1780"/>
                      <a:pt x="9800" y="827"/>
                    </a:cubicBezTo>
                    <a:cubicBezTo>
                      <a:pt x="9199" y="251"/>
                      <a:pt x="8697" y="25"/>
                      <a:pt x="8647" y="0"/>
                    </a:cubicBezTo>
                    <a:close/>
                  </a:path>
                </a:pathLst>
              </a:custGeom>
              <a:solidFill>
                <a:srgbClr val="5858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8" name="Google Shape;1588;p29"/>
              <p:cNvSpPr/>
              <p:nvPr/>
            </p:nvSpPr>
            <p:spPr>
              <a:xfrm>
                <a:off x="7515224" y="2771942"/>
                <a:ext cx="83090" cy="83090"/>
              </a:xfrm>
              <a:custGeom>
                <a:rect b="b" l="l" r="r" t="t"/>
                <a:pathLst>
                  <a:path extrusionOk="0" h="4387" w="4387">
                    <a:moveTo>
                      <a:pt x="2206" y="0"/>
                    </a:moveTo>
                    <a:cubicBezTo>
                      <a:pt x="978" y="0"/>
                      <a:pt x="0" y="978"/>
                      <a:pt x="0" y="2181"/>
                    </a:cubicBezTo>
                    <a:cubicBezTo>
                      <a:pt x="0" y="3409"/>
                      <a:pt x="978" y="4386"/>
                      <a:pt x="2206" y="4386"/>
                    </a:cubicBezTo>
                    <a:cubicBezTo>
                      <a:pt x="3409" y="4386"/>
                      <a:pt x="4386" y="3409"/>
                      <a:pt x="4386" y="2181"/>
                    </a:cubicBezTo>
                    <a:cubicBezTo>
                      <a:pt x="4386" y="978"/>
                      <a:pt x="3409" y="0"/>
                      <a:pt x="2206" y="0"/>
                    </a:cubicBezTo>
                    <a:close/>
                  </a:path>
                </a:pathLst>
              </a:custGeom>
              <a:solidFill>
                <a:srgbClr val="FF9CC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9" name="Google Shape;1589;p29"/>
              <p:cNvSpPr/>
              <p:nvPr/>
            </p:nvSpPr>
            <p:spPr>
              <a:xfrm>
                <a:off x="6190826" y="1595295"/>
                <a:ext cx="1376616" cy="1453531"/>
              </a:xfrm>
              <a:custGeom>
                <a:rect b="b" l="l" r="r" t="t"/>
                <a:pathLst>
                  <a:path extrusionOk="0" h="76744" w="72683">
                    <a:moveTo>
                      <a:pt x="31188" y="1"/>
                    </a:moveTo>
                    <a:cubicBezTo>
                      <a:pt x="24521" y="1"/>
                      <a:pt x="19306" y="930"/>
                      <a:pt x="16918" y="2300"/>
                    </a:cubicBezTo>
                    <a:cubicBezTo>
                      <a:pt x="12432" y="4882"/>
                      <a:pt x="7419" y="13529"/>
                      <a:pt x="7144" y="24080"/>
                    </a:cubicBezTo>
                    <a:cubicBezTo>
                      <a:pt x="7119" y="25659"/>
                      <a:pt x="7169" y="27288"/>
                      <a:pt x="7369" y="28942"/>
                    </a:cubicBezTo>
                    <a:cubicBezTo>
                      <a:pt x="7369" y="28942"/>
                      <a:pt x="6707" y="28747"/>
                      <a:pt x="5787" y="28747"/>
                    </a:cubicBezTo>
                    <a:cubicBezTo>
                      <a:pt x="5127" y="28747"/>
                      <a:pt x="4335" y="28847"/>
                      <a:pt x="3560" y="29193"/>
                    </a:cubicBezTo>
                    <a:cubicBezTo>
                      <a:pt x="2683" y="29569"/>
                      <a:pt x="1830" y="30270"/>
                      <a:pt x="1229" y="31473"/>
                    </a:cubicBezTo>
                    <a:cubicBezTo>
                      <a:pt x="953" y="32000"/>
                      <a:pt x="753" y="32601"/>
                      <a:pt x="577" y="33303"/>
                    </a:cubicBezTo>
                    <a:cubicBezTo>
                      <a:pt x="1" y="35960"/>
                      <a:pt x="527" y="38190"/>
                      <a:pt x="1830" y="39895"/>
                    </a:cubicBezTo>
                    <a:cubicBezTo>
                      <a:pt x="2106" y="40271"/>
                      <a:pt x="2432" y="40621"/>
                      <a:pt x="2808" y="40947"/>
                    </a:cubicBezTo>
                    <a:cubicBezTo>
                      <a:pt x="4061" y="42075"/>
                      <a:pt x="5740" y="42852"/>
                      <a:pt x="7670" y="43178"/>
                    </a:cubicBezTo>
                    <a:cubicBezTo>
                      <a:pt x="8347" y="43278"/>
                      <a:pt x="9074" y="43353"/>
                      <a:pt x="9800" y="43353"/>
                    </a:cubicBezTo>
                    <a:cubicBezTo>
                      <a:pt x="9800" y="43353"/>
                      <a:pt x="8372" y="48591"/>
                      <a:pt x="11003" y="53103"/>
                    </a:cubicBezTo>
                    <a:cubicBezTo>
                      <a:pt x="13027" y="56540"/>
                      <a:pt x="17398" y="59551"/>
                      <a:pt x="26540" y="59551"/>
                    </a:cubicBezTo>
                    <a:cubicBezTo>
                      <a:pt x="26796" y="59551"/>
                      <a:pt x="27056" y="59549"/>
                      <a:pt x="27319" y="59544"/>
                    </a:cubicBezTo>
                    <a:cubicBezTo>
                      <a:pt x="27319" y="59544"/>
                      <a:pt x="27344" y="59594"/>
                      <a:pt x="27369" y="59694"/>
                    </a:cubicBezTo>
                    <a:cubicBezTo>
                      <a:pt x="27520" y="60221"/>
                      <a:pt x="28046" y="62100"/>
                      <a:pt x="28071" y="63880"/>
                    </a:cubicBezTo>
                    <a:cubicBezTo>
                      <a:pt x="28071" y="64581"/>
                      <a:pt x="28021" y="65258"/>
                      <a:pt x="27821" y="65835"/>
                    </a:cubicBezTo>
                    <a:lnTo>
                      <a:pt x="23886" y="65283"/>
                    </a:lnTo>
                    <a:lnTo>
                      <a:pt x="23886" y="65283"/>
                    </a:lnTo>
                    <a:cubicBezTo>
                      <a:pt x="23886" y="65283"/>
                      <a:pt x="24387" y="67113"/>
                      <a:pt x="25540" y="69318"/>
                    </a:cubicBezTo>
                    <a:cubicBezTo>
                      <a:pt x="27254" y="72624"/>
                      <a:pt x="30380" y="76744"/>
                      <a:pt x="35432" y="76744"/>
                    </a:cubicBezTo>
                    <a:cubicBezTo>
                      <a:pt x="35550" y="76744"/>
                      <a:pt x="35670" y="76741"/>
                      <a:pt x="35791" y="76737"/>
                    </a:cubicBezTo>
                    <a:cubicBezTo>
                      <a:pt x="40979" y="76561"/>
                      <a:pt x="44337" y="72576"/>
                      <a:pt x="46167" y="69394"/>
                    </a:cubicBezTo>
                    <a:cubicBezTo>
                      <a:pt x="47420" y="67263"/>
                      <a:pt x="47996" y="65509"/>
                      <a:pt x="47996" y="65509"/>
                    </a:cubicBezTo>
                    <a:lnTo>
                      <a:pt x="47996" y="65509"/>
                    </a:lnTo>
                    <a:lnTo>
                      <a:pt x="42933" y="66386"/>
                    </a:lnTo>
                    <a:cubicBezTo>
                      <a:pt x="42933" y="66386"/>
                      <a:pt x="41806" y="61323"/>
                      <a:pt x="42608" y="59168"/>
                    </a:cubicBezTo>
                    <a:cubicBezTo>
                      <a:pt x="42733" y="58792"/>
                      <a:pt x="42933" y="58491"/>
                      <a:pt x="43234" y="58341"/>
                    </a:cubicBezTo>
                    <a:cubicBezTo>
                      <a:pt x="43234" y="58341"/>
                      <a:pt x="44212" y="58241"/>
                      <a:pt x="45715" y="57915"/>
                    </a:cubicBezTo>
                    <a:cubicBezTo>
                      <a:pt x="51304" y="56737"/>
                      <a:pt x="64312" y="52802"/>
                      <a:pt x="63711" y="41699"/>
                    </a:cubicBezTo>
                    <a:cubicBezTo>
                      <a:pt x="63711" y="41649"/>
                      <a:pt x="63711" y="41599"/>
                      <a:pt x="63685" y="41549"/>
                    </a:cubicBezTo>
                    <a:cubicBezTo>
                      <a:pt x="63711" y="41524"/>
                      <a:pt x="63685" y="41524"/>
                      <a:pt x="63685" y="41499"/>
                    </a:cubicBezTo>
                    <a:cubicBezTo>
                      <a:pt x="63685" y="41273"/>
                      <a:pt x="63660" y="41022"/>
                      <a:pt x="63635" y="40772"/>
                    </a:cubicBezTo>
                    <a:cubicBezTo>
                      <a:pt x="63635" y="40772"/>
                      <a:pt x="72683" y="39694"/>
                      <a:pt x="71906" y="31824"/>
                    </a:cubicBezTo>
                    <a:cubicBezTo>
                      <a:pt x="71580" y="28692"/>
                      <a:pt x="70377" y="27388"/>
                      <a:pt x="69024" y="26937"/>
                    </a:cubicBezTo>
                    <a:cubicBezTo>
                      <a:pt x="68617" y="26807"/>
                      <a:pt x="68197" y="26754"/>
                      <a:pt x="67784" y="26754"/>
                    </a:cubicBezTo>
                    <a:cubicBezTo>
                      <a:pt x="66218" y="26754"/>
                      <a:pt x="64766" y="27509"/>
                      <a:pt x="64588" y="27589"/>
                    </a:cubicBezTo>
                    <a:cubicBezTo>
                      <a:pt x="64588" y="27589"/>
                      <a:pt x="64588" y="27589"/>
                      <a:pt x="64563" y="27614"/>
                    </a:cubicBezTo>
                    <a:cubicBezTo>
                      <a:pt x="64563" y="27614"/>
                      <a:pt x="65440" y="5859"/>
                      <a:pt x="50427" y="2300"/>
                    </a:cubicBezTo>
                    <a:cubicBezTo>
                      <a:pt x="43530" y="668"/>
                      <a:pt x="36838" y="1"/>
                      <a:pt x="31188" y="1"/>
                    </a:cubicBezTo>
                    <a:close/>
                  </a:path>
                </a:pathLst>
              </a:custGeom>
              <a:solidFill>
                <a:srgbClr val="FFE7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0" name="Google Shape;1590;p29"/>
              <p:cNvSpPr/>
              <p:nvPr/>
            </p:nvSpPr>
            <p:spPr>
              <a:xfrm>
                <a:off x="6078341" y="1398148"/>
                <a:ext cx="1571225" cy="863512"/>
              </a:xfrm>
              <a:custGeom>
                <a:rect b="b" l="l" r="r" t="t"/>
                <a:pathLst>
                  <a:path extrusionOk="0" h="45592" w="82958">
                    <a:moveTo>
                      <a:pt x="43786" y="1"/>
                    </a:moveTo>
                    <a:cubicBezTo>
                      <a:pt x="34054" y="1"/>
                      <a:pt x="25213" y="5993"/>
                      <a:pt x="25213" y="5993"/>
                    </a:cubicBezTo>
                    <a:lnTo>
                      <a:pt x="24587" y="5917"/>
                    </a:lnTo>
                    <a:lnTo>
                      <a:pt x="23308" y="5742"/>
                    </a:lnTo>
                    <a:cubicBezTo>
                      <a:pt x="23194" y="5723"/>
                      <a:pt x="23079" y="5715"/>
                      <a:pt x="22964" y="5715"/>
                    </a:cubicBezTo>
                    <a:cubicBezTo>
                      <a:pt x="22778" y="5715"/>
                      <a:pt x="22592" y="5736"/>
                      <a:pt x="22406" y="5767"/>
                    </a:cubicBezTo>
                    <a:cubicBezTo>
                      <a:pt x="0" y="10729"/>
                      <a:pt x="7168" y="41882"/>
                      <a:pt x="7168" y="41882"/>
                    </a:cubicBezTo>
                    <a:cubicBezTo>
                      <a:pt x="7544" y="40805"/>
                      <a:pt x="8271" y="40153"/>
                      <a:pt x="9098" y="39752"/>
                    </a:cubicBezTo>
                    <a:cubicBezTo>
                      <a:pt x="9999" y="39338"/>
                      <a:pt x="11018" y="39232"/>
                      <a:pt x="11828" y="39232"/>
                    </a:cubicBezTo>
                    <a:cubicBezTo>
                      <a:pt x="12685" y="39232"/>
                      <a:pt x="13308" y="39351"/>
                      <a:pt x="13308" y="39351"/>
                    </a:cubicBezTo>
                    <a:cubicBezTo>
                      <a:pt x="27469" y="35416"/>
                      <a:pt x="29524" y="18975"/>
                      <a:pt x="29524" y="18975"/>
                    </a:cubicBezTo>
                    <a:cubicBezTo>
                      <a:pt x="29524" y="18975"/>
                      <a:pt x="31980" y="25341"/>
                      <a:pt x="40852" y="27872"/>
                    </a:cubicBezTo>
                    <a:cubicBezTo>
                      <a:pt x="51329" y="30855"/>
                      <a:pt x="62507" y="31582"/>
                      <a:pt x="65339" y="33486"/>
                    </a:cubicBezTo>
                    <a:cubicBezTo>
                      <a:pt x="68196" y="35391"/>
                      <a:pt x="65038" y="45592"/>
                      <a:pt x="65038" y="45592"/>
                    </a:cubicBezTo>
                    <a:cubicBezTo>
                      <a:pt x="69123" y="43236"/>
                      <a:pt x="70502" y="38023"/>
                      <a:pt x="70502" y="38023"/>
                    </a:cubicBezTo>
                    <a:cubicBezTo>
                      <a:pt x="71788" y="37386"/>
                      <a:pt x="72986" y="37240"/>
                      <a:pt x="73817" y="37240"/>
                    </a:cubicBezTo>
                    <a:cubicBezTo>
                      <a:pt x="74523" y="37240"/>
                      <a:pt x="74963" y="37346"/>
                      <a:pt x="74963" y="37346"/>
                    </a:cubicBezTo>
                    <a:cubicBezTo>
                      <a:pt x="82958" y="6694"/>
                      <a:pt x="53910" y="128"/>
                      <a:pt x="44085" y="3"/>
                    </a:cubicBezTo>
                    <a:cubicBezTo>
                      <a:pt x="43986" y="1"/>
                      <a:pt x="43886" y="1"/>
                      <a:pt x="43786" y="1"/>
                    </a:cubicBezTo>
                    <a:close/>
                  </a:path>
                </a:pathLst>
              </a:custGeom>
              <a:solidFill>
                <a:srgbClr val="5858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1" name="Google Shape;1591;p29"/>
              <p:cNvSpPr/>
              <p:nvPr/>
            </p:nvSpPr>
            <p:spPr>
              <a:xfrm>
                <a:off x="7526134" y="2788420"/>
                <a:ext cx="56025" cy="38751"/>
              </a:xfrm>
              <a:custGeom>
                <a:rect b="b" l="l" r="r" t="t"/>
                <a:pathLst>
                  <a:path extrusionOk="0" h="2046" w="2958">
                    <a:moveTo>
                      <a:pt x="1554" y="1"/>
                    </a:moveTo>
                    <a:cubicBezTo>
                      <a:pt x="1319" y="1"/>
                      <a:pt x="1087" y="40"/>
                      <a:pt x="878" y="133"/>
                    </a:cubicBezTo>
                    <a:cubicBezTo>
                      <a:pt x="402" y="333"/>
                      <a:pt x="26" y="784"/>
                      <a:pt x="1" y="1286"/>
                    </a:cubicBezTo>
                    <a:cubicBezTo>
                      <a:pt x="1" y="1486"/>
                      <a:pt x="51" y="1687"/>
                      <a:pt x="176" y="1837"/>
                    </a:cubicBezTo>
                    <a:cubicBezTo>
                      <a:pt x="307" y="1988"/>
                      <a:pt x="414" y="2045"/>
                      <a:pt x="511" y="2045"/>
                    </a:cubicBezTo>
                    <a:cubicBezTo>
                      <a:pt x="767" y="2045"/>
                      <a:pt x="944" y="1645"/>
                      <a:pt x="1254" y="1536"/>
                    </a:cubicBezTo>
                    <a:cubicBezTo>
                      <a:pt x="1479" y="1436"/>
                      <a:pt x="1730" y="1436"/>
                      <a:pt x="1981" y="1386"/>
                    </a:cubicBezTo>
                    <a:cubicBezTo>
                      <a:pt x="2231" y="1361"/>
                      <a:pt x="2482" y="1286"/>
                      <a:pt x="2657" y="1135"/>
                    </a:cubicBezTo>
                    <a:cubicBezTo>
                      <a:pt x="2858" y="960"/>
                      <a:pt x="2958" y="684"/>
                      <a:pt x="2833" y="459"/>
                    </a:cubicBezTo>
                    <a:cubicBezTo>
                      <a:pt x="2732" y="283"/>
                      <a:pt x="2557" y="208"/>
                      <a:pt x="2356" y="133"/>
                    </a:cubicBezTo>
                    <a:cubicBezTo>
                      <a:pt x="2102" y="52"/>
                      <a:pt x="1825" y="1"/>
                      <a:pt x="1554" y="1"/>
                    </a:cubicBezTo>
                    <a:close/>
                  </a:path>
                </a:pathLst>
              </a:custGeom>
              <a:solidFill>
                <a:srgbClr val="FFF8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2" name="Google Shape;1592;p29"/>
              <p:cNvSpPr/>
              <p:nvPr/>
            </p:nvSpPr>
            <p:spPr>
              <a:xfrm>
                <a:off x="6106808" y="2816394"/>
                <a:ext cx="1512378" cy="534203"/>
              </a:xfrm>
              <a:custGeom>
                <a:rect b="b" l="l" r="r" t="t"/>
                <a:pathLst>
                  <a:path extrusionOk="0" h="28205" w="79851">
                    <a:moveTo>
                      <a:pt x="20592" y="0"/>
                    </a:moveTo>
                    <a:cubicBezTo>
                      <a:pt x="18668" y="0"/>
                      <a:pt x="16534" y="276"/>
                      <a:pt x="14487" y="1112"/>
                    </a:cubicBezTo>
                    <a:cubicBezTo>
                      <a:pt x="13810" y="1388"/>
                      <a:pt x="13134" y="1739"/>
                      <a:pt x="12482" y="2140"/>
                    </a:cubicBezTo>
                    <a:cubicBezTo>
                      <a:pt x="6066" y="6225"/>
                      <a:pt x="1" y="22090"/>
                      <a:pt x="1" y="22090"/>
                    </a:cubicBezTo>
                    <a:cubicBezTo>
                      <a:pt x="1" y="22090"/>
                      <a:pt x="1229" y="22816"/>
                      <a:pt x="3259" y="23668"/>
                    </a:cubicBezTo>
                    <a:cubicBezTo>
                      <a:pt x="3685" y="23844"/>
                      <a:pt x="4136" y="24019"/>
                      <a:pt x="4612" y="24195"/>
                    </a:cubicBezTo>
                    <a:cubicBezTo>
                      <a:pt x="7344" y="25197"/>
                      <a:pt x="11079" y="26225"/>
                      <a:pt x="15139" y="26300"/>
                    </a:cubicBezTo>
                    <a:cubicBezTo>
                      <a:pt x="15385" y="26308"/>
                      <a:pt x="15632" y="26313"/>
                      <a:pt x="15880" y="26313"/>
                    </a:cubicBezTo>
                    <a:cubicBezTo>
                      <a:pt x="17119" y="26313"/>
                      <a:pt x="18376" y="26208"/>
                      <a:pt x="19650" y="25999"/>
                    </a:cubicBezTo>
                    <a:lnTo>
                      <a:pt x="22307" y="26125"/>
                    </a:lnTo>
                    <a:lnTo>
                      <a:pt x="61480" y="28205"/>
                    </a:lnTo>
                    <a:lnTo>
                      <a:pt x="67445" y="28105"/>
                    </a:lnTo>
                    <a:lnTo>
                      <a:pt x="79851" y="27829"/>
                    </a:lnTo>
                    <a:cubicBezTo>
                      <a:pt x="79851" y="27829"/>
                      <a:pt x="75264" y="6150"/>
                      <a:pt x="68923" y="2967"/>
                    </a:cubicBezTo>
                    <a:cubicBezTo>
                      <a:pt x="65030" y="1028"/>
                      <a:pt x="61694" y="15"/>
                      <a:pt x="58226" y="15"/>
                    </a:cubicBezTo>
                    <a:cubicBezTo>
                      <a:pt x="56045" y="15"/>
                      <a:pt x="53812" y="415"/>
                      <a:pt x="51354" y="1237"/>
                    </a:cubicBezTo>
                    <a:lnTo>
                      <a:pt x="39149" y="5523"/>
                    </a:lnTo>
                    <a:lnTo>
                      <a:pt x="27269" y="1037"/>
                    </a:lnTo>
                    <a:cubicBezTo>
                      <a:pt x="27269" y="1037"/>
                      <a:pt x="24324" y="0"/>
                      <a:pt x="20592" y="0"/>
                    </a:cubicBezTo>
                    <a:close/>
                  </a:path>
                </a:pathLst>
              </a:custGeom>
              <a:solidFill>
                <a:srgbClr val="F1C5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3" name="Google Shape;1593;p29"/>
              <p:cNvSpPr/>
              <p:nvPr/>
            </p:nvSpPr>
            <p:spPr>
              <a:xfrm>
                <a:off x="6675595" y="2422537"/>
                <a:ext cx="305218" cy="82768"/>
              </a:xfrm>
              <a:custGeom>
                <a:rect b="b" l="l" r="r" t="t"/>
                <a:pathLst>
                  <a:path extrusionOk="0" h="4370" w="16115">
                    <a:moveTo>
                      <a:pt x="14311" y="1"/>
                    </a:moveTo>
                    <a:cubicBezTo>
                      <a:pt x="14126" y="1"/>
                      <a:pt x="13929" y="47"/>
                      <a:pt x="13729" y="152"/>
                    </a:cubicBezTo>
                    <a:cubicBezTo>
                      <a:pt x="11800" y="1180"/>
                      <a:pt x="9644" y="1932"/>
                      <a:pt x="7439" y="2007"/>
                    </a:cubicBezTo>
                    <a:cubicBezTo>
                      <a:pt x="7232" y="2017"/>
                      <a:pt x="7027" y="2022"/>
                      <a:pt x="6822" y="2022"/>
                    </a:cubicBezTo>
                    <a:cubicBezTo>
                      <a:pt x="5984" y="2022"/>
                      <a:pt x="5162" y="1938"/>
                      <a:pt x="4356" y="1756"/>
                    </a:cubicBezTo>
                    <a:cubicBezTo>
                      <a:pt x="3278" y="1506"/>
                      <a:pt x="2276" y="1105"/>
                      <a:pt x="1223" y="779"/>
                    </a:cubicBezTo>
                    <a:cubicBezTo>
                      <a:pt x="1141" y="752"/>
                      <a:pt x="1062" y="740"/>
                      <a:pt x="987" y="740"/>
                    </a:cubicBezTo>
                    <a:cubicBezTo>
                      <a:pt x="352" y="740"/>
                      <a:pt x="1" y="1612"/>
                      <a:pt x="471" y="2082"/>
                    </a:cubicBezTo>
                    <a:cubicBezTo>
                      <a:pt x="2076" y="3782"/>
                      <a:pt x="4703" y="4370"/>
                      <a:pt x="7014" y="4370"/>
                    </a:cubicBezTo>
                    <a:cubicBezTo>
                      <a:pt x="7157" y="4370"/>
                      <a:pt x="7298" y="4367"/>
                      <a:pt x="7439" y="4363"/>
                    </a:cubicBezTo>
                    <a:cubicBezTo>
                      <a:pt x="10070" y="4288"/>
                      <a:pt x="12627" y="3461"/>
                      <a:pt x="14958" y="2233"/>
                    </a:cubicBezTo>
                    <a:cubicBezTo>
                      <a:pt x="16115" y="1611"/>
                      <a:pt x="15403" y="1"/>
                      <a:pt x="14311" y="1"/>
                    </a:cubicBezTo>
                    <a:close/>
                  </a:path>
                </a:pathLst>
              </a:custGeom>
              <a:solidFill>
                <a:srgbClr val="F9D5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4" name="Google Shape;1594;p29"/>
              <p:cNvSpPr/>
              <p:nvPr/>
            </p:nvSpPr>
            <p:spPr>
              <a:xfrm>
                <a:off x="6523109" y="1994209"/>
                <a:ext cx="129606" cy="71650"/>
              </a:xfrm>
              <a:custGeom>
                <a:rect b="b" l="l" r="r" t="t"/>
                <a:pathLst>
                  <a:path extrusionOk="0" h="3783" w="6843">
                    <a:moveTo>
                      <a:pt x="5110" y="0"/>
                    </a:moveTo>
                    <a:cubicBezTo>
                      <a:pt x="4942" y="0"/>
                      <a:pt x="4765" y="18"/>
                      <a:pt x="4587" y="36"/>
                    </a:cubicBezTo>
                    <a:cubicBezTo>
                      <a:pt x="4036" y="86"/>
                      <a:pt x="3485" y="236"/>
                      <a:pt x="2958" y="411"/>
                    </a:cubicBezTo>
                    <a:cubicBezTo>
                      <a:pt x="2432" y="612"/>
                      <a:pt x="1931" y="838"/>
                      <a:pt x="1455" y="1138"/>
                    </a:cubicBezTo>
                    <a:cubicBezTo>
                      <a:pt x="903" y="1489"/>
                      <a:pt x="1" y="2015"/>
                      <a:pt x="101" y="2792"/>
                    </a:cubicBezTo>
                    <a:cubicBezTo>
                      <a:pt x="176" y="3244"/>
                      <a:pt x="377" y="3619"/>
                      <a:pt x="828" y="3745"/>
                    </a:cubicBezTo>
                    <a:cubicBezTo>
                      <a:pt x="931" y="3771"/>
                      <a:pt x="1031" y="3783"/>
                      <a:pt x="1128" y="3783"/>
                    </a:cubicBezTo>
                    <a:cubicBezTo>
                      <a:pt x="1489" y="3783"/>
                      <a:pt x="1812" y="3616"/>
                      <a:pt x="2120" y="3373"/>
                    </a:cubicBezTo>
                    <a:lnTo>
                      <a:pt x="2120" y="3373"/>
                    </a:lnTo>
                    <a:cubicBezTo>
                      <a:pt x="2099" y="3386"/>
                      <a:pt x="2079" y="3398"/>
                      <a:pt x="2076" y="3398"/>
                    </a:cubicBezTo>
                    <a:cubicBezTo>
                      <a:pt x="2072" y="3398"/>
                      <a:pt x="2080" y="3390"/>
                      <a:pt x="2106" y="3369"/>
                    </a:cubicBezTo>
                    <a:cubicBezTo>
                      <a:pt x="2123" y="3360"/>
                      <a:pt x="2140" y="3352"/>
                      <a:pt x="2156" y="3344"/>
                    </a:cubicBezTo>
                    <a:lnTo>
                      <a:pt x="2156" y="3344"/>
                    </a:lnTo>
                    <a:cubicBezTo>
                      <a:pt x="2144" y="3354"/>
                      <a:pt x="2132" y="3363"/>
                      <a:pt x="2120" y="3373"/>
                    </a:cubicBezTo>
                    <a:lnTo>
                      <a:pt x="2120" y="3373"/>
                    </a:lnTo>
                    <a:cubicBezTo>
                      <a:pt x="2145" y="3357"/>
                      <a:pt x="2174" y="3338"/>
                      <a:pt x="2184" y="3330"/>
                    </a:cubicBezTo>
                    <a:lnTo>
                      <a:pt x="2184" y="3330"/>
                    </a:lnTo>
                    <a:cubicBezTo>
                      <a:pt x="2175" y="3335"/>
                      <a:pt x="2165" y="3339"/>
                      <a:pt x="2156" y="3344"/>
                    </a:cubicBezTo>
                    <a:lnTo>
                      <a:pt x="2156" y="3344"/>
                    </a:lnTo>
                    <a:cubicBezTo>
                      <a:pt x="2177" y="3331"/>
                      <a:pt x="2186" y="3326"/>
                      <a:pt x="2187" y="3326"/>
                    </a:cubicBezTo>
                    <a:lnTo>
                      <a:pt x="2187" y="3326"/>
                    </a:lnTo>
                    <a:cubicBezTo>
                      <a:pt x="2188" y="3326"/>
                      <a:pt x="2187" y="3328"/>
                      <a:pt x="2184" y="3330"/>
                    </a:cubicBezTo>
                    <a:lnTo>
                      <a:pt x="2184" y="3330"/>
                    </a:lnTo>
                    <a:cubicBezTo>
                      <a:pt x="2208" y="3318"/>
                      <a:pt x="2232" y="3306"/>
                      <a:pt x="2257" y="3294"/>
                    </a:cubicBezTo>
                    <a:cubicBezTo>
                      <a:pt x="2357" y="3218"/>
                      <a:pt x="2457" y="3143"/>
                      <a:pt x="2557" y="3093"/>
                    </a:cubicBezTo>
                    <a:cubicBezTo>
                      <a:pt x="2733" y="2968"/>
                      <a:pt x="2933" y="2843"/>
                      <a:pt x="3134" y="2742"/>
                    </a:cubicBezTo>
                    <a:cubicBezTo>
                      <a:pt x="3234" y="2692"/>
                      <a:pt x="3334" y="2642"/>
                      <a:pt x="3434" y="2592"/>
                    </a:cubicBezTo>
                    <a:cubicBezTo>
                      <a:pt x="3485" y="2592"/>
                      <a:pt x="3535" y="2567"/>
                      <a:pt x="3585" y="2542"/>
                    </a:cubicBezTo>
                    <a:cubicBezTo>
                      <a:pt x="3986" y="2391"/>
                      <a:pt x="4412" y="2266"/>
                      <a:pt x="4838" y="2166"/>
                    </a:cubicBezTo>
                    <a:cubicBezTo>
                      <a:pt x="5064" y="2116"/>
                      <a:pt x="5289" y="2066"/>
                      <a:pt x="5515" y="2015"/>
                    </a:cubicBezTo>
                    <a:cubicBezTo>
                      <a:pt x="5740" y="1965"/>
                      <a:pt x="5966" y="1890"/>
                      <a:pt x="6191" y="1865"/>
                    </a:cubicBezTo>
                    <a:cubicBezTo>
                      <a:pt x="6542" y="1790"/>
                      <a:pt x="6843" y="1364"/>
                      <a:pt x="6843" y="1013"/>
                    </a:cubicBezTo>
                    <a:cubicBezTo>
                      <a:pt x="6818" y="662"/>
                      <a:pt x="6567" y="236"/>
                      <a:pt x="6191" y="161"/>
                    </a:cubicBezTo>
                    <a:cubicBezTo>
                      <a:pt x="5891" y="111"/>
                      <a:pt x="5615" y="36"/>
                      <a:pt x="5314" y="10"/>
                    </a:cubicBezTo>
                    <a:cubicBezTo>
                      <a:pt x="5248" y="3"/>
                      <a:pt x="5180" y="0"/>
                      <a:pt x="5110" y="0"/>
                    </a:cubicBezTo>
                    <a:close/>
                  </a:path>
                </a:pathLst>
              </a:custGeom>
              <a:solidFill>
                <a:srgbClr val="5858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5" name="Google Shape;1595;p29"/>
              <p:cNvSpPr/>
              <p:nvPr/>
            </p:nvSpPr>
            <p:spPr>
              <a:xfrm>
                <a:off x="6975491" y="1992902"/>
                <a:ext cx="149550" cy="73771"/>
              </a:xfrm>
              <a:custGeom>
                <a:rect b="b" l="l" r="r" t="t"/>
                <a:pathLst>
                  <a:path extrusionOk="0" h="3895" w="7896">
                    <a:moveTo>
                      <a:pt x="2293" y="1"/>
                    </a:moveTo>
                    <a:cubicBezTo>
                      <a:pt x="1653" y="1"/>
                      <a:pt x="908" y="125"/>
                      <a:pt x="452" y="581"/>
                    </a:cubicBezTo>
                    <a:cubicBezTo>
                      <a:pt x="1" y="1032"/>
                      <a:pt x="151" y="2009"/>
                      <a:pt x="853" y="2135"/>
                    </a:cubicBezTo>
                    <a:cubicBezTo>
                      <a:pt x="1009" y="2156"/>
                      <a:pt x="1163" y="2163"/>
                      <a:pt x="1316" y="2163"/>
                    </a:cubicBezTo>
                    <a:cubicBezTo>
                      <a:pt x="1641" y="2163"/>
                      <a:pt x="1962" y="2130"/>
                      <a:pt x="2291" y="2130"/>
                    </a:cubicBezTo>
                    <a:cubicBezTo>
                      <a:pt x="2354" y="2130"/>
                      <a:pt x="2418" y="2132"/>
                      <a:pt x="2482" y="2135"/>
                    </a:cubicBezTo>
                    <a:cubicBezTo>
                      <a:pt x="2515" y="2135"/>
                      <a:pt x="2705" y="2157"/>
                      <a:pt x="2760" y="2157"/>
                    </a:cubicBezTo>
                    <a:cubicBezTo>
                      <a:pt x="2778" y="2157"/>
                      <a:pt x="2782" y="2155"/>
                      <a:pt x="2763" y="2148"/>
                    </a:cubicBezTo>
                    <a:lnTo>
                      <a:pt x="2763" y="2148"/>
                    </a:lnTo>
                    <a:cubicBezTo>
                      <a:pt x="2845" y="2169"/>
                      <a:pt x="2927" y="2189"/>
                      <a:pt x="3008" y="2210"/>
                    </a:cubicBezTo>
                    <a:cubicBezTo>
                      <a:pt x="3259" y="2260"/>
                      <a:pt x="3484" y="2335"/>
                      <a:pt x="3735" y="2410"/>
                    </a:cubicBezTo>
                    <a:cubicBezTo>
                      <a:pt x="3774" y="2430"/>
                      <a:pt x="3963" y="2509"/>
                      <a:pt x="3953" y="2509"/>
                    </a:cubicBezTo>
                    <a:cubicBezTo>
                      <a:pt x="3950" y="2509"/>
                      <a:pt x="3931" y="2502"/>
                      <a:pt x="3885" y="2485"/>
                    </a:cubicBezTo>
                    <a:lnTo>
                      <a:pt x="3885" y="2485"/>
                    </a:lnTo>
                    <a:cubicBezTo>
                      <a:pt x="4011" y="2536"/>
                      <a:pt x="4136" y="2586"/>
                      <a:pt x="4261" y="2661"/>
                    </a:cubicBezTo>
                    <a:cubicBezTo>
                      <a:pt x="4462" y="2761"/>
                      <a:pt x="4687" y="2861"/>
                      <a:pt x="4888" y="2987"/>
                    </a:cubicBezTo>
                    <a:cubicBezTo>
                      <a:pt x="5314" y="3237"/>
                      <a:pt x="5740" y="3563"/>
                      <a:pt x="6191" y="3764"/>
                    </a:cubicBezTo>
                    <a:cubicBezTo>
                      <a:pt x="6380" y="3849"/>
                      <a:pt x="6573" y="3895"/>
                      <a:pt x="6758" y="3895"/>
                    </a:cubicBezTo>
                    <a:cubicBezTo>
                      <a:pt x="7064" y="3895"/>
                      <a:pt x="7351" y="3769"/>
                      <a:pt x="7570" y="3488"/>
                    </a:cubicBezTo>
                    <a:cubicBezTo>
                      <a:pt x="7870" y="3087"/>
                      <a:pt x="7895" y="2435"/>
                      <a:pt x="7494" y="2084"/>
                    </a:cubicBezTo>
                    <a:cubicBezTo>
                      <a:pt x="7043" y="1683"/>
                      <a:pt x="6467" y="1358"/>
                      <a:pt x="5941" y="1082"/>
                    </a:cubicBezTo>
                    <a:cubicBezTo>
                      <a:pt x="5414" y="756"/>
                      <a:pt x="4838" y="506"/>
                      <a:pt x="4261" y="305"/>
                    </a:cubicBezTo>
                    <a:cubicBezTo>
                      <a:pt x="3685" y="130"/>
                      <a:pt x="3083" y="4"/>
                      <a:pt x="2482" y="4"/>
                    </a:cubicBezTo>
                    <a:cubicBezTo>
                      <a:pt x="2420" y="2"/>
                      <a:pt x="2357" y="1"/>
                      <a:pt x="2293" y="1"/>
                    </a:cubicBezTo>
                    <a:close/>
                  </a:path>
                </a:pathLst>
              </a:custGeom>
              <a:solidFill>
                <a:srgbClr val="5858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6" name="Google Shape;1596;p29"/>
              <p:cNvSpPr/>
              <p:nvPr/>
            </p:nvSpPr>
            <p:spPr>
              <a:xfrm>
                <a:off x="6214577" y="2231736"/>
                <a:ext cx="122011" cy="86783"/>
              </a:xfrm>
              <a:custGeom>
                <a:rect b="b" l="l" r="r" t="t"/>
                <a:pathLst>
                  <a:path extrusionOk="0" h="4582" w="6442">
                    <a:moveTo>
                      <a:pt x="952" y="51"/>
                    </a:moveTo>
                    <a:lnTo>
                      <a:pt x="952" y="51"/>
                    </a:lnTo>
                    <a:cubicBezTo>
                      <a:pt x="983" y="54"/>
                      <a:pt x="1007" y="56"/>
                      <a:pt x="1027" y="57"/>
                    </a:cubicBezTo>
                    <a:lnTo>
                      <a:pt x="1027" y="57"/>
                    </a:lnTo>
                    <a:cubicBezTo>
                      <a:pt x="1022" y="58"/>
                      <a:pt x="1017" y="58"/>
                      <a:pt x="1012" y="58"/>
                    </a:cubicBezTo>
                    <a:cubicBezTo>
                      <a:pt x="992" y="58"/>
                      <a:pt x="972" y="56"/>
                      <a:pt x="952" y="51"/>
                    </a:cubicBezTo>
                    <a:close/>
                    <a:moveTo>
                      <a:pt x="1278" y="1"/>
                    </a:moveTo>
                    <a:cubicBezTo>
                      <a:pt x="1207" y="19"/>
                      <a:pt x="1123" y="49"/>
                      <a:pt x="1044" y="56"/>
                    </a:cubicBezTo>
                    <a:lnTo>
                      <a:pt x="1044" y="56"/>
                    </a:lnTo>
                    <a:cubicBezTo>
                      <a:pt x="1014" y="54"/>
                      <a:pt x="977" y="51"/>
                      <a:pt x="952" y="51"/>
                    </a:cubicBezTo>
                    <a:cubicBezTo>
                      <a:pt x="576" y="76"/>
                      <a:pt x="175" y="302"/>
                      <a:pt x="75" y="728"/>
                    </a:cubicBezTo>
                    <a:cubicBezTo>
                      <a:pt x="0" y="1104"/>
                      <a:pt x="150" y="1530"/>
                      <a:pt x="501" y="1730"/>
                    </a:cubicBezTo>
                    <a:cubicBezTo>
                      <a:pt x="518" y="1747"/>
                      <a:pt x="593" y="1799"/>
                      <a:pt x="600" y="1799"/>
                    </a:cubicBezTo>
                    <a:cubicBezTo>
                      <a:pt x="603" y="1799"/>
                      <a:pt x="592" y="1787"/>
                      <a:pt x="551" y="1755"/>
                    </a:cubicBezTo>
                    <a:cubicBezTo>
                      <a:pt x="524" y="1728"/>
                      <a:pt x="514" y="1717"/>
                      <a:pt x="516" y="1717"/>
                    </a:cubicBezTo>
                    <a:lnTo>
                      <a:pt x="516" y="1717"/>
                    </a:lnTo>
                    <a:cubicBezTo>
                      <a:pt x="523" y="1717"/>
                      <a:pt x="652" y="1832"/>
                      <a:pt x="653" y="1832"/>
                    </a:cubicBezTo>
                    <a:cubicBezTo>
                      <a:pt x="654" y="1832"/>
                      <a:pt x="653" y="1832"/>
                      <a:pt x="652" y="1830"/>
                    </a:cubicBezTo>
                    <a:lnTo>
                      <a:pt x="652" y="1830"/>
                    </a:lnTo>
                    <a:cubicBezTo>
                      <a:pt x="752" y="1931"/>
                      <a:pt x="877" y="1981"/>
                      <a:pt x="977" y="2056"/>
                    </a:cubicBezTo>
                    <a:cubicBezTo>
                      <a:pt x="1153" y="2131"/>
                      <a:pt x="1353" y="2231"/>
                      <a:pt x="1529" y="2307"/>
                    </a:cubicBezTo>
                    <a:cubicBezTo>
                      <a:pt x="1880" y="2482"/>
                      <a:pt x="2256" y="2657"/>
                      <a:pt x="2582" y="2858"/>
                    </a:cubicBezTo>
                    <a:cubicBezTo>
                      <a:pt x="2757" y="2958"/>
                      <a:pt x="2907" y="3058"/>
                      <a:pt x="3058" y="3184"/>
                    </a:cubicBezTo>
                    <a:cubicBezTo>
                      <a:pt x="3096" y="3203"/>
                      <a:pt x="3134" y="3222"/>
                      <a:pt x="3173" y="3241"/>
                    </a:cubicBezTo>
                    <a:lnTo>
                      <a:pt x="3173" y="3241"/>
                    </a:lnTo>
                    <a:cubicBezTo>
                      <a:pt x="3155" y="3228"/>
                      <a:pt x="3139" y="3215"/>
                      <a:pt x="3133" y="3209"/>
                    </a:cubicBezTo>
                    <a:lnTo>
                      <a:pt x="3133" y="3209"/>
                    </a:lnTo>
                    <a:cubicBezTo>
                      <a:pt x="3151" y="3221"/>
                      <a:pt x="3169" y="3234"/>
                      <a:pt x="3187" y="3248"/>
                    </a:cubicBezTo>
                    <a:lnTo>
                      <a:pt x="3187" y="3248"/>
                    </a:lnTo>
                    <a:cubicBezTo>
                      <a:pt x="3182" y="3246"/>
                      <a:pt x="3177" y="3244"/>
                      <a:pt x="3173" y="3241"/>
                    </a:cubicBezTo>
                    <a:lnTo>
                      <a:pt x="3173" y="3241"/>
                    </a:lnTo>
                    <a:cubicBezTo>
                      <a:pt x="3191" y="3255"/>
                      <a:pt x="3211" y="3270"/>
                      <a:pt x="3227" y="3281"/>
                    </a:cubicBezTo>
                    <a:lnTo>
                      <a:pt x="3227" y="3281"/>
                    </a:lnTo>
                    <a:cubicBezTo>
                      <a:pt x="3213" y="3270"/>
                      <a:pt x="3200" y="3259"/>
                      <a:pt x="3187" y="3248"/>
                    </a:cubicBezTo>
                    <a:lnTo>
                      <a:pt x="3187" y="3248"/>
                    </a:lnTo>
                    <a:cubicBezTo>
                      <a:pt x="3194" y="3252"/>
                      <a:pt x="3201" y="3255"/>
                      <a:pt x="3208" y="3259"/>
                    </a:cubicBezTo>
                    <a:cubicBezTo>
                      <a:pt x="3243" y="3287"/>
                      <a:pt x="3255" y="3297"/>
                      <a:pt x="3253" y="3297"/>
                    </a:cubicBezTo>
                    <a:cubicBezTo>
                      <a:pt x="3251" y="3297"/>
                      <a:pt x="3241" y="3291"/>
                      <a:pt x="3227" y="3281"/>
                    </a:cubicBezTo>
                    <a:lnTo>
                      <a:pt x="3227" y="3281"/>
                    </a:lnTo>
                    <a:cubicBezTo>
                      <a:pt x="3271" y="3317"/>
                      <a:pt x="3315" y="3355"/>
                      <a:pt x="3358" y="3384"/>
                    </a:cubicBezTo>
                    <a:cubicBezTo>
                      <a:pt x="3684" y="3660"/>
                      <a:pt x="3935" y="3986"/>
                      <a:pt x="4261" y="4236"/>
                    </a:cubicBezTo>
                    <a:cubicBezTo>
                      <a:pt x="4512" y="4459"/>
                      <a:pt x="4809" y="4582"/>
                      <a:pt x="5110" y="4582"/>
                    </a:cubicBezTo>
                    <a:cubicBezTo>
                      <a:pt x="5350" y="4582"/>
                      <a:pt x="5592" y="4504"/>
                      <a:pt x="5815" y="4337"/>
                    </a:cubicBezTo>
                    <a:cubicBezTo>
                      <a:pt x="6266" y="3986"/>
                      <a:pt x="6441" y="3309"/>
                      <a:pt x="6115" y="2808"/>
                    </a:cubicBezTo>
                    <a:cubicBezTo>
                      <a:pt x="5865" y="2382"/>
                      <a:pt x="5464" y="2031"/>
                      <a:pt x="5088" y="1705"/>
                    </a:cubicBezTo>
                    <a:cubicBezTo>
                      <a:pt x="4687" y="1379"/>
                      <a:pt x="4261" y="1079"/>
                      <a:pt x="3810" y="828"/>
                    </a:cubicBezTo>
                    <a:cubicBezTo>
                      <a:pt x="3384" y="577"/>
                      <a:pt x="2907" y="352"/>
                      <a:pt x="2456" y="201"/>
                    </a:cubicBezTo>
                    <a:cubicBezTo>
                      <a:pt x="2155" y="101"/>
                      <a:pt x="1905" y="76"/>
                      <a:pt x="1604" y="26"/>
                    </a:cubicBezTo>
                    <a:cubicBezTo>
                      <a:pt x="1504" y="26"/>
                      <a:pt x="1378" y="1"/>
                      <a:pt x="1278" y="1"/>
                    </a:cubicBezTo>
                    <a:close/>
                  </a:path>
                </a:pathLst>
              </a:custGeom>
              <a:solidFill>
                <a:srgbClr val="F9D5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7" name="Google Shape;1597;p29"/>
              <p:cNvSpPr/>
              <p:nvPr/>
            </p:nvSpPr>
            <p:spPr>
              <a:xfrm>
                <a:off x="6227854" y="2247342"/>
                <a:ext cx="60778" cy="64169"/>
              </a:xfrm>
              <a:custGeom>
                <a:rect b="b" l="l" r="r" t="t"/>
                <a:pathLst>
                  <a:path extrusionOk="0" h="3388" w="3209">
                    <a:moveTo>
                      <a:pt x="2232" y="1"/>
                    </a:moveTo>
                    <a:cubicBezTo>
                      <a:pt x="2207" y="1"/>
                      <a:pt x="2182" y="2"/>
                      <a:pt x="2156" y="4"/>
                    </a:cubicBezTo>
                    <a:cubicBezTo>
                      <a:pt x="1906" y="4"/>
                      <a:pt x="1605" y="79"/>
                      <a:pt x="1429" y="305"/>
                    </a:cubicBezTo>
                    <a:cubicBezTo>
                      <a:pt x="1229" y="530"/>
                      <a:pt x="1053" y="731"/>
                      <a:pt x="878" y="956"/>
                    </a:cubicBezTo>
                    <a:cubicBezTo>
                      <a:pt x="778" y="1057"/>
                      <a:pt x="677" y="1182"/>
                      <a:pt x="602" y="1282"/>
                    </a:cubicBezTo>
                    <a:cubicBezTo>
                      <a:pt x="552" y="1332"/>
                      <a:pt x="502" y="1382"/>
                      <a:pt x="452" y="1458"/>
                    </a:cubicBezTo>
                    <a:cubicBezTo>
                      <a:pt x="352" y="1558"/>
                      <a:pt x="226" y="1683"/>
                      <a:pt x="151" y="1808"/>
                    </a:cubicBezTo>
                    <a:cubicBezTo>
                      <a:pt x="76" y="1934"/>
                      <a:pt x="51" y="2059"/>
                      <a:pt x="26" y="2209"/>
                    </a:cubicBezTo>
                    <a:cubicBezTo>
                      <a:pt x="1" y="2335"/>
                      <a:pt x="1" y="2485"/>
                      <a:pt x="51" y="2636"/>
                    </a:cubicBezTo>
                    <a:cubicBezTo>
                      <a:pt x="101" y="2711"/>
                      <a:pt x="126" y="2786"/>
                      <a:pt x="151" y="2886"/>
                    </a:cubicBezTo>
                    <a:cubicBezTo>
                      <a:pt x="226" y="2986"/>
                      <a:pt x="327" y="3087"/>
                      <a:pt x="427" y="3162"/>
                    </a:cubicBezTo>
                    <a:cubicBezTo>
                      <a:pt x="502" y="3237"/>
                      <a:pt x="577" y="3287"/>
                      <a:pt x="652" y="3312"/>
                    </a:cubicBezTo>
                    <a:cubicBezTo>
                      <a:pt x="778" y="3362"/>
                      <a:pt x="928" y="3387"/>
                      <a:pt x="1053" y="3387"/>
                    </a:cubicBezTo>
                    <a:cubicBezTo>
                      <a:pt x="1154" y="3387"/>
                      <a:pt x="1254" y="3362"/>
                      <a:pt x="1354" y="3362"/>
                    </a:cubicBezTo>
                    <a:cubicBezTo>
                      <a:pt x="1530" y="3312"/>
                      <a:pt x="1680" y="3212"/>
                      <a:pt x="1805" y="3087"/>
                    </a:cubicBezTo>
                    <a:cubicBezTo>
                      <a:pt x="1855" y="3037"/>
                      <a:pt x="1906" y="2986"/>
                      <a:pt x="1956" y="2936"/>
                    </a:cubicBezTo>
                    <a:cubicBezTo>
                      <a:pt x="1981" y="2886"/>
                      <a:pt x="2031" y="2811"/>
                      <a:pt x="2081" y="2761"/>
                    </a:cubicBezTo>
                    <a:cubicBezTo>
                      <a:pt x="2181" y="2661"/>
                      <a:pt x="2256" y="2535"/>
                      <a:pt x="2357" y="2435"/>
                    </a:cubicBezTo>
                    <a:cubicBezTo>
                      <a:pt x="2532" y="2209"/>
                      <a:pt x="2733" y="1984"/>
                      <a:pt x="2908" y="1783"/>
                    </a:cubicBezTo>
                    <a:cubicBezTo>
                      <a:pt x="3008" y="1683"/>
                      <a:pt x="3084" y="1558"/>
                      <a:pt x="3109" y="1432"/>
                    </a:cubicBezTo>
                    <a:cubicBezTo>
                      <a:pt x="3184" y="1307"/>
                      <a:pt x="3209" y="1182"/>
                      <a:pt x="3209" y="1031"/>
                    </a:cubicBezTo>
                    <a:cubicBezTo>
                      <a:pt x="3209" y="881"/>
                      <a:pt x="3184" y="756"/>
                      <a:pt x="3109" y="630"/>
                    </a:cubicBezTo>
                    <a:cubicBezTo>
                      <a:pt x="3084" y="505"/>
                      <a:pt x="3008" y="380"/>
                      <a:pt x="2908" y="305"/>
                    </a:cubicBezTo>
                    <a:cubicBezTo>
                      <a:pt x="2725" y="121"/>
                      <a:pt x="2499" y="1"/>
                      <a:pt x="2232" y="1"/>
                    </a:cubicBezTo>
                    <a:close/>
                  </a:path>
                </a:pathLst>
              </a:custGeom>
              <a:solidFill>
                <a:srgbClr val="F9D5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8" name="Google Shape;1598;p29"/>
              <p:cNvSpPr/>
              <p:nvPr/>
            </p:nvSpPr>
            <p:spPr>
              <a:xfrm>
                <a:off x="7355731" y="2198325"/>
                <a:ext cx="126746" cy="79946"/>
              </a:xfrm>
              <a:custGeom>
                <a:rect b="b" l="l" r="r" t="t"/>
                <a:pathLst>
                  <a:path extrusionOk="0" h="4221" w="6692">
                    <a:moveTo>
                      <a:pt x="5107" y="0"/>
                    </a:moveTo>
                    <a:cubicBezTo>
                      <a:pt x="4861" y="0"/>
                      <a:pt x="4613" y="33"/>
                      <a:pt x="4386" y="86"/>
                    </a:cubicBezTo>
                    <a:cubicBezTo>
                      <a:pt x="3208" y="336"/>
                      <a:pt x="0" y="1740"/>
                      <a:pt x="426" y="3319"/>
                    </a:cubicBezTo>
                    <a:cubicBezTo>
                      <a:pt x="602" y="3981"/>
                      <a:pt x="1129" y="4220"/>
                      <a:pt x="1786" y="4220"/>
                    </a:cubicBezTo>
                    <a:cubicBezTo>
                      <a:pt x="3093" y="4220"/>
                      <a:pt x="4913" y="3276"/>
                      <a:pt x="5514" y="2843"/>
                    </a:cubicBezTo>
                    <a:cubicBezTo>
                      <a:pt x="5865" y="2592"/>
                      <a:pt x="6191" y="2291"/>
                      <a:pt x="6416" y="1915"/>
                    </a:cubicBezTo>
                    <a:cubicBezTo>
                      <a:pt x="6617" y="1539"/>
                      <a:pt x="6692" y="1038"/>
                      <a:pt x="6491" y="662"/>
                    </a:cubicBezTo>
                    <a:cubicBezTo>
                      <a:pt x="6229" y="173"/>
                      <a:pt x="5674" y="0"/>
                      <a:pt x="5107" y="0"/>
                    </a:cubicBezTo>
                    <a:close/>
                  </a:path>
                </a:pathLst>
              </a:custGeom>
              <a:solidFill>
                <a:srgbClr val="FFE7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9" name="Google Shape;1599;p29"/>
              <p:cNvSpPr/>
              <p:nvPr/>
            </p:nvSpPr>
            <p:spPr>
              <a:xfrm>
                <a:off x="7341488" y="2166904"/>
                <a:ext cx="125799" cy="101159"/>
              </a:xfrm>
              <a:custGeom>
                <a:rect b="b" l="l" r="r" t="t"/>
                <a:pathLst>
                  <a:path extrusionOk="0" h="5341" w="6642">
                    <a:moveTo>
                      <a:pt x="3320" y="3734"/>
                    </a:moveTo>
                    <a:cubicBezTo>
                      <a:pt x="3279" y="3764"/>
                      <a:pt x="3263" y="3774"/>
                      <a:pt x="3262" y="3774"/>
                    </a:cubicBezTo>
                    <a:cubicBezTo>
                      <a:pt x="3261" y="3774"/>
                      <a:pt x="3290" y="3754"/>
                      <a:pt x="3320" y="3734"/>
                    </a:cubicBezTo>
                    <a:close/>
                    <a:moveTo>
                      <a:pt x="2545" y="4482"/>
                    </a:moveTo>
                    <a:cubicBezTo>
                      <a:pt x="2548" y="4482"/>
                      <a:pt x="2503" y="4544"/>
                      <a:pt x="2475" y="4580"/>
                    </a:cubicBezTo>
                    <a:lnTo>
                      <a:pt x="2475" y="4580"/>
                    </a:lnTo>
                    <a:cubicBezTo>
                      <a:pt x="2485" y="4563"/>
                      <a:pt x="2496" y="4545"/>
                      <a:pt x="2506" y="4527"/>
                    </a:cubicBezTo>
                    <a:cubicBezTo>
                      <a:pt x="2532" y="4494"/>
                      <a:pt x="2543" y="4482"/>
                      <a:pt x="2545" y="4482"/>
                    </a:cubicBezTo>
                    <a:close/>
                    <a:moveTo>
                      <a:pt x="5648" y="0"/>
                    </a:moveTo>
                    <a:cubicBezTo>
                      <a:pt x="5088" y="0"/>
                      <a:pt x="4500" y="372"/>
                      <a:pt x="4010" y="617"/>
                    </a:cubicBezTo>
                    <a:cubicBezTo>
                      <a:pt x="3534" y="842"/>
                      <a:pt x="3083" y="1118"/>
                      <a:pt x="2632" y="1369"/>
                    </a:cubicBezTo>
                    <a:cubicBezTo>
                      <a:pt x="2181" y="1669"/>
                      <a:pt x="1729" y="1970"/>
                      <a:pt x="1303" y="2346"/>
                    </a:cubicBezTo>
                    <a:cubicBezTo>
                      <a:pt x="827" y="2747"/>
                      <a:pt x="376" y="3248"/>
                      <a:pt x="176" y="3850"/>
                    </a:cubicBezTo>
                    <a:cubicBezTo>
                      <a:pt x="0" y="4326"/>
                      <a:pt x="276" y="4953"/>
                      <a:pt x="727" y="5178"/>
                    </a:cubicBezTo>
                    <a:cubicBezTo>
                      <a:pt x="917" y="5284"/>
                      <a:pt x="1135" y="5341"/>
                      <a:pt x="1350" y="5341"/>
                    </a:cubicBezTo>
                    <a:cubicBezTo>
                      <a:pt x="1646" y="5341"/>
                      <a:pt x="1938" y="5235"/>
                      <a:pt x="2156" y="5003"/>
                    </a:cubicBezTo>
                    <a:cubicBezTo>
                      <a:pt x="2266" y="4870"/>
                      <a:pt x="2376" y="4738"/>
                      <a:pt x="2469" y="4589"/>
                    </a:cubicBezTo>
                    <a:lnTo>
                      <a:pt x="2469" y="4589"/>
                    </a:lnTo>
                    <a:cubicBezTo>
                      <a:pt x="2496" y="4561"/>
                      <a:pt x="2535" y="4519"/>
                      <a:pt x="2557" y="4476"/>
                    </a:cubicBezTo>
                    <a:cubicBezTo>
                      <a:pt x="2707" y="4301"/>
                      <a:pt x="2857" y="4151"/>
                      <a:pt x="3008" y="4000"/>
                    </a:cubicBezTo>
                    <a:cubicBezTo>
                      <a:pt x="3108" y="3925"/>
                      <a:pt x="3183" y="3850"/>
                      <a:pt x="3283" y="3775"/>
                    </a:cubicBezTo>
                    <a:cubicBezTo>
                      <a:pt x="3293" y="3766"/>
                      <a:pt x="3322" y="3740"/>
                      <a:pt x="3348" y="3717"/>
                    </a:cubicBezTo>
                    <a:lnTo>
                      <a:pt x="3348" y="3717"/>
                    </a:lnTo>
                    <a:cubicBezTo>
                      <a:pt x="3364" y="3707"/>
                      <a:pt x="3378" y="3700"/>
                      <a:pt x="3384" y="3700"/>
                    </a:cubicBezTo>
                    <a:cubicBezTo>
                      <a:pt x="3559" y="3549"/>
                      <a:pt x="3760" y="3424"/>
                      <a:pt x="3935" y="3299"/>
                    </a:cubicBezTo>
                    <a:cubicBezTo>
                      <a:pt x="4336" y="3048"/>
                      <a:pt x="4762" y="2797"/>
                      <a:pt x="5163" y="2522"/>
                    </a:cubicBezTo>
                    <a:cubicBezTo>
                      <a:pt x="5739" y="2146"/>
                      <a:pt x="6617" y="1695"/>
                      <a:pt x="6617" y="892"/>
                    </a:cubicBezTo>
                    <a:cubicBezTo>
                      <a:pt x="6642" y="592"/>
                      <a:pt x="6466" y="291"/>
                      <a:pt x="6191" y="141"/>
                    </a:cubicBezTo>
                    <a:cubicBezTo>
                      <a:pt x="6016" y="41"/>
                      <a:pt x="5834" y="0"/>
                      <a:pt x="5648" y="0"/>
                    </a:cubicBezTo>
                    <a:close/>
                  </a:path>
                </a:pathLst>
              </a:custGeom>
              <a:solidFill>
                <a:srgbClr val="F9D5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0" name="Google Shape;1600;p29"/>
              <p:cNvSpPr/>
              <p:nvPr/>
            </p:nvSpPr>
            <p:spPr>
              <a:xfrm>
                <a:off x="7388951" y="2205485"/>
                <a:ext cx="60778" cy="67578"/>
              </a:xfrm>
              <a:custGeom>
                <a:rect b="b" l="l" r="r" t="t"/>
                <a:pathLst>
                  <a:path extrusionOk="0" h="3568" w="3209">
                    <a:moveTo>
                      <a:pt x="931" y="1"/>
                    </a:moveTo>
                    <a:cubicBezTo>
                      <a:pt x="816" y="1"/>
                      <a:pt x="705" y="25"/>
                      <a:pt x="602" y="84"/>
                    </a:cubicBezTo>
                    <a:cubicBezTo>
                      <a:pt x="426" y="159"/>
                      <a:pt x="251" y="284"/>
                      <a:pt x="176" y="434"/>
                    </a:cubicBezTo>
                    <a:cubicBezTo>
                      <a:pt x="51" y="660"/>
                      <a:pt x="0" y="911"/>
                      <a:pt x="76" y="1136"/>
                    </a:cubicBezTo>
                    <a:cubicBezTo>
                      <a:pt x="226" y="1537"/>
                      <a:pt x="401" y="1913"/>
                      <a:pt x="602" y="2289"/>
                    </a:cubicBezTo>
                    <a:cubicBezTo>
                      <a:pt x="702" y="2439"/>
                      <a:pt x="777" y="2565"/>
                      <a:pt x="878" y="2715"/>
                    </a:cubicBezTo>
                    <a:cubicBezTo>
                      <a:pt x="978" y="2840"/>
                      <a:pt x="1078" y="2991"/>
                      <a:pt x="1203" y="3116"/>
                    </a:cubicBezTo>
                    <a:cubicBezTo>
                      <a:pt x="1228" y="3141"/>
                      <a:pt x="1254" y="3191"/>
                      <a:pt x="1304" y="3216"/>
                    </a:cubicBezTo>
                    <a:cubicBezTo>
                      <a:pt x="1379" y="3267"/>
                      <a:pt x="1454" y="3342"/>
                      <a:pt x="1529" y="3392"/>
                    </a:cubicBezTo>
                    <a:cubicBezTo>
                      <a:pt x="1629" y="3442"/>
                      <a:pt x="1730" y="3492"/>
                      <a:pt x="1830" y="3542"/>
                    </a:cubicBezTo>
                    <a:cubicBezTo>
                      <a:pt x="1930" y="3542"/>
                      <a:pt x="2030" y="3567"/>
                      <a:pt x="2131" y="3567"/>
                    </a:cubicBezTo>
                    <a:cubicBezTo>
                      <a:pt x="2206" y="3567"/>
                      <a:pt x="2306" y="3542"/>
                      <a:pt x="2406" y="3542"/>
                    </a:cubicBezTo>
                    <a:cubicBezTo>
                      <a:pt x="2482" y="3492"/>
                      <a:pt x="2582" y="3467"/>
                      <a:pt x="2657" y="3417"/>
                    </a:cubicBezTo>
                    <a:cubicBezTo>
                      <a:pt x="2782" y="3367"/>
                      <a:pt x="2883" y="3267"/>
                      <a:pt x="2958" y="3141"/>
                    </a:cubicBezTo>
                    <a:cubicBezTo>
                      <a:pt x="3033" y="3091"/>
                      <a:pt x="3083" y="2991"/>
                      <a:pt x="3108" y="2916"/>
                    </a:cubicBezTo>
                    <a:cubicBezTo>
                      <a:pt x="3158" y="2815"/>
                      <a:pt x="3183" y="2740"/>
                      <a:pt x="3183" y="2640"/>
                    </a:cubicBezTo>
                    <a:cubicBezTo>
                      <a:pt x="3208" y="2540"/>
                      <a:pt x="3208" y="2439"/>
                      <a:pt x="3183" y="2364"/>
                    </a:cubicBezTo>
                    <a:cubicBezTo>
                      <a:pt x="3158" y="2214"/>
                      <a:pt x="3133" y="2089"/>
                      <a:pt x="3033" y="1963"/>
                    </a:cubicBezTo>
                    <a:cubicBezTo>
                      <a:pt x="2958" y="1763"/>
                      <a:pt x="2782" y="1637"/>
                      <a:pt x="2632" y="1512"/>
                    </a:cubicBezTo>
                    <a:cubicBezTo>
                      <a:pt x="2557" y="1437"/>
                      <a:pt x="2482" y="1362"/>
                      <a:pt x="2381" y="1287"/>
                    </a:cubicBezTo>
                    <a:cubicBezTo>
                      <a:pt x="2272" y="1159"/>
                      <a:pt x="2149" y="1031"/>
                      <a:pt x="2042" y="903"/>
                    </a:cubicBezTo>
                    <a:lnTo>
                      <a:pt x="2042" y="903"/>
                    </a:lnTo>
                    <a:cubicBezTo>
                      <a:pt x="2055" y="922"/>
                      <a:pt x="2068" y="942"/>
                      <a:pt x="2081" y="961"/>
                    </a:cubicBezTo>
                    <a:cubicBezTo>
                      <a:pt x="2062" y="935"/>
                      <a:pt x="2044" y="909"/>
                      <a:pt x="2025" y="883"/>
                    </a:cubicBezTo>
                    <a:lnTo>
                      <a:pt x="2025" y="883"/>
                    </a:lnTo>
                    <a:cubicBezTo>
                      <a:pt x="2031" y="890"/>
                      <a:pt x="2036" y="897"/>
                      <a:pt x="2042" y="903"/>
                    </a:cubicBezTo>
                    <a:lnTo>
                      <a:pt x="2042" y="903"/>
                    </a:lnTo>
                    <a:cubicBezTo>
                      <a:pt x="2018" y="868"/>
                      <a:pt x="1993" y="834"/>
                      <a:pt x="1969" y="804"/>
                    </a:cubicBezTo>
                    <a:lnTo>
                      <a:pt x="1969" y="804"/>
                    </a:lnTo>
                    <a:cubicBezTo>
                      <a:pt x="1988" y="830"/>
                      <a:pt x="2006" y="857"/>
                      <a:pt x="2025" y="883"/>
                    </a:cubicBezTo>
                    <a:lnTo>
                      <a:pt x="2025" y="883"/>
                    </a:lnTo>
                    <a:cubicBezTo>
                      <a:pt x="1991" y="842"/>
                      <a:pt x="1959" y="801"/>
                      <a:pt x="1930" y="760"/>
                    </a:cubicBezTo>
                    <a:lnTo>
                      <a:pt x="1930" y="760"/>
                    </a:lnTo>
                    <a:cubicBezTo>
                      <a:pt x="1943" y="773"/>
                      <a:pt x="1956" y="788"/>
                      <a:pt x="1969" y="804"/>
                    </a:cubicBezTo>
                    <a:lnTo>
                      <a:pt x="1969" y="804"/>
                    </a:lnTo>
                    <a:cubicBezTo>
                      <a:pt x="1883" y="681"/>
                      <a:pt x="1800" y="558"/>
                      <a:pt x="1730" y="434"/>
                    </a:cubicBezTo>
                    <a:cubicBezTo>
                      <a:pt x="1604" y="259"/>
                      <a:pt x="1404" y="84"/>
                      <a:pt x="1178" y="33"/>
                    </a:cubicBezTo>
                    <a:cubicBezTo>
                      <a:pt x="1095" y="13"/>
                      <a:pt x="1012" y="1"/>
                      <a:pt x="931" y="1"/>
                    </a:cubicBezTo>
                    <a:close/>
                  </a:path>
                </a:pathLst>
              </a:custGeom>
              <a:solidFill>
                <a:srgbClr val="F9D5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1" name="Google Shape;1601;p29"/>
              <p:cNvSpPr/>
              <p:nvPr/>
            </p:nvSpPr>
            <p:spPr>
              <a:xfrm>
                <a:off x="6756658" y="2267835"/>
                <a:ext cx="72180" cy="115951"/>
              </a:xfrm>
              <a:custGeom>
                <a:rect b="b" l="l" r="r" t="t"/>
                <a:pathLst>
                  <a:path extrusionOk="0" h="6122" w="3811">
                    <a:moveTo>
                      <a:pt x="2188" y="3840"/>
                    </a:moveTo>
                    <a:lnTo>
                      <a:pt x="2188" y="3840"/>
                    </a:lnTo>
                    <a:cubicBezTo>
                      <a:pt x="2186" y="3855"/>
                      <a:pt x="2184" y="3870"/>
                      <a:pt x="2181" y="3884"/>
                    </a:cubicBezTo>
                    <a:cubicBezTo>
                      <a:pt x="2181" y="3899"/>
                      <a:pt x="2181" y="3914"/>
                      <a:pt x="2181" y="3928"/>
                    </a:cubicBezTo>
                    <a:lnTo>
                      <a:pt x="2181" y="3928"/>
                    </a:lnTo>
                    <a:cubicBezTo>
                      <a:pt x="2185" y="3894"/>
                      <a:pt x="2189" y="3854"/>
                      <a:pt x="2188" y="3840"/>
                    </a:cubicBezTo>
                    <a:close/>
                    <a:moveTo>
                      <a:pt x="2175" y="3962"/>
                    </a:moveTo>
                    <a:cubicBezTo>
                      <a:pt x="2176" y="3962"/>
                      <a:pt x="2176" y="3962"/>
                      <a:pt x="2177" y="3962"/>
                    </a:cubicBezTo>
                    <a:lnTo>
                      <a:pt x="2177" y="3962"/>
                    </a:lnTo>
                    <a:cubicBezTo>
                      <a:pt x="2177" y="3964"/>
                      <a:pt x="2177" y="3966"/>
                      <a:pt x="2176" y="3968"/>
                    </a:cubicBezTo>
                    <a:lnTo>
                      <a:pt x="2176" y="3968"/>
                    </a:lnTo>
                    <a:cubicBezTo>
                      <a:pt x="2176" y="3968"/>
                      <a:pt x="2175" y="3968"/>
                      <a:pt x="2174" y="3968"/>
                    </a:cubicBezTo>
                    <a:lnTo>
                      <a:pt x="2174" y="3968"/>
                    </a:lnTo>
                    <a:cubicBezTo>
                      <a:pt x="2174" y="3966"/>
                      <a:pt x="2175" y="3964"/>
                      <a:pt x="2175" y="3962"/>
                    </a:cubicBezTo>
                    <a:close/>
                    <a:moveTo>
                      <a:pt x="2181" y="3963"/>
                    </a:moveTo>
                    <a:lnTo>
                      <a:pt x="2181" y="3963"/>
                    </a:lnTo>
                    <a:cubicBezTo>
                      <a:pt x="2232" y="3966"/>
                      <a:pt x="2234" y="3971"/>
                      <a:pt x="2212" y="3971"/>
                    </a:cubicBezTo>
                    <a:cubicBezTo>
                      <a:pt x="2204" y="3971"/>
                      <a:pt x="2194" y="3970"/>
                      <a:pt x="2181" y="3969"/>
                    </a:cubicBezTo>
                    <a:lnTo>
                      <a:pt x="2181" y="3969"/>
                    </a:lnTo>
                    <a:cubicBezTo>
                      <a:pt x="2181" y="3967"/>
                      <a:pt x="2181" y="3965"/>
                      <a:pt x="2181" y="3963"/>
                    </a:cubicBezTo>
                    <a:close/>
                    <a:moveTo>
                      <a:pt x="2162" y="4148"/>
                    </a:moveTo>
                    <a:lnTo>
                      <a:pt x="2162" y="4148"/>
                    </a:lnTo>
                    <a:cubicBezTo>
                      <a:pt x="2164" y="4152"/>
                      <a:pt x="2165" y="4156"/>
                      <a:pt x="2167" y="4160"/>
                    </a:cubicBezTo>
                    <a:lnTo>
                      <a:pt x="2167" y="4160"/>
                    </a:lnTo>
                    <a:cubicBezTo>
                      <a:pt x="2166" y="4190"/>
                      <a:pt x="2163" y="4215"/>
                      <a:pt x="2160" y="4215"/>
                    </a:cubicBezTo>
                    <a:cubicBezTo>
                      <a:pt x="2158" y="4215"/>
                      <a:pt x="2156" y="4200"/>
                      <a:pt x="2156" y="4160"/>
                    </a:cubicBezTo>
                    <a:cubicBezTo>
                      <a:pt x="2158" y="4156"/>
                      <a:pt x="2160" y="4152"/>
                      <a:pt x="2162" y="4148"/>
                    </a:cubicBezTo>
                    <a:close/>
                    <a:moveTo>
                      <a:pt x="1909" y="1"/>
                    </a:moveTo>
                    <a:cubicBezTo>
                      <a:pt x="1580" y="1"/>
                      <a:pt x="1330" y="210"/>
                      <a:pt x="1204" y="526"/>
                    </a:cubicBezTo>
                    <a:cubicBezTo>
                      <a:pt x="1154" y="676"/>
                      <a:pt x="1078" y="802"/>
                      <a:pt x="1028" y="952"/>
                    </a:cubicBezTo>
                    <a:cubicBezTo>
                      <a:pt x="1008" y="1014"/>
                      <a:pt x="987" y="1060"/>
                      <a:pt x="966" y="1116"/>
                    </a:cubicBezTo>
                    <a:lnTo>
                      <a:pt x="966" y="1116"/>
                    </a:lnTo>
                    <a:cubicBezTo>
                      <a:pt x="957" y="1132"/>
                      <a:pt x="903" y="1253"/>
                      <a:pt x="903" y="1253"/>
                    </a:cubicBezTo>
                    <a:cubicBezTo>
                      <a:pt x="753" y="1579"/>
                      <a:pt x="627" y="1904"/>
                      <a:pt x="527" y="2230"/>
                    </a:cubicBezTo>
                    <a:cubicBezTo>
                      <a:pt x="327" y="2832"/>
                      <a:pt x="126" y="3433"/>
                      <a:pt x="76" y="4060"/>
                    </a:cubicBezTo>
                    <a:cubicBezTo>
                      <a:pt x="1" y="4787"/>
                      <a:pt x="377" y="5538"/>
                      <a:pt x="1053" y="5864"/>
                    </a:cubicBezTo>
                    <a:cubicBezTo>
                      <a:pt x="1395" y="6049"/>
                      <a:pt x="1769" y="6121"/>
                      <a:pt x="2148" y="6121"/>
                    </a:cubicBezTo>
                    <a:cubicBezTo>
                      <a:pt x="2436" y="6121"/>
                      <a:pt x="2727" y="6080"/>
                      <a:pt x="3008" y="6015"/>
                    </a:cubicBezTo>
                    <a:cubicBezTo>
                      <a:pt x="3510" y="5889"/>
                      <a:pt x="3810" y="5363"/>
                      <a:pt x="3760" y="4887"/>
                    </a:cubicBezTo>
                    <a:cubicBezTo>
                      <a:pt x="3685" y="4361"/>
                      <a:pt x="3259" y="4035"/>
                      <a:pt x="2733" y="4010"/>
                    </a:cubicBezTo>
                    <a:cubicBezTo>
                      <a:pt x="2557" y="3985"/>
                      <a:pt x="2357" y="3985"/>
                      <a:pt x="2181" y="3960"/>
                    </a:cubicBezTo>
                    <a:cubicBezTo>
                      <a:pt x="2181" y="3949"/>
                      <a:pt x="2181" y="3939"/>
                      <a:pt x="2181" y="3928"/>
                    </a:cubicBezTo>
                    <a:lnTo>
                      <a:pt x="2181" y="3928"/>
                    </a:lnTo>
                    <a:cubicBezTo>
                      <a:pt x="2180" y="3940"/>
                      <a:pt x="2179" y="3951"/>
                      <a:pt x="2177" y="3960"/>
                    </a:cubicBezTo>
                    <a:lnTo>
                      <a:pt x="2175" y="3960"/>
                    </a:lnTo>
                    <a:cubicBezTo>
                      <a:pt x="2176" y="3945"/>
                      <a:pt x="2178" y="3921"/>
                      <a:pt x="2181" y="3884"/>
                    </a:cubicBezTo>
                    <a:cubicBezTo>
                      <a:pt x="2181" y="3876"/>
                      <a:pt x="2181" y="3868"/>
                      <a:pt x="2181" y="3859"/>
                    </a:cubicBezTo>
                    <a:cubicBezTo>
                      <a:pt x="2185" y="3842"/>
                      <a:pt x="2187" y="3836"/>
                      <a:pt x="2188" y="3836"/>
                    </a:cubicBezTo>
                    <a:lnTo>
                      <a:pt x="2188" y="3836"/>
                    </a:lnTo>
                    <a:cubicBezTo>
                      <a:pt x="2188" y="3836"/>
                      <a:pt x="2188" y="3837"/>
                      <a:pt x="2188" y="3840"/>
                    </a:cubicBezTo>
                    <a:lnTo>
                      <a:pt x="2188" y="3840"/>
                    </a:lnTo>
                    <a:cubicBezTo>
                      <a:pt x="2234" y="3556"/>
                      <a:pt x="2258" y="3293"/>
                      <a:pt x="2281" y="3007"/>
                    </a:cubicBezTo>
                    <a:cubicBezTo>
                      <a:pt x="2281" y="2932"/>
                      <a:pt x="2307" y="2857"/>
                      <a:pt x="2307" y="2807"/>
                    </a:cubicBezTo>
                    <a:cubicBezTo>
                      <a:pt x="2332" y="2681"/>
                      <a:pt x="2357" y="2556"/>
                      <a:pt x="2357" y="2431"/>
                    </a:cubicBezTo>
                    <a:cubicBezTo>
                      <a:pt x="2407" y="2155"/>
                      <a:pt x="2407" y="1854"/>
                      <a:pt x="2457" y="1554"/>
                    </a:cubicBezTo>
                    <a:cubicBezTo>
                      <a:pt x="2462" y="1523"/>
                      <a:pt x="2464" y="1512"/>
                      <a:pt x="2464" y="1512"/>
                    </a:cubicBezTo>
                    <a:lnTo>
                      <a:pt x="2464" y="1512"/>
                    </a:lnTo>
                    <a:cubicBezTo>
                      <a:pt x="2465" y="1512"/>
                      <a:pt x="2456" y="1577"/>
                      <a:pt x="2459" y="1577"/>
                    </a:cubicBezTo>
                    <a:cubicBezTo>
                      <a:pt x="2461" y="1577"/>
                      <a:pt x="2467" y="1553"/>
                      <a:pt x="2482" y="1478"/>
                    </a:cubicBezTo>
                    <a:cubicBezTo>
                      <a:pt x="2507" y="1428"/>
                      <a:pt x="2507" y="1378"/>
                      <a:pt x="2507" y="1328"/>
                    </a:cubicBezTo>
                    <a:cubicBezTo>
                      <a:pt x="2532" y="1178"/>
                      <a:pt x="2582" y="1052"/>
                      <a:pt x="2607" y="902"/>
                    </a:cubicBezTo>
                    <a:cubicBezTo>
                      <a:pt x="2682" y="551"/>
                      <a:pt x="2482" y="100"/>
                      <a:pt x="2106" y="25"/>
                    </a:cubicBezTo>
                    <a:cubicBezTo>
                      <a:pt x="2038" y="9"/>
                      <a:pt x="1972" y="1"/>
                      <a:pt x="1909" y="1"/>
                    </a:cubicBezTo>
                    <a:close/>
                  </a:path>
                </a:pathLst>
              </a:custGeom>
              <a:solidFill>
                <a:srgbClr val="F9D5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2" name="Google Shape;1602;p29"/>
              <p:cNvSpPr/>
              <p:nvPr/>
            </p:nvSpPr>
            <p:spPr>
              <a:xfrm>
                <a:off x="6439565" y="2172264"/>
                <a:ext cx="237375" cy="128432"/>
              </a:xfrm>
              <a:custGeom>
                <a:rect b="b" l="l" r="r" t="t"/>
                <a:pathLst>
                  <a:path extrusionOk="0" h="6781" w="12533">
                    <a:moveTo>
                      <a:pt x="11160" y="1"/>
                    </a:moveTo>
                    <a:cubicBezTo>
                      <a:pt x="11005" y="1"/>
                      <a:pt x="10843" y="42"/>
                      <a:pt x="10678" y="133"/>
                    </a:cubicBezTo>
                    <a:cubicBezTo>
                      <a:pt x="10026" y="484"/>
                      <a:pt x="10001" y="1286"/>
                      <a:pt x="9675" y="1913"/>
                    </a:cubicBezTo>
                    <a:cubicBezTo>
                      <a:pt x="9424" y="2414"/>
                      <a:pt x="9124" y="2915"/>
                      <a:pt x="8773" y="3341"/>
                    </a:cubicBezTo>
                    <a:cubicBezTo>
                      <a:pt x="8121" y="4193"/>
                      <a:pt x="7344" y="4695"/>
                      <a:pt x="6267" y="4695"/>
                    </a:cubicBezTo>
                    <a:cubicBezTo>
                      <a:pt x="5164" y="4670"/>
                      <a:pt x="4036" y="4394"/>
                      <a:pt x="3184" y="3692"/>
                    </a:cubicBezTo>
                    <a:cubicBezTo>
                      <a:pt x="2407" y="3091"/>
                      <a:pt x="1705" y="2013"/>
                      <a:pt x="1580" y="1010"/>
                    </a:cubicBezTo>
                    <a:cubicBezTo>
                      <a:pt x="1530" y="559"/>
                      <a:pt x="1204" y="334"/>
                      <a:pt x="878" y="334"/>
                    </a:cubicBezTo>
                    <a:cubicBezTo>
                      <a:pt x="552" y="334"/>
                      <a:pt x="226" y="559"/>
                      <a:pt x="176" y="1010"/>
                    </a:cubicBezTo>
                    <a:cubicBezTo>
                      <a:pt x="1" y="2564"/>
                      <a:pt x="552" y="3993"/>
                      <a:pt x="1705" y="5046"/>
                    </a:cubicBezTo>
                    <a:cubicBezTo>
                      <a:pt x="2908" y="6148"/>
                      <a:pt x="4487" y="6725"/>
                      <a:pt x="6091" y="6775"/>
                    </a:cubicBezTo>
                    <a:cubicBezTo>
                      <a:pt x="6175" y="6779"/>
                      <a:pt x="6258" y="6781"/>
                      <a:pt x="6340" y="6781"/>
                    </a:cubicBezTo>
                    <a:cubicBezTo>
                      <a:pt x="7840" y="6781"/>
                      <a:pt x="9153" y="6136"/>
                      <a:pt x="10151" y="4995"/>
                    </a:cubicBezTo>
                    <a:cubicBezTo>
                      <a:pt x="10652" y="4444"/>
                      <a:pt x="11079" y="3792"/>
                      <a:pt x="11455" y="3141"/>
                    </a:cubicBezTo>
                    <a:cubicBezTo>
                      <a:pt x="11830" y="2439"/>
                      <a:pt x="12532" y="1211"/>
                      <a:pt x="11956" y="459"/>
                    </a:cubicBezTo>
                    <a:cubicBezTo>
                      <a:pt x="11754" y="174"/>
                      <a:pt x="11474" y="1"/>
                      <a:pt x="11160" y="1"/>
                    </a:cubicBezTo>
                    <a:close/>
                  </a:path>
                </a:pathLst>
              </a:custGeom>
              <a:solidFill>
                <a:srgbClr val="5858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3" name="Google Shape;1603;p29"/>
              <p:cNvSpPr/>
              <p:nvPr/>
            </p:nvSpPr>
            <p:spPr>
              <a:xfrm>
                <a:off x="6941380" y="2132528"/>
                <a:ext cx="264478" cy="132940"/>
              </a:xfrm>
              <a:custGeom>
                <a:rect b="b" l="l" r="r" t="t"/>
                <a:pathLst>
                  <a:path extrusionOk="0" h="7019" w="13964">
                    <a:moveTo>
                      <a:pt x="12480" y="1"/>
                    </a:moveTo>
                    <a:cubicBezTo>
                      <a:pt x="12148" y="1"/>
                      <a:pt x="11819" y="163"/>
                      <a:pt x="11601" y="552"/>
                    </a:cubicBezTo>
                    <a:cubicBezTo>
                      <a:pt x="10473" y="2482"/>
                      <a:pt x="9321" y="4562"/>
                      <a:pt x="6864" y="4788"/>
                    </a:cubicBezTo>
                    <a:cubicBezTo>
                      <a:pt x="6706" y="4804"/>
                      <a:pt x="6548" y="4811"/>
                      <a:pt x="6392" y="4811"/>
                    </a:cubicBezTo>
                    <a:cubicBezTo>
                      <a:pt x="4323" y="4811"/>
                      <a:pt x="2495" y="3443"/>
                      <a:pt x="2378" y="1229"/>
                    </a:cubicBezTo>
                    <a:cubicBezTo>
                      <a:pt x="2350" y="722"/>
                      <a:pt x="1894" y="412"/>
                      <a:pt x="1465" y="412"/>
                    </a:cubicBezTo>
                    <a:cubicBezTo>
                      <a:pt x="1130" y="412"/>
                      <a:pt x="812" y="600"/>
                      <a:pt x="724" y="1028"/>
                    </a:cubicBezTo>
                    <a:cubicBezTo>
                      <a:pt x="1" y="4445"/>
                      <a:pt x="3199" y="7018"/>
                      <a:pt x="6417" y="7018"/>
                    </a:cubicBezTo>
                    <a:cubicBezTo>
                      <a:pt x="6432" y="7018"/>
                      <a:pt x="6448" y="7018"/>
                      <a:pt x="6463" y="7018"/>
                    </a:cubicBezTo>
                    <a:cubicBezTo>
                      <a:pt x="8017" y="6993"/>
                      <a:pt x="9521" y="6442"/>
                      <a:pt x="10724" y="5464"/>
                    </a:cubicBezTo>
                    <a:cubicBezTo>
                      <a:pt x="11927" y="4487"/>
                      <a:pt x="12829" y="3058"/>
                      <a:pt x="13531" y="1680"/>
                    </a:cubicBezTo>
                    <a:cubicBezTo>
                      <a:pt x="13963" y="799"/>
                      <a:pt x="13216" y="1"/>
                      <a:pt x="12480" y="1"/>
                    </a:cubicBezTo>
                    <a:close/>
                  </a:path>
                </a:pathLst>
              </a:custGeom>
              <a:solidFill>
                <a:srgbClr val="5858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4" name="Google Shape;1604;p29"/>
              <p:cNvSpPr/>
              <p:nvPr/>
            </p:nvSpPr>
            <p:spPr>
              <a:xfrm>
                <a:off x="6444792" y="2248365"/>
                <a:ext cx="47483" cy="38941"/>
              </a:xfrm>
              <a:custGeom>
                <a:rect b="b" l="l" r="r" t="t"/>
                <a:pathLst>
                  <a:path extrusionOk="0" h="2056" w="2507">
                    <a:moveTo>
                      <a:pt x="1605" y="0"/>
                    </a:moveTo>
                    <a:cubicBezTo>
                      <a:pt x="1529" y="0"/>
                      <a:pt x="1429" y="0"/>
                      <a:pt x="1329" y="25"/>
                    </a:cubicBezTo>
                    <a:cubicBezTo>
                      <a:pt x="1254" y="50"/>
                      <a:pt x="1153" y="100"/>
                      <a:pt x="1078" y="125"/>
                    </a:cubicBezTo>
                    <a:cubicBezTo>
                      <a:pt x="1053" y="150"/>
                      <a:pt x="1028" y="150"/>
                      <a:pt x="978" y="175"/>
                    </a:cubicBezTo>
                    <a:lnTo>
                      <a:pt x="777" y="276"/>
                    </a:lnTo>
                    <a:cubicBezTo>
                      <a:pt x="577" y="376"/>
                      <a:pt x="402" y="501"/>
                      <a:pt x="251" y="652"/>
                    </a:cubicBezTo>
                    <a:cubicBezTo>
                      <a:pt x="201" y="702"/>
                      <a:pt x="151" y="752"/>
                      <a:pt x="126" y="827"/>
                    </a:cubicBezTo>
                    <a:cubicBezTo>
                      <a:pt x="76" y="877"/>
                      <a:pt x="51" y="952"/>
                      <a:pt x="26" y="1003"/>
                    </a:cubicBezTo>
                    <a:lnTo>
                      <a:pt x="1" y="1228"/>
                    </a:lnTo>
                    <a:cubicBezTo>
                      <a:pt x="1" y="1353"/>
                      <a:pt x="26" y="1454"/>
                      <a:pt x="76" y="1554"/>
                    </a:cubicBezTo>
                    <a:cubicBezTo>
                      <a:pt x="101" y="1604"/>
                      <a:pt x="126" y="1679"/>
                      <a:pt x="176" y="1729"/>
                    </a:cubicBezTo>
                    <a:cubicBezTo>
                      <a:pt x="226" y="1779"/>
                      <a:pt x="276" y="1830"/>
                      <a:pt x="326" y="1880"/>
                    </a:cubicBezTo>
                    <a:cubicBezTo>
                      <a:pt x="376" y="1930"/>
                      <a:pt x="427" y="1955"/>
                      <a:pt x="502" y="1980"/>
                    </a:cubicBezTo>
                    <a:cubicBezTo>
                      <a:pt x="602" y="2030"/>
                      <a:pt x="702" y="2055"/>
                      <a:pt x="828" y="2055"/>
                    </a:cubicBezTo>
                    <a:cubicBezTo>
                      <a:pt x="953" y="2030"/>
                      <a:pt x="1103" y="2030"/>
                      <a:pt x="1254" y="1980"/>
                    </a:cubicBezTo>
                    <a:cubicBezTo>
                      <a:pt x="1329" y="1955"/>
                      <a:pt x="1404" y="1955"/>
                      <a:pt x="1454" y="1905"/>
                    </a:cubicBezTo>
                    <a:cubicBezTo>
                      <a:pt x="1529" y="1880"/>
                      <a:pt x="1605" y="1855"/>
                      <a:pt x="1680" y="1830"/>
                    </a:cubicBezTo>
                    <a:cubicBezTo>
                      <a:pt x="1705" y="1830"/>
                      <a:pt x="1730" y="1805"/>
                      <a:pt x="1780" y="1779"/>
                    </a:cubicBezTo>
                    <a:cubicBezTo>
                      <a:pt x="1855" y="1754"/>
                      <a:pt x="1955" y="1729"/>
                      <a:pt x="2031" y="1679"/>
                    </a:cubicBezTo>
                    <a:cubicBezTo>
                      <a:pt x="2131" y="1629"/>
                      <a:pt x="2181" y="1579"/>
                      <a:pt x="2231" y="1504"/>
                    </a:cubicBezTo>
                    <a:cubicBezTo>
                      <a:pt x="2281" y="1454"/>
                      <a:pt x="2331" y="1378"/>
                      <a:pt x="2381" y="1328"/>
                    </a:cubicBezTo>
                    <a:cubicBezTo>
                      <a:pt x="2407" y="1253"/>
                      <a:pt x="2432" y="1178"/>
                      <a:pt x="2457" y="1103"/>
                    </a:cubicBezTo>
                    <a:cubicBezTo>
                      <a:pt x="2482" y="1028"/>
                      <a:pt x="2482" y="952"/>
                      <a:pt x="2507" y="877"/>
                    </a:cubicBezTo>
                    <a:cubicBezTo>
                      <a:pt x="2507" y="752"/>
                      <a:pt x="2482" y="652"/>
                      <a:pt x="2432" y="526"/>
                    </a:cubicBezTo>
                    <a:cubicBezTo>
                      <a:pt x="2407" y="451"/>
                      <a:pt x="2356" y="401"/>
                      <a:pt x="2306" y="351"/>
                    </a:cubicBezTo>
                    <a:cubicBezTo>
                      <a:pt x="2281" y="276"/>
                      <a:pt x="2206" y="226"/>
                      <a:pt x="2156" y="175"/>
                    </a:cubicBezTo>
                    <a:cubicBezTo>
                      <a:pt x="2106" y="125"/>
                      <a:pt x="2031" y="100"/>
                      <a:pt x="1955" y="75"/>
                    </a:cubicBezTo>
                    <a:cubicBezTo>
                      <a:pt x="1855" y="25"/>
                      <a:pt x="1730" y="0"/>
                      <a:pt x="1605" y="0"/>
                    </a:cubicBezTo>
                    <a:close/>
                  </a:path>
                </a:pathLst>
              </a:custGeom>
              <a:solidFill>
                <a:srgbClr val="5858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5" name="Google Shape;1605;p29"/>
              <p:cNvSpPr/>
              <p:nvPr/>
            </p:nvSpPr>
            <p:spPr>
              <a:xfrm>
                <a:off x="7145440" y="2185958"/>
                <a:ext cx="52237" cy="45039"/>
              </a:xfrm>
              <a:custGeom>
                <a:rect b="b" l="l" r="r" t="t"/>
                <a:pathLst>
                  <a:path extrusionOk="0" h="2378" w="2758">
                    <a:moveTo>
                      <a:pt x="758" y="1"/>
                    </a:moveTo>
                    <a:cubicBezTo>
                      <a:pt x="688" y="1"/>
                      <a:pt x="618" y="12"/>
                      <a:pt x="552" y="37"/>
                    </a:cubicBezTo>
                    <a:cubicBezTo>
                      <a:pt x="501" y="62"/>
                      <a:pt x="451" y="87"/>
                      <a:pt x="376" y="112"/>
                    </a:cubicBezTo>
                    <a:cubicBezTo>
                      <a:pt x="276" y="162"/>
                      <a:pt x="226" y="212"/>
                      <a:pt x="151" y="313"/>
                    </a:cubicBezTo>
                    <a:cubicBezTo>
                      <a:pt x="125" y="363"/>
                      <a:pt x="75" y="413"/>
                      <a:pt x="50" y="463"/>
                    </a:cubicBezTo>
                    <a:cubicBezTo>
                      <a:pt x="25" y="563"/>
                      <a:pt x="0" y="663"/>
                      <a:pt x="0" y="764"/>
                    </a:cubicBezTo>
                    <a:cubicBezTo>
                      <a:pt x="0" y="964"/>
                      <a:pt x="75" y="1190"/>
                      <a:pt x="226" y="1315"/>
                    </a:cubicBezTo>
                    <a:cubicBezTo>
                      <a:pt x="326" y="1390"/>
                      <a:pt x="401" y="1491"/>
                      <a:pt x="501" y="1566"/>
                    </a:cubicBezTo>
                    <a:cubicBezTo>
                      <a:pt x="652" y="1691"/>
                      <a:pt x="802" y="1791"/>
                      <a:pt x="953" y="1892"/>
                    </a:cubicBezTo>
                    <a:cubicBezTo>
                      <a:pt x="1053" y="1967"/>
                      <a:pt x="1153" y="2042"/>
                      <a:pt x="1253" y="2117"/>
                    </a:cubicBezTo>
                    <a:cubicBezTo>
                      <a:pt x="1303" y="2142"/>
                      <a:pt x="1354" y="2192"/>
                      <a:pt x="1404" y="2217"/>
                    </a:cubicBezTo>
                    <a:cubicBezTo>
                      <a:pt x="1542" y="2321"/>
                      <a:pt x="1728" y="2377"/>
                      <a:pt x="1913" y="2377"/>
                    </a:cubicBezTo>
                    <a:cubicBezTo>
                      <a:pt x="1996" y="2377"/>
                      <a:pt x="2078" y="2366"/>
                      <a:pt x="2156" y="2343"/>
                    </a:cubicBezTo>
                    <a:lnTo>
                      <a:pt x="2331" y="2267"/>
                    </a:lnTo>
                    <a:cubicBezTo>
                      <a:pt x="2431" y="2217"/>
                      <a:pt x="2506" y="2142"/>
                      <a:pt x="2557" y="2042"/>
                    </a:cubicBezTo>
                    <a:cubicBezTo>
                      <a:pt x="2607" y="1992"/>
                      <a:pt x="2657" y="1942"/>
                      <a:pt x="2682" y="1866"/>
                    </a:cubicBezTo>
                    <a:cubicBezTo>
                      <a:pt x="2732" y="1766"/>
                      <a:pt x="2757" y="1666"/>
                      <a:pt x="2732" y="1566"/>
                    </a:cubicBezTo>
                    <a:cubicBezTo>
                      <a:pt x="2732" y="1365"/>
                      <a:pt x="2707" y="1265"/>
                      <a:pt x="2607" y="1090"/>
                    </a:cubicBezTo>
                    <a:cubicBezTo>
                      <a:pt x="2532" y="939"/>
                      <a:pt x="2431" y="864"/>
                      <a:pt x="2281" y="764"/>
                    </a:cubicBezTo>
                    <a:cubicBezTo>
                      <a:pt x="2231" y="739"/>
                      <a:pt x="2181" y="689"/>
                      <a:pt x="2131" y="663"/>
                    </a:cubicBezTo>
                    <a:cubicBezTo>
                      <a:pt x="2030" y="588"/>
                      <a:pt x="1905" y="538"/>
                      <a:pt x="1805" y="463"/>
                    </a:cubicBezTo>
                    <a:cubicBezTo>
                      <a:pt x="1704" y="388"/>
                      <a:pt x="1604" y="338"/>
                      <a:pt x="1504" y="262"/>
                    </a:cubicBezTo>
                    <a:cubicBezTo>
                      <a:pt x="1379" y="212"/>
                      <a:pt x="1278" y="162"/>
                      <a:pt x="1153" y="112"/>
                    </a:cubicBezTo>
                    <a:cubicBezTo>
                      <a:pt x="1036" y="45"/>
                      <a:pt x="897" y="1"/>
                      <a:pt x="758" y="1"/>
                    </a:cubicBezTo>
                    <a:close/>
                  </a:path>
                </a:pathLst>
              </a:custGeom>
              <a:solidFill>
                <a:srgbClr val="5858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6" name="Google Shape;1606;p29"/>
              <p:cNvSpPr/>
              <p:nvPr/>
            </p:nvSpPr>
            <p:spPr>
              <a:xfrm>
                <a:off x="6449546" y="2797568"/>
                <a:ext cx="143849" cy="445753"/>
              </a:xfrm>
              <a:custGeom>
                <a:rect b="b" l="l" r="r" t="t"/>
                <a:pathLst>
                  <a:path extrusionOk="0" h="23535" w="7595">
                    <a:moveTo>
                      <a:pt x="4361" y="1"/>
                    </a:moveTo>
                    <a:cubicBezTo>
                      <a:pt x="827" y="7219"/>
                      <a:pt x="0" y="15740"/>
                      <a:pt x="2080" y="23535"/>
                    </a:cubicBezTo>
                    <a:cubicBezTo>
                      <a:pt x="3785" y="23209"/>
                      <a:pt x="5890" y="22933"/>
                      <a:pt x="7594" y="22607"/>
                    </a:cubicBezTo>
                    <a:cubicBezTo>
                      <a:pt x="6441" y="15164"/>
                      <a:pt x="6341" y="7545"/>
                      <a:pt x="7318" y="76"/>
                    </a:cubicBezTo>
                    <a:cubicBezTo>
                      <a:pt x="6391" y="51"/>
                      <a:pt x="5313" y="26"/>
                      <a:pt x="4361" y="1"/>
                    </a:cubicBezTo>
                    <a:close/>
                  </a:path>
                </a:pathLst>
              </a:custGeom>
              <a:solidFill>
                <a:srgbClr val="FD75B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7" name="Google Shape;1607;p29"/>
              <p:cNvSpPr/>
              <p:nvPr/>
            </p:nvSpPr>
            <p:spPr>
              <a:xfrm>
                <a:off x="7099397" y="2801849"/>
                <a:ext cx="162827" cy="502705"/>
              </a:xfrm>
              <a:custGeom>
                <a:rect b="b" l="l" r="r" t="t"/>
                <a:pathLst>
                  <a:path extrusionOk="0" h="26542" w="8597">
                    <a:moveTo>
                      <a:pt x="3659" y="0"/>
                    </a:moveTo>
                    <a:cubicBezTo>
                      <a:pt x="2582" y="50"/>
                      <a:pt x="1379" y="75"/>
                      <a:pt x="301" y="101"/>
                    </a:cubicBezTo>
                    <a:cubicBezTo>
                      <a:pt x="1404" y="8522"/>
                      <a:pt x="1303" y="17118"/>
                      <a:pt x="0" y="25514"/>
                    </a:cubicBezTo>
                    <a:cubicBezTo>
                      <a:pt x="1930" y="25865"/>
                      <a:pt x="4311" y="26191"/>
                      <a:pt x="6241" y="26542"/>
                    </a:cubicBezTo>
                    <a:cubicBezTo>
                      <a:pt x="8597" y="17770"/>
                      <a:pt x="7644" y="8146"/>
                      <a:pt x="3659" y="0"/>
                    </a:cubicBezTo>
                    <a:close/>
                  </a:path>
                </a:pathLst>
              </a:custGeom>
              <a:solidFill>
                <a:srgbClr val="FD75B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8" name="Google Shape;1608;p29"/>
              <p:cNvSpPr/>
              <p:nvPr/>
            </p:nvSpPr>
            <p:spPr>
              <a:xfrm>
                <a:off x="6404450" y="3012139"/>
                <a:ext cx="926602" cy="774703"/>
              </a:xfrm>
              <a:custGeom>
                <a:rect b="b" l="l" r="r" t="t"/>
                <a:pathLst>
                  <a:path extrusionOk="0" h="40903" w="48923">
                    <a:moveTo>
                      <a:pt x="36316" y="0"/>
                    </a:moveTo>
                    <a:cubicBezTo>
                      <a:pt x="33910" y="0"/>
                      <a:pt x="31429" y="702"/>
                      <a:pt x="29123" y="2005"/>
                    </a:cubicBezTo>
                    <a:cubicBezTo>
                      <a:pt x="27394" y="3008"/>
                      <a:pt x="25840" y="4311"/>
                      <a:pt x="24537" y="5840"/>
                    </a:cubicBezTo>
                    <a:cubicBezTo>
                      <a:pt x="22507" y="3384"/>
                      <a:pt x="19299" y="802"/>
                      <a:pt x="14812" y="802"/>
                    </a:cubicBezTo>
                    <a:cubicBezTo>
                      <a:pt x="14186" y="802"/>
                      <a:pt x="13559" y="852"/>
                      <a:pt x="12882" y="978"/>
                    </a:cubicBezTo>
                    <a:cubicBezTo>
                      <a:pt x="12131" y="1103"/>
                      <a:pt x="11404" y="1303"/>
                      <a:pt x="10702" y="1529"/>
                    </a:cubicBezTo>
                    <a:cubicBezTo>
                      <a:pt x="10577" y="1579"/>
                      <a:pt x="10451" y="1629"/>
                      <a:pt x="10351" y="1679"/>
                    </a:cubicBezTo>
                    <a:cubicBezTo>
                      <a:pt x="9374" y="2030"/>
                      <a:pt x="8471" y="2456"/>
                      <a:pt x="7619" y="2932"/>
                    </a:cubicBezTo>
                    <a:cubicBezTo>
                      <a:pt x="2356" y="5990"/>
                      <a:pt x="0" y="11328"/>
                      <a:pt x="1303" y="17218"/>
                    </a:cubicBezTo>
                    <a:cubicBezTo>
                      <a:pt x="1504" y="17995"/>
                      <a:pt x="1729" y="18772"/>
                      <a:pt x="2030" y="19549"/>
                    </a:cubicBezTo>
                    <a:lnTo>
                      <a:pt x="2532" y="20852"/>
                    </a:lnTo>
                    <a:lnTo>
                      <a:pt x="3158" y="21905"/>
                    </a:lnTo>
                    <a:cubicBezTo>
                      <a:pt x="3283" y="22156"/>
                      <a:pt x="3434" y="22406"/>
                      <a:pt x="3609" y="22682"/>
                    </a:cubicBezTo>
                    <a:cubicBezTo>
                      <a:pt x="3960" y="23258"/>
                      <a:pt x="4361" y="23835"/>
                      <a:pt x="4812" y="24411"/>
                    </a:cubicBezTo>
                    <a:cubicBezTo>
                      <a:pt x="4912" y="24562"/>
                      <a:pt x="5038" y="24687"/>
                      <a:pt x="5138" y="24837"/>
                    </a:cubicBezTo>
                    <a:cubicBezTo>
                      <a:pt x="6191" y="26141"/>
                      <a:pt x="7569" y="27544"/>
                      <a:pt x="9248" y="29023"/>
                    </a:cubicBezTo>
                    <a:cubicBezTo>
                      <a:pt x="9499" y="29248"/>
                      <a:pt x="9775" y="29499"/>
                      <a:pt x="10050" y="29750"/>
                    </a:cubicBezTo>
                    <a:cubicBezTo>
                      <a:pt x="10577" y="30176"/>
                      <a:pt x="11053" y="30577"/>
                      <a:pt x="11504" y="30928"/>
                    </a:cubicBezTo>
                    <a:cubicBezTo>
                      <a:pt x="14862" y="33609"/>
                      <a:pt x="18522" y="36015"/>
                      <a:pt x="21028" y="37594"/>
                    </a:cubicBezTo>
                    <a:cubicBezTo>
                      <a:pt x="21755" y="38045"/>
                      <a:pt x="22507" y="38497"/>
                      <a:pt x="23359" y="39023"/>
                    </a:cubicBezTo>
                    <a:cubicBezTo>
                      <a:pt x="24035" y="39399"/>
                      <a:pt x="24537" y="39700"/>
                      <a:pt x="24837" y="39875"/>
                    </a:cubicBezTo>
                    <a:lnTo>
                      <a:pt x="26667" y="40903"/>
                    </a:lnTo>
                    <a:lnTo>
                      <a:pt x="28146" y="40025"/>
                    </a:lnTo>
                    <a:cubicBezTo>
                      <a:pt x="28371" y="39900"/>
                      <a:pt x="33685" y="36642"/>
                      <a:pt x="38847" y="31780"/>
                    </a:cubicBezTo>
                    <a:cubicBezTo>
                      <a:pt x="41755" y="29023"/>
                      <a:pt x="44086" y="26241"/>
                      <a:pt x="45740" y="23559"/>
                    </a:cubicBezTo>
                    <a:cubicBezTo>
                      <a:pt x="46191" y="22782"/>
                      <a:pt x="46592" y="22055"/>
                      <a:pt x="46943" y="21379"/>
                    </a:cubicBezTo>
                    <a:cubicBezTo>
                      <a:pt x="47619" y="19925"/>
                      <a:pt x="48146" y="18471"/>
                      <a:pt x="48421" y="17118"/>
                    </a:cubicBezTo>
                    <a:cubicBezTo>
                      <a:pt x="48472" y="16917"/>
                      <a:pt x="48497" y="16717"/>
                      <a:pt x="48547" y="16516"/>
                    </a:cubicBezTo>
                    <a:cubicBezTo>
                      <a:pt x="48923" y="14486"/>
                      <a:pt x="48848" y="12481"/>
                      <a:pt x="48346" y="10552"/>
                    </a:cubicBezTo>
                    <a:cubicBezTo>
                      <a:pt x="48146" y="9775"/>
                      <a:pt x="47920" y="9098"/>
                      <a:pt x="47695" y="8471"/>
                    </a:cubicBezTo>
                    <a:cubicBezTo>
                      <a:pt x="46767" y="6065"/>
                      <a:pt x="45464" y="4135"/>
                      <a:pt x="43760" y="2707"/>
                    </a:cubicBezTo>
                    <a:lnTo>
                      <a:pt x="42933" y="2005"/>
                    </a:lnTo>
                    <a:lnTo>
                      <a:pt x="42858" y="2005"/>
                    </a:lnTo>
                    <a:cubicBezTo>
                      <a:pt x="42807" y="1955"/>
                      <a:pt x="42732" y="1930"/>
                      <a:pt x="42682" y="1880"/>
                    </a:cubicBezTo>
                    <a:cubicBezTo>
                      <a:pt x="40827" y="652"/>
                      <a:pt x="38622" y="0"/>
                      <a:pt x="36316" y="0"/>
                    </a:cubicBezTo>
                    <a:close/>
                  </a:path>
                </a:pathLst>
              </a:custGeom>
              <a:solidFill>
                <a:srgbClr val="FFF8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9" name="Google Shape;1609;p29"/>
              <p:cNvSpPr/>
              <p:nvPr/>
            </p:nvSpPr>
            <p:spPr>
              <a:xfrm>
                <a:off x="6656977" y="3319725"/>
                <a:ext cx="966" cy="1439"/>
              </a:xfrm>
              <a:custGeom>
                <a:rect b="b" l="l" r="r" t="t"/>
                <a:pathLst>
                  <a:path extrusionOk="0" h="76" w="51">
                    <a:moveTo>
                      <a:pt x="1" y="1"/>
                    </a:moveTo>
                    <a:lnTo>
                      <a:pt x="1" y="76"/>
                    </a:lnTo>
                    <a:lnTo>
                      <a:pt x="51" y="76"/>
                    </a:lnTo>
                    <a:lnTo>
                      <a:pt x="51" y="1"/>
                    </a:lnTo>
                    <a:close/>
                  </a:path>
                </a:pathLst>
              </a:custGeom>
              <a:solidFill>
                <a:srgbClr val="D288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0" name="Google Shape;1610;p29"/>
              <p:cNvSpPr/>
              <p:nvPr/>
            </p:nvSpPr>
            <p:spPr>
              <a:xfrm>
                <a:off x="6919486" y="3319725"/>
                <a:ext cx="492" cy="1439"/>
              </a:xfrm>
              <a:custGeom>
                <a:rect b="b" l="l" r="r" t="t"/>
                <a:pathLst>
                  <a:path extrusionOk="0" h="76" w="26">
                    <a:moveTo>
                      <a:pt x="0" y="1"/>
                    </a:moveTo>
                    <a:lnTo>
                      <a:pt x="0" y="76"/>
                    </a:lnTo>
                    <a:lnTo>
                      <a:pt x="25" y="76"/>
                    </a:lnTo>
                    <a:lnTo>
                      <a:pt x="25" y="1"/>
                    </a:lnTo>
                    <a:close/>
                  </a:path>
                </a:pathLst>
              </a:custGeom>
              <a:solidFill>
                <a:srgbClr val="FF83B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1" name="Google Shape;1611;p29"/>
              <p:cNvSpPr/>
              <p:nvPr/>
            </p:nvSpPr>
            <p:spPr>
              <a:xfrm>
                <a:off x="6656977" y="3319725"/>
                <a:ext cx="966" cy="1439"/>
              </a:xfrm>
              <a:custGeom>
                <a:rect b="b" l="l" r="r" t="t"/>
                <a:pathLst>
                  <a:path extrusionOk="0" h="76" w="51">
                    <a:moveTo>
                      <a:pt x="1" y="1"/>
                    </a:moveTo>
                    <a:lnTo>
                      <a:pt x="1" y="76"/>
                    </a:lnTo>
                    <a:lnTo>
                      <a:pt x="51" y="76"/>
                    </a:lnTo>
                    <a:lnTo>
                      <a:pt x="51" y="1"/>
                    </a:lnTo>
                    <a:close/>
                  </a:path>
                </a:pathLst>
              </a:custGeom>
              <a:solidFill>
                <a:srgbClr val="53E3A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2" name="Google Shape;1612;p29"/>
              <p:cNvSpPr/>
              <p:nvPr/>
            </p:nvSpPr>
            <p:spPr>
              <a:xfrm>
                <a:off x="6919486" y="3319725"/>
                <a:ext cx="492" cy="1439"/>
              </a:xfrm>
              <a:custGeom>
                <a:rect b="b" l="l" r="r" t="t"/>
                <a:pathLst>
                  <a:path extrusionOk="0" h="76" w="26">
                    <a:moveTo>
                      <a:pt x="0" y="1"/>
                    </a:moveTo>
                    <a:lnTo>
                      <a:pt x="0" y="76"/>
                    </a:lnTo>
                    <a:lnTo>
                      <a:pt x="25" y="76"/>
                    </a:lnTo>
                    <a:lnTo>
                      <a:pt x="25" y="1"/>
                    </a:lnTo>
                    <a:close/>
                  </a:path>
                </a:pathLst>
              </a:custGeom>
              <a:solidFill>
                <a:srgbClr val="53E3A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3" name="Google Shape;1613;p29"/>
              <p:cNvSpPr/>
              <p:nvPr/>
            </p:nvSpPr>
            <p:spPr>
              <a:xfrm>
                <a:off x="6464736" y="3120362"/>
                <a:ext cx="193207" cy="272490"/>
              </a:xfrm>
              <a:custGeom>
                <a:rect b="b" l="l" r="r" t="t"/>
                <a:pathLst>
                  <a:path extrusionOk="0" h="14387" w="10201">
                    <a:moveTo>
                      <a:pt x="5915" y="0"/>
                    </a:moveTo>
                    <a:cubicBezTo>
                      <a:pt x="1504" y="2532"/>
                      <a:pt x="0" y="6717"/>
                      <a:pt x="1003" y="11078"/>
                    </a:cubicBezTo>
                    <a:cubicBezTo>
                      <a:pt x="1178" y="11880"/>
                      <a:pt x="1429" y="12682"/>
                      <a:pt x="1780" y="13484"/>
                    </a:cubicBezTo>
                    <a:cubicBezTo>
                      <a:pt x="2206" y="14010"/>
                      <a:pt x="2757" y="14386"/>
                      <a:pt x="3509" y="14386"/>
                    </a:cubicBezTo>
                    <a:cubicBezTo>
                      <a:pt x="5940" y="14386"/>
                      <a:pt x="6416" y="10602"/>
                      <a:pt x="6416" y="10602"/>
                    </a:cubicBezTo>
                    <a:lnTo>
                      <a:pt x="10151" y="10602"/>
                    </a:lnTo>
                    <a:lnTo>
                      <a:pt x="10151" y="10527"/>
                    </a:lnTo>
                    <a:lnTo>
                      <a:pt x="10201" y="10527"/>
                    </a:lnTo>
                    <a:lnTo>
                      <a:pt x="10201" y="3584"/>
                    </a:lnTo>
                    <a:cubicBezTo>
                      <a:pt x="10201" y="3584"/>
                      <a:pt x="9448" y="3799"/>
                      <a:pt x="8559" y="3799"/>
                    </a:cubicBezTo>
                    <a:cubicBezTo>
                      <a:pt x="7278" y="3799"/>
                      <a:pt x="5714" y="3353"/>
                      <a:pt x="5714" y="1178"/>
                    </a:cubicBezTo>
                    <a:cubicBezTo>
                      <a:pt x="5714" y="702"/>
                      <a:pt x="5790" y="301"/>
                      <a:pt x="5915" y="0"/>
                    </a:cubicBezTo>
                    <a:close/>
                  </a:path>
                </a:pathLst>
              </a:custGeom>
              <a:solidFill>
                <a:srgbClr val="9B82D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4" name="Google Shape;1614;p29"/>
              <p:cNvSpPr/>
              <p:nvPr/>
            </p:nvSpPr>
            <p:spPr>
              <a:xfrm>
                <a:off x="6572959" y="3087236"/>
                <a:ext cx="431510" cy="232507"/>
              </a:xfrm>
              <a:custGeom>
                <a:rect b="b" l="l" r="r" t="t"/>
                <a:pathLst>
                  <a:path extrusionOk="0" h="12276" w="22783">
                    <a:moveTo>
                      <a:pt x="5927" y="1"/>
                    </a:moveTo>
                    <a:cubicBezTo>
                      <a:pt x="5464" y="1"/>
                      <a:pt x="4984" y="39"/>
                      <a:pt x="4487" y="120"/>
                    </a:cubicBezTo>
                    <a:lnTo>
                      <a:pt x="4487" y="998"/>
                    </a:lnTo>
                    <a:cubicBezTo>
                      <a:pt x="4487" y="998"/>
                      <a:pt x="3660" y="672"/>
                      <a:pt x="2707" y="596"/>
                    </a:cubicBezTo>
                    <a:cubicBezTo>
                      <a:pt x="2632" y="622"/>
                      <a:pt x="2582" y="647"/>
                      <a:pt x="2507" y="672"/>
                    </a:cubicBezTo>
                    <a:cubicBezTo>
                      <a:pt x="1680" y="972"/>
                      <a:pt x="903" y="1348"/>
                      <a:pt x="201" y="1749"/>
                    </a:cubicBezTo>
                    <a:cubicBezTo>
                      <a:pt x="76" y="2050"/>
                      <a:pt x="0" y="2451"/>
                      <a:pt x="0" y="2927"/>
                    </a:cubicBezTo>
                    <a:cubicBezTo>
                      <a:pt x="0" y="5102"/>
                      <a:pt x="1564" y="5548"/>
                      <a:pt x="2845" y="5548"/>
                    </a:cubicBezTo>
                    <a:cubicBezTo>
                      <a:pt x="3734" y="5548"/>
                      <a:pt x="4487" y="5333"/>
                      <a:pt x="4487" y="5333"/>
                    </a:cubicBezTo>
                    <a:lnTo>
                      <a:pt x="4487" y="12276"/>
                    </a:lnTo>
                    <a:lnTo>
                      <a:pt x="18296" y="12276"/>
                    </a:lnTo>
                    <a:lnTo>
                      <a:pt x="18296" y="5333"/>
                    </a:lnTo>
                    <a:cubicBezTo>
                      <a:pt x="18296" y="5333"/>
                      <a:pt x="19049" y="5548"/>
                      <a:pt x="19938" y="5548"/>
                    </a:cubicBezTo>
                    <a:cubicBezTo>
                      <a:pt x="21219" y="5548"/>
                      <a:pt x="22783" y="5102"/>
                      <a:pt x="22783" y="2927"/>
                    </a:cubicBezTo>
                    <a:cubicBezTo>
                      <a:pt x="22783" y="1724"/>
                      <a:pt x="22306" y="1123"/>
                      <a:pt x="21680" y="822"/>
                    </a:cubicBezTo>
                    <a:cubicBezTo>
                      <a:pt x="19148" y="2276"/>
                      <a:pt x="16943" y="4607"/>
                      <a:pt x="15640" y="7539"/>
                    </a:cubicBezTo>
                    <a:cubicBezTo>
                      <a:pt x="15640" y="7539"/>
                      <a:pt x="12450" y="1"/>
                      <a:pt x="5927" y="1"/>
                    </a:cubicBezTo>
                    <a:close/>
                  </a:path>
                </a:pathLst>
              </a:custGeom>
              <a:solidFill>
                <a:srgbClr val="FDB6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5" name="Google Shape;1615;p29"/>
              <p:cNvSpPr/>
              <p:nvPr/>
            </p:nvSpPr>
            <p:spPr>
              <a:xfrm>
                <a:off x="6624230" y="3089509"/>
                <a:ext cx="33713" cy="16629"/>
              </a:xfrm>
              <a:custGeom>
                <a:rect b="b" l="l" r="r" t="t"/>
                <a:pathLst>
                  <a:path extrusionOk="0" h="878" w="1780">
                    <a:moveTo>
                      <a:pt x="1780" y="0"/>
                    </a:moveTo>
                    <a:cubicBezTo>
                      <a:pt x="1203" y="101"/>
                      <a:pt x="602" y="251"/>
                      <a:pt x="0" y="476"/>
                    </a:cubicBezTo>
                    <a:cubicBezTo>
                      <a:pt x="953" y="552"/>
                      <a:pt x="1780" y="878"/>
                      <a:pt x="1780" y="878"/>
                    </a:cubicBezTo>
                    <a:lnTo>
                      <a:pt x="1780" y="0"/>
                    </a:lnTo>
                    <a:close/>
                  </a:path>
                </a:pathLst>
              </a:custGeom>
              <a:solidFill>
                <a:srgbClr val="9B82D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6" name="Google Shape;1616;p29"/>
              <p:cNvSpPr/>
              <p:nvPr/>
            </p:nvSpPr>
            <p:spPr>
              <a:xfrm>
                <a:off x="6498430" y="3321145"/>
                <a:ext cx="243531" cy="237849"/>
              </a:xfrm>
              <a:custGeom>
                <a:rect b="b" l="l" r="r" t="t"/>
                <a:pathLst>
                  <a:path extrusionOk="0" h="12558" w="12858">
                    <a:moveTo>
                      <a:pt x="4637" y="1"/>
                    </a:moveTo>
                    <a:cubicBezTo>
                      <a:pt x="4637" y="1"/>
                      <a:pt x="4161" y="3785"/>
                      <a:pt x="1730" y="3785"/>
                    </a:cubicBezTo>
                    <a:cubicBezTo>
                      <a:pt x="978" y="3785"/>
                      <a:pt x="427" y="3409"/>
                      <a:pt x="1" y="2883"/>
                    </a:cubicBezTo>
                    <a:lnTo>
                      <a:pt x="1" y="2883"/>
                    </a:lnTo>
                    <a:cubicBezTo>
                      <a:pt x="301" y="3610"/>
                      <a:pt x="702" y="4337"/>
                      <a:pt x="1128" y="5064"/>
                    </a:cubicBezTo>
                    <a:cubicBezTo>
                      <a:pt x="1454" y="5565"/>
                      <a:pt x="1805" y="6066"/>
                      <a:pt x="2206" y="6567"/>
                    </a:cubicBezTo>
                    <a:cubicBezTo>
                      <a:pt x="2281" y="6693"/>
                      <a:pt x="2357" y="6793"/>
                      <a:pt x="2457" y="6893"/>
                    </a:cubicBezTo>
                    <a:cubicBezTo>
                      <a:pt x="3459" y="8171"/>
                      <a:pt x="4763" y="9475"/>
                      <a:pt x="6191" y="10728"/>
                    </a:cubicBezTo>
                    <a:cubicBezTo>
                      <a:pt x="6467" y="10953"/>
                      <a:pt x="6717" y="11179"/>
                      <a:pt x="6993" y="11405"/>
                    </a:cubicBezTo>
                    <a:cubicBezTo>
                      <a:pt x="7444" y="11806"/>
                      <a:pt x="7895" y="12181"/>
                      <a:pt x="8372" y="12557"/>
                    </a:cubicBezTo>
                    <a:lnTo>
                      <a:pt x="8372" y="10703"/>
                    </a:lnTo>
                    <a:cubicBezTo>
                      <a:pt x="8372" y="10703"/>
                      <a:pt x="9124" y="10917"/>
                      <a:pt x="10013" y="10917"/>
                    </a:cubicBezTo>
                    <a:cubicBezTo>
                      <a:pt x="11294" y="10917"/>
                      <a:pt x="12858" y="10472"/>
                      <a:pt x="12858" y="8297"/>
                    </a:cubicBezTo>
                    <a:cubicBezTo>
                      <a:pt x="12858" y="6410"/>
                      <a:pt x="11681" y="5949"/>
                      <a:pt x="10533" y="5949"/>
                    </a:cubicBezTo>
                    <a:cubicBezTo>
                      <a:pt x="9439" y="5949"/>
                      <a:pt x="8372" y="6367"/>
                      <a:pt x="8372" y="6367"/>
                    </a:cubicBezTo>
                    <a:lnTo>
                      <a:pt x="8372" y="1"/>
                    </a:lnTo>
                    <a:close/>
                  </a:path>
                </a:pathLst>
              </a:custGeom>
              <a:solidFill>
                <a:srgbClr val="FDB6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7" name="Google Shape;1617;p29"/>
              <p:cNvSpPr/>
              <p:nvPr/>
            </p:nvSpPr>
            <p:spPr>
              <a:xfrm>
                <a:off x="6656977" y="3319725"/>
                <a:ext cx="349860" cy="361735"/>
              </a:xfrm>
              <a:custGeom>
                <a:rect b="b" l="l" r="r" t="t"/>
                <a:pathLst>
                  <a:path extrusionOk="0" h="19099" w="18472">
                    <a:moveTo>
                      <a:pt x="51" y="1"/>
                    </a:moveTo>
                    <a:lnTo>
                      <a:pt x="51" y="76"/>
                    </a:lnTo>
                    <a:lnTo>
                      <a:pt x="1" y="76"/>
                    </a:lnTo>
                    <a:lnTo>
                      <a:pt x="1" y="6442"/>
                    </a:lnTo>
                    <a:cubicBezTo>
                      <a:pt x="1" y="6442"/>
                      <a:pt x="1068" y="6024"/>
                      <a:pt x="2162" y="6024"/>
                    </a:cubicBezTo>
                    <a:cubicBezTo>
                      <a:pt x="3310" y="6024"/>
                      <a:pt x="4487" y="6485"/>
                      <a:pt x="4487" y="8372"/>
                    </a:cubicBezTo>
                    <a:cubicBezTo>
                      <a:pt x="4487" y="10547"/>
                      <a:pt x="2923" y="10992"/>
                      <a:pt x="1642" y="10992"/>
                    </a:cubicBezTo>
                    <a:cubicBezTo>
                      <a:pt x="753" y="10992"/>
                      <a:pt x="1" y="10778"/>
                      <a:pt x="1" y="10778"/>
                    </a:cubicBezTo>
                    <a:lnTo>
                      <a:pt x="1" y="12632"/>
                    </a:lnTo>
                    <a:cubicBezTo>
                      <a:pt x="3158" y="15164"/>
                      <a:pt x="6642" y="17470"/>
                      <a:pt x="9249" y="19099"/>
                    </a:cubicBezTo>
                    <a:cubicBezTo>
                      <a:pt x="9499" y="18347"/>
                      <a:pt x="9575" y="17745"/>
                      <a:pt x="9575" y="17745"/>
                    </a:cubicBezTo>
                    <a:lnTo>
                      <a:pt x="13885" y="17745"/>
                    </a:lnTo>
                    <a:lnTo>
                      <a:pt x="13885" y="12382"/>
                    </a:lnTo>
                    <a:cubicBezTo>
                      <a:pt x="13885" y="12382"/>
                      <a:pt x="13933" y="12384"/>
                      <a:pt x="14017" y="12384"/>
                    </a:cubicBezTo>
                    <a:cubicBezTo>
                      <a:pt x="14769" y="12384"/>
                      <a:pt x="18472" y="12242"/>
                      <a:pt x="18472" y="9449"/>
                    </a:cubicBezTo>
                    <a:cubicBezTo>
                      <a:pt x="18472" y="6846"/>
                      <a:pt x="15252" y="6634"/>
                      <a:pt x="14208" y="6634"/>
                    </a:cubicBezTo>
                    <a:cubicBezTo>
                      <a:pt x="14006" y="6634"/>
                      <a:pt x="13885" y="6642"/>
                      <a:pt x="13885" y="6642"/>
                    </a:cubicBezTo>
                    <a:lnTo>
                      <a:pt x="13885" y="76"/>
                    </a:lnTo>
                    <a:lnTo>
                      <a:pt x="13860" y="76"/>
                    </a:lnTo>
                    <a:lnTo>
                      <a:pt x="13860" y="1"/>
                    </a:lnTo>
                    <a:close/>
                  </a:path>
                </a:pathLst>
              </a:custGeom>
              <a:solidFill>
                <a:srgbClr val="9B82D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8" name="Google Shape;1618;p29"/>
              <p:cNvSpPr/>
              <p:nvPr/>
            </p:nvSpPr>
            <p:spPr>
              <a:xfrm>
                <a:off x="6656977" y="3319725"/>
                <a:ext cx="966" cy="1439"/>
              </a:xfrm>
              <a:custGeom>
                <a:rect b="b" l="l" r="r" t="t"/>
                <a:pathLst>
                  <a:path extrusionOk="0" h="76" w="51">
                    <a:moveTo>
                      <a:pt x="1" y="1"/>
                    </a:moveTo>
                    <a:lnTo>
                      <a:pt x="1" y="76"/>
                    </a:lnTo>
                    <a:lnTo>
                      <a:pt x="51" y="76"/>
                    </a:lnTo>
                    <a:lnTo>
                      <a:pt x="51" y="1"/>
                    </a:lnTo>
                    <a:close/>
                  </a:path>
                </a:pathLst>
              </a:custGeom>
              <a:solidFill>
                <a:srgbClr val="ED51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9" name="Google Shape;1619;p29"/>
              <p:cNvSpPr/>
              <p:nvPr/>
            </p:nvSpPr>
            <p:spPr>
              <a:xfrm>
                <a:off x="6832134" y="3196785"/>
                <a:ext cx="442438" cy="530244"/>
              </a:xfrm>
              <a:custGeom>
                <a:rect b="b" l="l" r="r" t="t"/>
                <a:pathLst>
                  <a:path extrusionOk="0" h="27996" w="23360">
                    <a:moveTo>
                      <a:pt x="22357" y="0"/>
                    </a:moveTo>
                    <a:cubicBezTo>
                      <a:pt x="21233" y="1081"/>
                      <a:pt x="19160" y="1155"/>
                      <a:pt x="18609" y="1155"/>
                    </a:cubicBezTo>
                    <a:cubicBezTo>
                      <a:pt x="18521" y="1155"/>
                      <a:pt x="18472" y="1153"/>
                      <a:pt x="18472" y="1153"/>
                    </a:cubicBezTo>
                    <a:lnTo>
                      <a:pt x="18472" y="6517"/>
                    </a:lnTo>
                    <a:lnTo>
                      <a:pt x="14161" y="6517"/>
                    </a:lnTo>
                    <a:cubicBezTo>
                      <a:pt x="14161" y="6517"/>
                      <a:pt x="13685" y="10326"/>
                      <a:pt x="11279" y="10326"/>
                    </a:cubicBezTo>
                    <a:cubicBezTo>
                      <a:pt x="8873" y="10326"/>
                      <a:pt x="8397" y="6567"/>
                      <a:pt x="8397" y="6567"/>
                    </a:cubicBezTo>
                    <a:lnTo>
                      <a:pt x="4637" y="6567"/>
                    </a:lnTo>
                    <a:lnTo>
                      <a:pt x="4637" y="13133"/>
                    </a:lnTo>
                    <a:cubicBezTo>
                      <a:pt x="4637" y="13133"/>
                      <a:pt x="4758" y="13125"/>
                      <a:pt x="4960" y="13125"/>
                    </a:cubicBezTo>
                    <a:cubicBezTo>
                      <a:pt x="6004" y="13125"/>
                      <a:pt x="9224" y="13337"/>
                      <a:pt x="9224" y="15940"/>
                    </a:cubicBezTo>
                    <a:cubicBezTo>
                      <a:pt x="9224" y="16241"/>
                      <a:pt x="9199" y="16542"/>
                      <a:pt x="9099" y="16793"/>
                    </a:cubicBezTo>
                    <a:cubicBezTo>
                      <a:pt x="8723" y="17920"/>
                      <a:pt x="7545" y="18447"/>
                      <a:pt x="6517" y="18672"/>
                    </a:cubicBezTo>
                    <a:cubicBezTo>
                      <a:pt x="5697" y="18857"/>
                      <a:pt x="4960" y="18874"/>
                      <a:pt x="4720" y="18874"/>
                    </a:cubicBezTo>
                    <a:cubicBezTo>
                      <a:pt x="4666" y="18874"/>
                      <a:pt x="4637" y="18873"/>
                      <a:pt x="4637" y="18873"/>
                    </a:cubicBezTo>
                    <a:lnTo>
                      <a:pt x="4637" y="24236"/>
                    </a:lnTo>
                    <a:lnTo>
                      <a:pt x="327" y="24236"/>
                    </a:lnTo>
                    <a:cubicBezTo>
                      <a:pt x="327" y="24236"/>
                      <a:pt x="251" y="24838"/>
                      <a:pt x="1" y="25590"/>
                    </a:cubicBezTo>
                    <a:cubicBezTo>
                      <a:pt x="1755" y="26692"/>
                      <a:pt x="3109" y="27469"/>
                      <a:pt x="3710" y="27820"/>
                    </a:cubicBezTo>
                    <a:cubicBezTo>
                      <a:pt x="3911" y="27946"/>
                      <a:pt x="4036" y="27996"/>
                      <a:pt x="4036" y="27996"/>
                    </a:cubicBezTo>
                    <a:cubicBezTo>
                      <a:pt x="4036" y="27996"/>
                      <a:pt x="9249" y="24838"/>
                      <a:pt x="14236" y="20126"/>
                    </a:cubicBezTo>
                    <a:cubicBezTo>
                      <a:pt x="16617" y="17895"/>
                      <a:pt x="18948" y="15289"/>
                      <a:pt x="20652" y="12507"/>
                    </a:cubicBezTo>
                    <a:lnTo>
                      <a:pt x="20652" y="12507"/>
                    </a:lnTo>
                    <a:cubicBezTo>
                      <a:pt x="19575" y="12532"/>
                      <a:pt x="18572" y="12933"/>
                      <a:pt x="18572" y="12933"/>
                    </a:cubicBezTo>
                    <a:lnTo>
                      <a:pt x="18572" y="6492"/>
                    </a:lnTo>
                    <a:lnTo>
                      <a:pt x="23084" y="6492"/>
                    </a:lnTo>
                    <a:cubicBezTo>
                      <a:pt x="23359" y="4913"/>
                      <a:pt x="23334" y="3334"/>
                      <a:pt x="22933" y="1755"/>
                    </a:cubicBezTo>
                    <a:cubicBezTo>
                      <a:pt x="22758" y="1128"/>
                      <a:pt x="22582" y="552"/>
                      <a:pt x="22357" y="0"/>
                    </a:cubicBezTo>
                    <a:close/>
                  </a:path>
                </a:pathLst>
              </a:custGeom>
              <a:solidFill>
                <a:srgbClr val="FDB6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0" name="Google Shape;1620;p29"/>
              <p:cNvSpPr/>
              <p:nvPr/>
            </p:nvSpPr>
            <p:spPr>
              <a:xfrm>
                <a:off x="6919486" y="3319725"/>
                <a:ext cx="492" cy="1439"/>
              </a:xfrm>
              <a:custGeom>
                <a:rect b="b" l="l" r="r" t="t"/>
                <a:pathLst>
                  <a:path extrusionOk="0" h="76" w="26">
                    <a:moveTo>
                      <a:pt x="0" y="1"/>
                    </a:moveTo>
                    <a:lnTo>
                      <a:pt x="0" y="76"/>
                    </a:lnTo>
                    <a:lnTo>
                      <a:pt x="25" y="76"/>
                    </a:lnTo>
                    <a:lnTo>
                      <a:pt x="25" y="1"/>
                    </a:lnTo>
                    <a:close/>
                  </a:path>
                </a:pathLst>
              </a:custGeom>
              <a:solidFill>
                <a:srgbClr val="ED51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1" name="Google Shape;1621;p29"/>
              <p:cNvSpPr/>
              <p:nvPr/>
            </p:nvSpPr>
            <p:spPr>
              <a:xfrm>
                <a:off x="6919486" y="3072047"/>
                <a:ext cx="336090" cy="320806"/>
              </a:xfrm>
              <a:custGeom>
                <a:rect b="b" l="l" r="r" t="t"/>
                <a:pathLst>
                  <a:path extrusionOk="0" h="16938" w="17745">
                    <a:moveTo>
                      <a:pt x="9114" y="0"/>
                    </a:moveTo>
                    <a:cubicBezTo>
                      <a:pt x="7190" y="0"/>
                      <a:pt x="5204" y="580"/>
                      <a:pt x="3384" y="1624"/>
                    </a:cubicBezTo>
                    <a:cubicBezTo>
                      <a:pt x="4010" y="1925"/>
                      <a:pt x="4487" y="2526"/>
                      <a:pt x="4487" y="3729"/>
                    </a:cubicBezTo>
                    <a:cubicBezTo>
                      <a:pt x="4487" y="5904"/>
                      <a:pt x="2923" y="6350"/>
                      <a:pt x="1642" y="6350"/>
                    </a:cubicBezTo>
                    <a:cubicBezTo>
                      <a:pt x="753" y="6350"/>
                      <a:pt x="0" y="6135"/>
                      <a:pt x="0" y="6135"/>
                    </a:cubicBezTo>
                    <a:lnTo>
                      <a:pt x="0" y="13078"/>
                    </a:lnTo>
                    <a:lnTo>
                      <a:pt x="25" y="13078"/>
                    </a:lnTo>
                    <a:lnTo>
                      <a:pt x="25" y="13153"/>
                    </a:lnTo>
                    <a:lnTo>
                      <a:pt x="3785" y="13153"/>
                    </a:lnTo>
                    <a:cubicBezTo>
                      <a:pt x="3785" y="13153"/>
                      <a:pt x="4261" y="16937"/>
                      <a:pt x="6667" y="16937"/>
                    </a:cubicBezTo>
                    <a:cubicBezTo>
                      <a:pt x="9073" y="16937"/>
                      <a:pt x="9549" y="13103"/>
                      <a:pt x="9549" y="13103"/>
                    </a:cubicBezTo>
                    <a:lnTo>
                      <a:pt x="13860" y="13103"/>
                    </a:lnTo>
                    <a:lnTo>
                      <a:pt x="13860" y="7739"/>
                    </a:lnTo>
                    <a:cubicBezTo>
                      <a:pt x="13860" y="7739"/>
                      <a:pt x="13909" y="7741"/>
                      <a:pt x="13997" y="7741"/>
                    </a:cubicBezTo>
                    <a:cubicBezTo>
                      <a:pt x="14548" y="7741"/>
                      <a:pt x="16621" y="7667"/>
                      <a:pt x="17745" y="6586"/>
                    </a:cubicBezTo>
                    <a:cubicBezTo>
                      <a:pt x="16993" y="4556"/>
                      <a:pt x="15915" y="3053"/>
                      <a:pt x="14662" y="2000"/>
                    </a:cubicBezTo>
                    <a:cubicBezTo>
                      <a:pt x="14411" y="1774"/>
                      <a:pt x="14136" y="1574"/>
                      <a:pt x="13860" y="1398"/>
                    </a:cubicBezTo>
                    <a:cubicBezTo>
                      <a:pt x="12424" y="441"/>
                      <a:pt x="10792" y="0"/>
                      <a:pt x="9114" y="0"/>
                    </a:cubicBezTo>
                    <a:close/>
                  </a:path>
                </a:pathLst>
              </a:custGeom>
              <a:solidFill>
                <a:srgbClr val="9B82D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2" name="Google Shape;1622;p29"/>
              <p:cNvSpPr/>
              <p:nvPr/>
            </p:nvSpPr>
            <p:spPr>
              <a:xfrm>
                <a:off x="7183888" y="3319725"/>
                <a:ext cx="85457" cy="122011"/>
              </a:xfrm>
              <a:custGeom>
                <a:rect b="b" l="l" r="r" t="t"/>
                <a:pathLst>
                  <a:path extrusionOk="0" h="6442" w="4512">
                    <a:moveTo>
                      <a:pt x="0" y="1"/>
                    </a:moveTo>
                    <a:lnTo>
                      <a:pt x="0" y="6442"/>
                    </a:lnTo>
                    <a:cubicBezTo>
                      <a:pt x="0" y="6442"/>
                      <a:pt x="1003" y="6041"/>
                      <a:pt x="2080" y="6016"/>
                    </a:cubicBezTo>
                    <a:cubicBezTo>
                      <a:pt x="2456" y="5389"/>
                      <a:pt x="2832" y="4738"/>
                      <a:pt x="3133" y="4086"/>
                    </a:cubicBezTo>
                    <a:cubicBezTo>
                      <a:pt x="3710" y="2908"/>
                      <a:pt x="4161" y="1705"/>
                      <a:pt x="4411" y="477"/>
                    </a:cubicBezTo>
                    <a:cubicBezTo>
                      <a:pt x="4436" y="302"/>
                      <a:pt x="4487" y="151"/>
                      <a:pt x="4512" y="1"/>
                    </a:cubicBezTo>
                    <a:close/>
                  </a:path>
                </a:pathLst>
              </a:custGeom>
              <a:solidFill>
                <a:srgbClr val="9B82D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3" name="Google Shape;1623;p29"/>
              <p:cNvSpPr/>
              <p:nvPr/>
            </p:nvSpPr>
            <p:spPr>
              <a:xfrm>
                <a:off x="6834028" y="3505413"/>
                <a:ext cx="502724" cy="418669"/>
              </a:xfrm>
              <a:custGeom>
                <a:rect b="b" l="l" r="r" t="t"/>
                <a:pathLst>
                  <a:path extrusionOk="0" h="22105" w="26543">
                    <a:moveTo>
                      <a:pt x="9349" y="15585"/>
                    </a:moveTo>
                    <a:lnTo>
                      <a:pt x="9349" y="15585"/>
                    </a:lnTo>
                    <a:cubicBezTo>
                      <a:pt x="8748" y="15961"/>
                      <a:pt x="8121" y="16337"/>
                      <a:pt x="7470" y="16663"/>
                    </a:cubicBezTo>
                    <a:lnTo>
                      <a:pt x="9349" y="15585"/>
                    </a:lnTo>
                    <a:close/>
                    <a:moveTo>
                      <a:pt x="7470" y="16688"/>
                    </a:moveTo>
                    <a:lnTo>
                      <a:pt x="6116" y="17465"/>
                    </a:lnTo>
                    <a:lnTo>
                      <a:pt x="6618" y="17089"/>
                    </a:lnTo>
                    <a:cubicBezTo>
                      <a:pt x="6893" y="16964"/>
                      <a:pt x="7194" y="16813"/>
                      <a:pt x="7470" y="16688"/>
                    </a:cubicBezTo>
                    <a:close/>
                    <a:moveTo>
                      <a:pt x="7776" y="0"/>
                    </a:moveTo>
                    <a:cubicBezTo>
                      <a:pt x="7309" y="0"/>
                      <a:pt x="6913" y="317"/>
                      <a:pt x="6517" y="1099"/>
                    </a:cubicBezTo>
                    <a:cubicBezTo>
                      <a:pt x="5490" y="3129"/>
                      <a:pt x="9801" y="7490"/>
                      <a:pt x="9801" y="7490"/>
                    </a:cubicBezTo>
                    <a:cubicBezTo>
                      <a:pt x="9801" y="7490"/>
                      <a:pt x="1831" y="12553"/>
                      <a:pt x="628" y="15209"/>
                    </a:cubicBezTo>
                    <a:cubicBezTo>
                      <a:pt x="1" y="16613"/>
                      <a:pt x="1630" y="17164"/>
                      <a:pt x="3259" y="17365"/>
                    </a:cubicBezTo>
                    <a:cubicBezTo>
                      <a:pt x="4028" y="17459"/>
                      <a:pt x="4798" y="17481"/>
                      <a:pt x="5344" y="17481"/>
                    </a:cubicBezTo>
                    <a:cubicBezTo>
                      <a:pt x="5812" y="17481"/>
                      <a:pt x="6116" y="17465"/>
                      <a:pt x="6116" y="17465"/>
                    </a:cubicBezTo>
                    <a:lnTo>
                      <a:pt x="6116" y="17465"/>
                    </a:lnTo>
                    <a:cubicBezTo>
                      <a:pt x="6116" y="17465"/>
                      <a:pt x="1630" y="20072"/>
                      <a:pt x="3685" y="20924"/>
                    </a:cubicBezTo>
                    <a:cubicBezTo>
                      <a:pt x="4106" y="21098"/>
                      <a:pt x="4639" y="21168"/>
                      <a:pt x="5219" y="21168"/>
                    </a:cubicBezTo>
                    <a:cubicBezTo>
                      <a:pt x="7473" y="21168"/>
                      <a:pt x="10452" y="20122"/>
                      <a:pt x="10452" y="20122"/>
                    </a:cubicBezTo>
                    <a:lnTo>
                      <a:pt x="10452" y="20122"/>
                    </a:lnTo>
                    <a:cubicBezTo>
                      <a:pt x="10452" y="20122"/>
                      <a:pt x="9650" y="22001"/>
                      <a:pt x="12432" y="22102"/>
                    </a:cubicBezTo>
                    <a:cubicBezTo>
                      <a:pt x="12492" y="22104"/>
                      <a:pt x="12552" y="22105"/>
                      <a:pt x="12612" y="22105"/>
                    </a:cubicBezTo>
                    <a:cubicBezTo>
                      <a:pt x="15394" y="22105"/>
                      <a:pt x="18923" y="19896"/>
                      <a:pt x="18923" y="19896"/>
                    </a:cubicBezTo>
                    <a:cubicBezTo>
                      <a:pt x="18923" y="19896"/>
                      <a:pt x="21079" y="21049"/>
                      <a:pt x="24237" y="21099"/>
                    </a:cubicBezTo>
                    <a:cubicBezTo>
                      <a:pt x="25390" y="19771"/>
                      <a:pt x="26192" y="18142"/>
                      <a:pt x="26342" y="16387"/>
                    </a:cubicBezTo>
                    <a:cubicBezTo>
                      <a:pt x="26542" y="13981"/>
                      <a:pt x="25515" y="11575"/>
                      <a:pt x="23986" y="9696"/>
                    </a:cubicBezTo>
                    <a:cubicBezTo>
                      <a:pt x="23485" y="9069"/>
                      <a:pt x="22933" y="8518"/>
                      <a:pt x="22357" y="7991"/>
                    </a:cubicBezTo>
                    <a:lnTo>
                      <a:pt x="22307" y="8016"/>
                    </a:lnTo>
                    <a:cubicBezTo>
                      <a:pt x="21705" y="7540"/>
                      <a:pt x="21079" y="7164"/>
                      <a:pt x="20377" y="6889"/>
                    </a:cubicBezTo>
                    <a:lnTo>
                      <a:pt x="20703" y="6663"/>
                    </a:lnTo>
                    <a:cubicBezTo>
                      <a:pt x="20427" y="6437"/>
                      <a:pt x="20151" y="6237"/>
                      <a:pt x="19851" y="6036"/>
                    </a:cubicBezTo>
                    <a:cubicBezTo>
                      <a:pt x="19700" y="6187"/>
                      <a:pt x="19525" y="6362"/>
                      <a:pt x="19375" y="6538"/>
                    </a:cubicBezTo>
                    <a:cubicBezTo>
                      <a:pt x="19375" y="6538"/>
                      <a:pt x="19274" y="6488"/>
                      <a:pt x="19099" y="6387"/>
                    </a:cubicBezTo>
                    <a:cubicBezTo>
                      <a:pt x="17871" y="5786"/>
                      <a:pt x="12833" y="3305"/>
                      <a:pt x="10853" y="1826"/>
                    </a:cubicBezTo>
                    <a:cubicBezTo>
                      <a:pt x="9451" y="809"/>
                      <a:pt x="8522" y="0"/>
                      <a:pt x="7776" y="0"/>
                    </a:cubicBezTo>
                    <a:close/>
                  </a:path>
                </a:pathLst>
              </a:custGeom>
              <a:solidFill>
                <a:srgbClr val="FFE7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4" name="Google Shape;1624;p29"/>
              <p:cNvSpPr/>
              <p:nvPr/>
            </p:nvSpPr>
            <p:spPr>
              <a:xfrm>
                <a:off x="7191483" y="3619394"/>
                <a:ext cx="89264" cy="69283"/>
              </a:xfrm>
              <a:custGeom>
                <a:rect b="b" l="l" r="r" t="t"/>
                <a:pathLst>
                  <a:path extrusionOk="0" h="3658" w="4713">
                    <a:moveTo>
                      <a:pt x="536" y="0"/>
                    </a:moveTo>
                    <a:cubicBezTo>
                      <a:pt x="391" y="0"/>
                      <a:pt x="246" y="67"/>
                      <a:pt x="151" y="194"/>
                    </a:cubicBezTo>
                    <a:cubicBezTo>
                      <a:pt x="25" y="369"/>
                      <a:pt x="0" y="670"/>
                      <a:pt x="201" y="820"/>
                    </a:cubicBezTo>
                    <a:cubicBezTo>
                      <a:pt x="502" y="1096"/>
                      <a:pt x="802" y="1347"/>
                      <a:pt x="1128" y="1597"/>
                    </a:cubicBezTo>
                    <a:cubicBezTo>
                      <a:pt x="1454" y="1848"/>
                      <a:pt x="1805" y="2099"/>
                      <a:pt x="2131" y="2349"/>
                    </a:cubicBezTo>
                    <a:cubicBezTo>
                      <a:pt x="2456" y="2600"/>
                      <a:pt x="2757" y="2825"/>
                      <a:pt x="3083" y="3076"/>
                    </a:cubicBezTo>
                    <a:cubicBezTo>
                      <a:pt x="3386" y="3292"/>
                      <a:pt x="3744" y="3657"/>
                      <a:pt x="4142" y="3657"/>
                    </a:cubicBezTo>
                    <a:cubicBezTo>
                      <a:pt x="4206" y="3657"/>
                      <a:pt x="4271" y="3648"/>
                      <a:pt x="4336" y="3627"/>
                    </a:cubicBezTo>
                    <a:cubicBezTo>
                      <a:pt x="4562" y="3577"/>
                      <a:pt x="4712" y="3352"/>
                      <a:pt x="4712" y="3126"/>
                    </a:cubicBezTo>
                    <a:cubicBezTo>
                      <a:pt x="4712" y="2625"/>
                      <a:pt x="4136" y="2324"/>
                      <a:pt x="3785" y="2049"/>
                    </a:cubicBezTo>
                    <a:cubicBezTo>
                      <a:pt x="3459" y="1823"/>
                      <a:pt x="3133" y="1572"/>
                      <a:pt x="2807" y="1347"/>
                    </a:cubicBezTo>
                    <a:cubicBezTo>
                      <a:pt x="2481" y="1121"/>
                      <a:pt x="2156" y="896"/>
                      <a:pt x="1830" y="670"/>
                    </a:cubicBezTo>
                    <a:cubicBezTo>
                      <a:pt x="1504" y="445"/>
                      <a:pt x="1153" y="269"/>
                      <a:pt x="777" y="69"/>
                    </a:cubicBezTo>
                    <a:cubicBezTo>
                      <a:pt x="704" y="23"/>
                      <a:pt x="620" y="0"/>
                      <a:pt x="536" y="0"/>
                    </a:cubicBezTo>
                    <a:close/>
                  </a:path>
                </a:pathLst>
              </a:custGeom>
              <a:solidFill>
                <a:srgbClr val="F9D5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5" name="Google Shape;1625;p29"/>
              <p:cNvSpPr/>
              <p:nvPr/>
            </p:nvSpPr>
            <p:spPr>
              <a:xfrm>
                <a:off x="6929713" y="3787278"/>
                <a:ext cx="107466" cy="55627"/>
              </a:xfrm>
              <a:custGeom>
                <a:rect b="b" l="l" r="r" t="t"/>
                <a:pathLst>
                  <a:path extrusionOk="0" h="2937" w="5674">
                    <a:moveTo>
                      <a:pt x="5032" y="0"/>
                    </a:moveTo>
                    <a:cubicBezTo>
                      <a:pt x="4981" y="0"/>
                      <a:pt x="4928" y="9"/>
                      <a:pt x="4874" y="27"/>
                    </a:cubicBezTo>
                    <a:cubicBezTo>
                      <a:pt x="4473" y="152"/>
                      <a:pt x="4147" y="453"/>
                      <a:pt x="3821" y="678"/>
                    </a:cubicBezTo>
                    <a:cubicBezTo>
                      <a:pt x="3470" y="904"/>
                      <a:pt x="3094" y="1104"/>
                      <a:pt x="2718" y="1280"/>
                    </a:cubicBezTo>
                    <a:cubicBezTo>
                      <a:pt x="2017" y="1606"/>
                      <a:pt x="1265" y="1881"/>
                      <a:pt x="488" y="2032"/>
                    </a:cubicBezTo>
                    <a:cubicBezTo>
                      <a:pt x="1" y="2129"/>
                      <a:pt x="82" y="2936"/>
                      <a:pt x="569" y="2936"/>
                    </a:cubicBezTo>
                    <a:cubicBezTo>
                      <a:pt x="584" y="2936"/>
                      <a:pt x="598" y="2935"/>
                      <a:pt x="613" y="2934"/>
                    </a:cubicBezTo>
                    <a:cubicBezTo>
                      <a:pt x="1515" y="2834"/>
                      <a:pt x="2393" y="2658"/>
                      <a:pt x="3220" y="2282"/>
                    </a:cubicBezTo>
                    <a:cubicBezTo>
                      <a:pt x="3621" y="2107"/>
                      <a:pt x="3997" y="1931"/>
                      <a:pt x="4373" y="1706"/>
                    </a:cubicBezTo>
                    <a:cubicBezTo>
                      <a:pt x="4749" y="1480"/>
                      <a:pt x="5250" y="1205"/>
                      <a:pt x="5475" y="804"/>
                    </a:cubicBezTo>
                    <a:cubicBezTo>
                      <a:pt x="5674" y="451"/>
                      <a:pt x="5406" y="0"/>
                      <a:pt x="5032" y="0"/>
                    </a:cubicBezTo>
                    <a:close/>
                  </a:path>
                </a:pathLst>
              </a:custGeom>
              <a:solidFill>
                <a:srgbClr val="F9D5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6" name="Google Shape;1626;p29"/>
              <p:cNvSpPr/>
              <p:nvPr/>
            </p:nvSpPr>
            <p:spPr>
              <a:xfrm>
                <a:off x="7025815" y="3852034"/>
                <a:ext cx="57937" cy="47142"/>
              </a:xfrm>
              <a:custGeom>
                <a:rect b="b" l="l" r="r" t="t"/>
                <a:pathLst>
                  <a:path extrusionOk="0" h="2489" w="3059">
                    <a:moveTo>
                      <a:pt x="2506" y="1"/>
                    </a:moveTo>
                    <a:cubicBezTo>
                      <a:pt x="2464" y="1"/>
                      <a:pt x="2422" y="6"/>
                      <a:pt x="2381" y="16"/>
                    </a:cubicBezTo>
                    <a:cubicBezTo>
                      <a:pt x="2306" y="41"/>
                      <a:pt x="2206" y="66"/>
                      <a:pt x="2131" y="116"/>
                    </a:cubicBezTo>
                    <a:cubicBezTo>
                      <a:pt x="2056" y="167"/>
                      <a:pt x="2005" y="217"/>
                      <a:pt x="1930" y="267"/>
                    </a:cubicBezTo>
                    <a:cubicBezTo>
                      <a:pt x="1880" y="292"/>
                      <a:pt x="1855" y="342"/>
                      <a:pt x="1805" y="367"/>
                    </a:cubicBezTo>
                    <a:cubicBezTo>
                      <a:pt x="1801" y="371"/>
                      <a:pt x="1798" y="374"/>
                      <a:pt x="1794" y="376"/>
                    </a:cubicBezTo>
                    <a:lnTo>
                      <a:pt x="1794" y="376"/>
                    </a:lnTo>
                    <a:cubicBezTo>
                      <a:pt x="1797" y="372"/>
                      <a:pt x="1798" y="371"/>
                      <a:pt x="1796" y="371"/>
                    </a:cubicBezTo>
                    <a:cubicBezTo>
                      <a:pt x="1793" y="371"/>
                      <a:pt x="1777" y="382"/>
                      <a:pt x="1766" y="395"/>
                    </a:cubicBezTo>
                    <a:lnTo>
                      <a:pt x="1766" y="395"/>
                    </a:lnTo>
                    <a:cubicBezTo>
                      <a:pt x="1773" y="390"/>
                      <a:pt x="1783" y="385"/>
                      <a:pt x="1794" y="376"/>
                    </a:cubicBezTo>
                    <a:lnTo>
                      <a:pt x="1794" y="376"/>
                    </a:lnTo>
                    <a:cubicBezTo>
                      <a:pt x="1792" y="380"/>
                      <a:pt x="1787" y="385"/>
                      <a:pt x="1780" y="392"/>
                    </a:cubicBezTo>
                    <a:cubicBezTo>
                      <a:pt x="1773" y="396"/>
                      <a:pt x="1766" y="401"/>
                      <a:pt x="1759" y="405"/>
                    </a:cubicBezTo>
                    <a:lnTo>
                      <a:pt x="1759" y="405"/>
                    </a:lnTo>
                    <a:cubicBezTo>
                      <a:pt x="1761" y="402"/>
                      <a:pt x="1763" y="398"/>
                      <a:pt x="1766" y="395"/>
                    </a:cubicBezTo>
                    <a:lnTo>
                      <a:pt x="1766" y="395"/>
                    </a:lnTo>
                    <a:cubicBezTo>
                      <a:pt x="1762" y="398"/>
                      <a:pt x="1759" y="402"/>
                      <a:pt x="1757" y="406"/>
                    </a:cubicBezTo>
                    <a:lnTo>
                      <a:pt x="1757" y="406"/>
                    </a:lnTo>
                    <a:cubicBezTo>
                      <a:pt x="1642" y="480"/>
                      <a:pt x="1546" y="572"/>
                      <a:pt x="1429" y="643"/>
                    </a:cubicBezTo>
                    <a:cubicBezTo>
                      <a:pt x="1404" y="693"/>
                      <a:pt x="1354" y="718"/>
                      <a:pt x="1304" y="768"/>
                    </a:cubicBezTo>
                    <a:cubicBezTo>
                      <a:pt x="1304" y="768"/>
                      <a:pt x="1279" y="793"/>
                      <a:pt x="1254" y="793"/>
                    </a:cubicBezTo>
                    <a:cubicBezTo>
                      <a:pt x="1235" y="811"/>
                      <a:pt x="1230" y="818"/>
                      <a:pt x="1233" y="818"/>
                    </a:cubicBezTo>
                    <a:cubicBezTo>
                      <a:pt x="1238" y="818"/>
                      <a:pt x="1284" y="781"/>
                      <a:pt x="1289" y="781"/>
                    </a:cubicBezTo>
                    <a:lnTo>
                      <a:pt x="1289" y="781"/>
                    </a:lnTo>
                    <a:cubicBezTo>
                      <a:pt x="1290" y="781"/>
                      <a:pt x="1287" y="784"/>
                      <a:pt x="1279" y="793"/>
                    </a:cubicBezTo>
                    <a:cubicBezTo>
                      <a:pt x="1153" y="868"/>
                      <a:pt x="1053" y="969"/>
                      <a:pt x="928" y="1044"/>
                    </a:cubicBezTo>
                    <a:cubicBezTo>
                      <a:pt x="928" y="1069"/>
                      <a:pt x="903" y="1069"/>
                      <a:pt x="878" y="1094"/>
                    </a:cubicBezTo>
                    <a:cubicBezTo>
                      <a:pt x="885" y="1087"/>
                      <a:pt x="894" y="1077"/>
                      <a:pt x="903" y="1069"/>
                    </a:cubicBezTo>
                    <a:lnTo>
                      <a:pt x="903" y="1069"/>
                    </a:lnTo>
                    <a:cubicBezTo>
                      <a:pt x="852" y="1094"/>
                      <a:pt x="827" y="1144"/>
                      <a:pt x="777" y="1169"/>
                    </a:cubicBezTo>
                    <a:cubicBezTo>
                      <a:pt x="652" y="1244"/>
                      <a:pt x="552" y="1345"/>
                      <a:pt x="451" y="1420"/>
                    </a:cubicBezTo>
                    <a:cubicBezTo>
                      <a:pt x="401" y="1445"/>
                      <a:pt x="376" y="1495"/>
                      <a:pt x="326" y="1520"/>
                    </a:cubicBezTo>
                    <a:cubicBezTo>
                      <a:pt x="313" y="1533"/>
                      <a:pt x="299" y="1540"/>
                      <a:pt x="286" y="1547"/>
                    </a:cubicBezTo>
                    <a:lnTo>
                      <a:pt x="286" y="1547"/>
                    </a:lnTo>
                    <a:cubicBezTo>
                      <a:pt x="286" y="1546"/>
                      <a:pt x="286" y="1545"/>
                      <a:pt x="286" y="1545"/>
                    </a:cubicBezTo>
                    <a:lnTo>
                      <a:pt x="286" y="1545"/>
                    </a:lnTo>
                    <a:cubicBezTo>
                      <a:pt x="286" y="1545"/>
                      <a:pt x="283" y="1547"/>
                      <a:pt x="277" y="1551"/>
                    </a:cubicBezTo>
                    <a:lnTo>
                      <a:pt x="277" y="1551"/>
                    </a:lnTo>
                    <a:cubicBezTo>
                      <a:pt x="269" y="1556"/>
                      <a:pt x="260" y="1561"/>
                      <a:pt x="251" y="1570"/>
                    </a:cubicBezTo>
                    <a:cubicBezTo>
                      <a:pt x="151" y="1645"/>
                      <a:pt x="76" y="1720"/>
                      <a:pt x="25" y="1871"/>
                    </a:cubicBezTo>
                    <a:cubicBezTo>
                      <a:pt x="0" y="1996"/>
                      <a:pt x="25" y="2147"/>
                      <a:pt x="76" y="2247"/>
                    </a:cubicBezTo>
                    <a:cubicBezTo>
                      <a:pt x="190" y="2410"/>
                      <a:pt x="336" y="2488"/>
                      <a:pt x="500" y="2488"/>
                    </a:cubicBezTo>
                    <a:cubicBezTo>
                      <a:pt x="588" y="2488"/>
                      <a:pt x="681" y="2466"/>
                      <a:pt x="777" y="2422"/>
                    </a:cubicBezTo>
                    <a:cubicBezTo>
                      <a:pt x="1153" y="2247"/>
                      <a:pt x="1529" y="2046"/>
                      <a:pt x="1880" y="1796"/>
                    </a:cubicBezTo>
                    <a:cubicBezTo>
                      <a:pt x="2081" y="1645"/>
                      <a:pt x="2281" y="1495"/>
                      <a:pt x="2457" y="1345"/>
                    </a:cubicBezTo>
                    <a:cubicBezTo>
                      <a:pt x="2657" y="1169"/>
                      <a:pt x="2858" y="1019"/>
                      <a:pt x="2958" y="793"/>
                    </a:cubicBezTo>
                    <a:cubicBezTo>
                      <a:pt x="3058" y="593"/>
                      <a:pt x="3058" y="392"/>
                      <a:pt x="2933" y="217"/>
                    </a:cubicBezTo>
                    <a:cubicBezTo>
                      <a:pt x="2833" y="77"/>
                      <a:pt x="2670" y="1"/>
                      <a:pt x="2506" y="1"/>
                    </a:cubicBezTo>
                    <a:close/>
                  </a:path>
                </a:pathLst>
              </a:custGeom>
              <a:solidFill>
                <a:srgbClr val="F9D5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7" name="Google Shape;1627;p29"/>
              <p:cNvSpPr/>
              <p:nvPr/>
            </p:nvSpPr>
            <p:spPr>
              <a:xfrm>
                <a:off x="6234028" y="3384216"/>
                <a:ext cx="708735" cy="560794"/>
              </a:xfrm>
              <a:custGeom>
                <a:rect b="b" l="l" r="r" t="t"/>
                <a:pathLst>
                  <a:path extrusionOk="0" h="29609" w="37420">
                    <a:moveTo>
                      <a:pt x="19063" y="0"/>
                    </a:moveTo>
                    <a:cubicBezTo>
                      <a:pt x="18171" y="0"/>
                      <a:pt x="17132" y="636"/>
                      <a:pt x="16166" y="1859"/>
                    </a:cubicBezTo>
                    <a:cubicBezTo>
                      <a:pt x="15890" y="2185"/>
                      <a:pt x="15640" y="2561"/>
                      <a:pt x="15364" y="2987"/>
                    </a:cubicBezTo>
                    <a:cubicBezTo>
                      <a:pt x="14788" y="5117"/>
                      <a:pt x="14011" y="7197"/>
                      <a:pt x="13108" y="9202"/>
                    </a:cubicBezTo>
                    <a:cubicBezTo>
                      <a:pt x="13159" y="9478"/>
                      <a:pt x="13184" y="9628"/>
                      <a:pt x="13184" y="9628"/>
                    </a:cubicBezTo>
                    <a:cubicBezTo>
                      <a:pt x="13184" y="9628"/>
                      <a:pt x="13134" y="9679"/>
                      <a:pt x="13008" y="9754"/>
                    </a:cubicBezTo>
                    <a:cubicBezTo>
                      <a:pt x="12933" y="9804"/>
                      <a:pt x="12858" y="9879"/>
                      <a:pt x="12758" y="9954"/>
                    </a:cubicBezTo>
                    <a:cubicBezTo>
                      <a:pt x="12657" y="10155"/>
                      <a:pt x="12582" y="10330"/>
                      <a:pt x="12482" y="10531"/>
                    </a:cubicBezTo>
                    <a:cubicBezTo>
                      <a:pt x="12432" y="10455"/>
                      <a:pt x="12382" y="10355"/>
                      <a:pt x="12332" y="10280"/>
                    </a:cubicBezTo>
                    <a:cubicBezTo>
                      <a:pt x="11229" y="11082"/>
                      <a:pt x="9174" y="12511"/>
                      <a:pt x="6793" y="13714"/>
                    </a:cubicBezTo>
                    <a:cubicBezTo>
                      <a:pt x="4437" y="14942"/>
                      <a:pt x="1605" y="18225"/>
                      <a:pt x="1" y="20230"/>
                    </a:cubicBezTo>
                    <a:cubicBezTo>
                      <a:pt x="1528" y="25646"/>
                      <a:pt x="4236" y="29609"/>
                      <a:pt x="10245" y="29609"/>
                    </a:cubicBezTo>
                    <a:cubicBezTo>
                      <a:pt x="10548" y="29609"/>
                      <a:pt x="10859" y="29599"/>
                      <a:pt x="11179" y="29578"/>
                    </a:cubicBezTo>
                    <a:cubicBezTo>
                      <a:pt x="21981" y="28927"/>
                      <a:pt x="21580" y="19403"/>
                      <a:pt x="21580" y="19403"/>
                    </a:cubicBezTo>
                    <a:cubicBezTo>
                      <a:pt x="21580" y="19403"/>
                      <a:pt x="28121" y="19077"/>
                      <a:pt x="32006" y="17523"/>
                    </a:cubicBezTo>
                    <a:lnTo>
                      <a:pt x="34863" y="14841"/>
                    </a:lnTo>
                    <a:cubicBezTo>
                      <a:pt x="34888" y="14666"/>
                      <a:pt x="34863" y="14466"/>
                      <a:pt x="34788" y="14265"/>
                    </a:cubicBezTo>
                    <a:cubicBezTo>
                      <a:pt x="34410" y="13035"/>
                      <a:pt x="33475" y="12781"/>
                      <a:pt x="32761" y="12781"/>
                    </a:cubicBezTo>
                    <a:cubicBezTo>
                      <a:pt x="32384" y="12781"/>
                      <a:pt x="32069" y="12852"/>
                      <a:pt x="31931" y="12887"/>
                    </a:cubicBezTo>
                    <a:cubicBezTo>
                      <a:pt x="32582" y="12661"/>
                      <a:pt x="37419" y="10831"/>
                      <a:pt x="35715" y="8325"/>
                    </a:cubicBezTo>
                    <a:cubicBezTo>
                      <a:pt x="35348" y="7790"/>
                      <a:pt x="34610" y="7606"/>
                      <a:pt x="33768" y="7606"/>
                    </a:cubicBezTo>
                    <a:cubicBezTo>
                      <a:pt x="31965" y="7606"/>
                      <a:pt x="29686" y="8449"/>
                      <a:pt x="29550" y="8501"/>
                    </a:cubicBezTo>
                    <a:cubicBezTo>
                      <a:pt x="29775" y="8300"/>
                      <a:pt x="34186" y="4390"/>
                      <a:pt x="32106" y="3413"/>
                    </a:cubicBezTo>
                    <a:cubicBezTo>
                      <a:pt x="31749" y="3246"/>
                      <a:pt x="31255" y="3169"/>
                      <a:pt x="30665" y="3169"/>
                    </a:cubicBezTo>
                    <a:cubicBezTo>
                      <a:pt x="28069" y="3169"/>
                      <a:pt x="23612" y="4658"/>
                      <a:pt x="20753" y="6496"/>
                    </a:cubicBezTo>
                    <a:cubicBezTo>
                      <a:pt x="20352" y="6746"/>
                      <a:pt x="19976" y="6997"/>
                      <a:pt x="19650" y="7273"/>
                    </a:cubicBezTo>
                    <a:cubicBezTo>
                      <a:pt x="19650" y="7273"/>
                      <a:pt x="19825" y="6671"/>
                      <a:pt x="20001" y="5844"/>
                    </a:cubicBezTo>
                    <a:cubicBezTo>
                      <a:pt x="20427" y="3839"/>
                      <a:pt x="20953" y="405"/>
                      <a:pt x="19499" y="54"/>
                    </a:cubicBezTo>
                    <a:cubicBezTo>
                      <a:pt x="19359" y="18"/>
                      <a:pt x="19213" y="0"/>
                      <a:pt x="19063" y="0"/>
                    </a:cubicBezTo>
                    <a:close/>
                  </a:path>
                </a:pathLst>
              </a:custGeom>
              <a:solidFill>
                <a:srgbClr val="FFE7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8" name="Google Shape;1628;p29"/>
              <p:cNvSpPr/>
              <p:nvPr/>
            </p:nvSpPr>
            <p:spPr>
              <a:xfrm>
                <a:off x="6467104" y="3445411"/>
                <a:ext cx="58373" cy="139057"/>
              </a:xfrm>
              <a:custGeom>
                <a:rect b="b" l="l" r="r" t="t"/>
                <a:pathLst>
                  <a:path extrusionOk="0" h="7342" w="3082">
                    <a:moveTo>
                      <a:pt x="2447" y="1"/>
                    </a:moveTo>
                    <a:cubicBezTo>
                      <a:pt x="2285" y="1"/>
                      <a:pt x="2124" y="70"/>
                      <a:pt x="2031" y="232"/>
                    </a:cubicBezTo>
                    <a:cubicBezTo>
                      <a:pt x="1429" y="1209"/>
                      <a:pt x="953" y="2287"/>
                      <a:pt x="627" y="3415"/>
                    </a:cubicBezTo>
                    <a:cubicBezTo>
                      <a:pt x="452" y="3941"/>
                      <a:pt x="351" y="4518"/>
                      <a:pt x="251" y="5069"/>
                    </a:cubicBezTo>
                    <a:cubicBezTo>
                      <a:pt x="176" y="5370"/>
                      <a:pt x="151" y="5671"/>
                      <a:pt x="101" y="5971"/>
                    </a:cubicBezTo>
                    <a:cubicBezTo>
                      <a:pt x="51" y="6272"/>
                      <a:pt x="0" y="6623"/>
                      <a:pt x="126" y="6924"/>
                    </a:cubicBezTo>
                    <a:cubicBezTo>
                      <a:pt x="226" y="7182"/>
                      <a:pt x="466" y="7342"/>
                      <a:pt x="710" y="7342"/>
                    </a:cubicBezTo>
                    <a:cubicBezTo>
                      <a:pt x="891" y="7342"/>
                      <a:pt x="1075" y="7253"/>
                      <a:pt x="1203" y="7049"/>
                    </a:cubicBezTo>
                    <a:cubicBezTo>
                      <a:pt x="1379" y="6773"/>
                      <a:pt x="1379" y="6422"/>
                      <a:pt x="1429" y="6072"/>
                    </a:cubicBezTo>
                    <a:cubicBezTo>
                      <a:pt x="1454" y="5846"/>
                      <a:pt x="1479" y="5595"/>
                      <a:pt x="1529" y="5370"/>
                    </a:cubicBezTo>
                    <a:cubicBezTo>
                      <a:pt x="1604" y="4818"/>
                      <a:pt x="1730" y="4292"/>
                      <a:pt x="1880" y="3741"/>
                    </a:cubicBezTo>
                    <a:cubicBezTo>
                      <a:pt x="2156" y="2688"/>
                      <a:pt x="2507" y="1635"/>
                      <a:pt x="2933" y="608"/>
                    </a:cubicBezTo>
                    <a:cubicBezTo>
                      <a:pt x="3082" y="261"/>
                      <a:pt x="2761" y="1"/>
                      <a:pt x="2447" y="1"/>
                    </a:cubicBezTo>
                    <a:close/>
                  </a:path>
                </a:pathLst>
              </a:custGeom>
              <a:solidFill>
                <a:srgbClr val="F9D5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9" name="Google Shape;1629;p29"/>
              <p:cNvSpPr/>
              <p:nvPr/>
            </p:nvSpPr>
            <p:spPr>
              <a:xfrm>
                <a:off x="6344922" y="3568615"/>
                <a:ext cx="157467" cy="106121"/>
              </a:xfrm>
              <a:custGeom>
                <a:rect b="b" l="l" r="r" t="t"/>
                <a:pathLst>
                  <a:path extrusionOk="0" h="5603" w="8314">
                    <a:moveTo>
                      <a:pt x="7505" y="1"/>
                    </a:moveTo>
                    <a:cubicBezTo>
                      <a:pt x="7457" y="1"/>
                      <a:pt x="7406" y="6"/>
                      <a:pt x="7354" y="18"/>
                    </a:cubicBezTo>
                    <a:cubicBezTo>
                      <a:pt x="6677" y="168"/>
                      <a:pt x="5975" y="594"/>
                      <a:pt x="5374" y="920"/>
                    </a:cubicBezTo>
                    <a:cubicBezTo>
                      <a:pt x="4747" y="1246"/>
                      <a:pt x="4146" y="1622"/>
                      <a:pt x="3544" y="2023"/>
                    </a:cubicBezTo>
                    <a:cubicBezTo>
                      <a:pt x="2366" y="2825"/>
                      <a:pt x="1238" y="3752"/>
                      <a:pt x="311" y="4830"/>
                    </a:cubicBezTo>
                    <a:cubicBezTo>
                      <a:pt x="1" y="5179"/>
                      <a:pt x="291" y="5603"/>
                      <a:pt x="647" y="5603"/>
                    </a:cubicBezTo>
                    <a:cubicBezTo>
                      <a:pt x="751" y="5603"/>
                      <a:pt x="861" y="5567"/>
                      <a:pt x="963" y="5481"/>
                    </a:cubicBezTo>
                    <a:cubicBezTo>
                      <a:pt x="2015" y="4629"/>
                      <a:pt x="3093" y="3802"/>
                      <a:pt x="4221" y="3075"/>
                    </a:cubicBezTo>
                    <a:cubicBezTo>
                      <a:pt x="4797" y="2699"/>
                      <a:pt x="5374" y="2374"/>
                      <a:pt x="5950" y="2048"/>
                    </a:cubicBezTo>
                    <a:cubicBezTo>
                      <a:pt x="6552" y="1722"/>
                      <a:pt x="7253" y="1496"/>
                      <a:pt x="7805" y="1120"/>
                    </a:cubicBezTo>
                    <a:cubicBezTo>
                      <a:pt x="8313" y="774"/>
                      <a:pt x="8076" y="1"/>
                      <a:pt x="7505" y="1"/>
                    </a:cubicBezTo>
                    <a:close/>
                  </a:path>
                </a:pathLst>
              </a:custGeom>
              <a:solidFill>
                <a:srgbClr val="F9D5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30" name="Google Shape;1630;p29"/>
          <p:cNvSpPr txBox="1"/>
          <p:nvPr/>
        </p:nvSpPr>
        <p:spPr>
          <a:xfrm>
            <a:off x="543700" y="2383250"/>
            <a:ext cx="63603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0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безопасной для него среде, тем самым </a:t>
            </a:r>
            <a:r>
              <a:rPr b="1" lang="en" sz="2000" u="sng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способствуя развитию социально-бытовых навыков</a:t>
            </a:r>
            <a:r>
              <a:rPr b="1" lang="en" sz="20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 и дальнейшего использования их в обществе.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4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p30"/>
          <p:cNvSpPr/>
          <p:nvPr/>
        </p:nvSpPr>
        <p:spPr>
          <a:xfrm rot="-3171181">
            <a:off x="7918968" y="3295494"/>
            <a:ext cx="835285" cy="721441"/>
          </a:xfrm>
          <a:custGeom>
            <a:rect b="b" l="l" r="r" t="t"/>
            <a:pathLst>
              <a:path extrusionOk="0" h="15038" w="17411">
                <a:moveTo>
                  <a:pt x="3541" y="1"/>
                </a:moveTo>
                <a:cubicBezTo>
                  <a:pt x="3391" y="1"/>
                  <a:pt x="3239" y="68"/>
                  <a:pt x="3136" y="214"/>
                </a:cubicBezTo>
                <a:lnTo>
                  <a:pt x="155" y="4468"/>
                </a:lnTo>
                <a:cubicBezTo>
                  <a:pt x="1" y="4689"/>
                  <a:pt x="50" y="4992"/>
                  <a:pt x="266" y="5153"/>
                </a:cubicBezTo>
                <a:lnTo>
                  <a:pt x="13397" y="14939"/>
                </a:lnTo>
                <a:cubicBezTo>
                  <a:pt x="13486" y="15006"/>
                  <a:pt x="13590" y="15038"/>
                  <a:pt x="13693" y="15038"/>
                </a:cubicBezTo>
                <a:cubicBezTo>
                  <a:pt x="13848" y="15038"/>
                  <a:pt x="14000" y="14966"/>
                  <a:pt x="14098" y="14832"/>
                </a:cubicBezTo>
                <a:lnTo>
                  <a:pt x="17166" y="10605"/>
                </a:lnTo>
                <a:cubicBezTo>
                  <a:pt x="17410" y="10267"/>
                  <a:pt x="17159" y="9813"/>
                  <a:pt x="16768" y="9813"/>
                </a:cubicBezTo>
                <a:cubicBezTo>
                  <a:pt x="16739" y="9813"/>
                  <a:pt x="16709" y="9816"/>
                  <a:pt x="16679" y="9821"/>
                </a:cubicBezTo>
                <a:cubicBezTo>
                  <a:pt x="15597" y="10007"/>
                  <a:pt x="14297" y="10089"/>
                  <a:pt x="13358" y="10342"/>
                </a:cubicBezTo>
                <a:cubicBezTo>
                  <a:pt x="13314" y="10354"/>
                  <a:pt x="13269" y="10359"/>
                  <a:pt x="13226" y="10359"/>
                </a:cubicBezTo>
                <a:cubicBezTo>
                  <a:pt x="12978" y="10359"/>
                  <a:pt x="12758" y="10175"/>
                  <a:pt x="12731" y="9915"/>
                </a:cubicBezTo>
                <a:cubicBezTo>
                  <a:pt x="12593" y="8580"/>
                  <a:pt x="12339" y="6625"/>
                  <a:pt x="12202" y="5596"/>
                </a:cubicBezTo>
                <a:cubicBezTo>
                  <a:pt x="12168" y="5338"/>
                  <a:pt x="11948" y="5165"/>
                  <a:pt x="11711" y="5165"/>
                </a:cubicBezTo>
                <a:cubicBezTo>
                  <a:pt x="11636" y="5165"/>
                  <a:pt x="11558" y="5182"/>
                  <a:pt x="11485" y="5220"/>
                </a:cubicBezTo>
                <a:lnTo>
                  <a:pt x="9126" y="6411"/>
                </a:lnTo>
                <a:cubicBezTo>
                  <a:pt x="9052" y="6449"/>
                  <a:pt x="8976" y="6466"/>
                  <a:pt x="8901" y="6466"/>
                </a:cubicBezTo>
                <a:cubicBezTo>
                  <a:pt x="8646" y="6466"/>
                  <a:pt x="8414" y="6267"/>
                  <a:pt x="8403" y="5987"/>
                </a:cubicBezTo>
                <a:lnTo>
                  <a:pt x="8245" y="2077"/>
                </a:lnTo>
                <a:cubicBezTo>
                  <a:pt x="8235" y="1792"/>
                  <a:pt x="8000" y="1598"/>
                  <a:pt x="7748" y="1598"/>
                </a:cubicBezTo>
                <a:cubicBezTo>
                  <a:pt x="7655" y="1598"/>
                  <a:pt x="7559" y="1625"/>
                  <a:pt x="7472" y="1683"/>
                </a:cubicBezTo>
                <a:cubicBezTo>
                  <a:pt x="6836" y="2112"/>
                  <a:pt x="5904" y="2757"/>
                  <a:pt x="5155" y="3351"/>
                </a:cubicBezTo>
                <a:cubicBezTo>
                  <a:pt x="5060" y="3426"/>
                  <a:pt x="4951" y="3460"/>
                  <a:pt x="4845" y="3460"/>
                </a:cubicBezTo>
                <a:cubicBezTo>
                  <a:pt x="4605" y="3460"/>
                  <a:pt x="4376" y="3285"/>
                  <a:pt x="4348" y="3013"/>
                </a:cubicBezTo>
                <a:cubicBezTo>
                  <a:pt x="4260" y="2169"/>
                  <a:pt x="4137" y="1192"/>
                  <a:pt x="4038" y="433"/>
                </a:cubicBezTo>
                <a:cubicBezTo>
                  <a:pt x="4002" y="160"/>
                  <a:pt x="3774" y="1"/>
                  <a:pt x="354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36" name="Google Shape;1636;p30"/>
          <p:cNvGrpSpPr/>
          <p:nvPr/>
        </p:nvGrpSpPr>
        <p:grpSpPr>
          <a:xfrm>
            <a:off x="-514224" y="3188744"/>
            <a:ext cx="2249949" cy="2454950"/>
            <a:chOff x="-473499" y="3177119"/>
            <a:chExt cx="2249949" cy="2454950"/>
          </a:xfrm>
        </p:grpSpPr>
        <p:sp>
          <p:nvSpPr>
            <p:cNvPr id="1637" name="Google Shape;1637;p30"/>
            <p:cNvSpPr/>
            <p:nvPr/>
          </p:nvSpPr>
          <p:spPr>
            <a:xfrm flipH="1">
              <a:off x="-473499" y="3775233"/>
              <a:ext cx="2249949" cy="1856836"/>
            </a:xfrm>
            <a:custGeom>
              <a:rect b="b" l="l" r="r" t="t"/>
              <a:pathLst>
                <a:path extrusionOk="0" h="38236" w="46331">
                  <a:moveTo>
                    <a:pt x="31462" y="411"/>
                  </a:moveTo>
                  <a:cubicBezTo>
                    <a:pt x="31608" y="411"/>
                    <a:pt x="31757" y="414"/>
                    <a:pt x="31905" y="422"/>
                  </a:cubicBezTo>
                  <a:cubicBezTo>
                    <a:pt x="33914" y="535"/>
                    <a:pt x="35963" y="1281"/>
                    <a:pt x="38547" y="2846"/>
                  </a:cubicBezTo>
                  <a:cubicBezTo>
                    <a:pt x="40973" y="4315"/>
                    <a:pt x="42648" y="5751"/>
                    <a:pt x="43815" y="7363"/>
                  </a:cubicBezTo>
                  <a:cubicBezTo>
                    <a:pt x="45291" y="9400"/>
                    <a:pt x="45906" y="11768"/>
                    <a:pt x="45502" y="13857"/>
                  </a:cubicBezTo>
                  <a:cubicBezTo>
                    <a:pt x="45190" y="15465"/>
                    <a:pt x="44310" y="16870"/>
                    <a:pt x="43407" y="18150"/>
                  </a:cubicBezTo>
                  <a:cubicBezTo>
                    <a:pt x="43180" y="18470"/>
                    <a:pt x="42949" y="18786"/>
                    <a:pt x="42717" y="19104"/>
                  </a:cubicBezTo>
                  <a:cubicBezTo>
                    <a:pt x="42336" y="19627"/>
                    <a:pt x="41941" y="20167"/>
                    <a:pt x="41579" y="20711"/>
                  </a:cubicBezTo>
                  <a:cubicBezTo>
                    <a:pt x="40517" y="22306"/>
                    <a:pt x="39655" y="24067"/>
                    <a:pt x="38820" y="25771"/>
                  </a:cubicBezTo>
                  <a:cubicBezTo>
                    <a:pt x="37501" y="28467"/>
                    <a:pt x="36134" y="31255"/>
                    <a:pt x="33970" y="33355"/>
                  </a:cubicBezTo>
                  <a:cubicBezTo>
                    <a:pt x="31912" y="35352"/>
                    <a:pt x="29097" y="36749"/>
                    <a:pt x="25832" y="37394"/>
                  </a:cubicBezTo>
                  <a:cubicBezTo>
                    <a:pt x="24375" y="37682"/>
                    <a:pt x="22810" y="37825"/>
                    <a:pt x="21111" y="37825"/>
                  </a:cubicBezTo>
                  <a:cubicBezTo>
                    <a:pt x="19707" y="37825"/>
                    <a:pt x="18210" y="37727"/>
                    <a:pt x="16606" y="37531"/>
                  </a:cubicBezTo>
                  <a:cubicBezTo>
                    <a:pt x="13295" y="37129"/>
                    <a:pt x="10723" y="36458"/>
                    <a:pt x="8513" y="35425"/>
                  </a:cubicBezTo>
                  <a:cubicBezTo>
                    <a:pt x="6594" y="34526"/>
                    <a:pt x="3965" y="32859"/>
                    <a:pt x="2331" y="30022"/>
                  </a:cubicBezTo>
                  <a:cubicBezTo>
                    <a:pt x="650" y="27100"/>
                    <a:pt x="427" y="23359"/>
                    <a:pt x="1748" y="20257"/>
                  </a:cubicBezTo>
                  <a:cubicBezTo>
                    <a:pt x="3071" y="17154"/>
                    <a:pt x="5926" y="14724"/>
                    <a:pt x="9200" y="13915"/>
                  </a:cubicBezTo>
                  <a:cubicBezTo>
                    <a:pt x="10794" y="13521"/>
                    <a:pt x="12481" y="13488"/>
                    <a:pt x="14111" y="13458"/>
                  </a:cubicBezTo>
                  <a:cubicBezTo>
                    <a:pt x="14784" y="13443"/>
                    <a:pt x="15479" y="13430"/>
                    <a:pt x="16162" y="13393"/>
                  </a:cubicBezTo>
                  <a:cubicBezTo>
                    <a:pt x="19746" y="13191"/>
                    <a:pt x="22140" y="12191"/>
                    <a:pt x="23479" y="10335"/>
                  </a:cubicBezTo>
                  <a:cubicBezTo>
                    <a:pt x="24292" y="9207"/>
                    <a:pt x="24545" y="7858"/>
                    <a:pt x="24787" y="6555"/>
                  </a:cubicBezTo>
                  <a:cubicBezTo>
                    <a:pt x="25002" y="5406"/>
                    <a:pt x="25225" y="4220"/>
                    <a:pt x="25835" y="3220"/>
                  </a:cubicBezTo>
                  <a:cubicBezTo>
                    <a:pt x="26894" y="1486"/>
                    <a:pt x="29070" y="411"/>
                    <a:pt x="31462" y="411"/>
                  </a:cubicBezTo>
                  <a:close/>
                  <a:moveTo>
                    <a:pt x="31461" y="1"/>
                  </a:moveTo>
                  <a:cubicBezTo>
                    <a:pt x="28929" y="1"/>
                    <a:pt x="26618" y="1152"/>
                    <a:pt x="25484" y="3006"/>
                  </a:cubicBezTo>
                  <a:cubicBezTo>
                    <a:pt x="24835" y="4070"/>
                    <a:pt x="24607" y="5295"/>
                    <a:pt x="24385" y="6480"/>
                  </a:cubicBezTo>
                  <a:cubicBezTo>
                    <a:pt x="24140" y="7797"/>
                    <a:pt x="23906" y="9041"/>
                    <a:pt x="23147" y="10096"/>
                  </a:cubicBezTo>
                  <a:cubicBezTo>
                    <a:pt x="21884" y="11844"/>
                    <a:pt x="19593" y="12789"/>
                    <a:pt x="16139" y="12983"/>
                  </a:cubicBezTo>
                  <a:cubicBezTo>
                    <a:pt x="15463" y="13020"/>
                    <a:pt x="14772" y="13035"/>
                    <a:pt x="14104" y="13048"/>
                  </a:cubicBezTo>
                  <a:cubicBezTo>
                    <a:pt x="12450" y="13078"/>
                    <a:pt x="10739" y="13111"/>
                    <a:pt x="9101" y="13517"/>
                  </a:cubicBezTo>
                  <a:cubicBezTo>
                    <a:pt x="5706" y="14358"/>
                    <a:pt x="2744" y="16879"/>
                    <a:pt x="1372" y="20095"/>
                  </a:cubicBezTo>
                  <a:cubicBezTo>
                    <a:pt x="1" y="23313"/>
                    <a:pt x="232" y="27196"/>
                    <a:pt x="1976" y="30227"/>
                  </a:cubicBezTo>
                  <a:cubicBezTo>
                    <a:pt x="3663" y="33156"/>
                    <a:pt x="6367" y="34872"/>
                    <a:pt x="8340" y="35795"/>
                  </a:cubicBezTo>
                  <a:cubicBezTo>
                    <a:pt x="10589" y="36849"/>
                    <a:pt x="13201" y="37530"/>
                    <a:pt x="16557" y="37938"/>
                  </a:cubicBezTo>
                  <a:cubicBezTo>
                    <a:pt x="18176" y="38136"/>
                    <a:pt x="19686" y="38235"/>
                    <a:pt x="21107" y="38235"/>
                  </a:cubicBezTo>
                  <a:lnTo>
                    <a:pt x="21107" y="38235"/>
                  </a:lnTo>
                  <a:cubicBezTo>
                    <a:pt x="22836" y="38235"/>
                    <a:pt x="24427" y="38088"/>
                    <a:pt x="25911" y="37795"/>
                  </a:cubicBezTo>
                  <a:cubicBezTo>
                    <a:pt x="29255" y="37136"/>
                    <a:pt x="32140" y="35702"/>
                    <a:pt x="34256" y="33648"/>
                  </a:cubicBezTo>
                  <a:cubicBezTo>
                    <a:pt x="36472" y="31500"/>
                    <a:pt x="37853" y="28679"/>
                    <a:pt x="39189" y="25952"/>
                  </a:cubicBezTo>
                  <a:cubicBezTo>
                    <a:pt x="40016" y="24261"/>
                    <a:pt x="40873" y="22510"/>
                    <a:pt x="41921" y="20938"/>
                  </a:cubicBezTo>
                  <a:cubicBezTo>
                    <a:pt x="42277" y="20402"/>
                    <a:pt x="42669" y="19866"/>
                    <a:pt x="43049" y="19346"/>
                  </a:cubicBezTo>
                  <a:cubicBezTo>
                    <a:pt x="43281" y="19027"/>
                    <a:pt x="43514" y="18708"/>
                    <a:pt x="43742" y="18387"/>
                  </a:cubicBezTo>
                  <a:cubicBezTo>
                    <a:pt x="44672" y="17071"/>
                    <a:pt x="45578" y="15619"/>
                    <a:pt x="45904" y="13935"/>
                  </a:cubicBezTo>
                  <a:cubicBezTo>
                    <a:pt x="46330" y="11735"/>
                    <a:pt x="45689" y="9251"/>
                    <a:pt x="44147" y="7123"/>
                  </a:cubicBezTo>
                  <a:cubicBezTo>
                    <a:pt x="42946" y="5464"/>
                    <a:pt x="41234" y="3993"/>
                    <a:pt x="38759" y="2496"/>
                  </a:cubicBezTo>
                  <a:cubicBezTo>
                    <a:pt x="36979" y="1418"/>
                    <a:pt x="34593" y="161"/>
                    <a:pt x="31928" y="14"/>
                  </a:cubicBezTo>
                  <a:cubicBezTo>
                    <a:pt x="31772" y="5"/>
                    <a:pt x="31616" y="1"/>
                    <a:pt x="31461" y="1"/>
                  </a:cubicBezTo>
                  <a:close/>
                  <a:moveTo>
                    <a:pt x="21107" y="38235"/>
                  </a:moveTo>
                  <a:cubicBezTo>
                    <a:pt x="21107" y="38235"/>
                    <a:pt x="21107" y="38235"/>
                    <a:pt x="21106" y="38235"/>
                  </a:cubicBezTo>
                  <a:lnTo>
                    <a:pt x="21108" y="38235"/>
                  </a:lnTo>
                  <a:cubicBezTo>
                    <a:pt x="21108" y="38235"/>
                    <a:pt x="21107" y="38235"/>
                    <a:pt x="21107" y="382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38" name="Google Shape;1638;p30"/>
            <p:cNvGrpSpPr/>
            <p:nvPr/>
          </p:nvGrpSpPr>
          <p:grpSpPr>
            <a:xfrm rot="1790492">
              <a:off x="220217" y="3345076"/>
              <a:ext cx="910793" cy="884643"/>
              <a:chOff x="470050" y="3269350"/>
              <a:chExt cx="910799" cy="884648"/>
            </a:xfrm>
          </p:grpSpPr>
          <p:sp>
            <p:nvSpPr>
              <p:cNvPr id="1639" name="Google Shape;1639;p30"/>
              <p:cNvSpPr/>
              <p:nvPr/>
            </p:nvSpPr>
            <p:spPr>
              <a:xfrm>
                <a:off x="1301766" y="3646319"/>
                <a:ext cx="79082" cy="72634"/>
              </a:xfrm>
              <a:custGeom>
                <a:rect b="b" l="l" r="r" t="t"/>
                <a:pathLst>
                  <a:path extrusionOk="0" h="1791" w="1950">
                    <a:moveTo>
                      <a:pt x="1109" y="1"/>
                    </a:moveTo>
                    <a:cubicBezTo>
                      <a:pt x="829" y="1"/>
                      <a:pt x="549" y="143"/>
                      <a:pt x="383" y="369"/>
                    </a:cubicBezTo>
                    <a:cubicBezTo>
                      <a:pt x="0" y="890"/>
                      <a:pt x="360" y="1699"/>
                      <a:pt x="995" y="1783"/>
                    </a:cubicBezTo>
                    <a:cubicBezTo>
                      <a:pt x="1031" y="1788"/>
                      <a:pt x="1067" y="1790"/>
                      <a:pt x="1104" y="1790"/>
                    </a:cubicBezTo>
                    <a:cubicBezTo>
                      <a:pt x="1400" y="1790"/>
                      <a:pt x="1701" y="1639"/>
                      <a:pt x="1791" y="1340"/>
                    </a:cubicBezTo>
                    <a:cubicBezTo>
                      <a:pt x="1801" y="1304"/>
                      <a:pt x="1808" y="1268"/>
                      <a:pt x="1813" y="1232"/>
                    </a:cubicBezTo>
                    <a:cubicBezTo>
                      <a:pt x="1945" y="1011"/>
                      <a:pt x="1950" y="733"/>
                      <a:pt x="1846" y="495"/>
                    </a:cubicBezTo>
                    <a:lnTo>
                      <a:pt x="1846" y="495"/>
                    </a:lnTo>
                    <a:lnTo>
                      <a:pt x="1844" y="496"/>
                    </a:lnTo>
                    <a:cubicBezTo>
                      <a:pt x="1722" y="216"/>
                      <a:pt x="1468" y="21"/>
                      <a:pt x="1160" y="3"/>
                    </a:cubicBezTo>
                    <a:cubicBezTo>
                      <a:pt x="1143" y="2"/>
                      <a:pt x="1126" y="1"/>
                      <a:pt x="110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0" name="Google Shape;1640;p30"/>
              <p:cNvSpPr/>
              <p:nvPr/>
            </p:nvSpPr>
            <p:spPr>
              <a:xfrm>
                <a:off x="1213639" y="3604789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0" y="686"/>
                      <a:pt x="80" y="1412"/>
                      <a:pt x="628" y="1640"/>
                    </a:cubicBezTo>
                    <a:cubicBezTo>
                      <a:pt x="739" y="1686"/>
                      <a:pt x="857" y="1703"/>
                      <a:pt x="974" y="1703"/>
                    </a:cubicBezTo>
                    <a:cubicBezTo>
                      <a:pt x="1000" y="1720"/>
                      <a:pt x="1030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8" y="1725"/>
                      <a:pt x="1399" y="1659"/>
                      <a:pt x="1530" y="1558"/>
                    </a:cubicBezTo>
                    <a:cubicBezTo>
                      <a:pt x="1538" y="1553"/>
                      <a:pt x="1547" y="1550"/>
                      <a:pt x="1554" y="1546"/>
                    </a:cubicBezTo>
                    <a:cubicBezTo>
                      <a:pt x="1567" y="1536"/>
                      <a:pt x="1575" y="1524"/>
                      <a:pt x="1586" y="1514"/>
                    </a:cubicBezTo>
                    <a:cubicBezTo>
                      <a:pt x="1590" y="1511"/>
                      <a:pt x="1593" y="1507"/>
                      <a:pt x="1598" y="1503"/>
                    </a:cubicBezTo>
                    <a:cubicBezTo>
                      <a:pt x="1642" y="1464"/>
                      <a:pt x="1680" y="1419"/>
                      <a:pt x="1710" y="1370"/>
                    </a:cubicBezTo>
                    <a:cubicBezTo>
                      <a:pt x="1784" y="1263"/>
                      <a:pt x="1836" y="1142"/>
                      <a:pt x="1849" y="1009"/>
                    </a:cubicBezTo>
                    <a:cubicBezTo>
                      <a:pt x="1852" y="993"/>
                      <a:pt x="1849" y="976"/>
                      <a:pt x="1850" y="960"/>
                    </a:cubicBezTo>
                    <a:cubicBezTo>
                      <a:pt x="1876" y="787"/>
                      <a:pt x="1856" y="607"/>
                      <a:pt x="1759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1" name="Google Shape;1641;p30"/>
              <p:cNvSpPr/>
              <p:nvPr/>
            </p:nvSpPr>
            <p:spPr>
              <a:xfrm>
                <a:off x="1145870" y="3375404"/>
                <a:ext cx="79082" cy="72553"/>
              </a:xfrm>
              <a:custGeom>
                <a:rect b="b" l="l" r="r" t="t"/>
                <a:pathLst>
                  <a:path extrusionOk="0" h="1789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8"/>
                    </a:cubicBezTo>
                    <a:cubicBezTo>
                      <a:pt x="0" y="888"/>
                      <a:pt x="360" y="1699"/>
                      <a:pt x="995" y="1781"/>
                    </a:cubicBezTo>
                    <a:cubicBezTo>
                      <a:pt x="1031" y="1786"/>
                      <a:pt x="1069" y="1788"/>
                      <a:pt x="1106" y="1788"/>
                    </a:cubicBezTo>
                    <a:cubicBezTo>
                      <a:pt x="1401" y="1788"/>
                      <a:pt x="1702" y="1638"/>
                      <a:pt x="1791" y="1339"/>
                    </a:cubicBezTo>
                    <a:cubicBezTo>
                      <a:pt x="1801" y="1303"/>
                      <a:pt x="1808" y="1267"/>
                      <a:pt x="1813" y="1231"/>
                    </a:cubicBezTo>
                    <a:cubicBezTo>
                      <a:pt x="1945" y="1009"/>
                      <a:pt x="1950" y="731"/>
                      <a:pt x="1844" y="494"/>
                    </a:cubicBezTo>
                    <a:lnTo>
                      <a:pt x="1844" y="494"/>
                    </a:lnTo>
                    <a:lnTo>
                      <a:pt x="1844" y="495"/>
                    </a:lnTo>
                    <a:cubicBezTo>
                      <a:pt x="1722" y="215"/>
                      <a:pt x="1468" y="21"/>
                      <a:pt x="1161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2" name="Google Shape;1642;p30"/>
              <p:cNvSpPr/>
              <p:nvPr/>
            </p:nvSpPr>
            <p:spPr>
              <a:xfrm>
                <a:off x="1205325" y="3466777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1"/>
                    </a:moveTo>
                    <a:cubicBezTo>
                      <a:pt x="750" y="1"/>
                      <a:pt x="529" y="83"/>
                      <a:pt x="371" y="264"/>
                    </a:cubicBezTo>
                    <a:cubicBezTo>
                      <a:pt x="0" y="685"/>
                      <a:pt x="80" y="1411"/>
                      <a:pt x="630" y="1639"/>
                    </a:cubicBezTo>
                    <a:cubicBezTo>
                      <a:pt x="739" y="1685"/>
                      <a:pt x="858" y="1702"/>
                      <a:pt x="974" y="1702"/>
                    </a:cubicBezTo>
                    <a:cubicBezTo>
                      <a:pt x="1002" y="1719"/>
                      <a:pt x="1032" y="1731"/>
                      <a:pt x="1064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40" y="1724"/>
                      <a:pt x="1399" y="1659"/>
                      <a:pt x="1531" y="1558"/>
                    </a:cubicBezTo>
                    <a:cubicBezTo>
                      <a:pt x="1539" y="1552"/>
                      <a:pt x="1549" y="1551"/>
                      <a:pt x="1556" y="1545"/>
                    </a:cubicBezTo>
                    <a:cubicBezTo>
                      <a:pt x="1567" y="1537"/>
                      <a:pt x="1576" y="1524"/>
                      <a:pt x="1586" y="1513"/>
                    </a:cubicBezTo>
                    <a:cubicBezTo>
                      <a:pt x="1591" y="1511"/>
                      <a:pt x="1595" y="1506"/>
                      <a:pt x="1599" y="1502"/>
                    </a:cubicBezTo>
                    <a:cubicBezTo>
                      <a:pt x="1644" y="1463"/>
                      <a:pt x="1681" y="1418"/>
                      <a:pt x="1710" y="1369"/>
                    </a:cubicBezTo>
                    <a:cubicBezTo>
                      <a:pt x="1785" y="1264"/>
                      <a:pt x="1836" y="1141"/>
                      <a:pt x="1850" y="1008"/>
                    </a:cubicBezTo>
                    <a:cubicBezTo>
                      <a:pt x="1852" y="993"/>
                      <a:pt x="1850" y="977"/>
                      <a:pt x="1850" y="959"/>
                    </a:cubicBezTo>
                    <a:cubicBezTo>
                      <a:pt x="1876" y="786"/>
                      <a:pt x="1857" y="607"/>
                      <a:pt x="1761" y="440"/>
                    </a:cubicBezTo>
                    <a:cubicBezTo>
                      <a:pt x="1600" y="160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3" name="Google Shape;1643;p30"/>
              <p:cNvSpPr/>
              <p:nvPr/>
            </p:nvSpPr>
            <p:spPr>
              <a:xfrm>
                <a:off x="1160633" y="3925223"/>
                <a:ext cx="79001" cy="72634"/>
              </a:xfrm>
              <a:custGeom>
                <a:rect b="b" l="l" r="r" t="t"/>
                <a:pathLst>
                  <a:path extrusionOk="0" h="1791" w="1948">
                    <a:moveTo>
                      <a:pt x="1107" y="1"/>
                    </a:moveTo>
                    <a:cubicBezTo>
                      <a:pt x="828" y="1"/>
                      <a:pt x="547" y="143"/>
                      <a:pt x="382" y="369"/>
                    </a:cubicBezTo>
                    <a:cubicBezTo>
                      <a:pt x="0" y="890"/>
                      <a:pt x="359" y="1699"/>
                      <a:pt x="994" y="1783"/>
                    </a:cubicBezTo>
                    <a:cubicBezTo>
                      <a:pt x="1030" y="1788"/>
                      <a:pt x="1066" y="1790"/>
                      <a:pt x="1103" y="1790"/>
                    </a:cubicBezTo>
                    <a:cubicBezTo>
                      <a:pt x="1398" y="1790"/>
                      <a:pt x="1700" y="1639"/>
                      <a:pt x="1791" y="1340"/>
                    </a:cubicBezTo>
                    <a:cubicBezTo>
                      <a:pt x="1801" y="1304"/>
                      <a:pt x="1808" y="1268"/>
                      <a:pt x="1812" y="1232"/>
                    </a:cubicBezTo>
                    <a:cubicBezTo>
                      <a:pt x="1945" y="1011"/>
                      <a:pt x="1948" y="733"/>
                      <a:pt x="1844" y="495"/>
                    </a:cubicBezTo>
                    <a:lnTo>
                      <a:pt x="1844" y="495"/>
                    </a:lnTo>
                    <a:lnTo>
                      <a:pt x="1844" y="496"/>
                    </a:lnTo>
                    <a:cubicBezTo>
                      <a:pt x="1721" y="216"/>
                      <a:pt x="1466" y="21"/>
                      <a:pt x="1159" y="3"/>
                    </a:cubicBezTo>
                    <a:cubicBezTo>
                      <a:pt x="1142" y="1"/>
                      <a:pt x="1125" y="1"/>
                      <a:pt x="11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4" name="Google Shape;1644;p30"/>
              <p:cNvSpPr/>
              <p:nvPr/>
            </p:nvSpPr>
            <p:spPr>
              <a:xfrm>
                <a:off x="1245759" y="3859198"/>
                <a:ext cx="89343" cy="82246"/>
              </a:xfrm>
              <a:custGeom>
                <a:rect b="b" l="l" r="r" t="t"/>
                <a:pathLst>
                  <a:path extrusionOk="0" h="2028" w="2203">
                    <a:moveTo>
                      <a:pt x="1061" y="0"/>
                    </a:moveTo>
                    <a:cubicBezTo>
                      <a:pt x="874" y="0"/>
                      <a:pt x="688" y="53"/>
                      <a:pt x="530" y="170"/>
                    </a:cubicBezTo>
                    <a:cubicBezTo>
                      <a:pt x="130" y="465"/>
                      <a:pt x="1" y="1049"/>
                      <a:pt x="311" y="1450"/>
                    </a:cubicBezTo>
                    <a:cubicBezTo>
                      <a:pt x="357" y="1580"/>
                      <a:pt x="428" y="1700"/>
                      <a:pt x="527" y="1795"/>
                    </a:cubicBezTo>
                    <a:cubicBezTo>
                      <a:pt x="695" y="1954"/>
                      <a:pt x="915" y="2027"/>
                      <a:pt x="1137" y="2027"/>
                    </a:cubicBezTo>
                    <a:cubicBezTo>
                      <a:pt x="1393" y="2027"/>
                      <a:pt x="1652" y="1929"/>
                      <a:pt x="1839" y="1750"/>
                    </a:cubicBezTo>
                    <a:cubicBezTo>
                      <a:pt x="2197" y="1405"/>
                      <a:pt x="2202" y="784"/>
                      <a:pt x="1901" y="403"/>
                    </a:cubicBezTo>
                    <a:cubicBezTo>
                      <a:pt x="1703" y="153"/>
                      <a:pt x="1380" y="0"/>
                      <a:pt x="10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5" name="Google Shape;1645;p30"/>
              <p:cNvSpPr/>
              <p:nvPr/>
            </p:nvSpPr>
            <p:spPr>
              <a:xfrm>
                <a:off x="1151710" y="3811260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0"/>
                    </a:moveTo>
                    <a:cubicBezTo>
                      <a:pt x="750" y="0"/>
                      <a:pt x="529" y="83"/>
                      <a:pt x="372" y="263"/>
                    </a:cubicBezTo>
                    <a:cubicBezTo>
                      <a:pt x="1" y="686"/>
                      <a:pt x="80" y="1411"/>
                      <a:pt x="630" y="1639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19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2" y="1557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7"/>
                      <a:pt x="1575" y="1524"/>
                      <a:pt x="1587" y="1514"/>
                    </a:cubicBezTo>
                    <a:cubicBezTo>
                      <a:pt x="1591" y="1511"/>
                      <a:pt x="1595" y="1507"/>
                      <a:pt x="1599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6" y="1264"/>
                      <a:pt x="1836" y="1142"/>
                      <a:pt x="1851" y="1009"/>
                    </a:cubicBezTo>
                    <a:cubicBezTo>
                      <a:pt x="1852" y="993"/>
                      <a:pt x="1851" y="977"/>
                      <a:pt x="1851" y="960"/>
                    </a:cubicBezTo>
                    <a:cubicBezTo>
                      <a:pt x="1877" y="787"/>
                      <a:pt x="1858" y="606"/>
                      <a:pt x="1761" y="440"/>
                    </a:cubicBezTo>
                    <a:cubicBezTo>
                      <a:pt x="1600" y="161"/>
                      <a:pt x="1283" y="0"/>
                      <a:pt x="9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6" name="Google Shape;1646;p30"/>
              <p:cNvSpPr/>
              <p:nvPr/>
            </p:nvSpPr>
            <p:spPr>
              <a:xfrm>
                <a:off x="1264496" y="3535317"/>
                <a:ext cx="79042" cy="72634"/>
              </a:xfrm>
              <a:custGeom>
                <a:rect b="b" l="l" r="r" t="t"/>
                <a:pathLst>
                  <a:path extrusionOk="0" h="1791" w="1949">
                    <a:moveTo>
                      <a:pt x="1108" y="1"/>
                    </a:moveTo>
                    <a:cubicBezTo>
                      <a:pt x="827" y="1"/>
                      <a:pt x="547" y="145"/>
                      <a:pt x="383" y="370"/>
                    </a:cubicBezTo>
                    <a:cubicBezTo>
                      <a:pt x="0" y="890"/>
                      <a:pt x="358" y="1701"/>
                      <a:pt x="993" y="1783"/>
                    </a:cubicBezTo>
                    <a:cubicBezTo>
                      <a:pt x="1030" y="1788"/>
                      <a:pt x="1067" y="1790"/>
                      <a:pt x="1105" y="1790"/>
                    </a:cubicBezTo>
                    <a:cubicBezTo>
                      <a:pt x="1400" y="1790"/>
                      <a:pt x="1700" y="1640"/>
                      <a:pt x="1789" y="1341"/>
                    </a:cubicBezTo>
                    <a:cubicBezTo>
                      <a:pt x="1801" y="1305"/>
                      <a:pt x="1808" y="1269"/>
                      <a:pt x="1813" y="1233"/>
                    </a:cubicBezTo>
                    <a:cubicBezTo>
                      <a:pt x="1945" y="1012"/>
                      <a:pt x="1948" y="734"/>
                      <a:pt x="1844" y="496"/>
                    </a:cubicBezTo>
                    <a:cubicBezTo>
                      <a:pt x="1722" y="217"/>
                      <a:pt x="1466" y="23"/>
                      <a:pt x="1159" y="2"/>
                    </a:cubicBezTo>
                    <a:cubicBezTo>
                      <a:pt x="1142" y="1"/>
                      <a:pt x="1125" y="1"/>
                      <a:pt x="11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7" name="Google Shape;1647;p30"/>
              <p:cNvSpPr/>
              <p:nvPr/>
            </p:nvSpPr>
            <p:spPr>
              <a:xfrm>
                <a:off x="1141531" y="3688173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5" y="1684"/>
                      <a:pt x="849" y="1702"/>
                      <a:pt x="961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0" y="1731"/>
                      <a:pt x="1064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39" y="1725"/>
                      <a:pt x="1399" y="1659"/>
                      <a:pt x="1530" y="1558"/>
                    </a:cubicBezTo>
                    <a:cubicBezTo>
                      <a:pt x="1539" y="1553"/>
                      <a:pt x="1547" y="1551"/>
                      <a:pt x="1555" y="1545"/>
                    </a:cubicBezTo>
                    <a:cubicBezTo>
                      <a:pt x="1568" y="1536"/>
                      <a:pt x="1575" y="1525"/>
                      <a:pt x="1586" y="1514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2" y="994"/>
                      <a:pt x="1849" y="976"/>
                      <a:pt x="1850" y="960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9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8" name="Google Shape;1648;p30"/>
              <p:cNvSpPr/>
              <p:nvPr/>
            </p:nvSpPr>
            <p:spPr>
              <a:xfrm>
                <a:off x="1252126" y="3740652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8" y="83"/>
                      <a:pt x="370" y="264"/>
                    </a:cubicBezTo>
                    <a:cubicBezTo>
                      <a:pt x="1" y="685"/>
                      <a:pt x="80" y="1411"/>
                      <a:pt x="628" y="1639"/>
                    </a:cubicBezTo>
                    <a:cubicBezTo>
                      <a:pt x="740" y="1685"/>
                      <a:pt x="858" y="1702"/>
                      <a:pt x="975" y="1702"/>
                    </a:cubicBezTo>
                    <a:cubicBezTo>
                      <a:pt x="1002" y="1719"/>
                      <a:pt x="1031" y="1731"/>
                      <a:pt x="1065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39" y="1724"/>
                      <a:pt x="1399" y="1659"/>
                      <a:pt x="1530" y="1558"/>
                    </a:cubicBezTo>
                    <a:cubicBezTo>
                      <a:pt x="1539" y="1552"/>
                      <a:pt x="1548" y="1551"/>
                      <a:pt x="1555" y="1545"/>
                    </a:cubicBezTo>
                    <a:cubicBezTo>
                      <a:pt x="1568" y="1536"/>
                      <a:pt x="1575" y="1523"/>
                      <a:pt x="1587" y="1515"/>
                    </a:cubicBezTo>
                    <a:cubicBezTo>
                      <a:pt x="1591" y="1510"/>
                      <a:pt x="1594" y="1506"/>
                      <a:pt x="1598" y="1502"/>
                    </a:cubicBezTo>
                    <a:cubicBezTo>
                      <a:pt x="1643" y="1463"/>
                      <a:pt x="1680" y="1420"/>
                      <a:pt x="1711" y="1369"/>
                    </a:cubicBezTo>
                    <a:cubicBezTo>
                      <a:pt x="1784" y="1264"/>
                      <a:pt x="1836" y="1141"/>
                      <a:pt x="1849" y="1010"/>
                    </a:cubicBezTo>
                    <a:cubicBezTo>
                      <a:pt x="1852" y="992"/>
                      <a:pt x="1849" y="977"/>
                      <a:pt x="1851" y="961"/>
                    </a:cubicBezTo>
                    <a:lnTo>
                      <a:pt x="1851" y="959"/>
                    </a:lnTo>
                    <a:cubicBezTo>
                      <a:pt x="1877" y="786"/>
                      <a:pt x="1856" y="607"/>
                      <a:pt x="1761" y="440"/>
                    </a:cubicBezTo>
                    <a:cubicBezTo>
                      <a:pt x="1599" y="160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9" name="Google Shape;1649;p30"/>
              <p:cNvSpPr/>
              <p:nvPr/>
            </p:nvSpPr>
            <p:spPr>
              <a:xfrm>
                <a:off x="1004736" y="3654308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7" y="0"/>
                    </a:moveTo>
                    <a:cubicBezTo>
                      <a:pt x="827" y="0"/>
                      <a:pt x="547" y="143"/>
                      <a:pt x="383" y="368"/>
                    </a:cubicBezTo>
                    <a:cubicBezTo>
                      <a:pt x="0" y="889"/>
                      <a:pt x="359" y="1699"/>
                      <a:pt x="994" y="1782"/>
                    </a:cubicBezTo>
                    <a:cubicBezTo>
                      <a:pt x="1030" y="1787"/>
                      <a:pt x="1067" y="1789"/>
                      <a:pt x="1103" y="1789"/>
                    </a:cubicBezTo>
                    <a:cubicBezTo>
                      <a:pt x="1398" y="1789"/>
                      <a:pt x="1700" y="1639"/>
                      <a:pt x="1791" y="1339"/>
                    </a:cubicBezTo>
                    <a:cubicBezTo>
                      <a:pt x="1801" y="1303"/>
                      <a:pt x="1808" y="1267"/>
                      <a:pt x="1812" y="1231"/>
                    </a:cubicBezTo>
                    <a:cubicBezTo>
                      <a:pt x="1945" y="1010"/>
                      <a:pt x="1948" y="732"/>
                      <a:pt x="1844" y="494"/>
                    </a:cubicBezTo>
                    <a:lnTo>
                      <a:pt x="1844" y="494"/>
                    </a:lnTo>
                    <a:lnTo>
                      <a:pt x="1844" y="495"/>
                    </a:lnTo>
                    <a:cubicBezTo>
                      <a:pt x="1722" y="215"/>
                      <a:pt x="1466" y="21"/>
                      <a:pt x="1159" y="2"/>
                    </a:cubicBezTo>
                    <a:cubicBezTo>
                      <a:pt x="1142" y="1"/>
                      <a:pt x="1124" y="0"/>
                      <a:pt x="11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0" name="Google Shape;1650;p30"/>
              <p:cNvSpPr/>
              <p:nvPr/>
            </p:nvSpPr>
            <p:spPr>
              <a:xfrm>
                <a:off x="1089863" y="3588243"/>
                <a:ext cx="89343" cy="82246"/>
              </a:xfrm>
              <a:custGeom>
                <a:rect b="b" l="l" r="r" t="t"/>
                <a:pathLst>
                  <a:path extrusionOk="0" h="2028" w="2203">
                    <a:moveTo>
                      <a:pt x="1061" y="1"/>
                    </a:moveTo>
                    <a:cubicBezTo>
                      <a:pt x="874" y="1"/>
                      <a:pt x="688" y="53"/>
                      <a:pt x="530" y="171"/>
                    </a:cubicBezTo>
                    <a:cubicBezTo>
                      <a:pt x="130" y="465"/>
                      <a:pt x="1" y="1049"/>
                      <a:pt x="311" y="1450"/>
                    </a:cubicBezTo>
                    <a:cubicBezTo>
                      <a:pt x="357" y="1579"/>
                      <a:pt x="428" y="1700"/>
                      <a:pt x="527" y="1794"/>
                    </a:cubicBezTo>
                    <a:cubicBezTo>
                      <a:pt x="695" y="1953"/>
                      <a:pt x="915" y="2027"/>
                      <a:pt x="1137" y="2027"/>
                    </a:cubicBezTo>
                    <a:cubicBezTo>
                      <a:pt x="1393" y="2027"/>
                      <a:pt x="1652" y="1929"/>
                      <a:pt x="1837" y="1751"/>
                    </a:cubicBezTo>
                    <a:cubicBezTo>
                      <a:pt x="2197" y="1406"/>
                      <a:pt x="2202" y="784"/>
                      <a:pt x="1901" y="401"/>
                    </a:cubicBezTo>
                    <a:lnTo>
                      <a:pt x="1901" y="401"/>
                    </a:lnTo>
                    <a:lnTo>
                      <a:pt x="1901" y="403"/>
                    </a:lnTo>
                    <a:cubicBezTo>
                      <a:pt x="1703" y="153"/>
                      <a:pt x="1380" y="1"/>
                      <a:pt x="10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1" name="Google Shape;1651;p30"/>
              <p:cNvSpPr/>
              <p:nvPr/>
            </p:nvSpPr>
            <p:spPr>
              <a:xfrm>
                <a:off x="916528" y="3612738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9" y="1"/>
                      <a:pt x="529" y="83"/>
                      <a:pt x="370" y="264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9" y="1686"/>
                      <a:pt x="858" y="1704"/>
                      <a:pt x="975" y="1704"/>
                    </a:cubicBezTo>
                    <a:cubicBezTo>
                      <a:pt x="1002" y="1720"/>
                      <a:pt x="1032" y="1733"/>
                      <a:pt x="1065" y="1733"/>
                    </a:cubicBezTo>
                    <a:cubicBezTo>
                      <a:pt x="1066" y="1733"/>
                      <a:pt x="1068" y="1733"/>
                      <a:pt x="1070" y="1732"/>
                    </a:cubicBezTo>
                    <a:cubicBezTo>
                      <a:pt x="1239" y="1725"/>
                      <a:pt x="1399" y="1659"/>
                      <a:pt x="1530" y="1558"/>
                    </a:cubicBezTo>
                    <a:cubicBezTo>
                      <a:pt x="1539" y="1554"/>
                      <a:pt x="1547" y="1551"/>
                      <a:pt x="1556" y="1546"/>
                    </a:cubicBezTo>
                    <a:cubicBezTo>
                      <a:pt x="1568" y="1536"/>
                      <a:pt x="1575" y="1525"/>
                      <a:pt x="1586" y="1515"/>
                    </a:cubicBezTo>
                    <a:cubicBezTo>
                      <a:pt x="1591" y="1512"/>
                      <a:pt x="1595" y="1507"/>
                      <a:pt x="1599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0" y="1010"/>
                    </a:cubicBezTo>
                    <a:cubicBezTo>
                      <a:pt x="1852" y="994"/>
                      <a:pt x="1850" y="976"/>
                      <a:pt x="1850" y="960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2" name="Google Shape;1652;p30"/>
              <p:cNvSpPr/>
              <p:nvPr/>
            </p:nvSpPr>
            <p:spPr>
              <a:xfrm>
                <a:off x="995814" y="3540305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0"/>
                    </a:moveTo>
                    <a:cubicBezTo>
                      <a:pt x="749" y="0"/>
                      <a:pt x="529" y="83"/>
                      <a:pt x="370" y="263"/>
                    </a:cubicBezTo>
                    <a:cubicBezTo>
                      <a:pt x="1" y="685"/>
                      <a:pt x="80" y="1412"/>
                      <a:pt x="630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2" y="1557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6"/>
                      <a:pt x="1575" y="1524"/>
                      <a:pt x="1587" y="1514"/>
                    </a:cubicBezTo>
                    <a:cubicBezTo>
                      <a:pt x="1591" y="1511"/>
                      <a:pt x="1595" y="1507"/>
                      <a:pt x="1600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3"/>
                      <a:pt x="1851" y="977"/>
                      <a:pt x="1851" y="960"/>
                    </a:cubicBezTo>
                    <a:cubicBezTo>
                      <a:pt x="1877" y="787"/>
                      <a:pt x="1856" y="607"/>
                      <a:pt x="1761" y="441"/>
                    </a:cubicBezTo>
                    <a:cubicBezTo>
                      <a:pt x="1600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3" name="Google Shape;1653;p30"/>
              <p:cNvSpPr/>
              <p:nvPr/>
            </p:nvSpPr>
            <p:spPr>
              <a:xfrm>
                <a:off x="707625" y="3662257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9"/>
                    </a:cubicBezTo>
                    <a:cubicBezTo>
                      <a:pt x="0" y="889"/>
                      <a:pt x="360" y="1699"/>
                      <a:pt x="995" y="1783"/>
                    </a:cubicBezTo>
                    <a:cubicBezTo>
                      <a:pt x="1030" y="1787"/>
                      <a:pt x="1067" y="1790"/>
                      <a:pt x="1103" y="1790"/>
                    </a:cubicBezTo>
                    <a:cubicBezTo>
                      <a:pt x="1399" y="1790"/>
                      <a:pt x="1701" y="1639"/>
                      <a:pt x="1791" y="1340"/>
                    </a:cubicBezTo>
                    <a:cubicBezTo>
                      <a:pt x="1801" y="1304"/>
                      <a:pt x="1808" y="1268"/>
                      <a:pt x="1813" y="1231"/>
                    </a:cubicBezTo>
                    <a:cubicBezTo>
                      <a:pt x="1945" y="1011"/>
                      <a:pt x="1950" y="732"/>
                      <a:pt x="1844" y="494"/>
                    </a:cubicBezTo>
                    <a:lnTo>
                      <a:pt x="1844" y="494"/>
                    </a:lnTo>
                    <a:lnTo>
                      <a:pt x="1844" y="496"/>
                    </a:lnTo>
                    <a:cubicBezTo>
                      <a:pt x="1722" y="216"/>
                      <a:pt x="1468" y="21"/>
                      <a:pt x="1161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4" name="Google Shape;1654;p30"/>
              <p:cNvSpPr/>
              <p:nvPr/>
            </p:nvSpPr>
            <p:spPr>
              <a:xfrm>
                <a:off x="792752" y="3596192"/>
                <a:ext cx="89424" cy="82246"/>
              </a:xfrm>
              <a:custGeom>
                <a:rect b="b" l="l" r="r" t="t"/>
                <a:pathLst>
                  <a:path extrusionOk="0" h="2028" w="2205">
                    <a:moveTo>
                      <a:pt x="1062" y="1"/>
                    </a:moveTo>
                    <a:cubicBezTo>
                      <a:pt x="874" y="1"/>
                      <a:pt x="688" y="54"/>
                      <a:pt x="530" y="171"/>
                    </a:cubicBezTo>
                    <a:cubicBezTo>
                      <a:pt x="132" y="465"/>
                      <a:pt x="1" y="1050"/>
                      <a:pt x="313" y="1451"/>
                    </a:cubicBezTo>
                    <a:cubicBezTo>
                      <a:pt x="357" y="1579"/>
                      <a:pt x="428" y="1700"/>
                      <a:pt x="529" y="1796"/>
                    </a:cubicBezTo>
                    <a:cubicBezTo>
                      <a:pt x="696" y="1954"/>
                      <a:pt x="916" y="2028"/>
                      <a:pt x="1137" y="2028"/>
                    </a:cubicBezTo>
                    <a:cubicBezTo>
                      <a:pt x="1393" y="2028"/>
                      <a:pt x="1653" y="1930"/>
                      <a:pt x="1839" y="1751"/>
                    </a:cubicBezTo>
                    <a:cubicBezTo>
                      <a:pt x="2198" y="1406"/>
                      <a:pt x="2204" y="784"/>
                      <a:pt x="1901" y="402"/>
                    </a:cubicBezTo>
                    <a:lnTo>
                      <a:pt x="1901" y="402"/>
                    </a:lnTo>
                    <a:lnTo>
                      <a:pt x="1901" y="403"/>
                    </a:lnTo>
                    <a:cubicBezTo>
                      <a:pt x="1703" y="153"/>
                      <a:pt x="1380" y="1"/>
                      <a:pt x="10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5" name="Google Shape;1655;p30"/>
              <p:cNvSpPr/>
              <p:nvPr/>
            </p:nvSpPr>
            <p:spPr>
              <a:xfrm>
                <a:off x="619417" y="3620728"/>
                <a:ext cx="76203" cy="70241"/>
              </a:xfrm>
              <a:custGeom>
                <a:rect b="b" l="l" r="r" t="t"/>
                <a:pathLst>
                  <a:path extrusionOk="0" h="1732" w="1879">
                    <a:moveTo>
                      <a:pt x="973" y="0"/>
                    </a:moveTo>
                    <a:cubicBezTo>
                      <a:pt x="750" y="0"/>
                      <a:pt x="530" y="83"/>
                      <a:pt x="372" y="263"/>
                    </a:cubicBezTo>
                    <a:cubicBezTo>
                      <a:pt x="1" y="686"/>
                      <a:pt x="82" y="1411"/>
                      <a:pt x="630" y="1639"/>
                    </a:cubicBezTo>
                    <a:cubicBezTo>
                      <a:pt x="740" y="1685"/>
                      <a:pt x="858" y="1703"/>
                      <a:pt x="976" y="1703"/>
                    </a:cubicBezTo>
                    <a:cubicBezTo>
                      <a:pt x="1002" y="1719"/>
                      <a:pt x="1032" y="1732"/>
                      <a:pt x="1065" y="1732"/>
                    </a:cubicBezTo>
                    <a:cubicBezTo>
                      <a:pt x="1067" y="1732"/>
                      <a:pt x="1068" y="1732"/>
                      <a:pt x="1070" y="1732"/>
                    </a:cubicBezTo>
                    <a:cubicBezTo>
                      <a:pt x="1240" y="1724"/>
                      <a:pt x="1401" y="1660"/>
                      <a:pt x="1532" y="1557"/>
                    </a:cubicBezTo>
                    <a:cubicBezTo>
                      <a:pt x="1539" y="1553"/>
                      <a:pt x="1549" y="1550"/>
                      <a:pt x="1556" y="1546"/>
                    </a:cubicBezTo>
                    <a:cubicBezTo>
                      <a:pt x="1569" y="1535"/>
                      <a:pt x="1577" y="1524"/>
                      <a:pt x="1588" y="1514"/>
                    </a:cubicBezTo>
                    <a:cubicBezTo>
                      <a:pt x="1593" y="1511"/>
                      <a:pt x="1595" y="1507"/>
                      <a:pt x="1600" y="1502"/>
                    </a:cubicBezTo>
                    <a:cubicBezTo>
                      <a:pt x="1644" y="1463"/>
                      <a:pt x="1682" y="1419"/>
                      <a:pt x="1712" y="1369"/>
                    </a:cubicBezTo>
                    <a:cubicBezTo>
                      <a:pt x="1786" y="1263"/>
                      <a:pt x="1836" y="1142"/>
                      <a:pt x="1851" y="1009"/>
                    </a:cubicBezTo>
                    <a:cubicBezTo>
                      <a:pt x="1854" y="993"/>
                      <a:pt x="1851" y="976"/>
                      <a:pt x="1852" y="960"/>
                    </a:cubicBezTo>
                    <a:cubicBezTo>
                      <a:pt x="1878" y="787"/>
                      <a:pt x="1858" y="606"/>
                      <a:pt x="1761" y="440"/>
                    </a:cubicBezTo>
                    <a:cubicBezTo>
                      <a:pt x="1600" y="160"/>
                      <a:pt x="1284" y="0"/>
                      <a:pt x="9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6" name="Google Shape;1656;p30"/>
              <p:cNvSpPr/>
              <p:nvPr/>
            </p:nvSpPr>
            <p:spPr>
              <a:xfrm>
                <a:off x="698784" y="3548254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9" y="1686"/>
                      <a:pt x="858" y="1703"/>
                      <a:pt x="975" y="1703"/>
                    </a:cubicBezTo>
                    <a:cubicBezTo>
                      <a:pt x="1001" y="1720"/>
                      <a:pt x="1030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3"/>
                      <a:pt x="1547" y="1551"/>
                      <a:pt x="1555" y="1546"/>
                    </a:cubicBezTo>
                    <a:cubicBezTo>
                      <a:pt x="1568" y="1536"/>
                      <a:pt x="1575" y="1525"/>
                      <a:pt x="1586" y="1514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0" y="1370"/>
                    </a:cubicBezTo>
                    <a:cubicBezTo>
                      <a:pt x="1784" y="1265"/>
                      <a:pt x="1836" y="1142"/>
                      <a:pt x="1849" y="1009"/>
                    </a:cubicBezTo>
                    <a:cubicBezTo>
                      <a:pt x="1852" y="994"/>
                      <a:pt x="1849" y="978"/>
                      <a:pt x="1850" y="960"/>
                    </a:cubicBezTo>
                    <a:cubicBezTo>
                      <a:pt x="1876" y="787"/>
                      <a:pt x="1856" y="607"/>
                      <a:pt x="1759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7" name="Google Shape;1657;p30"/>
              <p:cNvSpPr/>
              <p:nvPr/>
            </p:nvSpPr>
            <p:spPr>
              <a:xfrm>
                <a:off x="1145870" y="3375404"/>
                <a:ext cx="79082" cy="72553"/>
              </a:xfrm>
              <a:custGeom>
                <a:rect b="b" l="l" r="r" t="t"/>
                <a:pathLst>
                  <a:path extrusionOk="0" h="1789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8"/>
                    </a:cubicBezTo>
                    <a:cubicBezTo>
                      <a:pt x="0" y="888"/>
                      <a:pt x="360" y="1699"/>
                      <a:pt x="995" y="1781"/>
                    </a:cubicBezTo>
                    <a:cubicBezTo>
                      <a:pt x="1031" y="1786"/>
                      <a:pt x="1069" y="1788"/>
                      <a:pt x="1106" y="1788"/>
                    </a:cubicBezTo>
                    <a:cubicBezTo>
                      <a:pt x="1401" y="1788"/>
                      <a:pt x="1702" y="1638"/>
                      <a:pt x="1791" y="1339"/>
                    </a:cubicBezTo>
                    <a:cubicBezTo>
                      <a:pt x="1801" y="1303"/>
                      <a:pt x="1808" y="1267"/>
                      <a:pt x="1813" y="1231"/>
                    </a:cubicBezTo>
                    <a:cubicBezTo>
                      <a:pt x="1945" y="1009"/>
                      <a:pt x="1950" y="731"/>
                      <a:pt x="1844" y="494"/>
                    </a:cubicBezTo>
                    <a:lnTo>
                      <a:pt x="1844" y="494"/>
                    </a:lnTo>
                    <a:lnTo>
                      <a:pt x="1844" y="495"/>
                    </a:lnTo>
                    <a:cubicBezTo>
                      <a:pt x="1722" y="215"/>
                      <a:pt x="1468" y="21"/>
                      <a:pt x="1161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8" name="Google Shape;1658;p30"/>
              <p:cNvSpPr/>
              <p:nvPr/>
            </p:nvSpPr>
            <p:spPr>
              <a:xfrm>
                <a:off x="1057662" y="3333834"/>
                <a:ext cx="76203" cy="70282"/>
              </a:xfrm>
              <a:custGeom>
                <a:rect b="b" l="l" r="r" t="t"/>
                <a:pathLst>
                  <a:path extrusionOk="0" h="1733" w="1879">
                    <a:moveTo>
                      <a:pt x="973" y="1"/>
                    </a:moveTo>
                    <a:cubicBezTo>
                      <a:pt x="750" y="1"/>
                      <a:pt x="530" y="83"/>
                      <a:pt x="372" y="264"/>
                    </a:cubicBezTo>
                    <a:cubicBezTo>
                      <a:pt x="1" y="686"/>
                      <a:pt x="82" y="1412"/>
                      <a:pt x="630" y="1640"/>
                    </a:cubicBezTo>
                    <a:cubicBezTo>
                      <a:pt x="737" y="1685"/>
                      <a:pt x="849" y="1702"/>
                      <a:pt x="963" y="1702"/>
                    </a:cubicBezTo>
                    <a:cubicBezTo>
                      <a:pt x="967" y="1702"/>
                      <a:pt x="972" y="1702"/>
                      <a:pt x="976" y="1702"/>
                    </a:cubicBezTo>
                    <a:cubicBezTo>
                      <a:pt x="1004" y="1721"/>
                      <a:pt x="1036" y="1732"/>
                      <a:pt x="1070" y="1732"/>
                    </a:cubicBezTo>
                    <a:cubicBezTo>
                      <a:pt x="1240" y="1725"/>
                      <a:pt x="1399" y="1659"/>
                      <a:pt x="1532" y="1558"/>
                    </a:cubicBezTo>
                    <a:cubicBezTo>
                      <a:pt x="1539" y="1554"/>
                      <a:pt x="1549" y="1551"/>
                      <a:pt x="1556" y="1545"/>
                    </a:cubicBezTo>
                    <a:cubicBezTo>
                      <a:pt x="1568" y="1536"/>
                      <a:pt x="1577" y="1525"/>
                      <a:pt x="1588" y="1515"/>
                    </a:cubicBezTo>
                    <a:cubicBezTo>
                      <a:pt x="1591" y="1512"/>
                      <a:pt x="1595" y="1507"/>
                      <a:pt x="1600" y="1503"/>
                    </a:cubicBezTo>
                    <a:cubicBezTo>
                      <a:pt x="1644" y="1463"/>
                      <a:pt x="1682" y="1419"/>
                      <a:pt x="1712" y="1370"/>
                    </a:cubicBezTo>
                    <a:cubicBezTo>
                      <a:pt x="1786" y="1264"/>
                      <a:pt x="1836" y="1142"/>
                      <a:pt x="1851" y="1010"/>
                    </a:cubicBezTo>
                    <a:cubicBezTo>
                      <a:pt x="1854" y="994"/>
                      <a:pt x="1851" y="976"/>
                      <a:pt x="1852" y="960"/>
                    </a:cubicBezTo>
                    <a:cubicBezTo>
                      <a:pt x="1878" y="787"/>
                      <a:pt x="1858" y="607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9" name="Google Shape;1659;p30"/>
              <p:cNvSpPr/>
              <p:nvPr/>
            </p:nvSpPr>
            <p:spPr>
              <a:xfrm>
                <a:off x="985635" y="3417218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4"/>
                      <a:pt x="370" y="264"/>
                    </a:cubicBezTo>
                    <a:cubicBezTo>
                      <a:pt x="1" y="685"/>
                      <a:pt x="80" y="1412"/>
                      <a:pt x="628" y="1640"/>
                    </a:cubicBezTo>
                    <a:cubicBezTo>
                      <a:pt x="740" y="1686"/>
                      <a:pt x="858" y="1704"/>
                      <a:pt x="975" y="1704"/>
                    </a:cubicBezTo>
                    <a:cubicBezTo>
                      <a:pt x="1001" y="1720"/>
                      <a:pt x="1031" y="1733"/>
                      <a:pt x="1063" y="1733"/>
                    </a:cubicBezTo>
                    <a:cubicBezTo>
                      <a:pt x="1065" y="1733"/>
                      <a:pt x="1067" y="1733"/>
                      <a:pt x="1068" y="1733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7" y="1554"/>
                      <a:pt x="1548" y="1551"/>
                      <a:pt x="1555" y="1546"/>
                    </a:cubicBezTo>
                    <a:cubicBezTo>
                      <a:pt x="1568" y="1536"/>
                      <a:pt x="1575" y="1525"/>
                      <a:pt x="1587" y="1515"/>
                    </a:cubicBezTo>
                    <a:cubicBezTo>
                      <a:pt x="1591" y="1512"/>
                      <a:pt x="1594" y="1508"/>
                      <a:pt x="1598" y="1503"/>
                    </a:cubicBezTo>
                    <a:cubicBezTo>
                      <a:pt x="1643" y="1464"/>
                      <a:pt x="1680" y="1420"/>
                      <a:pt x="1711" y="1370"/>
                    </a:cubicBezTo>
                    <a:cubicBezTo>
                      <a:pt x="1784" y="1264"/>
                      <a:pt x="1835" y="1142"/>
                      <a:pt x="1849" y="1010"/>
                    </a:cubicBezTo>
                    <a:cubicBezTo>
                      <a:pt x="1852" y="994"/>
                      <a:pt x="1849" y="978"/>
                      <a:pt x="1851" y="961"/>
                    </a:cubicBezTo>
                    <a:cubicBezTo>
                      <a:pt x="1877" y="788"/>
                      <a:pt x="1856" y="607"/>
                      <a:pt x="1760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0" name="Google Shape;1660;p30"/>
              <p:cNvSpPr/>
              <p:nvPr/>
            </p:nvSpPr>
            <p:spPr>
              <a:xfrm>
                <a:off x="1096230" y="3469657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4"/>
                    </a:cubicBezTo>
                    <a:cubicBezTo>
                      <a:pt x="1" y="686"/>
                      <a:pt x="80" y="1412"/>
                      <a:pt x="629" y="1640"/>
                    </a:cubicBezTo>
                    <a:cubicBezTo>
                      <a:pt x="740" y="1686"/>
                      <a:pt x="858" y="1704"/>
                      <a:pt x="975" y="1704"/>
                    </a:cubicBezTo>
                    <a:cubicBezTo>
                      <a:pt x="1001" y="1720"/>
                      <a:pt x="1031" y="1733"/>
                      <a:pt x="1065" y="1733"/>
                    </a:cubicBezTo>
                    <a:cubicBezTo>
                      <a:pt x="1066" y="1733"/>
                      <a:pt x="1068" y="1733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4"/>
                      <a:pt x="1548" y="1551"/>
                      <a:pt x="1555" y="1546"/>
                    </a:cubicBezTo>
                    <a:cubicBezTo>
                      <a:pt x="1568" y="1536"/>
                      <a:pt x="1575" y="1525"/>
                      <a:pt x="1587" y="1515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4"/>
                      <a:pt x="1836" y="1142"/>
                      <a:pt x="1851" y="1010"/>
                    </a:cubicBezTo>
                    <a:cubicBezTo>
                      <a:pt x="1852" y="994"/>
                      <a:pt x="1849" y="978"/>
                      <a:pt x="1851" y="961"/>
                    </a:cubicBezTo>
                    <a:cubicBezTo>
                      <a:pt x="1877" y="787"/>
                      <a:pt x="1856" y="607"/>
                      <a:pt x="1760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1" name="Google Shape;1661;p30"/>
              <p:cNvSpPr/>
              <p:nvPr/>
            </p:nvSpPr>
            <p:spPr>
              <a:xfrm>
                <a:off x="848840" y="3383313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8" y="0"/>
                    </a:moveTo>
                    <a:cubicBezTo>
                      <a:pt x="827" y="0"/>
                      <a:pt x="547" y="144"/>
                      <a:pt x="383" y="370"/>
                    </a:cubicBezTo>
                    <a:cubicBezTo>
                      <a:pt x="0" y="889"/>
                      <a:pt x="358" y="1700"/>
                      <a:pt x="993" y="1782"/>
                    </a:cubicBezTo>
                    <a:cubicBezTo>
                      <a:pt x="1030" y="1787"/>
                      <a:pt x="1067" y="1790"/>
                      <a:pt x="1105" y="1790"/>
                    </a:cubicBezTo>
                    <a:cubicBezTo>
                      <a:pt x="1400" y="1790"/>
                      <a:pt x="1700" y="1639"/>
                      <a:pt x="1789" y="1341"/>
                    </a:cubicBezTo>
                    <a:cubicBezTo>
                      <a:pt x="1801" y="1305"/>
                      <a:pt x="1808" y="1269"/>
                      <a:pt x="1813" y="1231"/>
                    </a:cubicBezTo>
                    <a:cubicBezTo>
                      <a:pt x="1945" y="1010"/>
                      <a:pt x="1948" y="732"/>
                      <a:pt x="1844" y="495"/>
                    </a:cubicBezTo>
                    <a:cubicBezTo>
                      <a:pt x="1722" y="217"/>
                      <a:pt x="1466" y="22"/>
                      <a:pt x="1159" y="2"/>
                    </a:cubicBezTo>
                    <a:cubicBezTo>
                      <a:pt x="1142" y="1"/>
                      <a:pt x="1125" y="0"/>
                      <a:pt x="11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2" name="Google Shape;1662;p30"/>
              <p:cNvSpPr/>
              <p:nvPr/>
            </p:nvSpPr>
            <p:spPr>
              <a:xfrm>
                <a:off x="933967" y="3317287"/>
                <a:ext cx="89343" cy="82246"/>
              </a:xfrm>
              <a:custGeom>
                <a:rect b="b" l="l" r="r" t="t"/>
                <a:pathLst>
                  <a:path extrusionOk="0" h="2028" w="2203">
                    <a:moveTo>
                      <a:pt x="1061" y="1"/>
                    </a:moveTo>
                    <a:cubicBezTo>
                      <a:pt x="874" y="1"/>
                      <a:pt x="688" y="54"/>
                      <a:pt x="530" y="171"/>
                    </a:cubicBezTo>
                    <a:cubicBezTo>
                      <a:pt x="131" y="465"/>
                      <a:pt x="1" y="1050"/>
                      <a:pt x="311" y="1451"/>
                    </a:cubicBezTo>
                    <a:cubicBezTo>
                      <a:pt x="357" y="1579"/>
                      <a:pt x="428" y="1700"/>
                      <a:pt x="527" y="1796"/>
                    </a:cubicBezTo>
                    <a:cubicBezTo>
                      <a:pt x="695" y="1954"/>
                      <a:pt x="915" y="2028"/>
                      <a:pt x="1137" y="2028"/>
                    </a:cubicBezTo>
                    <a:cubicBezTo>
                      <a:pt x="1393" y="2028"/>
                      <a:pt x="1652" y="1930"/>
                      <a:pt x="1839" y="1751"/>
                    </a:cubicBezTo>
                    <a:cubicBezTo>
                      <a:pt x="2197" y="1406"/>
                      <a:pt x="2203" y="784"/>
                      <a:pt x="1901" y="402"/>
                    </a:cubicBezTo>
                    <a:lnTo>
                      <a:pt x="1901" y="402"/>
                    </a:lnTo>
                    <a:lnTo>
                      <a:pt x="1901" y="403"/>
                    </a:lnTo>
                    <a:cubicBezTo>
                      <a:pt x="1703" y="153"/>
                      <a:pt x="1380" y="1"/>
                      <a:pt x="10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3" name="Google Shape;1663;p30"/>
              <p:cNvSpPr/>
              <p:nvPr/>
            </p:nvSpPr>
            <p:spPr>
              <a:xfrm>
                <a:off x="760632" y="3341824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9" y="83"/>
                      <a:pt x="370" y="263"/>
                    </a:cubicBezTo>
                    <a:cubicBezTo>
                      <a:pt x="1" y="684"/>
                      <a:pt x="80" y="1411"/>
                      <a:pt x="628" y="1639"/>
                    </a:cubicBezTo>
                    <a:cubicBezTo>
                      <a:pt x="735" y="1684"/>
                      <a:pt x="849" y="1701"/>
                      <a:pt x="961" y="1701"/>
                    </a:cubicBezTo>
                    <a:cubicBezTo>
                      <a:pt x="966" y="1701"/>
                      <a:pt x="970" y="1701"/>
                      <a:pt x="975" y="1701"/>
                    </a:cubicBezTo>
                    <a:cubicBezTo>
                      <a:pt x="1004" y="1720"/>
                      <a:pt x="1035" y="1732"/>
                      <a:pt x="1070" y="1732"/>
                    </a:cubicBezTo>
                    <a:cubicBezTo>
                      <a:pt x="1239" y="1724"/>
                      <a:pt x="1399" y="1658"/>
                      <a:pt x="1530" y="1557"/>
                    </a:cubicBezTo>
                    <a:cubicBezTo>
                      <a:pt x="1539" y="1553"/>
                      <a:pt x="1548" y="1550"/>
                      <a:pt x="1555" y="1544"/>
                    </a:cubicBezTo>
                    <a:cubicBezTo>
                      <a:pt x="1568" y="1535"/>
                      <a:pt x="1575" y="1524"/>
                      <a:pt x="1586" y="1514"/>
                    </a:cubicBezTo>
                    <a:cubicBezTo>
                      <a:pt x="1591" y="1511"/>
                      <a:pt x="1595" y="1507"/>
                      <a:pt x="1598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3"/>
                      <a:pt x="1849" y="976"/>
                      <a:pt x="1851" y="960"/>
                    </a:cubicBezTo>
                    <a:cubicBezTo>
                      <a:pt x="1877" y="787"/>
                      <a:pt x="1856" y="606"/>
                      <a:pt x="1761" y="440"/>
                    </a:cubicBezTo>
                    <a:cubicBezTo>
                      <a:pt x="1600" y="160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4" name="Google Shape;1664;p30"/>
              <p:cNvSpPr/>
              <p:nvPr/>
            </p:nvSpPr>
            <p:spPr>
              <a:xfrm>
                <a:off x="688564" y="3425207"/>
                <a:ext cx="76081" cy="70241"/>
              </a:xfrm>
              <a:custGeom>
                <a:rect b="b" l="l" r="r" t="t"/>
                <a:pathLst>
                  <a:path extrusionOk="0" h="1732" w="1876">
                    <a:moveTo>
                      <a:pt x="972" y="0"/>
                    </a:moveTo>
                    <a:cubicBezTo>
                      <a:pt x="748" y="0"/>
                      <a:pt x="528" y="83"/>
                      <a:pt x="369" y="263"/>
                    </a:cubicBezTo>
                    <a:cubicBezTo>
                      <a:pt x="0" y="684"/>
                      <a:pt x="79" y="1412"/>
                      <a:pt x="629" y="1640"/>
                    </a:cubicBezTo>
                    <a:cubicBezTo>
                      <a:pt x="735" y="1684"/>
                      <a:pt x="848" y="1702"/>
                      <a:pt x="961" y="1702"/>
                    </a:cubicBezTo>
                    <a:cubicBezTo>
                      <a:pt x="965" y="1702"/>
                      <a:pt x="970" y="1702"/>
                      <a:pt x="974" y="1702"/>
                    </a:cubicBezTo>
                    <a:cubicBezTo>
                      <a:pt x="1003" y="1720"/>
                      <a:pt x="1035" y="1732"/>
                      <a:pt x="1069" y="1732"/>
                    </a:cubicBezTo>
                    <a:cubicBezTo>
                      <a:pt x="1240" y="1725"/>
                      <a:pt x="1398" y="1658"/>
                      <a:pt x="1530" y="1557"/>
                    </a:cubicBezTo>
                    <a:cubicBezTo>
                      <a:pt x="1538" y="1553"/>
                      <a:pt x="1547" y="1550"/>
                      <a:pt x="1556" y="1546"/>
                    </a:cubicBezTo>
                    <a:cubicBezTo>
                      <a:pt x="1567" y="1536"/>
                      <a:pt x="1574" y="1524"/>
                      <a:pt x="1586" y="1514"/>
                    </a:cubicBezTo>
                    <a:cubicBezTo>
                      <a:pt x="1590" y="1511"/>
                      <a:pt x="1594" y="1507"/>
                      <a:pt x="1599" y="1502"/>
                    </a:cubicBezTo>
                    <a:cubicBezTo>
                      <a:pt x="1642" y="1463"/>
                      <a:pt x="1680" y="1419"/>
                      <a:pt x="1710" y="1370"/>
                    </a:cubicBezTo>
                    <a:cubicBezTo>
                      <a:pt x="1783" y="1263"/>
                      <a:pt x="1835" y="1142"/>
                      <a:pt x="1850" y="1009"/>
                    </a:cubicBezTo>
                    <a:cubicBezTo>
                      <a:pt x="1851" y="993"/>
                      <a:pt x="1850" y="977"/>
                      <a:pt x="1850" y="960"/>
                    </a:cubicBezTo>
                    <a:cubicBezTo>
                      <a:pt x="1876" y="787"/>
                      <a:pt x="1856" y="606"/>
                      <a:pt x="1760" y="440"/>
                    </a:cubicBezTo>
                    <a:cubicBezTo>
                      <a:pt x="1599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5" name="Google Shape;1665;p30"/>
              <p:cNvSpPr/>
              <p:nvPr/>
            </p:nvSpPr>
            <p:spPr>
              <a:xfrm>
                <a:off x="839918" y="3269350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9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7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3"/>
                      <a:pt x="1548" y="1551"/>
                      <a:pt x="1555" y="1546"/>
                    </a:cubicBezTo>
                    <a:cubicBezTo>
                      <a:pt x="1568" y="1536"/>
                      <a:pt x="1575" y="1525"/>
                      <a:pt x="1587" y="1514"/>
                    </a:cubicBezTo>
                    <a:cubicBezTo>
                      <a:pt x="1591" y="1512"/>
                      <a:pt x="1595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4"/>
                      <a:pt x="1849" y="978"/>
                      <a:pt x="1851" y="960"/>
                    </a:cubicBezTo>
                    <a:cubicBezTo>
                      <a:pt x="1877" y="787"/>
                      <a:pt x="1856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6" name="Google Shape;1666;p30"/>
              <p:cNvSpPr/>
              <p:nvPr/>
            </p:nvSpPr>
            <p:spPr>
              <a:xfrm>
                <a:off x="799160" y="3477646"/>
                <a:ext cx="76081" cy="70241"/>
              </a:xfrm>
              <a:custGeom>
                <a:rect b="b" l="l" r="r" t="t"/>
                <a:pathLst>
                  <a:path extrusionOk="0" h="1732" w="1876">
                    <a:moveTo>
                      <a:pt x="972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0" y="686"/>
                      <a:pt x="80" y="1411"/>
                      <a:pt x="628" y="1639"/>
                    </a:cubicBezTo>
                    <a:cubicBezTo>
                      <a:pt x="739" y="1686"/>
                      <a:pt x="857" y="1703"/>
                      <a:pt x="974" y="1703"/>
                    </a:cubicBezTo>
                    <a:cubicBezTo>
                      <a:pt x="1002" y="1719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69" y="1732"/>
                    </a:cubicBezTo>
                    <a:cubicBezTo>
                      <a:pt x="1238" y="1725"/>
                      <a:pt x="1398" y="1660"/>
                      <a:pt x="1530" y="1557"/>
                    </a:cubicBezTo>
                    <a:cubicBezTo>
                      <a:pt x="1538" y="1553"/>
                      <a:pt x="1547" y="1550"/>
                      <a:pt x="1556" y="1546"/>
                    </a:cubicBezTo>
                    <a:cubicBezTo>
                      <a:pt x="1567" y="1535"/>
                      <a:pt x="1574" y="1524"/>
                      <a:pt x="1586" y="1514"/>
                    </a:cubicBezTo>
                    <a:cubicBezTo>
                      <a:pt x="1590" y="1511"/>
                      <a:pt x="1595" y="1507"/>
                      <a:pt x="1599" y="1502"/>
                    </a:cubicBezTo>
                    <a:cubicBezTo>
                      <a:pt x="1642" y="1463"/>
                      <a:pt x="1680" y="1419"/>
                      <a:pt x="1710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1" y="993"/>
                      <a:pt x="1850" y="977"/>
                      <a:pt x="1850" y="960"/>
                    </a:cubicBezTo>
                    <a:cubicBezTo>
                      <a:pt x="1876" y="787"/>
                      <a:pt x="1856" y="606"/>
                      <a:pt x="1761" y="440"/>
                    </a:cubicBezTo>
                    <a:cubicBezTo>
                      <a:pt x="1599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7" name="Google Shape;1667;p30"/>
              <p:cNvSpPr/>
              <p:nvPr/>
            </p:nvSpPr>
            <p:spPr>
              <a:xfrm>
                <a:off x="908295" y="3474685"/>
                <a:ext cx="76081" cy="70282"/>
              </a:xfrm>
              <a:custGeom>
                <a:rect b="b" l="l" r="r" t="t"/>
                <a:pathLst>
                  <a:path extrusionOk="0" h="1733" w="1876">
                    <a:moveTo>
                      <a:pt x="971" y="1"/>
                    </a:moveTo>
                    <a:cubicBezTo>
                      <a:pt x="748" y="1"/>
                      <a:pt x="527" y="83"/>
                      <a:pt x="370" y="264"/>
                    </a:cubicBezTo>
                    <a:cubicBezTo>
                      <a:pt x="0" y="686"/>
                      <a:pt x="80" y="1412"/>
                      <a:pt x="628" y="1640"/>
                    </a:cubicBezTo>
                    <a:cubicBezTo>
                      <a:pt x="739" y="1686"/>
                      <a:pt x="857" y="1704"/>
                      <a:pt x="974" y="1704"/>
                    </a:cubicBezTo>
                    <a:cubicBezTo>
                      <a:pt x="1002" y="1720"/>
                      <a:pt x="1030" y="1733"/>
                      <a:pt x="1064" y="1733"/>
                    </a:cubicBezTo>
                    <a:cubicBezTo>
                      <a:pt x="1066" y="1733"/>
                      <a:pt x="1068" y="1733"/>
                      <a:pt x="1069" y="1733"/>
                    </a:cubicBezTo>
                    <a:cubicBezTo>
                      <a:pt x="1238" y="1725"/>
                      <a:pt x="1398" y="1660"/>
                      <a:pt x="1530" y="1558"/>
                    </a:cubicBezTo>
                    <a:cubicBezTo>
                      <a:pt x="1538" y="1554"/>
                      <a:pt x="1547" y="1551"/>
                      <a:pt x="1554" y="1546"/>
                    </a:cubicBezTo>
                    <a:cubicBezTo>
                      <a:pt x="1567" y="1536"/>
                      <a:pt x="1574" y="1525"/>
                      <a:pt x="1586" y="1515"/>
                    </a:cubicBezTo>
                    <a:cubicBezTo>
                      <a:pt x="1590" y="1512"/>
                      <a:pt x="1593" y="1507"/>
                      <a:pt x="1598" y="1503"/>
                    </a:cubicBezTo>
                    <a:cubicBezTo>
                      <a:pt x="1642" y="1464"/>
                      <a:pt x="1680" y="1419"/>
                      <a:pt x="1710" y="1370"/>
                    </a:cubicBezTo>
                    <a:cubicBezTo>
                      <a:pt x="1784" y="1264"/>
                      <a:pt x="1836" y="1142"/>
                      <a:pt x="1850" y="1010"/>
                    </a:cubicBezTo>
                    <a:cubicBezTo>
                      <a:pt x="1851" y="994"/>
                      <a:pt x="1849" y="978"/>
                      <a:pt x="1850" y="961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8" name="Google Shape;1668;p30"/>
              <p:cNvSpPr/>
              <p:nvPr/>
            </p:nvSpPr>
            <p:spPr>
              <a:xfrm>
                <a:off x="551729" y="3391262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10" y="0"/>
                    </a:moveTo>
                    <a:cubicBezTo>
                      <a:pt x="829" y="0"/>
                      <a:pt x="549" y="144"/>
                      <a:pt x="383" y="370"/>
                    </a:cubicBezTo>
                    <a:cubicBezTo>
                      <a:pt x="1" y="889"/>
                      <a:pt x="360" y="1700"/>
                      <a:pt x="995" y="1782"/>
                    </a:cubicBezTo>
                    <a:cubicBezTo>
                      <a:pt x="1032" y="1787"/>
                      <a:pt x="1069" y="1790"/>
                      <a:pt x="1107" y="1790"/>
                    </a:cubicBezTo>
                    <a:cubicBezTo>
                      <a:pt x="1402" y="1790"/>
                      <a:pt x="1702" y="1639"/>
                      <a:pt x="1791" y="1341"/>
                    </a:cubicBezTo>
                    <a:cubicBezTo>
                      <a:pt x="1801" y="1305"/>
                      <a:pt x="1808" y="1269"/>
                      <a:pt x="1813" y="1231"/>
                    </a:cubicBezTo>
                    <a:cubicBezTo>
                      <a:pt x="1946" y="1011"/>
                      <a:pt x="1950" y="732"/>
                      <a:pt x="1845" y="495"/>
                    </a:cubicBezTo>
                    <a:cubicBezTo>
                      <a:pt x="1722" y="217"/>
                      <a:pt x="1468" y="22"/>
                      <a:pt x="1161" y="2"/>
                    </a:cubicBezTo>
                    <a:cubicBezTo>
                      <a:pt x="1144" y="1"/>
                      <a:pt x="1127" y="0"/>
                      <a:pt x="11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9" name="Google Shape;1669;p30"/>
              <p:cNvSpPr/>
              <p:nvPr/>
            </p:nvSpPr>
            <p:spPr>
              <a:xfrm>
                <a:off x="636856" y="3325277"/>
                <a:ext cx="89424" cy="82246"/>
              </a:xfrm>
              <a:custGeom>
                <a:rect b="b" l="l" r="r" t="t"/>
                <a:pathLst>
                  <a:path extrusionOk="0" h="2028" w="2205">
                    <a:moveTo>
                      <a:pt x="1062" y="0"/>
                    </a:moveTo>
                    <a:cubicBezTo>
                      <a:pt x="874" y="0"/>
                      <a:pt x="688" y="53"/>
                      <a:pt x="531" y="170"/>
                    </a:cubicBezTo>
                    <a:cubicBezTo>
                      <a:pt x="132" y="464"/>
                      <a:pt x="1" y="1049"/>
                      <a:pt x="313" y="1450"/>
                    </a:cubicBezTo>
                    <a:cubicBezTo>
                      <a:pt x="357" y="1578"/>
                      <a:pt x="428" y="1700"/>
                      <a:pt x="529" y="1795"/>
                    </a:cubicBezTo>
                    <a:cubicBezTo>
                      <a:pt x="696" y="1953"/>
                      <a:pt x="916" y="2027"/>
                      <a:pt x="1137" y="2027"/>
                    </a:cubicBezTo>
                    <a:cubicBezTo>
                      <a:pt x="1393" y="2027"/>
                      <a:pt x="1653" y="1929"/>
                      <a:pt x="1839" y="1750"/>
                    </a:cubicBezTo>
                    <a:cubicBezTo>
                      <a:pt x="2199" y="1405"/>
                      <a:pt x="2204" y="783"/>
                      <a:pt x="1901" y="401"/>
                    </a:cubicBezTo>
                    <a:lnTo>
                      <a:pt x="1901" y="401"/>
                    </a:lnTo>
                    <a:lnTo>
                      <a:pt x="1901" y="402"/>
                    </a:lnTo>
                    <a:cubicBezTo>
                      <a:pt x="1703" y="153"/>
                      <a:pt x="1380" y="0"/>
                      <a:pt x="10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0" name="Google Shape;1670;p30"/>
              <p:cNvSpPr/>
              <p:nvPr/>
            </p:nvSpPr>
            <p:spPr>
              <a:xfrm>
                <a:off x="611184" y="3482675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8" y="83"/>
                      <a:pt x="370" y="263"/>
                    </a:cubicBezTo>
                    <a:cubicBezTo>
                      <a:pt x="1" y="686"/>
                      <a:pt x="80" y="1411"/>
                      <a:pt x="630" y="1639"/>
                    </a:cubicBezTo>
                    <a:cubicBezTo>
                      <a:pt x="739" y="1686"/>
                      <a:pt x="858" y="1703"/>
                      <a:pt x="974" y="1703"/>
                    </a:cubicBezTo>
                    <a:cubicBezTo>
                      <a:pt x="1002" y="1719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1" y="1557"/>
                    </a:cubicBezTo>
                    <a:cubicBezTo>
                      <a:pt x="1539" y="1553"/>
                      <a:pt x="1547" y="1550"/>
                      <a:pt x="1556" y="1546"/>
                    </a:cubicBezTo>
                    <a:cubicBezTo>
                      <a:pt x="1568" y="1536"/>
                      <a:pt x="1575" y="1524"/>
                      <a:pt x="1586" y="1514"/>
                    </a:cubicBezTo>
                    <a:cubicBezTo>
                      <a:pt x="1591" y="1511"/>
                      <a:pt x="1595" y="1507"/>
                      <a:pt x="1599" y="1502"/>
                    </a:cubicBezTo>
                    <a:cubicBezTo>
                      <a:pt x="1643" y="1463"/>
                      <a:pt x="1680" y="1419"/>
                      <a:pt x="1710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2" y="993"/>
                      <a:pt x="1850" y="977"/>
                      <a:pt x="1850" y="960"/>
                    </a:cubicBezTo>
                    <a:cubicBezTo>
                      <a:pt x="1876" y="787"/>
                      <a:pt x="1856" y="606"/>
                      <a:pt x="1761" y="440"/>
                    </a:cubicBezTo>
                    <a:cubicBezTo>
                      <a:pt x="1600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1" name="Google Shape;1671;p30"/>
              <p:cNvSpPr/>
              <p:nvPr/>
            </p:nvSpPr>
            <p:spPr>
              <a:xfrm>
                <a:off x="1009928" y="4067737"/>
                <a:ext cx="76162" cy="70282"/>
              </a:xfrm>
              <a:custGeom>
                <a:rect b="b" l="l" r="r" t="t"/>
                <a:pathLst>
                  <a:path extrusionOk="0" h="1733" w="1878">
                    <a:moveTo>
                      <a:pt x="972" y="1"/>
                    </a:moveTo>
                    <a:cubicBezTo>
                      <a:pt x="749" y="1"/>
                      <a:pt x="529" y="83"/>
                      <a:pt x="371" y="263"/>
                    </a:cubicBezTo>
                    <a:cubicBezTo>
                      <a:pt x="1" y="686"/>
                      <a:pt x="81" y="1412"/>
                      <a:pt x="630" y="1640"/>
                    </a:cubicBezTo>
                    <a:cubicBezTo>
                      <a:pt x="739" y="1686"/>
                      <a:pt x="859" y="1703"/>
                      <a:pt x="976" y="1703"/>
                    </a:cubicBezTo>
                    <a:cubicBezTo>
                      <a:pt x="1002" y="1720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400" y="1660"/>
                      <a:pt x="1531" y="1558"/>
                    </a:cubicBezTo>
                    <a:cubicBezTo>
                      <a:pt x="1539" y="1553"/>
                      <a:pt x="1549" y="1550"/>
                      <a:pt x="1556" y="1546"/>
                    </a:cubicBezTo>
                    <a:cubicBezTo>
                      <a:pt x="1569" y="1537"/>
                      <a:pt x="1576" y="1524"/>
                      <a:pt x="1588" y="1514"/>
                    </a:cubicBezTo>
                    <a:cubicBezTo>
                      <a:pt x="1592" y="1511"/>
                      <a:pt x="1595" y="1507"/>
                      <a:pt x="1599" y="1503"/>
                    </a:cubicBezTo>
                    <a:cubicBezTo>
                      <a:pt x="1644" y="1464"/>
                      <a:pt x="1682" y="1419"/>
                      <a:pt x="1712" y="1370"/>
                    </a:cubicBezTo>
                    <a:cubicBezTo>
                      <a:pt x="1785" y="1263"/>
                      <a:pt x="1836" y="1142"/>
                      <a:pt x="1850" y="1009"/>
                    </a:cubicBezTo>
                    <a:cubicBezTo>
                      <a:pt x="1853" y="993"/>
                      <a:pt x="1850" y="978"/>
                      <a:pt x="1852" y="960"/>
                    </a:cubicBezTo>
                    <a:cubicBezTo>
                      <a:pt x="1878" y="787"/>
                      <a:pt x="1858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2" name="Google Shape;1672;p30"/>
              <p:cNvSpPr/>
              <p:nvPr/>
            </p:nvSpPr>
            <p:spPr>
              <a:xfrm>
                <a:off x="736460" y="4083716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3" y="1"/>
                    </a:moveTo>
                    <a:cubicBezTo>
                      <a:pt x="750" y="1"/>
                      <a:pt x="530" y="84"/>
                      <a:pt x="372" y="265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2" y="1559"/>
                    </a:cubicBezTo>
                    <a:cubicBezTo>
                      <a:pt x="1539" y="1553"/>
                      <a:pt x="1549" y="1552"/>
                      <a:pt x="1556" y="1546"/>
                    </a:cubicBezTo>
                    <a:cubicBezTo>
                      <a:pt x="1568" y="1537"/>
                      <a:pt x="1576" y="1524"/>
                      <a:pt x="1587" y="1516"/>
                    </a:cubicBezTo>
                    <a:cubicBezTo>
                      <a:pt x="1591" y="1511"/>
                      <a:pt x="1595" y="1507"/>
                      <a:pt x="1600" y="1503"/>
                    </a:cubicBezTo>
                    <a:cubicBezTo>
                      <a:pt x="1643" y="1464"/>
                      <a:pt x="1682" y="1420"/>
                      <a:pt x="1711" y="1370"/>
                    </a:cubicBezTo>
                    <a:cubicBezTo>
                      <a:pt x="1786" y="1265"/>
                      <a:pt x="1836" y="1142"/>
                      <a:pt x="1851" y="1011"/>
                    </a:cubicBezTo>
                    <a:cubicBezTo>
                      <a:pt x="1852" y="993"/>
                      <a:pt x="1851" y="977"/>
                      <a:pt x="1851" y="962"/>
                    </a:cubicBezTo>
                    <a:lnTo>
                      <a:pt x="1851" y="960"/>
                    </a:lnTo>
                    <a:cubicBezTo>
                      <a:pt x="1877" y="787"/>
                      <a:pt x="1856" y="608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3" name="Google Shape;1673;p30"/>
              <p:cNvSpPr/>
              <p:nvPr/>
            </p:nvSpPr>
            <p:spPr>
              <a:xfrm>
                <a:off x="1160633" y="3925223"/>
                <a:ext cx="79001" cy="72634"/>
              </a:xfrm>
              <a:custGeom>
                <a:rect b="b" l="l" r="r" t="t"/>
                <a:pathLst>
                  <a:path extrusionOk="0" h="1791" w="1948">
                    <a:moveTo>
                      <a:pt x="1107" y="1"/>
                    </a:moveTo>
                    <a:cubicBezTo>
                      <a:pt x="828" y="1"/>
                      <a:pt x="547" y="143"/>
                      <a:pt x="382" y="369"/>
                    </a:cubicBezTo>
                    <a:cubicBezTo>
                      <a:pt x="0" y="890"/>
                      <a:pt x="359" y="1699"/>
                      <a:pt x="994" y="1783"/>
                    </a:cubicBezTo>
                    <a:cubicBezTo>
                      <a:pt x="1030" y="1788"/>
                      <a:pt x="1066" y="1790"/>
                      <a:pt x="1103" y="1790"/>
                    </a:cubicBezTo>
                    <a:cubicBezTo>
                      <a:pt x="1398" y="1790"/>
                      <a:pt x="1700" y="1639"/>
                      <a:pt x="1791" y="1340"/>
                    </a:cubicBezTo>
                    <a:cubicBezTo>
                      <a:pt x="1801" y="1304"/>
                      <a:pt x="1808" y="1268"/>
                      <a:pt x="1812" y="1232"/>
                    </a:cubicBezTo>
                    <a:cubicBezTo>
                      <a:pt x="1945" y="1011"/>
                      <a:pt x="1948" y="733"/>
                      <a:pt x="1844" y="495"/>
                    </a:cubicBezTo>
                    <a:lnTo>
                      <a:pt x="1844" y="495"/>
                    </a:lnTo>
                    <a:lnTo>
                      <a:pt x="1844" y="496"/>
                    </a:lnTo>
                    <a:cubicBezTo>
                      <a:pt x="1721" y="216"/>
                      <a:pt x="1466" y="21"/>
                      <a:pt x="1159" y="3"/>
                    </a:cubicBezTo>
                    <a:cubicBezTo>
                      <a:pt x="1142" y="1"/>
                      <a:pt x="1125" y="1"/>
                      <a:pt x="11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4" name="Google Shape;1674;p30"/>
              <p:cNvSpPr/>
              <p:nvPr/>
            </p:nvSpPr>
            <p:spPr>
              <a:xfrm>
                <a:off x="1072424" y="3883694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9" y="1"/>
                      <a:pt x="529" y="83"/>
                      <a:pt x="371" y="263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39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59"/>
                      <a:pt x="1532" y="1558"/>
                    </a:cubicBezTo>
                    <a:cubicBezTo>
                      <a:pt x="1539" y="1553"/>
                      <a:pt x="1547" y="1550"/>
                      <a:pt x="1556" y="1545"/>
                    </a:cubicBezTo>
                    <a:cubicBezTo>
                      <a:pt x="1568" y="1536"/>
                      <a:pt x="1575" y="1524"/>
                      <a:pt x="1586" y="1514"/>
                    </a:cubicBezTo>
                    <a:cubicBezTo>
                      <a:pt x="1591" y="1511"/>
                      <a:pt x="1595" y="1507"/>
                      <a:pt x="1599" y="1503"/>
                    </a:cubicBezTo>
                    <a:cubicBezTo>
                      <a:pt x="1643" y="1464"/>
                      <a:pt x="1680" y="1419"/>
                      <a:pt x="1710" y="1370"/>
                    </a:cubicBezTo>
                    <a:cubicBezTo>
                      <a:pt x="1785" y="1263"/>
                      <a:pt x="1836" y="1142"/>
                      <a:pt x="1850" y="1009"/>
                    </a:cubicBezTo>
                    <a:cubicBezTo>
                      <a:pt x="1852" y="993"/>
                      <a:pt x="1850" y="978"/>
                      <a:pt x="1850" y="960"/>
                    </a:cubicBezTo>
                    <a:cubicBezTo>
                      <a:pt x="1876" y="787"/>
                      <a:pt x="1858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5" name="Google Shape;1675;p30"/>
              <p:cNvSpPr/>
              <p:nvPr/>
            </p:nvSpPr>
            <p:spPr>
              <a:xfrm>
                <a:off x="1000316" y="3967077"/>
                <a:ext cx="76203" cy="70282"/>
              </a:xfrm>
              <a:custGeom>
                <a:rect b="b" l="l" r="r" t="t"/>
                <a:pathLst>
                  <a:path extrusionOk="0" h="1733" w="1879">
                    <a:moveTo>
                      <a:pt x="973" y="1"/>
                    </a:moveTo>
                    <a:cubicBezTo>
                      <a:pt x="750" y="1"/>
                      <a:pt x="530" y="83"/>
                      <a:pt x="372" y="263"/>
                    </a:cubicBezTo>
                    <a:cubicBezTo>
                      <a:pt x="1" y="686"/>
                      <a:pt x="82" y="1412"/>
                      <a:pt x="630" y="1640"/>
                    </a:cubicBezTo>
                    <a:cubicBezTo>
                      <a:pt x="740" y="1686"/>
                      <a:pt x="858" y="1703"/>
                      <a:pt x="976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7" y="1732"/>
                      <a:pt x="1068" y="1732"/>
                      <a:pt x="1070" y="1732"/>
                    </a:cubicBezTo>
                    <a:cubicBezTo>
                      <a:pt x="1240" y="1725"/>
                      <a:pt x="1399" y="1659"/>
                      <a:pt x="1532" y="1558"/>
                    </a:cubicBezTo>
                    <a:cubicBezTo>
                      <a:pt x="1539" y="1553"/>
                      <a:pt x="1549" y="1551"/>
                      <a:pt x="1556" y="1545"/>
                    </a:cubicBezTo>
                    <a:cubicBezTo>
                      <a:pt x="1568" y="1536"/>
                      <a:pt x="1577" y="1525"/>
                      <a:pt x="1587" y="1514"/>
                    </a:cubicBezTo>
                    <a:cubicBezTo>
                      <a:pt x="1591" y="1512"/>
                      <a:pt x="1595" y="1507"/>
                      <a:pt x="1600" y="1503"/>
                    </a:cubicBezTo>
                    <a:cubicBezTo>
                      <a:pt x="1644" y="1464"/>
                      <a:pt x="1682" y="1419"/>
                      <a:pt x="1711" y="1370"/>
                    </a:cubicBezTo>
                    <a:cubicBezTo>
                      <a:pt x="1786" y="1263"/>
                      <a:pt x="1836" y="1142"/>
                      <a:pt x="1851" y="1009"/>
                    </a:cubicBezTo>
                    <a:cubicBezTo>
                      <a:pt x="1852" y="994"/>
                      <a:pt x="1851" y="976"/>
                      <a:pt x="1851" y="960"/>
                    </a:cubicBezTo>
                    <a:cubicBezTo>
                      <a:pt x="1878" y="787"/>
                      <a:pt x="1858" y="607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6" name="Google Shape;1676;p30"/>
              <p:cNvSpPr/>
              <p:nvPr/>
            </p:nvSpPr>
            <p:spPr>
              <a:xfrm>
                <a:off x="1151710" y="3811260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0"/>
                    </a:moveTo>
                    <a:cubicBezTo>
                      <a:pt x="750" y="0"/>
                      <a:pt x="529" y="83"/>
                      <a:pt x="372" y="263"/>
                    </a:cubicBezTo>
                    <a:cubicBezTo>
                      <a:pt x="1" y="686"/>
                      <a:pt x="80" y="1411"/>
                      <a:pt x="630" y="1639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19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2" y="1557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7"/>
                      <a:pt x="1575" y="1524"/>
                      <a:pt x="1587" y="1514"/>
                    </a:cubicBezTo>
                    <a:cubicBezTo>
                      <a:pt x="1591" y="1511"/>
                      <a:pt x="1595" y="1507"/>
                      <a:pt x="1599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6" y="1264"/>
                      <a:pt x="1836" y="1142"/>
                      <a:pt x="1851" y="1009"/>
                    </a:cubicBezTo>
                    <a:cubicBezTo>
                      <a:pt x="1852" y="993"/>
                      <a:pt x="1851" y="977"/>
                      <a:pt x="1851" y="960"/>
                    </a:cubicBezTo>
                    <a:cubicBezTo>
                      <a:pt x="1877" y="787"/>
                      <a:pt x="1858" y="606"/>
                      <a:pt x="1761" y="440"/>
                    </a:cubicBezTo>
                    <a:cubicBezTo>
                      <a:pt x="1600" y="161"/>
                      <a:pt x="1283" y="0"/>
                      <a:pt x="9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7" name="Google Shape;1677;p30"/>
              <p:cNvSpPr/>
              <p:nvPr/>
            </p:nvSpPr>
            <p:spPr>
              <a:xfrm>
                <a:off x="1110952" y="4019516"/>
                <a:ext cx="76081" cy="70282"/>
              </a:xfrm>
              <a:custGeom>
                <a:rect b="b" l="l" r="r" t="t"/>
                <a:pathLst>
                  <a:path extrusionOk="0" h="1733" w="1876">
                    <a:moveTo>
                      <a:pt x="973" y="1"/>
                    </a:moveTo>
                    <a:cubicBezTo>
                      <a:pt x="749" y="1"/>
                      <a:pt x="529" y="84"/>
                      <a:pt x="371" y="265"/>
                    </a:cubicBezTo>
                    <a:cubicBezTo>
                      <a:pt x="0" y="686"/>
                      <a:pt x="79" y="1412"/>
                      <a:pt x="629" y="1640"/>
                    </a:cubicBezTo>
                    <a:cubicBezTo>
                      <a:pt x="739" y="1686"/>
                      <a:pt x="857" y="1703"/>
                      <a:pt x="974" y="1703"/>
                    </a:cubicBezTo>
                    <a:cubicBezTo>
                      <a:pt x="1001" y="1720"/>
                      <a:pt x="1031" y="1732"/>
                      <a:pt x="1064" y="1732"/>
                    </a:cubicBezTo>
                    <a:cubicBezTo>
                      <a:pt x="1066" y="1732"/>
                      <a:pt x="1067" y="1732"/>
                      <a:pt x="1069" y="1732"/>
                    </a:cubicBezTo>
                    <a:cubicBezTo>
                      <a:pt x="1239" y="1726"/>
                      <a:pt x="1398" y="1660"/>
                      <a:pt x="1531" y="1559"/>
                    </a:cubicBezTo>
                    <a:cubicBezTo>
                      <a:pt x="1538" y="1553"/>
                      <a:pt x="1548" y="1552"/>
                      <a:pt x="1555" y="1546"/>
                    </a:cubicBezTo>
                    <a:cubicBezTo>
                      <a:pt x="1567" y="1537"/>
                      <a:pt x="1576" y="1524"/>
                      <a:pt x="1586" y="1516"/>
                    </a:cubicBezTo>
                    <a:cubicBezTo>
                      <a:pt x="1590" y="1511"/>
                      <a:pt x="1594" y="1507"/>
                      <a:pt x="1599" y="1503"/>
                    </a:cubicBezTo>
                    <a:cubicBezTo>
                      <a:pt x="1642" y="1464"/>
                      <a:pt x="1681" y="1421"/>
                      <a:pt x="1710" y="1370"/>
                    </a:cubicBezTo>
                    <a:cubicBezTo>
                      <a:pt x="1783" y="1265"/>
                      <a:pt x="1835" y="1142"/>
                      <a:pt x="1850" y="1011"/>
                    </a:cubicBezTo>
                    <a:cubicBezTo>
                      <a:pt x="1851" y="993"/>
                      <a:pt x="1850" y="978"/>
                      <a:pt x="1850" y="962"/>
                    </a:cubicBezTo>
                    <a:lnTo>
                      <a:pt x="1850" y="960"/>
                    </a:lnTo>
                    <a:cubicBezTo>
                      <a:pt x="1876" y="787"/>
                      <a:pt x="1856" y="608"/>
                      <a:pt x="1760" y="441"/>
                    </a:cubicBezTo>
                    <a:cubicBezTo>
                      <a:pt x="1599" y="161"/>
                      <a:pt x="1283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8" name="Google Shape;1678;p30"/>
              <p:cNvSpPr/>
              <p:nvPr/>
            </p:nvSpPr>
            <p:spPr>
              <a:xfrm>
                <a:off x="863521" y="3933213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8"/>
                    </a:cubicBezTo>
                    <a:cubicBezTo>
                      <a:pt x="0" y="889"/>
                      <a:pt x="360" y="1699"/>
                      <a:pt x="995" y="1782"/>
                    </a:cubicBezTo>
                    <a:cubicBezTo>
                      <a:pt x="1031" y="1787"/>
                      <a:pt x="1067" y="1789"/>
                      <a:pt x="1104" y="1789"/>
                    </a:cubicBezTo>
                    <a:cubicBezTo>
                      <a:pt x="1400" y="1789"/>
                      <a:pt x="1701" y="1639"/>
                      <a:pt x="1791" y="1339"/>
                    </a:cubicBezTo>
                    <a:cubicBezTo>
                      <a:pt x="1803" y="1303"/>
                      <a:pt x="1810" y="1267"/>
                      <a:pt x="1813" y="1231"/>
                    </a:cubicBezTo>
                    <a:cubicBezTo>
                      <a:pt x="1947" y="1010"/>
                      <a:pt x="1950" y="732"/>
                      <a:pt x="1846" y="494"/>
                    </a:cubicBezTo>
                    <a:lnTo>
                      <a:pt x="1846" y="494"/>
                    </a:lnTo>
                    <a:lnTo>
                      <a:pt x="1846" y="495"/>
                    </a:lnTo>
                    <a:cubicBezTo>
                      <a:pt x="1722" y="215"/>
                      <a:pt x="1468" y="21"/>
                      <a:pt x="1160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9" name="Google Shape;1679;p30"/>
              <p:cNvSpPr/>
              <p:nvPr/>
            </p:nvSpPr>
            <p:spPr>
              <a:xfrm>
                <a:off x="948729" y="3867147"/>
                <a:ext cx="89343" cy="82286"/>
              </a:xfrm>
              <a:custGeom>
                <a:rect b="b" l="l" r="r" t="t"/>
                <a:pathLst>
                  <a:path extrusionOk="0" h="2029" w="2203">
                    <a:moveTo>
                      <a:pt x="1060" y="1"/>
                    </a:moveTo>
                    <a:cubicBezTo>
                      <a:pt x="872" y="1"/>
                      <a:pt x="686" y="53"/>
                      <a:pt x="528" y="171"/>
                    </a:cubicBezTo>
                    <a:cubicBezTo>
                      <a:pt x="130" y="465"/>
                      <a:pt x="0" y="1049"/>
                      <a:pt x="310" y="1450"/>
                    </a:cubicBezTo>
                    <a:cubicBezTo>
                      <a:pt x="357" y="1580"/>
                      <a:pt x="426" y="1700"/>
                      <a:pt x="527" y="1795"/>
                    </a:cubicBezTo>
                    <a:cubicBezTo>
                      <a:pt x="695" y="1955"/>
                      <a:pt x="914" y="2029"/>
                      <a:pt x="1136" y="2029"/>
                    </a:cubicBezTo>
                    <a:cubicBezTo>
                      <a:pt x="1392" y="2029"/>
                      <a:pt x="1651" y="1930"/>
                      <a:pt x="1837" y="1751"/>
                    </a:cubicBezTo>
                    <a:cubicBezTo>
                      <a:pt x="2196" y="1406"/>
                      <a:pt x="2202" y="784"/>
                      <a:pt x="1899" y="403"/>
                    </a:cubicBezTo>
                    <a:cubicBezTo>
                      <a:pt x="1701" y="153"/>
                      <a:pt x="1378" y="1"/>
                      <a:pt x="106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0" name="Google Shape;1680;p30"/>
              <p:cNvSpPr/>
              <p:nvPr/>
            </p:nvSpPr>
            <p:spPr>
              <a:xfrm>
                <a:off x="775394" y="3891643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4"/>
                    </a:cubicBezTo>
                    <a:cubicBezTo>
                      <a:pt x="0" y="686"/>
                      <a:pt x="80" y="1412"/>
                      <a:pt x="628" y="1640"/>
                    </a:cubicBezTo>
                    <a:cubicBezTo>
                      <a:pt x="739" y="1686"/>
                      <a:pt x="857" y="1704"/>
                      <a:pt x="974" y="1704"/>
                    </a:cubicBezTo>
                    <a:cubicBezTo>
                      <a:pt x="1000" y="1720"/>
                      <a:pt x="1030" y="1733"/>
                      <a:pt x="1063" y="1733"/>
                    </a:cubicBezTo>
                    <a:cubicBezTo>
                      <a:pt x="1065" y="1733"/>
                      <a:pt x="1066" y="1732"/>
                      <a:pt x="1068" y="1732"/>
                    </a:cubicBezTo>
                    <a:cubicBezTo>
                      <a:pt x="1238" y="1725"/>
                      <a:pt x="1399" y="1659"/>
                      <a:pt x="1530" y="1558"/>
                    </a:cubicBezTo>
                    <a:cubicBezTo>
                      <a:pt x="1537" y="1553"/>
                      <a:pt x="1547" y="1551"/>
                      <a:pt x="1554" y="1545"/>
                    </a:cubicBezTo>
                    <a:cubicBezTo>
                      <a:pt x="1567" y="1536"/>
                      <a:pt x="1575" y="1525"/>
                      <a:pt x="1586" y="1515"/>
                    </a:cubicBezTo>
                    <a:cubicBezTo>
                      <a:pt x="1590" y="1512"/>
                      <a:pt x="1593" y="1507"/>
                      <a:pt x="1598" y="1503"/>
                    </a:cubicBezTo>
                    <a:cubicBezTo>
                      <a:pt x="1642" y="1464"/>
                      <a:pt x="1680" y="1419"/>
                      <a:pt x="1710" y="1370"/>
                    </a:cubicBezTo>
                    <a:cubicBezTo>
                      <a:pt x="1784" y="1263"/>
                      <a:pt x="1834" y="1142"/>
                      <a:pt x="1849" y="1009"/>
                    </a:cubicBezTo>
                    <a:cubicBezTo>
                      <a:pt x="1852" y="994"/>
                      <a:pt x="1849" y="978"/>
                      <a:pt x="1850" y="960"/>
                    </a:cubicBezTo>
                    <a:cubicBezTo>
                      <a:pt x="1876" y="787"/>
                      <a:pt x="1856" y="607"/>
                      <a:pt x="1759" y="441"/>
                    </a:cubicBezTo>
                    <a:cubicBezTo>
                      <a:pt x="1598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1" name="Google Shape;1681;p30"/>
              <p:cNvSpPr/>
              <p:nvPr/>
            </p:nvSpPr>
            <p:spPr>
              <a:xfrm>
                <a:off x="703286" y="3975026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4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9" y="1686"/>
                      <a:pt x="858" y="1704"/>
                      <a:pt x="975" y="1704"/>
                    </a:cubicBezTo>
                    <a:cubicBezTo>
                      <a:pt x="1002" y="1720"/>
                      <a:pt x="1031" y="1733"/>
                      <a:pt x="1064" y="1733"/>
                    </a:cubicBezTo>
                    <a:cubicBezTo>
                      <a:pt x="1066" y="1733"/>
                      <a:pt x="1068" y="1733"/>
                      <a:pt x="1070" y="1733"/>
                    </a:cubicBezTo>
                    <a:cubicBezTo>
                      <a:pt x="1239" y="1725"/>
                      <a:pt x="1399" y="1659"/>
                      <a:pt x="1530" y="1558"/>
                    </a:cubicBezTo>
                    <a:cubicBezTo>
                      <a:pt x="1539" y="1554"/>
                      <a:pt x="1547" y="1551"/>
                      <a:pt x="1555" y="1545"/>
                    </a:cubicBezTo>
                    <a:cubicBezTo>
                      <a:pt x="1568" y="1536"/>
                      <a:pt x="1575" y="1525"/>
                      <a:pt x="1586" y="1515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4"/>
                      <a:pt x="1836" y="1142"/>
                      <a:pt x="1849" y="1010"/>
                    </a:cubicBezTo>
                    <a:cubicBezTo>
                      <a:pt x="1852" y="994"/>
                      <a:pt x="1849" y="976"/>
                      <a:pt x="1850" y="961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9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2" name="Google Shape;1682;p30"/>
              <p:cNvSpPr/>
              <p:nvPr/>
            </p:nvSpPr>
            <p:spPr>
              <a:xfrm>
                <a:off x="854680" y="3819209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1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0" y="686"/>
                      <a:pt x="80" y="1412"/>
                      <a:pt x="628" y="1640"/>
                    </a:cubicBezTo>
                    <a:cubicBezTo>
                      <a:pt x="739" y="1686"/>
                      <a:pt x="858" y="1703"/>
                      <a:pt x="974" y="1703"/>
                    </a:cubicBezTo>
                    <a:cubicBezTo>
                      <a:pt x="1002" y="1720"/>
                      <a:pt x="1031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7"/>
                    </a:cubicBezTo>
                    <a:cubicBezTo>
                      <a:pt x="1539" y="1553"/>
                      <a:pt x="1547" y="1550"/>
                      <a:pt x="1555" y="1546"/>
                    </a:cubicBezTo>
                    <a:cubicBezTo>
                      <a:pt x="1567" y="1537"/>
                      <a:pt x="1575" y="1524"/>
                      <a:pt x="1586" y="1514"/>
                    </a:cubicBezTo>
                    <a:cubicBezTo>
                      <a:pt x="1591" y="1511"/>
                      <a:pt x="1593" y="1507"/>
                      <a:pt x="1598" y="1503"/>
                    </a:cubicBezTo>
                    <a:cubicBezTo>
                      <a:pt x="1643" y="1464"/>
                      <a:pt x="1680" y="1419"/>
                      <a:pt x="1710" y="1370"/>
                    </a:cubicBezTo>
                    <a:cubicBezTo>
                      <a:pt x="1784" y="1265"/>
                      <a:pt x="1836" y="1142"/>
                      <a:pt x="1850" y="1009"/>
                    </a:cubicBezTo>
                    <a:cubicBezTo>
                      <a:pt x="1852" y="993"/>
                      <a:pt x="1849" y="977"/>
                      <a:pt x="1850" y="960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9" y="161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3" name="Google Shape;1683;p30"/>
              <p:cNvSpPr/>
              <p:nvPr/>
            </p:nvSpPr>
            <p:spPr>
              <a:xfrm>
                <a:off x="813881" y="4027506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8" y="83"/>
                      <a:pt x="370" y="264"/>
                    </a:cubicBezTo>
                    <a:cubicBezTo>
                      <a:pt x="1" y="685"/>
                      <a:pt x="80" y="1411"/>
                      <a:pt x="628" y="1639"/>
                    </a:cubicBezTo>
                    <a:cubicBezTo>
                      <a:pt x="740" y="1685"/>
                      <a:pt x="858" y="1703"/>
                      <a:pt x="975" y="1703"/>
                    </a:cubicBezTo>
                    <a:cubicBezTo>
                      <a:pt x="1002" y="1719"/>
                      <a:pt x="1031" y="1732"/>
                      <a:pt x="1065" y="1732"/>
                    </a:cubicBezTo>
                    <a:cubicBezTo>
                      <a:pt x="1066" y="1732"/>
                      <a:pt x="1068" y="1732"/>
                      <a:pt x="1070" y="1731"/>
                    </a:cubicBezTo>
                    <a:cubicBezTo>
                      <a:pt x="1239" y="1724"/>
                      <a:pt x="1399" y="1659"/>
                      <a:pt x="1530" y="1558"/>
                    </a:cubicBezTo>
                    <a:cubicBezTo>
                      <a:pt x="1539" y="1553"/>
                      <a:pt x="1548" y="1551"/>
                      <a:pt x="1555" y="1545"/>
                    </a:cubicBezTo>
                    <a:cubicBezTo>
                      <a:pt x="1568" y="1537"/>
                      <a:pt x="1575" y="1524"/>
                      <a:pt x="1587" y="1515"/>
                    </a:cubicBezTo>
                    <a:cubicBezTo>
                      <a:pt x="1591" y="1511"/>
                      <a:pt x="1594" y="1506"/>
                      <a:pt x="1598" y="1502"/>
                    </a:cubicBezTo>
                    <a:cubicBezTo>
                      <a:pt x="1643" y="1463"/>
                      <a:pt x="1680" y="1420"/>
                      <a:pt x="1711" y="1369"/>
                    </a:cubicBezTo>
                    <a:cubicBezTo>
                      <a:pt x="1784" y="1264"/>
                      <a:pt x="1836" y="1141"/>
                      <a:pt x="1851" y="1010"/>
                    </a:cubicBezTo>
                    <a:cubicBezTo>
                      <a:pt x="1852" y="993"/>
                      <a:pt x="1851" y="977"/>
                      <a:pt x="1851" y="961"/>
                    </a:cubicBezTo>
                    <a:lnTo>
                      <a:pt x="1851" y="959"/>
                    </a:lnTo>
                    <a:cubicBezTo>
                      <a:pt x="1877" y="786"/>
                      <a:pt x="1856" y="607"/>
                      <a:pt x="1761" y="440"/>
                    </a:cubicBezTo>
                    <a:cubicBezTo>
                      <a:pt x="1599" y="160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4" name="Google Shape;1684;p30"/>
              <p:cNvSpPr/>
              <p:nvPr/>
            </p:nvSpPr>
            <p:spPr>
              <a:xfrm>
                <a:off x="922976" y="4024545"/>
                <a:ext cx="76162" cy="70282"/>
              </a:xfrm>
              <a:custGeom>
                <a:rect b="b" l="l" r="r" t="t"/>
                <a:pathLst>
                  <a:path extrusionOk="0" h="1733" w="1878">
                    <a:moveTo>
                      <a:pt x="973" y="1"/>
                    </a:moveTo>
                    <a:cubicBezTo>
                      <a:pt x="750" y="1"/>
                      <a:pt x="529" y="84"/>
                      <a:pt x="371" y="265"/>
                    </a:cubicBezTo>
                    <a:cubicBezTo>
                      <a:pt x="0" y="686"/>
                      <a:pt x="81" y="1412"/>
                      <a:pt x="629" y="1640"/>
                    </a:cubicBezTo>
                    <a:cubicBezTo>
                      <a:pt x="739" y="1686"/>
                      <a:pt x="857" y="1703"/>
                      <a:pt x="976" y="1703"/>
                    </a:cubicBezTo>
                    <a:cubicBezTo>
                      <a:pt x="1002" y="1720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399" y="1660"/>
                      <a:pt x="1531" y="1559"/>
                    </a:cubicBezTo>
                    <a:cubicBezTo>
                      <a:pt x="1539" y="1553"/>
                      <a:pt x="1549" y="1552"/>
                      <a:pt x="1556" y="1546"/>
                    </a:cubicBezTo>
                    <a:cubicBezTo>
                      <a:pt x="1567" y="1537"/>
                      <a:pt x="1576" y="1525"/>
                      <a:pt x="1588" y="1516"/>
                    </a:cubicBezTo>
                    <a:cubicBezTo>
                      <a:pt x="1590" y="1512"/>
                      <a:pt x="1595" y="1507"/>
                      <a:pt x="1599" y="1503"/>
                    </a:cubicBezTo>
                    <a:cubicBezTo>
                      <a:pt x="1644" y="1464"/>
                      <a:pt x="1681" y="1421"/>
                      <a:pt x="1712" y="1370"/>
                    </a:cubicBezTo>
                    <a:cubicBezTo>
                      <a:pt x="1785" y="1265"/>
                      <a:pt x="1836" y="1142"/>
                      <a:pt x="1850" y="1011"/>
                    </a:cubicBezTo>
                    <a:cubicBezTo>
                      <a:pt x="1853" y="994"/>
                      <a:pt x="1850" y="978"/>
                      <a:pt x="1852" y="962"/>
                    </a:cubicBezTo>
                    <a:lnTo>
                      <a:pt x="1850" y="960"/>
                    </a:lnTo>
                    <a:cubicBezTo>
                      <a:pt x="1878" y="787"/>
                      <a:pt x="1857" y="608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5" name="Google Shape;1685;p30"/>
              <p:cNvSpPr/>
              <p:nvPr/>
            </p:nvSpPr>
            <p:spPr>
              <a:xfrm>
                <a:off x="566491" y="3941162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7" y="0"/>
                    </a:moveTo>
                    <a:cubicBezTo>
                      <a:pt x="827" y="0"/>
                      <a:pt x="547" y="143"/>
                      <a:pt x="382" y="369"/>
                    </a:cubicBezTo>
                    <a:cubicBezTo>
                      <a:pt x="0" y="889"/>
                      <a:pt x="358" y="1699"/>
                      <a:pt x="994" y="1783"/>
                    </a:cubicBezTo>
                    <a:cubicBezTo>
                      <a:pt x="1030" y="1787"/>
                      <a:pt x="1067" y="1790"/>
                      <a:pt x="1103" y="1790"/>
                    </a:cubicBezTo>
                    <a:cubicBezTo>
                      <a:pt x="1398" y="1790"/>
                      <a:pt x="1699" y="1639"/>
                      <a:pt x="1789" y="1340"/>
                    </a:cubicBezTo>
                    <a:cubicBezTo>
                      <a:pt x="1801" y="1304"/>
                      <a:pt x="1808" y="1267"/>
                      <a:pt x="1812" y="1231"/>
                    </a:cubicBezTo>
                    <a:cubicBezTo>
                      <a:pt x="1945" y="1011"/>
                      <a:pt x="1948" y="732"/>
                      <a:pt x="1844" y="494"/>
                    </a:cubicBezTo>
                    <a:lnTo>
                      <a:pt x="1844" y="494"/>
                    </a:lnTo>
                    <a:lnTo>
                      <a:pt x="1844" y="496"/>
                    </a:lnTo>
                    <a:cubicBezTo>
                      <a:pt x="1722" y="216"/>
                      <a:pt x="1466" y="21"/>
                      <a:pt x="1159" y="2"/>
                    </a:cubicBezTo>
                    <a:cubicBezTo>
                      <a:pt x="1142" y="1"/>
                      <a:pt x="1124" y="0"/>
                      <a:pt x="11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6" name="Google Shape;1686;p30"/>
              <p:cNvSpPr/>
              <p:nvPr/>
            </p:nvSpPr>
            <p:spPr>
              <a:xfrm>
                <a:off x="651618" y="3875096"/>
                <a:ext cx="89343" cy="82286"/>
              </a:xfrm>
              <a:custGeom>
                <a:rect b="b" l="l" r="r" t="t"/>
                <a:pathLst>
                  <a:path extrusionOk="0" h="2029" w="2203">
                    <a:moveTo>
                      <a:pt x="1061" y="1"/>
                    </a:moveTo>
                    <a:cubicBezTo>
                      <a:pt x="873" y="1"/>
                      <a:pt x="687" y="54"/>
                      <a:pt x="529" y="171"/>
                    </a:cubicBezTo>
                    <a:cubicBezTo>
                      <a:pt x="130" y="465"/>
                      <a:pt x="1" y="1050"/>
                      <a:pt x="311" y="1451"/>
                    </a:cubicBezTo>
                    <a:cubicBezTo>
                      <a:pt x="357" y="1581"/>
                      <a:pt x="426" y="1700"/>
                      <a:pt x="527" y="1796"/>
                    </a:cubicBezTo>
                    <a:cubicBezTo>
                      <a:pt x="695" y="1955"/>
                      <a:pt x="915" y="2029"/>
                      <a:pt x="1137" y="2029"/>
                    </a:cubicBezTo>
                    <a:cubicBezTo>
                      <a:pt x="1393" y="2029"/>
                      <a:pt x="1652" y="1930"/>
                      <a:pt x="1837" y="1751"/>
                    </a:cubicBezTo>
                    <a:cubicBezTo>
                      <a:pt x="2197" y="1406"/>
                      <a:pt x="2202" y="784"/>
                      <a:pt x="1901" y="403"/>
                    </a:cubicBezTo>
                    <a:cubicBezTo>
                      <a:pt x="1703" y="153"/>
                      <a:pt x="1380" y="1"/>
                      <a:pt x="10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7" name="Google Shape;1687;p30"/>
              <p:cNvSpPr/>
              <p:nvPr/>
            </p:nvSpPr>
            <p:spPr>
              <a:xfrm>
                <a:off x="557569" y="3827158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9" y="1"/>
                      <a:pt x="529" y="83"/>
                      <a:pt x="370" y="263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8"/>
                      <a:pt x="1575" y="1525"/>
                      <a:pt x="1587" y="1514"/>
                    </a:cubicBezTo>
                    <a:cubicBezTo>
                      <a:pt x="1591" y="1512"/>
                      <a:pt x="1595" y="1507"/>
                      <a:pt x="1600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5"/>
                      <a:pt x="1836" y="1142"/>
                      <a:pt x="1851" y="1009"/>
                    </a:cubicBezTo>
                    <a:cubicBezTo>
                      <a:pt x="1852" y="994"/>
                      <a:pt x="1851" y="978"/>
                      <a:pt x="1851" y="960"/>
                    </a:cubicBezTo>
                    <a:cubicBezTo>
                      <a:pt x="1877" y="787"/>
                      <a:pt x="1856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8" name="Google Shape;1688;p30"/>
              <p:cNvSpPr/>
              <p:nvPr/>
            </p:nvSpPr>
            <p:spPr>
              <a:xfrm>
                <a:off x="625946" y="4032535"/>
                <a:ext cx="76081" cy="70241"/>
              </a:xfrm>
              <a:custGeom>
                <a:rect b="b" l="l" r="r" t="t"/>
                <a:pathLst>
                  <a:path extrusionOk="0" h="1732" w="1876">
                    <a:moveTo>
                      <a:pt x="971" y="0"/>
                    </a:moveTo>
                    <a:cubicBezTo>
                      <a:pt x="748" y="0"/>
                      <a:pt x="528" y="83"/>
                      <a:pt x="370" y="264"/>
                    </a:cubicBezTo>
                    <a:cubicBezTo>
                      <a:pt x="0" y="685"/>
                      <a:pt x="79" y="1411"/>
                      <a:pt x="628" y="1639"/>
                    </a:cubicBezTo>
                    <a:cubicBezTo>
                      <a:pt x="739" y="1685"/>
                      <a:pt x="857" y="1703"/>
                      <a:pt x="974" y="1703"/>
                    </a:cubicBezTo>
                    <a:cubicBezTo>
                      <a:pt x="1001" y="1719"/>
                      <a:pt x="1031" y="1732"/>
                      <a:pt x="1064" y="1732"/>
                    </a:cubicBezTo>
                    <a:cubicBezTo>
                      <a:pt x="1066" y="1732"/>
                      <a:pt x="1068" y="1732"/>
                      <a:pt x="1069" y="1732"/>
                    </a:cubicBezTo>
                    <a:cubicBezTo>
                      <a:pt x="1238" y="1724"/>
                      <a:pt x="1398" y="1659"/>
                      <a:pt x="1530" y="1558"/>
                    </a:cubicBezTo>
                    <a:cubicBezTo>
                      <a:pt x="1538" y="1553"/>
                      <a:pt x="1547" y="1551"/>
                      <a:pt x="1554" y="1545"/>
                    </a:cubicBezTo>
                    <a:cubicBezTo>
                      <a:pt x="1567" y="1537"/>
                      <a:pt x="1574" y="1524"/>
                      <a:pt x="1586" y="1515"/>
                    </a:cubicBezTo>
                    <a:cubicBezTo>
                      <a:pt x="1590" y="1511"/>
                      <a:pt x="1595" y="1506"/>
                      <a:pt x="1597" y="1502"/>
                    </a:cubicBezTo>
                    <a:cubicBezTo>
                      <a:pt x="1642" y="1463"/>
                      <a:pt x="1680" y="1420"/>
                      <a:pt x="1710" y="1369"/>
                    </a:cubicBezTo>
                    <a:cubicBezTo>
                      <a:pt x="1784" y="1264"/>
                      <a:pt x="1836" y="1141"/>
                      <a:pt x="1850" y="1010"/>
                    </a:cubicBezTo>
                    <a:cubicBezTo>
                      <a:pt x="1851" y="993"/>
                      <a:pt x="1849" y="977"/>
                      <a:pt x="1850" y="961"/>
                    </a:cubicBezTo>
                    <a:lnTo>
                      <a:pt x="1850" y="960"/>
                    </a:lnTo>
                    <a:cubicBezTo>
                      <a:pt x="1876" y="786"/>
                      <a:pt x="1856" y="607"/>
                      <a:pt x="1760" y="440"/>
                    </a:cubicBezTo>
                    <a:cubicBezTo>
                      <a:pt x="1598" y="161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9" name="Google Shape;1689;p30"/>
              <p:cNvSpPr/>
              <p:nvPr/>
            </p:nvSpPr>
            <p:spPr>
              <a:xfrm>
                <a:off x="1141531" y="3688173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1"/>
                    </a:moveTo>
                    <a:cubicBezTo>
                      <a:pt x="748" y="1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40"/>
                    </a:cubicBezTo>
                    <a:cubicBezTo>
                      <a:pt x="735" y="1684"/>
                      <a:pt x="849" y="1702"/>
                      <a:pt x="961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0" y="1731"/>
                      <a:pt x="1064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39" y="1725"/>
                      <a:pt x="1399" y="1659"/>
                      <a:pt x="1530" y="1558"/>
                    </a:cubicBezTo>
                    <a:cubicBezTo>
                      <a:pt x="1539" y="1553"/>
                      <a:pt x="1547" y="1551"/>
                      <a:pt x="1555" y="1545"/>
                    </a:cubicBezTo>
                    <a:cubicBezTo>
                      <a:pt x="1568" y="1536"/>
                      <a:pt x="1575" y="1525"/>
                      <a:pt x="1586" y="1514"/>
                    </a:cubicBezTo>
                    <a:cubicBezTo>
                      <a:pt x="1591" y="1512"/>
                      <a:pt x="1594" y="1507"/>
                      <a:pt x="1598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2" y="994"/>
                      <a:pt x="1849" y="976"/>
                      <a:pt x="1850" y="960"/>
                    </a:cubicBezTo>
                    <a:cubicBezTo>
                      <a:pt x="1876" y="787"/>
                      <a:pt x="1856" y="607"/>
                      <a:pt x="1761" y="441"/>
                    </a:cubicBezTo>
                    <a:cubicBezTo>
                      <a:pt x="1599" y="161"/>
                      <a:pt x="1282" y="1"/>
                      <a:pt x="9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0" name="Google Shape;1690;p30"/>
              <p:cNvSpPr/>
              <p:nvPr/>
            </p:nvSpPr>
            <p:spPr>
              <a:xfrm>
                <a:off x="1004736" y="3654308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7" y="0"/>
                    </a:moveTo>
                    <a:cubicBezTo>
                      <a:pt x="827" y="0"/>
                      <a:pt x="547" y="143"/>
                      <a:pt x="383" y="368"/>
                    </a:cubicBezTo>
                    <a:cubicBezTo>
                      <a:pt x="0" y="889"/>
                      <a:pt x="359" y="1699"/>
                      <a:pt x="994" y="1782"/>
                    </a:cubicBezTo>
                    <a:cubicBezTo>
                      <a:pt x="1030" y="1787"/>
                      <a:pt x="1067" y="1789"/>
                      <a:pt x="1103" y="1789"/>
                    </a:cubicBezTo>
                    <a:cubicBezTo>
                      <a:pt x="1398" y="1789"/>
                      <a:pt x="1700" y="1639"/>
                      <a:pt x="1791" y="1339"/>
                    </a:cubicBezTo>
                    <a:cubicBezTo>
                      <a:pt x="1801" y="1303"/>
                      <a:pt x="1808" y="1267"/>
                      <a:pt x="1812" y="1231"/>
                    </a:cubicBezTo>
                    <a:cubicBezTo>
                      <a:pt x="1945" y="1010"/>
                      <a:pt x="1948" y="732"/>
                      <a:pt x="1844" y="494"/>
                    </a:cubicBezTo>
                    <a:lnTo>
                      <a:pt x="1844" y="494"/>
                    </a:lnTo>
                    <a:lnTo>
                      <a:pt x="1844" y="495"/>
                    </a:lnTo>
                    <a:cubicBezTo>
                      <a:pt x="1722" y="215"/>
                      <a:pt x="1466" y="21"/>
                      <a:pt x="1159" y="2"/>
                    </a:cubicBezTo>
                    <a:cubicBezTo>
                      <a:pt x="1142" y="1"/>
                      <a:pt x="1124" y="0"/>
                      <a:pt x="11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1" name="Google Shape;1691;p30"/>
              <p:cNvSpPr/>
              <p:nvPr/>
            </p:nvSpPr>
            <p:spPr>
              <a:xfrm>
                <a:off x="844420" y="3696122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1"/>
                    </a:moveTo>
                    <a:cubicBezTo>
                      <a:pt x="750" y="1"/>
                      <a:pt x="530" y="83"/>
                      <a:pt x="372" y="264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36" y="1685"/>
                      <a:pt x="849" y="1702"/>
                      <a:pt x="962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2" y="1731"/>
                      <a:pt x="1064" y="1731"/>
                    </a:cubicBezTo>
                    <a:cubicBezTo>
                      <a:pt x="1066" y="1731"/>
                      <a:pt x="1068" y="1731"/>
                      <a:pt x="1070" y="1731"/>
                    </a:cubicBezTo>
                    <a:cubicBezTo>
                      <a:pt x="1240" y="1725"/>
                      <a:pt x="1399" y="1659"/>
                      <a:pt x="1532" y="1558"/>
                    </a:cubicBezTo>
                    <a:cubicBezTo>
                      <a:pt x="1539" y="1554"/>
                      <a:pt x="1549" y="1551"/>
                      <a:pt x="1556" y="1545"/>
                    </a:cubicBezTo>
                    <a:cubicBezTo>
                      <a:pt x="1568" y="1536"/>
                      <a:pt x="1577" y="1525"/>
                      <a:pt x="1587" y="1515"/>
                    </a:cubicBezTo>
                    <a:cubicBezTo>
                      <a:pt x="1591" y="1512"/>
                      <a:pt x="1595" y="1508"/>
                      <a:pt x="1600" y="1503"/>
                    </a:cubicBezTo>
                    <a:cubicBezTo>
                      <a:pt x="1644" y="1463"/>
                      <a:pt x="1682" y="1419"/>
                      <a:pt x="1711" y="1370"/>
                    </a:cubicBezTo>
                    <a:cubicBezTo>
                      <a:pt x="1786" y="1264"/>
                      <a:pt x="1836" y="1142"/>
                      <a:pt x="1851" y="1010"/>
                    </a:cubicBezTo>
                    <a:cubicBezTo>
                      <a:pt x="1852" y="994"/>
                      <a:pt x="1851" y="977"/>
                      <a:pt x="1851" y="961"/>
                    </a:cubicBezTo>
                    <a:cubicBezTo>
                      <a:pt x="1877" y="787"/>
                      <a:pt x="1858" y="607"/>
                      <a:pt x="1761" y="441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2" name="Google Shape;1692;p30"/>
              <p:cNvSpPr/>
              <p:nvPr/>
            </p:nvSpPr>
            <p:spPr>
              <a:xfrm>
                <a:off x="955056" y="3748561"/>
                <a:ext cx="76081" cy="70282"/>
              </a:xfrm>
              <a:custGeom>
                <a:rect b="b" l="l" r="r" t="t"/>
                <a:pathLst>
                  <a:path extrusionOk="0" h="1733" w="1876">
                    <a:moveTo>
                      <a:pt x="972" y="1"/>
                    </a:moveTo>
                    <a:cubicBezTo>
                      <a:pt x="748" y="1"/>
                      <a:pt x="528" y="83"/>
                      <a:pt x="369" y="264"/>
                    </a:cubicBezTo>
                    <a:cubicBezTo>
                      <a:pt x="0" y="686"/>
                      <a:pt x="79" y="1412"/>
                      <a:pt x="629" y="1640"/>
                    </a:cubicBezTo>
                    <a:cubicBezTo>
                      <a:pt x="739" y="1686"/>
                      <a:pt x="857" y="1704"/>
                      <a:pt x="974" y="1704"/>
                    </a:cubicBezTo>
                    <a:cubicBezTo>
                      <a:pt x="1001" y="1720"/>
                      <a:pt x="1031" y="1733"/>
                      <a:pt x="1064" y="1733"/>
                    </a:cubicBezTo>
                    <a:cubicBezTo>
                      <a:pt x="1066" y="1733"/>
                      <a:pt x="1068" y="1733"/>
                      <a:pt x="1069" y="1732"/>
                    </a:cubicBezTo>
                    <a:cubicBezTo>
                      <a:pt x="1238" y="1725"/>
                      <a:pt x="1398" y="1660"/>
                      <a:pt x="1530" y="1558"/>
                    </a:cubicBezTo>
                    <a:cubicBezTo>
                      <a:pt x="1538" y="1554"/>
                      <a:pt x="1547" y="1552"/>
                      <a:pt x="1556" y="1546"/>
                    </a:cubicBezTo>
                    <a:cubicBezTo>
                      <a:pt x="1567" y="1538"/>
                      <a:pt x="1574" y="1525"/>
                      <a:pt x="1586" y="1516"/>
                    </a:cubicBezTo>
                    <a:cubicBezTo>
                      <a:pt x="1590" y="1512"/>
                      <a:pt x="1595" y="1507"/>
                      <a:pt x="1599" y="1503"/>
                    </a:cubicBezTo>
                    <a:cubicBezTo>
                      <a:pt x="1642" y="1464"/>
                      <a:pt x="1680" y="1419"/>
                      <a:pt x="1710" y="1370"/>
                    </a:cubicBezTo>
                    <a:cubicBezTo>
                      <a:pt x="1784" y="1265"/>
                      <a:pt x="1835" y="1142"/>
                      <a:pt x="1850" y="1011"/>
                    </a:cubicBezTo>
                    <a:cubicBezTo>
                      <a:pt x="1851" y="994"/>
                      <a:pt x="1850" y="978"/>
                      <a:pt x="1850" y="960"/>
                    </a:cubicBezTo>
                    <a:cubicBezTo>
                      <a:pt x="1876" y="787"/>
                      <a:pt x="1856" y="607"/>
                      <a:pt x="1760" y="441"/>
                    </a:cubicBezTo>
                    <a:cubicBezTo>
                      <a:pt x="1599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3" name="Google Shape;1693;p30"/>
              <p:cNvSpPr/>
              <p:nvPr/>
            </p:nvSpPr>
            <p:spPr>
              <a:xfrm>
                <a:off x="1064191" y="3745681"/>
                <a:ext cx="76081" cy="70241"/>
              </a:xfrm>
              <a:custGeom>
                <a:rect b="b" l="l" r="r" t="t"/>
                <a:pathLst>
                  <a:path extrusionOk="0" h="1732" w="1876">
                    <a:moveTo>
                      <a:pt x="972" y="1"/>
                    </a:moveTo>
                    <a:cubicBezTo>
                      <a:pt x="748" y="1"/>
                      <a:pt x="528" y="83"/>
                      <a:pt x="370" y="264"/>
                    </a:cubicBezTo>
                    <a:cubicBezTo>
                      <a:pt x="0" y="685"/>
                      <a:pt x="79" y="1411"/>
                      <a:pt x="628" y="1639"/>
                    </a:cubicBezTo>
                    <a:cubicBezTo>
                      <a:pt x="739" y="1685"/>
                      <a:pt x="857" y="1702"/>
                      <a:pt x="974" y="1702"/>
                    </a:cubicBezTo>
                    <a:cubicBezTo>
                      <a:pt x="1001" y="1719"/>
                      <a:pt x="1031" y="1731"/>
                      <a:pt x="1064" y="1731"/>
                    </a:cubicBezTo>
                    <a:cubicBezTo>
                      <a:pt x="1066" y="1731"/>
                      <a:pt x="1068" y="1731"/>
                      <a:pt x="1069" y="1731"/>
                    </a:cubicBezTo>
                    <a:cubicBezTo>
                      <a:pt x="1238" y="1726"/>
                      <a:pt x="1398" y="1659"/>
                      <a:pt x="1530" y="1558"/>
                    </a:cubicBezTo>
                    <a:cubicBezTo>
                      <a:pt x="1538" y="1552"/>
                      <a:pt x="1547" y="1551"/>
                      <a:pt x="1554" y="1545"/>
                    </a:cubicBezTo>
                    <a:cubicBezTo>
                      <a:pt x="1567" y="1537"/>
                      <a:pt x="1574" y="1524"/>
                      <a:pt x="1586" y="1515"/>
                    </a:cubicBezTo>
                    <a:cubicBezTo>
                      <a:pt x="1590" y="1511"/>
                      <a:pt x="1593" y="1506"/>
                      <a:pt x="1597" y="1502"/>
                    </a:cubicBezTo>
                    <a:cubicBezTo>
                      <a:pt x="1642" y="1463"/>
                      <a:pt x="1680" y="1420"/>
                      <a:pt x="1710" y="1369"/>
                    </a:cubicBezTo>
                    <a:cubicBezTo>
                      <a:pt x="1784" y="1264"/>
                      <a:pt x="1836" y="1141"/>
                      <a:pt x="1850" y="1010"/>
                    </a:cubicBezTo>
                    <a:cubicBezTo>
                      <a:pt x="1851" y="993"/>
                      <a:pt x="1849" y="977"/>
                      <a:pt x="1850" y="961"/>
                    </a:cubicBezTo>
                    <a:lnTo>
                      <a:pt x="1850" y="959"/>
                    </a:lnTo>
                    <a:cubicBezTo>
                      <a:pt x="1876" y="786"/>
                      <a:pt x="1856" y="607"/>
                      <a:pt x="1760" y="440"/>
                    </a:cubicBezTo>
                    <a:cubicBezTo>
                      <a:pt x="1599" y="160"/>
                      <a:pt x="1282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4" name="Google Shape;1694;p30"/>
              <p:cNvSpPr/>
              <p:nvPr/>
            </p:nvSpPr>
            <p:spPr>
              <a:xfrm>
                <a:off x="707625" y="3662257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09" y="0"/>
                    </a:moveTo>
                    <a:cubicBezTo>
                      <a:pt x="829" y="0"/>
                      <a:pt x="549" y="143"/>
                      <a:pt x="383" y="369"/>
                    </a:cubicBezTo>
                    <a:cubicBezTo>
                      <a:pt x="0" y="889"/>
                      <a:pt x="360" y="1699"/>
                      <a:pt x="995" y="1783"/>
                    </a:cubicBezTo>
                    <a:cubicBezTo>
                      <a:pt x="1030" y="1787"/>
                      <a:pt x="1067" y="1790"/>
                      <a:pt x="1103" y="1790"/>
                    </a:cubicBezTo>
                    <a:cubicBezTo>
                      <a:pt x="1399" y="1790"/>
                      <a:pt x="1701" y="1639"/>
                      <a:pt x="1791" y="1340"/>
                    </a:cubicBezTo>
                    <a:cubicBezTo>
                      <a:pt x="1801" y="1304"/>
                      <a:pt x="1808" y="1268"/>
                      <a:pt x="1813" y="1231"/>
                    </a:cubicBezTo>
                    <a:cubicBezTo>
                      <a:pt x="1945" y="1011"/>
                      <a:pt x="1950" y="732"/>
                      <a:pt x="1844" y="494"/>
                    </a:cubicBezTo>
                    <a:lnTo>
                      <a:pt x="1844" y="494"/>
                    </a:lnTo>
                    <a:lnTo>
                      <a:pt x="1844" y="496"/>
                    </a:lnTo>
                    <a:cubicBezTo>
                      <a:pt x="1722" y="216"/>
                      <a:pt x="1468" y="21"/>
                      <a:pt x="1161" y="2"/>
                    </a:cubicBezTo>
                    <a:cubicBezTo>
                      <a:pt x="1143" y="1"/>
                      <a:pt x="1126" y="0"/>
                      <a:pt x="11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5" name="Google Shape;1695;p30"/>
              <p:cNvSpPr/>
              <p:nvPr/>
            </p:nvSpPr>
            <p:spPr>
              <a:xfrm>
                <a:off x="547390" y="3704111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39"/>
                    </a:cubicBezTo>
                    <a:cubicBezTo>
                      <a:pt x="735" y="1684"/>
                      <a:pt x="849" y="1702"/>
                      <a:pt x="961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4" y="1732"/>
                      <a:pt x="1070" y="1732"/>
                    </a:cubicBezTo>
                    <a:cubicBezTo>
                      <a:pt x="1239" y="1725"/>
                      <a:pt x="1399" y="1658"/>
                      <a:pt x="1530" y="1557"/>
                    </a:cubicBezTo>
                    <a:cubicBezTo>
                      <a:pt x="1539" y="1553"/>
                      <a:pt x="1548" y="1550"/>
                      <a:pt x="1555" y="1544"/>
                    </a:cubicBezTo>
                    <a:cubicBezTo>
                      <a:pt x="1568" y="1536"/>
                      <a:pt x="1575" y="1524"/>
                      <a:pt x="1586" y="1514"/>
                    </a:cubicBezTo>
                    <a:cubicBezTo>
                      <a:pt x="1591" y="1511"/>
                      <a:pt x="1594" y="1507"/>
                      <a:pt x="1598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3"/>
                      <a:pt x="1849" y="976"/>
                      <a:pt x="1851" y="960"/>
                    </a:cubicBezTo>
                    <a:cubicBezTo>
                      <a:pt x="1877" y="787"/>
                      <a:pt x="1856" y="606"/>
                      <a:pt x="1760" y="440"/>
                    </a:cubicBezTo>
                    <a:cubicBezTo>
                      <a:pt x="1598" y="161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6" name="Google Shape;1696;p30"/>
              <p:cNvSpPr/>
              <p:nvPr/>
            </p:nvSpPr>
            <p:spPr>
              <a:xfrm>
                <a:off x="657985" y="3756550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1" y="686"/>
                      <a:pt x="80" y="1411"/>
                      <a:pt x="629" y="1639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1" y="1719"/>
                      <a:pt x="1031" y="1732"/>
                      <a:pt x="1063" y="1732"/>
                    </a:cubicBezTo>
                    <a:cubicBezTo>
                      <a:pt x="1065" y="1732"/>
                      <a:pt x="1067" y="1732"/>
                      <a:pt x="1069" y="1732"/>
                    </a:cubicBezTo>
                    <a:cubicBezTo>
                      <a:pt x="1239" y="1724"/>
                      <a:pt x="1399" y="1660"/>
                      <a:pt x="1530" y="1557"/>
                    </a:cubicBezTo>
                    <a:cubicBezTo>
                      <a:pt x="1538" y="1553"/>
                      <a:pt x="1548" y="1551"/>
                      <a:pt x="1555" y="1546"/>
                    </a:cubicBezTo>
                    <a:cubicBezTo>
                      <a:pt x="1568" y="1537"/>
                      <a:pt x="1575" y="1524"/>
                      <a:pt x="1587" y="1515"/>
                    </a:cubicBezTo>
                    <a:cubicBezTo>
                      <a:pt x="1589" y="1511"/>
                      <a:pt x="1594" y="1507"/>
                      <a:pt x="1598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4" y="1264"/>
                      <a:pt x="1835" y="1142"/>
                      <a:pt x="1849" y="1010"/>
                    </a:cubicBezTo>
                    <a:cubicBezTo>
                      <a:pt x="1852" y="993"/>
                      <a:pt x="1849" y="977"/>
                      <a:pt x="1851" y="960"/>
                    </a:cubicBezTo>
                    <a:cubicBezTo>
                      <a:pt x="1877" y="787"/>
                      <a:pt x="1856" y="606"/>
                      <a:pt x="1760" y="440"/>
                    </a:cubicBezTo>
                    <a:cubicBezTo>
                      <a:pt x="1598" y="160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7" name="Google Shape;1697;p30"/>
              <p:cNvSpPr/>
              <p:nvPr/>
            </p:nvSpPr>
            <p:spPr>
              <a:xfrm>
                <a:off x="767080" y="3753630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3" y="1"/>
                    </a:moveTo>
                    <a:cubicBezTo>
                      <a:pt x="750" y="1"/>
                      <a:pt x="529" y="84"/>
                      <a:pt x="371" y="264"/>
                    </a:cubicBezTo>
                    <a:cubicBezTo>
                      <a:pt x="0" y="685"/>
                      <a:pt x="80" y="1411"/>
                      <a:pt x="630" y="1639"/>
                    </a:cubicBezTo>
                    <a:cubicBezTo>
                      <a:pt x="739" y="1685"/>
                      <a:pt x="858" y="1703"/>
                      <a:pt x="974" y="1703"/>
                    </a:cubicBezTo>
                    <a:cubicBezTo>
                      <a:pt x="1002" y="1719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4"/>
                      <a:pt x="1399" y="1659"/>
                      <a:pt x="1531" y="1558"/>
                    </a:cubicBezTo>
                    <a:cubicBezTo>
                      <a:pt x="1539" y="1553"/>
                      <a:pt x="1547" y="1551"/>
                      <a:pt x="1556" y="1545"/>
                    </a:cubicBezTo>
                    <a:cubicBezTo>
                      <a:pt x="1567" y="1537"/>
                      <a:pt x="1575" y="1524"/>
                      <a:pt x="1586" y="1515"/>
                    </a:cubicBezTo>
                    <a:cubicBezTo>
                      <a:pt x="1591" y="1511"/>
                      <a:pt x="1595" y="1506"/>
                      <a:pt x="1599" y="1502"/>
                    </a:cubicBezTo>
                    <a:cubicBezTo>
                      <a:pt x="1642" y="1463"/>
                      <a:pt x="1680" y="1420"/>
                      <a:pt x="1710" y="1369"/>
                    </a:cubicBezTo>
                    <a:cubicBezTo>
                      <a:pt x="1785" y="1264"/>
                      <a:pt x="1836" y="1141"/>
                      <a:pt x="1850" y="1010"/>
                    </a:cubicBezTo>
                    <a:cubicBezTo>
                      <a:pt x="1852" y="993"/>
                      <a:pt x="1850" y="977"/>
                      <a:pt x="1850" y="961"/>
                    </a:cubicBezTo>
                    <a:lnTo>
                      <a:pt x="1850" y="960"/>
                    </a:lnTo>
                    <a:cubicBezTo>
                      <a:pt x="1876" y="786"/>
                      <a:pt x="1857" y="608"/>
                      <a:pt x="1761" y="440"/>
                    </a:cubicBezTo>
                    <a:cubicBezTo>
                      <a:pt x="1600" y="161"/>
                      <a:pt x="1284" y="1"/>
                      <a:pt x="9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8" name="Google Shape;1698;p30"/>
              <p:cNvSpPr/>
              <p:nvPr/>
            </p:nvSpPr>
            <p:spPr>
              <a:xfrm>
                <a:off x="495722" y="3604181"/>
                <a:ext cx="89343" cy="82246"/>
              </a:xfrm>
              <a:custGeom>
                <a:rect b="b" l="l" r="r" t="t"/>
                <a:pathLst>
                  <a:path extrusionOk="0" h="2028" w="2203">
                    <a:moveTo>
                      <a:pt x="1061" y="0"/>
                    </a:moveTo>
                    <a:cubicBezTo>
                      <a:pt x="873" y="0"/>
                      <a:pt x="687" y="53"/>
                      <a:pt x="529" y="170"/>
                    </a:cubicBezTo>
                    <a:cubicBezTo>
                      <a:pt x="131" y="464"/>
                      <a:pt x="1" y="1049"/>
                      <a:pt x="311" y="1450"/>
                    </a:cubicBezTo>
                    <a:cubicBezTo>
                      <a:pt x="357" y="1580"/>
                      <a:pt x="426" y="1700"/>
                      <a:pt x="527" y="1795"/>
                    </a:cubicBezTo>
                    <a:cubicBezTo>
                      <a:pt x="695" y="1953"/>
                      <a:pt x="915" y="2027"/>
                      <a:pt x="1137" y="2027"/>
                    </a:cubicBezTo>
                    <a:cubicBezTo>
                      <a:pt x="1393" y="2027"/>
                      <a:pt x="1652" y="1929"/>
                      <a:pt x="1837" y="1750"/>
                    </a:cubicBezTo>
                    <a:cubicBezTo>
                      <a:pt x="2197" y="1405"/>
                      <a:pt x="2203" y="783"/>
                      <a:pt x="1901" y="402"/>
                    </a:cubicBezTo>
                    <a:cubicBezTo>
                      <a:pt x="1703" y="153"/>
                      <a:pt x="1380" y="0"/>
                      <a:pt x="10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9" name="Google Shape;1699;p30"/>
              <p:cNvSpPr/>
              <p:nvPr/>
            </p:nvSpPr>
            <p:spPr>
              <a:xfrm>
                <a:off x="551729" y="3391262"/>
                <a:ext cx="79082" cy="72593"/>
              </a:xfrm>
              <a:custGeom>
                <a:rect b="b" l="l" r="r" t="t"/>
                <a:pathLst>
                  <a:path extrusionOk="0" h="1790" w="1950">
                    <a:moveTo>
                      <a:pt x="1110" y="0"/>
                    </a:moveTo>
                    <a:cubicBezTo>
                      <a:pt x="829" y="0"/>
                      <a:pt x="549" y="144"/>
                      <a:pt x="383" y="370"/>
                    </a:cubicBezTo>
                    <a:cubicBezTo>
                      <a:pt x="1" y="889"/>
                      <a:pt x="360" y="1700"/>
                      <a:pt x="995" y="1782"/>
                    </a:cubicBezTo>
                    <a:cubicBezTo>
                      <a:pt x="1032" y="1787"/>
                      <a:pt x="1069" y="1790"/>
                      <a:pt x="1107" y="1790"/>
                    </a:cubicBezTo>
                    <a:cubicBezTo>
                      <a:pt x="1402" y="1790"/>
                      <a:pt x="1702" y="1639"/>
                      <a:pt x="1791" y="1341"/>
                    </a:cubicBezTo>
                    <a:cubicBezTo>
                      <a:pt x="1801" y="1305"/>
                      <a:pt x="1808" y="1269"/>
                      <a:pt x="1813" y="1231"/>
                    </a:cubicBezTo>
                    <a:cubicBezTo>
                      <a:pt x="1946" y="1011"/>
                      <a:pt x="1950" y="732"/>
                      <a:pt x="1845" y="495"/>
                    </a:cubicBezTo>
                    <a:cubicBezTo>
                      <a:pt x="1722" y="217"/>
                      <a:pt x="1468" y="22"/>
                      <a:pt x="1161" y="2"/>
                    </a:cubicBezTo>
                    <a:cubicBezTo>
                      <a:pt x="1144" y="1"/>
                      <a:pt x="1127" y="0"/>
                      <a:pt x="11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0" name="Google Shape;1700;p30"/>
              <p:cNvSpPr/>
              <p:nvPr/>
            </p:nvSpPr>
            <p:spPr>
              <a:xfrm>
                <a:off x="502048" y="3485595"/>
                <a:ext cx="76162" cy="70282"/>
              </a:xfrm>
              <a:custGeom>
                <a:rect b="b" l="l" r="r" t="t"/>
                <a:pathLst>
                  <a:path extrusionOk="0" h="1733" w="1878">
                    <a:moveTo>
                      <a:pt x="972" y="0"/>
                    </a:moveTo>
                    <a:cubicBezTo>
                      <a:pt x="749" y="0"/>
                      <a:pt x="529" y="83"/>
                      <a:pt x="371" y="263"/>
                    </a:cubicBezTo>
                    <a:cubicBezTo>
                      <a:pt x="0" y="686"/>
                      <a:pt x="81" y="1412"/>
                      <a:pt x="630" y="1640"/>
                    </a:cubicBezTo>
                    <a:cubicBezTo>
                      <a:pt x="741" y="1686"/>
                      <a:pt x="858" y="1703"/>
                      <a:pt x="976" y="1703"/>
                    </a:cubicBezTo>
                    <a:cubicBezTo>
                      <a:pt x="1002" y="1720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40" y="1725"/>
                      <a:pt x="1400" y="1660"/>
                      <a:pt x="1531" y="1557"/>
                    </a:cubicBezTo>
                    <a:cubicBezTo>
                      <a:pt x="1539" y="1553"/>
                      <a:pt x="1549" y="1550"/>
                      <a:pt x="1556" y="1546"/>
                    </a:cubicBezTo>
                    <a:cubicBezTo>
                      <a:pt x="1569" y="1536"/>
                      <a:pt x="1576" y="1524"/>
                      <a:pt x="1588" y="1514"/>
                    </a:cubicBezTo>
                    <a:cubicBezTo>
                      <a:pt x="1592" y="1511"/>
                      <a:pt x="1595" y="1507"/>
                      <a:pt x="1599" y="1503"/>
                    </a:cubicBezTo>
                    <a:cubicBezTo>
                      <a:pt x="1644" y="1464"/>
                      <a:pt x="1681" y="1419"/>
                      <a:pt x="1712" y="1370"/>
                    </a:cubicBezTo>
                    <a:cubicBezTo>
                      <a:pt x="1785" y="1263"/>
                      <a:pt x="1836" y="1142"/>
                      <a:pt x="1850" y="1009"/>
                    </a:cubicBezTo>
                    <a:cubicBezTo>
                      <a:pt x="1853" y="993"/>
                      <a:pt x="1850" y="977"/>
                      <a:pt x="1852" y="960"/>
                    </a:cubicBezTo>
                    <a:cubicBezTo>
                      <a:pt x="1878" y="787"/>
                      <a:pt x="1858" y="606"/>
                      <a:pt x="1761" y="441"/>
                    </a:cubicBezTo>
                    <a:cubicBezTo>
                      <a:pt x="1600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1" name="Google Shape;1701;p30"/>
              <p:cNvSpPr/>
              <p:nvPr/>
            </p:nvSpPr>
            <p:spPr>
              <a:xfrm>
                <a:off x="566491" y="3941162"/>
                <a:ext cx="79042" cy="72593"/>
              </a:xfrm>
              <a:custGeom>
                <a:rect b="b" l="l" r="r" t="t"/>
                <a:pathLst>
                  <a:path extrusionOk="0" h="1790" w="1949">
                    <a:moveTo>
                      <a:pt x="1107" y="0"/>
                    </a:moveTo>
                    <a:cubicBezTo>
                      <a:pt x="827" y="0"/>
                      <a:pt x="547" y="143"/>
                      <a:pt x="382" y="369"/>
                    </a:cubicBezTo>
                    <a:cubicBezTo>
                      <a:pt x="0" y="889"/>
                      <a:pt x="358" y="1699"/>
                      <a:pt x="994" y="1783"/>
                    </a:cubicBezTo>
                    <a:cubicBezTo>
                      <a:pt x="1030" y="1787"/>
                      <a:pt x="1067" y="1790"/>
                      <a:pt x="1103" y="1790"/>
                    </a:cubicBezTo>
                    <a:cubicBezTo>
                      <a:pt x="1398" y="1790"/>
                      <a:pt x="1699" y="1639"/>
                      <a:pt x="1789" y="1340"/>
                    </a:cubicBezTo>
                    <a:cubicBezTo>
                      <a:pt x="1801" y="1304"/>
                      <a:pt x="1808" y="1267"/>
                      <a:pt x="1812" y="1231"/>
                    </a:cubicBezTo>
                    <a:cubicBezTo>
                      <a:pt x="1945" y="1011"/>
                      <a:pt x="1948" y="732"/>
                      <a:pt x="1844" y="494"/>
                    </a:cubicBezTo>
                    <a:lnTo>
                      <a:pt x="1844" y="494"/>
                    </a:lnTo>
                    <a:lnTo>
                      <a:pt x="1844" y="496"/>
                    </a:lnTo>
                    <a:cubicBezTo>
                      <a:pt x="1722" y="216"/>
                      <a:pt x="1466" y="21"/>
                      <a:pt x="1159" y="2"/>
                    </a:cubicBezTo>
                    <a:cubicBezTo>
                      <a:pt x="1142" y="1"/>
                      <a:pt x="1124" y="0"/>
                      <a:pt x="11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2" name="Google Shape;1702;p30"/>
              <p:cNvSpPr/>
              <p:nvPr/>
            </p:nvSpPr>
            <p:spPr>
              <a:xfrm>
                <a:off x="477593" y="3873352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2" y="0"/>
                    </a:moveTo>
                    <a:cubicBezTo>
                      <a:pt x="749" y="0"/>
                      <a:pt x="528" y="83"/>
                      <a:pt x="370" y="263"/>
                    </a:cubicBezTo>
                    <a:cubicBezTo>
                      <a:pt x="0" y="686"/>
                      <a:pt x="80" y="1411"/>
                      <a:pt x="629" y="1639"/>
                    </a:cubicBezTo>
                    <a:cubicBezTo>
                      <a:pt x="739" y="1686"/>
                      <a:pt x="857" y="1703"/>
                      <a:pt x="974" y="1703"/>
                    </a:cubicBezTo>
                    <a:cubicBezTo>
                      <a:pt x="1002" y="1719"/>
                      <a:pt x="1032" y="1732"/>
                      <a:pt x="1064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8" y="1725"/>
                      <a:pt x="1399" y="1658"/>
                      <a:pt x="1530" y="1557"/>
                    </a:cubicBezTo>
                    <a:cubicBezTo>
                      <a:pt x="1538" y="1553"/>
                      <a:pt x="1547" y="1550"/>
                      <a:pt x="1556" y="1546"/>
                    </a:cubicBezTo>
                    <a:cubicBezTo>
                      <a:pt x="1567" y="1536"/>
                      <a:pt x="1575" y="1524"/>
                      <a:pt x="1586" y="1514"/>
                    </a:cubicBezTo>
                    <a:cubicBezTo>
                      <a:pt x="1590" y="1511"/>
                      <a:pt x="1595" y="1507"/>
                      <a:pt x="1599" y="1502"/>
                    </a:cubicBezTo>
                    <a:cubicBezTo>
                      <a:pt x="1642" y="1463"/>
                      <a:pt x="1680" y="1419"/>
                      <a:pt x="1710" y="1370"/>
                    </a:cubicBezTo>
                    <a:cubicBezTo>
                      <a:pt x="1784" y="1263"/>
                      <a:pt x="1836" y="1142"/>
                      <a:pt x="1850" y="1009"/>
                    </a:cubicBezTo>
                    <a:cubicBezTo>
                      <a:pt x="1852" y="993"/>
                      <a:pt x="1850" y="977"/>
                      <a:pt x="1850" y="960"/>
                    </a:cubicBezTo>
                    <a:cubicBezTo>
                      <a:pt x="1876" y="787"/>
                      <a:pt x="1856" y="606"/>
                      <a:pt x="1761" y="440"/>
                    </a:cubicBezTo>
                    <a:cubicBezTo>
                      <a:pt x="1599" y="161"/>
                      <a:pt x="1283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3" name="Google Shape;1703;p30"/>
              <p:cNvSpPr/>
              <p:nvPr/>
            </p:nvSpPr>
            <p:spPr>
              <a:xfrm>
                <a:off x="557569" y="3827158"/>
                <a:ext cx="76122" cy="70282"/>
              </a:xfrm>
              <a:custGeom>
                <a:rect b="b" l="l" r="r" t="t"/>
                <a:pathLst>
                  <a:path extrusionOk="0" h="1733" w="1877">
                    <a:moveTo>
                      <a:pt x="972" y="1"/>
                    </a:moveTo>
                    <a:cubicBezTo>
                      <a:pt x="749" y="1"/>
                      <a:pt x="529" y="83"/>
                      <a:pt x="370" y="263"/>
                    </a:cubicBezTo>
                    <a:cubicBezTo>
                      <a:pt x="1" y="686"/>
                      <a:pt x="80" y="1412"/>
                      <a:pt x="630" y="1640"/>
                    </a:cubicBezTo>
                    <a:cubicBezTo>
                      <a:pt x="740" y="1686"/>
                      <a:pt x="858" y="1703"/>
                      <a:pt x="975" y="1703"/>
                    </a:cubicBezTo>
                    <a:cubicBezTo>
                      <a:pt x="1002" y="1720"/>
                      <a:pt x="1032" y="1732"/>
                      <a:pt x="1065" y="1732"/>
                    </a:cubicBezTo>
                    <a:cubicBezTo>
                      <a:pt x="1066" y="1732"/>
                      <a:pt x="1068" y="1732"/>
                      <a:pt x="1070" y="1732"/>
                    </a:cubicBezTo>
                    <a:cubicBezTo>
                      <a:pt x="1239" y="1725"/>
                      <a:pt x="1399" y="1660"/>
                      <a:pt x="1530" y="1558"/>
                    </a:cubicBezTo>
                    <a:cubicBezTo>
                      <a:pt x="1539" y="1553"/>
                      <a:pt x="1548" y="1550"/>
                      <a:pt x="1556" y="1546"/>
                    </a:cubicBezTo>
                    <a:cubicBezTo>
                      <a:pt x="1568" y="1538"/>
                      <a:pt x="1575" y="1525"/>
                      <a:pt x="1587" y="1514"/>
                    </a:cubicBezTo>
                    <a:cubicBezTo>
                      <a:pt x="1591" y="1512"/>
                      <a:pt x="1595" y="1507"/>
                      <a:pt x="1600" y="1503"/>
                    </a:cubicBezTo>
                    <a:cubicBezTo>
                      <a:pt x="1643" y="1464"/>
                      <a:pt x="1680" y="1419"/>
                      <a:pt x="1711" y="1370"/>
                    </a:cubicBezTo>
                    <a:cubicBezTo>
                      <a:pt x="1784" y="1265"/>
                      <a:pt x="1836" y="1142"/>
                      <a:pt x="1851" y="1009"/>
                    </a:cubicBezTo>
                    <a:cubicBezTo>
                      <a:pt x="1852" y="994"/>
                      <a:pt x="1851" y="978"/>
                      <a:pt x="1851" y="960"/>
                    </a:cubicBezTo>
                    <a:cubicBezTo>
                      <a:pt x="1877" y="787"/>
                      <a:pt x="1856" y="607"/>
                      <a:pt x="1761" y="441"/>
                    </a:cubicBezTo>
                    <a:cubicBezTo>
                      <a:pt x="1600" y="161"/>
                      <a:pt x="1283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4" name="Google Shape;1704;p30"/>
              <p:cNvSpPr/>
              <p:nvPr/>
            </p:nvSpPr>
            <p:spPr>
              <a:xfrm>
                <a:off x="547390" y="3704111"/>
                <a:ext cx="76122" cy="70241"/>
              </a:xfrm>
              <a:custGeom>
                <a:rect b="b" l="l" r="r" t="t"/>
                <a:pathLst>
                  <a:path extrusionOk="0" h="1732" w="1877">
                    <a:moveTo>
                      <a:pt x="971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1" y="686"/>
                      <a:pt x="80" y="1412"/>
                      <a:pt x="628" y="1639"/>
                    </a:cubicBezTo>
                    <a:cubicBezTo>
                      <a:pt x="735" y="1684"/>
                      <a:pt x="849" y="1702"/>
                      <a:pt x="961" y="1702"/>
                    </a:cubicBezTo>
                    <a:cubicBezTo>
                      <a:pt x="966" y="1702"/>
                      <a:pt x="970" y="1702"/>
                      <a:pt x="975" y="1702"/>
                    </a:cubicBezTo>
                    <a:cubicBezTo>
                      <a:pt x="1002" y="1720"/>
                      <a:pt x="1034" y="1732"/>
                      <a:pt x="1070" y="1732"/>
                    </a:cubicBezTo>
                    <a:cubicBezTo>
                      <a:pt x="1239" y="1725"/>
                      <a:pt x="1399" y="1658"/>
                      <a:pt x="1530" y="1557"/>
                    </a:cubicBezTo>
                    <a:cubicBezTo>
                      <a:pt x="1539" y="1553"/>
                      <a:pt x="1548" y="1550"/>
                      <a:pt x="1555" y="1544"/>
                    </a:cubicBezTo>
                    <a:cubicBezTo>
                      <a:pt x="1568" y="1536"/>
                      <a:pt x="1575" y="1524"/>
                      <a:pt x="1586" y="1514"/>
                    </a:cubicBezTo>
                    <a:cubicBezTo>
                      <a:pt x="1591" y="1511"/>
                      <a:pt x="1594" y="1507"/>
                      <a:pt x="1598" y="1502"/>
                    </a:cubicBezTo>
                    <a:cubicBezTo>
                      <a:pt x="1643" y="1463"/>
                      <a:pt x="1680" y="1419"/>
                      <a:pt x="1711" y="1370"/>
                    </a:cubicBezTo>
                    <a:cubicBezTo>
                      <a:pt x="1784" y="1263"/>
                      <a:pt x="1836" y="1142"/>
                      <a:pt x="1851" y="1009"/>
                    </a:cubicBezTo>
                    <a:cubicBezTo>
                      <a:pt x="1852" y="993"/>
                      <a:pt x="1849" y="976"/>
                      <a:pt x="1851" y="960"/>
                    </a:cubicBezTo>
                    <a:cubicBezTo>
                      <a:pt x="1877" y="787"/>
                      <a:pt x="1856" y="606"/>
                      <a:pt x="1760" y="440"/>
                    </a:cubicBezTo>
                    <a:cubicBezTo>
                      <a:pt x="1598" y="161"/>
                      <a:pt x="1282" y="0"/>
                      <a:pt x="9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5" name="Google Shape;1705;p30"/>
              <p:cNvSpPr/>
              <p:nvPr/>
            </p:nvSpPr>
            <p:spPr>
              <a:xfrm>
                <a:off x="470050" y="3761620"/>
                <a:ext cx="76081" cy="70201"/>
              </a:xfrm>
              <a:custGeom>
                <a:rect b="b" l="l" r="r" t="t"/>
                <a:pathLst>
                  <a:path extrusionOk="0" h="1731" w="1876">
                    <a:moveTo>
                      <a:pt x="972" y="0"/>
                    </a:moveTo>
                    <a:cubicBezTo>
                      <a:pt x="748" y="0"/>
                      <a:pt x="528" y="83"/>
                      <a:pt x="370" y="263"/>
                    </a:cubicBezTo>
                    <a:cubicBezTo>
                      <a:pt x="0" y="685"/>
                      <a:pt x="80" y="1410"/>
                      <a:pt x="628" y="1638"/>
                    </a:cubicBezTo>
                    <a:cubicBezTo>
                      <a:pt x="739" y="1685"/>
                      <a:pt x="857" y="1702"/>
                      <a:pt x="974" y="1702"/>
                    </a:cubicBezTo>
                    <a:cubicBezTo>
                      <a:pt x="1002" y="1718"/>
                      <a:pt x="1030" y="1731"/>
                      <a:pt x="1064" y="1731"/>
                    </a:cubicBezTo>
                    <a:cubicBezTo>
                      <a:pt x="1066" y="1731"/>
                      <a:pt x="1068" y="1731"/>
                      <a:pt x="1069" y="1731"/>
                    </a:cubicBezTo>
                    <a:cubicBezTo>
                      <a:pt x="1238" y="1724"/>
                      <a:pt x="1398" y="1659"/>
                      <a:pt x="1530" y="1558"/>
                    </a:cubicBezTo>
                    <a:cubicBezTo>
                      <a:pt x="1538" y="1552"/>
                      <a:pt x="1547" y="1550"/>
                      <a:pt x="1554" y="1545"/>
                    </a:cubicBezTo>
                    <a:cubicBezTo>
                      <a:pt x="1567" y="1536"/>
                      <a:pt x="1574" y="1523"/>
                      <a:pt x="1586" y="1514"/>
                    </a:cubicBezTo>
                    <a:cubicBezTo>
                      <a:pt x="1590" y="1510"/>
                      <a:pt x="1593" y="1506"/>
                      <a:pt x="1598" y="1501"/>
                    </a:cubicBezTo>
                    <a:cubicBezTo>
                      <a:pt x="1642" y="1462"/>
                      <a:pt x="1680" y="1419"/>
                      <a:pt x="1710" y="1369"/>
                    </a:cubicBezTo>
                    <a:cubicBezTo>
                      <a:pt x="1784" y="1263"/>
                      <a:pt x="1836" y="1141"/>
                      <a:pt x="1850" y="1009"/>
                    </a:cubicBezTo>
                    <a:cubicBezTo>
                      <a:pt x="1851" y="992"/>
                      <a:pt x="1849" y="976"/>
                      <a:pt x="1850" y="960"/>
                    </a:cubicBezTo>
                    <a:lnTo>
                      <a:pt x="1850" y="959"/>
                    </a:lnTo>
                    <a:cubicBezTo>
                      <a:pt x="1876" y="786"/>
                      <a:pt x="1856" y="607"/>
                      <a:pt x="1761" y="439"/>
                    </a:cubicBezTo>
                    <a:cubicBezTo>
                      <a:pt x="1599" y="160"/>
                      <a:pt x="1282" y="0"/>
                      <a:pt x="9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706" name="Google Shape;1706;p30"/>
          <p:cNvSpPr txBox="1"/>
          <p:nvPr/>
        </p:nvSpPr>
        <p:spPr>
          <a:xfrm>
            <a:off x="1875225" y="410625"/>
            <a:ext cx="5072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ЦЕЛЕВАЯ АУДИТОРИЯ </a:t>
            </a:r>
            <a:endParaRPr b="1" sz="3000">
              <a:solidFill>
                <a:srgbClr val="21212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07" name="Google Shape;1707;p30"/>
          <p:cNvSpPr txBox="1"/>
          <p:nvPr/>
        </p:nvSpPr>
        <p:spPr>
          <a:xfrm>
            <a:off x="492525" y="1117425"/>
            <a:ext cx="8383800" cy="33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000000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B2C</a:t>
            </a:r>
            <a:r>
              <a:rPr b="1" lang="en" sz="2000" u="sng">
                <a:solidFill>
                  <a:srgbClr val="000000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.</a:t>
            </a:r>
            <a:r>
              <a:rPr b="1" lang="en" sz="2000">
                <a:solidFill>
                  <a:srgbClr val="000000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 Семьи с детьми с РАС — семьи, в составе которых есть ребенок с РАС в возрасте от 7 до 15 лет. </a:t>
            </a:r>
            <a:endParaRPr b="1" sz="2000">
              <a:solidFill>
                <a:srgbClr val="000000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000000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B2B и B2G.</a:t>
            </a:r>
            <a:r>
              <a:rPr b="1" lang="en" sz="2000">
                <a:solidFill>
                  <a:srgbClr val="000000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 Центры реабилитации для детей с РАС — государственные и коммерческие учреждения, которые оказывают помощь детям с РАС в социально-бытовой адаптации, развитии навыков общения, оказании психологической и педагогической поддержки.</a:t>
            </a:r>
            <a:endParaRPr b="1" sz="15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08" name="Google Shape;170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2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Google Shape;1713;p31"/>
          <p:cNvSpPr txBox="1"/>
          <p:nvPr/>
        </p:nvSpPr>
        <p:spPr>
          <a:xfrm>
            <a:off x="1170000" y="187325"/>
            <a:ext cx="699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ЦЕННОСТНОЕ ПРЕДЛОЖЕНИЕ </a:t>
            </a:r>
            <a:endParaRPr b="1" sz="3000">
              <a:solidFill>
                <a:srgbClr val="21212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14" name="Google Shape;1714;p31"/>
          <p:cNvSpPr txBox="1"/>
          <p:nvPr/>
        </p:nvSpPr>
        <p:spPr>
          <a:xfrm>
            <a:off x="1238025" y="896700"/>
            <a:ext cx="7688400" cy="3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Трехмерная визуализация, позволяющая лучше </a:t>
            </a:r>
            <a:r>
              <a:rPr b="1" i="1" lang="en" sz="17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воспринимать и интерпретировать</a:t>
            </a:r>
            <a:r>
              <a:rPr b="1" lang="en" sz="17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социальные взаимодействия</a:t>
            </a:r>
            <a:endParaRPr b="1" sz="17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18181B"/>
                </a:solidFill>
                <a:latin typeface="Comfortaa"/>
                <a:ea typeface="Comfortaa"/>
                <a:cs typeface="Comfortaa"/>
                <a:sym typeface="Comfortaa"/>
              </a:rPr>
              <a:t>О</a:t>
            </a:r>
            <a:r>
              <a:rPr b="1" lang="en" sz="1700">
                <a:solidFill>
                  <a:srgbClr val="18181B"/>
                </a:solidFill>
                <a:latin typeface="Comfortaa"/>
                <a:ea typeface="Comfortaa"/>
                <a:cs typeface="Comfortaa"/>
                <a:sym typeface="Comfortaa"/>
              </a:rPr>
              <a:t>птимизация рабочих процессов и значительное снижение нагрузки на дефектологов и психологов. </a:t>
            </a:r>
            <a:endParaRPr b="1" sz="17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en" sz="17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Интерактивные </a:t>
            </a:r>
            <a:r>
              <a:rPr b="1" lang="en" sz="17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задания</a:t>
            </a:r>
            <a:endParaRPr b="1" sz="17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Возможность настройки под </a:t>
            </a:r>
            <a:r>
              <a:rPr b="1" i="1" lang="en" sz="17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индивидуальные потребности</a:t>
            </a:r>
            <a:r>
              <a:rPr b="1" i="1" lang="en" sz="1700" u="sng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i="1" lang="en" sz="17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и спектр ребенка </a:t>
            </a:r>
            <a:endParaRPr b="1" i="1" sz="1700" u="sng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Установка на домашний компьютер для обучения в </a:t>
            </a:r>
            <a:r>
              <a:rPr b="1" i="1" lang="en" sz="17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комфортной </a:t>
            </a:r>
            <a:r>
              <a:rPr b="1" lang="en" sz="17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обстановке</a:t>
            </a:r>
            <a:endParaRPr b="1" sz="17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rPr b="1" lang="en" sz="17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Простой и интуитивный интерфейс</a:t>
            </a:r>
            <a:r>
              <a:rPr b="1" i="1" lang="en" sz="17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</a:t>
            </a:r>
            <a:r>
              <a:rPr b="1" lang="en" sz="17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который дети с РАС могут легко освоить и проходить уровни самостоятельно</a:t>
            </a:r>
            <a:endParaRPr b="1" sz="17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15" name="Google Shape;1715;p31"/>
          <p:cNvSpPr/>
          <p:nvPr/>
        </p:nvSpPr>
        <p:spPr>
          <a:xfrm>
            <a:off x="709310" y="1121818"/>
            <a:ext cx="345027" cy="320295"/>
          </a:xfrm>
          <a:custGeom>
            <a:rect b="b" l="l" r="r" t="t"/>
            <a:pathLst>
              <a:path extrusionOk="0" h="18196" w="19601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1716" name="Google Shape;1716;p31"/>
          <p:cNvSpPr/>
          <p:nvPr/>
        </p:nvSpPr>
        <p:spPr>
          <a:xfrm>
            <a:off x="709310" y="1708018"/>
            <a:ext cx="345027" cy="320295"/>
          </a:xfrm>
          <a:custGeom>
            <a:rect b="b" l="l" r="r" t="t"/>
            <a:pathLst>
              <a:path extrusionOk="0" h="18196" w="19601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1717" name="Google Shape;1717;p31"/>
          <p:cNvSpPr/>
          <p:nvPr/>
        </p:nvSpPr>
        <p:spPr>
          <a:xfrm>
            <a:off x="709310" y="2294218"/>
            <a:ext cx="345027" cy="320295"/>
          </a:xfrm>
          <a:custGeom>
            <a:rect b="b" l="l" r="r" t="t"/>
            <a:pathLst>
              <a:path extrusionOk="0" h="18196" w="19601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1718" name="Google Shape;1718;p31"/>
          <p:cNvSpPr/>
          <p:nvPr/>
        </p:nvSpPr>
        <p:spPr>
          <a:xfrm>
            <a:off x="709310" y="2880418"/>
            <a:ext cx="345027" cy="320295"/>
          </a:xfrm>
          <a:custGeom>
            <a:rect b="b" l="l" r="r" t="t"/>
            <a:pathLst>
              <a:path extrusionOk="0" h="18196" w="19601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1719" name="Google Shape;1719;p31"/>
          <p:cNvSpPr/>
          <p:nvPr/>
        </p:nvSpPr>
        <p:spPr>
          <a:xfrm>
            <a:off x="709310" y="3466618"/>
            <a:ext cx="345027" cy="320295"/>
          </a:xfrm>
          <a:custGeom>
            <a:rect b="b" l="l" r="r" t="t"/>
            <a:pathLst>
              <a:path extrusionOk="0" h="18196" w="19601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1720" name="Google Shape;1720;p31"/>
          <p:cNvSpPr/>
          <p:nvPr/>
        </p:nvSpPr>
        <p:spPr>
          <a:xfrm>
            <a:off x="709310" y="4052818"/>
            <a:ext cx="345027" cy="320295"/>
          </a:xfrm>
          <a:custGeom>
            <a:rect b="b" l="l" r="r" t="t"/>
            <a:pathLst>
              <a:path extrusionOk="0" h="18196" w="19601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</p:txBody>
      </p:sp>
      <p:pic>
        <p:nvPicPr>
          <p:cNvPr id="1721" name="Google Shape;172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5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6" name="Google Shape;172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8950" y="4269363"/>
            <a:ext cx="1638300" cy="10191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27" name="Google Shape;1727;p32"/>
          <p:cNvGraphicFramePr/>
          <p:nvPr/>
        </p:nvGraphicFramePr>
        <p:xfrm>
          <a:off x="0" y="-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{4DF25F68-4755-4815-964B-3D8409522675}</a:tableStyleId>
              </a:tblPr>
              <a:tblGrid>
                <a:gridCol w="1122950"/>
                <a:gridCol w="1735900"/>
                <a:gridCol w="1549450"/>
                <a:gridCol w="1312200"/>
                <a:gridCol w="1619100"/>
                <a:gridCol w="1804400"/>
              </a:tblGrid>
              <a:tr h="3726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Конкуренты 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Преимущества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chemeClr val="accent6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Недостатки 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chemeClr val="accent6"/>
                    </a:solidFill>
                  </a:tcPr>
                </a:tc>
                <a:tc hMerge="1"/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Наш ответ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chemeClr val="accent6"/>
                    </a:solidFill>
                  </a:tcPr>
                </a:tc>
              </a:tr>
              <a:tr h="49952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Преимущество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Важность для потребителя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Недостаток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Важность для потребителя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chemeClr val="accent6"/>
                    </a:solidFill>
                  </a:tcPr>
                </a:tc>
                <a:tc vMerge="1"/>
              </a:tr>
              <a:tr h="212865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VR inclusion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Россия</a:t>
                      </a:r>
                      <a:endParaRPr b="1"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Использование VR дома или в специализированных центрах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Благодаря VR inclusion дети могут развивать свои социальные навыки и взаимодействовать с окружением без тревог и дискомфорта в безопасной для них среде. 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Сложность и дороговизна оборудования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Стоимость оборудования и может оказаться слишком высокой для многих семей с ограниченным бюджетом. Кроме того, настройка оборудования может вызвать некоторые сложности.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Наше приложение не требует дополнительной гарнитуры, что делает его доступным инструментом для адаптации детей. Его можно настроить в соответствии с потребностями ребёнка и использовать на различных устройствах.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</a:tr>
              <a:tr h="10000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3D визуализация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Виртуальная реальность обеспечивает полное погружение в ситуацию, благодаря чему ребенок более эффективно адаптируется к  социально-бытовым ситуациям.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VR inclusion не учитывает специальные потребности или ограничения, которые могут быть у детей с РАС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VR-оборудование может вызвать дискомфорт, тревогу или сенсорную перегрузку. Также ребенок может не соотнести виртуальную реальность с реальной жизнью.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  <a:tc vMerge="1"/>
              </a:tr>
            </a:tbl>
          </a:graphicData>
        </a:graphic>
      </p:graphicFrame>
      <p:pic>
        <p:nvPicPr>
          <p:cNvPr id="1728" name="Google Shape;1728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2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3" name="Google Shape;173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8950" y="4124313"/>
            <a:ext cx="1638300" cy="10191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34" name="Google Shape;1734;p33"/>
          <p:cNvGraphicFramePr/>
          <p:nvPr/>
        </p:nvGraphicFramePr>
        <p:xfrm>
          <a:off x="-12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{55816BCC-1339-4CC3-B93D-8ADE14D3C8EE}</a:tableStyleId>
              </a:tblPr>
              <a:tblGrid>
                <a:gridCol w="1424100"/>
                <a:gridCol w="1588550"/>
                <a:gridCol w="1559350"/>
                <a:gridCol w="927100"/>
                <a:gridCol w="1270925"/>
                <a:gridCol w="2373975"/>
              </a:tblGrid>
              <a:tr h="3365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Конкуренты 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Преимущества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Недостатки 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 hMerge="1"/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Наш ответ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</a:tr>
              <a:tr h="48147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Преимущество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Важность для потребителя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Недостаток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Важность для потребителя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 vMerge="1"/>
              </a:tr>
              <a:tr h="208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Детский нейро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реабилитационный центр “Импульс”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Россия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Учитывание индивидуальных особенностей каждого ребёнка.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Дети с РАС часто имеют особые потребности и для родителей важно, чтобы программа реабилитации учитывала эти потребности. 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Длительное ожидание записи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Длительное ожидание записи центры задерживает получение необходимой поддержки для детей с РАС, что критично для их развития и адаптации.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Наше приложение доступно для скачивания в любое время, что позволяет родителям начать использовать его немедленно, без необходимости ожидания записи или очереди. Это позволяет детям с РАС получать необходимые навыки адаптации в удобное для них время, без дополнительных неудобств для семей.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238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Сеть клиник “Реацентр”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Россия 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Квалифицированные специалисты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Квалифицированные специалисты детского центра реабилитации «Реацентр» обладают необходимыми знаниями и навыками для работы с детьми с РАС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Отсутствие гарантий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Отсутствие гарантий результата может вызывать недоверие со стороны родителей.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Наше приложение будет доступно по доступной цене, предоставляя родителям инструмент для адаптации детей к социально-бытовым ситуациям без дополнительных финансовых нагрузок. Бизнес-модель основана на единоразовой покупке приложения, без ежемесячных подписок, что позволит родителям контролировать расходы.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735" name="Google Shape;1735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9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" name="Google Shape;174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0350" y="4124313"/>
            <a:ext cx="1638300" cy="10191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41" name="Google Shape;1741;p34"/>
          <p:cNvGraphicFramePr/>
          <p:nvPr/>
        </p:nvGraphicFramePr>
        <p:xfrm>
          <a:off x="0" y="79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{55816BCC-1339-4CC3-B93D-8ADE14D3C8EE}</a:tableStyleId>
              </a:tblPr>
              <a:tblGrid>
                <a:gridCol w="1132425"/>
                <a:gridCol w="1320275"/>
                <a:gridCol w="1922375"/>
                <a:gridCol w="1014300"/>
                <a:gridCol w="1997275"/>
                <a:gridCol w="1757350"/>
              </a:tblGrid>
              <a:tr h="266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Конкуренты 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Преимущества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Недостатки 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 hMerge="1"/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Наш ответ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</a:tr>
              <a:tr h="39052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Преимущество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Важность для потребителя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Недостаток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Важность для потребителя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 vMerge="1"/>
              </a:tr>
              <a:tr h="1038225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Центр реабилитации 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“Мастерская здоровья” 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Россия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Индивидуальный подход к каждому ребенку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Такой подход позволяет ребенку получать более качественную помощь, что может помочь к более быстрой адаптации ребенка.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Высокие цены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Большое количество семей, воспитывающих детей с аутизмом, имеют низкий доход. Это затрудняет возможность оплачивать дорогостоящее лечение.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Наше приложение может быть установлено на домашний персональный компьютер или ноутбук. Это исключает необходимость долгих поездок и позволяет родителям экономить время и силы.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255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Комфортные условия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Комфортная атмосфера в центре позволит детям чувствовать себя в безопасности. Это особенно важно для детей с РАС, которые могут быть чувствительными к изменениям окружающей среды.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Удаленность центров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Длительные поездки могут быть утомительными для детей с РАС, которые могут быть чувствительны к изменениям в окружающей среде и рутине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1541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Инклюзивный центр раннего развития «Росток надежды»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Россия</a:t>
                      </a:r>
                      <a:endParaRPr b="1"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Высокий профессионализм специалистов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Для родителей важно, чтобы их дети получали качественные услуги и чувствовали себя комфортно и безопасно во время занятий. 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Проблемы с расписанием 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Дети с РАС могут испытывать трудности с адаптацией к новым условиям и изменениям в расписании. Нерегулярные занятия могут вызвать у них стресс и сопротивление.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После установки, наше приложение может быть доступно в любое время, что позволит родителям планировать занятия с учетом индивидуальных потребностей ребенка. 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3500" marB="63500" marR="63500" marL="635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742" name="Google Shape;1742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2956" y="4825943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6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p35"/>
          <p:cNvSpPr/>
          <p:nvPr/>
        </p:nvSpPr>
        <p:spPr>
          <a:xfrm>
            <a:off x="717908" y="4079839"/>
            <a:ext cx="280632" cy="262873"/>
          </a:xfrm>
          <a:custGeom>
            <a:rect b="b" l="l" r="r" t="t"/>
            <a:pathLst>
              <a:path extrusionOk="0" h="3510" w="3747">
                <a:moveTo>
                  <a:pt x="1365" y="1"/>
                </a:moveTo>
                <a:cubicBezTo>
                  <a:pt x="1334" y="1"/>
                  <a:pt x="1302" y="5"/>
                  <a:pt x="1272" y="13"/>
                </a:cubicBezTo>
                <a:cubicBezTo>
                  <a:pt x="1071" y="68"/>
                  <a:pt x="963" y="275"/>
                  <a:pt x="1010" y="473"/>
                </a:cubicBezTo>
                <a:cubicBezTo>
                  <a:pt x="1028" y="547"/>
                  <a:pt x="1042" y="620"/>
                  <a:pt x="1057" y="695"/>
                </a:cubicBezTo>
                <a:cubicBezTo>
                  <a:pt x="896" y="711"/>
                  <a:pt x="736" y="727"/>
                  <a:pt x="575" y="744"/>
                </a:cubicBezTo>
                <a:cubicBezTo>
                  <a:pt x="552" y="746"/>
                  <a:pt x="527" y="750"/>
                  <a:pt x="504" y="756"/>
                </a:cubicBezTo>
                <a:cubicBezTo>
                  <a:pt x="477" y="751"/>
                  <a:pt x="450" y="749"/>
                  <a:pt x="423" y="749"/>
                </a:cubicBezTo>
                <a:cubicBezTo>
                  <a:pt x="256" y="749"/>
                  <a:pt x="99" y="844"/>
                  <a:pt x="51" y="1019"/>
                </a:cubicBezTo>
                <a:cubicBezTo>
                  <a:pt x="0" y="1203"/>
                  <a:pt x="113" y="1438"/>
                  <a:pt x="312" y="1479"/>
                </a:cubicBezTo>
                <a:cubicBezTo>
                  <a:pt x="593" y="1537"/>
                  <a:pt x="878" y="1583"/>
                  <a:pt x="1163" y="1619"/>
                </a:cubicBezTo>
                <a:cubicBezTo>
                  <a:pt x="1181" y="2094"/>
                  <a:pt x="1139" y="2571"/>
                  <a:pt x="1036" y="3037"/>
                </a:cubicBezTo>
                <a:cubicBezTo>
                  <a:pt x="993" y="3233"/>
                  <a:pt x="1096" y="3441"/>
                  <a:pt x="1298" y="3498"/>
                </a:cubicBezTo>
                <a:cubicBezTo>
                  <a:pt x="1328" y="3506"/>
                  <a:pt x="1359" y="3509"/>
                  <a:pt x="1390" y="3509"/>
                </a:cubicBezTo>
                <a:cubicBezTo>
                  <a:pt x="1554" y="3509"/>
                  <a:pt x="1722" y="3402"/>
                  <a:pt x="1758" y="3236"/>
                </a:cubicBezTo>
                <a:cubicBezTo>
                  <a:pt x="1870" y="2723"/>
                  <a:pt x="1921" y="2202"/>
                  <a:pt x="1911" y="1681"/>
                </a:cubicBezTo>
                <a:lnTo>
                  <a:pt x="1911" y="1681"/>
                </a:lnTo>
                <a:cubicBezTo>
                  <a:pt x="1958" y="1684"/>
                  <a:pt x="2008" y="1688"/>
                  <a:pt x="2055" y="1690"/>
                </a:cubicBezTo>
                <a:cubicBezTo>
                  <a:pt x="2173" y="1694"/>
                  <a:pt x="2290" y="1696"/>
                  <a:pt x="2408" y="1696"/>
                </a:cubicBezTo>
                <a:cubicBezTo>
                  <a:pt x="2567" y="1696"/>
                  <a:pt x="2725" y="1692"/>
                  <a:pt x="2883" y="1684"/>
                </a:cubicBezTo>
                <a:cubicBezTo>
                  <a:pt x="3202" y="1668"/>
                  <a:pt x="3553" y="1580"/>
                  <a:pt x="3652" y="1231"/>
                </a:cubicBezTo>
                <a:cubicBezTo>
                  <a:pt x="3746" y="902"/>
                  <a:pt x="3512" y="591"/>
                  <a:pt x="3192" y="521"/>
                </a:cubicBezTo>
                <a:lnTo>
                  <a:pt x="3192" y="519"/>
                </a:lnTo>
                <a:cubicBezTo>
                  <a:pt x="3120" y="503"/>
                  <a:pt x="3044" y="497"/>
                  <a:pt x="2967" y="497"/>
                </a:cubicBezTo>
                <a:cubicBezTo>
                  <a:pt x="2752" y="497"/>
                  <a:pt x="2525" y="546"/>
                  <a:pt x="2324" y="567"/>
                </a:cubicBezTo>
                <a:cubicBezTo>
                  <a:pt x="2150" y="584"/>
                  <a:pt x="1977" y="602"/>
                  <a:pt x="1804" y="619"/>
                </a:cubicBezTo>
                <a:cubicBezTo>
                  <a:pt x="1782" y="503"/>
                  <a:pt x="1759" y="389"/>
                  <a:pt x="1732" y="274"/>
                </a:cubicBezTo>
                <a:cubicBezTo>
                  <a:pt x="1692" y="109"/>
                  <a:pt x="1529" y="1"/>
                  <a:pt x="136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48" name="Google Shape;1748;p35"/>
          <p:cNvGrpSpPr/>
          <p:nvPr/>
        </p:nvGrpSpPr>
        <p:grpSpPr>
          <a:xfrm rot="-4256939">
            <a:off x="8049394" y="4532438"/>
            <a:ext cx="1765580" cy="1267187"/>
            <a:chOff x="-168812" y="4208300"/>
            <a:chExt cx="1765633" cy="1267225"/>
          </a:xfrm>
        </p:grpSpPr>
        <p:sp>
          <p:nvSpPr>
            <p:cNvPr id="1749" name="Google Shape;1749;p35"/>
            <p:cNvSpPr/>
            <p:nvPr/>
          </p:nvSpPr>
          <p:spPr>
            <a:xfrm>
              <a:off x="-168812" y="4208300"/>
              <a:ext cx="1765633" cy="1267225"/>
            </a:xfrm>
            <a:custGeom>
              <a:rect b="b" l="l" r="r" t="t"/>
              <a:pathLst>
                <a:path extrusionOk="0" h="18526" w="30297">
                  <a:moveTo>
                    <a:pt x="14417" y="1"/>
                  </a:moveTo>
                  <a:cubicBezTo>
                    <a:pt x="13882" y="1"/>
                    <a:pt x="13346" y="31"/>
                    <a:pt x="12811" y="94"/>
                  </a:cubicBezTo>
                  <a:cubicBezTo>
                    <a:pt x="9691" y="459"/>
                    <a:pt x="6927" y="1893"/>
                    <a:pt x="4821" y="4234"/>
                  </a:cubicBezTo>
                  <a:cubicBezTo>
                    <a:pt x="2819" y="6462"/>
                    <a:pt x="1458" y="9160"/>
                    <a:pt x="164" y="11841"/>
                  </a:cubicBezTo>
                  <a:cubicBezTo>
                    <a:pt x="1" y="12178"/>
                    <a:pt x="9" y="12564"/>
                    <a:pt x="166" y="12871"/>
                  </a:cubicBezTo>
                  <a:cubicBezTo>
                    <a:pt x="231" y="12998"/>
                    <a:pt x="357" y="13086"/>
                    <a:pt x="497" y="13112"/>
                  </a:cubicBezTo>
                  <a:lnTo>
                    <a:pt x="2100" y="13414"/>
                  </a:lnTo>
                  <a:cubicBezTo>
                    <a:pt x="2130" y="13419"/>
                    <a:pt x="2159" y="13422"/>
                    <a:pt x="2188" y="13422"/>
                  </a:cubicBezTo>
                  <a:cubicBezTo>
                    <a:pt x="2410" y="13422"/>
                    <a:pt x="2616" y="13268"/>
                    <a:pt x="2643" y="13043"/>
                  </a:cubicBezTo>
                  <a:cubicBezTo>
                    <a:pt x="2656" y="12939"/>
                    <a:pt x="2686" y="12836"/>
                    <a:pt x="2732" y="12738"/>
                  </a:cubicBezTo>
                  <a:cubicBezTo>
                    <a:pt x="3797" y="10536"/>
                    <a:pt x="4917" y="8321"/>
                    <a:pt x="6560" y="6490"/>
                  </a:cubicBezTo>
                  <a:cubicBezTo>
                    <a:pt x="8287" y="4570"/>
                    <a:pt x="10557" y="3392"/>
                    <a:pt x="13121" y="3089"/>
                  </a:cubicBezTo>
                  <a:cubicBezTo>
                    <a:pt x="13559" y="3038"/>
                    <a:pt x="13999" y="3013"/>
                    <a:pt x="14437" y="3013"/>
                  </a:cubicBezTo>
                  <a:cubicBezTo>
                    <a:pt x="19137" y="3013"/>
                    <a:pt x="23727" y="5884"/>
                    <a:pt x="25824" y="10085"/>
                  </a:cubicBezTo>
                  <a:cubicBezTo>
                    <a:pt x="27000" y="12437"/>
                    <a:pt x="27445" y="15064"/>
                    <a:pt x="27130" y="17663"/>
                  </a:cubicBezTo>
                  <a:cubicBezTo>
                    <a:pt x="27100" y="17908"/>
                    <a:pt x="27260" y="18136"/>
                    <a:pt x="27504" y="18182"/>
                  </a:cubicBezTo>
                  <a:lnTo>
                    <a:pt x="29289" y="18517"/>
                  </a:lnTo>
                  <a:cubicBezTo>
                    <a:pt x="29318" y="18523"/>
                    <a:pt x="29347" y="18525"/>
                    <a:pt x="29376" y="18525"/>
                  </a:cubicBezTo>
                  <a:cubicBezTo>
                    <a:pt x="29603" y="18525"/>
                    <a:pt x="29807" y="18361"/>
                    <a:pt x="29840" y="18128"/>
                  </a:cubicBezTo>
                  <a:cubicBezTo>
                    <a:pt x="30296" y="14872"/>
                    <a:pt x="29759" y="11561"/>
                    <a:pt x="28285" y="8609"/>
                  </a:cubicBezTo>
                  <a:cubicBezTo>
                    <a:pt x="25730" y="3493"/>
                    <a:pt x="20140" y="1"/>
                    <a:pt x="14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35"/>
            <p:cNvSpPr/>
            <p:nvPr/>
          </p:nvSpPr>
          <p:spPr>
            <a:xfrm>
              <a:off x="98155" y="4570149"/>
              <a:ext cx="1206577" cy="844360"/>
            </a:xfrm>
            <a:custGeom>
              <a:rect b="b" l="l" r="r" t="t"/>
              <a:pathLst>
                <a:path extrusionOk="0" h="12344" w="20704">
                  <a:moveTo>
                    <a:pt x="9874" y="1"/>
                  </a:moveTo>
                  <a:cubicBezTo>
                    <a:pt x="9507" y="1"/>
                    <a:pt x="9139" y="22"/>
                    <a:pt x="8772" y="65"/>
                  </a:cubicBezTo>
                  <a:cubicBezTo>
                    <a:pt x="6631" y="316"/>
                    <a:pt x="4735" y="1301"/>
                    <a:pt x="3289" y="2906"/>
                  </a:cubicBezTo>
                  <a:cubicBezTo>
                    <a:pt x="1916" y="4433"/>
                    <a:pt x="983" y="6285"/>
                    <a:pt x="93" y="8126"/>
                  </a:cubicBezTo>
                  <a:cubicBezTo>
                    <a:pt x="21" y="8277"/>
                    <a:pt x="1" y="8440"/>
                    <a:pt x="22" y="8594"/>
                  </a:cubicBezTo>
                  <a:lnTo>
                    <a:pt x="1858" y="8939"/>
                  </a:lnTo>
                  <a:cubicBezTo>
                    <a:pt x="1869" y="8878"/>
                    <a:pt x="1888" y="8819"/>
                    <a:pt x="1916" y="8761"/>
                  </a:cubicBezTo>
                  <a:cubicBezTo>
                    <a:pt x="2641" y="7261"/>
                    <a:pt x="3403" y="5751"/>
                    <a:pt x="4521" y="4505"/>
                  </a:cubicBezTo>
                  <a:cubicBezTo>
                    <a:pt x="5700" y="3193"/>
                    <a:pt x="7246" y="2391"/>
                    <a:pt x="8995" y="2186"/>
                  </a:cubicBezTo>
                  <a:cubicBezTo>
                    <a:pt x="9292" y="2151"/>
                    <a:pt x="9590" y="2134"/>
                    <a:pt x="9888" y="2134"/>
                  </a:cubicBezTo>
                  <a:cubicBezTo>
                    <a:pt x="13090" y="2134"/>
                    <a:pt x="16221" y="4088"/>
                    <a:pt x="17652" y="6949"/>
                  </a:cubicBezTo>
                  <a:cubicBezTo>
                    <a:pt x="18379" y="8414"/>
                    <a:pt x="18694" y="10033"/>
                    <a:pt x="18581" y="11649"/>
                  </a:cubicBezTo>
                  <a:cubicBezTo>
                    <a:pt x="18565" y="11888"/>
                    <a:pt x="18723" y="12105"/>
                    <a:pt x="18958" y="12148"/>
                  </a:cubicBezTo>
                  <a:lnTo>
                    <a:pt x="19958" y="12335"/>
                  </a:lnTo>
                  <a:cubicBezTo>
                    <a:pt x="19987" y="12341"/>
                    <a:pt x="20016" y="12344"/>
                    <a:pt x="20045" y="12344"/>
                  </a:cubicBezTo>
                  <a:cubicBezTo>
                    <a:pt x="20278" y="12344"/>
                    <a:pt x="20486" y="12170"/>
                    <a:pt x="20509" y="11930"/>
                  </a:cubicBezTo>
                  <a:cubicBezTo>
                    <a:pt x="20704" y="9864"/>
                    <a:pt x="20326" y="7780"/>
                    <a:pt x="19391" y="5907"/>
                  </a:cubicBezTo>
                  <a:cubicBezTo>
                    <a:pt x="17637" y="2398"/>
                    <a:pt x="13800" y="1"/>
                    <a:pt x="98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35"/>
            <p:cNvSpPr/>
            <p:nvPr/>
          </p:nvSpPr>
          <p:spPr>
            <a:xfrm>
              <a:off x="379634" y="4930152"/>
              <a:ext cx="635866" cy="422933"/>
            </a:xfrm>
            <a:custGeom>
              <a:rect b="b" l="l" r="r" t="t"/>
              <a:pathLst>
                <a:path extrusionOk="0" h="6183" w="10911">
                  <a:moveTo>
                    <a:pt x="5083" y="1"/>
                  </a:moveTo>
                  <a:cubicBezTo>
                    <a:pt x="4883" y="1"/>
                    <a:pt x="4683" y="12"/>
                    <a:pt x="4483" y="35"/>
                  </a:cubicBezTo>
                  <a:cubicBezTo>
                    <a:pt x="3320" y="172"/>
                    <a:pt x="2284" y="706"/>
                    <a:pt x="1501" y="1586"/>
                  </a:cubicBezTo>
                  <a:cubicBezTo>
                    <a:pt x="945" y="2201"/>
                    <a:pt x="523" y="2914"/>
                    <a:pt x="145" y="3647"/>
                  </a:cubicBezTo>
                  <a:cubicBezTo>
                    <a:pt x="0" y="3925"/>
                    <a:pt x="166" y="4265"/>
                    <a:pt x="474" y="4322"/>
                  </a:cubicBezTo>
                  <a:lnTo>
                    <a:pt x="10345" y="6175"/>
                  </a:lnTo>
                  <a:cubicBezTo>
                    <a:pt x="10374" y="6180"/>
                    <a:pt x="10403" y="6183"/>
                    <a:pt x="10431" y="6183"/>
                  </a:cubicBezTo>
                  <a:cubicBezTo>
                    <a:pt x="10690" y="6183"/>
                    <a:pt x="10911" y="5968"/>
                    <a:pt x="10901" y="5699"/>
                  </a:cubicBezTo>
                  <a:cubicBezTo>
                    <a:pt x="10870" y="4840"/>
                    <a:pt x="10659" y="3996"/>
                    <a:pt x="10270" y="3218"/>
                  </a:cubicBezTo>
                  <a:cubicBezTo>
                    <a:pt x="9315" y="1306"/>
                    <a:pt x="7224" y="1"/>
                    <a:pt x="50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35"/>
            <p:cNvSpPr/>
            <p:nvPr/>
          </p:nvSpPr>
          <p:spPr>
            <a:xfrm>
              <a:off x="99379" y="4494223"/>
              <a:ext cx="150822" cy="184824"/>
            </a:xfrm>
            <a:custGeom>
              <a:rect b="b" l="l" r="r" t="t"/>
              <a:pathLst>
                <a:path extrusionOk="0" h="2702" w="2588">
                  <a:moveTo>
                    <a:pt x="2318" y="0"/>
                  </a:moveTo>
                  <a:cubicBezTo>
                    <a:pt x="2262" y="0"/>
                    <a:pt x="2205" y="20"/>
                    <a:pt x="2160" y="61"/>
                  </a:cubicBezTo>
                  <a:cubicBezTo>
                    <a:pt x="1416" y="742"/>
                    <a:pt x="732" y="1505"/>
                    <a:pt x="98" y="2321"/>
                  </a:cubicBezTo>
                  <a:cubicBezTo>
                    <a:pt x="0" y="2447"/>
                    <a:pt x="58" y="2635"/>
                    <a:pt x="209" y="2687"/>
                  </a:cubicBezTo>
                  <a:lnTo>
                    <a:pt x="215" y="2688"/>
                  </a:lnTo>
                  <a:cubicBezTo>
                    <a:pt x="239" y="2697"/>
                    <a:pt x="263" y="2701"/>
                    <a:pt x="287" y="2701"/>
                  </a:cubicBezTo>
                  <a:cubicBezTo>
                    <a:pt x="358" y="2701"/>
                    <a:pt x="427" y="2667"/>
                    <a:pt x="472" y="2609"/>
                  </a:cubicBezTo>
                  <a:cubicBezTo>
                    <a:pt x="1075" y="1833"/>
                    <a:pt x="1734" y="1104"/>
                    <a:pt x="2475" y="443"/>
                  </a:cubicBezTo>
                  <a:cubicBezTo>
                    <a:pt x="2566" y="361"/>
                    <a:pt x="2587" y="228"/>
                    <a:pt x="2525" y="121"/>
                  </a:cubicBezTo>
                  <a:cubicBezTo>
                    <a:pt x="2524" y="120"/>
                    <a:pt x="2524" y="119"/>
                    <a:pt x="2522" y="116"/>
                  </a:cubicBezTo>
                  <a:cubicBezTo>
                    <a:pt x="2478" y="40"/>
                    <a:pt x="2399" y="0"/>
                    <a:pt x="2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35"/>
            <p:cNvSpPr/>
            <p:nvPr/>
          </p:nvSpPr>
          <p:spPr>
            <a:xfrm>
              <a:off x="1474780" y="5083031"/>
              <a:ext cx="57578" cy="335719"/>
            </a:xfrm>
            <a:custGeom>
              <a:rect b="b" l="l" r="r" t="t"/>
              <a:pathLst>
                <a:path extrusionOk="0" h="4908" w="988">
                  <a:moveTo>
                    <a:pt x="291" y="0"/>
                  </a:moveTo>
                  <a:cubicBezTo>
                    <a:pt x="123" y="0"/>
                    <a:pt x="1" y="158"/>
                    <a:pt x="41" y="324"/>
                  </a:cubicBezTo>
                  <a:cubicBezTo>
                    <a:pt x="375" y="1692"/>
                    <a:pt x="470" y="3126"/>
                    <a:pt x="245" y="4594"/>
                  </a:cubicBezTo>
                  <a:cubicBezTo>
                    <a:pt x="215" y="4787"/>
                    <a:pt x="377" y="4907"/>
                    <a:pt x="527" y="4907"/>
                  </a:cubicBezTo>
                  <a:cubicBezTo>
                    <a:pt x="634" y="4907"/>
                    <a:pt x="734" y="4846"/>
                    <a:pt x="755" y="4708"/>
                  </a:cubicBezTo>
                  <a:cubicBezTo>
                    <a:pt x="988" y="3191"/>
                    <a:pt x="894" y="1666"/>
                    <a:pt x="546" y="200"/>
                  </a:cubicBezTo>
                  <a:cubicBezTo>
                    <a:pt x="519" y="89"/>
                    <a:pt x="422" y="8"/>
                    <a:pt x="308" y="1"/>
                  </a:cubicBezTo>
                  <a:cubicBezTo>
                    <a:pt x="302" y="0"/>
                    <a:pt x="296" y="0"/>
                    <a:pt x="2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4" name="Google Shape;1754;p35"/>
            <p:cNvSpPr/>
            <p:nvPr/>
          </p:nvSpPr>
          <p:spPr>
            <a:xfrm>
              <a:off x="1363529" y="4791021"/>
              <a:ext cx="130250" cy="261845"/>
            </a:xfrm>
            <a:custGeom>
              <a:rect b="b" l="l" r="r" t="t"/>
              <a:pathLst>
                <a:path extrusionOk="0" h="3828" w="2235">
                  <a:moveTo>
                    <a:pt x="334" y="1"/>
                  </a:moveTo>
                  <a:cubicBezTo>
                    <a:pt x="305" y="1"/>
                    <a:pt x="275" y="6"/>
                    <a:pt x="246" y="16"/>
                  </a:cubicBezTo>
                  <a:lnTo>
                    <a:pt x="216" y="26"/>
                  </a:lnTo>
                  <a:cubicBezTo>
                    <a:pt x="60" y="84"/>
                    <a:pt x="1" y="270"/>
                    <a:pt x="93" y="409"/>
                  </a:cubicBezTo>
                  <a:cubicBezTo>
                    <a:pt x="766" y="1423"/>
                    <a:pt x="1311" y="2509"/>
                    <a:pt x="1689" y="3652"/>
                  </a:cubicBezTo>
                  <a:cubicBezTo>
                    <a:pt x="1722" y="3752"/>
                    <a:pt x="1813" y="3822"/>
                    <a:pt x="1918" y="3827"/>
                  </a:cubicBezTo>
                  <a:lnTo>
                    <a:pt x="1926" y="3827"/>
                  </a:lnTo>
                  <a:cubicBezTo>
                    <a:pt x="1929" y="3827"/>
                    <a:pt x="1933" y="3827"/>
                    <a:pt x="1936" y="3827"/>
                  </a:cubicBezTo>
                  <a:cubicBezTo>
                    <a:pt x="2107" y="3827"/>
                    <a:pt x="2235" y="3660"/>
                    <a:pt x="2183" y="3495"/>
                  </a:cubicBezTo>
                  <a:cubicBezTo>
                    <a:pt x="1845" y="2443"/>
                    <a:pt x="1379" y="1430"/>
                    <a:pt x="792" y="488"/>
                  </a:cubicBezTo>
                  <a:cubicBezTo>
                    <a:pt x="715" y="364"/>
                    <a:pt x="631" y="241"/>
                    <a:pt x="548" y="116"/>
                  </a:cubicBezTo>
                  <a:cubicBezTo>
                    <a:pt x="499" y="42"/>
                    <a:pt x="418" y="1"/>
                    <a:pt x="3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35"/>
            <p:cNvSpPr/>
            <p:nvPr/>
          </p:nvSpPr>
          <p:spPr>
            <a:xfrm>
              <a:off x="1168300" y="4536290"/>
              <a:ext cx="205661" cy="235852"/>
            </a:xfrm>
            <a:custGeom>
              <a:rect b="b" l="l" r="r" t="t"/>
              <a:pathLst>
                <a:path extrusionOk="0" h="3448" w="3529">
                  <a:moveTo>
                    <a:pt x="321" y="1"/>
                  </a:moveTo>
                  <a:cubicBezTo>
                    <a:pt x="238" y="1"/>
                    <a:pt x="156" y="38"/>
                    <a:pt x="100" y="107"/>
                  </a:cubicBezTo>
                  <a:cubicBezTo>
                    <a:pt x="98" y="110"/>
                    <a:pt x="97" y="111"/>
                    <a:pt x="96" y="113"/>
                  </a:cubicBezTo>
                  <a:cubicBezTo>
                    <a:pt x="0" y="231"/>
                    <a:pt x="15" y="403"/>
                    <a:pt x="133" y="501"/>
                  </a:cubicBezTo>
                  <a:cubicBezTo>
                    <a:pt x="1150" y="1339"/>
                    <a:pt x="2084" y="2296"/>
                    <a:pt x="2880" y="3346"/>
                  </a:cubicBezTo>
                  <a:cubicBezTo>
                    <a:pt x="2930" y="3412"/>
                    <a:pt x="3005" y="3448"/>
                    <a:pt x="3082" y="3448"/>
                  </a:cubicBezTo>
                  <a:cubicBezTo>
                    <a:pt x="3111" y="3448"/>
                    <a:pt x="3140" y="3443"/>
                    <a:pt x="3168" y="3433"/>
                  </a:cubicBezTo>
                  <a:cubicBezTo>
                    <a:pt x="3214" y="3415"/>
                    <a:pt x="3264" y="3397"/>
                    <a:pt x="3313" y="3378"/>
                  </a:cubicBezTo>
                  <a:cubicBezTo>
                    <a:pt x="3471" y="3317"/>
                    <a:pt x="3528" y="3121"/>
                    <a:pt x="3426" y="2988"/>
                  </a:cubicBezTo>
                  <a:cubicBezTo>
                    <a:pt x="2608" y="1923"/>
                    <a:pt x="1569" y="948"/>
                    <a:pt x="492" y="62"/>
                  </a:cubicBezTo>
                  <a:cubicBezTo>
                    <a:pt x="442" y="21"/>
                    <a:pt x="381" y="1"/>
                    <a:pt x="3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35"/>
            <p:cNvSpPr/>
            <p:nvPr/>
          </p:nvSpPr>
          <p:spPr>
            <a:xfrm>
              <a:off x="957395" y="4378143"/>
              <a:ext cx="202631" cy="155547"/>
            </a:xfrm>
            <a:custGeom>
              <a:rect b="b" l="l" r="r" t="t"/>
              <a:pathLst>
                <a:path extrusionOk="0" h="2274" w="3477">
                  <a:moveTo>
                    <a:pt x="321" y="1"/>
                  </a:moveTo>
                  <a:cubicBezTo>
                    <a:pt x="219" y="1"/>
                    <a:pt x="121" y="57"/>
                    <a:pt x="74" y="153"/>
                  </a:cubicBezTo>
                  <a:cubicBezTo>
                    <a:pt x="71" y="161"/>
                    <a:pt x="68" y="166"/>
                    <a:pt x="64" y="174"/>
                  </a:cubicBezTo>
                  <a:cubicBezTo>
                    <a:pt x="1" y="309"/>
                    <a:pt x="64" y="472"/>
                    <a:pt x="200" y="537"/>
                  </a:cubicBezTo>
                  <a:cubicBezTo>
                    <a:pt x="790" y="817"/>
                    <a:pt x="1363" y="1130"/>
                    <a:pt x="1910" y="1475"/>
                  </a:cubicBezTo>
                  <a:cubicBezTo>
                    <a:pt x="2279" y="1707"/>
                    <a:pt x="2641" y="1956"/>
                    <a:pt x="2996" y="2217"/>
                  </a:cubicBezTo>
                  <a:cubicBezTo>
                    <a:pt x="3047" y="2254"/>
                    <a:pt x="3106" y="2273"/>
                    <a:pt x="3165" y="2273"/>
                  </a:cubicBezTo>
                  <a:cubicBezTo>
                    <a:pt x="3243" y="2273"/>
                    <a:pt x="3320" y="2240"/>
                    <a:pt x="3373" y="2175"/>
                  </a:cubicBezTo>
                  <a:cubicBezTo>
                    <a:pt x="3374" y="2173"/>
                    <a:pt x="3376" y="2172"/>
                    <a:pt x="3377" y="2171"/>
                  </a:cubicBezTo>
                  <a:cubicBezTo>
                    <a:pt x="3477" y="2046"/>
                    <a:pt x="3459" y="1863"/>
                    <a:pt x="3331" y="1768"/>
                  </a:cubicBezTo>
                  <a:cubicBezTo>
                    <a:pt x="2425" y="1094"/>
                    <a:pt x="1454" y="505"/>
                    <a:pt x="441" y="28"/>
                  </a:cubicBezTo>
                  <a:lnTo>
                    <a:pt x="439" y="28"/>
                  </a:lnTo>
                  <a:cubicBezTo>
                    <a:pt x="401" y="10"/>
                    <a:pt x="361" y="1"/>
                    <a:pt x="3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35"/>
            <p:cNvSpPr/>
            <p:nvPr/>
          </p:nvSpPr>
          <p:spPr>
            <a:xfrm>
              <a:off x="736582" y="4297702"/>
              <a:ext cx="206069" cy="92070"/>
            </a:xfrm>
            <a:custGeom>
              <a:rect b="b" l="l" r="r" t="t"/>
              <a:pathLst>
                <a:path extrusionOk="0" h="1346" w="3536">
                  <a:moveTo>
                    <a:pt x="285" y="1"/>
                  </a:moveTo>
                  <a:cubicBezTo>
                    <a:pt x="157" y="1"/>
                    <a:pt x="43" y="95"/>
                    <a:pt x="24" y="224"/>
                  </a:cubicBezTo>
                  <a:cubicBezTo>
                    <a:pt x="22" y="226"/>
                    <a:pt x="22" y="228"/>
                    <a:pt x="22" y="230"/>
                  </a:cubicBezTo>
                  <a:cubicBezTo>
                    <a:pt x="0" y="374"/>
                    <a:pt x="101" y="505"/>
                    <a:pt x="246" y="527"/>
                  </a:cubicBezTo>
                  <a:cubicBezTo>
                    <a:pt x="1231" y="676"/>
                    <a:pt x="2195" y="953"/>
                    <a:pt x="3121" y="1326"/>
                  </a:cubicBezTo>
                  <a:cubicBezTo>
                    <a:pt x="3154" y="1340"/>
                    <a:pt x="3188" y="1346"/>
                    <a:pt x="3221" y="1346"/>
                  </a:cubicBezTo>
                  <a:cubicBezTo>
                    <a:pt x="3323" y="1346"/>
                    <a:pt x="3419" y="1287"/>
                    <a:pt x="3463" y="1188"/>
                  </a:cubicBezTo>
                  <a:cubicBezTo>
                    <a:pt x="3466" y="1182"/>
                    <a:pt x="3469" y="1175"/>
                    <a:pt x="3472" y="1169"/>
                  </a:cubicBezTo>
                  <a:cubicBezTo>
                    <a:pt x="3536" y="1031"/>
                    <a:pt x="3466" y="866"/>
                    <a:pt x="3326" y="811"/>
                  </a:cubicBezTo>
                  <a:cubicBezTo>
                    <a:pt x="2351" y="426"/>
                    <a:pt x="1344" y="150"/>
                    <a:pt x="322" y="3"/>
                  </a:cubicBezTo>
                  <a:cubicBezTo>
                    <a:pt x="310" y="2"/>
                    <a:pt x="297" y="1"/>
                    <a:pt x="2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35"/>
            <p:cNvSpPr/>
            <p:nvPr/>
          </p:nvSpPr>
          <p:spPr>
            <a:xfrm>
              <a:off x="503415" y="4289357"/>
              <a:ext cx="211023" cy="56227"/>
            </a:xfrm>
            <a:custGeom>
              <a:rect b="b" l="l" r="r" t="t"/>
              <a:pathLst>
                <a:path extrusionOk="0" h="822" w="3621">
                  <a:moveTo>
                    <a:pt x="2636" y="0"/>
                  </a:moveTo>
                  <a:cubicBezTo>
                    <a:pt x="2477" y="0"/>
                    <a:pt x="2319" y="4"/>
                    <a:pt x="2160" y="11"/>
                  </a:cubicBezTo>
                  <a:cubicBezTo>
                    <a:pt x="1492" y="42"/>
                    <a:pt x="852" y="134"/>
                    <a:pt x="240" y="280"/>
                  </a:cubicBezTo>
                  <a:cubicBezTo>
                    <a:pt x="82" y="319"/>
                    <a:pt x="0" y="493"/>
                    <a:pt x="67" y="640"/>
                  </a:cubicBezTo>
                  <a:lnTo>
                    <a:pt x="81" y="669"/>
                  </a:lnTo>
                  <a:cubicBezTo>
                    <a:pt x="124" y="765"/>
                    <a:pt x="217" y="821"/>
                    <a:pt x="317" y="821"/>
                  </a:cubicBezTo>
                  <a:cubicBezTo>
                    <a:pt x="338" y="821"/>
                    <a:pt x="360" y="819"/>
                    <a:pt x="381" y="814"/>
                  </a:cubicBezTo>
                  <a:cubicBezTo>
                    <a:pt x="1125" y="629"/>
                    <a:pt x="1890" y="525"/>
                    <a:pt x="2675" y="525"/>
                  </a:cubicBezTo>
                  <a:cubicBezTo>
                    <a:pt x="2744" y="525"/>
                    <a:pt x="2814" y="526"/>
                    <a:pt x="2883" y="528"/>
                  </a:cubicBezTo>
                  <a:cubicBezTo>
                    <a:pt x="3029" y="531"/>
                    <a:pt x="3176" y="538"/>
                    <a:pt x="3322" y="548"/>
                  </a:cubicBezTo>
                  <a:cubicBezTo>
                    <a:pt x="3328" y="549"/>
                    <a:pt x="3335" y="549"/>
                    <a:pt x="3341" y="549"/>
                  </a:cubicBezTo>
                  <a:cubicBezTo>
                    <a:pt x="3470" y="549"/>
                    <a:pt x="3580" y="455"/>
                    <a:pt x="3599" y="326"/>
                  </a:cubicBezTo>
                  <a:lnTo>
                    <a:pt x="3599" y="320"/>
                  </a:lnTo>
                  <a:cubicBezTo>
                    <a:pt x="3621" y="171"/>
                    <a:pt x="3511" y="34"/>
                    <a:pt x="3359" y="24"/>
                  </a:cubicBezTo>
                  <a:cubicBezTo>
                    <a:pt x="3119" y="9"/>
                    <a:pt x="2877" y="0"/>
                    <a:pt x="26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9" name="Google Shape;1759;p35"/>
            <p:cNvSpPr/>
            <p:nvPr/>
          </p:nvSpPr>
          <p:spPr>
            <a:xfrm>
              <a:off x="260050" y="4326294"/>
              <a:ext cx="226175" cy="160951"/>
            </a:xfrm>
            <a:custGeom>
              <a:rect b="b" l="l" r="r" t="t"/>
              <a:pathLst>
                <a:path extrusionOk="0" h="2353" w="3881">
                  <a:moveTo>
                    <a:pt x="3565" y="0"/>
                  </a:moveTo>
                  <a:cubicBezTo>
                    <a:pt x="3538" y="0"/>
                    <a:pt x="3510" y="5"/>
                    <a:pt x="3484" y="14"/>
                  </a:cubicBezTo>
                  <a:cubicBezTo>
                    <a:pt x="2250" y="440"/>
                    <a:pt x="1137" y="1093"/>
                    <a:pt x="126" y="1901"/>
                  </a:cubicBezTo>
                  <a:cubicBezTo>
                    <a:pt x="18" y="1986"/>
                    <a:pt x="0" y="2147"/>
                    <a:pt x="86" y="2255"/>
                  </a:cubicBezTo>
                  <a:cubicBezTo>
                    <a:pt x="87" y="2256"/>
                    <a:pt x="88" y="2258"/>
                    <a:pt x="88" y="2259"/>
                  </a:cubicBezTo>
                  <a:cubicBezTo>
                    <a:pt x="138" y="2321"/>
                    <a:pt x="210" y="2353"/>
                    <a:pt x="284" y="2353"/>
                  </a:cubicBezTo>
                  <a:cubicBezTo>
                    <a:pt x="338" y="2353"/>
                    <a:pt x="394" y="2335"/>
                    <a:pt x="441" y="2299"/>
                  </a:cubicBezTo>
                  <a:cubicBezTo>
                    <a:pt x="1426" y="1540"/>
                    <a:pt x="2513" y="937"/>
                    <a:pt x="3667" y="538"/>
                  </a:cubicBezTo>
                  <a:cubicBezTo>
                    <a:pt x="3808" y="489"/>
                    <a:pt x="3880" y="331"/>
                    <a:pt x="3817" y="196"/>
                  </a:cubicBezTo>
                  <a:cubicBezTo>
                    <a:pt x="3810" y="180"/>
                    <a:pt x="3803" y="162"/>
                    <a:pt x="3794" y="147"/>
                  </a:cubicBezTo>
                  <a:cubicBezTo>
                    <a:pt x="3752" y="55"/>
                    <a:pt x="3661" y="0"/>
                    <a:pt x="35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35"/>
            <p:cNvSpPr/>
            <p:nvPr/>
          </p:nvSpPr>
          <p:spPr>
            <a:xfrm>
              <a:off x="-8375" y="4697378"/>
              <a:ext cx="108688" cy="172101"/>
            </a:xfrm>
            <a:custGeom>
              <a:rect b="b" l="l" r="r" t="t"/>
              <a:pathLst>
                <a:path extrusionOk="0" h="2516" w="1865">
                  <a:moveTo>
                    <a:pt x="1584" y="0"/>
                  </a:moveTo>
                  <a:cubicBezTo>
                    <a:pt x="1508" y="0"/>
                    <a:pt x="1436" y="35"/>
                    <a:pt x="1390" y="99"/>
                  </a:cubicBezTo>
                  <a:cubicBezTo>
                    <a:pt x="918" y="760"/>
                    <a:pt x="478" y="1449"/>
                    <a:pt x="66" y="2147"/>
                  </a:cubicBezTo>
                  <a:cubicBezTo>
                    <a:pt x="1" y="2257"/>
                    <a:pt x="35" y="2398"/>
                    <a:pt x="142" y="2467"/>
                  </a:cubicBezTo>
                  <a:cubicBezTo>
                    <a:pt x="148" y="2470"/>
                    <a:pt x="154" y="2474"/>
                    <a:pt x="159" y="2477"/>
                  </a:cubicBezTo>
                  <a:cubicBezTo>
                    <a:pt x="199" y="2503"/>
                    <a:pt x="243" y="2515"/>
                    <a:pt x="286" y="2515"/>
                  </a:cubicBezTo>
                  <a:cubicBezTo>
                    <a:pt x="367" y="2515"/>
                    <a:pt x="447" y="2473"/>
                    <a:pt x="491" y="2397"/>
                  </a:cubicBezTo>
                  <a:cubicBezTo>
                    <a:pt x="891" y="1702"/>
                    <a:pt x="1317" y="1024"/>
                    <a:pt x="1777" y="372"/>
                  </a:cubicBezTo>
                  <a:cubicBezTo>
                    <a:pt x="1865" y="247"/>
                    <a:pt x="1814" y="73"/>
                    <a:pt x="1673" y="17"/>
                  </a:cubicBezTo>
                  <a:cubicBezTo>
                    <a:pt x="1644" y="6"/>
                    <a:pt x="1614" y="0"/>
                    <a:pt x="15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35"/>
            <p:cNvSpPr/>
            <p:nvPr/>
          </p:nvSpPr>
          <p:spPr>
            <a:xfrm>
              <a:off x="-102959" y="4886032"/>
              <a:ext cx="99946" cy="178257"/>
            </a:xfrm>
            <a:custGeom>
              <a:rect b="b" l="l" r="r" t="t"/>
              <a:pathLst>
                <a:path extrusionOk="0" h="2606" w="1715">
                  <a:moveTo>
                    <a:pt x="1433" y="1"/>
                  </a:moveTo>
                  <a:cubicBezTo>
                    <a:pt x="1352" y="1"/>
                    <a:pt x="1275" y="42"/>
                    <a:pt x="1231" y="115"/>
                  </a:cubicBezTo>
                  <a:cubicBezTo>
                    <a:pt x="808" y="809"/>
                    <a:pt x="419" y="1526"/>
                    <a:pt x="58" y="2252"/>
                  </a:cubicBezTo>
                  <a:lnTo>
                    <a:pt x="58" y="2253"/>
                  </a:lnTo>
                  <a:cubicBezTo>
                    <a:pt x="0" y="2367"/>
                    <a:pt x="45" y="2506"/>
                    <a:pt x="158" y="2566"/>
                  </a:cubicBezTo>
                  <a:cubicBezTo>
                    <a:pt x="163" y="2569"/>
                    <a:pt x="169" y="2573"/>
                    <a:pt x="175" y="2576"/>
                  </a:cubicBezTo>
                  <a:cubicBezTo>
                    <a:pt x="211" y="2596"/>
                    <a:pt x="250" y="2605"/>
                    <a:pt x="288" y="2605"/>
                  </a:cubicBezTo>
                  <a:cubicBezTo>
                    <a:pt x="375" y="2605"/>
                    <a:pt x="459" y="2556"/>
                    <a:pt x="500" y="2471"/>
                  </a:cubicBezTo>
                  <a:cubicBezTo>
                    <a:pt x="849" y="1750"/>
                    <a:pt x="1224" y="1042"/>
                    <a:pt x="1635" y="359"/>
                  </a:cubicBezTo>
                  <a:cubicBezTo>
                    <a:pt x="1715" y="227"/>
                    <a:pt x="1653" y="57"/>
                    <a:pt x="1505" y="12"/>
                  </a:cubicBezTo>
                  <a:cubicBezTo>
                    <a:pt x="1482" y="5"/>
                    <a:pt x="1457" y="1"/>
                    <a:pt x="14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62" name="Google Shape;1762;p35"/>
          <p:cNvSpPr txBox="1"/>
          <p:nvPr/>
        </p:nvSpPr>
        <p:spPr>
          <a:xfrm>
            <a:off x="803475" y="288375"/>
            <a:ext cx="82227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АНАЛИЗ ОБЪЕМА РЫНКА (в рублях)</a:t>
            </a:r>
            <a:endParaRPr b="1" sz="3000">
              <a:solidFill>
                <a:srgbClr val="21212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763" name="Google Shape;1763;p35"/>
          <p:cNvGrpSpPr/>
          <p:nvPr/>
        </p:nvGrpSpPr>
        <p:grpSpPr>
          <a:xfrm>
            <a:off x="270020" y="1018730"/>
            <a:ext cx="3106046" cy="3106046"/>
            <a:chOff x="2962675" y="1049000"/>
            <a:chExt cx="2912100" cy="2912100"/>
          </a:xfrm>
        </p:grpSpPr>
        <p:sp>
          <p:nvSpPr>
            <p:cNvPr id="1764" name="Google Shape;1764;p35"/>
            <p:cNvSpPr/>
            <p:nvPr/>
          </p:nvSpPr>
          <p:spPr>
            <a:xfrm>
              <a:off x="2962675" y="1049000"/>
              <a:ext cx="2912100" cy="2912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9FBFD"/>
                </a:highlight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765" name="Google Shape;1765;p35"/>
            <p:cNvSpPr/>
            <p:nvPr/>
          </p:nvSpPr>
          <p:spPr>
            <a:xfrm>
              <a:off x="3245575" y="1614800"/>
              <a:ext cx="2346300" cy="2346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766" name="Google Shape;1766;p35"/>
            <p:cNvSpPr/>
            <p:nvPr/>
          </p:nvSpPr>
          <p:spPr>
            <a:xfrm>
              <a:off x="3528775" y="2181200"/>
              <a:ext cx="1779900" cy="1779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sp>
        <p:nvSpPr>
          <p:cNvPr id="1767" name="Google Shape;1767;p35"/>
          <p:cNvSpPr txBox="1"/>
          <p:nvPr/>
        </p:nvSpPr>
        <p:spPr>
          <a:xfrm>
            <a:off x="954875" y="1188600"/>
            <a:ext cx="2157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TAM 17 млрд.</a:t>
            </a:r>
            <a:endParaRPr b="1" sz="18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68" name="Google Shape;1768;p35"/>
          <p:cNvSpPr txBox="1"/>
          <p:nvPr/>
        </p:nvSpPr>
        <p:spPr>
          <a:xfrm>
            <a:off x="954875" y="1834113"/>
            <a:ext cx="204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8E01FF"/>
                </a:solidFill>
                <a:latin typeface="Comfortaa"/>
                <a:ea typeface="Comfortaa"/>
                <a:cs typeface="Comfortaa"/>
                <a:sym typeface="Comfortaa"/>
              </a:rPr>
              <a:t>SAM 10 млрд.</a:t>
            </a:r>
            <a:endParaRPr b="1" sz="1800">
              <a:solidFill>
                <a:srgbClr val="8E01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69" name="Google Shape;1769;p35"/>
          <p:cNvSpPr txBox="1"/>
          <p:nvPr/>
        </p:nvSpPr>
        <p:spPr>
          <a:xfrm>
            <a:off x="1015000" y="2377175"/>
            <a:ext cx="1616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C343D"/>
                </a:solidFill>
                <a:latin typeface="Comfortaa"/>
                <a:ea typeface="Comfortaa"/>
                <a:cs typeface="Comfortaa"/>
                <a:sym typeface="Comfortaa"/>
              </a:rPr>
              <a:t>SOM</a:t>
            </a:r>
            <a:r>
              <a:rPr b="1" lang="en" sz="1800">
                <a:solidFill>
                  <a:srgbClr val="0C343D"/>
                </a:solidFill>
                <a:latin typeface="Comfortaa"/>
                <a:ea typeface="Comfortaa"/>
                <a:cs typeface="Comfortaa"/>
                <a:sym typeface="Comfortaa"/>
              </a:rPr>
              <a:t> 200 млн.</a:t>
            </a:r>
            <a:endParaRPr b="1" sz="1800">
              <a:solidFill>
                <a:srgbClr val="0C343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70" name="Google Shape;1770;p35"/>
          <p:cNvSpPr txBox="1"/>
          <p:nvPr/>
        </p:nvSpPr>
        <p:spPr>
          <a:xfrm>
            <a:off x="3638275" y="1076750"/>
            <a:ext cx="50979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TAM</a:t>
            </a:r>
            <a:r>
              <a:rPr lang="en" sz="18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— </a:t>
            </a:r>
            <a:r>
              <a:rPr b="1" lang="en" sz="18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Объем рынка реабилитационных услуг для детей с РАС</a:t>
            </a:r>
            <a:endParaRPr b="1" sz="18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SAM</a:t>
            </a:r>
            <a:r>
              <a:rPr lang="en" sz="18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— </a:t>
            </a:r>
            <a:r>
              <a:rPr b="1" lang="en" sz="18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Сегмент рынка реабилитационных услуг, специализирующийся на социальной адаптации детей с РАС</a:t>
            </a:r>
            <a:endParaRPr b="1" sz="18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SOM</a:t>
            </a:r>
            <a:r>
              <a:rPr lang="en" sz="18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—</a:t>
            </a:r>
            <a:r>
              <a:rPr b="1" lang="en" sz="18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en" sz="18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Сегмент рынка, который мы можем охватить с помощью нашего продукта в течение 5-ти лет</a:t>
            </a:r>
            <a:endParaRPr b="1" sz="22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71" name="Google Shape;177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5" name="Shape 1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" name="Google Shape;1776;p36"/>
          <p:cNvSpPr txBox="1"/>
          <p:nvPr>
            <p:ph type="title"/>
          </p:nvPr>
        </p:nvSpPr>
        <p:spPr>
          <a:xfrm>
            <a:off x="720000" y="2926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ЭКОНОМИКА ПРОЕКТА</a:t>
            </a:r>
            <a:endParaRPr sz="28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77" name="Google Shape;1777;p36"/>
          <p:cNvSpPr txBox="1"/>
          <p:nvPr>
            <p:ph idx="3" type="subTitle"/>
          </p:nvPr>
        </p:nvSpPr>
        <p:spPr>
          <a:xfrm>
            <a:off x="664625" y="3323525"/>
            <a:ext cx="2204100" cy="12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победа в грантах, привлечение инвестиций, краудфандинг.</a:t>
            </a:r>
            <a:endParaRPr b="1" sz="15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78" name="Google Shape;1778;p36"/>
          <p:cNvSpPr txBox="1"/>
          <p:nvPr>
            <p:ph idx="1" type="subTitle"/>
          </p:nvPr>
        </p:nvSpPr>
        <p:spPr>
          <a:xfrm>
            <a:off x="199775" y="1408600"/>
            <a:ext cx="2767500" cy="12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игровое приложение в помощь адаптации детей с РАС</a:t>
            </a:r>
            <a:endParaRPr b="1" sz="15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79" name="Google Shape;1779;p36"/>
          <p:cNvSpPr txBox="1"/>
          <p:nvPr>
            <p:ph idx="7" type="subTitle"/>
          </p:nvPr>
        </p:nvSpPr>
        <p:spPr>
          <a:xfrm>
            <a:off x="664625" y="1107700"/>
            <a:ext cx="1671000" cy="4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Продукт</a:t>
            </a:r>
            <a:endParaRPr sz="1800" u="sng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80" name="Google Shape;1780;p36"/>
          <p:cNvSpPr txBox="1"/>
          <p:nvPr>
            <p:ph idx="8" type="subTitle"/>
          </p:nvPr>
        </p:nvSpPr>
        <p:spPr>
          <a:xfrm>
            <a:off x="2960850" y="961000"/>
            <a:ext cx="2767500" cy="51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Модель</a:t>
            </a:r>
            <a:r>
              <a:rPr lang="en" sz="1600" u="sng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6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монетизации</a:t>
            </a:r>
            <a:endParaRPr sz="1800" u="sng"/>
          </a:p>
        </p:txBody>
      </p:sp>
      <p:sp>
        <p:nvSpPr>
          <p:cNvPr id="1781" name="Google Shape;1781;p36"/>
          <p:cNvSpPr txBox="1"/>
          <p:nvPr>
            <p:ph idx="9" type="subTitle"/>
          </p:nvPr>
        </p:nvSpPr>
        <p:spPr>
          <a:xfrm>
            <a:off x="5861531" y="1286313"/>
            <a:ext cx="23952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Каналы продвижения</a:t>
            </a:r>
            <a:endParaRPr sz="1800" u="sng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82" name="Google Shape;1782;p36"/>
          <p:cNvSpPr txBox="1"/>
          <p:nvPr>
            <p:ph idx="4" type="subTitle"/>
          </p:nvPr>
        </p:nvSpPr>
        <p:spPr>
          <a:xfrm>
            <a:off x="2993150" y="3126300"/>
            <a:ext cx="2767500" cy="16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</a:t>
            </a:r>
            <a:r>
              <a:rPr b="1"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становление партнерства с 5 центрами по реабилитации для обмена опытом и улучшения нашего продукта.</a:t>
            </a:r>
            <a:endParaRPr b="1" sz="1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83" name="Google Shape;1783;p36"/>
          <p:cNvSpPr txBox="1"/>
          <p:nvPr>
            <p:ph idx="5" type="subTitle"/>
          </p:nvPr>
        </p:nvSpPr>
        <p:spPr>
          <a:xfrm>
            <a:off x="5861525" y="1605050"/>
            <a:ext cx="2880300" cy="110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реклама в социальных сетях, участие в специализированных конференциях</a:t>
            </a:r>
            <a:endParaRPr b="1" sz="11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84" name="Google Shape;1784;p36"/>
          <p:cNvSpPr txBox="1"/>
          <p:nvPr>
            <p:ph idx="13" type="subTitle"/>
          </p:nvPr>
        </p:nvSpPr>
        <p:spPr>
          <a:xfrm>
            <a:off x="664625" y="3030577"/>
            <a:ext cx="23952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Источники финансирования</a:t>
            </a:r>
            <a:endParaRPr sz="1800" u="sng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85" name="Google Shape;1785;p36"/>
          <p:cNvSpPr txBox="1"/>
          <p:nvPr>
            <p:ph idx="2" type="subTitle"/>
          </p:nvPr>
        </p:nvSpPr>
        <p:spPr>
          <a:xfrm>
            <a:off x="2960852" y="1286325"/>
            <a:ext cx="28245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планируется распространение продукта по подписке. Будет создано две модели подписок: корпоративная и индивидуальная</a:t>
            </a:r>
            <a:endParaRPr b="1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86" name="Google Shape;1786;p36"/>
          <p:cNvSpPr txBox="1"/>
          <p:nvPr>
            <p:ph idx="6" type="subTitle"/>
          </p:nvPr>
        </p:nvSpPr>
        <p:spPr>
          <a:xfrm>
            <a:off x="5861531" y="3030576"/>
            <a:ext cx="2395200" cy="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наш сайт, игровые площадки (VK play)</a:t>
            </a:r>
            <a:endParaRPr b="1" sz="15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87" name="Google Shape;1787;p36"/>
          <p:cNvSpPr txBox="1"/>
          <p:nvPr>
            <p:ph idx="14" type="subTitle"/>
          </p:nvPr>
        </p:nvSpPr>
        <p:spPr>
          <a:xfrm>
            <a:off x="2969588" y="2828327"/>
            <a:ext cx="23952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Партнеры</a:t>
            </a:r>
            <a:endParaRPr sz="1800" u="sng"/>
          </a:p>
        </p:txBody>
      </p:sp>
      <p:sp>
        <p:nvSpPr>
          <p:cNvPr id="1788" name="Google Shape;1788;p36"/>
          <p:cNvSpPr txBox="1"/>
          <p:nvPr>
            <p:ph idx="15" type="subTitle"/>
          </p:nvPr>
        </p:nvSpPr>
        <p:spPr>
          <a:xfrm>
            <a:off x="5861531" y="2759027"/>
            <a:ext cx="23952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Каналы сбыта</a:t>
            </a:r>
            <a:endParaRPr sz="1600" u="sng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789" name="Google Shape;1789;p36"/>
          <p:cNvGrpSpPr/>
          <p:nvPr/>
        </p:nvGrpSpPr>
        <p:grpSpPr>
          <a:xfrm rot="10800000">
            <a:off x="8013104" y="41831"/>
            <a:ext cx="835240" cy="1074291"/>
            <a:chOff x="1718425" y="2130975"/>
            <a:chExt cx="348525" cy="448275"/>
          </a:xfrm>
        </p:grpSpPr>
        <p:sp>
          <p:nvSpPr>
            <p:cNvPr id="1790" name="Google Shape;1790;p36"/>
            <p:cNvSpPr/>
            <p:nvPr/>
          </p:nvSpPr>
          <p:spPr>
            <a:xfrm>
              <a:off x="1817775" y="2496525"/>
              <a:ext cx="47675" cy="82725"/>
            </a:xfrm>
            <a:custGeom>
              <a:rect b="b" l="l" r="r" t="t"/>
              <a:pathLst>
                <a:path extrusionOk="0" h="3309" w="1907">
                  <a:moveTo>
                    <a:pt x="985" y="1"/>
                  </a:moveTo>
                  <a:cubicBezTo>
                    <a:pt x="828" y="1"/>
                    <a:pt x="671" y="47"/>
                    <a:pt x="546" y="141"/>
                  </a:cubicBezTo>
                  <a:cubicBezTo>
                    <a:pt x="246" y="366"/>
                    <a:pt x="155" y="777"/>
                    <a:pt x="137" y="1132"/>
                  </a:cubicBezTo>
                  <a:cubicBezTo>
                    <a:pt x="117" y="1561"/>
                    <a:pt x="0" y="1994"/>
                    <a:pt x="85" y="2425"/>
                  </a:cubicBezTo>
                  <a:cubicBezTo>
                    <a:pt x="162" y="2813"/>
                    <a:pt x="423" y="3191"/>
                    <a:pt x="808" y="3287"/>
                  </a:cubicBezTo>
                  <a:cubicBezTo>
                    <a:pt x="867" y="3301"/>
                    <a:pt x="926" y="3308"/>
                    <a:pt x="986" y="3308"/>
                  </a:cubicBezTo>
                  <a:cubicBezTo>
                    <a:pt x="1241" y="3308"/>
                    <a:pt x="1497" y="3181"/>
                    <a:pt x="1642" y="2968"/>
                  </a:cubicBezTo>
                  <a:cubicBezTo>
                    <a:pt x="1752" y="2809"/>
                    <a:pt x="1798" y="2616"/>
                    <a:pt x="1830" y="2427"/>
                  </a:cubicBezTo>
                  <a:cubicBezTo>
                    <a:pt x="1891" y="2066"/>
                    <a:pt x="1906" y="1698"/>
                    <a:pt x="1875" y="1334"/>
                  </a:cubicBezTo>
                  <a:lnTo>
                    <a:pt x="1875" y="1334"/>
                  </a:lnTo>
                  <a:lnTo>
                    <a:pt x="1875" y="1336"/>
                  </a:lnTo>
                  <a:cubicBezTo>
                    <a:pt x="1865" y="1200"/>
                    <a:pt x="1846" y="1065"/>
                    <a:pt x="1823" y="930"/>
                  </a:cubicBezTo>
                  <a:cubicBezTo>
                    <a:pt x="1772" y="653"/>
                    <a:pt x="1686" y="365"/>
                    <a:pt x="1475" y="179"/>
                  </a:cubicBezTo>
                  <a:cubicBezTo>
                    <a:pt x="1342" y="60"/>
                    <a:pt x="1163" y="1"/>
                    <a:pt x="9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/>
            </a:p>
          </p:txBody>
        </p:sp>
        <p:sp>
          <p:nvSpPr>
            <p:cNvPr id="1791" name="Google Shape;1791;p36"/>
            <p:cNvSpPr/>
            <p:nvPr/>
          </p:nvSpPr>
          <p:spPr>
            <a:xfrm>
              <a:off x="2007650" y="2424950"/>
              <a:ext cx="50925" cy="60375"/>
            </a:xfrm>
            <a:custGeom>
              <a:rect b="b" l="l" r="r" t="t"/>
              <a:pathLst>
                <a:path extrusionOk="0" h="2415" w="2037">
                  <a:moveTo>
                    <a:pt x="1123" y="0"/>
                  </a:moveTo>
                  <a:cubicBezTo>
                    <a:pt x="993" y="0"/>
                    <a:pt x="867" y="38"/>
                    <a:pt x="771" y="124"/>
                  </a:cubicBezTo>
                  <a:cubicBezTo>
                    <a:pt x="692" y="196"/>
                    <a:pt x="641" y="293"/>
                    <a:pt x="597" y="389"/>
                  </a:cubicBezTo>
                  <a:cubicBezTo>
                    <a:pt x="349" y="926"/>
                    <a:pt x="1" y="1968"/>
                    <a:pt x="701" y="2337"/>
                  </a:cubicBezTo>
                  <a:cubicBezTo>
                    <a:pt x="800" y="2390"/>
                    <a:pt x="911" y="2415"/>
                    <a:pt x="1024" y="2415"/>
                  </a:cubicBezTo>
                  <a:cubicBezTo>
                    <a:pt x="1205" y="2415"/>
                    <a:pt x="1390" y="2351"/>
                    <a:pt x="1538" y="2242"/>
                  </a:cubicBezTo>
                  <a:cubicBezTo>
                    <a:pt x="1776" y="2065"/>
                    <a:pt x="1923" y="1785"/>
                    <a:pt x="1991" y="1498"/>
                  </a:cubicBezTo>
                  <a:cubicBezTo>
                    <a:pt x="2021" y="1368"/>
                    <a:pt x="2037" y="1235"/>
                    <a:pt x="2037" y="1104"/>
                  </a:cubicBezTo>
                  <a:cubicBezTo>
                    <a:pt x="2035" y="954"/>
                    <a:pt x="2011" y="805"/>
                    <a:pt x="1960" y="664"/>
                  </a:cubicBezTo>
                  <a:cubicBezTo>
                    <a:pt x="1864" y="400"/>
                    <a:pt x="1666" y="166"/>
                    <a:pt x="1405" y="58"/>
                  </a:cubicBezTo>
                  <a:cubicBezTo>
                    <a:pt x="1317" y="21"/>
                    <a:pt x="1219" y="0"/>
                    <a:pt x="11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/>
            </a:p>
          </p:txBody>
        </p:sp>
        <p:sp>
          <p:nvSpPr>
            <p:cNvPr id="1792" name="Google Shape;1792;p36"/>
            <p:cNvSpPr/>
            <p:nvPr/>
          </p:nvSpPr>
          <p:spPr>
            <a:xfrm>
              <a:off x="1952600" y="2198525"/>
              <a:ext cx="52050" cy="76200"/>
            </a:xfrm>
            <a:custGeom>
              <a:rect b="b" l="l" r="r" t="t"/>
              <a:pathLst>
                <a:path extrusionOk="0" h="3048" w="2082">
                  <a:moveTo>
                    <a:pt x="964" y="1"/>
                  </a:moveTo>
                  <a:cubicBezTo>
                    <a:pt x="921" y="1"/>
                    <a:pt x="878" y="5"/>
                    <a:pt x="835" y="14"/>
                  </a:cubicBezTo>
                  <a:cubicBezTo>
                    <a:pt x="481" y="88"/>
                    <a:pt x="258" y="446"/>
                    <a:pt x="176" y="796"/>
                  </a:cubicBezTo>
                  <a:cubicBezTo>
                    <a:pt x="90" y="1160"/>
                    <a:pt x="44" y="1575"/>
                    <a:pt x="21" y="1946"/>
                  </a:cubicBezTo>
                  <a:cubicBezTo>
                    <a:pt x="1" y="2277"/>
                    <a:pt x="92" y="2639"/>
                    <a:pt x="356" y="2858"/>
                  </a:cubicBezTo>
                  <a:cubicBezTo>
                    <a:pt x="510" y="2987"/>
                    <a:pt x="709" y="3048"/>
                    <a:pt x="911" y="3048"/>
                  </a:cubicBezTo>
                  <a:cubicBezTo>
                    <a:pt x="1080" y="3048"/>
                    <a:pt x="1251" y="3005"/>
                    <a:pt x="1398" y="2922"/>
                  </a:cubicBezTo>
                  <a:cubicBezTo>
                    <a:pt x="1490" y="2870"/>
                    <a:pt x="1572" y="2805"/>
                    <a:pt x="1646" y="2731"/>
                  </a:cubicBezTo>
                  <a:cubicBezTo>
                    <a:pt x="1829" y="2542"/>
                    <a:pt x="1953" y="2292"/>
                    <a:pt x="2007" y="2033"/>
                  </a:cubicBezTo>
                  <a:cubicBezTo>
                    <a:pt x="2082" y="1671"/>
                    <a:pt x="2030" y="1291"/>
                    <a:pt x="1920" y="938"/>
                  </a:cubicBezTo>
                  <a:cubicBezTo>
                    <a:pt x="1842" y="688"/>
                    <a:pt x="1731" y="443"/>
                    <a:pt x="1545" y="258"/>
                  </a:cubicBezTo>
                  <a:cubicBezTo>
                    <a:pt x="1391" y="105"/>
                    <a:pt x="1178" y="1"/>
                    <a:pt x="9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/>
            </a:p>
          </p:txBody>
        </p:sp>
        <p:sp>
          <p:nvSpPr>
            <p:cNvPr id="1793" name="Google Shape;1793;p36"/>
            <p:cNvSpPr/>
            <p:nvPr/>
          </p:nvSpPr>
          <p:spPr>
            <a:xfrm>
              <a:off x="1862275" y="2279550"/>
              <a:ext cx="47425" cy="83100"/>
            </a:xfrm>
            <a:custGeom>
              <a:rect b="b" l="l" r="r" t="t"/>
              <a:pathLst>
                <a:path extrusionOk="0" h="3324" w="1897">
                  <a:moveTo>
                    <a:pt x="1096" y="1"/>
                  </a:moveTo>
                  <a:cubicBezTo>
                    <a:pt x="844" y="1"/>
                    <a:pt x="586" y="131"/>
                    <a:pt x="422" y="328"/>
                  </a:cubicBezTo>
                  <a:cubicBezTo>
                    <a:pt x="15" y="821"/>
                    <a:pt x="1" y="1812"/>
                    <a:pt x="145" y="2402"/>
                  </a:cubicBezTo>
                  <a:cubicBezTo>
                    <a:pt x="229" y="2742"/>
                    <a:pt x="429" y="3070"/>
                    <a:pt x="741" y="3230"/>
                  </a:cubicBezTo>
                  <a:cubicBezTo>
                    <a:pt x="861" y="3292"/>
                    <a:pt x="998" y="3324"/>
                    <a:pt x="1133" y="3324"/>
                  </a:cubicBezTo>
                  <a:cubicBezTo>
                    <a:pt x="1351" y="3324"/>
                    <a:pt x="1565" y="3243"/>
                    <a:pt x="1701" y="3076"/>
                  </a:cubicBezTo>
                  <a:cubicBezTo>
                    <a:pt x="1894" y="2839"/>
                    <a:pt x="1897" y="2507"/>
                    <a:pt x="1891" y="2203"/>
                  </a:cubicBezTo>
                  <a:cubicBezTo>
                    <a:pt x="1888" y="2021"/>
                    <a:pt x="1884" y="1838"/>
                    <a:pt x="1881" y="1656"/>
                  </a:cubicBezTo>
                  <a:cubicBezTo>
                    <a:pt x="1878" y="1535"/>
                    <a:pt x="1877" y="1412"/>
                    <a:pt x="1874" y="1291"/>
                  </a:cubicBezTo>
                  <a:cubicBezTo>
                    <a:pt x="1869" y="1061"/>
                    <a:pt x="1865" y="829"/>
                    <a:pt x="1800" y="608"/>
                  </a:cubicBezTo>
                  <a:cubicBezTo>
                    <a:pt x="1735" y="389"/>
                    <a:pt x="1601" y="178"/>
                    <a:pt x="1399" y="73"/>
                  </a:cubicBezTo>
                  <a:cubicBezTo>
                    <a:pt x="1304" y="23"/>
                    <a:pt x="1200" y="1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/>
            </a:p>
          </p:txBody>
        </p:sp>
        <p:sp>
          <p:nvSpPr>
            <p:cNvPr id="1794" name="Google Shape;1794;p36"/>
            <p:cNvSpPr/>
            <p:nvPr/>
          </p:nvSpPr>
          <p:spPr>
            <a:xfrm>
              <a:off x="2016275" y="2306625"/>
              <a:ext cx="50675" cy="76150"/>
            </a:xfrm>
            <a:custGeom>
              <a:rect b="b" l="l" r="r" t="t"/>
              <a:pathLst>
                <a:path extrusionOk="0" h="3046" w="2027">
                  <a:moveTo>
                    <a:pt x="1365" y="0"/>
                  </a:moveTo>
                  <a:cubicBezTo>
                    <a:pt x="1278" y="0"/>
                    <a:pt x="1194" y="47"/>
                    <a:pt x="1122" y="97"/>
                  </a:cubicBezTo>
                  <a:cubicBezTo>
                    <a:pt x="363" y="619"/>
                    <a:pt x="1" y="1870"/>
                    <a:pt x="563" y="2664"/>
                  </a:cubicBezTo>
                  <a:cubicBezTo>
                    <a:pt x="723" y="2890"/>
                    <a:pt x="1001" y="3045"/>
                    <a:pt x="1270" y="3045"/>
                  </a:cubicBezTo>
                  <a:cubicBezTo>
                    <a:pt x="1375" y="3045"/>
                    <a:pt x="1479" y="3022"/>
                    <a:pt x="1573" y="2970"/>
                  </a:cubicBezTo>
                  <a:cubicBezTo>
                    <a:pt x="1871" y="2804"/>
                    <a:pt x="1980" y="2429"/>
                    <a:pt x="2011" y="2089"/>
                  </a:cubicBezTo>
                  <a:cubicBezTo>
                    <a:pt x="2024" y="1950"/>
                    <a:pt x="2027" y="1810"/>
                    <a:pt x="2022" y="1671"/>
                  </a:cubicBezTo>
                  <a:cubicBezTo>
                    <a:pt x="2011" y="1307"/>
                    <a:pt x="1895" y="55"/>
                    <a:pt x="1390" y="2"/>
                  </a:cubicBezTo>
                  <a:cubicBezTo>
                    <a:pt x="1382" y="1"/>
                    <a:pt x="1373" y="0"/>
                    <a:pt x="13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/>
            </a:p>
          </p:txBody>
        </p:sp>
        <p:sp>
          <p:nvSpPr>
            <p:cNvPr id="1795" name="Google Shape;1795;p36"/>
            <p:cNvSpPr/>
            <p:nvPr/>
          </p:nvSpPr>
          <p:spPr>
            <a:xfrm>
              <a:off x="1941025" y="2339600"/>
              <a:ext cx="45375" cy="82050"/>
            </a:xfrm>
            <a:custGeom>
              <a:rect b="b" l="l" r="r" t="t"/>
              <a:pathLst>
                <a:path extrusionOk="0" h="3282" w="1815">
                  <a:moveTo>
                    <a:pt x="1030" y="0"/>
                  </a:moveTo>
                  <a:cubicBezTo>
                    <a:pt x="603" y="0"/>
                    <a:pt x="275" y="535"/>
                    <a:pt x="155" y="879"/>
                  </a:cubicBezTo>
                  <a:cubicBezTo>
                    <a:pt x="9" y="1299"/>
                    <a:pt x="1" y="1765"/>
                    <a:pt x="76" y="2199"/>
                  </a:cubicBezTo>
                  <a:cubicBezTo>
                    <a:pt x="131" y="2512"/>
                    <a:pt x="230" y="2834"/>
                    <a:pt x="458" y="3056"/>
                  </a:cubicBezTo>
                  <a:cubicBezTo>
                    <a:pt x="600" y="3195"/>
                    <a:pt x="803" y="3282"/>
                    <a:pt x="998" y="3282"/>
                  </a:cubicBezTo>
                  <a:cubicBezTo>
                    <a:pt x="1115" y="3282"/>
                    <a:pt x="1229" y="3251"/>
                    <a:pt x="1325" y="3182"/>
                  </a:cubicBezTo>
                  <a:cubicBezTo>
                    <a:pt x="1504" y="3053"/>
                    <a:pt x="1588" y="2831"/>
                    <a:pt x="1641" y="2617"/>
                  </a:cubicBezTo>
                  <a:cubicBezTo>
                    <a:pt x="1815" y="1922"/>
                    <a:pt x="1783" y="1177"/>
                    <a:pt x="1552" y="499"/>
                  </a:cubicBezTo>
                  <a:cubicBezTo>
                    <a:pt x="1520" y="410"/>
                    <a:pt x="1481" y="316"/>
                    <a:pt x="1428" y="234"/>
                  </a:cubicBezTo>
                  <a:cubicBezTo>
                    <a:pt x="1357" y="124"/>
                    <a:pt x="1263" y="37"/>
                    <a:pt x="1138" y="11"/>
                  </a:cubicBezTo>
                  <a:cubicBezTo>
                    <a:pt x="1101" y="4"/>
                    <a:pt x="1065" y="0"/>
                    <a:pt x="10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/>
            </a:p>
          </p:txBody>
        </p:sp>
        <p:sp>
          <p:nvSpPr>
            <p:cNvPr id="1796" name="Google Shape;1796;p36"/>
            <p:cNvSpPr/>
            <p:nvPr/>
          </p:nvSpPr>
          <p:spPr>
            <a:xfrm>
              <a:off x="1875375" y="2399300"/>
              <a:ext cx="49450" cy="87400"/>
            </a:xfrm>
            <a:custGeom>
              <a:rect b="b" l="l" r="r" t="t"/>
              <a:pathLst>
                <a:path extrusionOk="0" h="3496" w="1978">
                  <a:moveTo>
                    <a:pt x="1096" y="2658"/>
                  </a:moveTo>
                  <a:cubicBezTo>
                    <a:pt x="1100" y="2662"/>
                    <a:pt x="1103" y="2662"/>
                    <a:pt x="1103" y="2662"/>
                  </a:cubicBezTo>
                  <a:lnTo>
                    <a:pt x="1100" y="2665"/>
                  </a:lnTo>
                  <a:lnTo>
                    <a:pt x="1096" y="2662"/>
                  </a:lnTo>
                  <a:lnTo>
                    <a:pt x="1096" y="2658"/>
                  </a:lnTo>
                  <a:close/>
                  <a:moveTo>
                    <a:pt x="1103" y="0"/>
                  </a:moveTo>
                  <a:cubicBezTo>
                    <a:pt x="938" y="0"/>
                    <a:pt x="772" y="47"/>
                    <a:pt x="633" y="136"/>
                  </a:cubicBezTo>
                  <a:cubicBezTo>
                    <a:pt x="1" y="541"/>
                    <a:pt x="66" y="1625"/>
                    <a:pt x="94" y="2275"/>
                  </a:cubicBezTo>
                  <a:cubicBezTo>
                    <a:pt x="112" y="2687"/>
                    <a:pt x="252" y="3124"/>
                    <a:pt x="592" y="3356"/>
                  </a:cubicBezTo>
                  <a:cubicBezTo>
                    <a:pt x="731" y="3451"/>
                    <a:pt x="897" y="3495"/>
                    <a:pt x="1065" y="3495"/>
                  </a:cubicBezTo>
                  <a:cubicBezTo>
                    <a:pt x="1368" y="3495"/>
                    <a:pt x="1675" y="3348"/>
                    <a:pt x="1827" y="3085"/>
                  </a:cubicBezTo>
                  <a:cubicBezTo>
                    <a:pt x="1977" y="2825"/>
                    <a:pt x="1977" y="2508"/>
                    <a:pt x="1973" y="2208"/>
                  </a:cubicBezTo>
                  <a:cubicBezTo>
                    <a:pt x="1969" y="1919"/>
                    <a:pt x="1964" y="1632"/>
                    <a:pt x="1962" y="1343"/>
                  </a:cubicBezTo>
                  <a:cubicBezTo>
                    <a:pt x="1960" y="1280"/>
                    <a:pt x="1959" y="1215"/>
                    <a:pt x="1956" y="1150"/>
                  </a:cubicBezTo>
                  <a:cubicBezTo>
                    <a:pt x="1938" y="779"/>
                    <a:pt x="1874" y="395"/>
                    <a:pt x="1594" y="166"/>
                  </a:cubicBezTo>
                  <a:cubicBezTo>
                    <a:pt x="1456" y="54"/>
                    <a:pt x="1281" y="0"/>
                    <a:pt x="1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/>
            </a:p>
          </p:txBody>
        </p:sp>
        <p:sp>
          <p:nvSpPr>
            <p:cNvPr id="1797" name="Google Shape;1797;p36"/>
            <p:cNvSpPr/>
            <p:nvPr/>
          </p:nvSpPr>
          <p:spPr>
            <a:xfrm>
              <a:off x="1791300" y="2363425"/>
              <a:ext cx="48150" cy="79300"/>
            </a:xfrm>
            <a:custGeom>
              <a:rect b="b" l="l" r="r" t="t"/>
              <a:pathLst>
                <a:path extrusionOk="0" h="3172" w="1926">
                  <a:moveTo>
                    <a:pt x="1039" y="1"/>
                  </a:moveTo>
                  <a:cubicBezTo>
                    <a:pt x="841" y="1"/>
                    <a:pt x="641" y="101"/>
                    <a:pt x="507" y="252"/>
                  </a:cubicBezTo>
                  <a:cubicBezTo>
                    <a:pt x="328" y="449"/>
                    <a:pt x="247" y="718"/>
                    <a:pt x="211" y="982"/>
                  </a:cubicBezTo>
                  <a:cubicBezTo>
                    <a:pt x="136" y="1522"/>
                    <a:pt x="0" y="2240"/>
                    <a:pt x="284" y="2738"/>
                  </a:cubicBezTo>
                  <a:cubicBezTo>
                    <a:pt x="426" y="2985"/>
                    <a:pt x="697" y="3172"/>
                    <a:pt x="976" y="3172"/>
                  </a:cubicBezTo>
                  <a:cubicBezTo>
                    <a:pt x="1019" y="3172"/>
                    <a:pt x="1062" y="3167"/>
                    <a:pt x="1105" y="3158"/>
                  </a:cubicBezTo>
                  <a:cubicBezTo>
                    <a:pt x="1447" y="3083"/>
                    <a:pt x="1661" y="2738"/>
                    <a:pt x="1768" y="2405"/>
                  </a:cubicBezTo>
                  <a:cubicBezTo>
                    <a:pt x="1820" y="2239"/>
                    <a:pt x="1856" y="2067"/>
                    <a:pt x="1876" y="1894"/>
                  </a:cubicBezTo>
                  <a:cubicBezTo>
                    <a:pt x="1925" y="1448"/>
                    <a:pt x="1864" y="992"/>
                    <a:pt x="1694" y="578"/>
                  </a:cubicBezTo>
                  <a:cubicBezTo>
                    <a:pt x="1600" y="350"/>
                    <a:pt x="1458" y="119"/>
                    <a:pt x="1227" y="34"/>
                  </a:cubicBezTo>
                  <a:cubicBezTo>
                    <a:pt x="1166" y="11"/>
                    <a:pt x="1102" y="1"/>
                    <a:pt x="10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/>
            </a:p>
          </p:txBody>
        </p:sp>
        <p:sp>
          <p:nvSpPr>
            <p:cNvPr id="1798" name="Google Shape;1798;p36"/>
            <p:cNvSpPr/>
            <p:nvPr/>
          </p:nvSpPr>
          <p:spPr>
            <a:xfrm>
              <a:off x="1718425" y="2249950"/>
              <a:ext cx="50250" cy="85925"/>
            </a:xfrm>
            <a:custGeom>
              <a:rect b="b" l="l" r="r" t="t"/>
              <a:pathLst>
                <a:path extrusionOk="0" h="3437" w="2010">
                  <a:moveTo>
                    <a:pt x="1133" y="1"/>
                  </a:moveTo>
                  <a:cubicBezTo>
                    <a:pt x="845" y="1"/>
                    <a:pt x="561" y="199"/>
                    <a:pt x="407" y="453"/>
                  </a:cubicBezTo>
                  <a:cubicBezTo>
                    <a:pt x="1" y="1130"/>
                    <a:pt x="115" y="2126"/>
                    <a:pt x="195" y="2870"/>
                  </a:cubicBezTo>
                  <a:cubicBezTo>
                    <a:pt x="208" y="3003"/>
                    <a:pt x="229" y="3142"/>
                    <a:pt x="312" y="3245"/>
                  </a:cubicBezTo>
                  <a:cubicBezTo>
                    <a:pt x="370" y="3318"/>
                    <a:pt x="455" y="3365"/>
                    <a:pt x="543" y="3395"/>
                  </a:cubicBezTo>
                  <a:cubicBezTo>
                    <a:pt x="626" y="3424"/>
                    <a:pt x="712" y="3437"/>
                    <a:pt x="797" y="3437"/>
                  </a:cubicBezTo>
                  <a:cubicBezTo>
                    <a:pt x="1152" y="3437"/>
                    <a:pt x="1503" y="3210"/>
                    <a:pt x="1692" y="2929"/>
                  </a:cubicBezTo>
                  <a:cubicBezTo>
                    <a:pt x="1941" y="2560"/>
                    <a:pt x="2002" y="2098"/>
                    <a:pt x="2005" y="1654"/>
                  </a:cubicBezTo>
                  <a:cubicBezTo>
                    <a:pt x="2009" y="1297"/>
                    <a:pt x="1977" y="937"/>
                    <a:pt x="1847" y="606"/>
                  </a:cubicBezTo>
                  <a:cubicBezTo>
                    <a:pt x="1820" y="536"/>
                    <a:pt x="1787" y="468"/>
                    <a:pt x="1748" y="403"/>
                  </a:cubicBezTo>
                  <a:cubicBezTo>
                    <a:pt x="1644" y="230"/>
                    <a:pt x="1498" y="84"/>
                    <a:pt x="1308" y="26"/>
                  </a:cubicBezTo>
                  <a:cubicBezTo>
                    <a:pt x="1250" y="9"/>
                    <a:pt x="1192" y="1"/>
                    <a:pt x="1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/>
            </a:p>
          </p:txBody>
        </p:sp>
        <p:sp>
          <p:nvSpPr>
            <p:cNvPr id="1799" name="Google Shape;1799;p36"/>
            <p:cNvSpPr/>
            <p:nvPr/>
          </p:nvSpPr>
          <p:spPr>
            <a:xfrm>
              <a:off x="1840650" y="2130975"/>
              <a:ext cx="64775" cy="113950"/>
            </a:xfrm>
            <a:custGeom>
              <a:rect b="b" l="l" r="r" t="t"/>
              <a:pathLst>
                <a:path extrusionOk="0" h="4558" w="2591">
                  <a:moveTo>
                    <a:pt x="1087" y="1"/>
                  </a:moveTo>
                  <a:cubicBezTo>
                    <a:pt x="864" y="1"/>
                    <a:pt x="645" y="78"/>
                    <a:pt x="469" y="250"/>
                  </a:cubicBezTo>
                  <a:cubicBezTo>
                    <a:pt x="105" y="609"/>
                    <a:pt x="58" y="1240"/>
                    <a:pt x="30" y="1722"/>
                  </a:cubicBezTo>
                  <a:cubicBezTo>
                    <a:pt x="0" y="2217"/>
                    <a:pt x="51" y="2715"/>
                    <a:pt x="166" y="3197"/>
                  </a:cubicBezTo>
                  <a:cubicBezTo>
                    <a:pt x="176" y="3240"/>
                    <a:pt x="188" y="3280"/>
                    <a:pt x="198" y="3325"/>
                  </a:cubicBezTo>
                  <a:cubicBezTo>
                    <a:pt x="204" y="3341"/>
                    <a:pt x="206" y="3363"/>
                    <a:pt x="211" y="3383"/>
                  </a:cubicBezTo>
                  <a:cubicBezTo>
                    <a:pt x="211" y="3386"/>
                    <a:pt x="214" y="3389"/>
                    <a:pt x="214" y="3393"/>
                  </a:cubicBezTo>
                  <a:cubicBezTo>
                    <a:pt x="228" y="3446"/>
                    <a:pt x="241" y="3504"/>
                    <a:pt x="258" y="3559"/>
                  </a:cubicBezTo>
                  <a:cubicBezTo>
                    <a:pt x="397" y="4006"/>
                    <a:pt x="706" y="4409"/>
                    <a:pt x="1180" y="4528"/>
                  </a:cubicBezTo>
                  <a:cubicBezTo>
                    <a:pt x="1260" y="4548"/>
                    <a:pt x="1339" y="4558"/>
                    <a:pt x="1416" y="4558"/>
                  </a:cubicBezTo>
                  <a:cubicBezTo>
                    <a:pt x="1774" y="4558"/>
                    <a:pt x="2098" y="4356"/>
                    <a:pt x="2299" y="4046"/>
                  </a:cubicBezTo>
                  <a:cubicBezTo>
                    <a:pt x="2515" y="3712"/>
                    <a:pt x="2563" y="3285"/>
                    <a:pt x="2577" y="2895"/>
                  </a:cubicBezTo>
                  <a:lnTo>
                    <a:pt x="2576" y="2894"/>
                  </a:lnTo>
                  <a:cubicBezTo>
                    <a:pt x="2590" y="2419"/>
                    <a:pt x="2530" y="1935"/>
                    <a:pt x="2410" y="1477"/>
                  </a:cubicBezTo>
                  <a:cubicBezTo>
                    <a:pt x="2294" y="1047"/>
                    <a:pt x="2136" y="552"/>
                    <a:pt x="1784" y="260"/>
                  </a:cubicBezTo>
                  <a:cubicBezTo>
                    <a:pt x="1584" y="95"/>
                    <a:pt x="1334" y="1"/>
                    <a:pt x="10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/>
            </a:p>
          </p:txBody>
        </p:sp>
      </p:grpSp>
      <p:pic>
        <p:nvPicPr>
          <p:cNvPr id="1800" name="Google Shape;180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37"/>
          <p:cNvSpPr txBox="1"/>
          <p:nvPr>
            <p:ph type="title"/>
          </p:nvPr>
        </p:nvSpPr>
        <p:spPr>
          <a:xfrm>
            <a:off x="720000" y="3417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Comfortaa"/>
                <a:ea typeface="Comfortaa"/>
                <a:cs typeface="Comfortaa"/>
                <a:sym typeface="Comfortaa"/>
              </a:rPr>
              <a:t>МОДЕЛЬ МОНЕТИЗАЦИИ</a:t>
            </a:r>
            <a:endParaRPr sz="29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06" name="Google Shape;1806;p37"/>
          <p:cNvSpPr txBox="1"/>
          <p:nvPr>
            <p:ph idx="1" type="subTitle"/>
          </p:nvPr>
        </p:nvSpPr>
        <p:spPr>
          <a:xfrm>
            <a:off x="4278475" y="1633550"/>
            <a:ext cx="4590900" cy="3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Корпоративная подписка для реабилитационных центров</a:t>
            </a: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занимающихся адаптацией детей с РАС к социально-бытовым ситуациям.</a:t>
            </a:r>
            <a:endParaRPr b="1" sz="15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Планируемая стоимость корпоративной подписки варьируется в зависимости от числа компьютеров и индивидуальных потребностей центра. </a:t>
            </a:r>
            <a:r>
              <a:rPr b="1" lang="en" sz="15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Начальная цена </a:t>
            </a:r>
            <a:r>
              <a:rPr b="1" lang="en" sz="1500" u="sng">
                <a:solidFill>
                  <a:srgbClr val="000000"/>
                </a:solidFill>
                <a:highlight>
                  <a:schemeClr val="accent5"/>
                </a:highlight>
                <a:latin typeface="Comfortaa"/>
                <a:ea typeface="Comfortaa"/>
                <a:cs typeface="Comfortaa"/>
                <a:sym typeface="Comfortaa"/>
              </a:rPr>
              <a:t>1750 рублей</a:t>
            </a: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на 5 персональных компьютеров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807" name="Google Shape;1807;p37"/>
          <p:cNvSpPr txBox="1"/>
          <p:nvPr/>
        </p:nvSpPr>
        <p:spPr>
          <a:xfrm>
            <a:off x="394100" y="2053913"/>
            <a:ext cx="3764700" cy="20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latin typeface="Comfortaa"/>
                <a:ea typeface="Comfortaa"/>
                <a:cs typeface="Comfortaa"/>
                <a:sym typeface="Comfortaa"/>
              </a:rPr>
              <a:t>Индивидуальная подписка</a:t>
            </a:r>
            <a:r>
              <a:rPr b="1" lang="en" sz="1500">
                <a:latin typeface="Comfortaa"/>
                <a:ea typeface="Comfortaa"/>
                <a:cs typeface="Comfortaa"/>
                <a:sym typeface="Comfortaa"/>
              </a:rPr>
              <a:t> для частого пользования р</a:t>
            </a:r>
            <a:r>
              <a:rPr b="1" lang="en" sz="1500" u="sng">
                <a:latin typeface="Comfortaa"/>
                <a:ea typeface="Comfortaa"/>
                <a:cs typeface="Comfortaa"/>
                <a:sym typeface="Comfortaa"/>
              </a:rPr>
              <a:t>одителей детей с РАС</a:t>
            </a:r>
            <a:r>
              <a:rPr b="1" lang="en" sz="1500">
                <a:latin typeface="Comfortaa"/>
                <a:ea typeface="Comfortaa"/>
                <a:cs typeface="Comfortaa"/>
                <a:sym typeface="Comfortaa"/>
              </a:rPr>
              <a:t>. </a:t>
            </a:r>
            <a:endParaRPr b="1" sz="15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fortaa"/>
                <a:ea typeface="Comfortaa"/>
                <a:cs typeface="Comfortaa"/>
                <a:sym typeface="Comfortaa"/>
              </a:rPr>
              <a:t>Планируемая стоимость индивидуальной подписки на один персональный компьютер составляет </a:t>
            </a:r>
            <a:r>
              <a:rPr b="1" lang="en" sz="1500" u="sng">
                <a:highlight>
                  <a:schemeClr val="accent5"/>
                </a:highlight>
                <a:latin typeface="Comfortaa"/>
                <a:ea typeface="Comfortaa"/>
                <a:cs typeface="Comfortaa"/>
                <a:sym typeface="Comfortaa"/>
              </a:rPr>
              <a:t>300 рублей</a:t>
            </a:r>
            <a:r>
              <a:rPr b="1" lang="en" sz="1500">
                <a:latin typeface="Comfortaa"/>
                <a:ea typeface="Comfortaa"/>
                <a:cs typeface="Comfortaa"/>
                <a:sym typeface="Comfortaa"/>
              </a:rPr>
              <a:t> в месяц</a:t>
            </a:r>
            <a:endParaRPr/>
          </a:p>
        </p:txBody>
      </p:sp>
      <p:pic>
        <p:nvPicPr>
          <p:cNvPr id="1808" name="Google Shape;180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  <p:sp>
        <p:nvSpPr>
          <p:cNvPr id="1809" name="Google Shape;1809;p37"/>
          <p:cNvSpPr txBox="1"/>
          <p:nvPr/>
        </p:nvSpPr>
        <p:spPr>
          <a:xfrm>
            <a:off x="2785300" y="1026350"/>
            <a:ext cx="3024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Тарифы подписки</a:t>
            </a:r>
            <a:endParaRPr sz="800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810" name="Google Shape;1810;p37"/>
          <p:cNvSpPr/>
          <p:nvPr/>
        </p:nvSpPr>
        <p:spPr>
          <a:xfrm>
            <a:off x="2030275" y="1543939"/>
            <a:ext cx="1741573" cy="375794"/>
          </a:xfrm>
          <a:custGeom>
            <a:rect b="b" l="l" r="r" t="t"/>
            <a:pathLst>
              <a:path extrusionOk="0" h="8632" w="68170">
                <a:moveTo>
                  <a:pt x="68171" y="1339"/>
                </a:moveTo>
                <a:cubicBezTo>
                  <a:pt x="54781" y="8029"/>
                  <a:pt x="38175" y="1696"/>
                  <a:pt x="23281" y="207"/>
                </a:cubicBezTo>
                <a:cubicBezTo>
                  <a:pt x="17145" y="-406"/>
                  <a:pt x="7137" y="573"/>
                  <a:pt x="5929" y="6620"/>
                </a:cubicBezTo>
                <a:cubicBezTo>
                  <a:pt x="5485" y="8843"/>
                  <a:pt x="-1335" y="4449"/>
                  <a:pt x="270" y="2848"/>
                </a:cubicBezTo>
                <a:cubicBezTo>
                  <a:pt x="1661" y="1461"/>
                  <a:pt x="2653" y="5985"/>
                  <a:pt x="4042" y="7374"/>
                </a:cubicBezTo>
                <a:cubicBezTo>
                  <a:pt x="6272" y="9604"/>
                  <a:pt x="10319" y="8129"/>
                  <a:pt x="13473" y="8129"/>
                </a:cubicBezTo>
                <a:cubicBezTo>
                  <a:pt x="14228" y="8129"/>
                  <a:pt x="14238" y="8005"/>
                  <a:pt x="14982" y="8129"/>
                </a:cubicBezTo>
                <a:cubicBezTo>
                  <a:pt x="15398" y="8198"/>
                  <a:pt x="15360" y="8318"/>
                  <a:pt x="15737" y="8506"/>
                </a:cubicBezTo>
              </a:path>
            </a:pathLst>
          </a:cu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11" name="Google Shape;1811;p37"/>
          <p:cNvSpPr/>
          <p:nvPr/>
        </p:nvSpPr>
        <p:spPr>
          <a:xfrm flipH="1">
            <a:off x="4731600" y="1543939"/>
            <a:ext cx="1741573" cy="375794"/>
          </a:xfrm>
          <a:custGeom>
            <a:rect b="b" l="l" r="r" t="t"/>
            <a:pathLst>
              <a:path extrusionOk="0" h="8632" w="68170">
                <a:moveTo>
                  <a:pt x="68171" y="1339"/>
                </a:moveTo>
                <a:cubicBezTo>
                  <a:pt x="54781" y="8029"/>
                  <a:pt x="38175" y="1696"/>
                  <a:pt x="23281" y="207"/>
                </a:cubicBezTo>
                <a:cubicBezTo>
                  <a:pt x="17145" y="-406"/>
                  <a:pt x="7137" y="573"/>
                  <a:pt x="5929" y="6620"/>
                </a:cubicBezTo>
                <a:cubicBezTo>
                  <a:pt x="5485" y="8843"/>
                  <a:pt x="-1335" y="4449"/>
                  <a:pt x="270" y="2848"/>
                </a:cubicBezTo>
                <a:cubicBezTo>
                  <a:pt x="1661" y="1461"/>
                  <a:pt x="2653" y="5985"/>
                  <a:pt x="4042" y="7374"/>
                </a:cubicBezTo>
                <a:cubicBezTo>
                  <a:pt x="6272" y="9604"/>
                  <a:pt x="10319" y="8129"/>
                  <a:pt x="13473" y="8129"/>
                </a:cubicBezTo>
                <a:cubicBezTo>
                  <a:pt x="14228" y="8129"/>
                  <a:pt x="14238" y="8005"/>
                  <a:pt x="14982" y="8129"/>
                </a:cubicBezTo>
                <a:cubicBezTo>
                  <a:pt x="15398" y="8198"/>
                  <a:pt x="15360" y="8318"/>
                  <a:pt x="15737" y="8506"/>
                </a:cubicBezTo>
              </a:path>
            </a:pathLst>
          </a:cu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5" name="Shape 1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6" name="Google Shape;1816;p38"/>
          <p:cNvGrpSpPr/>
          <p:nvPr/>
        </p:nvGrpSpPr>
        <p:grpSpPr>
          <a:xfrm rot="5400000">
            <a:off x="-265235" y="3747678"/>
            <a:ext cx="835248" cy="197080"/>
            <a:chOff x="2033525" y="4504256"/>
            <a:chExt cx="835248" cy="197080"/>
          </a:xfrm>
        </p:grpSpPr>
        <p:sp>
          <p:nvSpPr>
            <p:cNvPr id="1817" name="Google Shape;1817;p38"/>
            <p:cNvSpPr/>
            <p:nvPr/>
          </p:nvSpPr>
          <p:spPr>
            <a:xfrm>
              <a:off x="233396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5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8" name="Google Shape;1818;p38"/>
            <p:cNvSpPr/>
            <p:nvPr/>
          </p:nvSpPr>
          <p:spPr>
            <a:xfrm>
              <a:off x="2634404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3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1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38"/>
            <p:cNvSpPr/>
            <p:nvPr/>
          </p:nvSpPr>
          <p:spPr>
            <a:xfrm>
              <a:off x="203352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0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20" name="Google Shape;1820;p38"/>
          <p:cNvSpPr txBox="1"/>
          <p:nvPr/>
        </p:nvSpPr>
        <p:spPr>
          <a:xfrm>
            <a:off x="175663" y="139275"/>
            <a:ext cx="9075000" cy="13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РАСЧЕТ СТОИМОСТИ ПРИВЛЕЧЕНИЯ КЛИЕНТОВ ЧЕРЕЗ СОЦИАЛЬНУЮ СЕТЬ ВКонтакте</a:t>
            </a:r>
            <a:endParaRPr b="1" sz="2400">
              <a:solidFill>
                <a:srgbClr val="21212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21212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aphicFrame>
        <p:nvGraphicFramePr>
          <p:cNvPr id="1821" name="Google Shape;1821;p38"/>
          <p:cNvGraphicFramePr/>
          <p:nvPr/>
        </p:nvGraphicFramePr>
        <p:xfrm>
          <a:off x="435525" y="1067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{4DF25F68-4755-4815-964B-3D8409522675}</a:tableStyleId>
              </a:tblPr>
              <a:tblGrid>
                <a:gridCol w="1943925"/>
                <a:gridCol w="1111025"/>
                <a:gridCol w="1120150"/>
                <a:gridCol w="1113975"/>
                <a:gridCol w="1047175"/>
                <a:gridCol w="1385100"/>
                <a:gridCol w="833925"/>
              </a:tblGrid>
              <a:tr h="63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Название паблика в ВК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Кол-во подписчиков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Среднее кол-во просмотров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Стоимость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рекламы 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(руб.)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Примерное количество переходов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Потенциальное число покупателей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Цена за одного человека (руб.)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</a:tr>
              <a:tr h="633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highlight>
                            <a:srgbClr val="FFFFFF"/>
                          </a:highlight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"РАССВЕТ" - помощь людям с аутизмом в Уфе и РБ</a:t>
                      </a:r>
                      <a:endParaRPr b="1" sz="1000">
                        <a:highlight>
                          <a:srgbClr val="FFFFFF"/>
                        </a:highlight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3 718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1100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3000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110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44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68,12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5413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РОО помощи детям с РАС "Контакт"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4 117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800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2200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80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32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68,75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5146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ДЦП ЗПР СДВГ СД Аутизм Челябинск</a:t>
                      </a:r>
                      <a:endParaRPr b="1" sz="1000">
                        <a:highlight>
                          <a:srgbClr val="FFFFFF"/>
                        </a:highlight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4 024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950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2800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95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38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73,69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690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Ассоциация специалистов сенсорной интеграции</a:t>
                      </a:r>
                      <a:endParaRPr b="1" sz="1000">
                        <a:highlight>
                          <a:srgbClr val="FFFFFF"/>
                        </a:highlight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13402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1500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3200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150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60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53,34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  <a:tr h="389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Родители особых детей</a:t>
                      </a:r>
                      <a:endParaRPr b="1" sz="100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63500" marB="63500" marR="63500" marL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2 521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600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2400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60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24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100</a:t>
                      </a:r>
                      <a:endParaRPr b="1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822" name="Google Shape;1822;p38"/>
          <p:cNvSpPr txBox="1"/>
          <p:nvPr/>
        </p:nvSpPr>
        <p:spPr>
          <a:xfrm>
            <a:off x="2096275" y="4577175"/>
            <a:ext cx="7026000" cy="5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Comfortaa"/>
                <a:ea typeface="Comfortaa"/>
                <a:cs typeface="Comfortaa"/>
                <a:sym typeface="Comfortaa"/>
              </a:rPr>
              <a:t>Итого средняя стоимость привлечения одного клиента - 72,8 руб.</a:t>
            </a:r>
            <a:endParaRPr b="1" u="sng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823" name="Google Shape;182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7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39"/>
          <p:cNvSpPr txBox="1"/>
          <p:nvPr>
            <p:ph type="title"/>
          </p:nvPr>
        </p:nvSpPr>
        <p:spPr>
          <a:xfrm>
            <a:off x="420025" y="69075"/>
            <a:ext cx="8099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РАСЧЕТ СТОИМОСТИ ПРИВЛЕЧЕНИЯ КЛИЕНТОВ С ПОМОЩЬЮ ТАРГЕТИНГОВОЙ РЕКЛАМЫ В СЕТИ ЯНДЕКС</a:t>
            </a:r>
            <a:endParaRPr sz="2400">
              <a:solidFill>
                <a:srgbClr val="21212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29" name="Google Shape;1829;p39"/>
          <p:cNvPicPr preferRelativeResize="0"/>
          <p:nvPr/>
        </p:nvPicPr>
        <p:blipFill rotWithShape="1">
          <a:blip r:embed="rId3">
            <a:alphaModFix/>
          </a:blip>
          <a:srcRect b="0" l="5398" r="1845" t="0"/>
          <a:stretch/>
        </p:blipFill>
        <p:spPr>
          <a:xfrm>
            <a:off x="612450" y="1279425"/>
            <a:ext cx="7992799" cy="3508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0" name="Google Shape;1830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456" y="478791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p40"/>
          <p:cNvSpPr txBox="1"/>
          <p:nvPr>
            <p:ph type="title"/>
          </p:nvPr>
        </p:nvSpPr>
        <p:spPr>
          <a:xfrm>
            <a:off x="720000" y="186975"/>
            <a:ext cx="7704000" cy="12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РАСЧЕТ СТОИМОСТИ ПРИВЛЕЧЕНИЯ ОДНОГО КЛИЕНТА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36" name="Google Shape;1836;p40"/>
          <p:cNvSpPr txBox="1"/>
          <p:nvPr/>
        </p:nvSpPr>
        <p:spPr>
          <a:xfrm>
            <a:off x="414750" y="3874275"/>
            <a:ext cx="8314500" cy="70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Средняя стоимость привлечения клиента через социальную сеть ВК и таргетированную рекламу в сети Яндекс составляет -  71,5 руб.</a:t>
            </a:r>
            <a:endParaRPr sz="1600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837" name="Google Shape;1837;p40"/>
          <p:cNvSpPr txBox="1"/>
          <p:nvPr/>
        </p:nvSpPr>
        <p:spPr>
          <a:xfrm>
            <a:off x="414750" y="1317575"/>
            <a:ext cx="5588100" cy="24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Таргетированная реклама</a:t>
            </a:r>
            <a:br>
              <a:rPr lang="en" sz="16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</a:br>
            <a:r>
              <a:rPr lang="en" sz="16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Прогноз кликов перехода на наш сайт - 154</a:t>
            </a:r>
            <a:endParaRPr sz="1600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Из расчетов Яндекс Директ стоимость таргетированной рекламы составит -  3 245 руб.</a:t>
            </a:r>
            <a:endParaRPr sz="1600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Предположительный процент приобретения подписки - 30%, тогда возможное количество клиентов, которые приобретут подписку составляет 46.</a:t>
            </a:r>
            <a:endParaRPr sz="1600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Итого средняя стоимость привлечения одного клиента с помощью таргетированной рекламы составляет - 70,2 руб.</a:t>
            </a:r>
            <a:endParaRPr sz="1600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838" name="Google Shape;1838;p40"/>
          <p:cNvSpPr txBox="1"/>
          <p:nvPr/>
        </p:nvSpPr>
        <p:spPr>
          <a:xfrm>
            <a:off x="5877150" y="1317575"/>
            <a:ext cx="28521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Социальная сеть ВКонтакте</a:t>
            </a:r>
            <a:endParaRPr sz="1800" u="sng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Потенциальная стоимость привлечения клиента по проведенным нами расчетов составляет - 72,8 руб. </a:t>
            </a:r>
            <a:endParaRPr sz="1600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pic>
        <p:nvPicPr>
          <p:cNvPr id="1839" name="Google Shape;183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3" name="Shape 1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" name="Google Shape;1844;p41"/>
          <p:cNvSpPr txBox="1"/>
          <p:nvPr/>
        </p:nvSpPr>
        <p:spPr>
          <a:xfrm>
            <a:off x="2133750" y="284500"/>
            <a:ext cx="4876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ЭКОНОМИКА ПРОЕКТА</a:t>
            </a:r>
            <a:endParaRPr b="1" sz="2400">
              <a:solidFill>
                <a:srgbClr val="8E01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5" name="Google Shape;1845;p41"/>
          <p:cNvSpPr txBox="1"/>
          <p:nvPr/>
        </p:nvSpPr>
        <p:spPr>
          <a:xfrm>
            <a:off x="264575" y="813600"/>
            <a:ext cx="4618800" cy="3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Первоначальные затраты</a:t>
            </a:r>
            <a:endParaRPr sz="2200" u="sng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en" sz="13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600 тыс. рублей -</a:t>
            </a:r>
            <a:r>
              <a:rPr lang="en" sz="13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себестоимость изготовления игры (</a:t>
            </a:r>
            <a:r>
              <a:rPr lang="en" sz="1300">
                <a:solidFill>
                  <a:srgbClr val="000000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Зарплаты программистов</a:t>
            </a:r>
            <a:r>
              <a:rPr lang="en" sz="13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дизайнеров, специалистов в области адаптации детей с РАС, тд.) </a:t>
            </a:r>
            <a:endParaRPr sz="13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30 тыс. рублей - </a:t>
            </a:r>
            <a:r>
              <a:rPr lang="en" sz="13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разработка сайта (Покупка домена, разработка структуры, расположение информации, разработка дизайна)</a:t>
            </a:r>
            <a:endParaRPr sz="13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50 тыс. рублей</a:t>
            </a:r>
            <a:r>
              <a:rPr lang="en" sz="13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оплата подписки и покупка вспомогательных приложений (Easy Save 2, DOTween, Final IK и т.д.)</a:t>
            </a:r>
            <a:endParaRPr sz="13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30 тыс. рублей</a:t>
            </a:r>
            <a:r>
              <a:rPr lang="en" sz="13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покупка асетов </a:t>
            </a:r>
            <a:endParaRPr sz="13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150 тыс. рублей</a:t>
            </a:r>
            <a:r>
              <a:rPr lang="en" sz="13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закупка техники </a:t>
            </a:r>
            <a:endParaRPr sz="13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rgbClr val="000000"/>
                </a:solidFill>
                <a:highlight>
                  <a:schemeClr val="accent5"/>
                </a:highlight>
                <a:latin typeface="Comfortaa"/>
                <a:ea typeface="Comfortaa"/>
                <a:cs typeface="Comfortaa"/>
                <a:sym typeface="Comfortaa"/>
              </a:rPr>
              <a:t>Итого: 860 тыс. рублей</a:t>
            </a:r>
            <a:endParaRPr sz="1600" u="sng">
              <a:highlight>
                <a:schemeClr val="accent5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46" name="Google Shape;1846;p41"/>
          <p:cNvSpPr txBox="1"/>
          <p:nvPr/>
        </p:nvSpPr>
        <p:spPr>
          <a:xfrm>
            <a:off x="4732050" y="813600"/>
            <a:ext cx="4036500" cy="30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Постоянные затраты в месяц</a:t>
            </a:r>
            <a:endParaRPr sz="2200" u="sng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 1 тыс. рублей </a:t>
            </a:r>
            <a:r>
              <a:rPr lang="en" sz="12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оплата домена и сервера для сайта</a:t>
            </a:r>
            <a:endParaRPr sz="12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200 тыс. рублей</a:t>
            </a:r>
            <a:r>
              <a:rPr lang="en" sz="12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 зарплата программистов</a:t>
            </a:r>
            <a:endParaRPr sz="1200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40 тыс. рублей </a:t>
            </a:r>
            <a:r>
              <a:rPr lang="en" sz="12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зарплата маркетолога проекта</a:t>
            </a:r>
            <a:endParaRPr sz="12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en" sz="1200">
                <a:latin typeface="Comfortaa"/>
                <a:ea typeface="Comfortaa"/>
                <a:cs typeface="Comfortaa"/>
                <a:sym typeface="Comfortaa"/>
              </a:rPr>
              <a:t>30 </a:t>
            </a:r>
            <a:r>
              <a:rPr b="1" lang="en" sz="1200">
                <a:latin typeface="Comfortaa"/>
                <a:ea typeface="Comfortaa"/>
                <a:cs typeface="Comfortaa"/>
                <a:sym typeface="Comfortaa"/>
              </a:rPr>
              <a:t>тыс. рублей</a:t>
            </a:r>
            <a:r>
              <a:rPr lang="en" sz="1200">
                <a:latin typeface="Comfortaa"/>
                <a:ea typeface="Comfortaa"/>
                <a:cs typeface="Comfortaa"/>
                <a:sym typeface="Comfortaa"/>
              </a:rPr>
              <a:t> зарплата бухгалтера</a:t>
            </a:r>
            <a:endParaRPr sz="12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en" sz="1300">
                <a:latin typeface="Comfortaa"/>
                <a:ea typeface="Comfortaa"/>
                <a:cs typeface="Comfortaa"/>
                <a:sym typeface="Comfortaa"/>
              </a:rPr>
              <a:t>40 тыс. рублей</a:t>
            </a:r>
            <a:r>
              <a:rPr lang="en" sz="1300">
                <a:latin typeface="Comfortaa"/>
                <a:ea typeface="Comfortaa"/>
                <a:cs typeface="Comfortaa"/>
                <a:sym typeface="Comfortaa"/>
              </a:rPr>
              <a:t> зарплата специалиста по реабилитации</a:t>
            </a:r>
            <a:r>
              <a:rPr lang="en" sz="13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sz="13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rgbClr val="000000"/>
                </a:solidFill>
                <a:highlight>
                  <a:schemeClr val="accent5"/>
                </a:highlight>
                <a:latin typeface="Comfortaa"/>
                <a:ea typeface="Comfortaa"/>
                <a:cs typeface="Comfortaa"/>
                <a:sym typeface="Comfortaa"/>
              </a:rPr>
              <a:t>Итого: 251 тыс. рублей</a:t>
            </a:r>
            <a:endParaRPr sz="1600" u="sng">
              <a:highlight>
                <a:schemeClr val="accent5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847" name="Google Shape;1847;p41"/>
          <p:cNvGrpSpPr/>
          <p:nvPr/>
        </p:nvGrpSpPr>
        <p:grpSpPr>
          <a:xfrm>
            <a:off x="4500602" y="3688192"/>
            <a:ext cx="3025699" cy="2517108"/>
            <a:chOff x="6681902" y="3501242"/>
            <a:chExt cx="3025699" cy="2517108"/>
          </a:xfrm>
        </p:grpSpPr>
        <p:sp>
          <p:nvSpPr>
            <p:cNvPr id="1848" name="Google Shape;1848;p41"/>
            <p:cNvSpPr/>
            <p:nvPr/>
          </p:nvSpPr>
          <p:spPr>
            <a:xfrm flipH="1" rot="-9304939">
              <a:off x="7739643" y="4400471"/>
              <a:ext cx="1775826" cy="1304495"/>
            </a:xfrm>
            <a:custGeom>
              <a:rect b="b" l="l" r="r" t="t"/>
              <a:pathLst>
                <a:path extrusionOk="0" h="32727" w="44548">
                  <a:moveTo>
                    <a:pt x="28059" y="1"/>
                  </a:moveTo>
                  <a:cubicBezTo>
                    <a:pt x="23170" y="1"/>
                    <a:pt x="18805" y="2532"/>
                    <a:pt x="15585" y="6326"/>
                  </a:cubicBezTo>
                  <a:cubicBezTo>
                    <a:pt x="13836" y="8386"/>
                    <a:pt x="13184" y="9712"/>
                    <a:pt x="10562" y="10982"/>
                  </a:cubicBezTo>
                  <a:cubicBezTo>
                    <a:pt x="8066" y="12190"/>
                    <a:pt x="5238" y="12499"/>
                    <a:pt x="3075" y="14384"/>
                  </a:cubicBezTo>
                  <a:cubicBezTo>
                    <a:pt x="844" y="16328"/>
                    <a:pt x="0" y="19668"/>
                    <a:pt x="925" y="22478"/>
                  </a:cubicBezTo>
                  <a:cubicBezTo>
                    <a:pt x="1850" y="25287"/>
                    <a:pt x="4440" y="27446"/>
                    <a:pt x="7352" y="27968"/>
                  </a:cubicBezTo>
                  <a:cubicBezTo>
                    <a:pt x="8026" y="28089"/>
                    <a:pt x="8708" y="28129"/>
                    <a:pt x="9394" y="28129"/>
                  </a:cubicBezTo>
                  <a:cubicBezTo>
                    <a:pt x="10740" y="28129"/>
                    <a:pt x="12102" y="27975"/>
                    <a:pt x="13444" y="27975"/>
                  </a:cubicBezTo>
                  <a:cubicBezTo>
                    <a:pt x="14327" y="27975"/>
                    <a:pt x="15201" y="28041"/>
                    <a:pt x="16057" y="28263"/>
                  </a:cubicBezTo>
                  <a:cubicBezTo>
                    <a:pt x="18442" y="28879"/>
                    <a:pt x="20367" y="30609"/>
                    <a:pt x="22603" y="31640"/>
                  </a:cubicBezTo>
                  <a:cubicBezTo>
                    <a:pt x="24217" y="32383"/>
                    <a:pt x="25962" y="32726"/>
                    <a:pt x="27722" y="32726"/>
                  </a:cubicBezTo>
                  <a:cubicBezTo>
                    <a:pt x="31093" y="32726"/>
                    <a:pt x="34520" y="31468"/>
                    <a:pt x="37184" y="29352"/>
                  </a:cubicBezTo>
                  <a:cubicBezTo>
                    <a:pt x="42024" y="25508"/>
                    <a:pt x="44547" y="18895"/>
                    <a:pt x="43330" y="12836"/>
                  </a:cubicBezTo>
                  <a:cubicBezTo>
                    <a:pt x="42654" y="9474"/>
                    <a:pt x="40817" y="6383"/>
                    <a:pt x="38285" y="4079"/>
                  </a:cubicBezTo>
                  <a:cubicBezTo>
                    <a:pt x="36253" y="2232"/>
                    <a:pt x="33773" y="892"/>
                    <a:pt x="31083" y="322"/>
                  </a:cubicBezTo>
                  <a:cubicBezTo>
                    <a:pt x="30057" y="104"/>
                    <a:pt x="29047" y="1"/>
                    <a:pt x="280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9" name="Google Shape;1849;p41"/>
            <p:cNvSpPr/>
            <p:nvPr/>
          </p:nvSpPr>
          <p:spPr>
            <a:xfrm flipH="1" rot="-9304939">
              <a:off x="6865066" y="3973068"/>
              <a:ext cx="1764664" cy="1259453"/>
            </a:xfrm>
            <a:custGeom>
              <a:rect b="b" l="l" r="r" t="t"/>
              <a:pathLst>
                <a:path extrusionOk="0" h="31597" w="44268">
                  <a:moveTo>
                    <a:pt x="28712" y="0"/>
                  </a:moveTo>
                  <a:cubicBezTo>
                    <a:pt x="26681" y="0"/>
                    <a:pt x="24648" y="193"/>
                    <a:pt x="22644" y="541"/>
                  </a:cubicBezTo>
                  <a:cubicBezTo>
                    <a:pt x="17981" y="1347"/>
                    <a:pt x="13340" y="3039"/>
                    <a:pt x="9623" y="6318"/>
                  </a:cubicBezTo>
                  <a:cubicBezTo>
                    <a:pt x="4062" y="11227"/>
                    <a:pt x="0" y="22150"/>
                    <a:pt x="6398" y="28431"/>
                  </a:cubicBezTo>
                  <a:cubicBezTo>
                    <a:pt x="8516" y="30512"/>
                    <a:pt x="11343" y="31533"/>
                    <a:pt x="14132" y="31594"/>
                  </a:cubicBezTo>
                  <a:cubicBezTo>
                    <a:pt x="14207" y="31596"/>
                    <a:pt x="14283" y="31596"/>
                    <a:pt x="14358" y="31596"/>
                  </a:cubicBezTo>
                  <a:cubicBezTo>
                    <a:pt x="16966" y="31596"/>
                    <a:pt x="19740" y="30619"/>
                    <a:pt x="21191" y="28182"/>
                  </a:cubicBezTo>
                  <a:cubicBezTo>
                    <a:pt x="22911" y="25291"/>
                    <a:pt x="22472" y="20924"/>
                    <a:pt x="24862" y="18732"/>
                  </a:cubicBezTo>
                  <a:cubicBezTo>
                    <a:pt x="26538" y="17194"/>
                    <a:pt x="28929" y="17388"/>
                    <a:pt x="31089" y="17312"/>
                  </a:cubicBezTo>
                  <a:cubicBezTo>
                    <a:pt x="34355" y="17197"/>
                    <a:pt x="38103" y="16290"/>
                    <a:pt x="40911" y="14347"/>
                  </a:cubicBezTo>
                  <a:cubicBezTo>
                    <a:pt x="42760" y="13070"/>
                    <a:pt x="44268" y="10804"/>
                    <a:pt x="44089" y="8344"/>
                  </a:cubicBezTo>
                  <a:cubicBezTo>
                    <a:pt x="43946" y="6386"/>
                    <a:pt x="43004" y="4878"/>
                    <a:pt x="41727" y="3735"/>
                  </a:cubicBezTo>
                  <a:cubicBezTo>
                    <a:pt x="40331" y="2484"/>
                    <a:pt x="38535" y="1671"/>
                    <a:pt x="36942" y="1183"/>
                  </a:cubicBezTo>
                  <a:cubicBezTo>
                    <a:pt x="34259" y="361"/>
                    <a:pt x="31488" y="0"/>
                    <a:pt x="287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50" name="Google Shape;1850;p41"/>
            <p:cNvGrpSpPr/>
            <p:nvPr/>
          </p:nvGrpSpPr>
          <p:grpSpPr>
            <a:xfrm rot="-1338291">
              <a:off x="7957050" y="3619559"/>
              <a:ext cx="835282" cy="1074345"/>
              <a:chOff x="1718425" y="2130975"/>
              <a:chExt cx="348525" cy="448275"/>
            </a:xfrm>
          </p:grpSpPr>
          <p:sp>
            <p:nvSpPr>
              <p:cNvPr id="1851" name="Google Shape;1851;p41"/>
              <p:cNvSpPr/>
              <p:nvPr/>
            </p:nvSpPr>
            <p:spPr>
              <a:xfrm>
                <a:off x="1817775" y="2496525"/>
                <a:ext cx="47675" cy="82725"/>
              </a:xfrm>
              <a:custGeom>
                <a:rect b="b" l="l" r="r" t="t"/>
                <a:pathLst>
                  <a:path extrusionOk="0" h="3309" w="1907">
                    <a:moveTo>
                      <a:pt x="985" y="1"/>
                    </a:moveTo>
                    <a:cubicBezTo>
                      <a:pt x="828" y="1"/>
                      <a:pt x="671" y="47"/>
                      <a:pt x="546" y="141"/>
                    </a:cubicBezTo>
                    <a:cubicBezTo>
                      <a:pt x="246" y="366"/>
                      <a:pt x="155" y="777"/>
                      <a:pt x="137" y="1132"/>
                    </a:cubicBezTo>
                    <a:cubicBezTo>
                      <a:pt x="117" y="1561"/>
                      <a:pt x="0" y="1994"/>
                      <a:pt x="85" y="2425"/>
                    </a:cubicBezTo>
                    <a:cubicBezTo>
                      <a:pt x="162" y="2813"/>
                      <a:pt x="423" y="3191"/>
                      <a:pt x="808" y="3287"/>
                    </a:cubicBezTo>
                    <a:cubicBezTo>
                      <a:pt x="867" y="3301"/>
                      <a:pt x="926" y="3308"/>
                      <a:pt x="986" y="3308"/>
                    </a:cubicBezTo>
                    <a:cubicBezTo>
                      <a:pt x="1241" y="3308"/>
                      <a:pt x="1497" y="3181"/>
                      <a:pt x="1642" y="2968"/>
                    </a:cubicBezTo>
                    <a:cubicBezTo>
                      <a:pt x="1752" y="2809"/>
                      <a:pt x="1798" y="2616"/>
                      <a:pt x="1830" y="2427"/>
                    </a:cubicBezTo>
                    <a:cubicBezTo>
                      <a:pt x="1891" y="2066"/>
                      <a:pt x="1906" y="1698"/>
                      <a:pt x="1875" y="1334"/>
                    </a:cubicBezTo>
                    <a:lnTo>
                      <a:pt x="1875" y="1334"/>
                    </a:lnTo>
                    <a:lnTo>
                      <a:pt x="1875" y="1336"/>
                    </a:lnTo>
                    <a:cubicBezTo>
                      <a:pt x="1865" y="1200"/>
                      <a:pt x="1846" y="1065"/>
                      <a:pt x="1823" y="930"/>
                    </a:cubicBezTo>
                    <a:cubicBezTo>
                      <a:pt x="1772" y="653"/>
                      <a:pt x="1686" y="365"/>
                      <a:pt x="1475" y="179"/>
                    </a:cubicBezTo>
                    <a:cubicBezTo>
                      <a:pt x="1342" y="60"/>
                      <a:pt x="1163" y="1"/>
                      <a:pt x="9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2" name="Google Shape;1852;p41"/>
              <p:cNvSpPr/>
              <p:nvPr/>
            </p:nvSpPr>
            <p:spPr>
              <a:xfrm>
                <a:off x="2007650" y="2424950"/>
                <a:ext cx="50925" cy="60375"/>
              </a:xfrm>
              <a:custGeom>
                <a:rect b="b" l="l" r="r" t="t"/>
                <a:pathLst>
                  <a:path extrusionOk="0" h="2415" w="2037">
                    <a:moveTo>
                      <a:pt x="1123" y="0"/>
                    </a:moveTo>
                    <a:cubicBezTo>
                      <a:pt x="993" y="0"/>
                      <a:pt x="867" y="38"/>
                      <a:pt x="771" y="124"/>
                    </a:cubicBezTo>
                    <a:cubicBezTo>
                      <a:pt x="692" y="196"/>
                      <a:pt x="641" y="293"/>
                      <a:pt x="597" y="389"/>
                    </a:cubicBezTo>
                    <a:cubicBezTo>
                      <a:pt x="349" y="926"/>
                      <a:pt x="1" y="1968"/>
                      <a:pt x="701" y="2337"/>
                    </a:cubicBezTo>
                    <a:cubicBezTo>
                      <a:pt x="800" y="2390"/>
                      <a:pt x="911" y="2415"/>
                      <a:pt x="1024" y="2415"/>
                    </a:cubicBezTo>
                    <a:cubicBezTo>
                      <a:pt x="1205" y="2415"/>
                      <a:pt x="1390" y="2351"/>
                      <a:pt x="1538" y="2242"/>
                    </a:cubicBezTo>
                    <a:cubicBezTo>
                      <a:pt x="1776" y="2065"/>
                      <a:pt x="1923" y="1785"/>
                      <a:pt x="1991" y="1498"/>
                    </a:cubicBezTo>
                    <a:cubicBezTo>
                      <a:pt x="2021" y="1368"/>
                      <a:pt x="2037" y="1235"/>
                      <a:pt x="2037" y="1104"/>
                    </a:cubicBezTo>
                    <a:cubicBezTo>
                      <a:pt x="2035" y="954"/>
                      <a:pt x="2011" y="805"/>
                      <a:pt x="1960" y="664"/>
                    </a:cubicBezTo>
                    <a:cubicBezTo>
                      <a:pt x="1864" y="400"/>
                      <a:pt x="1666" y="166"/>
                      <a:pt x="1405" y="58"/>
                    </a:cubicBezTo>
                    <a:cubicBezTo>
                      <a:pt x="1317" y="21"/>
                      <a:pt x="1219" y="0"/>
                      <a:pt x="11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3" name="Google Shape;1853;p41"/>
              <p:cNvSpPr/>
              <p:nvPr/>
            </p:nvSpPr>
            <p:spPr>
              <a:xfrm>
                <a:off x="1952600" y="2198525"/>
                <a:ext cx="52050" cy="76200"/>
              </a:xfrm>
              <a:custGeom>
                <a:rect b="b" l="l" r="r" t="t"/>
                <a:pathLst>
                  <a:path extrusionOk="0" h="3048" w="2082">
                    <a:moveTo>
                      <a:pt x="964" y="1"/>
                    </a:moveTo>
                    <a:cubicBezTo>
                      <a:pt x="921" y="1"/>
                      <a:pt x="878" y="5"/>
                      <a:pt x="835" y="14"/>
                    </a:cubicBezTo>
                    <a:cubicBezTo>
                      <a:pt x="481" y="88"/>
                      <a:pt x="258" y="446"/>
                      <a:pt x="176" y="796"/>
                    </a:cubicBezTo>
                    <a:cubicBezTo>
                      <a:pt x="90" y="1160"/>
                      <a:pt x="44" y="1575"/>
                      <a:pt x="21" y="1946"/>
                    </a:cubicBezTo>
                    <a:cubicBezTo>
                      <a:pt x="1" y="2277"/>
                      <a:pt x="92" y="2639"/>
                      <a:pt x="356" y="2858"/>
                    </a:cubicBezTo>
                    <a:cubicBezTo>
                      <a:pt x="510" y="2987"/>
                      <a:pt x="709" y="3048"/>
                      <a:pt x="911" y="3048"/>
                    </a:cubicBezTo>
                    <a:cubicBezTo>
                      <a:pt x="1080" y="3048"/>
                      <a:pt x="1251" y="3005"/>
                      <a:pt x="1398" y="2922"/>
                    </a:cubicBezTo>
                    <a:cubicBezTo>
                      <a:pt x="1490" y="2870"/>
                      <a:pt x="1572" y="2805"/>
                      <a:pt x="1646" y="2731"/>
                    </a:cubicBezTo>
                    <a:cubicBezTo>
                      <a:pt x="1829" y="2542"/>
                      <a:pt x="1953" y="2292"/>
                      <a:pt x="2007" y="2033"/>
                    </a:cubicBezTo>
                    <a:cubicBezTo>
                      <a:pt x="2082" y="1671"/>
                      <a:pt x="2030" y="1291"/>
                      <a:pt x="1920" y="938"/>
                    </a:cubicBezTo>
                    <a:cubicBezTo>
                      <a:pt x="1842" y="688"/>
                      <a:pt x="1731" y="443"/>
                      <a:pt x="1545" y="258"/>
                    </a:cubicBezTo>
                    <a:cubicBezTo>
                      <a:pt x="1391" y="105"/>
                      <a:pt x="1178" y="1"/>
                      <a:pt x="9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4" name="Google Shape;1854;p41"/>
              <p:cNvSpPr/>
              <p:nvPr/>
            </p:nvSpPr>
            <p:spPr>
              <a:xfrm>
                <a:off x="1862275" y="2279550"/>
                <a:ext cx="47425" cy="83100"/>
              </a:xfrm>
              <a:custGeom>
                <a:rect b="b" l="l" r="r" t="t"/>
                <a:pathLst>
                  <a:path extrusionOk="0" h="3324" w="1897">
                    <a:moveTo>
                      <a:pt x="1096" y="1"/>
                    </a:moveTo>
                    <a:cubicBezTo>
                      <a:pt x="844" y="1"/>
                      <a:pt x="586" y="131"/>
                      <a:pt x="422" y="328"/>
                    </a:cubicBezTo>
                    <a:cubicBezTo>
                      <a:pt x="15" y="821"/>
                      <a:pt x="1" y="1812"/>
                      <a:pt x="145" y="2402"/>
                    </a:cubicBezTo>
                    <a:cubicBezTo>
                      <a:pt x="229" y="2742"/>
                      <a:pt x="429" y="3070"/>
                      <a:pt x="741" y="3230"/>
                    </a:cubicBezTo>
                    <a:cubicBezTo>
                      <a:pt x="861" y="3292"/>
                      <a:pt x="998" y="3324"/>
                      <a:pt x="1133" y="3324"/>
                    </a:cubicBezTo>
                    <a:cubicBezTo>
                      <a:pt x="1351" y="3324"/>
                      <a:pt x="1565" y="3243"/>
                      <a:pt x="1701" y="3076"/>
                    </a:cubicBezTo>
                    <a:cubicBezTo>
                      <a:pt x="1894" y="2839"/>
                      <a:pt x="1897" y="2507"/>
                      <a:pt x="1891" y="2203"/>
                    </a:cubicBezTo>
                    <a:cubicBezTo>
                      <a:pt x="1888" y="2021"/>
                      <a:pt x="1884" y="1838"/>
                      <a:pt x="1881" y="1656"/>
                    </a:cubicBezTo>
                    <a:cubicBezTo>
                      <a:pt x="1878" y="1535"/>
                      <a:pt x="1877" y="1412"/>
                      <a:pt x="1874" y="1291"/>
                    </a:cubicBezTo>
                    <a:cubicBezTo>
                      <a:pt x="1869" y="1061"/>
                      <a:pt x="1865" y="829"/>
                      <a:pt x="1800" y="608"/>
                    </a:cubicBezTo>
                    <a:cubicBezTo>
                      <a:pt x="1735" y="389"/>
                      <a:pt x="1601" y="178"/>
                      <a:pt x="1399" y="73"/>
                    </a:cubicBezTo>
                    <a:cubicBezTo>
                      <a:pt x="1304" y="23"/>
                      <a:pt x="1200" y="1"/>
                      <a:pt x="109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5" name="Google Shape;1855;p41"/>
              <p:cNvSpPr/>
              <p:nvPr/>
            </p:nvSpPr>
            <p:spPr>
              <a:xfrm>
                <a:off x="2016275" y="2306625"/>
                <a:ext cx="50675" cy="76150"/>
              </a:xfrm>
              <a:custGeom>
                <a:rect b="b" l="l" r="r" t="t"/>
                <a:pathLst>
                  <a:path extrusionOk="0" h="3046" w="2027">
                    <a:moveTo>
                      <a:pt x="1365" y="0"/>
                    </a:moveTo>
                    <a:cubicBezTo>
                      <a:pt x="1278" y="0"/>
                      <a:pt x="1194" y="47"/>
                      <a:pt x="1122" y="97"/>
                    </a:cubicBezTo>
                    <a:cubicBezTo>
                      <a:pt x="363" y="619"/>
                      <a:pt x="1" y="1870"/>
                      <a:pt x="563" y="2664"/>
                    </a:cubicBezTo>
                    <a:cubicBezTo>
                      <a:pt x="723" y="2890"/>
                      <a:pt x="1001" y="3045"/>
                      <a:pt x="1270" y="3045"/>
                    </a:cubicBezTo>
                    <a:cubicBezTo>
                      <a:pt x="1375" y="3045"/>
                      <a:pt x="1479" y="3022"/>
                      <a:pt x="1573" y="2970"/>
                    </a:cubicBezTo>
                    <a:cubicBezTo>
                      <a:pt x="1871" y="2804"/>
                      <a:pt x="1980" y="2429"/>
                      <a:pt x="2011" y="2089"/>
                    </a:cubicBezTo>
                    <a:cubicBezTo>
                      <a:pt x="2024" y="1950"/>
                      <a:pt x="2027" y="1810"/>
                      <a:pt x="2022" y="1671"/>
                    </a:cubicBezTo>
                    <a:cubicBezTo>
                      <a:pt x="2011" y="1307"/>
                      <a:pt x="1895" y="55"/>
                      <a:pt x="1390" y="2"/>
                    </a:cubicBezTo>
                    <a:cubicBezTo>
                      <a:pt x="1382" y="1"/>
                      <a:pt x="1373" y="0"/>
                      <a:pt x="136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6" name="Google Shape;1856;p41"/>
              <p:cNvSpPr/>
              <p:nvPr/>
            </p:nvSpPr>
            <p:spPr>
              <a:xfrm>
                <a:off x="1941025" y="2339600"/>
                <a:ext cx="45375" cy="82050"/>
              </a:xfrm>
              <a:custGeom>
                <a:rect b="b" l="l" r="r" t="t"/>
                <a:pathLst>
                  <a:path extrusionOk="0" h="3282" w="1815">
                    <a:moveTo>
                      <a:pt x="1030" y="0"/>
                    </a:moveTo>
                    <a:cubicBezTo>
                      <a:pt x="603" y="0"/>
                      <a:pt x="275" y="535"/>
                      <a:pt x="155" y="879"/>
                    </a:cubicBezTo>
                    <a:cubicBezTo>
                      <a:pt x="9" y="1299"/>
                      <a:pt x="1" y="1765"/>
                      <a:pt x="76" y="2199"/>
                    </a:cubicBezTo>
                    <a:cubicBezTo>
                      <a:pt x="131" y="2512"/>
                      <a:pt x="230" y="2834"/>
                      <a:pt x="458" y="3056"/>
                    </a:cubicBezTo>
                    <a:cubicBezTo>
                      <a:pt x="600" y="3195"/>
                      <a:pt x="803" y="3282"/>
                      <a:pt x="998" y="3282"/>
                    </a:cubicBezTo>
                    <a:cubicBezTo>
                      <a:pt x="1115" y="3282"/>
                      <a:pt x="1229" y="3251"/>
                      <a:pt x="1325" y="3182"/>
                    </a:cubicBezTo>
                    <a:cubicBezTo>
                      <a:pt x="1504" y="3053"/>
                      <a:pt x="1588" y="2831"/>
                      <a:pt x="1641" y="2617"/>
                    </a:cubicBezTo>
                    <a:cubicBezTo>
                      <a:pt x="1815" y="1922"/>
                      <a:pt x="1783" y="1177"/>
                      <a:pt x="1552" y="499"/>
                    </a:cubicBezTo>
                    <a:cubicBezTo>
                      <a:pt x="1520" y="410"/>
                      <a:pt x="1481" y="316"/>
                      <a:pt x="1428" y="234"/>
                    </a:cubicBezTo>
                    <a:cubicBezTo>
                      <a:pt x="1357" y="124"/>
                      <a:pt x="1263" y="37"/>
                      <a:pt x="1138" y="11"/>
                    </a:cubicBezTo>
                    <a:cubicBezTo>
                      <a:pt x="1101" y="4"/>
                      <a:pt x="1065" y="0"/>
                      <a:pt x="10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7" name="Google Shape;1857;p41"/>
              <p:cNvSpPr/>
              <p:nvPr/>
            </p:nvSpPr>
            <p:spPr>
              <a:xfrm>
                <a:off x="1875375" y="2399300"/>
                <a:ext cx="49450" cy="87400"/>
              </a:xfrm>
              <a:custGeom>
                <a:rect b="b" l="l" r="r" t="t"/>
                <a:pathLst>
                  <a:path extrusionOk="0" h="3496" w="1978">
                    <a:moveTo>
                      <a:pt x="1096" y="2658"/>
                    </a:moveTo>
                    <a:cubicBezTo>
                      <a:pt x="1100" y="2662"/>
                      <a:pt x="1103" y="2662"/>
                      <a:pt x="1103" y="2662"/>
                    </a:cubicBezTo>
                    <a:lnTo>
                      <a:pt x="1100" y="2665"/>
                    </a:lnTo>
                    <a:lnTo>
                      <a:pt x="1096" y="2662"/>
                    </a:lnTo>
                    <a:lnTo>
                      <a:pt x="1096" y="2658"/>
                    </a:lnTo>
                    <a:close/>
                    <a:moveTo>
                      <a:pt x="1103" y="0"/>
                    </a:moveTo>
                    <a:cubicBezTo>
                      <a:pt x="938" y="0"/>
                      <a:pt x="772" y="47"/>
                      <a:pt x="633" y="136"/>
                    </a:cubicBezTo>
                    <a:cubicBezTo>
                      <a:pt x="1" y="541"/>
                      <a:pt x="66" y="1625"/>
                      <a:pt x="94" y="2275"/>
                    </a:cubicBezTo>
                    <a:cubicBezTo>
                      <a:pt x="112" y="2687"/>
                      <a:pt x="252" y="3124"/>
                      <a:pt x="592" y="3356"/>
                    </a:cubicBezTo>
                    <a:cubicBezTo>
                      <a:pt x="731" y="3451"/>
                      <a:pt x="897" y="3495"/>
                      <a:pt x="1065" y="3495"/>
                    </a:cubicBezTo>
                    <a:cubicBezTo>
                      <a:pt x="1368" y="3495"/>
                      <a:pt x="1675" y="3348"/>
                      <a:pt x="1827" y="3085"/>
                    </a:cubicBezTo>
                    <a:cubicBezTo>
                      <a:pt x="1977" y="2825"/>
                      <a:pt x="1977" y="2508"/>
                      <a:pt x="1973" y="2208"/>
                    </a:cubicBezTo>
                    <a:cubicBezTo>
                      <a:pt x="1969" y="1919"/>
                      <a:pt x="1964" y="1632"/>
                      <a:pt x="1962" y="1343"/>
                    </a:cubicBezTo>
                    <a:cubicBezTo>
                      <a:pt x="1960" y="1280"/>
                      <a:pt x="1959" y="1215"/>
                      <a:pt x="1956" y="1150"/>
                    </a:cubicBezTo>
                    <a:cubicBezTo>
                      <a:pt x="1938" y="779"/>
                      <a:pt x="1874" y="395"/>
                      <a:pt x="1594" y="166"/>
                    </a:cubicBezTo>
                    <a:cubicBezTo>
                      <a:pt x="1456" y="54"/>
                      <a:pt x="1281" y="0"/>
                      <a:pt x="11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8" name="Google Shape;1858;p41"/>
              <p:cNvSpPr/>
              <p:nvPr/>
            </p:nvSpPr>
            <p:spPr>
              <a:xfrm>
                <a:off x="1791300" y="2363425"/>
                <a:ext cx="48150" cy="79300"/>
              </a:xfrm>
              <a:custGeom>
                <a:rect b="b" l="l" r="r" t="t"/>
                <a:pathLst>
                  <a:path extrusionOk="0" h="3172" w="1926">
                    <a:moveTo>
                      <a:pt x="1039" y="1"/>
                    </a:moveTo>
                    <a:cubicBezTo>
                      <a:pt x="841" y="1"/>
                      <a:pt x="641" y="101"/>
                      <a:pt x="507" y="252"/>
                    </a:cubicBezTo>
                    <a:cubicBezTo>
                      <a:pt x="328" y="449"/>
                      <a:pt x="247" y="718"/>
                      <a:pt x="211" y="982"/>
                    </a:cubicBezTo>
                    <a:cubicBezTo>
                      <a:pt x="136" y="1522"/>
                      <a:pt x="0" y="2240"/>
                      <a:pt x="284" y="2738"/>
                    </a:cubicBezTo>
                    <a:cubicBezTo>
                      <a:pt x="426" y="2985"/>
                      <a:pt x="697" y="3172"/>
                      <a:pt x="976" y="3172"/>
                    </a:cubicBezTo>
                    <a:cubicBezTo>
                      <a:pt x="1019" y="3172"/>
                      <a:pt x="1062" y="3167"/>
                      <a:pt x="1105" y="3158"/>
                    </a:cubicBezTo>
                    <a:cubicBezTo>
                      <a:pt x="1447" y="3083"/>
                      <a:pt x="1661" y="2738"/>
                      <a:pt x="1768" y="2405"/>
                    </a:cubicBezTo>
                    <a:cubicBezTo>
                      <a:pt x="1820" y="2239"/>
                      <a:pt x="1856" y="2067"/>
                      <a:pt x="1876" y="1894"/>
                    </a:cubicBezTo>
                    <a:cubicBezTo>
                      <a:pt x="1925" y="1448"/>
                      <a:pt x="1864" y="992"/>
                      <a:pt x="1694" y="578"/>
                    </a:cubicBezTo>
                    <a:cubicBezTo>
                      <a:pt x="1600" y="350"/>
                      <a:pt x="1458" y="119"/>
                      <a:pt x="1227" y="34"/>
                    </a:cubicBezTo>
                    <a:cubicBezTo>
                      <a:pt x="1166" y="11"/>
                      <a:pt x="1102" y="1"/>
                      <a:pt x="10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9" name="Google Shape;1859;p41"/>
              <p:cNvSpPr/>
              <p:nvPr/>
            </p:nvSpPr>
            <p:spPr>
              <a:xfrm>
                <a:off x="1718425" y="2249950"/>
                <a:ext cx="50250" cy="85925"/>
              </a:xfrm>
              <a:custGeom>
                <a:rect b="b" l="l" r="r" t="t"/>
                <a:pathLst>
                  <a:path extrusionOk="0" h="3437" w="2010">
                    <a:moveTo>
                      <a:pt x="1133" y="1"/>
                    </a:moveTo>
                    <a:cubicBezTo>
                      <a:pt x="845" y="1"/>
                      <a:pt x="561" y="199"/>
                      <a:pt x="407" y="453"/>
                    </a:cubicBezTo>
                    <a:cubicBezTo>
                      <a:pt x="1" y="1130"/>
                      <a:pt x="115" y="2126"/>
                      <a:pt x="195" y="2870"/>
                    </a:cubicBezTo>
                    <a:cubicBezTo>
                      <a:pt x="208" y="3003"/>
                      <a:pt x="229" y="3142"/>
                      <a:pt x="312" y="3245"/>
                    </a:cubicBezTo>
                    <a:cubicBezTo>
                      <a:pt x="370" y="3318"/>
                      <a:pt x="455" y="3365"/>
                      <a:pt x="543" y="3395"/>
                    </a:cubicBezTo>
                    <a:cubicBezTo>
                      <a:pt x="626" y="3424"/>
                      <a:pt x="712" y="3437"/>
                      <a:pt x="797" y="3437"/>
                    </a:cubicBezTo>
                    <a:cubicBezTo>
                      <a:pt x="1152" y="3437"/>
                      <a:pt x="1503" y="3210"/>
                      <a:pt x="1692" y="2929"/>
                    </a:cubicBezTo>
                    <a:cubicBezTo>
                      <a:pt x="1941" y="2560"/>
                      <a:pt x="2002" y="2098"/>
                      <a:pt x="2005" y="1654"/>
                    </a:cubicBezTo>
                    <a:cubicBezTo>
                      <a:pt x="2009" y="1297"/>
                      <a:pt x="1977" y="937"/>
                      <a:pt x="1847" y="606"/>
                    </a:cubicBezTo>
                    <a:cubicBezTo>
                      <a:pt x="1820" y="536"/>
                      <a:pt x="1787" y="468"/>
                      <a:pt x="1748" y="403"/>
                    </a:cubicBezTo>
                    <a:cubicBezTo>
                      <a:pt x="1644" y="230"/>
                      <a:pt x="1498" y="84"/>
                      <a:pt x="1308" y="26"/>
                    </a:cubicBezTo>
                    <a:cubicBezTo>
                      <a:pt x="1250" y="9"/>
                      <a:pt x="1192" y="1"/>
                      <a:pt x="113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0" name="Google Shape;1860;p41"/>
              <p:cNvSpPr/>
              <p:nvPr/>
            </p:nvSpPr>
            <p:spPr>
              <a:xfrm>
                <a:off x="1840650" y="2130975"/>
                <a:ext cx="64775" cy="113950"/>
              </a:xfrm>
              <a:custGeom>
                <a:rect b="b" l="l" r="r" t="t"/>
                <a:pathLst>
                  <a:path extrusionOk="0" h="4558" w="2591">
                    <a:moveTo>
                      <a:pt x="1087" y="1"/>
                    </a:moveTo>
                    <a:cubicBezTo>
                      <a:pt x="864" y="1"/>
                      <a:pt x="645" y="78"/>
                      <a:pt x="469" y="250"/>
                    </a:cubicBezTo>
                    <a:cubicBezTo>
                      <a:pt x="105" y="609"/>
                      <a:pt x="58" y="1240"/>
                      <a:pt x="30" y="1722"/>
                    </a:cubicBezTo>
                    <a:cubicBezTo>
                      <a:pt x="0" y="2217"/>
                      <a:pt x="51" y="2715"/>
                      <a:pt x="166" y="3197"/>
                    </a:cubicBezTo>
                    <a:cubicBezTo>
                      <a:pt x="176" y="3240"/>
                      <a:pt x="188" y="3280"/>
                      <a:pt x="198" y="3325"/>
                    </a:cubicBezTo>
                    <a:cubicBezTo>
                      <a:pt x="204" y="3341"/>
                      <a:pt x="206" y="3363"/>
                      <a:pt x="211" y="3383"/>
                    </a:cubicBezTo>
                    <a:cubicBezTo>
                      <a:pt x="211" y="3386"/>
                      <a:pt x="214" y="3389"/>
                      <a:pt x="214" y="3393"/>
                    </a:cubicBezTo>
                    <a:cubicBezTo>
                      <a:pt x="228" y="3446"/>
                      <a:pt x="241" y="3504"/>
                      <a:pt x="258" y="3559"/>
                    </a:cubicBezTo>
                    <a:cubicBezTo>
                      <a:pt x="397" y="4006"/>
                      <a:pt x="706" y="4409"/>
                      <a:pt x="1180" y="4528"/>
                    </a:cubicBezTo>
                    <a:cubicBezTo>
                      <a:pt x="1260" y="4548"/>
                      <a:pt x="1339" y="4558"/>
                      <a:pt x="1416" y="4558"/>
                    </a:cubicBezTo>
                    <a:cubicBezTo>
                      <a:pt x="1774" y="4558"/>
                      <a:pt x="2098" y="4356"/>
                      <a:pt x="2299" y="4046"/>
                    </a:cubicBezTo>
                    <a:cubicBezTo>
                      <a:pt x="2515" y="3712"/>
                      <a:pt x="2563" y="3285"/>
                      <a:pt x="2577" y="2895"/>
                    </a:cubicBezTo>
                    <a:lnTo>
                      <a:pt x="2576" y="2894"/>
                    </a:lnTo>
                    <a:cubicBezTo>
                      <a:pt x="2590" y="2419"/>
                      <a:pt x="2530" y="1935"/>
                      <a:pt x="2410" y="1477"/>
                    </a:cubicBezTo>
                    <a:cubicBezTo>
                      <a:pt x="2294" y="1047"/>
                      <a:pt x="2136" y="552"/>
                      <a:pt x="1784" y="260"/>
                    </a:cubicBezTo>
                    <a:cubicBezTo>
                      <a:pt x="1584" y="95"/>
                      <a:pt x="1334" y="1"/>
                      <a:pt x="108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1861" name="Google Shape;186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5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p42"/>
          <p:cNvSpPr txBox="1"/>
          <p:nvPr>
            <p:ph type="title"/>
          </p:nvPr>
        </p:nvSpPr>
        <p:spPr>
          <a:xfrm>
            <a:off x="720000" y="1676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UNIT - </a:t>
            </a:r>
            <a:r>
              <a:rPr lang="en" sz="2700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ЭКОНОМИКА</a:t>
            </a:r>
            <a:endParaRPr sz="2700">
              <a:solidFill>
                <a:srgbClr val="21212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7" name="Google Shape;1867;p42"/>
          <p:cNvSpPr txBox="1"/>
          <p:nvPr>
            <p:ph idx="1" type="subTitle"/>
          </p:nvPr>
        </p:nvSpPr>
        <p:spPr>
          <a:xfrm>
            <a:off x="570575" y="826625"/>
            <a:ext cx="8517900" cy="41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300 руб. (Стоимость одной подписки)  * 12 месяцев = </a:t>
            </a: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3 600 руб.</a:t>
            </a:r>
            <a:endParaRPr b="1" sz="15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Выручка с 1 клиента:</a:t>
            </a: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3600 руб. - 71,5 руб. = </a:t>
            </a: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3 528,5 руб.</a:t>
            </a: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</a:t>
            </a:r>
            <a:endParaRPr sz="1500">
              <a:solidFill>
                <a:srgbClr val="0000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Постоянные затраты за 1 год:</a:t>
            </a: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251 000 руб. * 12 месяцев = </a:t>
            </a: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3 012 000 тыс. руб.</a:t>
            </a: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</a:t>
            </a:r>
            <a:endParaRPr sz="1500">
              <a:solidFill>
                <a:srgbClr val="0000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3 012 000 руб. / 3 528,5 руб.= </a:t>
            </a:r>
            <a:r>
              <a:rPr b="1" lang="en" sz="15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854 подписок.</a:t>
            </a: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</a:t>
            </a:r>
            <a:endParaRPr sz="1500">
              <a:solidFill>
                <a:srgbClr val="0000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Мы планируем каждый месяц привлекать минимум 235 подписчиков</a:t>
            </a:r>
            <a:endParaRPr sz="1500">
              <a:solidFill>
                <a:srgbClr val="0000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Тогда, за календарный год количество реализованных подписок состоит </a:t>
            </a:r>
            <a:endParaRPr sz="1500">
              <a:solidFill>
                <a:srgbClr val="0000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18 015 руб.</a:t>
            </a:r>
            <a:endParaRPr b="1" sz="15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Выручка за 1 год запуска проекта:</a:t>
            </a: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</a:t>
            </a: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18 015 * (300 руб. - 71,5 руб.) = </a:t>
            </a: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4 116 428 руб.</a:t>
            </a: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</a:t>
            </a:r>
            <a:endParaRPr sz="1500">
              <a:solidFill>
                <a:srgbClr val="0000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4 116 428 руб. -  3 012 000 </a:t>
            </a: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тыс. </a:t>
            </a: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руб. </a:t>
            </a: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= </a:t>
            </a: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1 104 428 руб.</a:t>
            </a:r>
            <a:endParaRPr b="1" sz="15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Чистая прибыль за год: </a:t>
            </a: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1 104 428 руб. - 1 104 428 руб. * 0,2 </a:t>
            </a: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= </a:t>
            </a:r>
            <a:r>
              <a:rPr b="1" lang="en" sz="15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921 822 руб. </a:t>
            </a:r>
            <a:r>
              <a:rPr lang="en" sz="1500">
                <a:solidFill>
                  <a:srgbClr val="00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(20% налог на прибыль) </a:t>
            </a:r>
            <a:endParaRPr b="1" sz="15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  <a:highlight>
                  <a:schemeClr val="accent5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Срок окупаемости нашего проекта составляет 10 месяцев</a:t>
            </a:r>
            <a:endParaRPr sz="1900">
              <a:highlight>
                <a:schemeClr val="accent5"/>
              </a:highlight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868" name="Google Shape;186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2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p43"/>
          <p:cNvSpPr txBox="1"/>
          <p:nvPr>
            <p:ph type="title"/>
          </p:nvPr>
        </p:nvSpPr>
        <p:spPr>
          <a:xfrm>
            <a:off x="720000" y="2489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ИНТЕРФЕЙС МЕНЮ ИГРЫ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74" name="Google Shape;1874;p43"/>
          <p:cNvSpPr/>
          <p:nvPr/>
        </p:nvSpPr>
        <p:spPr>
          <a:xfrm rot="-5400000">
            <a:off x="8649279" y="4062129"/>
            <a:ext cx="835293" cy="721448"/>
          </a:xfrm>
          <a:custGeom>
            <a:rect b="b" l="l" r="r" t="t"/>
            <a:pathLst>
              <a:path extrusionOk="0" h="15038" w="17411">
                <a:moveTo>
                  <a:pt x="3541" y="1"/>
                </a:moveTo>
                <a:cubicBezTo>
                  <a:pt x="3391" y="1"/>
                  <a:pt x="3239" y="68"/>
                  <a:pt x="3136" y="214"/>
                </a:cubicBezTo>
                <a:lnTo>
                  <a:pt x="155" y="4468"/>
                </a:lnTo>
                <a:cubicBezTo>
                  <a:pt x="1" y="4689"/>
                  <a:pt x="50" y="4992"/>
                  <a:pt x="266" y="5153"/>
                </a:cubicBezTo>
                <a:lnTo>
                  <a:pt x="13397" y="14939"/>
                </a:lnTo>
                <a:cubicBezTo>
                  <a:pt x="13486" y="15006"/>
                  <a:pt x="13590" y="15038"/>
                  <a:pt x="13693" y="15038"/>
                </a:cubicBezTo>
                <a:cubicBezTo>
                  <a:pt x="13848" y="15038"/>
                  <a:pt x="14000" y="14966"/>
                  <a:pt x="14098" y="14832"/>
                </a:cubicBezTo>
                <a:lnTo>
                  <a:pt x="17166" y="10605"/>
                </a:lnTo>
                <a:cubicBezTo>
                  <a:pt x="17410" y="10267"/>
                  <a:pt x="17159" y="9813"/>
                  <a:pt x="16768" y="9813"/>
                </a:cubicBezTo>
                <a:cubicBezTo>
                  <a:pt x="16739" y="9813"/>
                  <a:pt x="16709" y="9816"/>
                  <a:pt x="16679" y="9821"/>
                </a:cubicBezTo>
                <a:cubicBezTo>
                  <a:pt x="15597" y="10007"/>
                  <a:pt x="14297" y="10089"/>
                  <a:pt x="13358" y="10342"/>
                </a:cubicBezTo>
                <a:cubicBezTo>
                  <a:pt x="13314" y="10354"/>
                  <a:pt x="13269" y="10359"/>
                  <a:pt x="13226" y="10359"/>
                </a:cubicBezTo>
                <a:cubicBezTo>
                  <a:pt x="12978" y="10359"/>
                  <a:pt x="12758" y="10175"/>
                  <a:pt x="12731" y="9915"/>
                </a:cubicBezTo>
                <a:cubicBezTo>
                  <a:pt x="12593" y="8580"/>
                  <a:pt x="12339" y="6625"/>
                  <a:pt x="12202" y="5596"/>
                </a:cubicBezTo>
                <a:cubicBezTo>
                  <a:pt x="12168" y="5338"/>
                  <a:pt x="11948" y="5165"/>
                  <a:pt x="11711" y="5165"/>
                </a:cubicBezTo>
                <a:cubicBezTo>
                  <a:pt x="11636" y="5165"/>
                  <a:pt x="11558" y="5182"/>
                  <a:pt x="11485" y="5220"/>
                </a:cubicBezTo>
                <a:lnTo>
                  <a:pt x="9126" y="6411"/>
                </a:lnTo>
                <a:cubicBezTo>
                  <a:pt x="9052" y="6449"/>
                  <a:pt x="8976" y="6466"/>
                  <a:pt x="8901" y="6466"/>
                </a:cubicBezTo>
                <a:cubicBezTo>
                  <a:pt x="8646" y="6466"/>
                  <a:pt x="8414" y="6267"/>
                  <a:pt x="8403" y="5987"/>
                </a:cubicBezTo>
                <a:lnTo>
                  <a:pt x="8245" y="2077"/>
                </a:lnTo>
                <a:cubicBezTo>
                  <a:pt x="8235" y="1792"/>
                  <a:pt x="8000" y="1598"/>
                  <a:pt x="7748" y="1598"/>
                </a:cubicBezTo>
                <a:cubicBezTo>
                  <a:pt x="7655" y="1598"/>
                  <a:pt x="7559" y="1625"/>
                  <a:pt x="7472" y="1683"/>
                </a:cubicBezTo>
                <a:cubicBezTo>
                  <a:pt x="6836" y="2112"/>
                  <a:pt x="5904" y="2757"/>
                  <a:pt x="5155" y="3351"/>
                </a:cubicBezTo>
                <a:cubicBezTo>
                  <a:pt x="5060" y="3426"/>
                  <a:pt x="4951" y="3460"/>
                  <a:pt x="4845" y="3460"/>
                </a:cubicBezTo>
                <a:cubicBezTo>
                  <a:pt x="4605" y="3460"/>
                  <a:pt x="4376" y="3285"/>
                  <a:pt x="4348" y="3013"/>
                </a:cubicBezTo>
                <a:cubicBezTo>
                  <a:pt x="4260" y="2169"/>
                  <a:pt x="4137" y="1192"/>
                  <a:pt x="4038" y="433"/>
                </a:cubicBezTo>
                <a:cubicBezTo>
                  <a:pt x="4002" y="160"/>
                  <a:pt x="3774" y="1"/>
                  <a:pt x="354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75" name="Google Shape;1875;p43"/>
          <p:cNvGrpSpPr/>
          <p:nvPr/>
        </p:nvGrpSpPr>
        <p:grpSpPr>
          <a:xfrm>
            <a:off x="326564" y="315287"/>
            <a:ext cx="789610" cy="798124"/>
            <a:chOff x="7257200" y="540700"/>
            <a:chExt cx="623803" cy="630529"/>
          </a:xfrm>
        </p:grpSpPr>
        <p:sp>
          <p:nvSpPr>
            <p:cNvPr id="1876" name="Google Shape;1876;p43"/>
            <p:cNvSpPr/>
            <p:nvPr/>
          </p:nvSpPr>
          <p:spPr>
            <a:xfrm>
              <a:off x="7444430" y="60255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59"/>
                    <a:pt x="2048" y="405"/>
                  </a:cubicBezTo>
                  <a:cubicBezTo>
                    <a:pt x="1940" y="948"/>
                    <a:pt x="1890" y="1509"/>
                    <a:pt x="1872" y="2074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1"/>
                    <a:pt x="901" y="3386"/>
                    <a:pt x="1044" y="3421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1" y="5333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0"/>
                  </a:cubicBezTo>
                  <a:cubicBezTo>
                    <a:pt x="3351" y="3484"/>
                    <a:pt x="3696" y="3408"/>
                    <a:pt x="4029" y="3292"/>
                  </a:cubicBezTo>
                  <a:cubicBezTo>
                    <a:pt x="4140" y="3255"/>
                    <a:pt x="4262" y="3203"/>
                    <a:pt x="4305" y="3095"/>
                  </a:cubicBezTo>
                  <a:cubicBezTo>
                    <a:pt x="4354" y="2971"/>
                    <a:pt x="4279" y="2846"/>
                    <a:pt x="4177" y="2750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48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1"/>
                    <a:pt x="2947" y="751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43"/>
            <p:cNvSpPr/>
            <p:nvPr/>
          </p:nvSpPr>
          <p:spPr>
            <a:xfrm>
              <a:off x="7570017" y="726132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5" y="0"/>
                    <a:pt x="2295" y="9"/>
                    <a:pt x="2256" y="29"/>
                  </a:cubicBezTo>
                  <a:cubicBezTo>
                    <a:pt x="2125" y="97"/>
                    <a:pt x="2077" y="260"/>
                    <a:pt x="2048" y="405"/>
                  </a:cubicBezTo>
                  <a:cubicBezTo>
                    <a:pt x="1940" y="949"/>
                    <a:pt x="1889" y="1508"/>
                    <a:pt x="1872" y="2074"/>
                  </a:cubicBezTo>
                  <a:cubicBezTo>
                    <a:pt x="1751" y="2081"/>
                    <a:pt x="1630" y="2094"/>
                    <a:pt x="1510" y="2114"/>
                  </a:cubicBezTo>
                  <a:cubicBezTo>
                    <a:pt x="1102" y="2182"/>
                    <a:pt x="1" y="2729"/>
                    <a:pt x="641" y="3249"/>
                  </a:cubicBezTo>
                  <a:cubicBezTo>
                    <a:pt x="755" y="3342"/>
                    <a:pt x="901" y="3386"/>
                    <a:pt x="1044" y="3420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8"/>
                  </a:cubicBezTo>
                  <a:cubicBezTo>
                    <a:pt x="1972" y="5042"/>
                    <a:pt x="2031" y="5332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5" y="4879"/>
                  </a:cubicBezTo>
                  <a:cubicBezTo>
                    <a:pt x="2908" y="4438"/>
                    <a:pt x="2970" y="3986"/>
                    <a:pt x="3000" y="3530"/>
                  </a:cubicBezTo>
                  <a:cubicBezTo>
                    <a:pt x="3351" y="3485"/>
                    <a:pt x="3696" y="3407"/>
                    <a:pt x="4029" y="3293"/>
                  </a:cubicBezTo>
                  <a:cubicBezTo>
                    <a:pt x="4140" y="3256"/>
                    <a:pt x="4262" y="3202"/>
                    <a:pt x="4305" y="3094"/>
                  </a:cubicBezTo>
                  <a:cubicBezTo>
                    <a:pt x="4354" y="2970"/>
                    <a:pt x="4279" y="2846"/>
                    <a:pt x="4176" y="2751"/>
                  </a:cubicBezTo>
                  <a:cubicBezTo>
                    <a:pt x="4139" y="2716"/>
                    <a:pt x="4099" y="2684"/>
                    <a:pt x="4060" y="2658"/>
                  </a:cubicBezTo>
                  <a:cubicBezTo>
                    <a:pt x="3742" y="2449"/>
                    <a:pt x="3391" y="2293"/>
                    <a:pt x="3025" y="2194"/>
                  </a:cubicBezTo>
                  <a:cubicBezTo>
                    <a:pt x="3024" y="2103"/>
                    <a:pt x="3022" y="2011"/>
                    <a:pt x="3021" y="1918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0"/>
                    <a:pt x="2948" y="752"/>
                    <a:pt x="2822" y="416"/>
                  </a:cubicBezTo>
                  <a:cubicBezTo>
                    <a:pt x="2745" y="215"/>
                    <a:pt x="2565" y="0"/>
                    <a:pt x="23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43"/>
            <p:cNvSpPr/>
            <p:nvPr/>
          </p:nvSpPr>
          <p:spPr>
            <a:xfrm>
              <a:off x="7412062" y="848086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4" y="0"/>
                    <a:pt x="2295" y="9"/>
                    <a:pt x="2256" y="29"/>
                  </a:cubicBezTo>
                  <a:cubicBezTo>
                    <a:pt x="2124" y="97"/>
                    <a:pt x="2077" y="259"/>
                    <a:pt x="2048" y="404"/>
                  </a:cubicBezTo>
                  <a:cubicBezTo>
                    <a:pt x="1940" y="947"/>
                    <a:pt x="1889" y="1508"/>
                    <a:pt x="1872" y="2074"/>
                  </a:cubicBezTo>
                  <a:cubicBezTo>
                    <a:pt x="1751" y="2081"/>
                    <a:pt x="1629" y="2094"/>
                    <a:pt x="1510" y="2114"/>
                  </a:cubicBezTo>
                  <a:cubicBezTo>
                    <a:pt x="1101" y="2182"/>
                    <a:pt x="0" y="2729"/>
                    <a:pt x="641" y="3249"/>
                  </a:cubicBezTo>
                  <a:cubicBezTo>
                    <a:pt x="755" y="3341"/>
                    <a:pt x="901" y="3386"/>
                    <a:pt x="1044" y="3420"/>
                  </a:cubicBezTo>
                  <a:cubicBezTo>
                    <a:pt x="1322" y="3489"/>
                    <a:pt x="1605" y="3533"/>
                    <a:pt x="1891" y="3556"/>
                  </a:cubicBezTo>
                  <a:cubicBezTo>
                    <a:pt x="1909" y="3979"/>
                    <a:pt x="1934" y="4399"/>
                    <a:pt x="1957" y="4808"/>
                  </a:cubicBezTo>
                  <a:cubicBezTo>
                    <a:pt x="1970" y="5042"/>
                    <a:pt x="2029" y="5332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5" y="5399"/>
                    <a:pt x="2720" y="5117"/>
                    <a:pt x="2785" y="4879"/>
                  </a:cubicBezTo>
                  <a:cubicBezTo>
                    <a:pt x="2908" y="4437"/>
                    <a:pt x="2970" y="3986"/>
                    <a:pt x="3000" y="3530"/>
                  </a:cubicBezTo>
                  <a:cubicBezTo>
                    <a:pt x="3349" y="3485"/>
                    <a:pt x="3696" y="3407"/>
                    <a:pt x="4029" y="3293"/>
                  </a:cubicBezTo>
                  <a:cubicBezTo>
                    <a:pt x="4140" y="3254"/>
                    <a:pt x="4260" y="3202"/>
                    <a:pt x="4303" y="3094"/>
                  </a:cubicBezTo>
                  <a:cubicBezTo>
                    <a:pt x="4354" y="2970"/>
                    <a:pt x="4279" y="2846"/>
                    <a:pt x="4176" y="2749"/>
                  </a:cubicBezTo>
                  <a:cubicBezTo>
                    <a:pt x="4139" y="2715"/>
                    <a:pt x="4098" y="2684"/>
                    <a:pt x="4058" y="2658"/>
                  </a:cubicBezTo>
                  <a:cubicBezTo>
                    <a:pt x="3742" y="2448"/>
                    <a:pt x="3391" y="2293"/>
                    <a:pt x="3025" y="2194"/>
                  </a:cubicBezTo>
                  <a:cubicBezTo>
                    <a:pt x="3023" y="2101"/>
                    <a:pt x="3022" y="2010"/>
                    <a:pt x="3020" y="1918"/>
                  </a:cubicBezTo>
                  <a:cubicBezTo>
                    <a:pt x="3018" y="1770"/>
                    <a:pt x="3015" y="1619"/>
                    <a:pt x="3007" y="1469"/>
                  </a:cubicBezTo>
                  <a:cubicBezTo>
                    <a:pt x="2990" y="1110"/>
                    <a:pt x="2947" y="751"/>
                    <a:pt x="2820" y="416"/>
                  </a:cubicBezTo>
                  <a:cubicBezTo>
                    <a:pt x="2744" y="215"/>
                    <a:pt x="2564" y="0"/>
                    <a:pt x="23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43"/>
            <p:cNvSpPr/>
            <p:nvPr/>
          </p:nvSpPr>
          <p:spPr>
            <a:xfrm>
              <a:off x="7724412" y="540700"/>
              <a:ext cx="156592" cy="194211"/>
            </a:xfrm>
            <a:custGeom>
              <a:rect b="b" l="l" r="r" t="t"/>
              <a:pathLst>
                <a:path extrusionOk="0" h="5400" w="4354">
                  <a:moveTo>
                    <a:pt x="2375" y="1"/>
                  </a:moveTo>
                  <a:cubicBezTo>
                    <a:pt x="2336" y="1"/>
                    <a:pt x="2296" y="10"/>
                    <a:pt x="2257" y="30"/>
                  </a:cubicBezTo>
                  <a:cubicBezTo>
                    <a:pt x="2124" y="98"/>
                    <a:pt x="2078" y="259"/>
                    <a:pt x="2048" y="405"/>
                  </a:cubicBezTo>
                  <a:cubicBezTo>
                    <a:pt x="1940" y="948"/>
                    <a:pt x="1889" y="1509"/>
                    <a:pt x="1873" y="2075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1" y="2183"/>
                    <a:pt x="0" y="2730"/>
                    <a:pt x="641" y="3249"/>
                  </a:cubicBezTo>
                  <a:cubicBezTo>
                    <a:pt x="755" y="3341"/>
                    <a:pt x="902" y="3386"/>
                    <a:pt x="1045" y="3421"/>
                  </a:cubicBezTo>
                  <a:cubicBezTo>
                    <a:pt x="1322" y="3490"/>
                    <a:pt x="1606" y="3533"/>
                    <a:pt x="1891" y="3556"/>
                  </a:cubicBezTo>
                  <a:cubicBezTo>
                    <a:pt x="1909" y="3979"/>
                    <a:pt x="1935" y="4399"/>
                    <a:pt x="1958" y="4809"/>
                  </a:cubicBezTo>
                  <a:cubicBezTo>
                    <a:pt x="1971" y="5043"/>
                    <a:pt x="2030" y="5333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7" y="5399"/>
                    <a:pt x="2720" y="5118"/>
                    <a:pt x="2787" y="4880"/>
                  </a:cubicBezTo>
                  <a:cubicBezTo>
                    <a:pt x="2909" y="4438"/>
                    <a:pt x="2970" y="3986"/>
                    <a:pt x="3002" y="3530"/>
                  </a:cubicBezTo>
                  <a:cubicBezTo>
                    <a:pt x="3351" y="3484"/>
                    <a:pt x="3696" y="3408"/>
                    <a:pt x="4030" y="3292"/>
                  </a:cubicBezTo>
                  <a:cubicBezTo>
                    <a:pt x="4140" y="3255"/>
                    <a:pt x="4261" y="3203"/>
                    <a:pt x="4305" y="3095"/>
                  </a:cubicBezTo>
                  <a:cubicBezTo>
                    <a:pt x="4354" y="2971"/>
                    <a:pt x="4280" y="2846"/>
                    <a:pt x="4176" y="2750"/>
                  </a:cubicBezTo>
                  <a:cubicBezTo>
                    <a:pt x="4140" y="2715"/>
                    <a:pt x="4100" y="2685"/>
                    <a:pt x="4059" y="2657"/>
                  </a:cubicBezTo>
                  <a:cubicBezTo>
                    <a:pt x="3742" y="2448"/>
                    <a:pt x="3391" y="2294"/>
                    <a:pt x="3025" y="2194"/>
                  </a:cubicBezTo>
                  <a:cubicBezTo>
                    <a:pt x="3023" y="2102"/>
                    <a:pt x="3022" y="2010"/>
                    <a:pt x="3020" y="1919"/>
                  </a:cubicBezTo>
                  <a:cubicBezTo>
                    <a:pt x="3017" y="1770"/>
                    <a:pt x="3016" y="1620"/>
                    <a:pt x="3009" y="1470"/>
                  </a:cubicBezTo>
                  <a:cubicBezTo>
                    <a:pt x="2991" y="1109"/>
                    <a:pt x="2948" y="751"/>
                    <a:pt x="2821" y="417"/>
                  </a:cubicBezTo>
                  <a:cubicBezTo>
                    <a:pt x="2745" y="216"/>
                    <a:pt x="2565" y="1"/>
                    <a:pt x="23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43"/>
            <p:cNvSpPr/>
            <p:nvPr/>
          </p:nvSpPr>
          <p:spPr>
            <a:xfrm>
              <a:off x="7590301" y="97701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61"/>
                    <a:pt x="2048" y="405"/>
                  </a:cubicBezTo>
                  <a:cubicBezTo>
                    <a:pt x="1940" y="949"/>
                    <a:pt x="1890" y="1509"/>
                    <a:pt x="1872" y="2075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3"/>
                    <a:pt x="901" y="3386"/>
                    <a:pt x="1044" y="3421"/>
                  </a:cubicBezTo>
                  <a:cubicBezTo>
                    <a:pt x="1323" y="3490"/>
                    <a:pt x="1605" y="3533"/>
                    <a:pt x="1891" y="3557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0" y="5333"/>
                    <a:pt x="2258" y="5390"/>
                  </a:cubicBezTo>
                  <a:cubicBezTo>
                    <a:pt x="2282" y="5397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1"/>
                  </a:cubicBezTo>
                  <a:cubicBezTo>
                    <a:pt x="3350" y="3486"/>
                    <a:pt x="3696" y="3408"/>
                    <a:pt x="4029" y="3294"/>
                  </a:cubicBezTo>
                  <a:cubicBezTo>
                    <a:pt x="4141" y="3256"/>
                    <a:pt x="4262" y="3203"/>
                    <a:pt x="4304" y="3095"/>
                  </a:cubicBezTo>
                  <a:cubicBezTo>
                    <a:pt x="4354" y="2971"/>
                    <a:pt x="4279" y="2847"/>
                    <a:pt x="4177" y="2751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50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1" y="1111"/>
                    <a:pt x="2947" y="753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43"/>
            <p:cNvSpPr/>
            <p:nvPr/>
          </p:nvSpPr>
          <p:spPr>
            <a:xfrm>
              <a:off x="7257200" y="672725"/>
              <a:ext cx="156592" cy="194139"/>
            </a:xfrm>
            <a:custGeom>
              <a:rect b="b" l="l" r="r" t="t"/>
              <a:pathLst>
                <a:path extrusionOk="0" h="5398" w="4354">
                  <a:moveTo>
                    <a:pt x="2375" y="0"/>
                  </a:moveTo>
                  <a:cubicBezTo>
                    <a:pt x="2336" y="0"/>
                    <a:pt x="2297" y="10"/>
                    <a:pt x="2257" y="30"/>
                  </a:cubicBezTo>
                  <a:cubicBezTo>
                    <a:pt x="2125" y="98"/>
                    <a:pt x="2079" y="259"/>
                    <a:pt x="2050" y="405"/>
                  </a:cubicBezTo>
                  <a:cubicBezTo>
                    <a:pt x="1940" y="947"/>
                    <a:pt x="1889" y="1509"/>
                    <a:pt x="1874" y="2074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2" y="2183"/>
                    <a:pt x="1" y="2728"/>
                    <a:pt x="641" y="3249"/>
                  </a:cubicBezTo>
                  <a:cubicBezTo>
                    <a:pt x="757" y="3341"/>
                    <a:pt x="903" y="3384"/>
                    <a:pt x="1045" y="3421"/>
                  </a:cubicBezTo>
                  <a:cubicBezTo>
                    <a:pt x="1322" y="3490"/>
                    <a:pt x="1607" y="3533"/>
                    <a:pt x="1892" y="3556"/>
                  </a:cubicBezTo>
                  <a:cubicBezTo>
                    <a:pt x="1910" y="3979"/>
                    <a:pt x="1936" y="4397"/>
                    <a:pt x="1959" y="4809"/>
                  </a:cubicBezTo>
                  <a:cubicBezTo>
                    <a:pt x="1972" y="5042"/>
                    <a:pt x="2031" y="5332"/>
                    <a:pt x="2259" y="5389"/>
                  </a:cubicBezTo>
                  <a:cubicBezTo>
                    <a:pt x="2283" y="5395"/>
                    <a:pt x="2307" y="5398"/>
                    <a:pt x="2330" y="5398"/>
                  </a:cubicBezTo>
                  <a:cubicBezTo>
                    <a:pt x="2557" y="5398"/>
                    <a:pt x="2720" y="5118"/>
                    <a:pt x="2787" y="4879"/>
                  </a:cubicBezTo>
                  <a:cubicBezTo>
                    <a:pt x="2910" y="4438"/>
                    <a:pt x="2972" y="3986"/>
                    <a:pt x="3002" y="3529"/>
                  </a:cubicBezTo>
                  <a:cubicBezTo>
                    <a:pt x="3351" y="3484"/>
                    <a:pt x="3697" y="3408"/>
                    <a:pt x="4031" y="3292"/>
                  </a:cubicBezTo>
                  <a:cubicBezTo>
                    <a:pt x="4140" y="3255"/>
                    <a:pt x="4262" y="3203"/>
                    <a:pt x="4305" y="3094"/>
                  </a:cubicBezTo>
                  <a:cubicBezTo>
                    <a:pt x="4354" y="2970"/>
                    <a:pt x="4280" y="2846"/>
                    <a:pt x="4177" y="2750"/>
                  </a:cubicBezTo>
                  <a:cubicBezTo>
                    <a:pt x="4140" y="2715"/>
                    <a:pt x="4100" y="2685"/>
                    <a:pt x="4060" y="2657"/>
                  </a:cubicBezTo>
                  <a:cubicBezTo>
                    <a:pt x="3744" y="2448"/>
                    <a:pt x="3392" y="2292"/>
                    <a:pt x="3025" y="2194"/>
                  </a:cubicBezTo>
                  <a:cubicBezTo>
                    <a:pt x="3024" y="2102"/>
                    <a:pt x="3022" y="2009"/>
                    <a:pt x="3021" y="1918"/>
                  </a:cubicBezTo>
                  <a:cubicBezTo>
                    <a:pt x="3019" y="1770"/>
                    <a:pt x="3016" y="1620"/>
                    <a:pt x="3009" y="1470"/>
                  </a:cubicBezTo>
                  <a:cubicBezTo>
                    <a:pt x="2992" y="1109"/>
                    <a:pt x="2949" y="751"/>
                    <a:pt x="2822" y="416"/>
                  </a:cubicBezTo>
                  <a:cubicBezTo>
                    <a:pt x="2746" y="215"/>
                    <a:pt x="2566" y="0"/>
                    <a:pt x="23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882" name="Google Shape;188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7950" y="901623"/>
            <a:ext cx="6622738" cy="3725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3" name="Google Shape;1883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7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p44"/>
          <p:cNvSpPr txBox="1"/>
          <p:nvPr>
            <p:ph type="title"/>
          </p:nvPr>
        </p:nvSpPr>
        <p:spPr>
          <a:xfrm>
            <a:off x="720000" y="2489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ИНТЕРФЕЙС МЕНЮ ИГРЫ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89" name="Google Shape;1889;p44"/>
          <p:cNvSpPr/>
          <p:nvPr/>
        </p:nvSpPr>
        <p:spPr>
          <a:xfrm rot="-5400000">
            <a:off x="8649279" y="4062129"/>
            <a:ext cx="835293" cy="721448"/>
          </a:xfrm>
          <a:custGeom>
            <a:rect b="b" l="l" r="r" t="t"/>
            <a:pathLst>
              <a:path extrusionOk="0" h="15038" w="17411">
                <a:moveTo>
                  <a:pt x="3541" y="1"/>
                </a:moveTo>
                <a:cubicBezTo>
                  <a:pt x="3391" y="1"/>
                  <a:pt x="3239" y="68"/>
                  <a:pt x="3136" y="214"/>
                </a:cubicBezTo>
                <a:lnTo>
                  <a:pt x="155" y="4468"/>
                </a:lnTo>
                <a:cubicBezTo>
                  <a:pt x="1" y="4689"/>
                  <a:pt x="50" y="4992"/>
                  <a:pt x="266" y="5153"/>
                </a:cubicBezTo>
                <a:lnTo>
                  <a:pt x="13397" y="14939"/>
                </a:lnTo>
                <a:cubicBezTo>
                  <a:pt x="13486" y="15006"/>
                  <a:pt x="13590" y="15038"/>
                  <a:pt x="13693" y="15038"/>
                </a:cubicBezTo>
                <a:cubicBezTo>
                  <a:pt x="13848" y="15038"/>
                  <a:pt x="14000" y="14966"/>
                  <a:pt x="14098" y="14832"/>
                </a:cubicBezTo>
                <a:lnTo>
                  <a:pt x="17166" y="10605"/>
                </a:lnTo>
                <a:cubicBezTo>
                  <a:pt x="17410" y="10267"/>
                  <a:pt x="17159" y="9813"/>
                  <a:pt x="16768" y="9813"/>
                </a:cubicBezTo>
                <a:cubicBezTo>
                  <a:pt x="16739" y="9813"/>
                  <a:pt x="16709" y="9816"/>
                  <a:pt x="16679" y="9821"/>
                </a:cubicBezTo>
                <a:cubicBezTo>
                  <a:pt x="15597" y="10007"/>
                  <a:pt x="14297" y="10089"/>
                  <a:pt x="13358" y="10342"/>
                </a:cubicBezTo>
                <a:cubicBezTo>
                  <a:pt x="13314" y="10354"/>
                  <a:pt x="13269" y="10359"/>
                  <a:pt x="13226" y="10359"/>
                </a:cubicBezTo>
                <a:cubicBezTo>
                  <a:pt x="12978" y="10359"/>
                  <a:pt x="12758" y="10175"/>
                  <a:pt x="12731" y="9915"/>
                </a:cubicBezTo>
                <a:cubicBezTo>
                  <a:pt x="12593" y="8580"/>
                  <a:pt x="12339" y="6625"/>
                  <a:pt x="12202" y="5596"/>
                </a:cubicBezTo>
                <a:cubicBezTo>
                  <a:pt x="12168" y="5338"/>
                  <a:pt x="11948" y="5165"/>
                  <a:pt x="11711" y="5165"/>
                </a:cubicBezTo>
                <a:cubicBezTo>
                  <a:pt x="11636" y="5165"/>
                  <a:pt x="11558" y="5182"/>
                  <a:pt x="11485" y="5220"/>
                </a:cubicBezTo>
                <a:lnTo>
                  <a:pt x="9126" y="6411"/>
                </a:lnTo>
                <a:cubicBezTo>
                  <a:pt x="9052" y="6449"/>
                  <a:pt x="8976" y="6466"/>
                  <a:pt x="8901" y="6466"/>
                </a:cubicBezTo>
                <a:cubicBezTo>
                  <a:pt x="8646" y="6466"/>
                  <a:pt x="8414" y="6267"/>
                  <a:pt x="8403" y="5987"/>
                </a:cubicBezTo>
                <a:lnTo>
                  <a:pt x="8245" y="2077"/>
                </a:lnTo>
                <a:cubicBezTo>
                  <a:pt x="8235" y="1792"/>
                  <a:pt x="8000" y="1598"/>
                  <a:pt x="7748" y="1598"/>
                </a:cubicBezTo>
                <a:cubicBezTo>
                  <a:pt x="7655" y="1598"/>
                  <a:pt x="7559" y="1625"/>
                  <a:pt x="7472" y="1683"/>
                </a:cubicBezTo>
                <a:cubicBezTo>
                  <a:pt x="6836" y="2112"/>
                  <a:pt x="5904" y="2757"/>
                  <a:pt x="5155" y="3351"/>
                </a:cubicBezTo>
                <a:cubicBezTo>
                  <a:pt x="5060" y="3426"/>
                  <a:pt x="4951" y="3460"/>
                  <a:pt x="4845" y="3460"/>
                </a:cubicBezTo>
                <a:cubicBezTo>
                  <a:pt x="4605" y="3460"/>
                  <a:pt x="4376" y="3285"/>
                  <a:pt x="4348" y="3013"/>
                </a:cubicBezTo>
                <a:cubicBezTo>
                  <a:pt x="4260" y="2169"/>
                  <a:pt x="4137" y="1192"/>
                  <a:pt x="4038" y="433"/>
                </a:cubicBezTo>
                <a:cubicBezTo>
                  <a:pt x="4002" y="160"/>
                  <a:pt x="3774" y="1"/>
                  <a:pt x="354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90" name="Google Shape;1890;p44"/>
          <p:cNvGrpSpPr/>
          <p:nvPr/>
        </p:nvGrpSpPr>
        <p:grpSpPr>
          <a:xfrm>
            <a:off x="326564" y="315287"/>
            <a:ext cx="789610" cy="798124"/>
            <a:chOff x="7257200" y="540700"/>
            <a:chExt cx="623803" cy="630529"/>
          </a:xfrm>
        </p:grpSpPr>
        <p:sp>
          <p:nvSpPr>
            <p:cNvPr id="1891" name="Google Shape;1891;p44"/>
            <p:cNvSpPr/>
            <p:nvPr/>
          </p:nvSpPr>
          <p:spPr>
            <a:xfrm>
              <a:off x="7444430" y="60255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59"/>
                    <a:pt x="2048" y="405"/>
                  </a:cubicBezTo>
                  <a:cubicBezTo>
                    <a:pt x="1940" y="948"/>
                    <a:pt x="1890" y="1509"/>
                    <a:pt x="1872" y="2074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1"/>
                    <a:pt x="901" y="3386"/>
                    <a:pt x="1044" y="3421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1" y="5333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0"/>
                  </a:cubicBezTo>
                  <a:cubicBezTo>
                    <a:pt x="3351" y="3484"/>
                    <a:pt x="3696" y="3408"/>
                    <a:pt x="4029" y="3292"/>
                  </a:cubicBezTo>
                  <a:cubicBezTo>
                    <a:pt x="4140" y="3255"/>
                    <a:pt x="4262" y="3203"/>
                    <a:pt x="4305" y="3095"/>
                  </a:cubicBezTo>
                  <a:cubicBezTo>
                    <a:pt x="4354" y="2971"/>
                    <a:pt x="4279" y="2846"/>
                    <a:pt x="4177" y="2750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48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1"/>
                    <a:pt x="2947" y="751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44"/>
            <p:cNvSpPr/>
            <p:nvPr/>
          </p:nvSpPr>
          <p:spPr>
            <a:xfrm>
              <a:off x="7570017" y="726132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5" y="0"/>
                    <a:pt x="2295" y="9"/>
                    <a:pt x="2256" y="29"/>
                  </a:cubicBezTo>
                  <a:cubicBezTo>
                    <a:pt x="2125" y="97"/>
                    <a:pt x="2077" y="260"/>
                    <a:pt x="2048" y="405"/>
                  </a:cubicBezTo>
                  <a:cubicBezTo>
                    <a:pt x="1940" y="949"/>
                    <a:pt x="1889" y="1508"/>
                    <a:pt x="1872" y="2074"/>
                  </a:cubicBezTo>
                  <a:cubicBezTo>
                    <a:pt x="1751" y="2081"/>
                    <a:pt x="1630" y="2094"/>
                    <a:pt x="1510" y="2114"/>
                  </a:cubicBezTo>
                  <a:cubicBezTo>
                    <a:pt x="1102" y="2182"/>
                    <a:pt x="1" y="2729"/>
                    <a:pt x="641" y="3249"/>
                  </a:cubicBezTo>
                  <a:cubicBezTo>
                    <a:pt x="755" y="3342"/>
                    <a:pt x="901" y="3386"/>
                    <a:pt x="1044" y="3420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8"/>
                  </a:cubicBezTo>
                  <a:cubicBezTo>
                    <a:pt x="1972" y="5042"/>
                    <a:pt x="2031" y="5332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5" y="4879"/>
                  </a:cubicBezTo>
                  <a:cubicBezTo>
                    <a:pt x="2908" y="4438"/>
                    <a:pt x="2970" y="3986"/>
                    <a:pt x="3000" y="3530"/>
                  </a:cubicBezTo>
                  <a:cubicBezTo>
                    <a:pt x="3351" y="3485"/>
                    <a:pt x="3696" y="3407"/>
                    <a:pt x="4029" y="3293"/>
                  </a:cubicBezTo>
                  <a:cubicBezTo>
                    <a:pt x="4140" y="3256"/>
                    <a:pt x="4262" y="3202"/>
                    <a:pt x="4305" y="3094"/>
                  </a:cubicBezTo>
                  <a:cubicBezTo>
                    <a:pt x="4354" y="2970"/>
                    <a:pt x="4279" y="2846"/>
                    <a:pt x="4176" y="2751"/>
                  </a:cubicBezTo>
                  <a:cubicBezTo>
                    <a:pt x="4139" y="2716"/>
                    <a:pt x="4099" y="2684"/>
                    <a:pt x="4060" y="2658"/>
                  </a:cubicBezTo>
                  <a:cubicBezTo>
                    <a:pt x="3742" y="2449"/>
                    <a:pt x="3391" y="2293"/>
                    <a:pt x="3025" y="2194"/>
                  </a:cubicBezTo>
                  <a:cubicBezTo>
                    <a:pt x="3024" y="2103"/>
                    <a:pt x="3022" y="2011"/>
                    <a:pt x="3021" y="1918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0"/>
                    <a:pt x="2948" y="752"/>
                    <a:pt x="2822" y="416"/>
                  </a:cubicBezTo>
                  <a:cubicBezTo>
                    <a:pt x="2745" y="215"/>
                    <a:pt x="2565" y="0"/>
                    <a:pt x="23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44"/>
            <p:cNvSpPr/>
            <p:nvPr/>
          </p:nvSpPr>
          <p:spPr>
            <a:xfrm>
              <a:off x="7412062" y="848086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4" y="0"/>
                    <a:pt x="2295" y="9"/>
                    <a:pt x="2256" y="29"/>
                  </a:cubicBezTo>
                  <a:cubicBezTo>
                    <a:pt x="2124" y="97"/>
                    <a:pt x="2077" y="259"/>
                    <a:pt x="2048" y="404"/>
                  </a:cubicBezTo>
                  <a:cubicBezTo>
                    <a:pt x="1940" y="947"/>
                    <a:pt x="1889" y="1508"/>
                    <a:pt x="1872" y="2074"/>
                  </a:cubicBezTo>
                  <a:cubicBezTo>
                    <a:pt x="1751" y="2081"/>
                    <a:pt x="1629" y="2094"/>
                    <a:pt x="1510" y="2114"/>
                  </a:cubicBezTo>
                  <a:cubicBezTo>
                    <a:pt x="1101" y="2182"/>
                    <a:pt x="0" y="2729"/>
                    <a:pt x="641" y="3249"/>
                  </a:cubicBezTo>
                  <a:cubicBezTo>
                    <a:pt x="755" y="3341"/>
                    <a:pt x="901" y="3386"/>
                    <a:pt x="1044" y="3420"/>
                  </a:cubicBezTo>
                  <a:cubicBezTo>
                    <a:pt x="1322" y="3489"/>
                    <a:pt x="1605" y="3533"/>
                    <a:pt x="1891" y="3556"/>
                  </a:cubicBezTo>
                  <a:cubicBezTo>
                    <a:pt x="1909" y="3979"/>
                    <a:pt x="1934" y="4399"/>
                    <a:pt x="1957" y="4808"/>
                  </a:cubicBezTo>
                  <a:cubicBezTo>
                    <a:pt x="1970" y="5042"/>
                    <a:pt x="2029" y="5332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5" y="5399"/>
                    <a:pt x="2720" y="5117"/>
                    <a:pt x="2785" y="4879"/>
                  </a:cubicBezTo>
                  <a:cubicBezTo>
                    <a:pt x="2908" y="4437"/>
                    <a:pt x="2970" y="3986"/>
                    <a:pt x="3000" y="3530"/>
                  </a:cubicBezTo>
                  <a:cubicBezTo>
                    <a:pt x="3349" y="3485"/>
                    <a:pt x="3696" y="3407"/>
                    <a:pt x="4029" y="3293"/>
                  </a:cubicBezTo>
                  <a:cubicBezTo>
                    <a:pt x="4140" y="3254"/>
                    <a:pt x="4260" y="3202"/>
                    <a:pt x="4303" y="3094"/>
                  </a:cubicBezTo>
                  <a:cubicBezTo>
                    <a:pt x="4354" y="2970"/>
                    <a:pt x="4279" y="2846"/>
                    <a:pt x="4176" y="2749"/>
                  </a:cubicBezTo>
                  <a:cubicBezTo>
                    <a:pt x="4139" y="2715"/>
                    <a:pt x="4098" y="2684"/>
                    <a:pt x="4058" y="2658"/>
                  </a:cubicBezTo>
                  <a:cubicBezTo>
                    <a:pt x="3742" y="2448"/>
                    <a:pt x="3391" y="2293"/>
                    <a:pt x="3025" y="2194"/>
                  </a:cubicBezTo>
                  <a:cubicBezTo>
                    <a:pt x="3023" y="2101"/>
                    <a:pt x="3022" y="2010"/>
                    <a:pt x="3020" y="1918"/>
                  </a:cubicBezTo>
                  <a:cubicBezTo>
                    <a:pt x="3018" y="1770"/>
                    <a:pt x="3015" y="1619"/>
                    <a:pt x="3007" y="1469"/>
                  </a:cubicBezTo>
                  <a:cubicBezTo>
                    <a:pt x="2990" y="1110"/>
                    <a:pt x="2947" y="751"/>
                    <a:pt x="2820" y="416"/>
                  </a:cubicBezTo>
                  <a:cubicBezTo>
                    <a:pt x="2744" y="215"/>
                    <a:pt x="2564" y="0"/>
                    <a:pt x="23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44"/>
            <p:cNvSpPr/>
            <p:nvPr/>
          </p:nvSpPr>
          <p:spPr>
            <a:xfrm>
              <a:off x="7724412" y="540700"/>
              <a:ext cx="156592" cy="194211"/>
            </a:xfrm>
            <a:custGeom>
              <a:rect b="b" l="l" r="r" t="t"/>
              <a:pathLst>
                <a:path extrusionOk="0" h="5400" w="4354">
                  <a:moveTo>
                    <a:pt x="2375" y="1"/>
                  </a:moveTo>
                  <a:cubicBezTo>
                    <a:pt x="2336" y="1"/>
                    <a:pt x="2296" y="10"/>
                    <a:pt x="2257" y="30"/>
                  </a:cubicBezTo>
                  <a:cubicBezTo>
                    <a:pt x="2124" y="98"/>
                    <a:pt x="2078" y="259"/>
                    <a:pt x="2048" y="405"/>
                  </a:cubicBezTo>
                  <a:cubicBezTo>
                    <a:pt x="1940" y="948"/>
                    <a:pt x="1889" y="1509"/>
                    <a:pt x="1873" y="2075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1" y="2183"/>
                    <a:pt x="0" y="2730"/>
                    <a:pt x="641" y="3249"/>
                  </a:cubicBezTo>
                  <a:cubicBezTo>
                    <a:pt x="755" y="3341"/>
                    <a:pt x="902" y="3386"/>
                    <a:pt x="1045" y="3421"/>
                  </a:cubicBezTo>
                  <a:cubicBezTo>
                    <a:pt x="1322" y="3490"/>
                    <a:pt x="1606" y="3533"/>
                    <a:pt x="1891" y="3556"/>
                  </a:cubicBezTo>
                  <a:cubicBezTo>
                    <a:pt x="1909" y="3979"/>
                    <a:pt x="1935" y="4399"/>
                    <a:pt x="1958" y="4809"/>
                  </a:cubicBezTo>
                  <a:cubicBezTo>
                    <a:pt x="1971" y="5043"/>
                    <a:pt x="2030" y="5333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7" y="5399"/>
                    <a:pt x="2720" y="5118"/>
                    <a:pt x="2787" y="4880"/>
                  </a:cubicBezTo>
                  <a:cubicBezTo>
                    <a:pt x="2909" y="4438"/>
                    <a:pt x="2970" y="3986"/>
                    <a:pt x="3002" y="3530"/>
                  </a:cubicBezTo>
                  <a:cubicBezTo>
                    <a:pt x="3351" y="3484"/>
                    <a:pt x="3696" y="3408"/>
                    <a:pt x="4030" y="3292"/>
                  </a:cubicBezTo>
                  <a:cubicBezTo>
                    <a:pt x="4140" y="3255"/>
                    <a:pt x="4261" y="3203"/>
                    <a:pt x="4305" y="3095"/>
                  </a:cubicBezTo>
                  <a:cubicBezTo>
                    <a:pt x="4354" y="2971"/>
                    <a:pt x="4280" y="2846"/>
                    <a:pt x="4176" y="2750"/>
                  </a:cubicBezTo>
                  <a:cubicBezTo>
                    <a:pt x="4140" y="2715"/>
                    <a:pt x="4100" y="2685"/>
                    <a:pt x="4059" y="2657"/>
                  </a:cubicBezTo>
                  <a:cubicBezTo>
                    <a:pt x="3742" y="2448"/>
                    <a:pt x="3391" y="2294"/>
                    <a:pt x="3025" y="2194"/>
                  </a:cubicBezTo>
                  <a:cubicBezTo>
                    <a:pt x="3023" y="2102"/>
                    <a:pt x="3022" y="2010"/>
                    <a:pt x="3020" y="1919"/>
                  </a:cubicBezTo>
                  <a:cubicBezTo>
                    <a:pt x="3017" y="1770"/>
                    <a:pt x="3016" y="1620"/>
                    <a:pt x="3009" y="1470"/>
                  </a:cubicBezTo>
                  <a:cubicBezTo>
                    <a:pt x="2991" y="1109"/>
                    <a:pt x="2948" y="751"/>
                    <a:pt x="2821" y="417"/>
                  </a:cubicBezTo>
                  <a:cubicBezTo>
                    <a:pt x="2745" y="216"/>
                    <a:pt x="2565" y="1"/>
                    <a:pt x="23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44"/>
            <p:cNvSpPr/>
            <p:nvPr/>
          </p:nvSpPr>
          <p:spPr>
            <a:xfrm>
              <a:off x="7590301" y="97701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61"/>
                    <a:pt x="2048" y="405"/>
                  </a:cubicBezTo>
                  <a:cubicBezTo>
                    <a:pt x="1940" y="949"/>
                    <a:pt x="1890" y="1509"/>
                    <a:pt x="1872" y="2075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3"/>
                    <a:pt x="901" y="3386"/>
                    <a:pt x="1044" y="3421"/>
                  </a:cubicBezTo>
                  <a:cubicBezTo>
                    <a:pt x="1323" y="3490"/>
                    <a:pt x="1605" y="3533"/>
                    <a:pt x="1891" y="3557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0" y="5333"/>
                    <a:pt x="2258" y="5390"/>
                  </a:cubicBezTo>
                  <a:cubicBezTo>
                    <a:pt x="2282" y="5397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1"/>
                  </a:cubicBezTo>
                  <a:cubicBezTo>
                    <a:pt x="3350" y="3486"/>
                    <a:pt x="3696" y="3408"/>
                    <a:pt x="4029" y="3294"/>
                  </a:cubicBezTo>
                  <a:cubicBezTo>
                    <a:pt x="4141" y="3256"/>
                    <a:pt x="4262" y="3203"/>
                    <a:pt x="4304" y="3095"/>
                  </a:cubicBezTo>
                  <a:cubicBezTo>
                    <a:pt x="4354" y="2971"/>
                    <a:pt x="4279" y="2847"/>
                    <a:pt x="4177" y="2751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50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1" y="1111"/>
                    <a:pt x="2947" y="753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44"/>
            <p:cNvSpPr/>
            <p:nvPr/>
          </p:nvSpPr>
          <p:spPr>
            <a:xfrm>
              <a:off x="7257200" y="672725"/>
              <a:ext cx="156592" cy="194139"/>
            </a:xfrm>
            <a:custGeom>
              <a:rect b="b" l="l" r="r" t="t"/>
              <a:pathLst>
                <a:path extrusionOk="0" h="5398" w="4354">
                  <a:moveTo>
                    <a:pt x="2375" y="0"/>
                  </a:moveTo>
                  <a:cubicBezTo>
                    <a:pt x="2336" y="0"/>
                    <a:pt x="2297" y="10"/>
                    <a:pt x="2257" y="30"/>
                  </a:cubicBezTo>
                  <a:cubicBezTo>
                    <a:pt x="2125" y="98"/>
                    <a:pt x="2079" y="259"/>
                    <a:pt x="2050" y="405"/>
                  </a:cubicBezTo>
                  <a:cubicBezTo>
                    <a:pt x="1940" y="947"/>
                    <a:pt x="1889" y="1509"/>
                    <a:pt x="1874" y="2074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2" y="2183"/>
                    <a:pt x="1" y="2728"/>
                    <a:pt x="641" y="3249"/>
                  </a:cubicBezTo>
                  <a:cubicBezTo>
                    <a:pt x="757" y="3341"/>
                    <a:pt x="903" y="3384"/>
                    <a:pt x="1045" y="3421"/>
                  </a:cubicBezTo>
                  <a:cubicBezTo>
                    <a:pt x="1322" y="3490"/>
                    <a:pt x="1607" y="3533"/>
                    <a:pt x="1892" y="3556"/>
                  </a:cubicBezTo>
                  <a:cubicBezTo>
                    <a:pt x="1910" y="3979"/>
                    <a:pt x="1936" y="4397"/>
                    <a:pt x="1959" y="4809"/>
                  </a:cubicBezTo>
                  <a:cubicBezTo>
                    <a:pt x="1972" y="5042"/>
                    <a:pt x="2031" y="5332"/>
                    <a:pt x="2259" y="5389"/>
                  </a:cubicBezTo>
                  <a:cubicBezTo>
                    <a:pt x="2283" y="5395"/>
                    <a:pt x="2307" y="5398"/>
                    <a:pt x="2330" y="5398"/>
                  </a:cubicBezTo>
                  <a:cubicBezTo>
                    <a:pt x="2557" y="5398"/>
                    <a:pt x="2720" y="5118"/>
                    <a:pt x="2787" y="4879"/>
                  </a:cubicBezTo>
                  <a:cubicBezTo>
                    <a:pt x="2910" y="4438"/>
                    <a:pt x="2972" y="3986"/>
                    <a:pt x="3002" y="3529"/>
                  </a:cubicBezTo>
                  <a:cubicBezTo>
                    <a:pt x="3351" y="3484"/>
                    <a:pt x="3697" y="3408"/>
                    <a:pt x="4031" y="3292"/>
                  </a:cubicBezTo>
                  <a:cubicBezTo>
                    <a:pt x="4140" y="3255"/>
                    <a:pt x="4262" y="3203"/>
                    <a:pt x="4305" y="3094"/>
                  </a:cubicBezTo>
                  <a:cubicBezTo>
                    <a:pt x="4354" y="2970"/>
                    <a:pt x="4280" y="2846"/>
                    <a:pt x="4177" y="2750"/>
                  </a:cubicBezTo>
                  <a:cubicBezTo>
                    <a:pt x="4140" y="2715"/>
                    <a:pt x="4100" y="2685"/>
                    <a:pt x="4060" y="2657"/>
                  </a:cubicBezTo>
                  <a:cubicBezTo>
                    <a:pt x="3744" y="2448"/>
                    <a:pt x="3392" y="2292"/>
                    <a:pt x="3025" y="2194"/>
                  </a:cubicBezTo>
                  <a:cubicBezTo>
                    <a:pt x="3024" y="2102"/>
                    <a:pt x="3022" y="2009"/>
                    <a:pt x="3021" y="1918"/>
                  </a:cubicBezTo>
                  <a:cubicBezTo>
                    <a:pt x="3019" y="1770"/>
                    <a:pt x="3016" y="1620"/>
                    <a:pt x="3009" y="1470"/>
                  </a:cubicBezTo>
                  <a:cubicBezTo>
                    <a:pt x="2992" y="1109"/>
                    <a:pt x="2949" y="751"/>
                    <a:pt x="2822" y="416"/>
                  </a:cubicBezTo>
                  <a:cubicBezTo>
                    <a:pt x="2746" y="215"/>
                    <a:pt x="2566" y="0"/>
                    <a:pt x="23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897" name="Google Shape;189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0625" y="901623"/>
            <a:ext cx="6622738" cy="3725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8" name="Google Shape;1898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2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p45"/>
          <p:cNvSpPr txBox="1"/>
          <p:nvPr>
            <p:ph type="title"/>
          </p:nvPr>
        </p:nvSpPr>
        <p:spPr>
          <a:xfrm>
            <a:off x="720000" y="2489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ИНТЕРФЕЙС МЕНЮ ИГРЫ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04" name="Google Shape;1904;p45"/>
          <p:cNvSpPr/>
          <p:nvPr/>
        </p:nvSpPr>
        <p:spPr>
          <a:xfrm rot="-5400000">
            <a:off x="8649279" y="4062129"/>
            <a:ext cx="835293" cy="721448"/>
          </a:xfrm>
          <a:custGeom>
            <a:rect b="b" l="l" r="r" t="t"/>
            <a:pathLst>
              <a:path extrusionOk="0" h="15038" w="17411">
                <a:moveTo>
                  <a:pt x="3541" y="1"/>
                </a:moveTo>
                <a:cubicBezTo>
                  <a:pt x="3391" y="1"/>
                  <a:pt x="3239" y="68"/>
                  <a:pt x="3136" y="214"/>
                </a:cubicBezTo>
                <a:lnTo>
                  <a:pt x="155" y="4468"/>
                </a:lnTo>
                <a:cubicBezTo>
                  <a:pt x="1" y="4689"/>
                  <a:pt x="50" y="4992"/>
                  <a:pt x="266" y="5153"/>
                </a:cubicBezTo>
                <a:lnTo>
                  <a:pt x="13397" y="14939"/>
                </a:lnTo>
                <a:cubicBezTo>
                  <a:pt x="13486" y="15006"/>
                  <a:pt x="13590" y="15038"/>
                  <a:pt x="13693" y="15038"/>
                </a:cubicBezTo>
                <a:cubicBezTo>
                  <a:pt x="13848" y="15038"/>
                  <a:pt x="14000" y="14966"/>
                  <a:pt x="14098" y="14832"/>
                </a:cubicBezTo>
                <a:lnTo>
                  <a:pt x="17166" y="10605"/>
                </a:lnTo>
                <a:cubicBezTo>
                  <a:pt x="17410" y="10267"/>
                  <a:pt x="17159" y="9813"/>
                  <a:pt x="16768" y="9813"/>
                </a:cubicBezTo>
                <a:cubicBezTo>
                  <a:pt x="16739" y="9813"/>
                  <a:pt x="16709" y="9816"/>
                  <a:pt x="16679" y="9821"/>
                </a:cubicBezTo>
                <a:cubicBezTo>
                  <a:pt x="15597" y="10007"/>
                  <a:pt x="14297" y="10089"/>
                  <a:pt x="13358" y="10342"/>
                </a:cubicBezTo>
                <a:cubicBezTo>
                  <a:pt x="13314" y="10354"/>
                  <a:pt x="13269" y="10359"/>
                  <a:pt x="13226" y="10359"/>
                </a:cubicBezTo>
                <a:cubicBezTo>
                  <a:pt x="12978" y="10359"/>
                  <a:pt x="12758" y="10175"/>
                  <a:pt x="12731" y="9915"/>
                </a:cubicBezTo>
                <a:cubicBezTo>
                  <a:pt x="12593" y="8580"/>
                  <a:pt x="12339" y="6625"/>
                  <a:pt x="12202" y="5596"/>
                </a:cubicBezTo>
                <a:cubicBezTo>
                  <a:pt x="12168" y="5338"/>
                  <a:pt x="11948" y="5165"/>
                  <a:pt x="11711" y="5165"/>
                </a:cubicBezTo>
                <a:cubicBezTo>
                  <a:pt x="11636" y="5165"/>
                  <a:pt x="11558" y="5182"/>
                  <a:pt x="11485" y="5220"/>
                </a:cubicBezTo>
                <a:lnTo>
                  <a:pt x="9126" y="6411"/>
                </a:lnTo>
                <a:cubicBezTo>
                  <a:pt x="9052" y="6449"/>
                  <a:pt x="8976" y="6466"/>
                  <a:pt x="8901" y="6466"/>
                </a:cubicBezTo>
                <a:cubicBezTo>
                  <a:pt x="8646" y="6466"/>
                  <a:pt x="8414" y="6267"/>
                  <a:pt x="8403" y="5987"/>
                </a:cubicBezTo>
                <a:lnTo>
                  <a:pt x="8245" y="2077"/>
                </a:lnTo>
                <a:cubicBezTo>
                  <a:pt x="8235" y="1792"/>
                  <a:pt x="8000" y="1598"/>
                  <a:pt x="7748" y="1598"/>
                </a:cubicBezTo>
                <a:cubicBezTo>
                  <a:pt x="7655" y="1598"/>
                  <a:pt x="7559" y="1625"/>
                  <a:pt x="7472" y="1683"/>
                </a:cubicBezTo>
                <a:cubicBezTo>
                  <a:pt x="6836" y="2112"/>
                  <a:pt x="5904" y="2757"/>
                  <a:pt x="5155" y="3351"/>
                </a:cubicBezTo>
                <a:cubicBezTo>
                  <a:pt x="5060" y="3426"/>
                  <a:pt x="4951" y="3460"/>
                  <a:pt x="4845" y="3460"/>
                </a:cubicBezTo>
                <a:cubicBezTo>
                  <a:pt x="4605" y="3460"/>
                  <a:pt x="4376" y="3285"/>
                  <a:pt x="4348" y="3013"/>
                </a:cubicBezTo>
                <a:cubicBezTo>
                  <a:pt x="4260" y="2169"/>
                  <a:pt x="4137" y="1192"/>
                  <a:pt x="4038" y="433"/>
                </a:cubicBezTo>
                <a:cubicBezTo>
                  <a:pt x="4002" y="160"/>
                  <a:pt x="3774" y="1"/>
                  <a:pt x="354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05" name="Google Shape;1905;p45"/>
          <p:cNvGrpSpPr/>
          <p:nvPr/>
        </p:nvGrpSpPr>
        <p:grpSpPr>
          <a:xfrm>
            <a:off x="326564" y="315287"/>
            <a:ext cx="789610" cy="798124"/>
            <a:chOff x="7257200" y="540700"/>
            <a:chExt cx="623803" cy="630529"/>
          </a:xfrm>
        </p:grpSpPr>
        <p:sp>
          <p:nvSpPr>
            <p:cNvPr id="1906" name="Google Shape;1906;p45"/>
            <p:cNvSpPr/>
            <p:nvPr/>
          </p:nvSpPr>
          <p:spPr>
            <a:xfrm>
              <a:off x="7444430" y="60255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59"/>
                    <a:pt x="2048" y="405"/>
                  </a:cubicBezTo>
                  <a:cubicBezTo>
                    <a:pt x="1940" y="948"/>
                    <a:pt x="1890" y="1509"/>
                    <a:pt x="1872" y="2074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1"/>
                    <a:pt x="901" y="3386"/>
                    <a:pt x="1044" y="3421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1" y="5333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0"/>
                  </a:cubicBezTo>
                  <a:cubicBezTo>
                    <a:pt x="3351" y="3484"/>
                    <a:pt x="3696" y="3408"/>
                    <a:pt x="4029" y="3292"/>
                  </a:cubicBezTo>
                  <a:cubicBezTo>
                    <a:pt x="4140" y="3255"/>
                    <a:pt x="4262" y="3203"/>
                    <a:pt x="4305" y="3095"/>
                  </a:cubicBezTo>
                  <a:cubicBezTo>
                    <a:pt x="4354" y="2971"/>
                    <a:pt x="4279" y="2846"/>
                    <a:pt x="4177" y="2750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48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1"/>
                    <a:pt x="2947" y="751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7" name="Google Shape;1907;p45"/>
            <p:cNvSpPr/>
            <p:nvPr/>
          </p:nvSpPr>
          <p:spPr>
            <a:xfrm>
              <a:off x="7570017" y="726132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5" y="0"/>
                    <a:pt x="2295" y="9"/>
                    <a:pt x="2256" y="29"/>
                  </a:cubicBezTo>
                  <a:cubicBezTo>
                    <a:pt x="2125" y="97"/>
                    <a:pt x="2077" y="260"/>
                    <a:pt x="2048" y="405"/>
                  </a:cubicBezTo>
                  <a:cubicBezTo>
                    <a:pt x="1940" y="949"/>
                    <a:pt x="1889" y="1508"/>
                    <a:pt x="1872" y="2074"/>
                  </a:cubicBezTo>
                  <a:cubicBezTo>
                    <a:pt x="1751" y="2081"/>
                    <a:pt x="1630" y="2094"/>
                    <a:pt x="1510" y="2114"/>
                  </a:cubicBezTo>
                  <a:cubicBezTo>
                    <a:pt x="1102" y="2182"/>
                    <a:pt x="1" y="2729"/>
                    <a:pt x="641" y="3249"/>
                  </a:cubicBezTo>
                  <a:cubicBezTo>
                    <a:pt x="755" y="3342"/>
                    <a:pt x="901" y="3386"/>
                    <a:pt x="1044" y="3420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8"/>
                  </a:cubicBezTo>
                  <a:cubicBezTo>
                    <a:pt x="1972" y="5042"/>
                    <a:pt x="2031" y="5332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5" y="4879"/>
                  </a:cubicBezTo>
                  <a:cubicBezTo>
                    <a:pt x="2908" y="4438"/>
                    <a:pt x="2970" y="3986"/>
                    <a:pt x="3000" y="3530"/>
                  </a:cubicBezTo>
                  <a:cubicBezTo>
                    <a:pt x="3351" y="3485"/>
                    <a:pt x="3696" y="3407"/>
                    <a:pt x="4029" y="3293"/>
                  </a:cubicBezTo>
                  <a:cubicBezTo>
                    <a:pt x="4140" y="3256"/>
                    <a:pt x="4262" y="3202"/>
                    <a:pt x="4305" y="3094"/>
                  </a:cubicBezTo>
                  <a:cubicBezTo>
                    <a:pt x="4354" y="2970"/>
                    <a:pt x="4279" y="2846"/>
                    <a:pt x="4176" y="2751"/>
                  </a:cubicBezTo>
                  <a:cubicBezTo>
                    <a:pt x="4139" y="2716"/>
                    <a:pt x="4099" y="2684"/>
                    <a:pt x="4060" y="2658"/>
                  </a:cubicBezTo>
                  <a:cubicBezTo>
                    <a:pt x="3742" y="2449"/>
                    <a:pt x="3391" y="2293"/>
                    <a:pt x="3025" y="2194"/>
                  </a:cubicBezTo>
                  <a:cubicBezTo>
                    <a:pt x="3024" y="2103"/>
                    <a:pt x="3022" y="2011"/>
                    <a:pt x="3021" y="1918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0"/>
                    <a:pt x="2948" y="752"/>
                    <a:pt x="2822" y="416"/>
                  </a:cubicBezTo>
                  <a:cubicBezTo>
                    <a:pt x="2745" y="215"/>
                    <a:pt x="2565" y="0"/>
                    <a:pt x="23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8" name="Google Shape;1908;p45"/>
            <p:cNvSpPr/>
            <p:nvPr/>
          </p:nvSpPr>
          <p:spPr>
            <a:xfrm>
              <a:off x="7412062" y="848086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4" y="0"/>
                    <a:pt x="2295" y="9"/>
                    <a:pt x="2256" y="29"/>
                  </a:cubicBezTo>
                  <a:cubicBezTo>
                    <a:pt x="2124" y="97"/>
                    <a:pt x="2077" y="259"/>
                    <a:pt x="2048" y="404"/>
                  </a:cubicBezTo>
                  <a:cubicBezTo>
                    <a:pt x="1940" y="947"/>
                    <a:pt x="1889" y="1508"/>
                    <a:pt x="1872" y="2074"/>
                  </a:cubicBezTo>
                  <a:cubicBezTo>
                    <a:pt x="1751" y="2081"/>
                    <a:pt x="1629" y="2094"/>
                    <a:pt x="1510" y="2114"/>
                  </a:cubicBezTo>
                  <a:cubicBezTo>
                    <a:pt x="1101" y="2182"/>
                    <a:pt x="0" y="2729"/>
                    <a:pt x="641" y="3249"/>
                  </a:cubicBezTo>
                  <a:cubicBezTo>
                    <a:pt x="755" y="3341"/>
                    <a:pt x="901" y="3386"/>
                    <a:pt x="1044" y="3420"/>
                  </a:cubicBezTo>
                  <a:cubicBezTo>
                    <a:pt x="1322" y="3489"/>
                    <a:pt x="1605" y="3533"/>
                    <a:pt x="1891" y="3556"/>
                  </a:cubicBezTo>
                  <a:cubicBezTo>
                    <a:pt x="1909" y="3979"/>
                    <a:pt x="1934" y="4399"/>
                    <a:pt x="1957" y="4808"/>
                  </a:cubicBezTo>
                  <a:cubicBezTo>
                    <a:pt x="1970" y="5042"/>
                    <a:pt x="2029" y="5332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5" y="5399"/>
                    <a:pt x="2720" y="5117"/>
                    <a:pt x="2785" y="4879"/>
                  </a:cubicBezTo>
                  <a:cubicBezTo>
                    <a:pt x="2908" y="4437"/>
                    <a:pt x="2970" y="3986"/>
                    <a:pt x="3000" y="3530"/>
                  </a:cubicBezTo>
                  <a:cubicBezTo>
                    <a:pt x="3349" y="3485"/>
                    <a:pt x="3696" y="3407"/>
                    <a:pt x="4029" y="3293"/>
                  </a:cubicBezTo>
                  <a:cubicBezTo>
                    <a:pt x="4140" y="3254"/>
                    <a:pt x="4260" y="3202"/>
                    <a:pt x="4303" y="3094"/>
                  </a:cubicBezTo>
                  <a:cubicBezTo>
                    <a:pt x="4354" y="2970"/>
                    <a:pt x="4279" y="2846"/>
                    <a:pt x="4176" y="2749"/>
                  </a:cubicBezTo>
                  <a:cubicBezTo>
                    <a:pt x="4139" y="2715"/>
                    <a:pt x="4098" y="2684"/>
                    <a:pt x="4058" y="2658"/>
                  </a:cubicBezTo>
                  <a:cubicBezTo>
                    <a:pt x="3742" y="2448"/>
                    <a:pt x="3391" y="2293"/>
                    <a:pt x="3025" y="2194"/>
                  </a:cubicBezTo>
                  <a:cubicBezTo>
                    <a:pt x="3023" y="2101"/>
                    <a:pt x="3022" y="2010"/>
                    <a:pt x="3020" y="1918"/>
                  </a:cubicBezTo>
                  <a:cubicBezTo>
                    <a:pt x="3018" y="1770"/>
                    <a:pt x="3015" y="1619"/>
                    <a:pt x="3007" y="1469"/>
                  </a:cubicBezTo>
                  <a:cubicBezTo>
                    <a:pt x="2990" y="1110"/>
                    <a:pt x="2947" y="751"/>
                    <a:pt x="2820" y="416"/>
                  </a:cubicBezTo>
                  <a:cubicBezTo>
                    <a:pt x="2744" y="215"/>
                    <a:pt x="2564" y="0"/>
                    <a:pt x="23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45"/>
            <p:cNvSpPr/>
            <p:nvPr/>
          </p:nvSpPr>
          <p:spPr>
            <a:xfrm>
              <a:off x="7724412" y="540700"/>
              <a:ext cx="156592" cy="194211"/>
            </a:xfrm>
            <a:custGeom>
              <a:rect b="b" l="l" r="r" t="t"/>
              <a:pathLst>
                <a:path extrusionOk="0" h="5400" w="4354">
                  <a:moveTo>
                    <a:pt x="2375" y="1"/>
                  </a:moveTo>
                  <a:cubicBezTo>
                    <a:pt x="2336" y="1"/>
                    <a:pt x="2296" y="10"/>
                    <a:pt x="2257" y="30"/>
                  </a:cubicBezTo>
                  <a:cubicBezTo>
                    <a:pt x="2124" y="98"/>
                    <a:pt x="2078" y="259"/>
                    <a:pt x="2048" y="405"/>
                  </a:cubicBezTo>
                  <a:cubicBezTo>
                    <a:pt x="1940" y="948"/>
                    <a:pt x="1889" y="1509"/>
                    <a:pt x="1873" y="2075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1" y="2183"/>
                    <a:pt x="0" y="2730"/>
                    <a:pt x="641" y="3249"/>
                  </a:cubicBezTo>
                  <a:cubicBezTo>
                    <a:pt x="755" y="3341"/>
                    <a:pt x="902" y="3386"/>
                    <a:pt x="1045" y="3421"/>
                  </a:cubicBezTo>
                  <a:cubicBezTo>
                    <a:pt x="1322" y="3490"/>
                    <a:pt x="1606" y="3533"/>
                    <a:pt x="1891" y="3556"/>
                  </a:cubicBezTo>
                  <a:cubicBezTo>
                    <a:pt x="1909" y="3979"/>
                    <a:pt x="1935" y="4399"/>
                    <a:pt x="1958" y="4809"/>
                  </a:cubicBezTo>
                  <a:cubicBezTo>
                    <a:pt x="1971" y="5043"/>
                    <a:pt x="2030" y="5333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7" y="5399"/>
                    <a:pt x="2720" y="5118"/>
                    <a:pt x="2787" y="4880"/>
                  </a:cubicBezTo>
                  <a:cubicBezTo>
                    <a:pt x="2909" y="4438"/>
                    <a:pt x="2970" y="3986"/>
                    <a:pt x="3002" y="3530"/>
                  </a:cubicBezTo>
                  <a:cubicBezTo>
                    <a:pt x="3351" y="3484"/>
                    <a:pt x="3696" y="3408"/>
                    <a:pt x="4030" y="3292"/>
                  </a:cubicBezTo>
                  <a:cubicBezTo>
                    <a:pt x="4140" y="3255"/>
                    <a:pt x="4261" y="3203"/>
                    <a:pt x="4305" y="3095"/>
                  </a:cubicBezTo>
                  <a:cubicBezTo>
                    <a:pt x="4354" y="2971"/>
                    <a:pt x="4280" y="2846"/>
                    <a:pt x="4176" y="2750"/>
                  </a:cubicBezTo>
                  <a:cubicBezTo>
                    <a:pt x="4140" y="2715"/>
                    <a:pt x="4100" y="2685"/>
                    <a:pt x="4059" y="2657"/>
                  </a:cubicBezTo>
                  <a:cubicBezTo>
                    <a:pt x="3742" y="2448"/>
                    <a:pt x="3391" y="2294"/>
                    <a:pt x="3025" y="2194"/>
                  </a:cubicBezTo>
                  <a:cubicBezTo>
                    <a:pt x="3023" y="2102"/>
                    <a:pt x="3022" y="2010"/>
                    <a:pt x="3020" y="1919"/>
                  </a:cubicBezTo>
                  <a:cubicBezTo>
                    <a:pt x="3017" y="1770"/>
                    <a:pt x="3016" y="1620"/>
                    <a:pt x="3009" y="1470"/>
                  </a:cubicBezTo>
                  <a:cubicBezTo>
                    <a:pt x="2991" y="1109"/>
                    <a:pt x="2948" y="751"/>
                    <a:pt x="2821" y="417"/>
                  </a:cubicBezTo>
                  <a:cubicBezTo>
                    <a:pt x="2745" y="216"/>
                    <a:pt x="2565" y="1"/>
                    <a:pt x="23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45"/>
            <p:cNvSpPr/>
            <p:nvPr/>
          </p:nvSpPr>
          <p:spPr>
            <a:xfrm>
              <a:off x="7590301" y="97701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61"/>
                    <a:pt x="2048" y="405"/>
                  </a:cubicBezTo>
                  <a:cubicBezTo>
                    <a:pt x="1940" y="949"/>
                    <a:pt x="1890" y="1509"/>
                    <a:pt x="1872" y="2075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3"/>
                    <a:pt x="901" y="3386"/>
                    <a:pt x="1044" y="3421"/>
                  </a:cubicBezTo>
                  <a:cubicBezTo>
                    <a:pt x="1323" y="3490"/>
                    <a:pt x="1605" y="3533"/>
                    <a:pt x="1891" y="3557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0" y="5333"/>
                    <a:pt x="2258" y="5390"/>
                  </a:cubicBezTo>
                  <a:cubicBezTo>
                    <a:pt x="2282" y="5397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1"/>
                  </a:cubicBezTo>
                  <a:cubicBezTo>
                    <a:pt x="3350" y="3486"/>
                    <a:pt x="3696" y="3408"/>
                    <a:pt x="4029" y="3294"/>
                  </a:cubicBezTo>
                  <a:cubicBezTo>
                    <a:pt x="4141" y="3256"/>
                    <a:pt x="4262" y="3203"/>
                    <a:pt x="4304" y="3095"/>
                  </a:cubicBezTo>
                  <a:cubicBezTo>
                    <a:pt x="4354" y="2971"/>
                    <a:pt x="4279" y="2847"/>
                    <a:pt x="4177" y="2751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50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1" y="1111"/>
                    <a:pt x="2947" y="753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45"/>
            <p:cNvSpPr/>
            <p:nvPr/>
          </p:nvSpPr>
          <p:spPr>
            <a:xfrm>
              <a:off x="7257200" y="672725"/>
              <a:ext cx="156592" cy="194139"/>
            </a:xfrm>
            <a:custGeom>
              <a:rect b="b" l="l" r="r" t="t"/>
              <a:pathLst>
                <a:path extrusionOk="0" h="5398" w="4354">
                  <a:moveTo>
                    <a:pt x="2375" y="0"/>
                  </a:moveTo>
                  <a:cubicBezTo>
                    <a:pt x="2336" y="0"/>
                    <a:pt x="2297" y="10"/>
                    <a:pt x="2257" y="30"/>
                  </a:cubicBezTo>
                  <a:cubicBezTo>
                    <a:pt x="2125" y="98"/>
                    <a:pt x="2079" y="259"/>
                    <a:pt x="2050" y="405"/>
                  </a:cubicBezTo>
                  <a:cubicBezTo>
                    <a:pt x="1940" y="947"/>
                    <a:pt x="1889" y="1509"/>
                    <a:pt x="1874" y="2074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2" y="2183"/>
                    <a:pt x="1" y="2728"/>
                    <a:pt x="641" y="3249"/>
                  </a:cubicBezTo>
                  <a:cubicBezTo>
                    <a:pt x="757" y="3341"/>
                    <a:pt x="903" y="3384"/>
                    <a:pt x="1045" y="3421"/>
                  </a:cubicBezTo>
                  <a:cubicBezTo>
                    <a:pt x="1322" y="3490"/>
                    <a:pt x="1607" y="3533"/>
                    <a:pt x="1892" y="3556"/>
                  </a:cubicBezTo>
                  <a:cubicBezTo>
                    <a:pt x="1910" y="3979"/>
                    <a:pt x="1936" y="4397"/>
                    <a:pt x="1959" y="4809"/>
                  </a:cubicBezTo>
                  <a:cubicBezTo>
                    <a:pt x="1972" y="5042"/>
                    <a:pt x="2031" y="5332"/>
                    <a:pt x="2259" y="5389"/>
                  </a:cubicBezTo>
                  <a:cubicBezTo>
                    <a:pt x="2283" y="5395"/>
                    <a:pt x="2307" y="5398"/>
                    <a:pt x="2330" y="5398"/>
                  </a:cubicBezTo>
                  <a:cubicBezTo>
                    <a:pt x="2557" y="5398"/>
                    <a:pt x="2720" y="5118"/>
                    <a:pt x="2787" y="4879"/>
                  </a:cubicBezTo>
                  <a:cubicBezTo>
                    <a:pt x="2910" y="4438"/>
                    <a:pt x="2972" y="3986"/>
                    <a:pt x="3002" y="3529"/>
                  </a:cubicBezTo>
                  <a:cubicBezTo>
                    <a:pt x="3351" y="3484"/>
                    <a:pt x="3697" y="3408"/>
                    <a:pt x="4031" y="3292"/>
                  </a:cubicBezTo>
                  <a:cubicBezTo>
                    <a:pt x="4140" y="3255"/>
                    <a:pt x="4262" y="3203"/>
                    <a:pt x="4305" y="3094"/>
                  </a:cubicBezTo>
                  <a:cubicBezTo>
                    <a:pt x="4354" y="2970"/>
                    <a:pt x="4280" y="2846"/>
                    <a:pt x="4177" y="2750"/>
                  </a:cubicBezTo>
                  <a:cubicBezTo>
                    <a:pt x="4140" y="2715"/>
                    <a:pt x="4100" y="2685"/>
                    <a:pt x="4060" y="2657"/>
                  </a:cubicBezTo>
                  <a:cubicBezTo>
                    <a:pt x="3744" y="2448"/>
                    <a:pt x="3392" y="2292"/>
                    <a:pt x="3025" y="2194"/>
                  </a:cubicBezTo>
                  <a:cubicBezTo>
                    <a:pt x="3024" y="2102"/>
                    <a:pt x="3022" y="2009"/>
                    <a:pt x="3021" y="1918"/>
                  </a:cubicBezTo>
                  <a:cubicBezTo>
                    <a:pt x="3019" y="1770"/>
                    <a:pt x="3016" y="1620"/>
                    <a:pt x="3009" y="1470"/>
                  </a:cubicBezTo>
                  <a:cubicBezTo>
                    <a:pt x="2992" y="1109"/>
                    <a:pt x="2949" y="751"/>
                    <a:pt x="2822" y="416"/>
                  </a:cubicBezTo>
                  <a:cubicBezTo>
                    <a:pt x="2746" y="215"/>
                    <a:pt x="2566" y="0"/>
                    <a:pt x="23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912" name="Google Shape;191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0625" y="981573"/>
            <a:ext cx="6622738" cy="3725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3" name="Google Shape;1913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7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p46"/>
          <p:cNvSpPr txBox="1"/>
          <p:nvPr>
            <p:ph type="title"/>
          </p:nvPr>
        </p:nvSpPr>
        <p:spPr>
          <a:xfrm>
            <a:off x="720000" y="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ДЕМОНСТРАЦИЯ</a:t>
            </a:r>
            <a:r>
              <a:rPr lang="en" sz="2700"/>
              <a:t> ФУНКЦИОНАЛА ИГРЫ</a:t>
            </a:r>
            <a:endParaRPr sz="2700"/>
          </a:p>
        </p:txBody>
      </p:sp>
      <p:pic>
        <p:nvPicPr>
          <p:cNvPr id="1919" name="Google Shape;1919;p46" title="Игра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663" y="525000"/>
            <a:ext cx="8210674" cy="4618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3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Google Shape;1924;p47"/>
          <p:cNvSpPr txBox="1"/>
          <p:nvPr>
            <p:ph type="title"/>
          </p:nvPr>
        </p:nvSpPr>
        <p:spPr>
          <a:xfrm>
            <a:off x="720000" y="3502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ПЛАН РЕАЛИЗАЦИИ ПРОЕКТА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25" name="Google Shape;1925;p47"/>
          <p:cNvSpPr txBox="1"/>
          <p:nvPr>
            <p:ph idx="5" type="subTitle"/>
          </p:nvPr>
        </p:nvSpPr>
        <p:spPr>
          <a:xfrm>
            <a:off x="626975" y="1199975"/>
            <a:ext cx="2365800" cy="81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00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Разработка новых модулей</a:t>
            </a:r>
            <a:endParaRPr sz="1900"/>
          </a:p>
        </p:txBody>
      </p:sp>
      <p:sp>
        <p:nvSpPr>
          <p:cNvPr id="1926" name="Google Shape;1926;p47"/>
          <p:cNvSpPr txBox="1"/>
          <p:nvPr>
            <p:ph idx="5" type="subTitle"/>
          </p:nvPr>
        </p:nvSpPr>
        <p:spPr>
          <a:xfrm>
            <a:off x="5679550" y="2329538"/>
            <a:ext cx="4241700" cy="114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89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00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Заключение договоров с реабилитационными центрами</a:t>
            </a:r>
            <a:endParaRPr sz="1900"/>
          </a:p>
        </p:txBody>
      </p:sp>
      <p:sp>
        <p:nvSpPr>
          <p:cNvPr id="1927" name="Google Shape;1927;p47"/>
          <p:cNvSpPr txBox="1"/>
          <p:nvPr>
            <p:ph idx="5" type="subTitle"/>
          </p:nvPr>
        </p:nvSpPr>
        <p:spPr>
          <a:xfrm>
            <a:off x="5679550" y="1146525"/>
            <a:ext cx="3541200" cy="114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89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00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Создание сайта для распространения продукта</a:t>
            </a:r>
            <a:endParaRPr sz="1900"/>
          </a:p>
        </p:txBody>
      </p:sp>
      <p:sp>
        <p:nvSpPr>
          <p:cNvPr id="1928" name="Google Shape;1928;p47"/>
          <p:cNvSpPr txBox="1"/>
          <p:nvPr/>
        </p:nvSpPr>
        <p:spPr>
          <a:xfrm>
            <a:off x="94175" y="2446488"/>
            <a:ext cx="2898600" cy="8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89999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Привлечение более 1000 подписок</a:t>
            </a:r>
            <a:endParaRPr sz="1300"/>
          </a:p>
        </p:txBody>
      </p:sp>
      <p:sp>
        <p:nvSpPr>
          <p:cNvPr id="1929" name="Google Shape;1929;p47"/>
          <p:cNvSpPr txBox="1"/>
          <p:nvPr/>
        </p:nvSpPr>
        <p:spPr>
          <a:xfrm>
            <a:off x="-7225" y="3512575"/>
            <a:ext cx="3000000" cy="114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Разработка мобильной версии продукта</a:t>
            </a:r>
            <a:endParaRPr sz="1300"/>
          </a:p>
        </p:txBody>
      </p:sp>
      <p:grpSp>
        <p:nvGrpSpPr>
          <p:cNvPr id="1930" name="Google Shape;1930;p47"/>
          <p:cNvGrpSpPr/>
          <p:nvPr/>
        </p:nvGrpSpPr>
        <p:grpSpPr>
          <a:xfrm>
            <a:off x="3064898" y="1212180"/>
            <a:ext cx="2542544" cy="3384643"/>
            <a:chOff x="1978665" y="2209155"/>
            <a:chExt cx="1678026" cy="2233793"/>
          </a:xfrm>
        </p:grpSpPr>
        <p:sp>
          <p:nvSpPr>
            <p:cNvPr id="1931" name="Google Shape;1931;p47"/>
            <p:cNvSpPr/>
            <p:nvPr/>
          </p:nvSpPr>
          <p:spPr>
            <a:xfrm>
              <a:off x="1978665" y="2209155"/>
              <a:ext cx="575100" cy="575100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2" name="Google Shape;1932;p47"/>
            <p:cNvSpPr/>
            <p:nvPr/>
          </p:nvSpPr>
          <p:spPr>
            <a:xfrm>
              <a:off x="3081590" y="2209163"/>
              <a:ext cx="575100" cy="575100"/>
            </a:xfrm>
            <a:prstGeom prst="flowChartConnector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3" name="Google Shape;1933;p47"/>
            <p:cNvSpPr/>
            <p:nvPr/>
          </p:nvSpPr>
          <p:spPr>
            <a:xfrm>
              <a:off x="3081590" y="3040766"/>
              <a:ext cx="575100" cy="575100"/>
            </a:xfrm>
            <a:prstGeom prst="flowChartConnector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934" name="Google Shape;1934;p47"/>
            <p:cNvCxnSpPr>
              <a:stCxn id="1931" idx="6"/>
              <a:endCxn id="1932" idx="2"/>
            </p:cNvCxnSpPr>
            <p:nvPr/>
          </p:nvCxnSpPr>
          <p:spPr>
            <a:xfrm>
              <a:off x="2553765" y="2496705"/>
              <a:ext cx="527700" cy="300"/>
            </a:xfrm>
            <a:prstGeom prst="bentConnector3">
              <a:avLst>
                <a:gd fmla="val 50012" name="adj1"/>
              </a:avLst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35" name="Google Shape;1935;p47"/>
            <p:cNvCxnSpPr>
              <a:stCxn id="1932" idx="4"/>
              <a:endCxn id="1936" idx="0"/>
            </p:cNvCxnSpPr>
            <p:nvPr/>
          </p:nvCxnSpPr>
          <p:spPr>
            <a:xfrm rot="5400000">
              <a:off x="2689490" y="2361113"/>
              <a:ext cx="256500" cy="1102800"/>
            </a:xfrm>
            <a:prstGeom prst="bentConnector3">
              <a:avLst>
                <a:gd fmla="val 49999" name="adj1"/>
              </a:avLst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37" name="Google Shape;1937;p47"/>
            <p:cNvCxnSpPr>
              <a:stCxn id="1936" idx="6"/>
              <a:endCxn id="1933" idx="2"/>
            </p:cNvCxnSpPr>
            <p:nvPr/>
          </p:nvCxnSpPr>
          <p:spPr>
            <a:xfrm>
              <a:off x="2553765" y="3328307"/>
              <a:ext cx="527700" cy="300"/>
            </a:xfrm>
            <a:prstGeom prst="bentConnector3">
              <a:avLst>
                <a:gd fmla="val 50012" name="adj1"/>
              </a:avLst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36" name="Google Shape;1936;p47"/>
            <p:cNvSpPr/>
            <p:nvPr/>
          </p:nvSpPr>
          <p:spPr>
            <a:xfrm>
              <a:off x="1978665" y="3040757"/>
              <a:ext cx="575100" cy="575100"/>
            </a:xfrm>
            <a:prstGeom prst="flowChartConnector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8" name="Google Shape;1938;p47"/>
            <p:cNvSpPr/>
            <p:nvPr/>
          </p:nvSpPr>
          <p:spPr>
            <a:xfrm>
              <a:off x="1978665" y="3867839"/>
              <a:ext cx="575100" cy="575100"/>
            </a:xfrm>
            <a:prstGeom prst="flowChartConnector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9" name="Google Shape;1939;p47"/>
            <p:cNvSpPr/>
            <p:nvPr/>
          </p:nvSpPr>
          <p:spPr>
            <a:xfrm>
              <a:off x="3081590" y="3867848"/>
              <a:ext cx="575100" cy="575100"/>
            </a:xfrm>
            <a:prstGeom prst="flowChartConnector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940" name="Google Shape;1940;p47"/>
            <p:cNvCxnSpPr>
              <a:stCxn id="1933" idx="4"/>
              <a:endCxn id="1938" idx="0"/>
            </p:cNvCxnSpPr>
            <p:nvPr/>
          </p:nvCxnSpPr>
          <p:spPr>
            <a:xfrm rot="5400000">
              <a:off x="2691740" y="3190466"/>
              <a:ext cx="252000" cy="1102800"/>
            </a:xfrm>
            <a:prstGeom prst="bentConnector3">
              <a:avLst>
                <a:gd fmla="val 49995" name="adj1"/>
              </a:avLst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41" name="Google Shape;1941;p47"/>
            <p:cNvCxnSpPr>
              <a:stCxn id="1938" idx="6"/>
              <a:endCxn id="1939" idx="2"/>
            </p:cNvCxnSpPr>
            <p:nvPr/>
          </p:nvCxnSpPr>
          <p:spPr>
            <a:xfrm>
              <a:off x="2553765" y="4155389"/>
              <a:ext cx="527700" cy="300"/>
            </a:xfrm>
            <a:prstGeom prst="bentConnector3">
              <a:avLst>
                <a:gd fmla="val 50012" name="adj1"/>
              </a:avLst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942" name="Google Shape;1942;p47"/>
          <p:cNvGrpSpPr/>
          <p:nvPr/>
        </p:nvGrpSpPr>
        <p:grpSpPr>
          <a:xfrm>
            <a:off x="3230943" y="1421905"/>
            <a:ext cx="541106" cy="502585"/>
            <a:chOff x="238125" y="2972850"/>
            <a:chExt cx="350775" cy="325825"/>
          </a:xfrm>
        </p:grpSpPr>
        <p:sp>
          <p:nvSpPr>
            <p:cNvPr id="1943" name="Google Shape;1943;p47"/>
            <p:cNvSpPr/>
            <p:nvPr/>
          </p:nvSpPr>
          <p:spPr>
            <a:xfrm>
              <a:off x="238125" y="3035975"/>
              <a:ext cx="38975" cy="19525"/>
            </a:xfrm>
            <a:custGeom>
              <a:rect b="b" l="l" r="r" t="t"/>
              <a:pathLst>
                <a:path extrusionOk="0" h="781" w="1559">
                  <a:moveTo>
                    <a:pt x="0" y="1"/>
                  </a:moveTo>
                  <a:lnTo>
                    <a:pt x="0" y="780"/>
                  </a:lnTo>
                  <a:lnTo>
                    <a:pt x="1559" y="780"/>
                  </a:lnTo>
                  <a:lnTo>
                    <a:pt x="15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4" name="Google Shape;1944;p47"/>
            <p:cNvSpPr/>
            <p:nvPr/>
          </p:nvSpPr>
          <p:spPr>
            <a:xfrm>
              <a:off x="249025" y="2972850"/>
              <a:ext cx="46025" cy="38225"/>
            </a:xfrm>
            <a:custGeom>
              <a:rect b="b" l="l" r="r" t="t"/>
              <a:pathLst>
                <a:path extrusionOk="0" h="1529" w="1841">
                  <a:moveTo>
                    <a:pt x="437" y="0"/>
                  </a:moveTo>
                  <a:lnTo>
                    <a:pt x="0" y="717"/>
                  </a:lnTo>
                  <a:lnTo>
                    <a:pt x="1435" y="1528"/>
                  </a:lnTo>
                  <a:lnTo>
                    <a:pt x="1840" y="811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47"/>
            <p:cNvSpPr/>
            <p:nvPr/>
          </p:nvSpPr>
          <p:spPr>
            <a:xfrm>
              <a:off x="249025" y="3081975"/>
              <a:ext cx="46025" cy="39000"/>
            </a:xfrm>
            <a:custGeom>
              <a:rect b="b" l="l" r="r" t="t"/>
              <a:pathLst>
                <a:path extrusionOk="0" h="1560" w="1841">
                  <a:moveTo>
                    <a:pt x="1435" y="0"/>
                  </a:moveTo>
                  <a:lnTo>
                    <a:pt x="0" y="842"/>
                  </a:lnTo>
                  <a:lnTo>
                    <a:pt x="437" y="1559"/>
                  </a:lnTo>
                  <a:lnTo>
                    <a:pt x="1840" y="717"/>
                  </a:lnTo>
                  <a:lnTo>
                    <a:pt x="14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47"/>
            <p:cNvSpPr/>
            <p:nvPr/>
          </p:nvSpPr>
          <p:spPr>
            <a:xfrm>
              <a:off x="549900" y="3035975"/>
              <a:ext cx="39000" cy="19525"/>
            </a:xfrm>
            <a:custGeom>
              <a:rect b="b" l="l" r="r" t="t"/>
              <a:pathLst>
                <a:path extrusionOk="0" h="781" w="1560">
                  <a:moveTo>
                    <a:pt x="0" y="1"/>
                  </a:moveTo>
                  <a:lnTo>
                    <a:pt x="0" y="780"/>
                  </a:lnTo>
                  <a:lnTo>
                    <a:pt x="1559" y="780"/>
                  </a:lnTo>
                  <a:lnTo>
                    <a:pt x="15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7" name="Google Shape;1947;p47"/>
            <p:cNvSpPr/>
            <p:nvPr/>
          </p:nvSpPr>
          <p:spPr>
            <a:xfrm>
              <a:off x="531975" y="2972850"/>
              <a:ext cx="45225" cy="38225"/>
            </a:xfrm>
            <a:custGeom>
              <a:rect b="b" l="l" r="r" t="t"/>
              <a:pathLst>
                <a:path extrusionOk="0" h="1529" w="1809">
                  <a:moveTo>
                    <a:pt x="1403" y="0"/>
                  </a:moveTo>
                  <a:lnTo>
                    <a:pt x="0" y="811"/>
                  </a:lnTo>
                  <a:lnTo>
                    <a:pt x="406" y="1528"/>
                  </a:lnTo>
                  <a:lnTo>
                    <a:pt x="1809" y="717"/>
                  </a:lnTo>
                  <a:lnTo>
                    <a:pt x="14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47"/>
            <p:cNvSpPr/>
            <p:nvPr/>
          </p:nvSpPr>
          <p:spPr>
            <a:xfrm>
              <a:off x="531975" y="3081975"/>
              <a:ext cx="45225" cy="39000"/>
            </a:xfrm>
            <a:custGeom>
              <a:rect b="b" l="l" r="r" t="t"/>
              <a:pathLst>
                <a:path extrusionOk="0" h="1560" w="1809">
                  <a:moveTo>
                    <a:pt x="406" y="0"/>
                  </a:moveTo>
                  <a:lnTo>
                    <a:pt x="0" y="717"/>
                  </a:lnTo>
                  <a:lnTo>
                    <a:pt x="1403" y="1559"/>
                  </a:lnTo>
                  <a:lnTo>
                    <a:pt x="1809" y="842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47"/>
            <p:cNvSpPr/>
            <p:nvPr/>
          </p:nvSpPr>
          <p:spPr>
            <a:xfrm>
              <a:off x="314500" y="2977525"/>
              <a:ext cx="197950" cy="136425"/>
            </a:xfrm>
            <a:custGeom>
              <a:rect b="b" l="l" r="r" t="t"/>
              <a:pathLst>
                <a:path extrusionOk="0" h="5457" w="7918">
                  <a:moveTo>
                    <a:pt x="1248" y="0"/>
                  </a:moveTo>
                  <a:lnTo>
                    <a:pt x="1248" y="1933"/>
                  </a:lnTo>
                  <a:lnTo>
                    <a:pt x="905" y="1933"/>
                  </a:lnTo>
                  <a:cubicBezTo>
                    <a:pt x="499" y="1933"/>
                    <a:pt x="125" y="2214"/>
                    <a:pt x="63" y="2619"/>
                  </a:cubicBezTo>
                  <a:cubicBezTo>
                    <a:pt x="0" y="3087"/>
                    <a:pt x="375" y="3492"/>
                    <a:pt x="842" y="3492"/>
                  </a:cubicBezTo>
                  <a:lnTo>
                    <a:pt x="1248" y="3492"/>
                  </a:lnTo>
                  <a:lnTo>
                    <a:pt x="1248" y="5457"/>
                  </a:lnTo>
                  <a:lnTo>
                    <a:pt x="3181" y="5457"/>
                  </a:lnTo>
                  <a:lnTo>
                    <a:pt x="3181" y="5051"/>
                  </a:lnTo>
                  <a:cubicBezTo>
                    <a:pt x="3181" y="4677"/>
                    <a:pt x="3430" y="4334"/>
                    <a:pt x="3773" y="4241"/>
                  </a:cubicBezTo>
                  <a:cubicBezTo>
                    <a:pt x="3835" y="4225"/>
                    <a:pt x="3896" y="4218"/>
                    <a:pt x="3956" y="4218"/>
                  </a:cubicBezTo>
                  <a:cubicBezTo>
                    <a:pt x="4380" y="4218"/>
                    <a:pt x="4740" y="4587"/>
                    <a:pt x="4740" y="5051"/>
                  </a:cubicBezTo>
                  <a:lnTo>
                    <a:pt x="4740" y="5457"/>
                  </a:lnTo>
                  <a:lnTo>
                    <a:pt x="6704" y="5457"/>
                  </a:lnTo>
                  <a:lnTo>
                    <a:pt x="6704" y="3492"/>
                  </a:lnTo>
                  <a:lnTo>
                    <a:pt x="7016" y="3492"/>
                  </a:lnTo>
                  <a:cubicBezTo>
                    <a:pt x="7421" y="3492"/>
                    <a:pt x="7795" y="3243"/>
                    <a:pt x="7857" y="2838"/>
                  </a:cubicBezTo>
                  <a:cubicBezTo>
                    <a:pt x="7918" y="2386"/>
                    <a:pt x="7570" y="1963"/>
                    <a:pt x="7125" y="1963"/>
                  </a:cubicBezTo>
                  <a:cubicBezTo>
                    <a:pt x="7110" y="1963"/>
                    <a:pt x="7094" y="1964"/>
                    <a:pt x="7078" y="1965"/>
                  </a:cubicBezTo>
                  <a:lnTo>
                    <a:pt x="6704" y="1965"/>
                  </a:lnTo>
                  <a:lnTo>
                    <a:pt x="6704" y="0"/>
                  </a:lnTo>
                  <a:lnTo>
                    <a:pt x="4740" y="0"/>
                  </a:lnTo>
                  <a:lnTo>
                    <a:pt x="4740" y="406"/>
                  </a:lnTo>
                  <a:cubicBezTo>
                    <a:pt x="4740" y="780"/>
                    <a:pt x="4490" y="1123"/>
                    <a:pt x="4147" y="1216"/>
                  </a:cubicBezTo>
                  <a:cubicBezTo>
                    <a:pt x="4086" y="1232"/>
                    <a:pt x="4024" y="1239"/>
                    <a:pt x="3965" y="1239"/>
                  </a:cubicBezTo>
                  <a:cubicBezTo>
                    <a:pt x="3540" y="1239"/>
                    <a:pt x="3181" y="870"/>
                    <a:pt x="3181" y="406"/>
                  </a:cubicBezTo>
                  <a:lnTo>
                    <a:pt x="3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0" name="Google Shape;1950;p47"/>
            <p:cNvSpPr/>
            <p:nvPr/>
          </p:nvSpPr>
          <p:spPr>
            <a:xfrm>
              <a:off x="260725" y="3142375"/>
              <a:ext cx="305575" cy="156300"/>
            </a:xfrm>
            <a:custGeom>
              <a:rect b="b" l="l" r="r" t="t"/>
              <a:pathLst>
                <a:path extrusionOk="0" h="6252" w="12223">
                  <a:moveTo>
                    <a:pt x="11100" y="1"/>
                  </a:moveTo>
                  <a:cubicBezTo>
                    <a:pt x="10905" y="1"/>
                    <a:pt x="10710" y="78"/>
                    <a:pt x="10570" y="234"/>
                  </a:cubicBezTo>
                  <a:lnTo>
                    <a:pt x="8512" y="2292"/>
                  </a:lnTo>
                  <a:cubicBezTo>
                    <a:pt x="8200" y="2604"/>
                    <a:pt x="7795" y="2760"/>
                    <a:pt x="7389" y="2760"/>
                  </a:cubicBezTo>
                  <a:lnTo>
                    <a:pt x="5332" y="2760"/>
                  </a:lnTo>
                  <a:lnTo>
                    <a:pt x="5332" y="1980"/>
                  </a:lnTo>
                  <a:lnTo>
                    <a:pt x="7389" y="1980"/>
                  </a:lnTo>
                  <a:cubicBezTo>
                    <a:pt x="7732" y="1980"/>
                    <a:pt x="8044" y="1793"/>
                    <a:pt x="8169" y="1450"/>
                  </a:cubicBezTo>
                  <a:cubicBezTo>
                    <a:pt x="8325" y="920"/>
                    <a:pt x="7951" y="421"/>
                    <a:pt x="7421" y="421"/>
                  </a:cubicBezTo>
                  <a:lnTo>
                    <a:pt x="3305" y="421"/>
                  </a:lnTo>
                  <a:lnTo>
                    <a:pt x="0" y="3726"/>
                  </a:lnTo>
                  <a:lnTo>
                    <a:pt x="2557" y="6252"/>
                  </a:lnTo>
                  <a:lnTo>
                    <a:pt x="4116" y="4662"/>
                  </a:lnTo>
                  <a:lnTo>
                    <a:pt x="8512" y="4443"/>
                  </a:lnTo>
                  <a:lnTo>
                    <a:pt x="11942" y="1014"/>
                  </a:lnTo>
                  <a:cubicBezTo>
                    <a:pt x="12222" y="733"/>
                    <a:pt x="12035" y="234"/>
                    <a:pt x="11630" y="234"/>
                  </a:cubicBezTo>
                  <a:cubicBezTo>
                    <a:pt x="11489" y="78"/>
                    <a:pt x="11295" y="1"/>
                    <a:pt x="111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51" name="Google Shape;1951;p47"/>
          <p:cNvGrpSpPr/>
          <p:nvPr/>
        </p:nvGrpSpPr>
        <p:grpSpPr>
          <a:xfrm>
            <a:off x="4901307" y="2618877"/>
            <a:ext cx="541088" cy="468838"/>
            <a:chOff x="6543825" y="3202075"/>
            <a:chExt cx="296975" cy="275350"/>
          </a:xfrm>
        </p:grpSpPr>
        <p:sp>
          <p:nvSpPr>
            <p:cNvPr id="1952" name="Google Shape;1952;p47"/>
            <p:cNvSpPr/>
            <p:nvPr/>
          </p:nvSpPr>
          <p:spPr>
            <a:xfrm>
              <a:off x="6683250" y="3202075"/>
              <a:ext cx="17350" cy="43350"/>
            </a:xfrm>
            <a:custGeom>
              <a:rect b="b" l="l" r="r" t="t"/>
              <a:pathLst>
                <a:path extrusionOk="0" h="1734" w="694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355"/>
                  </a:lnTo>
                  <a:cubicBezTo>
                    <a:pt x="0" y="1576"/>
                    <a:pt x="158" y="1733"/>
                    <a:pt x="347" y="1733"/>
                  </a:cubicBezTo>
                  <a:cubicBezTo>
                    <a:pt x="536" y="1733"/>
                    <a:pt x="693" y="1576"/>
                    <a:pt x="693" y="1355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3" name="Google Shape;1953;p47"/>
            <p:cNvSpPr/>
            <p:nvPr/>
          </p:nvSpPr>
          <p:spPr>
            <a:xfrm>
              <a:off x="6613925" y="3236125"/>
              <a:ext cx="35475" cy="34700"/>
            </a:xfrm>
            <a:custGeom>
              <a:rect b="b" l="l" r="r" t="t"/>
              <a:pathLst>
                <a:path extrusionOk="0" h="1388" w="1419">
                  <a:moveTo>
                    <a:pt x="363" y="1"/>
                  </a:moveTo>
                  <a:cubicBezTo>
                    <a:pt x="276" y="1"/>
                    <a:pt x="190" y="40"/>
                    <a:pt x="127" y="119"/>
                  </a:cubicBezTo>
                  <a:cubicBezTo>
                    <a:pt x="1" y="245"/>
                    <a:pt x="1" y="466"/>
                    <a:pt x="127" y="592"/>
                  </a:cubicBezTo>
                  <a:lnTo>
                    <a:pt x="820" y="1316"/>
                  </a:lnTo>
                  <a:cubicBezTo>
                    <a:pt x="883" y="1364"/>
                    <a:pt x="969" y="1387"/>
                    <a:pt x="1056" y="1387"/>
                  </a:cubicBezTo>
                  <a:cubicBezTo>
                    <a:pt x="1143" y="1387"/>
                    <a:pt x="1229" y="1364"/>
                    <a:pt x="1292" y="1316"/>
                  </a:cubicBezTo>
                  <a:cubicBezTo>
                    <a:pt x="1418" y="1190"/>
                    <a:pt x="1418" y="938"/>
                    <a:pt x="1292" y="844"/>
                  </a:cubicBezTo>
                  <a:lnTo>
                    <a:pt x="599" y="119"/>
                  </a:lnTo>
                  <a:cubicBezTo>
                    <a:pt x="536" y="40"/>
                    <a:pt x="450" y="1"/>
                    <a:pt x="3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47"/>
            <p:cNvSpPr/>
            <p:nvPr/>
          </p:nvSpPr>
          <p:spPr>
            <a:xfrm>
              <a:off x="6734425" y="3236425"/>
              <a:ext cx="35475" cy="34400"/>
            </a:xfrm>
            <a:custGeom>
              <a:rect b="b" l="l" r="r" t="t"/>
              <a:pathLst>
                <a:path extrusionOk="0" h="1376" w="1419">
                  <a:moveTo>
                    <a:pt x="1054" y="0"/>
                  </a:moveTo>
                  <a:cubicBezTo>
                    <a:pt x="976" y="0"/>
                    <a:pt x="894" y="33"/>
                    <a:pt x="820" y="107"/>
                  </a:cubicBezTo>
                  <a:lnTo>
                    <a:pt x="95" y="832"/>
                  </a:lnTo>
                  <a:cubicBezTo>
                    <a:pt x="1" y="926"/>
                    <a:pt x="1" y="1178"/>
                    <a:pt x="95" y="1304"/>
                  </a:cubicBezTo>
                  <a:cubicBezTo>
                    <a:pt x="158" y="1352"/>
                    <a:pt x="253" y="1375"/>
                    <a:pt x="344" y="1375"/>
                  </a:cubicBezTo>
                  <a:cubicBezTo>
                    <a:pt x="434" y="1375"/>
                    <a:pt x="521" y="1352"/>
                    <a:pt x="568" y="1304"/>
                  </a:cubicBezTo>
                  <a:lnTo>
                    <a:pt x="1293" y="580"/>
                  </a:lnTo>
                  <a:cubicBezTo>
                    <a:pt x="1419" y="454"/>
                    <a:pt x="1419" y="233"/>
                    <a:pt x="1293" y="107"/>
                  </a:cubicBezTo>
                  <a:cubicBezTo>
                    <a:pt x="1226" y="41"/>
                    <a:pt x="1142" y="0"/>
                    <a:pt x="10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5" name="Google Shape;1955;p47"/>
            <p:cNvSpPr/>
            <p:nvPr/>
          </p:nvSpPr>
          <p:spPr>
            <a:xfrm>
              <a:off x="6805325" y="3322575"/>
              <a:ext cx="35475" cy="121325"/>
            </a:xfrm>
            <a:custGeom>
              <a:rect b="b" l="l" r="r" t="t"/>
              <a:pathLst>
                <a:path extrusionOk="0" h="4853" w="1419">
                  <a:moveTo>
                    <a:pt x="0" y="1"/>
                  </a:moveTo>
                  <a:lnTo>
                    <a:pt x="0" y="4852"/>
                  </a:lnTo>
                  <a:lnTo>
                    <a:pt x="1040" y="4852"/>
                  </a:lnTo>
                  <a:cubicBezTo>
                    <a:pt x="1261" y="4852"/>
                    <a:pt x="1418" y="4695"/>
                    <a:pt x="1418" y="4506"/>
                  </a:cubicBezTo>
                  <a:lnTo>
                    <a:pt x="1418" y="316"/>
                  </a:lnTo>
                  <a:cubicBezTo>
                    <a:pt x="1355" y="158"/>
                    <a:pt x="1198" y="1"/>
                    <a:pt x="10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6" name="Google Shape;1956;p47"/>
            <p:cNvSpPr/>
            <p:nvPr/>
          </p:nvSpPr>
          <p:spPr>
            <a:xfrm>
              <a:off x="6543825" y="3323275"/>
              <a:ext cx="35475" cy="121400"/>
            </a:xfrm>
            <a:custGeom>
              <a:rect b="b" l="l" r="r" t="t"/>
              <a:pathLst>
                <a:path extrusionOk="0" h="4856" w="1419">
                  <a:moveTo>
                    <a:pt x="323" y="0"/>
                  </a:moveTo>
                  <a:cubicBezTo>
                    <a:pt x="132" y="0"/>
                    <a:pt x="1" y="149"/>
                    <a:pt x="1" y="351"/>
                  </a:cubicBezTo>
                  <a:lnTo>
                    <a:pt x="1" y="4509"/>
                  </a:lnTo>
                  <a:cubicBezTo>
                    <a:pt x="1" y="4698"/>
                    <a:pt x="158" y="4856"/>
                    <a:pt x="379" y="4856"/>
                  </a:cubicBezTo>
                  <a:lnTo>
                    <a:pt x="1418" y="4856"/>
                  </a:lnTo>
                  <a:lnTo>
                    <a:pt x="1418" y="4"/>
                  </a:lnTo>
                  <a:lnTo>
                    <a:pt x="379" y="4"/>
                  </a:lnTo>
                  <a:cubicBezTo>
                    <a:pt x="360" y="1"/>
                    <a:pt x="341" y="0"/>
                    <a:pt x="3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7" name="Google Shape;1957;p47"/>
            <p:cNvSpPr/>
            <p:nvPr/>
          </p:nvSpPr>
          <p:spPr>
            <a:xfrm>
              <a:off x="6643075" y="3332025"/>
              <a:ext cx="143375" cy="104000"/>
            </a:xfrm>
            <a:custGeom>
              <a:rect b="b" l="l" r="r" t="t"/>
              <a:pathLst>
                <a:path extrusionOk="0" h="4160" w="5735">
                  <a:moveTo>
                    <a:pt x="1639" y="1"/>
                  </a:moveTo>
                  <a:cubicBezTo>
                    <a:pt x="1450" y="1"/>
                    <a:pt x="1198" y="158"/>
                    <a:pt x="1072" y="379"/>
                  </a:cubicBezTo>
                  <a:lnTo>
                    <a:pt x="0" y="2490"/>
                  </a:lnTo>
                  <a:cubicBezTo>
                    <a:pt x="158" y="2584"/>
                    <a:pt x="378" y="2616"/>
                    <a:pt x="567" y="2616"/>
                  </a:cubicBezTo>
                  <a:cubicBezTo>
                    <a:pt x="1072" y="2616"/>
                    <a:pt x="1544" y="2364"/>
                    <a:pt x="1796" y="1891"/>
                  </a:cubicBezTo>
                  <a:lnTo>
                    <a:pt x="2017" y="1418"/>
                  </a:lnTo>
                  <a:lnTo>
                    <a:pt x="2710" y="1418"/>
                  </a:lnTo>
                  <a:cubicBezTo>
                    <a:pt x="2899" y="1418"/>
                    <a:pt x="3056" y="1481"/>
                    <a:pt x="3182" y="1607"/>
                  </a:cubicBezTo>
                  <a:lnTo>
                    <a:pt x="5734" y="4159"/>
                  </a:lnTo>
                  <a:lnTo>
                    <a:pt x="57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8" name="Google Shape;1958;p47"/>
            <p:cNvSpPr/>
            <p:nvPr/>
          </p:nvSpPr>
          <p:spPr>
            <a:xfrm>
              <a:off x="6595025" y="3288700"/>
              <a:ext cx="175675" cy="188725"/>
            </a:xfrm>
            <a:custGeom>
              <a:rect b="b" l="l" r="r" t="t"/>
              <a:pathLst>
                <a:path extrusionOk="0" h="7549" w="7027">
                  <a:moveTo>
                    <a:pt x="2206" y="1"/>
                  </a:moveTo>
                  <a:cubicBezTo>
                    <a:pt x="1828" y="1"/>
                    <a:pt x="1481" y="221"/>
                    <a:pt x="1261" y="568"/>
                  </a:cubicBezTo>
                  <a:lnTo>
                    <a:pt x="946" y="1198"/>
                  </a:lnTo>
                  <a:cubicBezTo>
                    <a:pt x="914" y="1324"/>
                    <a:pt x="757" y="1419"/>
                    <a:pt x="631" y="1419"/>
                  </a:cubicBezTo>
                  <a:lnTo>
                    <a:pt x="1" y="1419"/>
                  </a:lnTo>
                  <a:lnTo>
                    <a:pt x="1" y="6239"/>
                  </a:lnTo>
                  <a:lnTo>
                    <a:pt x="1576" y="6239"/>
                  </a:lnTo>
                  <a:lnTo>
                    <a:pt x="2584" y="7247"/>
                  </a:lnTo>
                  <a:cubicBezTo>
                    <a:pt x="2768" y="7431"/>
                    <a:pt x="3054" y="7548"/>
                    <a:pt x="3330" y="7548"/>
                  </a:cubicBezTo>
                  <a:cubicBezTo>
                    <a:pt x="3431" y="7548"/>
                    <a:pt x="3531" y="7533"/>
                    <a:pt x="3624" y="7499"/>
                  </a:cubicBezTo>
                  <a:lnTo>
                    <a:pt x="6585" y="6554"/>
                  </a:lnTo>
                  <a:cubicBezTo>
                    <a:pt x="6743" y="6522"/>
                    <a:pt x="6900" y="6396"/>
                    <a:pt x="7026" y="6302"/>
                  </a:cubicBezTo>
                  <a:lnTo>
                    <a:pt x="4537" y="3813"/>
                  </a:lnTo>
                  <a:lnTo>
                    <a:pt x="4380" y="3813"/>
                  </a:lnTo>
                  <a:lnTo>
                    <a:pt x="4348" y="3844"/>
                  </a:lnTo>
                  <a:cubicBezTo>
                    <a:pt x="4033" y="4506"/>
                    <a:pt x="3340" y="4947"/>
                    <a:pt x="2647" y="5042"/>
                  </a:cubicBezTo>
                  <a:cubicBezTo>
                    <a:pt x="2601" y="5044"/>
                    <a:pt x="2556" y="5046"/>
                    <a:pt x="2511" y="5046"/>
                  </a:cubicBezTo>
                  <a:cubicBezTo>
                    <a:pt x="2046" y="5046"/>
                    <a:pt x="1698" y="4899"/>
                    <a:pt x="1324" y="4727"/>
                  </a:cubicBezTo>
                  <a:cubicBezTo>
                    <a:pt x="1103" y="4632"/>
                    <a:pt x="1040" y="4412"/>
                    <a:pt x="1166" y="4254"/>
                  </a:cubicBezTo>
                  <a:lnTo>
                    <a:pt x="2363" y="1797"/>
                  </a:lnTo>
                  <a:cubicBezTo>
                    <a:pt x="2615" y="1324"/>
                    <a:pt x="3088" y="1041"/>
                    <a:pt x="3592" y="1041"/>
                  </a:cubicBezTo>
                  <a:lnTo>
                    <a:pt x="5104" y="1041"/>
                  </a:lnTo>
                  <a:cubicBezTo>
                    <a:pt x="5167" y="852"/>
                    <a:pt x="5262" y="631"/>
                    <a:pt x="5262" y="347"/>
                  </a:cubicBezTo>
                  <a:cubicBezTo>
                    <a:pt x="5262" y="158"/>
                    <a:pt x="5104" y="1"/>
                    <a:pt x="48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9" name="Google Shape;1959;p47"/>
          <p:cNvSpPr/>
          <p:nvPr/>
        </p:nvSpPr>
        <p:spPr>
          <a:xfrm>
            <a:off x="3266512" y="2662149"/>
            <a:ext cx="469979" cy="468832"/>
          </a:xfrm>
          <a:custGeom>
            <a:rect b="b" l="l" r="r" t="t"/>
            <a:pathLst>
              <a:path extrusionOk="0" h="12666" w="12697">
                <a:moveTo>
                  <a:pt x="6301" y="1356"/>
                </a:moveTo>
                <a:cubicBezTo>
                  <a:pt x="6522" y="1356"/>
                  <a:pt x="6711" y="1576"/>
                  <a:pt x="6711" y="1797"/>
                </a:cubicBezTo>
                <a:lnTo>
                  <a:pt x="6711" y="2269"/>
                </a:lnTo>
                <a:cubicBezTo>
                  <a:pt x="7656" y="2458"/>
                  <a:pt x="8349" y="3309"/>
                  <a:pt x="8349" y="4285"/>
                </a:cubicBezTo>
                <a:cubicBezTo>
                  <a:pt x="8349" y="4538"/>
                  <a:pt x="8160" y="4727"/>
                  <a:pt x="7971" y="4727"/>
                </a:cubicBezTo>
                <a:cubicBezTo>
                  <a:pt x="7719" y="4727"/>
                  <a:pt x="7530" y="4538"/>
                  <a:pt x="7530" y="4285"/>
                </a:cubicBezTo>
                <a:cubicBezTo>
                  <a:pt x="7530" y="3624"/>
                  <a:pt x="6994" y="3057"/>
                  <a:pt x="6301" y="3057"/>
                </a:cubicBezTo>
                <a:cubicBezTo>
                  <a:pt x="5640" y="3057"/>
                  <a:pt x="5073" y="3624"/>
                  <a:pt x="5073" y="4285"/>
                </a:cubicBezTo>
                <a:cubicBezTo>
                  <a:pt x="5073" y="4947"/>
                  <a:pt x="5829" y="5483"/>
                  <a:pt x="6585" y="6018"/>
                </a:cubicBezTo>
                <a:cubicBezTo>
                  <a:pt x="7435" y="6648"/>
                  <a:pt x="8412" y="7310"/>
                  <a:pt x="8412" y="8413"/>
                </a:cubicBezTo>
                <a:cubicBezTo>
                  <a:pt x="8412" y="9421"/>
                  <a:pt x="7687" y="10271"/>
                  <a:pt x="6742" y="10429"/>
                </a:cubicBezTo>
                <a:lnTo>
                  <a:pt x="6742" y="10901"/>
                </a:lnTo>
                <a:cubicBezTo>
                  <a:pt x="6742" y="11154"/>
                  <a:pt x="6553" y="11311"/>
                  <a:pt x="6364" y="11311"/>
                </a:cubicBezTo>
                <a:cubicBezTo>
                  <a:pt x="6144" y="11311"/>
                  <a:pt x="5955" y="11091"/>
                  <a:pt x="5955" y="10901"/>
                </a:cubicBezTo>
                <a:lnTo>
                  <a:pt x="5955" y="10429"/>
                </a:lnTo>
                <a:cubicBezTo>
                  <a:pt x="5010" y="10240"/>
                  <a:pt x="4316" y="9421"/>
                  <a:pt x="4316" y="8413"/>
                </a:cubicBezTo>
                <a:cubicBezTo>
                  <a:pt x="4316" y="8192"/>
                  <a:pt x="4505" y="8035"/>
                  <a:pt x="4694" y="8035"/>
                </a:cubicBezTo>
                <a:cubicBezTo>
                  <a:pt x="4884" y="8035"/>
                  <a:pt x="5136" y="8224"/>
                  <a:pt x="5136" y="8413"/>
                </a:cubicBezTo>
                <a:cubicBezTo>
                  <a:pt x="5136" y="9106"/>
                  <a:pt x="5671" y="9641"/>
                  <a:pt x="6364" y="9641"/>
                </a:cubicBezTo>
                <a:cubicBezTo>
                  <a:pt x="7026" y="9641"/>
                  <a:pt x="7561" y="9106"/>
                  <a:pt x="7561" y="8413"/>
                </a:cubicBezTo>
                <a:cubicBezTo>
                  <a:pt x="7561" y="7751"/>
                  <a:pt x="6868" y="7247"/>
                  <a:pt x="6081" y="6680"/>
                </a:cubicBezTo>
                <a:cubicBezTo>
                  <a:pt x="5199" y="6050"/>
                  <a:pt x="4253" y="5388"/>
                  <a:pt x="4253" y="4285"/>
                </a:cubicBezTo>
                <a:cubicBezTo>
                  <a:pt x="4253" y="3309"/>
                  <a:pt x="4978" y="2427"/>
                  <a:pt x="5923" y="2269"/>
                </a:cubicBezTo>
                <a:lnTo>
                  <a:pt x="5923" y="1797"/>
                </a:lnTo>
                <a:cubicBezTo>
                  <a:pt x="5923" y="1576"/>
                  <a:pt x="6112" y="1356"/>
                  <a:pt x="6301" y="1356"/>
                </a:cubicBezTo>
                <a:close/>
                <a:moveTo>
                  <a:pt x="6333" y="1"/>
                </a:moveTo>
                <a:cubicBezTo>
                  <a:pt x="2836" y="1"/>
                  <a:pt x="0" y="2836"/>
                  <a:pt x="0" y="6333"/>
                </a:cubicBezTo>
                <a:cubicBezTo>
                  <a:pt x="0" y="9830"/>
                  <a:pt x="2836" y="12666"/>
                  <a:pt x="6333" y="12666"/>
                </a:cubicBezTo>
                <a:cubicBezTo>
                  <a:pt x="9861" y="12666"/>
                  <a:pt x="12697" y="9830"/>
                  <a:pt x="12697" y="6333"/>
                </a:cubicBezTo>
                <a:cubicBezTo>
                  <a:pt x="12697" y="2836"/>
                  <a:pt x="9861" y="1"/>
                  <a:pt x="633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0" name="Google Shape;1960;p47"/>
          <p:cNvSpPr txBox="1"/>
          <p:nvPr/>
        </p:nvSpPr>
        <p:spPr>
          <a:xfrm>
            <a:off x="4791975" y="3553550"/>
            <a:ext cx="4063500" cy="11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914400" marR="8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Участие в акселерационных программах</a:t>
            </a:r>
            <a:endParaRPr/>
          </a:p>
        </p:txBody>
      </p:sp>
      <p:grpSp>
        <p:nvGrpSpPr>
          <p:cNvPr id="1961" name="Google Shape;1961;p47"/>
          <p:cNvGrpSpPr/>
          <p:nvPr/>
        </p:nvGrpSpPr>
        <p:grpSpPr>
          <a:xfrm>
            <a:off x="4923746" y="1421924"/>
            <a:ext cx="496214" cy="437754"/>
            <a:chOff x="-45674075" y="3586425"/>
            <a:chExt cx="300900" cy="265450"/>
          </a:xfrm>
        </p:grpSpPr>
        <p:sp>
          <p:nvSpPr>
            <p:cNvPr id="1962" name="Google Shape;1962;p47"/>
            <p:cNvSpPr/>
            <p:nvPr/>
          </p:nvSpPr>
          <p:spPr>
            <a:xfrm>
              <a:off x="-45674075" y="3586425"/>
              <a:ext cx="300125" cy="70925"/>
            </a:xfrm>
            <a:custGeom>
              <a:rect b="b" l="l" r="r" t="t"/>
              <a:pathLst>
                <a:path extrusionOk="0" h="2837" w="12005">
                  <a:moveTo>
                    <a:pt x="6018" y="1418"/>
                  </a:moveTo>
                  <a:cubicBezTo>
                    <a:pt x="6207" y="1418"/>
                    <a:pt x="6365" y="1576"/>
                    <a:pt x="6365" y="1765"/>
                  </a:cubicBezTo>
                  <a:cubicBezTo>
                    <a:pt x="6365" y="1986"/>
                    <a:pt x="6207" y="2143"/>
                    <a:pt x="6018" y="2143"/>
                  </a:cubicBezTo>
                  <a:lnTo>
                    <a:pt x="5294" y="2143"/>
                  </a:lnTo>
                  <a:cubicBezTo>
                    <a:pt x="5105" y="2143"/>
                    <a:pt x="4947" y="1986"/>
                    <a:pt x="4947" y="1765"/>
                  </a:cubicBezTo>
                  <a:cubicBezTo>
                    <a:pt x="4947" y="1576"/>
                    <a:pt x="5105" y="1418"/>
                    <a:pt x="5294" y="1418"/>
                  </a:cubicBezTo>
                  <a:close/>
                  <a:moveTo>
                    <a:pt x="8129" y="1418"/>
                  </a:moveTo>
                  <a:cubicBezTo>
                    <a:pt x="8318" y="1418"/>
                    <a:pt x="8476" y="1576"/>
                    <a:pt x="8476" y="1765"/>
                  </a:cubicBezTo>
                  <a:cubicBezTo>
                    <a:pt x="8476" y="1986"/>
                    <a:pt x="8318" y="2143"/>
                    <a:pt x="8129" y="2143"/>
                  </a:cubicBezTo>
                  <a:lnTo>
                    <a:pt x="7436" y="2143"/>
                  </a:lnTo>
                  <a:cubicBezTo>
                    <a:pt x="7215" y="2143"/>
                    <a:pt x="7089" y="1986"/>
                    <a:pt x="7089" y="1765"/>
                  </a:cubicBezTo>
                  <a:cubicBezTo>
                    <a:pt x="7089" y="1576"/>
                    <a:pt x="7215" y="1418"/>
                    <a:pt x="7436" y="1418"/>
                  </a:cubicBezTo>
                  <a:close/>
                  <a:moveTo>
                    <a:pt x="10240" y="1418"/>
                  </a:moveTo>
                  <a:cubicBezTo>
                    <a:pt x="10429" y="1418"/>
                    <a:pt x="10587" y="1576"/>
                    <a:pt x="10587" y="1765"/>
                  </a:cubicBezTo>
                  <a:cubicBezTo>
                    <a:pt x="10587" y="1986"/>
                    <a:pt x="10429" y="2143"/>
                    <a:pt x="10240" y="2143"/>
                  </a:cubicBezTo>
                  <a:lnTo>
                    <a:pt x="9515" y="2143"/>
                  </a:lnTo>
                  <a:cubicBezTo>
                    <a:pt x="9326" y="2143"/>
                    <a:pt x="9169" y="1986"/>
                    <a:pt x="9169" y="1765"/>
                  </a:cubicBezTo>
                  <a:cubicBezTo>
                    <a:pt x="9169" y="1576"/>
                    <a:pt x="9326" y="1418"/>
                    <a:pt x="9515" y="1418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73"/>
                    <a:pt x="1" y="1072"/>
                  </a:cubicBezTo>
                  <a:lnTo>
                    <a:pt x="1" y="2836"/>
                  </a:lnTo>
                  <a:lnTo>
                    <a:pt x="12004" y="2836"/>
                  </a:lnTo>
                  <a:lnTo>
                    <a:pt x="12004" y="1072"/>
                  </a:lnTo>
                  <a:cubicBezTo>
                    <a:pt x="12004" y="473"/>
                    <a:pt x="11532" y="1"/>
                    <a:pt x="109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3" name="Google Shape;1963;p47"/>
            <p:cNvSpPr/>
            <p:nvPr/>
          </p:nvSpPr>
          <p:spPr>
            <a:xfrm>
              <a:off x="-45673275" y="3675425"/>
              <a:ext cx="300100" cy="176450"/>
            </a:xfrm>
            <a:custGeom>
              <a:rect b="b" l="l" r="r" t="t"/>
              <a:pathLst>
                <a:path extrusionOk="0" h="7058" w="12004">
                  <a:moveTo>
                    <a:pt x="3852" y="1387"/>
                  </a:moveTo>
                  <a:cubicBezTo>
                    <a:pt x="3946" y="1387"/>
                    <a:pt x="4049" y="1418"/>
                    <a:pt x="4128" y="1481"/>
                  </a:cubicBezTo>
                  <a:cubicBezTo>
                    <a:pt x="4254" y="1607"/>
                    <a:pt x="4254" y="1828"/>
                    <a:pt x="4128" y="2017"/>
                  </a:cubicBezTo>
                  <a:lnTo>
                    <a:pt x="2993" y="3151"/>
                  </a:lnTo>
                  <a:lnTo>
                    <a:pt x="4128" y="4317"/>
                  </a:lnTo>
                  <a:cubicBezTo>
                    <a:pt x="4254" y="4443"/>
                    <a:pt x="4254" y="4695"/>
                    <a:pt x="4128" y="4852"/>
                  </a:cubicBezTo>
                  <a:cubicBezTo>
                    <a:pt x="4064" y="4900"/>
                    <a:pt x="3978" y="4923"/>
                    <a:pt x="3887" y="4923"/>
                  </a:cubicBezTo>
                  <a:cubicBezTo>
                    <a:pt x="3797" y="4923"/>
                    <a:pt x="3702" y="4900"/>
                    <a:pt x="3623" y="4852"/>
                  </a:cubicBezTo>
                  <a:lnTo>
                    <a:pt x="2206" y="3435"/>
                  </a:lnTo>
                  <a:cubicBezTo>
                    <a:pt x="2080" y="3309"/>
                    <a:pt x="2080" y="3057"/>
                    <a:pt x="2206" y="2899"/>
                  </a:cubicBezTo>
                  <a:lnTo>
                    <a:pt x="3623" y="1481"/>
                  </a:lnTo>
                  <a:cubicBezTo>
                    <a:pt x="3671" y="1418"/>
                    <a:pt x="3757" y="1387"/>
                    <a:pt x="3852" y="1387"/>
                  </a:cubicBezTo>
                  <a:close/>
                  <a:moveTo>
                    <a:pt x="8070" y="1450"/>
                  </a:moveTo>
                  <a:cubicBezTo>
                    <a:pt x="8168" y="1450"/>
                    <a:pt x="8270" y="1481"/>
                    <a:pt x="8349" y="1544"/>
                  </a:cubicBezTo>
                  <a:lnTo>
                    <a:pt x="9767" y="2962"/>
                  </a:lnTo>
                  <a:cubicBezTo>
                    <a:pt x="9861" y="3025"/>
                    <a:pt x="9861" y="3246"/>
                    <a:pt x="9767" y="3435"/>
                  </a:cubicBezTo>
                  <a:lnTo>
                    <a:pt x="8349" y="4852"/>
                  </a:lnTo>
                  <a:cubicBezTo>
                    <a:pt x="8286" y="4900"/>
                    <a:pt x="8192" y="4923"/>
                    <a:pt x="8093" y="4923"/>
                  </a:cubicBezTo>
                  <a:cubicBezTo>
                    <a:pt x="7995" y="4923"/>
                    <a:pt x="7892" y="4900"/>
                    <a:pt x="7814" y="4852"/>
                  </a:cubicBezTo>
                  <a:cubicBezTo>
                    <a:pt x="7719" y="4726"/>
                    <a:pt x="7719" y="4474"/>
                    <a:pt x="7814" y="4317"/>
                  </a:cubicBezTo>
                  <a:lnTo>
                    <a:pt x="8979" y="3183"/>
                  </a:lnTo>
                  <a:lnTo>
                    <a:pt x="7814" y="2049"/>
                  </a:lnTo>
                  <a:cubicBezTo>
                    <a:pt x="7719" y="1923"/>
                    <a:pt x="7719" y="1702"/>
                    <a:pt x="7814" y="1544"/>
                  </a:cubicBezTo>
                  <a:cubicBezTo>
                    <a:pt x="7877" y="1481"/>
                    <a:pt x="7971" y="1450"/>
                    <a:pt x="8070" y="1450"/>
                  </a:cubicBezTo>
                  <a:close/>
                  <a:moveTo>
                    <a:pt x="6704" y="737"/>
                  </a:moveTo>
                  <a:cubicBezTo>
                    <a:pt x="6738" y="737"/>
                    <a:pt x="6773" y="744"/>
                    <a:pt x="6805" y="757"/>
                  </a:cubicBezTo>
                  <a:cubicBezTo>
                    <a:pt x="6994" y="788"/>
                    <a:pt x="7089" y="977"/>
                    <a:pt x="7057" y="1166"/>
                  </a:cubicBezTo>
                  <a:lnTo>
                    <a:pt x="5608" y="5388"/>
                  </a:lnTo>
                  <a:cubicBezTo>
                    <a:pt x="5553" y="5553"/>
                    <a:pt x="5402" y="5646"/>
                    <a:pt x="5260" y="5646"/>
                  </a:cubicBezTo>
                  <a:cubicBezTo>
                    <a:pt x="5239" y="5646"/>
                    <a:pt x="5219" y="5644"/>
                    <a:pt x="5199" y="5640"/>
                  </a:cubicBezTo>
                  <a:cubicBezTo>
                    <a:pt x="4978" y="5546"/>
                    <a:pt x="4915" y="5357"/>
                    <a:pt x="4947" y="5199"/>
                  </a:cubicBezTo>
                  <a:lnTo>
                    <a:pt x="6364" y="977"/>
                  </a:lnTo>
                  <a:cubicBezTo>
                    <a:pt x="6439" y="828"/>
                    <a:pt x="6573" y="737"/>
                    <a:pt x="6704" y="737"/>
                  </a:cubicBezTo>
                  <a:close/>
                  <a:moveTo>
                    <a:pt x="0" y="1"/>
                  </a:moveTo>
                  <a:lnTo>
                    <a:pt x="0" y="5987"/>
                  </a:lnTo>
                  <a:cubicBezTo>
                    <a:pt x="0" y="6585"/>
                    <a:pt x="473" y="7058"/>
                    <a:pt x="1040" y="7058"/>
                  </a:cubicBezTo>
                  <a:lnTo>
                    <a:pt x="10933" y="7058"/>
                  </a:lnTo>
                  <a:cubicBezTo>
                    <a:pt x="11531" y="7058"/>
                    <a:pt x="12004" y="6585"/>
                    <a:pt x="12004" y="5987"/>
                  </a:cubicBezTo>
                  <a:lnTo>
                    <a:pt x="12004" y="1"/>
                  </a:lnTo>
                  <a:close/>
                </a:path>
              </a:pathLst>
            </a:custGeom>
            <a:solidFill>
              <a:srgbClr val="F8FAF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4" name="Google Shape;1964;p47"/>
          <p:cNvGrpSpPr/>
          <p:nvPr/>
        </p:nvGrpSpPr>
        <p:grpSpPr>
          <a:xfrm>
            <a:off x="3266486" y="3949007"/>
            <a:ext cx="470020" cy="440633"/>
            <a:chOff x="4456875" y="2635825"/>
            <a:chExt cx="481825" cy="451700"/>
          </a:xfrm>
        </p:grpSpPr>
        <p:sp>
          <p:nvSpPr>
            <p:cNvPr id="1965" name="Google Shape;1965;p47"/>
            <p:cNvSpPr/>
            <p:nvPr/>
          </p:nvSpPr>
          <p:spPr>
            <a:xfrm>
              <a:off x="4542475" y="3031050"/>
              <a:ext cx="189725" cy="56475"/>
            </a:xfrm>
            <a:custGeom>
              <a:rect b="b" l="l" r="r" t="t"/>
              <a:pathLst>
                <a:path extrusionOk="0" h="2259" w="7589">
                  <a:moveTo>
                    <a:pt x="2792" y="0"/>
                  </a:moveTo>
                  <a:lnTo>
                    <a:pt x="2415" y="1130"/>
                  </a:lnTo>
                  <a:lnTo>
                    <a:pt x="567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7" y="2259"/>
                  </a:cubicBezTo>
                  <a:lnTo>
                    <a:pt x="7589" y="2259"/>
                  </a:lnTo>
                  <a:cubicBezTo>
                    <a:pt x="7101" y="1831"/>
                    <a:pt x="6821" y="1214"/>
                    <a:pt x="6821" y="567"/>
                  </a:cubicBezTo>
                  <a:lnTo>
                    <a:pt x="68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66" name="Google Shape;1966;p47"/>
            <p:cNvSpPr/>
            <p:nvPr/>
          </p:nvSpPr>
          <p:spPr>
            <a:xfrm>
              <a:off x="4456875" y="2946350"/>
              <a:ext cx="256125" cy="56500"/>
            </a:xfrm>
            <a:custGeom>
              <a:rect b="b" l="l" r="r" t="t"/>
              <a:pathLst>
                <a:path extrusionOk="0" h="2260" w="10245">
                  <a:moveTo>
                    <a:pt x="1" y="1"/>
                  </a:moveTo>
                  <a:lnTo>
                    <a:pt x="1" y="567"/>
                  </a:lnTo>
                  <a:cubicBezTo>
                    <a:pt x="1" y="1500"/>
                    <a:pt x="756" y="2259"/>
                    <a:pt x="1693" y="2259"/>
                  </a:cubicBezTo>
                  <a:lnTo>
                    <a:pt x="10245" y="2259"/>
                  </a:lnTo>
                  <a:lnTo>
                    <a:pt x="102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67" name="Google Shape;1967;p47"/>
            <p:cNvSpPr/>
            <p:nvPr/>
          </p:nvSpPr>
          <p:spPr>
            <a:xfrm>
              <a:off x="4741225" y="2861675"/>
              <a:ext cx="169400" cy="141175"/>
            </a:xfrm>
            <a:custGeom>
              <a:rect b="b" l="l" r="r" t="t"/>
              <a:pathLst>
                <a:path extrusionOk="0" h="5647" w="6776">
                  <a:moveTo>
                    <a:pt x="0" y="0"/>
                  </a:moveTo>
                  <a:lnTo>
                    <a:pt x="0" y="5646"/>
                  </a:lnTo>
                  <a:lnTo>
                    <a:pt x="6775" y="5646"/>
                  </a:lnTo>
                  <a:lnTo>
                    <a:pt x="67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68" name="Google Shape;1968;p47"/>
            <p:cNvSpPr/>
            <p:nvPr/>
          </p:nvSpPr>
          <p:spPr>
            <a:xfrm>
              <a:off x="4741225" y="3031050"/>
              <a:ext cx="169400" cy="42400"/>
            </a:xfrm>
            <a:custGeom>
              <a:rect b="b" l="l" r="r" t="t"/>
              <a:pathLst>
                <a:path extrusionOk="0" h="1696" w="6776">
                  <a:moveTo>
                    <a:pt x="0" y="0"/>
                  </a:moveTo>
                  <a:lnTo>
                    <a:pt x="0" y="567"/>
                  </a:lnTo>
                  <a:cubicBezTo>
                    <a:pt x="0" y="1190"/>
                    <a:pt x="506" y="1696"/>
                    <a:pt x="1129" y="1696"/>
                  </a:cubicBezTo>
                  <a:lnTo>
                    <a:pt x="5646" y="1696"/>
                  </a:lnTo>
                  <a:cubicBezTo>
                    <a:pt x="6270" y="1696"/>
                    <a:pt x="6775" y="1190"/>
                    <a:pt x="6775" y="567"/>
                  </a:cubicBezTo>
                  <a:lnTo>
                    <a:pt x="67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69" name="Google Shape;1969;p47"/>
            <p:cNvSpPr/>
            <p:nvPr/>
          </p:nvSpPr>
          <p:spPr>
            <a:xfrm>
              <a:off x="4456875" y="2635825"/>
              <a:ext cx="481825" cy="282325"/>
            </a:xfrm>
            <a:custGeom>
              <a:rect b="b" l="l" r="r" t="t"/>
              <a:pathLst>
                <a:path extrusionOk="0" h="11293" w="19273">
                  <a:moveTo>
                    <a:pt x="1693" y="0"/>
                  </a:moveTo>
                  <a:cubicBezTo>
                    <a:pt x="756" y="0"/>
                    <a:pt x="1" y="759"/>
                    <a:pt x="1" y="1696"/>
                  </a:cubicBezTo>
                  <a:lnTo>
                    <a:pt x="1" y="11293"/>
                  </a:lnTo>
                  <a:lnTo>
                    <a:pt x="10245" y="11293"/>
                  </a:lnTo>
                  <a:lnTo>
                    <a:pt x="10245" y="7342"/>
                  </a:lnTo>
                  <a:cubicBezTo>
                    <a:pt x="10245" y="6092"/>
                    <a:pt x="11257" y="5083"/>
                    <a:pt x="12503" y="5083"/>
                  </a:cubicBezTo>
                  <a:lnTo>
                    <a:pt x="17020" y="5083"/>
                  </a:lnTo>
                  <a:cubicBezTo>
                    <a:pt x="18201" y="5083"/>
                    <a:pt x="19179" y="5993"/>
                    <a:pt x="19273" y="7167"/>
                  </a:cubicBezTo>
                  <a:lnTo>
                    <a:pt x="19273" y="1696"/>
                  </a:lnTo>
                  <a:cubicBezTo>
                    <a:pt x="19270" y="759"/>
                    <a:pt x="18514" y="0"/>
                    <a:pt x="175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70" name="Google Shape;1970;p47"/>
            <p:cNvSpPr/>
            <p:nvPr/>
          </p:nvSpPr>
          <p:spPr>
            <a:xfrm>
              <a:off x="4741225" y="2791125"/>
              <a:ext cx="169400" cy="42325"/>
            </a:xfrm>
            <a:custGeom>
              <a:rect b="b" l="l" r="r" t="t"/>
              <a:pathLst>
                <a:path extrusionOk="0" h="1693" w="6776">
                  <a:moveTo>
                    <a:pt x="1129" y="1"/>
                  </a:moveTo>
                  <a:cubicBezTo>
                    <a:pt x="506" y="1"/>
                    <a:pt x="0" y="503"/>
                    <a:pt x="0" y="1130"/>
                  </a:cubicBezTo>
                  <a:lnTo>
                    <a:pt x="0" y="1693"/>
                  </a:lnTo>
                  <a:lnTo>
                    <a:pt x="6775" y="1693"/>
                  </a:lnTo>
                  <a:lnTo>
                    <a:pt x="6775" y="1130"/>
                  </a:lnTo>
                  <a:cubicBezTo>
                    <a:pt x="6775" y="503"/>
                    <a:pt x="6270" y="1"/>
                    <a:pt x="56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971" name="Google Shape;1971;p47"/>
          <p:cNvGrpSpPr/>
          <p:nvPr/>
        </p:nvGrpSpPr>
        <p:grpSpPr>
          <a:xfrm>
            <a:off x="4947087" y="3846935"/>
            <a:ext cx="449193" cy="572698"/>
            <a:chOff x="6319254" y="2479767"/>
            <a:chExt cx="273648" cy="348844"/>
          </a:xfrm>
        </p:grpSpPr>
        <p:sp>
          <p:nvSpPr>
            <p:cNvPr id="1972" name="Google Shape;1972;p47"/>
            <p:cNvSpPr/>
            <p:nvPr/>
          </p:nvSpPr>
          <p:spPr>
            <a:xfrm>
              <a:off x="6319254" y="2479767"/>
              <a:ext cx="273648" cy="260465"/>
            </a:xfrm>
            <a:custGeom>
              <a:rect b="b" l="l" r="r" t="t"/>
              <a:pathLst>
                <a:path extrusionOk="0" h="8002" w="8407">
                  <a:moveTo>
                    <a:pt x="4227" y="1237"/>
                  </a:moveTo>
                  <a:cubicBezTo>
                    <a:pt x="4906" y="1237"/>
                    <a:pt x="5600" y="1488"/>
                    <a:pt x="6168" y="2048"/>
                  </a:cubicBezTo>
                  <a:cubicBezTo>
                    <a:pt x="7907" y="3787"/>
                    <a:pt x="6668" y="6763"/>
                    <a:pt x="4192" y="6763"/>
                  </a:cubicBezTo>
                  <a:cubicBezTo>
                    <a:pt x="2668" y="6763"/>
                    <a:pt x="1453" y="5525"/>
                    <a:pt x="1453" y="4025"/>
                  </a:cubicBezTo>
                  <a:cubicBezTo>
                    <a:pt x="1437" y="2346"/>
                    <a:pt x="2799" y="1237"/>
                    <a:pt x="4227" y="1237"/>
                  </a:cubicBezTo>
                  <a:close/>
                  <a:moveTo>
                    <a:pt x="2906" y="0"/>
                  </a:moveTo>
                  <a:lnTo>
                    <a:pt x="2120" y="1119"/>
                  </a:lnTo>
                  <a:lnTo>
                    <a:pt x="810" y="1524"/>
                  </a:lnTo>
                  <a:lnTo>
                    <a:pt x="810" y="2905"/>
                  </a:lnTo>
                  <a:lnTo>
                    <a:pt x="0" y="4001"/>
                  </a:lnTo>
                  <a:lnTo>
                    <a:pt x="810" y="5096"/>
                  </a:lnTo>
                  <a:lnTo>
                    <a:pt x="786" y="6478"/>
                  </a:lnTo>
                  <a:lnTo>
                    <a:pt x="2096" y="6882"/>
                  </a:lnTo>
                  <a:lnTo>
                    <a:pt x="2906" y="8002"/>
                  </a:lnTo>
                  <a:lnTo>
                    <a:pt x="4192" y="7549"/>
                  </a:lnTo>
                  <a:lnTo>
                    <a:pt x="5502" y="8002"/>
                  </a:lnTo>
                  <a:lnTo>
                    <a:pt x="6287" y="6882"/>
                  </a:lnTo>
                  <a:lnTo>
                    <a:pt x="7597" y="6478"/>
                  </a:lnTo>
                  <a:lnTo>
                    <a:pt x="7597" y="5096"/>
                  </a:lnTo>
                  <a:lnTo>
                    <a:pt x="8407" y="4001"/>
                  </a:lnTo>
                  <a:lnTo>
                    <a:pt x="7597" y="2905"/>
                  </a:lnTo>
                  <a:lnTo>
                    <a:pt x="7621" y="1524"/>
                  </a:lnTo>
                  <a:lnTo>
                    <a:pt x="6311" y="1119"/>
                  </a:lnTo>
                  <a:lnTo>
                    <a:pt x="5502" y="0"/>
                  </a:lnTo>
                  <a:lnTo>
                    <a:pt x="4216" y="453"/>
                  </a:lnTo>
                  <a:lnTo>
                    <a:pt x="29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47"/>
            <p:cNvSpPr/>
            <p:nvPr/>
          </p:nvSpPr>
          <p:spPr>
            <a:xfrm>
              <a:off x="6378171" y="2725493"/>
              <a:ext cx="65133" cy="103118"/>
            </a:xfrm>
            <a:custGeom>
              <a:rect b="b" l="l" r="r" t="t"/>
              <a:pathLst>
                <a:path extrusionOk="0" h="3168" w="2001">
                  <a:moveTo>
                    <a:pt x="0" y="0"/>
                  </a:moveTo>
                  <a:lnTo>
                    <a:pt x="0" y="3168"/>
                  </a:lnTo>
                  <a:lnTo>
                    <a:pt x="1001" y="2763"/>
                  </a:lnTo>
                  <a:lnTo>
                    <a:pt x="2001" y="3168"/>
                  </a:lnTo>
                  <a:lnTo>
                    <a:pt x="2001" y="810"/>
                  </a:lnTo>
                  <a:lnTo>
                    <a:pt x="858" y="11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47"/>
            <p:cNvSpPr/>
            <p:nvPr/>
          </p:nvSpPr>
          <p:spPr>
            <a:xfrm>
              <a:off x="6363426" y="2540214"/>
              <a:ext cx="162066" cy="139444"/>
            </a:xfrm>
            <a:custGeom>
              <a:rect b="b" l="l" r="r" t="t"/>
              <a:pathLst>
                <a:path extrusionOk="0" h="4284" w="4979">
                  <a:moveTo>
                    <a:pt x="3144" y="715"/>
                  </a:moveTo>
                  <a:lnTo>
                    <a:pt x="3144" y="2858"/>
                  </a:lnTo>
                  <a:lnTo>
                    <a:pt x="3621" y="2858"/>
                  </a:lnTo>
                  <a:lnTo>
                    <a:pt x="3621" y="3478"/>
                  </a:lnTo>
                  <a:lnTo>
                    <a:pt x="2073" y="3478"/>
                  </a:lnTo>
                  <a:lnTo>
                    <a:pt x="2073" y="2858"/>
                  </a:lnTo>
                  <a:lnTo>
                    <a:pt x="2525" y="2858"/>
                  </a:lnTo>
                  <a:lnTo>
                    <a:pt x="2525" y="1525"/>
                  </a:lnTo>
                  <a:lnTo>
                    <a:pt x="2144" y="1715"/>
                  </a:lnTo>
                  <a:lnTo>
                    <a:pt x="1858" y="1168"/>
                  </a:lnTo>
                  <a:lnTo>
                    <a:pt x="2692" y="715"/>
                  </a:lnTo>
                  <a:close/>
                  <a:moveTo>
                    <a:pt x="2835" y="1"/>
                  </a:moveTo>
                  <a:cubicBezTo>
                    <a:pt x="953" y="1"/>
                    <a:pt x="1" y="2311"/>
                    <a:pt x="1334" y="3644"/>
                  </a:cubicBezTo>
                  <a:cubicBezTo>
                    <a:pt x="1769" y="4086"/>
                    <a:pt x="2306" y="4283"/>
                    <a:pt x="2834" y="4283"/>
                  </a:cubicBezTo>
                  <a:cubicBezTo>
                    <a:pt x="3927" y="4283"/>
                    <a:pt x="4978" y="3437"/>
                    <a:pt x="4978" y="2168"/>
                  </a:cubicBezTo>
                  <a:cubicBezTo>
                    <a:pt x="4978" y="977"/>
                    <a:pt x="4025" y="1"/>
                    <a:pt x="28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5" name="Google Shape;1975;p47"/>
            <p:cNvSpPr/>
            <p:nvPr/>
          </p:nvSpPr>
          <p:spPr>
            <a:xfrm>
              <a:off x="6468858" y="2725493"/>
              <a:ext cx="65133" cy="103118"/>
            </a:xfrm>
            <a:custGeom>
              <a:rect b="b" l="l" r="r" t="t"/>
              <a:pathLst>
                <a:path extrusionOk="0" h="3168" w="2001">
                  <a:moveTo>
                    <a:pt x="2001" y="0"/>
                  </a:moveTo>
                  <a:lnTo>
                    <a:pt x="1144" y="1191"/>
                  </a:lnTo>
                  <a:lnTo>
                    <a:pt x="1" y="810"/>
                  </a:lnTo>
                  <a:lnTo>
                    <a:pt x="1" y="3168"/>
                  </a:lnTo>
                  <a:lnTo>
                    <a:pt x="1001" y="2763"/>
                  </a:lnTo>
                  <a:lnTo>
                    <a:pt x="2001" y="3168"/>
                  </a:lnTo>
                  <a:lnTo>
                    <a:pt x="200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976" name="Google Shape;197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0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1" name="Google Shape;1981;p48"/>
          <p:cNvGrpSpPr/>
          <p:nvPr/>
        </p:nvGrpSpPr>
        <p:grpSpPr>
          <a:xfrm rot="10519863">
            <a:off x="7843868" y="3796908"/>
            <a:ext cx="2089787" cy="2053591"/>
            <a:chOff x="573681" y="-943241"/>
            <a:chExt cx="2089748" cy="2053553"/>
          </a:xfrm>
        </p:grpSpPr>
        <p:sp>
          <p:nvSpPr>
            <p:cNvPr id="1982" name="Google Shape;1982;p48"/>
            <p:cNvSpPr/>
            <p:nvPr/>
          </p:nvSpPr>
          <p:spPr>
            <a:xfrm rot="8940956">
              <a:off x="837223" y="-644960"/>
              <a:ext cx="1562666" cy="1456991"/>
            </a:xfrm>
            <a:custGeom>
              <a:rect b="b" l="l" r="r" t="t"/>
              <a:pathLst>
                <a:path extrusionOk="0" h="28016" w="30048">
                  <a:moveTo>
                    <a:pt x="16363" y="0"/>
                  </a:moveTo>
                  <a:cubicBezTo>
                    <a:pt x="14410" y="0"/>
                    <a:pt x="12454" y="441"/>
                    <a:pt x="10688" y="1262"/>
                  </a:cubicBezTo>
                  <a:cubicBezTo>
                    <a:pt x="6462" y="3227"/>
                    <a:pt x="3978" y="6930"/>
                    <a:pt x="2570" y="10843"/>
                  </a:cubicBezTo>
                  <a:cubicBezTo>
                    <a:pt x="808" y="15745"/>
                    <a:pt x="46" y="20993"/>
                    <a:pt x="6" y="26180"/>
                  </a:cubicBezTo>
                  <a:cubicBezTo>
                    <a:pt x="0" y="26848"/>
                    <a:pt x="401" y="27489"/>
                    <a:pt x="1229" y="27614"/>
                  </a:cubicBezTo>
                  <a:cubicBezTo>
                    <a:pt x="1297" y="27625"/>
                    <a:pt x="1367" y="27629"/>
                    <a:pt x="1438" y="27629"/>
                  </a:cubicBezTo>
                  <a:cubicBezTo>
                    <a:pt x="2085" y="27629"/>
                    <a:pt x="2817" y="27213"/>
                    <a:pt x="2821" y="26606"/>
                  </a:cubicBezTo>
                  <a:cubicBezTo>
                    <a:pt x="2856" y="22284"/>
                    <a:pt x="3424" y="17980"/>
                    <a:pt x="4583" y="13816"/>
                  </a:cubicBezTo>
                  <a:cubicBezTo>
                    <a:pt x="5537" y="10384"/>
                    <a:pt x="7104" y="6695"/>
                    <a:pt x="10336" y="4460"/>
                  </a:cubicBezTo>
                  <a:cubicBezTo>
                    <a:pt x="12083" y="3251"/>
                    <a:pt x="14301" y="2456"/>
                    <a:pt x="16539" y="2456"/>
                  </a:cubicBezTo>
                  <a:cubicBezTo>
                    <a:pt x="17869" y="2456"/>
                    <a:pt x="19206" y="2737"/>
                    <a:pt x="20455" y="3379"/>
                  </a:cubicBezTo>
                  <a:cubicBezTo>
                    <a:pt x="24121" y="5262"/>
                    <a:pt x="25587" y="9128"/>
                    <a:pt x="26271" y="12518"/>
                  </a:cubicBezTo>
                  <a:cubicBezTo>
                    <a:pt x="27222" y="17218"/>
                    <a:pt x="27076" y="21978"/>
                    <a:pt x="25918" y="26562"/>
                  </a:cubicBezTo>
                  <a:cubicBezTo>
                    <a:pt x="25753" y="27210"/>
                    <a:pt x="26426" y="27888"/>
                    <a:pt x="27140" y="27997"/>
                  </a:cubicBezTo>
                  <a:cubicBezTo>
                    <a:pt x="27226" y="28010"/>
                    <a:pt x="27310" y="28016"/>
                    <a:pt x="27391" y="28016"/>
                  </a:cubicBezTo>
                  <a:cubicBezTo>
                    <a:pt x="28080" y="28016"/>
                    <a:pt x="28586" y="27570"/>
                    <a:pt x="28733" y="26988"/>
                  </a:cubicBezTo>
                  <a:cubicBezTo>
                    <a:pt x="29857" y="22544"/>
                    <a:pt x="30047" y="17877"/>
                    <a:pt x="29275" y="13306"/>
                  </a:cubicBezTo>
                  <a:cubicBezTo>
                    <a:pt x="28584" y="9207"/>
                    <a:pt x="27087" y="4839"/>
                    <a:pt x="23173" y="2089"/>
                  </a:cubicBezTo>
                  <a:cubicBezTo>
                    <a:pt x="21140" y="660"/>
                    <a:pt x="18753" y="0"/>
                    <a:pt x="163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983" name="Google Shape;1983;p48"/>
            <p:cNvSpPr/>
            <p:nvPr/>
          </p:nvSpPr>
          <p:spPr>
            <a:xfrm rot="8940956">
              <a:off x="1340473" y="-329029"/>
              <a:ext cx="550844" cy="705145"/>
            </a:xfrm>
            <a:custGeom>
              <a:rect b="b" l="l" r="r" t="t"/>
              <a:pathLst>
                <a:path extrusionOk="0" h="13559" w="10592">
                  <a:moveTo>
                    <a:pt x="6073" y="0"/>
                  </a:moveTo>
                  <a:cubicBezTo>
                    <a:pt x="5379" y="0"/>
                    <a:pt x="4687" y="200"/>
                    <a:pt x="4080" y="653"/>
                  </a:cubicBezTo>
                  <a:cubicBezTo>
                    <a:pt x="2559" y="1784"/>
                    <a:pt x="1819" y="3723"/>
                    <a:pt x="1295" y="5372"/>
                  </a:cubicBezTo>
                  <a:cubicBezTo>
                    <a:pt x="630" y="7468"/>
                    <a:pt x="351" y="9633"/>
                    <a:pt x="103" y="11805"/>
                  </a:cubicBezTo>
                  <a:cubicBezTo>
                    <a:pt x="1" y="12699"/>
                    <a:pt x="860" y="13225"/>
                    <a:pt x="1657" y="13225"/>
                  </a:cubicBezTo>
                  <a:cubicBezTo>
                    <a:pt x="2266" y="13225"/>
                    <a:pt x="2839" y="12917"/>
                    <a:pt x="2918" y="12231"/>
                  </a:cubicBezTo>
                  <a:cubicBezTo>
                    <a:pt x="3146" y="10245"/>
                    <a:pt x="3364" y="8234"/>
                    <a:pt x="3951" y="6313"/>
                  </a:cubicBezTo>
                  <a:cubicBezTo>
                    <a:pt x="4220" y="5437"/>
                    <a:pt x="4583" y="4580"/>
                    <a:pt x="5038" y="3771"/>
                  </a:cubicBezTo>
                  <a:cubicBezTo>
                    <a:pt x="5255" y="3387"/>
                    <a:pt x="5683" y="2458"/>
                    <a:pt x="6268" y="2458"/>
                  </a:cubicBezTo>
                  <a:cubicBezTo>
                    <a:pt x="6274" y="2458"/>
                    <a:pt x="6280" y="2458"/>
                    <a:pt x="6286" y="2458"/>
                  </a:cubicBezTo>
                  <a:cubicBezTo>
                    <a:pt x="6901" y="2477"/>
                    <a:pt x="7243" y="3259"/>
                    <a:pt x="7372" y="3691"/>
                  </a:cubicBezTo>
                  <a:cubicBezTo>
                    <a:pt x="7628" y="4538"/>
                    <a:pt x="7687" y="5478"/>
                    <a:pt x="7664" y="6339"/>
                  </a:cubicBezTo>
                  <a:cubicBezTo>
                    <a:pt x="7613" y="8279"/>
                    <a:pt x="7085" y="10125"/>
                    <a:pt x="6120" y="11837"/>
                  </a:cubicBezTo>
                  <a:cubicBezTo>
                    <a:pt x="5590" y="12777"/>
                    <a:pt x="6579" y="13559"/>
                    <a:pt x="7531" y="13559"/>
                  </a:cubicBezTo>
                  <a:cubicBezTo>
                    <a:pt x="8007" y="13559"/>
                    <a:pt x="8473" y="13364"/>
                    <a:pt x="8736" y="12897"/>
                  </a:cubicBezTo>
                  <a:cubicBezTo>
                    <a:pt x="9681" y="11222"/>
                    <a:pt x="10276" y="9362"/>
                    <a:pt x="10439" y="7473"/>
                  </a:cubicBezTo>
                  <a:cubicBezTo>
                    <a:pt x="10590" y="5716"/>
                    <a:pt x="10592" y="3554"/>
                    <a:pt x="9560" y="1935"/>
                  </a:cubicBezTo>
                  <a:cubicBezTo>
                    <a:pt x="8825" y="783"/>
                    <a:pt x="7447" y="0"/>
                    <a:pt x="60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984" name="Google Shape;1984;p48"/>
            <p:cNvSpPr/>
            <p:nvPr/>
          </p:nvSpPr>
          <p:spPr>
            <a:xfrm rot="8940956">
              <a:off x="1049456" y="-688667"/>
              <a:ext cx="1057483" cy="1303106"/>
            </a:xfrm>
            <a:custGeom>
              <a:rect b="b" l="l" r="r" t="t"/>
              <a:pathLst>
                <a:path extrusionOk="0" h="25057" w="20334">
                  <a:moveTo>
                    <a:pt x="11505" y="0"/>
                  </a:moveTo>
                  <a:cubicBezTo>
                    <a:pt x="10838" y="0"/>
                    <a:pt x="10167" y="90"/>
                    <a:pt x="9508" y="263"/>
                  </a:cubicBezTo>
                  <a:cubicBezTo>
                    <a:pt x="5718" y="1255"/>
                    <a:pt x="3724" y="4867"/>
                    <a:pt x="2536" y="7894"/>
                  </a:cubicBezTo>
                  <a:cubicBezTo>
                    <a:pt x="1066" y="11640"/>
                    <a:pt x="565" y="15617"/>
                    <a:pt x="106" y="19568"/>
                  </a:cubicBezTo>
                  <a:lnTo>
                    <a:pt x="105" y="19568"/>
                  </a:lnTo>
                  <a:cubicBezTo>
                    <a:pt x="1" y="20461"/>
                    <a:pt x="860" y="20987"/>
                    <a:pt x="1657" y="20987"/>
                  </a:cubicBezTo>
                  <a:cubicBezTo>
                    <a:pt x="2267" y="20987"/>
                    <a:pt x="2841" y="20679"/>
                    <a:pt x="2921" y="19993"/>
                  </a:cubicBezTo>
                  <a:cubicBezTo>
                    <a:pt x="3285" y="16864"/>
                    <a:pt x="3651" y="13712"/>
                    <a:pt x="4555" y="10679"/>
                  </a:cubicBezTo>
                  <a:cubicBezTo>
                    <a:pt x="4986" y="9229"/>
                    <a:pt x="5573" y="7814"/>
                    <a:pt x="6318" y="6475"/>
                  </a:cubicBezTo>
                  <a:cubicBezTo>
                    <a:pt x="6996" y="5254"/>
                    <a:pt x="7840" y="4027"/>
                    <a:pt x="9117" y="3225"/>
                  </a:cubicBezTo>
                  <a:cubicBezTo>
                    <a:pt x="9831" y="2777"/>
                    <a:pt x="10738" y="2456"/>
                    <a:pt x="11650" y="2456"/>
                  </a:cubicBezTo>
                  <a:cubicBezTo>
                    <a:pt x="12061" y="2456"/>
                    <a:pt x="12473" y="2521"/>
                    <a:pt x="12869" y="2670"/>
                  </a:cubicBezTo>
                  <a:cubicBezTo>
                    <a:pt x="13973" y="3085"/>
                    <a:pt x="14737" y="3967"/>
                    <a:pt x="15258" y="4887"/>
                  </a:cubicBezTo>
                  <a:cubicBezTo>
                    <a:pt x="16682" y="7402"/>
                    <a:pt x="17123" y="10402"/>
                    <a:pt x="17322" y="13128"/>
                  </a:cubicBezTo>
                  <a:cubicBezTo>
                    <a:pt x="17573" y="16561"/>
                    <a:pt x="17138" y="20041"/>
                    <a:pt x="16043" y="23298"/>
                  </a:cubicBezTo>
                  <a:cubicBezTo>
                    <a:pt x="15830" y="23931"/>
                    <a:pt x="16035" y="24639"/>
                    <a:pt x="16799" y="24948"/>
                  </a:cubicBezTo>
                  <a:cubicBezTo>
                    <a:pt x="16978" y="25021"/>
                    <a:pt x="17186" y="25056"/>
                    <a:pt x="17396" y="25056"/>
                  </a:cubicBezTo>
                  <a:cubicBezTo>
                    <a:pt x="17940" y="25056"/>
                    <a:pt x="18505" y="24818"/>
                    <a:pt x="18659" y="24357"/>
                  </a:cubicBezTo>
                  <a:cubicBezTo>
                    <a:pt x="19812" y="20933"/>
                    <a:pt x="20333" y="17402"/>
                    <a:pt x="20186" y="13787"/>
                  </a:cubicBezTo>
                  <a:cubicBezTo>
                    <a:pt x="20115" y="12066"/>
                    <a:pt x="19886" y="10344"/>
                    <a:pt x="19495" y="8645"/>
                  </a:cubicBezTo>
                  <a:cubicBezTo>
                    <a:pt x="19148" y="7135"/>
                    <a:pt x="18728" y="5594"/>
                    <a:pt x="17967" y="4186"/>
                  </a:cubicBezTo>
                  <a:cubicBezTo>
                    <a:pt x="17268" y="2895"/>
                    <a:pt x="16296" y="1664"/>
                    <a:pt x="14899" y="876"/>
                  </a:cubicBezTo>
                  <a:cubicBezTo>
                    <a:pt x="13841" y="279"/>
                    <a:pt x="12679" y="0"/>
                    <a:pt x="115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1985" name="Google Shape;1985;p48"/>
          <p:cNvGrpSpPr/>
          <p:nvPr/>
        </p:nvGrpSpPr>
        <p:grpSpPr>
          <a:xfrm>
            <a:off x="6067364" y="4203737"/>
            <a:ext cx="789610" cy="798124"/>
            <a:chOff x="7257200" y="540700"/>
            <a:chExt cx="623803" cy="630529"/>
          </a:xfrm>
        </p:grpSpPr>
        <p:sp>
          <p:nvSpPr>
            <p:cNvPr id="1986" name="Google Shape;1986;p48"/>
            <p:cNvSpPr/>
            <p:nvPr/>
          </p:nvSpPr>
          <p:spPr>
            <a:xfrm>
              <a:off x="7444430" y="60255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59"/>
                    <a:pt x="2048" y="405"/>
                  </a:cubicBezTo>
                  <a:cubicBezTo>
                    <a:pt x="1940" y="948"/>
                    <a:pt x="1890" y="1509"/>
                    <a:pt x="1872" y="2074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1"/>
                    <a:pt x="901" y="3386"/>
                    <a:pt x="1044" y="3421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1" y="5333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0"/>
                  </a:cubicBezTo>
                  <a:cubicBezTo>
                    <a:pt x="3351" y="3484"/>
                    <a:pt x="3696" y="3408"/>
                    <a:pt x="4029" y="3292"/>
                  </a:cubicBezTo>
                  <a:cubicBezTo>
                    <a:pt x="4140" y="3255"/>
                    <a:pt x="4262" y="3203"/>
                    <a:pt x="4305" y="3095"/>
                  </a:cubicBezTo>
                  <a:cubicBezTo>
                    <a:pt x="4354" y="2971"/>
                    <a:pt x="4279" y="2846"/>
                    <a:pt x="4177" y="2750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48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1"/>
                    <a:pt x="2947" y="751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987" name="Google Shape;1987;p48"/>
            <p:cNvSpPr/>
            <p:nvPr/>
          </p:nvSpPr>
          <p:spPr>
            <a:xfrm>
              <a:off x="7570017" y="726132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5" y="0"/>
                    <a:pt x="2295" y="9"/>
                    <a:pt x="2256" y="29"/>
                  </a:cubicBezTo>
                  <a:cubicBezTo>
                    <a:pt x="2125" y="97"/>
                    <a:pt x="2077" y="260"/>
                    <a:pt x="2048" y="405"/>
                  </a:cubicBezTo>
                  <a:cubicBezTo>
                    <a:pt x="1940" y="949"/>
                    <a:pt x="1889" y="1508"/>
                    <a:pt x="1872" y="2074"/>
                  </a:cubicBezTo>
                  <a:cubicBezTo>
                    <a:pt x="1751" y="2081"/>
                    <a:pt x="1630" y="2094"/>
                    <a:pt x="1510" y="2114"/>
                  </a:cubicBezTo>
                  <a:cubicBezTo>
                    <a:pt x="1102" y="2182"/>
                    <a:pt x="1" y="2729"/>
                    <a:pt x="641" y="3249"/>
                  </a:cubicBezTo>
                  <a:cubicBezTo>
                    <a:pt x="755" y="3342"/>
                    <a:pt x="901" y="3386"/>
                    <a:pt x="1044" y="3420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8"/>
                  </a:cubicBezTo>
                  <a:cubicBezTo>
                    <a:pt x="1972" y="5042"/>
                    <a:pt x="2031" y="5332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5" y="4879"/>
                  </a:cubicBezTo>
                  <a:cubicBezTo>
                    <a:pt x="2908" y="4438"/>
                    <a:pt x="2970" y="3986"/>
                    <a:pt x="3000" y="3530"/>
                  </a:cubicBezTo>
                  <a:cubicBezTo>
                    <a:pt x="3351" y="3485"/>
                    <a:pt x="3696" y="3407"/>
                    <a:pt x="4029" y="3293"/>
                  </a:cubicBezTo>
                  <a:cubicBezTo>
                    <a:pt x="4140" y="3256"/>
                    <a:pt x="4262" y="3202"/>
                    <a:pt x="4305" y="3094"/>
                  </a:cubicBezTo>
                  <a:cubicBezTo>
                    <a:pt x="4354" y="2970"/>
                    <a:pt x="4279" y="2846"/>
                    <a:pt x="4176" y="2751"/>
                  </a:cubicBezTo>
                  <a:cubicBezTo>
                    <a:pt x="4139" y="2716"/>
                    <a:pt x="4099" y="2684"/>
                    <a:pt x="4060" y="2658"/>
                  </a:cubicBezTo>
                  <a:cubicBezTo>
                    <a:pt x="3742" y="2449"/>
                    <a:pt x="3391" y="2293"/>
                    <a:pt x="3025" y="2194"/>
                  </a:cubicBezTo>
                  <a:cubicBezTo>
                    <a:pt x="3024" y="2103"/>
                    <a:pt x="3022" y="2011"/>
                    <a:pt x="3021" y="1918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0"/>
                    <a:pt x="2948" y="752"/>
                    <a:pt x="2822" y="416"/>
                  </a:cubicBezTo>
                  <a:cubicBezTo>
                    <a:pt x="2745" y="215"/>
                    <a:pt x="2565" y="0"/>
                    <a:pt x="23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988" name="Google Shape;1988;p48"/>
            <p:cNvSpPr/>
            <p:nvPr/>
          </p:nvSpPr>
          <p:spPr>
            <a:xfrm>
              <a:off x="7412062" y="848086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4" y="0"/>
                    <a:pt x="2295" y="9"/>
                    <a:pt x="2256" y="29"/>
                  </a:cubicBezTo>
                  <a:cubicBezTo>
                    <a:pt x="2124" y="97"/>
                    <a:pt x="2077" y="259"/>
                    <a:pt x="2048" y="404"/>
                  </a:cubicBezTo>
                  <a:cubicBezTo>
                    <a:pt x="1940" y="947"/>
                    <a:pt x="1889" y="1508"/>
                    <a:pt x="1872" y="2074"/>
                  </a:cubicBezTo>
                  <a:cubicBezTo>
                    <a:pt x="1751" y="2081"/>
                    <a:pt x="1629" y="2094"/>
                    <a:pt x="1510" y="2114"/>
                  </a:cubicBezTo>
                  <a:cubicBezTo>
                    <a:pt x="1101" y="2182"/>
                    <a:pt x="0" y="2729"/>
                    <a:pt x="641" y="3249"/>
                  </a:cubicBezTo>
                  <a:cubicBezTo>
                    <a:pt x="755" y="3341"/>
                    <a:pt x="901" y="3386"/>
                    <a:pt x="1044" y="3420"/>
                  </a:cubicBezTo>
                  <a:cubicBezTo>
                    <a:pt x="1322" y="3489"/>
                    <a:pt x="1605" y="3533"/>
                    <a:pt x="1891" y="3556"/>
                  </a:cubicBezTo>
                  <a:cubicBezTo>
                    <a:pt x="1909" y="3979"/>
                    <a:pt x="1934" y="4399"/>
                    <a:pt x="1957" y="4808"/>
                  </a:cubicBezTo>
                  <a:cubicBezTo>
                    <a:pt x="1970" y="5042"/>
                    <a:pt x="2029" y="5332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5" y="5399"/>
                    <a:pt x="2720" y="5117"/>
                    <a:pt x="2785" y="4879"/>
                  </a:cubicBezTo>
                  <a:cubicBezTo>
                    <a:pt x="2908" y="4437"/>
                    <a:pt x="2970" y="3986"/>
                    <a:pt x="3000" y="3530"/>
                  </a:cubicBezTo>
                  <a:cubicBezTo>
                    <a:pt x="3349" y="3485"/>
                    <a:pt x="3696" y="3407"/>
                    <a:pt x="4029" y="3293"/>
                  </a:cubicBezTo>
                  <a:cubicBezTo>
                    <a:pt x="4140" y="3254"/>
                    <a:pt x="4260" y="3202"/>
                    <a:pt x="4303" y="3094"/>
                  </a:cubicBezTo>
                  <a:cubicBezTo>
                    <a:pt x="4354" y="2970"/>
                    <a:pt x="4279" y="2846"/>
                    <a:pt x="4176" y="2749"/>
                  </a:cubicBezTo>
                  <a:cubicBezTo>
                    <a:pt x="4139" y="2715"/>
                    <a:pt x="4098" y="2684"/>
                    <a:pt x="4058" y="2658"/>
                  </a:cubicBezTo>
                  <a:cubicBezTo>
                    <a:pt x="3742" y="2448"/>
                    <a:pt x="3391" y="2293"/>
                    <a:pt x="3025" y="2194"/>
                  </a:cubicBezTo>
                  <a:cubicBezTo>
                    <a:pt x="3023" y="2101"/>
                    <a:pt x="3022" y="2010"/>
                    <a:pt x="3020" y="1918"/>
                  </a:cubicBezTo>
                  <a:cubicBezTo>
                    <a:pt x="3018" y="1770"/>
                    <a:pt x="3015" y="1619"/>
                    <a:pt x="3007" y="1469"/>
                  </a:cubicBezTo>
                  <a:cubicBezTo>
                    <a:pt x="2990" y="1110"/>
                    <a:pt x="2947" y="751"/>
                    <a:pt x="2820" y="416"/>
                  </a:cubicBezTo>
                  <a:cubicBezTo>
                    <a:pt x="2744" y="215"/>
                    <a:pt x="2564" y="0"/>
                    <a:pt x="23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989" name="Google Shape;1989;p48"/>
            <p:cNvSpPr/>
            <p:nvPr/>
          </p:nvSpPr>
          <p:spPr>
            <a:xfrm>
              <a:off x="7724412" y="540700"/>
              <a:ext cx="156592" cy="194211"/>
            </a:xfrm>
            <a:custGeom>
              <a:rect b="b" l="l" r="r" t="t"/>
              <a:pathLst>
                <a:path extrusionOk="0" h="5400" w="4354">
                  <a:moveTo>
                    <a:pt x="2375" y="1"/>
                  </a:moveTo>
                  <a:cubicBezTo>
                    <a:pt x="2336" y="1"/>
                    <a:pt x="2296" y="10"/>
                    <a:pt x="2257" y="30"/>
                  </a:cubicBezTo>
                  <a:cubicBezTo>
                    <a:pt x="2124" y="98"/>
                    <a:pt x="2078" y="259"/>
                    <a:pt x="2048" y="405"/>
                  </a:cubicBezTo>
                  <a:cubicBezTo>
                    <a:pt x="1940" y="948"/>
                    <a:pt x="1889" y="1509"/>
                    <a:pt x="1873" y="2075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1" y="2183"/>
                    <a:pt x="0" y="2730"/>
                    <a:pt x="641" y="3249"/>
                  </a:cubicBezTo>
                  <a:cubicBezTo>
                    <a:pt x="755" y="3341"/>
                    <a:pt x="902" y="3386"/>
                    <a:pt x="1045" y="3421"/>
                  </a:cubicBezTo>
                  <a:cubicBezTo>
                    <a:pt x="1322" y="3490"/>
                    <a:pt x="1606" y="3533"/>
                    <a:pt x="1891" y="3556"/>
                  </a:cubicBezTo>
                  <a:cubicBezTo>
                    <a:pt x="1909" y="3979"/>
                    <a:pt x="1935" y="4399"/>
                    <a:pt x="1958" y="4809"/>
                  </a:cubicBezTo>
                  <a:cubicBezTo>
                    <a:pt x="1971" y="5043"/>
                    <a:pt x="2030" y="5333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7" y="5399"/>
                    <a:pt x="2720" y="5118"/>
                    <a:pt x="2787" y="4880"/>
                  </a:cubicBezTo>
                  <a:cubicBezTo>
                    <a:pt x="2909" y="4438"/>
                    <a:pt x="2970" y="3986"/>
                    <a:pt x="3002" y="3530"/>
                  </a:cubicBezTo>
                  <a:cubicBezTo>
                    <a:pt x="3351" y="3484"/>
                    <a:pt x="3696" y="3408"/>
                    <a:pt x="4030" y="3292"/>
                  </a:cubicBezTo>
                  <a:cubicBezTo>
                    <a:pt x="4140" y="3255"/>
                    <a:pt x="4261" y="3203"/>
                    <a:pt x="4305" y="3095"/>
                  </a:cubicBezTo>
                  <a:cubicBezTo>
                    <a:pt x="4354" y="2971"/>
                    <a:pt x="4280" y="2846"/>
                    <a:pt x="4176" y="2750"/>
                  </a:cubicBezTo>
                  <a:cubicBezTo>
                    <a:pt x="4140" y="2715"/>
                    <a:pt x="4100" y="2685"/>
                    <a:pt x="4059" y="2657"/>
                  </a:cubicBezTo>
                  <a:cubicBezTo>
                    <a:pt x="3742" y="2448"/>
                    <a:pt x="3391" y="2294"/>
                    <a:pt x="3025" y="2194"/>
                  </a:cubicBezTo>
                  <a:cubicBezTo>
                    <a:pt x="3023" y="2102"/>
                    <a:pt x="3022" y="2010"/>
                    <a:pt x="3020" y="1919"/>
                  </a:cubicBezTo>
                  <a:cubicBezTo>
                    <a:pt x="3017" y="1770"/>
                    <a:pt x="3016" y="1620"/>
                    <a:pt x="3009" y="1470"/>
                  </a:cubicBezTo>
                  <a:cubicBezTo>
                    <a:pt x="2991" y="1109"/>
                    <a:pt x="2948" y="751"/>
                    <a:pt x="2821" y="417"/>
                  </a:cubicBezTo>
                  <a:cubicBezTo>
                    <a:pt x="2745" y="216"/>
                    <a:pt x="2565" y="1"/>
                    <a:pt x="23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990" name="Google Shape;1990;p48"/>
            <p:cNvSpPr/>
            <p:nvPr/>
          </p:nvSpPr>
          <p:spPr>
            <a:xfrm>
              <a:off x="7590301" y="97701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61"/>
                    <a:pt x="2048" y="405"/>
                  </a:cubicBezTo>
                  <a:cubicBezTo>
                    <a:pt x="1940" y="949"/>
                    <a:pt x="1890" y="1509"/>
                    <a:pt x="1872" y="2075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3"/>
                    <a:pt x="901" y="3386"/>
                    <a:pt x="1044" y="3421"/>
                  </a:cubicBezTo>
                  <a:cubicBezTo>
                    <a:pt x="1323" y="3490"/>
                    <a:pt x="1605" y="3533"/>
                    <a:pt x="1891" y="3557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0" y="5333"/>
                    <a:pt x="2258" y="5390"/>
                  </a:cubicBezTo>
                  <a:cubicBezTo>
                    <a:pt x="2282" y="5397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1"/>
                  </a:cubicBezTo>
                  <a:cubicBezTo>
                    <a:pt x="3350" y="3486"/>
                    <a:pt x="3696" y="3408"/>
                    <a:pt x="4029" y="3294"/>
                  </a:cubicBezTo>
                  <a:cubicBezTo>
                    <a:pt x="4141" y="3256"/>
                    <a:pt x="4262" y="3203"/>
                    <a:pt x="4304" y="3095"/>
                  </a:cubicBezTo>
                  <a:cubicBezTo>
                    <a:pt x="4354" y="2971"/>
                    <a:pt x="4279" y="2847"/>
                    <a:pt x="4177" y="2751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50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1" y="1111"/>
                    <a:pt x="2947" y="753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991" name="Google Shape;1991;p48"/>
            <p:cNvSpPr/>
            <p:nvPr/>
          </p:nvSpPr>
          <p:spPr>
            <a:xfrm>
              <a:off x="7257200" y="672725"/>
              <a:ext cx="156592" cy="194139"/>
            </a:xfrm>
            <a:custGeom>
              <a:rect b="b" l="l" r="r" t="t"/>
              <a:pathLst>
                <a:path extrusionOk="0" h="5398" w="4354">
                  <a:moveTo>
                    <a:pt x="2375" y="0"/>
                  </a:moveTo>
                  <a:cubicBezTo>
                    <a:pt x="2336" y="0"/>
                    <a:pt x="2297" y="10"/>
                    <a:pt x="2257" y="30"/>
                  </a:cubicBezTo>
                  <a:cubicBezTo>
                    <a:pt x="2125" y="98"/>
                    <a:pt x="2079" y="259"/>
                    <a:pt x="2050" y="405"/>
                  </a:cubicBezTo>
                  <a:cubicBezTo>
                    <a:pt x="1940" y="947"/>
                    <a:pt x="1889" y="1509"/>
                    <a:pt x="1874" y="2074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2" y="2183"/>
                    <a:pt x="1" y="2728"/>
                    <a:pt x="641" y="3249"/>
                  </a:cubicBezTo>
                  <a:cubicBezTo>
                    <a:pt x="757" y="3341"/>
                    <a:pt x="903" y="3384"/>
                    <a:pt x="1045" y="3421"/>
                  </a:cubicBezTo>
                  <a:cubicBezTo>
                    <a:pt x="1322" y="3490"/>
                    <a:pt x="1607" y="3533"/>
                    <a:pt x="1892" y="3556"/>
                  </a:cubicBezTo>
                  <a:cubicBezTo>
                    <a:pt x="1910" y="3979"/>
                    <a:pt x="1936" y="4397"/>
                    <a:pt x="1959" y="4809"/>
                  </a:cubicBezTo>
                  <a:cubicBezTo>
                    <a:pt x="1972" y="5042"/>
                    <a:pt x="2031" y="5332"/>
                    <a:pt x="2259" y="5389"/>
                  </a:cubicBezTo>
                  <a:cubicBezTo>
                    <a:pt x="2283" y="5395"/>
                    <a:pt x="2307" y="5398"/>
                    <a:pt x="2330" y="5398"/>
                  </a:cubicBezTo>
                  <a:cubicBezTo>
                    <a:pt x="2557" y="5398"/>
                    <a:pt x="2720" y="5118"/>
                    <a:pt x="2787" y="4879"/>
                  </a:cubicBezTo>
                  <a:cubicBezTo>
                    <a:pt x="2910" y="4438"/>
                    <a:pt x="2972" y="3986"/>
                    <a:pt x="3002" y="3529"/>
                  </a:cubicBezTo>
                  <a:cubicBezTo>
                    <a:pt x="3351" y="3484"/>
                    <a:pt x="3697" y="3408"/>
                    <a:pt x="4031" y="3292"/>
                  </a:cubicBezTo>
                  <a:cubicBezTo>
                    <a:pt x="4140" y="3255"/>
                    <a:pt x="4262" y="3203"/>
                    <a:pt x="4305" y="3094"/>
                  </a:cubicBezTo>
                  <a:cubicBezTo>
                    <a:pt x="4354" y="2970"/>
                    <a:pt x="4280" y="2846"/>
                    <a:pt x="4177" y="2750"/>
                  </a:cubicBezTo>
                  <a:cubicBezTo>
                    <a:pt x="4140" y="2715"/>
                    <a:pt x="4100" y="2685"/>
                    <a:pt x="4060" y="2657"/>
                  </a:cubicBezTo>
                  <a:cubicBezTo>
                    <a:pt x="3744" y="2448"/>
                    <a:pt x="3392" y="2292"/>
                    <a:pt x="3025" y="2194"/>
                  </a:cubicBezTo>
                  <a:cubicBezTo>
                    <a:pt x="3024" y="2102"/>
                    <a:pt x="3022" y="2009"/>
                    <a:pt x="3021" y="1918"/>
                  </a:cubicBezTo>
                  <a:cubicBezTo>
                    <a:pt x="3019" y="1770"/>
                    <a:pt x="3016" y="1620"/>
                    <a:pt x="3009" y="1470"/>
                  </a:cubicBezTo>
                  <a:cubicBezTo>
                    <a:pt x="2992" y="1109"/>
                    <a:pt x="2949" y="751"/>
                    <a:pt x="2822" y="416"/>
                  </a:cubicBezTo>
                  <a:cubicBezTo>
                    <a:pt x="2746" y="215"/>
                    <a:pt x="2566" y="0"/>
                    <a:pt x="23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sp>
        <p:nvSpPr>
          <p:cNvPr id="1992" name="Google Shape;1992;p48"/>
          <p:cNvSpPr txBox="1"/>
          <p:nvPr/>
        </p:nvSpPr>
        <p:spPr>
          <a:xfrm>
            <a:off x="2510890" y="3967102"/>
            <a:ext cx="2106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Куриков Владимир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Лидер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93" name="Google Shape;1993;p48"/>
          <p:cNvSpPr txBox="1"/>
          <p:nvPr/>
        </p:nvSpPr>
        <p:spPr>
          <a:xfrm>
            <a:off x="6813728" y="3967100"/>
            <a:ext cx="22587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Дурманова Оксана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Администратор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94" name="Google Shape;1994;p48"/>
          <p:cNvSpPr txBox="1"/>
          <p:nvPr/>
        </p:nvSpPr>
        <p:spPr>
          <a:xfrm>
            <a:off x="216700" y="3981134"/>
            <a:ext cx="2106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Масракова Алеся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Интегратор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95" name="Google Shape;1995;p48"/>
          <p:cNvSpPr txBox="1"/>
          <p:nvPr/>
        </p:nvSpPr>
        <p:spPr>
          <a:xfrm>
            <a:off x="4808350" y="3967100"/>
            <a:ext cx="18798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Летанин Даниил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fortaa"/>
                <a:ea typeface="Comfortaa"/>
                <a:cs typeface="Comfortaa"/>
                <a:sym typeface="Comfortaa"/>
              </a:rPr>
              <a:t>Разработчик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996" name="Google Shape;1996;p48"/>
          <p:cNvGrpSpPr/>
          <p:nvPr/>
        </p:nvGrpSpPr>
        <p:grpSpPr>
          <a:xfrm rot="5400000">
            <a:off x="4435901" y="1596863"/>
            <a:ext cx="2594735" cy="1849840"/>
            <a:chOff x="1352398" y="1679600"/>
            <a:chExt cx="3640200" cy="2281500"/>
          </a:xfrm>
        </p:grpSpPr>
        <p:sp>
          <p:nvSpPr>
            <p:cNvPr id="1997" name="Google Shape;1997;p48"/>
            <p:cNvSpPr/>
            <p:nvPr/>
          </p:nvSpPr>
          <p:spPr>
            <a:xfrm>
              <a:off x="1352398" y="1679600"/>
              <a:ext cx="3640200" cy="2281500"/>
            </a:xfrm>
            <a:prstGeom prst="roundRect">
              <a:avLst>
                <a:gd fmla="val 7837" name="adj"/>
              </a:avLst>
            </a:prstGeom>
            <a:solidFill>
              <a:srgbClr val="9B8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8" name="Google Shape;1998;p48"/>
            <p:cNvSpPr/>
            <p:nvPr/>
          </p:nvSpPr>
          <p:spPr>
            <a:xfrm>
              <a:off x="4702674" y="2745262"/>
              <a:ext cx="150000" cy="150000"/>
            </a:xfrm>
            <a:prstGeom prst="ellipse">
              <a:avLst/>
            </a:prstGeom>
            <a:solidFill>
              <a:srgbClr val="D5C6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999" name="Google Shape;1999;p48"/>
          <p:cNvPicPr preferRelativeResize="0"/>
          <p:nvPr/>
        </p:nvPicPr>
        <p:blipFill rotWithShape="1">
          <a:blip r:embed="rId3">
            <a:alphaModFix/>
          </a:blip>
          <a:srcRect b="0" l="5838" r="5838" t="0"/>
          <a:stretch/>
        </p:blipFill>
        <p:spPr>
          <a:xfrm rot="5400000">
            <a:off x="4609923" y="1623543"/>
            <a:ext cx="2246700" cy="1627800"/>
          </a:xfrm>
          <a:prstGeom prst="roundRect">
            <a:avLst>
              <a:gd fmla="val 4990" name="adj"/>
            </a:avLst>
          </a:prstGeom>
          <a:noFill/>
          <a:ln>
            <a:noFill/>
          </a:ln>
        </p:spPr>
      </p:pic>
      <p:grpSp>
        <p:nvGrpSpPr>
          <p:cNvPr id="2000" name="Google Shape;2000;p48"/>
          <p:cNvGrpSpPr/>
          <p:nvPr/>
        </p:nvGrpSpPr>
        <p:grpSpPr>
          <a:xfrm rot="5400000">
            <a:off x="2227764" y="1596863"/>
            <a:ext cx="2594735" cy="1849840"/>
            <a:chOff x="1352398" y="1679600"/>
            <a:chExt cx="3640200" cy="2281500"/>
          </a:xfrm>
        </p:grpSpPr>
        <p:sp>
          <p:nvSpPr>
            <p:cNvPr id="2001" name="Google Shape;2001;p48"/>
            <p:cNvSpPr/>
            <p:nvPr/>
          </p:nvSpPr>
          <p:spPr>
            <a:xfrm>
              <a:off x="1352398" y="1679600"/>
              <a:ext cx="3640200" cy="2281500"/>
            </a:xfrm>
            <a:prstGeom prst="roundRect">
              <a:avLst>
                <a:gd fmla="val 7837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2002" name="Google Shape;2002;p48"/>
            <p:cNvSpPr/>
            <p:nvPr/>
          </p:nvSpPr>
          <p:spPr>
            <a:xfrm>
              <a:off x="4702674" y="2745262"/>
              <a:ext cx="150000" cy="150000"/>
            </a:xfrm>
            <a:prstGeom prst="ellipse">
              <a:avLst/>
            </a:prstGeom>
            <a:solidFill>
              <a:srgbClr val="D5C6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</p:grpSp>
      <p:pic>
        <p:nvPicPr>
          <p:cNvPr id="2003" name="Google Shape;2003;p48"/>
          <p:cNvPicPr preferRelativeResize="0"/>
          <p:nvPr/>
        </p:nvPicPr>
        <p:blipFill rotWithShape="1">
          <a:blip r:embed="rId3">
            <a:alphaModFix/>
          </a:blip>
          <a:srcRect b="0" l="5838" r="5838" t="0"/>
          <a:stretch/>
        </p:blipFill>
        <p:spPr>
          <a:xfrm rot="5400000">
            <a:off x="2400123" y="1623543"/>
            <a:ext cx="2246700" cy="1627800"/>
          </a:xfrm>
          <a:prstGeom prst="roundRect">
            <a:avLst>
              <a:gd fmla="val 4990" name="adj"/>
            </a:avLst>
          </a:prstGeom>
          <a:noFill/>
          <a:ln>
            <a:noFill/>
          </a:ln>
        </p:spPr>
      </p:pic>
      <p:grpSp>
        <p:nvGrpSpPr>
          <p:cNvPr id="2004" name="Google Shape;2004;p48"/>
          <p:cNvGrpSpPr/>
          <p:nvPr/>
        </p:nvGrpSpPr>
        <p:grpSpPr>
          <a:xfrm rot="5400000">
            <a:off x="-59899" y="1596863"/>
            <a:ext cx="2594735" cy="1849840"/>
            <a:chOff x="1352398" y="1679600"/>
            <a:chExt cx="3640200" cy="2281500"/>
          </a:xfrm>
        </p:grpSpPr>
        <p:sp>
          <p:nvSpPr>
            <p:cNvPr id="2005" name="Google Shape;2005;p48"/>
            <p:cNvSpPr/>
            <p:nvPr/>
          </p:nvSpPr>
          <p:spPr>
            <a:xfrm>
              <a:off x="1352398" y="1679600"/>
              <a:ext cx="3640200" cy="2281500"/>
            </a:xfrm>
            <a:prstGeom prst="roundRect">
              <a:avLst>
                <a:gd fmla="val 783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lt2"/>
                </a:highlight>
              </a:endParaRPr>
            </a:p>
          </p:txBody>
        </p:sp>
        <p:sp>
          <p:nvSpPr>
            <p:cNvPr id="2006" name="Google Shape;2006;p48"/>
            <p:cNvSpPr/>
            <p:nvPr/>
          </p:nvSpPr>
          <p:spPr>
            <a:xfrm>
              <a:off x="4702674" y="2745262"/>
              <a:ext cx="150000" cy="150000"/>
            </a:xfrm>
            <a:prstGeom prst="ellipse">
              <a:avLst/>
            </a:prstGeom>
            <a:solidFill>
              <a:srgbClr val="D5C6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</p:grpSp>
      <p:pic>
        <p:nvPicPr>
          <p:cNvPr id="2007" name="Google Shape;2007;p48"/>
          <p:cNvPicPr preferRelativeResize="0"/>
          <p:nvPr/>
        </p:nvPicPr>
        <p:blipFill rotWithShape="1">
          <a:blip r:embed="rId3">
            <a:alphaModFix/>
          </a:blip>
          <a:srcRect b="0" l="5838" r="5838" t="0"/>
          <a:stretch/>
        </p:blipFill>
        <p:spPr>
          <a:xfrm rot="5400000">
            <a:off x="114123" y="1623543"/>
            <a:ext cx="2246700" cy="1627800"/>
          </a:xfrm>
          <a:prstGeom prst="roundRect">
            <a:avLst>
              <a:gd fmla="val 4990" name="adj"/>
            </a:avLst>
          </a:prstGeom>
          <a:noFill/>
          <a:ln>
            <a:noFill/>
          </a:ln>
        </p:spPr>
      </p:pic>
      <p:pic>
        <p:nvPicPr>
          <p:cNvPr id="2008" name="Google Shape;2008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475" y="1317388"/>
            <a:ext cx="1674000" cy="2240100"/>
          </a:xfrm>
          <a:prstGeom prst="roundRect">
            <a:avLst>
              <a:gd fmla="val 4936" name="adj"/>
            </a:avLst>
          </a:prstGeom>
          <a:noFill/>
          <a:ln>
            <a:noFill/>
          </a:ln>
        </p:spPr>
      </p:pic>
      <p:grpSp>
        <p:nvGrpSpPr>
          <p:cNvPr id="2009" name="Google Shape;2009;p48"/>
          <p:cNvGrpSpPr/>
          <p:nvPr/>
        </p:nvGrpSpPr>
        <p:grpSpPr>
          <a:xfrm rot="5400000">
            <a:off x="6645701" y="1596863"/>
            <a:ext cx="2594735" cy="1849840"/>
            <a:chOff x="1352398" y="1679600"/>
            <a:chExt cx="3640200" cy="2281500"/>
          </a:xfrm>
        </p:grpSpPr>
        <p:sp>
          <p:nvSpPr>
            <p:cNvPr id="2010" name="Google Shape;2010;p48"/>
            <p:cNvSpPr/>
            <p:nvPr/>
          </p:nvSpPr>
          <p:spPr>
            <a:xfrm>
              <a:off x="1352398" y="1679600"/>
              <a:ext cx="3640200" cy="2281500"/>
            </a:xfrm>
            <a:prstGeom prst="roundRect">
              <a:avLst>
                <a:gd fmla="val 7837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2011" name="Google Shape;2011;p48"/>
            <p:cNvSpPr/>
            <p:nvPr/>
          </p:nvSpPr>
          <p:spPr>
            <a:xfrm>
              <a:off x="4702674" y="2745262"/>
              <a:ext cx="150000" cy="150000"/>
            </a:xfrm>
            <a:prstGeom prst="ellipse">
              <a:avLst/>
            </a:prstGeom>
            <a:solidFill>
              <a:srgbClr val="D5C6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</p:grpSp>
      <p:pic>
        <p:nvPicPr>
          <p:cNvPr id="2012" name="Google Shape;2012;p48"/>
          <p:cNvPicPr preferRelativeResize="0"/>
          <p:nvPr/>
        </p:nvPicPr>
        <p:blipFill rotWithShape="1">
          <a:blip r:embed="rId3">
            <a:alphaModFix/>
          </a:blip>
          <a:srcRect b="0" l="5838" r="5838" t="0"/>
          <a:stretch/>
        </p:blipFill>
        <p:spPr>
          <a:xfrm rot="5400000">
            <a:off x="6842198" y="1623543"/>
            <a:ext cx="2246700" cy="1627800"/>
          </a:xfrm>
          <a:prstGeom prst="roundRect">
            <a:avLst>
              <a:gd fmla="val 4990" name="adj"/>
            </a:avLst>
          </a:prstGeom>
          <a:noFill/>
          <a:ln>
            <a:noFill/>
          </a:ln>
        </p:spPr>
      </p:pic>
      <p:sp>
        <p:nvSpPr>
          <p:cNvPr id="2013" name="Google Shape;2013;p48"/>
          <p:cNvSpPr txBox="1"/>
          <p:nvPr/>
        </p:nvSpPr>
        <p:spPr>
          <a:xfrm>
            <a:off x="2263350" y="2613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КОМАНДА</a:t>
            </a:r>
            <a:endParaRPr b="1" sz="3000">
              <a:solidFill>
                <a:srgbClr val="21212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014" name="Google Shape;2014;p48"/>
          <p:cNvPicPr preferRelativeResize="0"/>
          <p:nvPr/>
        </p:nvPicPr>
        <p:blipFill rotWithShape="1">
          <a:blip r:embed="rId5">
            <a:alphaModFix/>
          </a:blip>
          <a:srcRect b="17352" l="34791" r="34353" t="20827"/>
          <a:stretch/>
        </p:blipFill>
        <p:spPr>
          <a:xfrm>
            <a:off x="2688125" y="1317388"/>
            <a:ext cx="1674000" cy="2240100"/>
          </a:xfrm>
          <a:prstGeom prst="roundRect">
            <a:avLst>
              <a:gd fmla="val 7960" name="adj"/>
            </a:avLst>
          </a:prstGeom>
          <a:noFill/>
          <a:ln>
            <a:noFill/>
          </a:ln>
        </p:spPr>
      </p:pic>
      <p:pic>
        <p:nvPicPr>
          <p:cNvPr id="2015" name="Google Shape;2015;p48"/>
          <p:cNvPicPr preferRelativeResize="0"/>
          <p:nvPr/>
        </p:nvPicPr>
        <p:blipFill rotWithShape="1">
          <a:blip r:embed="rId6">
            <a:alphaModFix/>
          </a:blip>
          <a:srcRect b="0" l="12202" r="12194" t="0"/>
          <a:stretch/>
        </p:blipFill>
        <p:spPr>
          <a:xfrm>
            <a:off x="7088650" y="1319350"/>
            <a:ext cx="1690800" cy="2236200"/>
          </a:xfrm>
          <a:prstGeom prst="roundRect">
            <a:avLst>
              <a:gd fmla="val 8873" name="adj"/>
            </a:avLst>
          </a:prstGeom>
          <a:noFill/>
          <a:ln>
            <a:noFill/>
          </a:ln>
        </p:spPr>
      </p:pic>
      <p:pic>
        <p:nvPicPr>
          <p:cNvPr id="2016" name="Google Shape;2016;p48"/>
          <p:cNvPicPr preferRelativeResize="0"/>
          <p:nvPr/>
        </p:nvPicPr>
        <p:blipFill rotWithShape="1">
          <a:blip r:embed="rId7">
            <a:alphaModFix/>
          </a:blip>
          <a:srcRect b="0" l="4461" r="0" t="0"/>
          <a:stretch/>
        </p:blipFill>
        <p:spPr>
          <a:xfrm>
            <a:off x="4887863" y="1311250"/>
            <a:ext cx="1690800" cy="2252400"/>
          </a:xfrm>
          <a:prstGeom prst="roundRect">
            <a:avLst>
              <a:gd fmla="val 7927" name="adj"/>
            </a:avLst>
          </a:prstGeom>
          <a:noFill/>
          <a:ln>
            <a:noFill/>
          </a:ln>
        </p:spPr>
      </p:pic>
      <p:pic>
        <p:nvPicPr>
          <p:cNvPr id="2017" name="Google Shape;2017;p4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2" name="Google Shape;2022;p49"/>
          <p:cNvGrpSpPr/>
          <p:nvPr/>
        </p:nvGrpSpPr>
        <p:grpSpPr>
          <a:xfrm flipH="1">
            <a:off x="7344669" y="407625"/>
            <a:ext cx="686785" cy="1018631"/>
            <a:chOff x="2555275" y="-128125"/>
            <a:chExt cx="686785" cy="1018631"/>
          </a:xfrm>
        </p:grpSpPr>
        <p:sp>
          <p:nvSpPr>
            <p:cNvPr id="2023" name="Google Shape;2023;p49"/>
            <p:cNvSpPr/>
            <p:nvPr/>
          </p:nvSpPr>
          <p:spPr>
            <a:xfrm>
              <a:off x="2590991" y="242720"/>
              <a:ext cx="577971" cy="647786"/>
            </a:xfrm>
            <a:custGeom>
              <a:rect b="b" l="l" r="r" t="t"/>
              <a:pathLst>
                <a:path extrusionOk="0" h="12823" w="11441">
                  <a:moveTo>
                    <a:pt x="5143" y="866"/>
                  </a:moveTo>
                  <a:cubicBezTo>
                    <a:pt x="6512" y="866"/>
                    <a:pt x="7901" y="1349"/>
                    <a:pt x="9156" y="1841"/>
                  </a:cubicBezTo>
                  <a:cubicBezTo>
                    <a:pt x="9586" y="2009"/>
                    <a:pt x="10065" y="2180"/>
                    <a:pt x="10237" y="2649"/>
                  </a:cubicBezTo>
                  <a:cubicBezTo>
                    <a:pt x="10414" y="3134"/>
                    <a:pt x="10332" y="3765"/>
                    <a:pt x="10325" y="4271"/>
                  </a:cubicBezTo>
                  <a:cubicBezTo>
                    <a:pt x="10306" y="5438"/>
                    <a:pt x="10207" y="6607"/>
                    <a:pt x="9911" y="7740"/>
                  </a:cubicBezTo>
                  <a:cubicBezTo>
                    <a:pt x="9622" y="8848"/>
                    <a:pt x="9132" y="9919"/>
                    <a:pt x="8334" y="10754"/>
                  </a:cubicBezTo>
                  <a:cubicBezTo>
                    <a:pt x="7590" y="11535"/>
                    <a:pt x="6617" y="11950"/>
                    <a:pt x="5541" y="11950"/>
                  </a:cubicBezTo>
                  <a:cubicBezTo>
                    <a:pt x="5531" y="11950"/>
                    <a:pt x="5522" y="11950"/>
                    <a:pt x="5513" y="11950"/>
                  </a:cubicBezTo>
                  <a:cubicBezTo>
                    <a:pt x="3978" y="11940"/>
                    <a:pt x="1995" y="11043"/>
                    <a:pt x="1545" y="9438"/>
                  </a:cubicBezTo>
                  <a:cubicBezTo>
                    <a:pt x="1457" y="9124"/>
                    <a:pt x="1442" y="8792"/>
                    <a:pt x="1431" y="8464"/>
                  </a:cubicBezTo>
                  <a:cubicBezTo>
                    <a:pt x="1373" y="6617"/>
                    <a:pt x="1275" y="4567"/>
                    <a:pt x="2084" y="2853"/>
                  </a:cubicBezTo>
                  <a:cubicBezTo>
                    <a:pt x="2643" y="1667"/>
                    <a:pt x="3621" y="910"/>
                    <a:pt x="4960" y="869"/>
                  </a:cubicBezTo>
                  <a:cubicBezTo>
                    <a:pt x="5021" y="867"/>
                    <a:pt x="5082" y="866"/>
                    <a:pt x="5143" y="866"/>
                  </a:cubicBezTo>
                  <a:close/>
                  <a:moveTo>
                    <a:pt x="5239" y="1"/>
                  </a:moveTo>
                  <a:cubicBezTo>
                    <a:pt x="2998" y="1"/>
                    <a:pt x="1442" y="1492"/>
                    <a:pt x="852" y="3724"/>
                  </a:cubicBezTo>
                  <a:cubicBezTo>
                    <a:pt x="356" y="5607"/>
                    <a:pt x="1" y="8375"/>
                    <a:pt x="852" y="10200"/>
                  </a:cubicBezTo>
                  <a:cubicBezTo>
                    <a:pt x="1510" y="11608"/>
                    <a:pt x="3133" y="12503"/>
                    <a:pt x="4618" y="12747"/>
                  </a:cubicBezTo>
                  <a:cubicBezTo>
                    <a:pt x="4922" y="12797"/>
                    <a:pt x="5231" y="12823"/>
                    <a:pt x="5540" y="12823"/>
                  </a:cubicBezTo>
                  <a:cubicBezTo>
                    <a:pt x="6467" y="12823"/>
                    <a:pt x="7390" y="12587"/>
                    <a:pt x="8165" y="12054"/>
                  </a:cubicBezTo>
                  <a:cubicBezTo>
                    <a:pt x="9263" y="11301"/>
                    <a:pt x="10007" y="10121"/>
                    <a:pt x="10469" y="8891"/>
                  </a:cubicBezTo>
                  <a:cubicBezTo>
                    <a:pt x="10953" y="7610"/>
                    <a:pt x="11130" y="6220"/>
                    <a:pt x="11188" y="4858"/>
                  </a:cubicBezTo>
                  <a:lnTo>
                    <a:pt x="11186" y="4858"/>
                  </a:lnTo>
                  <a:cubicBezTo>
                    <a:pt x="11235" y="3720"/>
                    <a:pt x="11440" y="2237"/>
                    <a:pt x="10393" y="1476"/>
                  </a:cubicBezTo>
                  <a:cubicBezTo>
                    <a:pt x="9803" y="1048"/>
                    <a:pt x="9005" y="831"/>
                    <a:pt x="8319" y="606"/>
                  </a:cubicBezTo>
                  <a:cubicBezTo>
                    <a:pt x="7537" y="349"/>
                    <a:pt x="6738" y="149"/>
                    <a:pt x="5920" y="45"/>
                  </a:cubicBezTo>
                  <a:cubicBezTo>
                    <a:pt x="5686" y="15"/>
                    <a:pt x="5459" y="1"/>
                    <a:pt x="52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49"/>
            <p:cNvSpPr/>
            <p:nvPr/>
          </p:nvSpPr>
          <p:spPr>
            <a:xfrm>
              <a:off x="2555275" y="-128125"/>
              <a:ext cx="686785" cy="604543"/>
            </a:xfrm>
            <a:custGeom>
              <a:rect b="b" l="l" r="r" t="t"/>
              <a:pathLst>
                <a:path extrusionOk="0" h="11967" w="13595">
                  <a:moveTo>
                    <a:pt x="4691" y="934"/>
                  </a:moveTo>
                  <a:cubicBezTo>
                    <a:pt x="5012" y="934"/>
                    <a:pt x="5328" y="1005"/>
                    <a:pt x="5641" y="1079"/>
                  </a:cubicBezTo>
                  <a:cubicBezTo>
                    <a:pt x="7439" y="1506"/>
                    <a:pt x="9443" y="1947"/>
                    <a:pt x="10888" y="3177"/>
                  </a:cubicBezTo>
                  <a:cubicBezTo>
                    <a:pt x="11885" y="4025"/>
                    <a:pt x="12359" y="5168"/>
                    <a:pt x="12051" y="6471"/>
                  </a:cubicBezTo>
                  <a:cubicBezTo>
                    <a:pt x="11722" y="7860"/>
                    <a:pt x="10853" y="9135"/>
                    <a:pt x="10015" y="10267"/>
                  </a:cubicBezTo>
                  <a:cubicBezTo>
                    <a:pt x="9740" y="10638"/>
                    <a:pt x="9449" y="11055"/>
                    <a:pt x="8953" y="11098"/>
                  </a:cubicBezTo>
                  <a:cubicBezTo>
                    <a:pt x="8909" y="11102"/>
                    <a:pt x="8866" y="11104"/>
                    <a:pt x="8821" y="11104"/>
                  </a:cubicBezTo>
                  <a:cubicBezTo>
                    <a:pt x="8340" y="11104"/>
                    <a:pt x="7809" y="10887"/>
                    <a:pt x="7363" y="10759"/>
                  </a:cubicBezTo>
                  <a:cubicBezTo>
                    <a:pt x="6243" y="10436"/>
                    <a:pt x="5139" y="10035"/>
                    <a:pt x="4123" y="9453"/>
                  </a:cubicBezTo>
                  <a:cubicBezTo>
                    <a:pt x="3129" y="8885"/>
                    <a:pt x="2224" y="8132"/>
                    <a:pt x="1626" y="7143"/>
                  </a:cubicBezTo>
                  <a:cubicBezTo>
                    <a:pt x="1063" y="6213"/>
                    <a:pt x="918" y="5156"/>
                    <a:pt x="1210" y="4107"/>
                  </a:cubicBezTo>
                  <a:cubicBezTo>
                    <a:pt x="1620" y="2628"/>
                    <a:pt x="3005" y="949"/>
                    <a:pt x="4672" y="934"/>
                  </a:cubicBezTo>
                  <a:cubicBezTo>
                    <a:pt x="4678" y="934"/>
                    <a:pt x="4684" y="934"/>
                    <a:pt x="4691" y="934"/>
                  </a:cubicBezTo>
                  <a:close/>
                  <a:moveTo>
                    <a:pt x="4928" y="1"/>
                  </a:moveTo>
                  <a:cubicBezTo>
                    <a:pt x="4650" y="1"/>
                    <a:pt x="4378" y="22"/>
                    <a:pt x="4117" y="67"/>
                  </a:cubicBezTo>
                  <a:cubicBezTo>
                    <a:pt x="2585" y="333"/>
                    <a:pt x="1298" y="1666"/>
                    <a:pt x="675" y="3035"/>
                  </a:cubicBezTo>
                  <a:cubicBezTo>
                    <a:pt x="162" y="4159"/>
                    <a:pt x="1" y="5458"/>
                    <a:pt x="415" y="6640"/>
                  </a:cubicBezTo>
                  <a:cubicBezTo>
                    <a:pt x="856" y="7897"/>
                    <a:pt x="1802" y="8924"/>
                    <a:pt x="2866" y="9692"/>
                  </a:cubicBezTo>
                  <a:cubicBezTo>
                    <a:pt x="3977" y="10492"/>
                    <a:pt x="5272" y="11026"/>
                    <a:pt x="6570" y="11439"/>
                  </a:cubicBezTo>
                  <a:cubicBezTo>
                    <a:pt x="7253" y="11655"/>
                    <a:pt x="8052" y="11966"/>
                    <a:pt x="8801" y="11966"/>
                  </a:cubicBezTo>
                  <a:cubicBezTo>
                    <a:pt x="9244" y="11966"/>
                    <a:pt x="9669" y="11858"/>
                    <a:pt x="10043" y="11556"/>
                  </a:cubicBezTo>
                  <a:cubicBezTo>
                    <a:pt x="10612" y="11098"/>
                    <a:pt x="11029" y="10384"/>
                    <a:pt x="11426" y="9782"/>
                  </a:cubicBezTo>
                  <a:cubicBezTo>
                    <a:pt x="11879" y="9094"/>
                    <a:pt x="12281" y="8376"/>
                    <a:pt x="12595" y="7612"/>
                  </a:cubicBezTo>
                  <a:cubicBezTo>
                    <a:pt x="13595" y="5184"/>
                    <a:pt x="12566" y="3025"/>
                    <a:pt x="10368" y="1760"/>
                  </a:cubicBezTo>
                  <a:cubicBezTo>
                    <a:pt x="8903" y="915"/>
                    <a:pt x="6765" y="1"/>
                    <a:pt x="49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25" name="Google Shape;2025;p49"/>
          <p:cNvSpPr/>
          <p:nvPr/>
        </p:nvSpPr>
        <p:spPr>
          <a:xfrm flipH="1" rot="4773718">
            <a:off x="8703305" y="3639991"/>
            <a:ext cx="219" cy="1021"/>
          </a:xfrm>
          <a:custGeom>
            <a:rect b="b" l="l" r="r" t="t"/>
            <a:pathLst>
              <a:path extrusionOk="0" h="14" w="3">
                <a:moveTo>
                  <a:pt x="0" y="0"/>
                </a:moveTo>
                <a:lnTo>
                  <a:pt x="0" y="2"/>
                </a:lnTo>
                <a:cubicBezTo>
                  <a:pt x="2" y="5"/>
                  <a:pt x="2" y="8"/>
                  <a:pt x="2" y="11"/>
                </a:cubicBezTo>
                <a:cubicBezTo>
                  <a:pt x="2" y="11"/>
                  <a:pt x="3" y="12"/>
                  <a:pt x="3" y="12"/>
                </a:cubicBezTo>
                <a:lnTo>
                  <a:pt x="3" y="12"/>
                </a:lnTo>
                <a:cubicBezTo>
                  <a:pt x="3" y="9"/>
                  <a:pt x="2" y="6"/>
                  <a:pt x="2" y="2"/>
                </a:cubicBezTo>
                <a:cubicBezTo>
                  <a:pt x="2" y="2"/>
                  <a:pt x="0" y="0"/>
                  <a:pt x="0" y="0"/>
                </a:cubicBezTo>
                <a:close/>
                <a:moveTo>
                  <a:pt x="3" y="12"/>
                </a:moveTo>
                <a:cubicBezTo>
                  <a:pt x="3" y="12"/>
                  <a:pt x="3" y="13"/>
                  <a:pt x="3" y="13"/>
                </a:cubicBezTo>
                <a:cubicBezTo>
                  <a:pt x="3" y="13"/>
                  <a:pt x="3" y="13"/>
                  <a:pt x="3" y="12"/>
                </a:cubicBezTo>
                <a:cubicBezTo>
                  <a:pt x="3" y="12"/>
                  <a:pt x="3" y="12"/>
                  <a:pt x="3" y="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6" name="Google Shape;2026;p49"/>
          <p:cNvSpPr/>
          <p:nvPr/>
        </p:nvSpPr>
        <p:spPr>
          <a:xfrm flipH="1" rot="4773718">
            <a:off x="8629409" y="3562856"/>
            <a:ext cx="156182" cy="157422"/>
          </a:xfrm>
          <a:custGeom>
            <a:rect b="b" l="l" r="r" t="t"/>
            <a:pathLst>
              <a:path extrusionOk="0" h="2159" w="2142">
                <a:moveTo>
                  <a:pt x="1089" y="0"/>
                </a:moveTo>
                <a:cubicBezTo>
                  <a:pt x="1008" y="0"/>
                  <a:pt x="927" y="10"/>
                  <a:pt x="847" y="30"/>
                </a:cubicBezTo>
                <a:cubicBezTo>
                  <a:pt x="417" y="137"/>
                  <a:pt x="135" y="504"/>
                  <a:pt x="67" y="929"/>
                </a:cubicBezTo>
                <a:cubicBezTo>
                  <a:pt x="0" y="1340"/>
                  <a:pt x="210" y="1740"/>
                  <a:pt x="541" y="1974"/>
                </a:cubicBezTo>
                <a:cubicBezTo>
                  <a:pt x="700" y="2084"/>
                  <a:pt x="904" y="2154"/>
                  <a:pt x="1097" y="2159"/>
                </a:cubicBezTo>
                <a:cubicBezTo>
                  <a:pt x="1103" y="2159"/>
                  <a:pt x="1109" y="2159"/>
                  <a:pt x="1116" y="2159"/>
                </a:cubicBezTo>
                <a:cubicBezTo>
                  <a:pt x="1336" y="2159"/>
                  <a:pt x="1535" y="2084"/>
                  <a:pt x="1709" y="1949"/>
                </a:cubicBezTo>
                <a:cubicBezTo>
                  <a:pt x="1986" y="1734"/>
                  <a:pt x="2142" y="1336"/>
                  <a:pt x="2067" y="988"/>
                </a:cubicBezTo>
                <a:cubicBezTo>
                  <a:pt x="2077" y="808"/>
                  <a:pt x="2038" y="625"/>
                  <a:pt x="1938" y="465"/>
                </a:cubicBezTo>
                <a:cubicBezTo>
                  <a:pt x="1754" y="173"/>
                  <a:pt x="1427" y="0"/>
                  <a:pt x="108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27" name="Google Shape;2027;p49"/>
          <p:cNvGrpSpPr/>
          <p:nvPr/>
        </p:nvGrpSpPr>
        <p:grpSpPr>
          <a:xfrm>
            <a:off x="7421310" y="3389113"/>
            <a:ext cx="1827344" cy="2166512"/>
            <a:chOff x="7421310" y="3389113"/>
            <a:chExt cx="1827344" cy="2166512"/>
          </a:xfrm>
        </p:grpSpPr>
        <p:sp>
          <p:nvSpPr>
            <p:cNvPr id="2028" name="Google Shape;2028;p49"/>
            <p:cNvSpPr/>
            <p:nvPr/>
          </p:nvSpPr>
          <p:spPr>
            <a:xfrm flipH="1" rot="4773718">
              <a:off x="8853268" y="3452328"/>
              <a:ext cx="156474" cy="163838"/>
            </a:xfrm>
            <a:custGeom>
              <a:rect b="b" l="l" r="r" t="t"/>
              <a:pathLst>
                <a:path extrusionOk="0" h="2247" w="2146">
                  <a:moveTo>
                    <a:pt x="992" y="1"/>
                  </a:moveTo>
                  <a:cubicBezTo>
                    <a:pt x="925" y="1"/>
                    <a:pt x="857" y="7"/>
                    <a:pt x="789" y="21"/>
                  </a:cubicBezTo>
                  <a:cubicBezTo>
                    <a:pt x="371" y="104"/>
                    <a:pt x="56" y="482"/>
                    <a:pt x="20" y="902"/>
                  </a:cubicBezTo>
                  <a:cubicBezTo>
                    <a:pt x="0" y="1143"/>
                    <a:pt x="94" y="1370"/>
                    <a:pt x="251" y="1541"/>
                  </a:cubicBezTo>
                  <a:lnTo>
                    <a:pt x="250" y="1541"/>
                  </a:lnTo>
                  <a:cubicBezTo>
                    <a:pt x="318" y="1827"/>
                    <a:pt x="520" y="2074"/>
                    <a:pt x="794" y="2189"/>
                  </a:cubicBezTo>
                  <a:cubicBezTo>
                    <a:pt x="887" y="2228"/>
                    <a:pt x="987" y="2246"/>
                    <a:pt x="1089" y="2246"/>
                  </a:cubicBezTo>
                  <a:cubicBezTo>
                    <a:pt x="1243" y="2246"/>
                    <a:pt x="1399" y="2204"/>
                    <a:pt x="1535" y="2130"/>
                  </a:cubicBezTo>
                  <a:cubicBezTo>
                    <a:pt x="1558" y="2134"/>
                    <a:pt x="1581" y="2136"/>
                    <a:pt x="1604" y="2136"/>
                  </a:cubicBezTo>
                  <a:cubicBezTo>
                    <a:pt x="1727" y="2136"/>
                    <a:pt x="1843" y="2074"/>
                    <a:pt x="1926" y="1964"/>
                  </a:cubicBezTo>
                  <a:cubicBezTo>
                    <a:pt x="2115" y="1713"/>
                    <a:pt x="2146" y="1357"/>
                    <a:pt x="2043" y="1058"/>
                  </a:cubicBezTo>
                  <a:cubicBezTo>
                    <a:pt x="2065" y="860"/>
                    <a:pt x="2010" y="651"/>
                    <a:pt x="1899" y="489"/>
                  </a:cubicBezTo>
                  <a:cubicBezTo>
                    <a:pt x="1694" y="187"/>
                    <a:pt x="1352" y="1"/>
                    <a:pt x="9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9" name="Google Shape;2029;p49"/>
            <p:cNvSpPr/>
            <p:nvPr/>
          </p:nvSpPr>
          <p:spPr>
            <a:xfrm flipH="1" rot="4773718">
              <a:off x="8683470" y="3639120"/>
              <a:ext cx="583" cy="292"/>
            </a:xfrm>
            <a:custGeom>
              <a:rect b="b" l="l" r="r" t="t"/>
              <a:pathLst>
                <a:path extrusionOk="0" h="4" w="8">
                  <a:moveTo>
                    <a:pt x="8" y="0"/>
                  </a:moveTo>
                  <a:cubicBezTo>
                    <a:pt x="8" y="0"/>
                    <a:pt x="6" y="0"/>
                    <a:pt x="3" y="2"/>
                  </a:cubicBezTo>
                  <a:cubicBezTo>
                    <a:pt x="2" y="2"/>
                    <a:pt x="2" y="2"/>
                    <a:pt x="1" y="3"/>
                  </a:cubicBezTo>
                  <a:cubicBezTo>
                    <a:pt x="2" y="2"/>
                    <a:pt x="5" y="2"/>
                    <a:pt x="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0" name="Google Shape;2030;p49"/>
            <p:cNvSpPr/>
            <p:nvPr/>
          </p:nvSpPr>
          <p:spPr>
            <a:xfrm flipH="1" rot="4773718">
              <a:off x="8368372" y="3702782"/>
              <a:ext cx="187389" cy="162234"/>
            </a:xfrm>
            <a:custGeom>
              <a:rect b="b" l="l" r="r" t="t"/>
              <a:pathLst>
                <a:path extrusionOk="0" h="2225" w="2570">
                  <a:moveTo>
                    <a:pt x="1383" y="1"/>
                  </a:moveTo>
                  <a:cubicBezTo>
                    <a:pt x="1315" y="1"/>
                    <a:pt x="1247" y="7"/>
                    <a:pt x="1178" y="18"/>
                  </a:cubicBezTo>
                  <a:cubicBezTo>
                    <a:pt x="869" y="70"/>
                    <a:pt x="592" y="256"/>
                    <a:pt x="412" y="507"/>
                  </a:cubicBezTo>
                  <a:cubicBezTo>
                    <a:pt x="1" y="1079"/>
                    <a:pt x="314" y="1966"/>
                    <a:pt x="976" y="2180"/>
                  </a:cubicBezTo>
                  <a:cubicBezTo>
                    <a:pt x="1071" y="2210"/>
                    <a:pt x="1168" y="2225"/>
                    <a:pt x="1263" y="2225"/>
                  </a:cubicBezTo>
                  <a:cubicBezTo>
                    <a:pt x="1496" y="2225"/>
                    <a:pt x="1724" y="2141"/>
                    <a:pt x="1917" y="2004"/>
                  </a:cubicBezTo>
                  <a:cubicBezTo>
                    <a:pt x="1977" y="1989"/>
                    <a:pt x="2037" y="1965"/>
                    <a:pt x="2090" y="1921"/>
                  </a:cubicBezTo>
                  <a:cubicBezTo>
                    <a:pt x="2566" y="1533"/>
                    <a:pt x="2569" y="699"/>
                    <a:pt x="2122" y="287"/>
                  </a:cubicBezTo>
                  <a:cubicBezTo>
                    <a:pt x="1914" y="95"/>
                    <a:pt x="1656" y="1"/>
                    <a:pt x="13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1" name="Google Shape;2031;p49"/>
            <p:cNvSpPr/>
            <p:nvPr/>
          </p:nvSpPr>
          <p:spPr>
            <a:xfrm flipH="1" rot="4773718">
              <a:off x="8153642" y="3915009"/>
              <a:ext cx="122423" cy="121037"/>
            </a:xfrm>
            <a:custGeom>
              <a:rect b="b" l="l" r="r" t="t"/>
              <a:pathLst>
                <a:path extrusionOk="0" h="1660" w="1679">
                  <a:moveTo>
                    <a:pt x="836" y="0"/>
                  </a:moveTo>
                  <a:cubicBezTo>
                    <a:pt x="627" y="0"/>
                    <a:pt x="425" y="77"/>
                    <a:pt x="266" y="214"/>
                  </a:cubicBezTo>
                  <a:cubicBezTo>
                    <a:pt x="169" y="296"/>
                    <a:pt x="104" y="403"/>
                    <a:pt x="57" y="518"/>
                  </a:cubicBezTo>
                  <a:cubicBezTo>
                    <a:pt x="19" y="606"/>
                    <a:pt x="0" y="706"/>
                    <a:pt x="0" y="801"/>
                  </a:cubicBezTo>
                  <a:cubicBezTo>
                    <a:pt x="0" y="1026"/>
                    <a:pt x="78" y="1251"/>
                    <a:pt x="236" y="1417"/>
                  </a:cubicBezTo>
                  <a:lnTo>
                    <a:pt x="234" y="1417"/>
                  </a:lnTo>
                  <a:cubicBezTo>
                    <a:pt x="322" y="1508"/>
                    <a:pt x="423" y="1571"/>
                    <a:pt x="540" y="1616"/>
                  </a:cubicBezTo>
                  <a:cubicBezTo>
                    <a:pt x="598" y="1638"/>
                    <a:pt x="660" y="1646"/>
                    <a:pt x="719" y="1655"/>
                  </a:cubicBezTo>
                  <a:cubicBezTo>
                    <a:pt x="739" y="1658"/>
                    <a:pt x="760" y="1660"/>
                    <a:pt x="780" y="1660"/>
                  </a:cubicBezTo>
                  <a:cubicBezTo>
                    <a:pt x="794" y="1660"/>
                    <a:pt x="809" y="1659"/>
                    <a:pt x="823" y="1658"/>
                  </a:cubicBezTo>
                  <a:cubicBezTo>
                    <a:pt x="951" y="1649"/>
                    <a:pt x="1064" y="1629"/>
                    <a:pt x="1181" y="1568"/>
                  </a:cubicBezTo>
                  <a:cubicBezTo>
                    <a:pt x="1191" y="1563"/>
                    <a:pt x="1198" y="1554"/>
                    <a:pt x="1208" y="1548"/>
                  </a:cubicBezTo>
                  <a:cubicBezTo>
                    <a:pt x="1270" y="1532"/>
                    <a:pt x="1329" y="1508"/>
                    <a:pt x="1383" y="1465"/>
                  </a:cubicBezTo>
                  <a:cubicBezTo>
                    <a:pt x="1429" y="1424"/>
                    <a:pt x="1468" y="1375"/>
                    <a:pt x="1504" y="1327"/>
                  </a:cubicBezTo>
                  <a:cubicBezTo>
                    <a:pt x="1526" y="1300"/>
                    <a:pt x="1543" y="1271"/>
                    <a:pt x="1559" y="1239"/>
                  </a:cubicBezTo>
                  <a:cubicBezTo>
                    <a:pt x="1615" y="1124"/>
                    <a:pt x="1650" y="1017"/>
                    <a:pt x="1660" y="887"/>
                  </a:cubicBezTo>
                  <a:cubicBezTo>
                    <a:pt x="1679" y="664"/>
                    <a:pt x="1601" y="443"/>
                    <a:pt x="1458" y="271"/>
                  </a:cubicBezTo>
                  <a:cubicBezTo>
                    <a:pt x="1319" y="104"/>
                    <a:pt x="1093" y="12"/>
                    <a:pt x="879" y="1"/>
                  </a:cubicBezTo>
                  <a:cubicBezTo>
                    <a:pt x="865" y="1"/>
                    <a:pt x="850" y="0"/>
                    <a:pt x="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2" name="Google Shape;2032;p49"/>
            <p:cNvSpPr/>
            <p:nvPr/>
          </p:nvSpPr>
          <p:spPr>
            <a:xfrm flipH="1" rot="4773718">
              <a:off x="7905901" y="4083260"/>
              <a:ext cx="142839" cy="153776"/>
            </a:xfrm>
            <a:custGeom>
              <a:rect b="b" l="l" r="r" t="t"/>
              <a:pathLst>
                <a:path extrusionOk="0" h="2109" w="1959">
                  <a:moveTo>
                    <a:pt x="981" y="1"/>
                  </a:moveTo>
                  <a:cubicBezTo>
                    <a:pt x="845" y="1"/>
                    <a:pt x="707" y="31"/>
                    <a:pt x="582" y="83"/>
                  </a:cubicBezTo>
                  <a:cubicBezTo>
                    <a:pt x="426" y="146"/>
                    <a:pt x="296" y="267"/>
                    <a:pt x="202" y="410"/>
                  </a:cubicBezTo>
                  <a:cubicBezTo>
                    <a:pt x="147" y="456"/>
                    <a:pt x="101" y="510"/>
                    <a:pt x="78" y="581"/>
                  </a:cubicBezTo>
                  <a:cubicBezTo>
                    <a:pt x="65" y="622"/>
                    <a:pt x="62" y="670"/>
                    <a:pt x="65" y="719"/>
                  </a:cubicBezTo>
                  <a:cubicBezTo>
                    <a:pt x="64" y="720"/>
                    <a:pt x="64" y="722"/>
                    <a:pt x="64" y="723"/>
                  </a:cubicBezTo>
                  <a:cubicBezTo>
                    <a:pt x="0" y="1019"/>
                    <a:pt x="36" y="1342"/>
                    <a:pt x="204" y="1601"/>
                  </a:cubicBezTo>
                  <a:cubicBezTo>
                    <a:pt x="383" y="1878"/>
                    <a:pt x="670" y="2101"/>
                    <a:pt x="1012" y="2109"/>
                  </a:cubicBezTo>
                  <a:cubicBezTo>
                    <a:pt x="1017" y="2109"/>
                    <a:pt x="1022" y="2109"/>
                    <a:pt x="1027" y="2109"/>
                  </a:cubicBezTo>
                  <a:cubicBezTo>
                    <a:pt x="1333" y="2109"/>
                    <a:pt x="1616" y="1934"/>
                    <a:pt x="1769" y="1670"/>
                  </a:cubicBezTo>
                  <a:cubicBezTo>
                    <a:pt x="1929" y="1393"/>
                    <a:pt x="1958" y="1070"/>
                    <a:pt x="1836" y="774"/>
                  </a:cubicBezTo>
                  <a:cubicBezTo>
                    <a:pt x="1815" y="728"/>
                    <a:pt x="1785" y="686"/>
                    <a:pt x="1756" y="643"/>
                  </a:cubicBezTo>
                  <a:cubicBezTo>
                    <a:pt x="1723" y="443"/>
                    <a:pt x="1619" y="257"/>
                    <a:pt x="1440" y="136"/>
                  </a:cubicBezTo>
                  <a:cubicBezTo>
                    <a:pt x="1303" y="42"/>
                    <a:pt x="1143" y="1"/>
                    <a:pt x="9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3" name="Google Shape;2033;p49"/>
            <p:cNvSpPr/>
            <p:nvPr/>
          </p:nvSpPr>
          <p:spPr>
            <a:xfrm flipH="1" rot="4773718">
              <a:off x="7749560" y="4332196"/>
              <a:ext cx="130881" cy="126141"/>
            </a:xfrm>
            <a:custGeom>
              <a:rect b="b" l="l" r="r" t="t"/>
              <a:pathLst>
                <a:path extrusionOk="0" h="1730" w="1795">
                  <a:moveTo>
                    <a:pt x="894" y="1"/>
                  </a:moveTo>
                  <a:cubicBezTo>
                    <a:pt x="809" y="1"/>
                    <a:pt x="724" y="14"/>
                    <a:pt x="643" y="42"/>
                  </a:cubicBezTo>
                  <a:cubicBezTo>
                    <a:pt x="440" y="109"/>
                    <a:pt x="261" y="225"/>
                    <a:pt x="145" y="410"/>
                  </a:cubicBezTo>
                  <a:cubicBezTo>
                    <a:pt x="33" y="590"/>
                    <a:pt x="1" y="808"/>
                    <a:pt x="43" y="1014"/>
                  </a:cubicBezTo>
                  <a:cubicBezTo>
                    <a:pt x="120" y="1395"/>
                    <a:pt x="474" y="1730"/>
                    <a:pt x="871" y="1730"/>
                  </a:cubicBezTo>
                  <a:cubicBezTo>
                    <a:pt x="874" y="1730"/>
                    <a:pt x="878" y="1730"/>
                    <a:pt x="881" y="1730"/>
                  </a:cubicBezTo>
                  <a:cubicBezTo>
                    <a:pt x="1116" y="1727"/>
                    <a:pt x="1347" y="1638"/>
                    <a:pt x="1515" y="1470"/>
                  </a:cubicBezTo>
                  <a:cubicBezTo>
                    <a:pt x="1680" y="1306"/>
                    <a:pt x="1794" y="1076"/>
                    <a:pt x="1793" y="840"/>
                  </a:cubicBezTo>
                  <a:cubicBezTo>
                    <a:pt x="1793" y="739"/>
                    <a:pt x="1763" y="639"/>
                    <a:pt x="1692" y="563"/>
                  </a:cubicBezTo>
                  <a:cubicBezTo>
                    <a:pt x="1682" y="554"/>
                    <a:pt x="1667" y="547"/>
                    <a:pt x="1657" y="538"/>
                  </a:cubicBezTo>
                  <a:cubicBezTo>
                    <a:pt x="1647" y="508"/>
                    <a:pt x="1639" y="477"/>
                    <a:pt x="1624" y="447"/>
                  </a:cubicBezTo>
                  <a:cubicBezTo>
                    <a:pt x="1498" y="167"/>
                    <a:pt x="1195" y="1"/>
                    <a:pt x="8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4" name="Google Shape;2034;p49"/>
            <p:cNvSpPr/>
            <p:nvPr/>
          </p:nvSpPr>
          <p:spPr>
            <a:xfrm flipH="1" rot="4773718">
              <a:off x="7564739" y="4603814"/>
              <a:ext cx="150859" cy="141089"/>
            </a:xfrm>
            <a:custGeom>
              <a:rect b="b" l="l" r="r" t="t"/>
              <a:pathLst>
                <a:path extrusionOk="0" h="1935" w="2069">
                  <a:moveTo>
                    <a:pt x="1080" y="1"/>
                  </a:moveTo>
                  <a:cubicBezTo>
                    <a:pt x="933" y="1"/>
                    <a:pt x="786" y="38"/>
                    <a:pt x="651" y="95"/>
                  </a:cubicBezTo>
                  <a:cubicBezTo>
                    <a:pt x="459" y="178"/>
                    <a:pt x="283" y="341"/>
                    <a:pt x="178" y="521"/>
                  </a:cubicBezTo>
                  <a:cubicBezTo>
                    <a:pt x="55" y="733"/>
                    <a:pt x="1" y="996"/>
                    <a:pt x="70" y="1235"/>
                  </a:cubicBezTo>
                  <a:cubicBezTo>
                    <a:pt x="158" y="1535"/>
                    <a:pt x="367" y="1766"/>
                    <a:pt x="657" y="1883"/>
                  </a:cubicBezTo>
                  <a:cubicBezTo>
                    <a:pt x="746" y="1918"/>
                    <a:pt x="836" y="1934"/>
                    <a:pt x="927" y="1934"/>
                  </a:cubicBezTo>
                  <a:cubicBezTo>
                    <a:pt x="1066" y="1934"/>
                    <a:pt x="1205" y="1896"/>
                    <a:pt x="1331" y="1831"/>
                  </a:cubicBezTo>
                  <a:cubicBezTo>
                    <a:pt x="1351" y="1834"/>
                    <a:pt x="1368" y="1844"/>
                    <a:pt x="1389" y="1844"/>
                  </a:cubicBezTo>
                  <a:cubicBezTo>
                    <a:pt x="1495" y="1844"/>
                    <a:pt x="1583" y="1810"/>
                    <a:pt x="1666" y="1743"/>
                  </a:cubicBezTo>
                  <a:cubicBezTo>
                    <a:pt x="2026" y="1452"/>
                    <a:pt x="2068" y="911"/>
                    <a:pt x="1875" y="515"/>
                  </a:cubicBezTo>
                  <a:cubicBezTo>
                    <a:pt x="1770" y="300"/>
                    <a:pt x="1585" y="140"/>
                    <a:pt x="1364" y="54"/>
                  </a:cubicBezTo>
                  <a:cubicBezTo>
                    <a:pt x="1272" y="17"/>
                    <a:pt x="1176" y="1"/>
                    <a:pt x="10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5" name="Google Shape;2035;p49"/>
            <p:cNvSpPr/>
            <p:nvPr/>
          </p:nvSpPr>
          <p:spPr>
            <a:xfrm flipH="1" rot="4773718">
              <a:off x="7497985" y="4876523"/>
              <a:ext cx="121694" cy="120892"/>
            </a:xfrm>
            <a:custGeom>
              <a:rect b="b" l="l" r="r" t="t"/>
              <a:pathLst>
                <a:path extrusionOk="0" h="1658" w="1669">
                  <a:moveTo>
                    <a:pt x="873" y="0"/>
                  </a:moveTo>
                  <a:cubicBezTo>
                    <a:pt x="649" y="0"/>
                    <a:pt x="423" y="89"/>
                    <a:pt x="259" y="243"/>
                  </a:cubicBezTo>
                  <a:cubicBezTo>
                    <a:pt x="206" y="294"/>
                    <a:pt x="154" y="354"/>
                    <a:pt x="116" y="419"/>
                  </a:cubicBezTo>
                  <a:cubicBezTo>
                    <a:pt x="79" y="484"/>
                    <a:pt x="46" y="556"/>
                    <a:pt x="31" y="630"/>
                  </a:cubicBezTo>
                  <a:cubicBezTo>
                    <a:pt x="7" y="748"/>
                    <a:pt x="1" y="844"/>
                    <a:pt x="22" y="963"/>
                  </a:cubicBezTo>
                  <a:cubicBezTo>
                    <a:pt x="27" y="986"/>
                    <a:pt x="33" y="1008"/>
                    <a:pt x="40" y="1028"/>
                  </a:cubicBezTo>
                  <a:lnTo>
                    <a:pt x="40" y="1030"/>
                  </a:lnTo>
                  <a:cubicBezTo>
                    <a:pt x="57" y="1083"/>
                    <a:pt x="77" y="1139"/>
                    <a:pt x="105" y="1191"/>
                  </a:cubicBezTo>
                  <a:cubicBezTo>
                    <a:pt x="185" y="1340"/>
                    <a:pt x="318" y="1480"/>
                    <a:pt x="471" y="1555"/>
                  </a:cubicBezTo>
                  <a:cubicBezTo>
                    <a:pt x="584" y="1610"/>
                    <a:pt x="679" y="1642"/>
                    <a:pt x="804" y="1656"/>
                  </a:cubicBezTo>
                  <a:cubicBezTo>
                    <a:pt x="818" y="1657"/>
                    <a:pt x="831" y="1658"/>
                    <a:pt x="844" y="1658"/>
                  </a:cubicBezTo>
                  <a:cubicBezTo>
                    <a:pt x="873" y="1658"/>
                    <a:pt x="902" y="1655"/>
                    <a:pt x="931" y="1653"/>
                  </a:cubicBezTo>
                  <a:cubicBezTo>
                    <a:pt x="979" y="1649"/>
                    <a:pt x="1024" y="1644"/>
                    <a:pt x="1069" y="1631"/>
                  </a:cubicBezTo>
                  <a:cubicBezTo>
                    <a:pt x="1103" y="1620"/>
                    <a:pt x="1133" y="1604"/>
                    <a:pt x="1165" y="1587"/>
                  </a:cubicBezTo>
                  <a:cubicBezTo>
                    <a:pt x="1188" y="1579"/>
                    <a:pt x="1211" y="1578"/>
                    <a:pt x="1233" y="1566"/>
                  </a:cubicBezTo>
                  <a:cubicBezTo>
                    <a:pt x="1366" y="1497"/>
                    <a:pt x="1486" y="1382"/>
                    <a:pt x="1553" y="1248"/>
                  </a:cubicBezTo>
                  <a:cubicBezTo>
                    <a:pt x="1621" y="1112"/>
                    <a:pt x="1669" y="963"/>
                    <a:pt x="1662" y="809"/>
                  </a:cubicBezTo>
                  <a:cubicBezTo>
                    <a:pt x="1657" y="731"/>
                    <a:pt x="1653" y="652"/>
                    <a:pt x="1628" y="577"/>
                  </a:cubicBezTo>
                  <a:cubicBezTo>
                    <a:pt x="1605" y="506"/>
                    <a:pt x="1581" y="431"/>
                    <a:pt x="1538" y="369"/>
                  </a:cubicBezTo>
                  <a:cubicBezTo>
                    <a:pt x="1473" y="271"/>
                    <a:pt x="1415" y="209"/>
                    <a:pt x="1321" y="138"/>
                  </a:cubicBezTo>
                  <a:cubicBezTo>
                    <a:pt x="1262" y="92"/>
                    <a:pt x="1187" y="59"/>
                    <a:pt x="1116" y="37"/>
                  </a:cubicBezTo>
                  <a:cubicBezTo>
                    <a:pt x="1037" y="12"/>
                    <a:pt x="956" y="0"/>
                    <a:pt x="8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6" name="Google Shape;2036;p49"/>
            <p:cNvSpPr/>
            <p:nvPr/>
          </p:nvSpPr>
          <p:spPr>
            <a:xfrm flipH="1" rot="4773718">
              <a:off x="7430861" y="5109166"/>
              <a:ext cx="130881" cy="125412"/>
            </a:xfrm>
            <a:custGeom>
              <a:rect b="b" l="l" r="r" t="t"/>
              <a:pathLst>
                <a:path extrusionOk="0" h="1720" w="1795">
                  <a:moveTo>
                    <a:pt x="908" y="0"/>
                  </a:moveTo>
                  <a:cubicBezTo>
                    <a:pt x="817" y="0"/>
                    <a:pt x="723" y="9"/>
                    <a:pt x="637" y="38"/>
                  </a:cubicBezTo>
                  <a:cubicBezTo>
                    <a:pt x="436" y="103"/>
                    <a:pt x="260" y="218"/>
                    <a:pt x="145" y="398"/>
                  </a:cubicBezTo>
                  <a:cubicBezTo>
                    <a:pt x="31" y="577"/>
                    <a:pt x="0" y="794"/>
                    <a:pt x="39" y="1000"/>
                  </a:cubicBezTo>
                  <a:cubicBezTo>
                    <a:pt x="71" y="1172"/>
                    <a:pt x="166" y="1352"/>
                    <a:pt x="295" y="1472"/>
                  </a:cubicBezTo>
                  <a:cubicBezTo>
                    <a:pt x="448" y="1616"/>
                    <a:pt x="641" y="1713"/>
                    <a:pt x="855" y="1719"/>
                  </a:cubicBezTo>
                  <a:cubicBezTo>
                    <a:pt x="862" y="1719"/>
                    <a:pt x="869" y="1719"/>
                    <a:pt x="876" y="1719"/>
                  </a:cubicBezTo>
                  <a:cubicBezTo>
                    <a:pt x="1102" y="1719"/>
                    <a:pt x="1314" y="1629"/>
                    <a:pt x="1484" y="1482"/>
                  </a:cubicBezTo>
                  <a:cubicBezTo>
                    <a:pt x="1658" y="1329"/>
                    <a:pt x="1761" y="1113"/>
                    <a:pt x="1784" y="883"/>
                  </a:cubicBezTo>
                  <a:cubicBezTo>
                    <a:pt x="1794" y="778"/>
                    <a:pt x="1744" y="674"/>
                    <a:pt x="1666" y="598"/>
                  </a:cubicBezTo>
                  <a:cubicBezTo>
                    <a:pt x="1653" y="547"/>
                    <a:pt x="1634" y="497"/>
                    <a:pt x="1614" y="448"/>
                  </a:cubicBezTo>
                  <a:cubicBezTo>
                    <a:pt x="1602" y="422"/>
                    <a:pt x="1588" y="397"/>
                    <a:pt x="1572" y="374"/>
                  </a:cubicBezTo>
                  <a:cubicBezTo>
                    <a:pt x="1539" y="325"/>
                    <a:pt x="1505" y="273"/>
                    <a:pt x="1462" y="233"/>
                  </a:cubicBezTo>
                  <a:cubicBezTo>
                    <a:pt x="1373" y="147"/>
                    <a:pt x="1280" y="90"/>
                    <a:pt x="1165" y="45"/>
                  </a:cubicBezTo>
                  <a:cubicBezTo>
                    <a:pt x="1086" y="15"/>
                    <a:pt x="993" y="0"/>
                    <a:pt x="9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7" name="Google Shape;2037;p49"/>
            <p:cNvSpPr/>
            <p:nvPr/>
          </p:nvSpPr>
          <p:spPr>
            <a:xfrm flipH="1" rot="4773718">
              <a:off x="7429614" y="5404029"/>
              <a:ext cx="144005" cy="136787"/>
            </a:xfrm>
            <a:custGeom>
              <a:rect b="b" l="l" r="r" t="t"/>
              <a:pathLst>
                <a:path extrusionOk="0" h="1876" w="1975">
                  <a:moveTo>
                    <a:pt x="943" y="0"/>
                  </a:moveTo>
                  <a:cubicBezTo>
                    <a:pt x="631" y="0"/>
                    <a:pt x="313" y="161"/>
                    <a:pt x="152" y="442"/>
                  </a:cubicBezTo>
                  <a:cubicBezTo>
                    <a:pt x="0" y="706"/>
                    <a:pt x="5" y="1003"/>
                    <a:pt x="120" y="1280"/>
                  </a:cubicBezTo>
                  <a:cubicBezTo>
                    <a:pt x="221" y="1524"/>
                    <a:pt x="432" y="1709"/>
                    <a:pt x="673" y="1810"/>
                  </a:cubicBezTo>
                  <a:cubicBezTo>
                    <a:pt x="780" y="1854"/>
                    <a:pt x="898" y="1875"/>
                    <a:pt x="1016" y="1875"/>
                  </a:cubicBezTo>
                  <a:cubicBezTo>
                    <a:pt x="1184" y="1875"/>
                    <a:pt x="1353" y="1833"/>
                    <a:pt x="1495" y="1757"/>
                  </a:cubicBezTo>
                  <a:cubicBezTo>
                    <a:pt x="1769" y="1608"/>
                    <a:pt x="1944" y="1330"/>
                    <a:pt x="1964" y="1021"/>
                  </a:cubicBezTo>
                  <a:cubicBezTo>
                    <a:pt x="1974" y="862"/>
                    <a:pt x="1938" y="687"/>
                    <a:pt x="1860" y="549"/>
                  </a:cubicBezTo>
                  <a:cubicBezTo>
                    <a:pt x="1781" y="409"/>
                    <a:pt x="1663" y="314"/>
                    <a:pt x="1527" y="240"/>
                  </a:cubicBezTo>
                  <a:cubicBezTo>
                    <a:pt x="1526" y="239"/>
                    <a:pt x="1524" y="237"/>
                    <a:pt x="1523" y="236"/>
                  </a:cubicBezTo>
                  <a:cubicBezTo>
                    <a:pt x="1365" y="75"/>
                    <a:pt x="1155" y="0"/>
                    <a:pt x="9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8" name="Google Shape;2038;p49"/>
            <p:cNvSpPr/>
            <p:nvPr/>
          </p:nvSpPr>
          <p:spPr>
            <a:xfrm flipH="1" rot="4773718">
              <a:off x="9068775" y="3406279"/>
              <a:ext cx="169744" cy="161942"/>
            </a:xfrm>
            <a:custGeom>
              <a:rect b="b" l="l" r="r" t="t"/>
              <a:pathLst>
                <a:path extrusionOk="0" h="2221" w="2328">
                  <a:moveTo>
                    <a:pt x="1178" y="1"/>
                  </a:moveTo>
                  <a:cubicBezTo>
                    <a:pt x="895" y="1"/>
                    <a:pt x="621" y="109"/>
                    <a:pt x="407" y="305"/>
                  </a:cubicBezTo>
                  <a:cubicBezTo>
                    <a:pt x="130" y="561"/>
                    <a:pt x="1" y="949"/>
                    <a:pt x="90" y="1318"/>
                  </a:cubicBezTo>
                  <a:cubicBezTo>
                    <a:pt x="182" y="1701"/>
                    <a:pt x="465" y="1996"/>
                    <a:pt x="823" y="2147"/>
                  </a:cubicBezTo>
                  <a:cubicBezTo>
                    <a:pt x="943" y="2197"/>
                    <a:pt x="1074" y="2221"/>
                    <a:pt x="1206" y="2221"/>
                  </a:cubicBezTo>
                  <a:cubicBezTo>
                    <a:pt x="1482" y="2221"/>
                    <a:pt x="1762" y="2116"/>
                    <a:pt x="1959" y="1927"/>
                  </a:cubicBezTo>
                  <a:cubicBezTo>
                    <a:pt x="2256" y="1642"/>
                    <a:pt x="2328" y="1197"/>
                    <a:pt x="2149" y="839"/>
                  </a:cubicBezTo>
                  <a:cubicBezTo>
                    <a:pt x="2145" y="819"/>
                    <a:pt x="2145" y="797"/>
                    <a:pt x="2140" y="777"/>
                  </a:cubicBezTo>
                  <a:cubicBezTo>
                    <a:pt x="2047" y="432"/>
                    <a:pt x="1788" y="113"/>
                    <a:pt x="1429" y="30"/>
                  </a:cubicBezTo>
                  <a:cubicBezTo>
                    <a:pt x="1346" y="10"/>
                    <a:pt x="1261" y="1"/>
                    <a:pt x="11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9" name="Google Shape;2039;p49"/>
          <p:cNvSpPr/>
          <p:nvPr/>
        </p:nvSpPr>
        <p:spPr>
          <a:xfrm flipH="1" rot="4773718">
            <a:off x="9148255" y="3470179"/>
            <a:ext cx="146" cy="510"/>
          </a:xfrm>
          <a:custGeom>
            <a:rect b="b" l="l" r="r" t="t"/>
            <a:pathLst>
              <a:path extrusionOk="0" h="7" w="2">
                <a:moveTo>
                  <a:pt x="1" y="1"/>
                </a:moveTo>
                <a:cubicBezTo>
                  <a:pt x="1" y="2"/>
                  <a:pt x="1" y="2"/>
                  <a:pt x="0" y="4"/>
                </a:cubicBez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5"/>
                  <a:pt x="1" y="4"/>
                </a:cubicBezTo>
                <a:cubicBezTo>
                  <a:pt x="1" y="4"/>
                  <a:pt x="1" y="2"/>
                  <a:pt x="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40" name="Google Shape;2040;p49"/>
          <p:cNvGrpSpPr/>
          <p:nvPr/>
        </p:nvGrpSpPr>
        <p:grpSpPr>
          <a:xfrm>
            <a:off x="8150086" y="3963850"/>
            <a:ext cx="726423" cy="796389"/>
            <a:chOff x="8150086" y="3963850"/>
            <a:chExt cx="726423" cy="796389"/>
          </a:xfrm>
        </p:grpSpPr>
        <p:sp>
          <p:nvSpPr>
            <p:cNvPr id="2041" name="Google Shape;2041;p49"/>
            <p:cNvSpPr/>
            <p:nvPr/>
          </p:nvSpPr>
          <p:spPr>
            <a:xfrm flipH="1">
              <a:off x="8150086" y="4359889"/>
              <a:ext cx="280632" cy="262873"/>
            </a:xfrm>
            <a:custGeom>
              <a:rect b="b" l="l" r="r" t="t"/>
              <a:pathLst>
                <a:path extrusionOk="0" h="3510" w="3747">
                  <a:moveTo>
                    <a:pt x="1365" y="1"/>
                  </a:moveTo>
                  <a:cubicBezTo>
                    <a:pt x="1334" y="1"/>
                    <a:pt x="1302" y="5"/>
                    <a:pt x="1272" y="13"/>
                  </a:cubicBezTo>
                  <a:cubicBezTo>
                    <a:pt x="1071" y="68"/>
                    <a:pt x="963" y="275"/>
                    <a:pt x="1010" y="473"/>
                  </a:cubicBezTo>
                  <a:cubicBezTo>
                    <a:pt x="1028" y="547"/>
                    <a:pt x="1042" y="620"/>
                    <a:pt x="1057" y="695"/>
                  </a:cubicBezTo>
                  <a:cubicBezTo>
                    <a:pt x="896" y="711"/>
                    <a:pt x="736" y="727"/>
                    <a:pt x="575" y="744"/>
                  </a:cubicBezTo>
                  <a:cubicBezTo>
                    <a:pt x="552" y="746"/>
                    <a:pt x="527" y="750"/>
                    <a:pt x="504" y="756"/>
                  </a:cubicBezTo>
                  <a:cubicBezTo>
                    <a:pt x="477" y="751"/>
                    <a:pt x="450" y="749"/>
                    <a:pt x="423" y="749"/>
                  </a:cubicBezTo>
                  <a:cubicBezTo>
                    <a:pt x="256" y="749"/>
                    <a:pt x="99" y="844"/>
                    <a:pt x="51" y="1019"/>
                  </a:cubicBezTo>
                  <a:cubicBezTo>
                    <a:pt x="0" y="1203"/>
                    <a:pt x="113" y="1438"/>
                    <a:pt x="312" y="1479"/>
                  </a:cubicBezTo>
                  <a:cubicBezTo>
                    <a:pt x="593" y="1537"/>
                    <a:pt x="878" y="1583"/>
                    <a:pt x="1163" y="1619"/>
                  </a:cubicBezTo>
                  <a:cubicBezTo>
                    <a:pt x="1181" y="2094"/>
                    <a:pt x="1139" y="2571"/>
                    <a:pt x="1036" y="3037"/>
                  </a:cubicBezTo>
                  <a:cubicBezTo>
                    <a:pt x="993" y="3233"/>
                    <a:pt x="1096" y="3441"/>
                    <a:pt x="1298" y="3498"/>
                  </a:cubicBezTo>
                  <a:cubicBezTo>
                    <a:pt x="1328" y="3506"/>
                    <a:pt x="1359" y="3509"/>
                    <a:pt x="1390" y="3509"/>
                  </a:cubicBezTo>
                  <a:cubicBezTo>
                    <a:pt x="1554" y="3509"/>
                    <a:pt x="1722" y="3402"/>
                    <a:pt x="1758" y="3236"/>
                  </a:cubicBezTo>
                  <a:cubicBezTo>
                    <a:pt x="1870" y="2723"/>
                    <a:pt x="1921" y="2202"/>
                    <a:pt x="1911" y="1681"/>
                  </a:cubicBezTo>
                  <a:lnTo>
                    <a:pt x="1911" y="1681"/>
                  </a:lnTo>
                  <a:cubicBezTo>
                    <a:pt x="1958" y="1684"/>
                    <a:pt x="2008" y="1688"/>
                    <a:pt x="2055" y="1690"/>
                  </a:cubicBezTo>
                  <a:cubicBezTo>
                    <a:pt x="2173" y="1694"/>
                    <a:pt x="2290" y="1696"/>
                    <a:pt x="2408" y="1696"/>
                  </a:cubicBezTo>
                  <a:cubicBezTo>
                    <a:pt x="2567" y="1696"/>
                    <a:pt x="2725" y="1692"/>
                    <a:pt x="2883" y="1684"/>
                  </a:cubicBezTo>
                  <a:cubicBezTo>
                    <a:pt x="3202" y="1668"/>
                    <a:pt x="3553" y="1580"/>
                    <a:pt x="3652" y="1231"/>
                  </a:cubicBezTo>
                  <a:cubicBezTo>
                    <a:pt x="3746" y="902"/>
                    <a:pt x="3512" y="591"/>
                    <a:pt x="3192" y="521"/>
                  </a:cubicBezTo>
                  <a:lnTo>
                    <a:pt x="3192" y="519"/>
                  </a:lnTo>
                  <a:cubicBezTo>
                    <a:pt x="3120" y="503"/>
                    <a:pt x="3044" y="497"/>
                    <a:pt x="2967" y="497"/>
                  </a:cubicBezTo>
                  <a:cubicBezTo>
                    <a:pt x="2752" y="497"/>
                    <a:pt x="2525" y="546"/>
                    <a:pt x="2324" y="567"/>
                  </a:cubicBezTo>
                  <a:cubicBezTo>
                    <a:pt x="2150" y="584"/>
                    <a:pt x="1977" y="602"/>
                    <a:pt x="1804" y="619"/>
                  </a:cubicBezTo>
                  <a:cubicBezTo>
                    <a:pt x="1782" y="503"/>
                    <a:pt x="1759" y="389"/>
                    <a:pt x="1732" y="274"/>
                  </a:cubicBezTo>
                  <a:cubicBezTo>
                    <a:pt x="1692" y="109"/>
                    <a:pt x="1529" y="1"/>
                    <a:pt x="13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49"/>
            <p:cNvSpPr/>
            <p:nvPr/>
          </p:nvSpPr>
          <p:spPr>
            <a:xfrm flipH="1">
              <a:off x="8430734" y="3963850"/>
              <a:ext cx="445775" cy="417601"/>
            </a:xfrm>
            <a:custGeom>
              <a:rect b="b" l="l" r="r" t="t"/>
              <a:pathLst>
                <a:path extrusionOk="0" h="5576" w="5952">
                  <a:moveTo>
                    <a:pt x="2171" y="1"/>
                  </a:moveTo>
                  <a:cubicBezTo>
                    <a:pt x="2120" y="1"/>
                    <a:pt x="2070" y="7"/>
                    <a:pt x="2021" y="21"/>
                  </a:cubicBezTo>
                  <a:cubicBezTo>
                    <a:pt x="1702" y="107"/>
                    <a:pt x="1530" y="438"/>
                    <a:pt x="1605" y="752"/>
                  </a:cubicBezTo>
                  <a:cubicBezTo>
                    <a:pt x="1634" y="869"/>
                    <a:pt x="1657" y="986"/>
                    <a:pt x="1680" y="1104"/>
                  </a:cubicBezTo>
                  <a:cubicBezTo>
                    <a:pt x="1425" y="1130"/>
                    <a:pt x="1169" y="1155"/>
                    <a:pt x="914" y="1181"/>
                  </a:cubicBezTo>
                  <a:cubicBezTo>
                    <a:pt x="877" y="1185"/>
                    <a:pt x="839" y="1192"/>
                    <a:pt x="802" y="1201"/>
                  </a:cubicBezTo>
                  <a:cubicBezTo>
                    <a:pt x="759" y="1193"/>
                    <a:pt x="716" y="1189"/>
                    <a:pt x="673" y="1189"/>
                  </a:cubicBezTo>
                  <a:cubicBezTo>
                    <a:pt x="407" y="1189"/>
                    <a:pt x="157" y="1342"/>
                    <a:pt x="82" y="1618"/>
                  </a:cubicBezTo>
                  <a:cubicBezTo>
                    <a:pt x="1" y="1912"/>
                    <a:pt x="181" y="2284"/>
                    <a:pt x="497" y="2349"/>
                  </a:cubicBezTo>
                  <a:cubicBezTo>
                    <a:pt x="944" y="2440"/>
                    <a:pt x="1396" y="2515"/>
                    <a:pt x="1849" y="2570"/>
                  </a:cubicBezTo>
                  <a:cubicBezTo>
                    <a:pt x="1875" y="3326"/>
                    <a:pt x="1810" y="4084"/>
                    <a:pt x="1647" y="4824"/>
                  </a:cubicBezTo>
                  <a:cubicBezTo>
                    <a:pt x="1578" y="5137"/>
                    <a:pt x="1741" y="5468"/>
                    <a:pt x="2061" y="5556"/>
                  </a:cubicBezTo>
                  <a:cubicBezTo>
                    <a:pt x="2110" y="5569"/>
                    <a:pt x="2160" y="5575"/>
                    <a:pt x="2210" y="5575"/>
                  </a:cubicBezTo>
                  <a:cubicBezTo>
                    <a:pt x="2470" y="5575"/>
                    <a:pt x="2735" y="5405"/>
                    <a:pt x="2793" y="5140"/>
                  </a:cubicBezTo>
                  <a:cubicBezTo>
                    <a:pt x="2973" y="4326"/>
                    <a:pt x="3052" y="3498"/>
                    <a:pt x="3037" y="2671"/>
                  </a:cubicBezTo>
                  <a:lnTo>
                    <a:pt x="3037" y="2671"/>
                  </a:lnTo>
                  <a:cubicBezTo>
                    <a:pt x="3113" y="2676"/>
                    <a:pt x="3190" y="2681"/>
                    <a:pt x="3265" y="2684"/>
                  </a:cubicBezTo>
                  <a:cubicBezTo>
                    <a:pt x="3447" y="2691"/>
                    <a:pt x="3630" y="2694"/>
                    <a:pt x="3813" y="2694"/>
                  </a:cubicBezTo>
                  <a:cubicBezTo>
                    <a:pt x="4069" y="2694"/>
                    <a:pt x="4325" y="2688"/>
                    <a:pt x="4581" y="2674"/>
                  </a:cubicBezTo>
                  <a:cubicBezTo>
                    <a:pt x="5087" y="2648"/>
                    <a:pt x="5644" y="2511"/>
                    <a:pt x="5803" y="1954"/>
                  </a:cubicBezTo>
                  <a:cubicBezTo>
                    <a:pt x="5951" y="1432"/>
                    <a:pt x="5580" y="940"/>
                    <a:pt x="5071" y="826"/>
                  </a:cubicBezTo>
                  <a:lnTo>
                    <a:pt x="5073" y="826"/>
                  </a:lnTo>
                  <a:cubicBezTo>
                    <a:pt x="4958" y="800"/>
                    <a:pt x="4837" y="790"/>
                    <a:pt x="4715" y="790"/>
                  </a:cubicBezTo>
                  <a:cubicBezTo>
                    <a:pt x="4374" y="790"/>
                    <a:pt x="4014" y="867"/>
                    <a:pt x="3693" y="899"/>
                  </a:cubicBezTo>
                  <a:cubicBezTo>
                    <a:pt x="3418" y="928"/>
                    <a:pt x="3143" y="956"/>
                    <a:pt x="2868" y="983"/>
                  </a:cubicBezTo>
                  <a:cubicBezTo>
                    <a:pt x="2835" y="800"/>
                    <a:pt x="2796" y="616"/>
                    <a:pt x="2752" y="435"/>
                  </a:cubicBezTo>
                  <a:cubicBezTo>
                    <a:pt x="2689" y="174"/>
                    <a:pt x="2431" y="1"/>
                    <a:pt x="2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49"/>
            <p:cNvSpPr/>
            <p:nvPr/>
          </p:nvSpPr>
          <p:spPr>
            <a:xfrm flipH="1">
              <a:off x="8621259" y="4532116"/>
              <a:ext cx="255242" cy="228123"/>
            </a:xfrm>
            <a:custGeom>
              <a:rect b="b" l="l" r="r" t="t"/>
              <a:pathLst>
                <a:path extrusionOk="0" h="3046" w="3408">
                  <a:moveTo>
                    <a:pt x="1903" y="0"/>
                  </a:moveTo>
                  <a:cubicBezTo>
                    <a:pt x="1633" y="0"/>
                    <a:pt x="1411" y="187"/>
                    <a:pt x="1319" y="433"/>
                  </a:cubicBezTo>
                  <a:cubicBezTo>
                    <a:pt x="1253" y="611"/>
                    <a:pt x="1262" y="807"/>
                    <a:pt x="1264" y="996"/>
                  </a:cubicBezTo>
                  <a:cubicBezTo>
                    <a:pt x="1003" y="1002"/>
                    <a:pt x="744" y="1007"/>
                    <a:pt x="482" y="1013"/>
                  </a:cubicBezTo>
                  <a:cubicBezTo>
                    <a:pt x="321" y="1018"/>
                    <a:pt x="179" y="1124"/>
                    <a:pt x="129" y="1273"/>
                  </a:cubicBezTo>
                  <a:cubicBezTo>
                    <a:pt x="94" y="1312"/>
                    <a:pt x="65" y="1360"/>
                    <a:pt x="50" y="1417"/>
                  </a:cubicBezTo>
                  <a:cubicBezTo>
                    <a:pt x="0" y="1595"/>
                    <a:pt x="110" y="1846"/>
                    <a:pt x="311" y="1878"/>
                  </a:cubicBezTo>
                  <a:cubicBezTo>
                    <a:pt x="628" y="1928"/>
                    <a:pt x="947" y="1968"/>
                    <a:pt x="1266" y="2002"/>
                  </a:cubicBezTo>
                  <a:cubicBezTo>
                    <a:pt x="1267" y="2095"/>
                    <a:pt x="1267" y="2188"/>
                    <a:pt x="1267" y="2282"/>
                  </a:cubicBezTo>
                  <a:cubicBezTo>
                    <a:pt x="1267" y="2348"/>
                    <a:pt x="1306" y="2540"/>
                    <a:pt x="1298" y="2574"/>
                  </a:cubicBezTo>
                  <a:cubicBezTo>
                    <a:pt x="1246" y="2764"/>
                    <a:pt x="1361" y="2990"/>
                    <a:pt x="1559" y="3035"/>
                  </a:cubicBezTo>
                  <a:cubicBezTo>
                    <a:pt x="1589" y="3042"/>
                    <a:pt x="1620" y="3045"/>
                    <a:pt x="1651" y="3045"/>
                  </a:cubicBezTo>
                  <a:cubicBezTo>
                    <a:pt x="1817" y="3045"/>
                    <a:pt x="1973" y="2944"/>
                    <a:pt x="2019" y="2774"/>
                  </a:cubicBezTo>
                  <a:cubicBezTo>
                    <a:pt x="2081" y="2544"/>
                    <a:pt x="2132" y="2312"/>
                    <a:pt x="2174" y="2078"/>
                  </a:cubicBezTo>
                  <a:cubicBezTo>
                    <a:pt x="2275" y="2086"/>
                    <a:pt x="2383" y="2093"/>
                    <a:pt x="2490" y="2093"/>
                  </a:cubicBezTo>
                  <a:cubicBezTo>
                    <a:pt x="2861" y="2093"/>
                    <a:pt x="3227" y="2013"/>
                    <a:pt x="3322" y="1621"/>
                  </a:cubicBezTo>
                  <a:cubicBezTo>
                    <a:pt x="3407" y="1267"/>
                    <a:pt x="3146" y="981"/>
                    <a:pt x="2800" y="963"/>
                  </a:cubicBezTo>
                  <a:lnTo>
                    <a:pt x="2801" y="963"/>
                  </a:lnTo>
                  <a:cubicBezTo>
                    <a:pt x="2747" y="959"/>
                    <a:pt x="2691" y="958"/>
                    <a:pt x="2636" y="958"/>
                  </a:cubicBezTo>
                  <a:cubicBezTo>
                    <a:pt x="2522" y="958"/>
                    <a:pt x="2407" y="964"/>
                    <a:pt x="2293" y="969"/>
                  </a:cubicBezTo>
                  <a:cubicBezTo>
                    <a:pt x="2301" y="771"/>
                    <a:pt x="2301" y="573"/>
                    <a:pt x="2292" y="374"/>
                  </a:cubicBezTo>
                  <a:cubicBezTo>
                    <a:pt x="2283" y="168"/>
                    <a:pt x="2127" y="6"/>
                    <a:pt x="1918" y="0"/>
                  </a:cubicBezTo>
                  <a:cubicBezTo>
                    <a:pt x="1913" y="0"/>
                    <a:pt x="1908" y="0"/>
                    <a:pt x="19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4" name="Google Shape;2044;p49"/>
          <p:cNvGrpSpPr/>
          <p:nvPr/>
        </p:nvGrpSpPr>
        <p:grpSpPr>
          <a:xfrm rot="5400000">
            <a:off x="8055475" y="2366731"/>
            <a:ext cx="835248" cy="197080"/>
            <a:chOff x="2033525" y="4504256"/>
            <a:chExt cx="835248" cy="197080"/>
          </a:xfrm>
        </p:grpSpPr>
        <p:sp>
          <p:nvSpPr>
            <p:cNvPr id="2045" name="Google Shape;2045;p49"/>
            <p:cNvSpPr/>
            <p:nvPr/>
          </p:nvSpPr>
          <p:spPr>
            <a:xfrm>
              <a:off x="233396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5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6" name="Google Shape;2046;p49"/>
            <p:cNvSpPr/>
            <p:nvPr/>
          </p:nvSpPr>
          <p:spPr>
            <a:xfrm>
              <a:off x="2634404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1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3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1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7" name="Google Shape;2047;p49"/>
            <p:cNvSpPr/>
            <p:nvPr/>
          </p:nvSpPr>
          <p:spPr>
            <a:xfrm>
              <a:off x="2033525" y="4504256"/>
              <a:ext cx="234368" cy="197080"/>
            </a:xfrm>
            <a:custGeom>
              <a:rect b="b" l="l" r="r" t="t"/>
              <a:pathLst>
                <a:path extrusionOk="0" h="4725" w="5619">
                  <a:moveTo>
                    <a:pt x="4670" y="1"/>
                  </a:moveTo>
                  <a:cubicBezTo>
                    <a:pt x="4525" y="1"/>
                    <a:pt x="4376" y="29"/>
                    <a:pt x="4233" y="91"/>
                  </a:cubicBezTo>
                  <a:lnTo>
                    <a:pt x="713" y="1598"/>
                  </a:lnTo>
                  <a:cubicBezTo>
                    <a:pt x="28" y="1893"/>
                    <a:pt x="0" y="2704"/>
                    <a:pt x="667" y="3010"/>
                  </a:cubicBezTo>
                  <a:lnTo>
                    <a:pt x="4192" y="4627"/>
                  </a:lnTo>
                  <a:cubicBezTo>
                    <a:pt x="4338" y="4694"/>
                    <a:pt x="4492" y="4725"/>
                    <a:pt x="4642" y="4725"/>
                  </a:cubicBezTo>
                  <a:cubicBezTo>
                    <a:pt x="5150" y="4725"/>
                    <a:pt x="5619" y="4377"/>
                    <a:pt x="5612" y="3903"/>
                  </a:cubicBezTo>
                  <a:cubicBezTo>
                    <a:pt x="5600" y="3012"/>
                    <a:pt x="5592" y="1832"/>
                    <a:pt x="5605" y="795"/>
                  </a:cubicBezTo>
                  <a:cubicBezTo>
                    <a:pt x="5610" y="333"/>
                    <a:pt x="5166" y="1"/>
                    <a:pt x="46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8" name="Google Shape;2048;p49"/>
          <p:cNvGrpSpPr/>
          <p:nvPr/>
        </p:nvGrpSpPr>
        <p:grpSpPr>
          <a:xfrm>
            <a:off x="-1335163" y="2882910"/>
            <a:ext cx="3558866" cy="3496301"/>
            <a:chOff x="-1201638" y="2571760"/>
            <a:chExt cx="3558866" cy="3496301"/>
          </a:xfrm>
        </p:grpSpPr>
        <p:sp>
          <p:nvSpPr>
            <p:cNvPr id="2049" name="Google Shape;2049;p49"/>
            <p:cNvSpPr/>
            <p:nvPr/>
          </p:nvSpPr>
          <p:spPr>
            <a:xfrm rot="-3493998">
              <a:off x="-677244" y="3350696"/>
              <a:ext cx="2199264" cy="2177448"/>
            </a:xfrm>
            <a:custGeom>
              <a:rect b="b" l="l" r="r" t="t"/>
              <a:pathLst>
                <a:path extrusionOk="0" h="43716" w="44154">
                  <a:moveTo>
                    <a:pt x="30490" y="1"/>
                  </a:moveTo>
                  <a:cubicBezTo>
                    <a:pt x="29163" y="1"/>
                    <a:pt x="27832" y="120"/>
                    <a:pt x="26525" y="320"/>
                  </a:cubicBezTo>
                  <a:cubicBezTo>
                    <a:pt x="15784" y="1968"/>
                    <a:pt x="5144" y="9311"/>
                    <a:pt x="1458" y="19810"/>
                  </a:cubicBezTo>
                  <a:cubicBezTo>
                    <a:pt x="335" y="23007"/>
                    <a:pt x="0" y="26537"/>
                    <a:pt x="888" y="29808"/>
                  </a:cubicBezTo>
                  <a:cubicBezTo>
                    <a:pt x="2523" y="35834"/>
                    <a:pt x="8043" y="40129"/>
                    <a:pt x="13922" y="42234"/>
                  </a:cubicBezTo>
                  <a:cubicBezTo>
                    <a:pt x="16437" y="43135"/>
                    <a:pt x="19109" y="43716"/>
                    <a:pt x="21771" y="43716"/>
                  </a:cubicBezTo>
                  <a:cubicBezTo>
                    <a:pt x="22781" y="43716"/>
                    <a:pt x="23789" y="43632"/>
                    <a:pt x="24787" y="43451"/>
                  </a:cubicBezTo>
                  <a:cubicBezTo>
                    <a:pt x="28414" y="42791"/>
                    <a:pt x="31880" y="40718"/>
                    <a:pt x="33695" y="37509"/>
                  </a:cubicBezTo>
                  <a:cubicBezTo>
                    <a:pt x="33743" y="37422"/>
                    <a:pt x="33791" y="37336"/>
                    <a:pt x="33838" y="37248"/>
                  </a:cubicBezTo>
                  <a:lnTo>
                    <a:pt x="33838" y="37248"/>
                  </a:lnTo>
                  <a:lnTo>
                    <a:pt x="33837" y="37249"/>
                  </a:lnTo>
                  <a:cubicBezTo>
                    <a:pt x="35599" y="33925"/>
                    <a:pt x="35544" y="29913"/>
                    <a:pt x="36790" y="26349"/>
                  </a:cubicBezTo>
                  <a:cubicBezTo>
                    <a:pt x="37834" y="23361"/>
                    <a:pt x="39757" y="20778"/>
                    <a:pt x="41327" y="18029"/>
                  </a:cubicBezTo>
                  <a:cubicBezTo>
                    <a:pt x="42897" y="15282"/>
                    <a:pt x="44154" y="12142"/>
                    <a:pt x="43657" y="9017"/>
                  </a:cubicBezTo>
                  <a:cubicBezTo>
                    <a:pt x="43099" y="5499"/>
                    <a:pt x="40318" y="2600"/>
                    <a:pt x="37036" y="1215"/>
                  </a:cubicBezTo>
                  <a:cubicBezTo>
                    <a:pt x="34972" y="344"/>
                    <a:pt x="32739" y="1"/>
                    <a:pt x="3049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50" name="Google Shape;2050;p49"/>
            <p:cNvGrpSpPr/>
            <p:nvPr/>
          </p:nvGrpSpPr>
          <p:grpSpPr>
            <a:xfrm>
              <a:off x="-1201638" y="2571760"/>
              <a:ext cx="3558866" cy="3496301"/>
              <a:chOff x="-1201638" y="2571760"/>
              <a:chExt cx="3558866" cy="3496301"/>
            </a:xfrm>
          </p:grpSpPr>
          <p:sp>
            <p:nvSpPr>
              <p:cNvPr id="2051" name="Google Shape;2051;p49"/>
              <p:cNvSpPr/>
              <p:nvPr/>
            </p:nvSpPr>
            <p:spPr>
              <a:xfrm rot="-3493998">
                <a:off x="-655101" y="2990385"/>
                <a:ext cx="2465791" cy="2659050"/>
              </a:xfrm>
              <a:custGeom>
                <a:rect b="b" l="l" r="r" t="t"/>
                <a:pathLst>
                  <a:path extrusionOk="0" h="53385" w="49505">
                    <a:moveTo>
                      <a:pt x="36756" y="286"/>
                    </a:moveTo>
                    <a:cubicBezTo>
                      <a:pt x="40301" y="286"/>
                      <a:pt x="43692" y="1728"/>
                      <a:pt x="45916" y="4203"/>
                    </a:cubicBezTo>
                    <a:cubicBezTo>
                      <a:pt x="48314" y="6870"/>
                      <a:pt x="49204" y="10704"/>
                      <a:pt x="48185" y="13967"/>
                    </a:cubicBezTo>
                    <a:lnTo>
                      <a:pt x="48179" y="13994"/>
                    </a:lnTo>
                    <a:cubicBezTo>
                      <a:pt x="47872" y="16804"/>
                      <a:pt x="46568" y="19676"/>
                      <a:pt x="44506" y="22083"/>
                    </a:cubicBezTo>
                    <a:cubicBezTo>
                      <a:pt x="42455" y="24478"/>
                      <a:pt x="39684" y="26503"/>
                      <a:pt x="36030" y="28273"/>
                    </a:cubicBezTo>
                    <a:cubicBezTo>
                      <a:pt x="35641" y="28461"/>
                      <a:pt x="35247" y="28646"/>
                      <a:pt x="34853" y="28829"/>
                    </a:cubicBezTo>
                    <a:cubicBezTo>
                      <a:pt x="33062" y="29663"/>
                      <a:pt x="31211" y="30526"/>
                      <a:pt x="29752" y="31898"/>
                    </a:cubicBezTo>
                    <a:cubicBezTo>
                      <a:pt x="27429" y="34083"/>
                      <a:pt x="26430" y="37207"/>
                      <a:pt x="25464" y="40227"/>
                    </a:cubicBezTo>
                    <a:cubicBezTo>
                      <a:pt x="25057" y="41498"/>
                      <a:pt x="24637" y="42814"/>
                      <a:pt x="24123" y="44039"/>
                    </a:cubicBezTo>
                    <a:cubicBezTo>
                      <a:pt x="22970" y="46790"/>
                      <a:pt x="21312" y="49070"/>
                      <a:pt x="19327" y="50631"/>
                    </a:cubicBezTo>
                    <a:cubicBezTo>
                      <a:pt x="17305" y="52223"/>
                      <a:pt x="14879" y="53097"/>
                      <a:pt x="12551" y="53097"/>
                    </a:cubicBezTo>
                    <a:cubicBezTo>
                      <a:pt x="12263" y="53097"/>
                      <a:pt x="11977" y="53084"/>
                      <a:pt x="11694" y="53057"/>
                    </a:cubicBezTo>
                    <a:cubicBezTo>
                      <a:pt x="8818" y="52784"/>
                      <a:pt x="6025" y="51124"/>
                      <a:pt x="4033" y="48503"/>
                    </a:cubicBezTo>
                    <a:cubicBezTo>
                      <a:pt x="2357" y="46297"/>
                      <a:pt x="1230" y="43441"/>
                      <a:pt x="686" y="40014"/>
                    </a:cubicBezTo>
                    <a:cubicBezTo>
                      <a:pt x="348" y="37893"/>
                      <a:pt x="288" y="35901"/>
                      <a:pt x="507" y="34093"/>
                    </a:cubicBezTo>
                    <a:cubicBezTo>
                      <a:pt x="787" y="31784"/>
                      <a:pt x="1550" y="29363"/>
                      <a:pt x="2907" y="26470"/>
                    </a:cubicBezTo>
                    <a:cubicBezTo>
                      <a:pt x="8209" y="15157"/>
                      <a:pt x="17968" y="6171"/>
                      <a:pt x="29678" y="1814"/>
                    </a:cubicBezTo>
                    <a:cubicBezTo>
                      <a:pt x="31433" y="1162"/>
                      <a:pt x="33760" y="400"/>
                      <a:pt x="36212" y="298"/>
                    </a:cubicBezTo>
                    <a:cubicBezTo>
                      <a:pt x="36394" y="291"/>
                      <a:pt x="36576" y="286"/>
                      <a:pt x="36756" y="286"/>
                    </a:cubicBezTo>
                    <a:close/>
                    <a:moveTo>
                      <a:pt x="36748" y="1"/>
                    </a:moveTo>
                    <a:cubicBezTo>
                      <a:pt x="36566" y="1"/>
                      <a:pt x="36382" y="5"/>
                      <a:pt x="36199" y="12"/>
                    </a:cubicBezTo>
                    <a:cubicBezTo>
                      <a:pt x="33708" y="116"/>
                      <a:pt x="31352" y="887"/>
                      <a:pt x="29579" y="1548"/>
                    </a:cubicBezTo>
                    <a:cubicBezTo>
                      <a:pt x="17799" y="5928"/>
                      <a:pt x="7983" y="14968"/>
                      <a:pt x="2647" y="26349"/>
                    </a:cubicBezTo>
                    <a:cubicBezTo>
                      <a:pt x="1277" y="29269"/>
                      <a:pt x="507" y="31719"/>
                      <a:pt x="223" y="34058"/>
                    </a:cubicBezTo>
                    <a:cubicBezTo>
                      <a:pt x="0" y="35893"/>
                      <a:pt x="61" y="37912"/>
                      <a:pt x="403" y="40059"/>
                    </a:cubicBezTo>
                    <a:cubicBezTo>
                      <a:pt x="954" y="43534"/>
                      <a:pt x="2100" y="46433"/>
                      <a:pt x="3805" y="48676"/>
                    </a:cubicBezTo>
                    <a:cubicBezTo>
                      <a:pt x="5846" y="51362"/>
                      <a:pt x="8711" y="53061"/>
                      <a:pt x="11666" y="53343"/>
                    </a:cubicBezTo>
                    <a:cubicBezTo>
                      <a:pt x="11959" y="53370"/>
                      <a:pt x="12254" y="53385"/>
                      <a:pt x="12550" y="53385"/>
                    </a:cubicBezTo>
                    <a:cubicBezTo>
                      <a:pt x="14942" y="53385"/>
                      <a:pt x="17432" y="52487"/>
                      <a:pt x="19503" y="50858"/>
                    </a:cubicBezTo>
                    <a:cubicBezTo>
                      <a:pt x="21526" y="49265"/>
                      <a:pt x="23216" y="46946"/>
                      <a:pt x="24386" y="44150"/>
                    </a:cubicBezTo>
                    <a:cubicBezTo>
                      <a:pt x="24905" y="42912"/>
                      <a:pt x="25328" y="41592"/>
                      <a:pt x="25736" y="40313"/>
                    </a:cubicBezTo>
                    <a:cubicBezTo>
                      <a:pt x="26692" y="37328"/>
                      <a:pt x="27679" y="34241"/>
                      <a:pt x="29947" y="32107"/>
                    </a:cubicBezTo>
                    <a:cubicBezTo>
                      <a:pt x="31372" y="30767"/>
                      <a:pt x="33203" y="29914"/>
                      <a:pt x="34974" y="29089"/>
                    </a:cubicBezTo>
                    <a:cubicBezTo>
                      <a:pt x="35369" y="28904"/>
                      <a:pt x="35763" y="28721"/>
                      <a:pt x="36154" y="28532"/>
                    </a:cubicBezTo>
                    <a:cubicBezTo>
                      <a:pt x="39844" y="26744"/>
                      <a:pt x="42647" y="24696"/>
                      <a:pt x="44724" y="22269"/>
                    </a:cubicBezTo>
                    <a:cubicBezTo>
                      <a:pt x="46819" y="19824"/>
                      <a:pt x="48146" y="16900"/>
                      <a:pt x="48462" y="14039"/>
                    </a:cubicBezTo>
                    <a:cubicBezTo>
                      <a:pt x="49504" y="10684"/>
                      <a:pt x="48588" y="6751"/>
                      <a:pt x="46128" y="4012"/>
                    </a:cubicBezTo>
                    <a:cubicBezTo>
                      <a:pt x="43849" y="1476"/>
                      <a:pt x="40376" y="1"/>
                      <a:pt x="367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2" name="Google Shape;2052;p49"/>
              <p:cNvSpPr/>
              <p:nvPr/>
            </p:nvSpPr>
            <p:spPr>
              <a:xfrm rot="-3493998">
                <a:off x="-492730" y="3174621"/>
                <a:ext cx="2056960" cy="2218241"/>
              </a:xfrm>
              <a:custGeom>
                <a:rect b="b" l="l" r="r" t="t"/>
                <a:pathLst>
                  <a:path extrusionOk="0" h="44535" w="41297">
                    <a:moveTo>
                      <a:pt x="30664" y="240"/>
                    </a:moveTo>
                    <a:cubicBezTo>
                      <a:pt x="33620" y="240"/>
                      <a:pt x="36448" y="1442"/>
                      <a:pt x="38304" y="3507"/>
                    </a:cubicBezTo>
                    <a:cubicBezTo>
                      <a:pt x="40304" y="5733"/>
                      <a:pt x="41047" y="8929"/>
                      <a:pt x="40197" y="11652"/>
                    </a:cubicBezTo>
                    <a:lnTo>
                      <a:pt x="40193" y="11675"/>
                    </a:lnTo>
                    <a:cubicBezTo>
                      <a:pt x="39936" y="14018"/>
                      <a:pt x="38848" y="16415"/>
                      <a:pt x="37128" y="18422"/>
                    </a:cubicBezTo>
                    <a:cubicBezTo>
                      <a:pt x="35418" y="20420"/>
                      <a:pt x="33104" y="22110"/>
                      <a:pt x="30056" y="23586"/>
                    </a:cubicBezTo>
                    <a:cubicBezTo>
                      <a:pt x="29732" y="23744"/>
                      <a:pt x="29404" y="23896"/>
                      <a:pt x="29075" y="24049"/>
                    </a:cubicBezTo>
                    <a:cubicBezTo>
                      <a:pt x="27582" y="24746"/>
                      <a:pt x="26036" y="25466"/>
                      <a:pt x="24820" y="26611"/>
                    </a:cubicBezTo>
                    <a:cubicBezTo>
                      <a:pt x="22882" y="28433"/>
                      <a:pt x="22048" y="31039"/>
                      <a:pt x="21243" y="33558"/>
                    </a:cubicBezTo>
                    <a:cubicBezTo>
                      <a:pt x="20904" y="34619"/>
                      <a:pt x="20552" y="35715"/>
                      <a:pt x="20123" y="36739"/>
                    </a:cubicBezTo>
                    <a:cubicBezTo>
                      <a:pt x="19162" y="39033"/>
                      <a:pt x="17778" y="40936"/>
                      <a:pt x="16122" y="42239"/>
                    </a:cubicBezTo>
                    <a:cubicBezTo>
                      <a:pt x="14437" y="43566"/>
                      <a:pt x="12414" y="44296"/>
                      <a:pt x="10471" y="44296"/>
                    </a:cubicBezTo>
                    <a:cubicBezTo>
                      <a:pt x="10231" y="44296"/>
                      <a:pt x="9993" y="44284"/>
                      <a:pt x="9756" y="44262"/>
                    </a:cubicBezTo>
                    <a:cubicBezTo>
                      <a:pt x="7356" y="44034"/>
                      <a:pt x="5026" y="42649"/>
                      <a:pt x="3365" y="40463"/>
                    </a:cubicBezTo>
                    <a:cubicBezTo>
                      <a:pt x="1966" y="38623"/>
                      <a:pt x="1026" y="36239"/>
                      <a:pt x="572" y="33381"/>
                    </a:cubicBezTo>
                    <a:cubicBezTo>
                      <a:pt x="290" y="31612"/>
                      <a:pt x="241" y="29950"/>
                      <a:pt x="423" y="28442"/>
                    </a:cubicBezTo>
                    <a:cubicBezTo>
                      <a:pt x="657" y="26515"/>
                      <a:pt x="1293" y="24495"/>
                      <a:pt x="2424" y="22081"/>
                    </a:cubicBezTo>
                    <a:cubicBezTo>
                      <a:pt x="6848" y="12645"/>
                      <a:pt x="14989" y="5149"/>
                      <a:pt x="24758" y="1515"/>
                    </a:cubicBezTo>
                    <a:cubicBezTo>
                      <a:pt x="26221" y="970"/>
                      <a:pt x="28163" y="335"/>
                      <a:pt x="30208" y="250"/>
                    </a:cubicBezTo>
                    <a:cubicBezTo>
                      <a:pt x="30361" y="243"/>
                      <a:pt x="30512" y="240"/>
                      <a:pt x="30662" y="240"/>
                    </a:cubicBezTo>
                    <a:close/>
                    <a:moveTo>
                      <a:pt x="30661" y="1"/>
                    </a:moveTo>
                    <a:cubicBezTo>
                      <a:pt x="30507" y="1"/>
                      <a:pt x="30352" y="4"/>
                      <a:pt x="30198" y="10"/>
                    </a:cubicBezTo>
                    <a:cubicBezTo>
                      <a:pt x="28120" y="97"/>
                      <a:pt x="26155" y="740"/>
                      <a:pt x="24674" y="1290"/>
                    </a:cubicBezTo>
                    <a:cubicBezTo>
                      <a:pt x="14848" y="4947"/>
                      <a:pt x="6659" y="12487"/>
                      <a:pt x="2208" y="21980"/>
                    </a:cubicBezTo>
                    <a:cubicBezTo>
                      <a:pt x="1065" y="24417"/>
                      <a:pt x="423" y="26461"/>
                      <a:pt x="186" y="28413"/>
                    </a:cubicBezTo>
                    <a:cubicBezTo>
                      <a:pt x="0" y="29942"/>
                      <a:pt x="51" y="31628"/>
                      <a:pt x="336" y="33418"/>
                    </a:cubicBezTo>
                    <a:cubicBezTo>
                      <a:pt x="797" y="36317"/>
                      <a:pt x="1752" y="38736"/>
                      <a:pt x="3175" y="40607"/>
                    </a:cubicBezTo>
                    <a:cubicBezTo>
                      <a:pt x="4876" y="42846"/>
                      <a:pt x="7267" y="44265"/>
                      <a:pt x="9733" y="44500"/>
                    </a:cubicBezTo>
                    <a:cubicBezTo>
                      <a:pt x="9976" y="44523"/>
                      <a:pt x="10221" y="44535"/>
                      <a:pt x="10469" y="44535"/>
                    </a:cubicBezTo>
                    <a:lnTo>
                      <a:pt x="10469" y="44535"/>
                    </a:lnTo>
                    <a:cubicBezTo>
                      <a:pt x="12466" y="44534"/>
                      <a:pt x="14542" y="43786"/>
                      <a:pt x="16269" y="42427"/>
                    </a:cubicBezTo>
                    <a:cubicBezTo>
                      <a:pt x="17957" y="41098"/>
                      <a:pt x="19367" y="39163"/>
                      <a:pt x="20344" y="36831"/>
                    </a:cubicBezTo>
                    <a:cubicBezTo>
                      <a:pt x="20777" y="35799"/>
                      <a:pt x="21129" y="34697"/>
                      <a:pt x="21469" y="33630"/>
                    </a:cubicBezTo>
                    <a:cubicBezTo>
                      <a:pt x="22266" y="31140"/>
                      <a:pt x="23090" y="28566"/>
                      <a:pt x="24983" y="26785"/>
                    </a:cubicBezTo>
                    <a:cubicBezTo>
                      <a:pt x="26172" y="25666"/>
                      <a:pt x="27699" y="24954"/>
                      <a:pt x="29176" y="24266"/>
                    </a:cubicBezTo>
                    <a:cubicBezTo>
                      <a:pt x="29505" y="24113"/>
                      <a:pt x="29835" y="23959"/>
                      <a:pt x="30160" y="23801"/>
                    </a:cubicBezTo>
                    <a:cubicBezTo>
                      <a:pt x="33238" y="22311"/>
                      <a:pt x="35577" y="20602"/>
                      <a:pt x="37310" y="18578"/>
                    </a:cubicBezTo>
                    <a:cubicBezTo>
                      <a:pt x="39057" y="16538"/>
                      <a:pt x="40164" y="14099"/>
                      <a:pt x="40429" y="11712"/>
                    </a:cubicBezTo>
                    <a:cubicBezTo>
                      <a:pt x="41297" y="8913"/>
                      <a:pt x="40533" y="5631"/>
                      <a:pt x="38481" y="3348"/>
                    </a:cubicBezTo>
                    <a:cubicBezTo>
                      <a:pt x="36581" y="1232"/>
                      <a:pt x="33685" y="1"/>
                      <a:pt x="30661" y="1"/>
                    </a:cubicBezTo>
                    <a:close/>
                    <a:moveTo>
                      <a:pt x="10469" y="44535"/>
                    </a:moveTo>
                    <a:lnTo>
                      <a:pt x="10469" y="44535"/>
                    </a:lnTo>
                    <a:cubicBezTo>
                      <a:pt x="10469" y="44535"/>
                      <a:pt x="10469" y="44535"/>
                      <a:pt x="10469" y="44535"/>
                    </a:cubicBezTo>
                    <a:lnTo>
                      <a:pt x="10470" y="44535"/>
                    </a:lnTo>
                    <a:cubicBezTo>
                      <a:pt x="10470" y="44535"/>
                      <a:pt x="10470" y="44535"/>
                      <a:pt x="10469" y="445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53" name="Google Shape;2053;p49"/>
            <p:cNvGrpSpPr/>
            <p:nvPr/>
          </p:nvGrpSpPr>
          <p:grpSpPr>
            <a:xfrm>
              <a:off x="508706" y="3821509"/>
              <a:ext cx="1511463" cy="1562574"/>
              <a:chOff x="508706" y="3821509"/>
              <a:chExt cx="1511463" cy="1562574"/>
            </a:xfrm>
          </p:grpSpPr>
          <p:sp>
            <p:nvSpPr>
              <p:cNvPr id="2054" name="Google Shape;2054;p49"/>
              <p:cNvSpPr/>
              <p:nvPr/>
            </p:nvSpPr>
            <p:spPr>
              <a:xfrm rot="-3493991">
                <a:off x="1019457" y="4356031"/>
                <a:ext cx="813189" cy="894049"/>
              </a:xfrm>
              <a:custGeom>
                <a:rect b="b" l="l" r="r" t="t"/>
                <a:pathLst>
                  <a:path extrusionOk="0" h="16165" w="14703">
                    <a:moveTo>
                      <a:pt x="14702" y="15485"/>
                    </a:moveTo>
                    <a:cubicBezTo>
                      <a:pt x="14702" y="15485"/>
                      <a:pt x="14702" y="15485"/>
                      <a:pt x="14702" y="15485"/>
                    </a:cubicBezTo>
                    <a:cubicBezTo>
                      <a:pt x="14702" y="15485"/>
                      <a:pt x="14702" y="15485"/>
                      <a:pt x="14702" y="15485"/>
                    </a:cubicBezTo>
                    <a:close/>
                    <a:moveTo>
                      <a:pt x="476" y="1"/>
                    </a:moveTo>
                    <a:lnTo>
                      <a:pt x="0" y="4818"/>
                    </a:lnTo>
                    <a:cubicBezTo>
                      <a:pt x="752" y="5524"/>
                      <a:pt x="1349" y="6422"/>
                      <a:pt x="1800" y="7439"/>
                    </a:cubicBezTo>
                    <a:cubicBezTo>
                      <a:pt x="2888" y="9902"/>
                      <a:pt x="2867" y="12985"/>
                      <a:pt x="4997" y="14897"/>
                    </a:cubicBezTo>
                    <a:cubicBezTo>
                      <a:pt x="6098" y="15885"/>
                      <a:pt x="7412" y="16164"/>
                      <a:pt x="8774" y="16164"/>
                    </a:cubicBezTo>
                    <a:cubicBezTo>
                      <a:pt x="9550" y="16164"/>
                      <a:pt x="10342" y="16074"/>
                      <a:pt x="11119" y="15972"/>
                    </a:cubicBezTo>
                    <a:cubicBezTo>
                      <a:pt x="11362" y="15940"/>
                      <a:pt x="14600" y="15484"/>
                      <a:pt x="14700" y="15484"/>
                    </a:cubicBezTo>
                    <a:cubicBezTo>
                      <a:pt x="14701" y="15484"/>
                      <a:pt x="14702" y="15484"/>
                      <a:pt x="14702" y="15485"/>
                    </a:cubicBezTo>
                    <a:lnTo>
                      <a:pt x="14702" y="15485"/>
                    </a:lnTo>
                    <a:cubicBezTo>
                      <a:pt x="14701" y="15476"/>
                      <a:pt x="13937" y="11111"/>
                      <a:pt x="13937" y="11111"/>
                    </a:cubicBezTo>
                    <a:cubicBezTo>
                      <a:pt x="13064" y="11279"/>
                      <a:pt x="11996" y="11532"/>
                      <a:pt x="10984" y="11532"/>
                    </a:cubicBezTo>
                    <a:cubicBezTo>
                      <a:pt x="9983" y="11532"/>
                      <a:pt x="9037" y="11284"/>
                      <a:pt x="8391" y="10462"/>
                    </a:cubicBezTo>
                    <a:cubicBezTo>
                      <a:pt x="8027" y="9999"/>
                      <a:pt x="7805" y="9442"/>
                      <a:pt x="7599" y="8889"/>
                    </a:cubicBezTo>
                    <a:cubicBezTo>
                      <a:pt x="6198" y="5122"/>
                      <a:pt x="4228" y="1622"/>
                      <a:pt x="47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5" name="Google Shape;2055;p49"/>
              <p:cNvSpPr/>
              <p:nvPr/>
            </p:nvSpPr>
            <p:spPr>
              <a:xfrm rot="-3493991">
                <a:off x="677245" y="4017576"/>
                <a:ext cx="988791" cy="947200"/>
              </a:xfrm>
              <a:custGeom>
                <a:rect b="b" l="l" r="r" t="t"/>
                <a:pathLst>
                  <a:path extrusionOk="0" h="17126" w="17878">
                    <a:moveTo>
                      <a:pt x="419" y="0"/>
                    </a:moveTo>
                    <a:lnTo>
                      <a:pt x="0" y="4248"/>
                    </a:lnTo>
                    <a:cubicBezTo>
                      <a:pt x="2395" y="4599"/>
                      <a:pt x="4016" y="6231"/>
                      <a:pt x="4974" y="8401"/>
                    </a:cubicBezTo>
                    <a:cubicBezTo>
                      <a:pt x="6062" y="10864"/>
                      <a:pt x="6043" y="13946"/>
                      <a:pt x="8173" y="15858"/>
                    </a:cubicBezTo>
                    <a:cubicBezTo>
                      <a:pt x="9273" y="16846"/>
                      <a:pt x="10587" y="17125"/>
                      <a:pt x="11949" y="17125"/>
                    </a:cubicBezTo>
                    <a:cubicBezTo>
                      <a:pt x="12725" y="17125"/>
                      <a:pt x="13517" y="17035"/>
                      <a:pt x="14295" y="16933"/>
                    </a:cubicBezTo>
                    <a:cubicBezTo>
                      <a:pt x="14539" y="16902"/>
                      <a:pt x="17785" y="16445"/>
                      <a:pt x="17876" y="16445"/>
                    </a:cubicBezTo>
                    <a:cubicBezTo>
                      <a:pt x="17877" y="16445"/>
                      <a:pt x="17878" y="16445"/>
                      <a:pt x="17878" y="16445"/>
                    </a:cubicBezTo>
                    <a:lnTo>
                      <a:pt x="17113" y="12072"/>
                    </a:lnTo>
                    <a:lnTo>
                      <a:pt x="17113" y="12073"/>
                    </a:lnTo>
                    <a:cubicBezTo>
                      <a:pt x="16240" y="12241"/>
                      <a:pt x="15171" y="12493"/>
                      <a:pt x="14159" y="12493"/>
                    </a:cubicBezTo>
                    <a:cubicBezTo>
                      <a:pt x="13158" y="12493"/>
                      <a:pt x="12211" y="12246"/>
                      <a:pt x="11565" y="11422"/>
                    </a:cubicBezTo>
                    <a:cubicBezTo>
                      <a:pt x="11202" y="10959"/>
                      <a:pt x="10979" y="10402"/>
                      <a:pt x="10774" y="9851"/>
                    </a:cubicBezTo>
                    <a:cubicBezTo>
                      <a:pt x="9223" y="5682"/>
                      <a:pt x="6980" y="1844"/>
                      <a:pt x="2397" y="510"/>
                    </a:cubicBezTo>
                    <a:cubicBezTo>
                      <a:pt x="2221" y="459"/>
                      <a:pt x="1247" y="194"/>
                      <a:pt x="4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56" name="Google Shape;2056;p49"/>
          <p:cNvGrpSpPr/>
          <p:nvPr/>
        </p:nvGrpSpPr>
        <p:grpSpPr>
          <a:xfrm flipH="1">
            <a:off x="1725464" y="383612"/>
            <a:ext cx="789610" cy="798124"/>
            <a:chOff x="7257200" y="540700"/>
            <a:chExt cx="623803" cy="630529"/>
          </a:xfrm>
        </p:grpSpPr>
        <p:sp>
          <p:nvSpPr>
            <p:cNvPr id="2057" name="Google Shape;2057;p49"/>
            <p:cNvSpPr/>
            <p:nvPr/>
          </p:nvSpPr>
          <p:spPr>
            <a:xfrm>
              <a:off x="7444430" y="60255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59"/>
                    <a:pt x="2048" y="405"/>
                  </a:cubicBezTo>
                  <a:cubicBezTo>
                    <a:pt x="1940" y="948"/>
                    <a:pt x="1890" y="1509"/>
                    <a:pt x="1872" y="2074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1"/>
                    <a:pt x="901" y="3386"/>
                    <a:pt x="1044" y="3421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1" y="5333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0"/>
                  </a:cubicBezTo>
                  <a:cubicBezTo>
                    <a:pt x="3351" y="3484"/>
                    <a:pt x="3696" y="3408"/>
                    <a:pt x="4029" y="3292"/>
                  </a:cubicBezTo>
                  <a:cubicBezTo>
                    <a:pt x="4140" y="3255"/>
                    <a:pt x="4262" y="3203"/>
                    <a:pt x="4305" y="3095"/>
                  </a:cubicBezTo>
                  <a:cubicBezTo>
                    <a:pt x="4354" y="2971"/>
                    <a:pt x="4279" y="2846"/>
                    <a:pt x="4177" y="2750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48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1"/>
                    <a:pt x="2947" y="751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8" name="Google Shape;2058;p49"/>
            <p:cNvSpPr/>
            <p:nvPr/>
          </p:nvSpPr>
          <p:spPr>
            <a:xfrm>
              <a:off x="7570017" y="726132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5" y="0"/>
                    <a:pt x="2295" y="9"/>
                    <a:pt x="2256" y="29"/>
                  </a:cubicBezTo>
                  <a:cubicBezTo>
                    <a:pt x="2125" y="97"/>
                    <a:pt x="2077" y="260"/>
                    <a:pt x="2048" y="405"/>
                  </a:cubicBezTo>
                  <a:cubicBezTo>
                    <a:pt x="1940" y="949"/>
                    <a:pt x="1889" y="1508"/>
                    <a:pt x="1872" y="2074"/>
                  </a:cubicBezTo>
                  <a:cubicBezTo>
                    <a:pt x="1751" y="2081"/>
                    <a:pt x="1630" y="2094"/>
                    <a:pt x="1510" y="2114"/>
                  </a:cubicBezTo>
                  <a:cubicBezTo>
                    <a:pt x="1102" y="2182"/>
                    <a:pt x="1" y="2729"/>
                    <a:pt x="641" y="3249"/>
                  </a:cubicBezTo>
                  <a:cubicBezTo>
                    <a:pt x="755" y="3342"/>
                    <a:pt x="901" y="3386"/>
                    <a:pt x="1044" y="3420"/>
                  </a:cubicBezTo>
                  <a:cubicBezTo>
                    <a:pt x="1322" y="3490"/>
                    <a:pt x="1605" y="3533"/>
                    <a:pt x="1891" y="3556"/>
                  </a:cubicBezTo>
                  <a:cubicBezTo>
                    <a:pt x="1910" y="3979"/>
                    <a:pt x="1934" y="4399"/>
                    <a:pt x="1957" y="4808"/>
                  </a:cubicBezTo>
                  <a:cubicBezTo>
                    <a:pt x="1972" y="5042"/>
                    <a:pt x="2031" y="5332"/>
                    <a:pt x="2257" y="5390"/>
                  </a:cubicBezTo>
                  <a:cubicBezTo>
                    <a:pt x="2282" y="5396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5" y="4879"/>
                  </a:cubicBezTo>
                  <a:cubicBezTo>
                    <a:pt x="2908" y="4438"/>
                    <a:pt x="2970" y="3986"/>
                    <a:pt x="3000" y="3530"/>
                  </a:cubicBezTo>
                  <a:cubicBezTo>
                    <a:pt x="3351" y="3485"/>
                    <a:pt x="3696" y="3407"/>
                    <a:pt x="4029" y="3293"/>
                  </a:cubicBezTo>
                  <a:cubicBezTo>
                    <a:pt x="4140" y="3256"/>
                    <a:pt x="4262" y="3202"/>
                    <a:pt x="4305" y="3094"/>
                  </a:cubicBezTo>
                  <a:cubicBezTo>
                    <a:pt x="4354" y="2970"/>
                    <a:pt x="4279" y="2846"/>
                    <a:pt x="4176" y="2751"/>
                  </a:cubicBezTo>
                  <a:cubicBezTo>
                    <a:pt x="4139" y="2716"/>
                    <a:pt x="4099" y="2684"/>
                    <a:pt x="4060" y="2658"/>
                  </a:cubicBezTo>
                  <a:cubicBezTo>
                    <a:pt x="3742" y="2449"/>
                    <a:pt x="3391" y="2293"/>
                    <a:pt x="3025" y="2194"/>
                  </a:cubicBezTo>
                  <a:cubicBezTo>
                    <a:pt x="3024" y="2103"/>
                    <a:pt x="3022" y="2011"/>
                    <a:pt x="3021" y="1918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0" y="1110"/>
                    <a:pt x="2948" y="752"/>
                    <a:pt x="2822" y="416"/>
                  </a:cubicBezTo>
                  <a:cubicBezTo>
                    <a:pt x="2745" y="215"/>
                    <a:pt x="2565" y="0"/>
                    <a:pt x="23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9" name="Google Shape;2059;p49"/>
            <p:cNvSpPr/>
            <p:nvPr/>
          </p:nvSpPr>
          <p:spPr>
            <a:xfrm>
              <a:off x="7412062" y="848086"/>
              <a:ext cx="156592" cy="194175"/>
            </a:xfrm>
            <a:custGeom>
              <a:rect b="b" l="l" r="r" t="t"/>
              <a:pathLst>
                <a:path extrusionOk="0" h="5399" w="4354">
                  <a:moveTo>
                    <a:pt x="2374" y="0"/>
                  </a:moveTo>
                  <a:cubicBezTo>
                    <a:pt x="2334" y="0"/>
                    <a:pt x="2295" y="9"/>
                    <a:pt x="2256" y="29"/>
                  </a:cubicBezTo>
                  <a:cubicBezTo>
                    <a:pt x="2124" y="97"/>
                    <a:pt x="2077" y="259"/>
                    <a:pt x="2048" y="404"/>
                  </a:cubicBezTo>
                  <a:cubicBezTo>
                    <a:pt x="1940" y="947"/>
                    <a:pt x="1889" y="1508"/>
                    <a:pt x="1872" y="2074"/>
                  </a:cubicBezTo>
                  <a:cubicBezTo>
                    <a:pt x="1751" y="2081"/>
                    <a:pt x="1629" y="2094"/>
                    <a:pt x="1510" y="2114"/>
                  </a:cubicBezTo>
                  <a:cubicBezTo>
                    <a:pt x="1101" y="2182"/>
                    <a:pt x="0" y="2729"/>
                    <a:pt x="641" y="3249"/>
                  </a:cubicBezTo>
                  <a:cubicBezTo>
                    <a:pt x="755" y="3341"/>
                    <a:pt x="901" y="3386"/>
                    <a:pt x="1044" y="3420"/>
                  </a:cubicBezTo>
                  <a:cubicBezTo>
                    <a:pt x="1322" y="3489"/>
                    <a:pt x="1605" y="3533"/>
                    <a:pt x="1891" y="3556"/>
                  </a:cubicBezTo>
                  <a:cubicBezTo>
                    <a:pt x="1909" y="3979"/>
                    <a:pt x="1934" y="4399"/>
                    <a:pt x="1957" y="4808"/>
                  </a:cubicBezTo>
                  <a:cubicBezTo>
                    <a:pt x="1970" y="5042"/>
                    <a:pt x="2029" y="5332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5" y="5399"/>
                    <a:pt x="2720" y="5117"/>
                    <a:pt x="2785" y="4879"/>
                  </a:cubicBezTo>
                  <a:cubicBezTo>
                    <a:pt x="2908" y="4437"/>
                    <a:pt x="2970" y="3986"/>
                    <a:pt x="3000" y="3530"/>
                  </a:cubicBezTo>
                  <a:cubicBezTo>
                    <a:pt x="3349" y="3485"/>
                    <a:pt x="3696" y="3407"/>
                    <a:pt x="4029" y="3293"/>
                  </a:cubicBezTo>
                  <a:cubicBezTo>
                    <a:pt x="4140" y="3254"/>
                    <a:pt x="4260" y="3202"/>
                    <a:pt x="4303" y="3094"/>
                  </a:cubicBezTo>
                  <a:cubicBezTo>
                    <a:pt x="4354" y="2970"/>
                    <a:pt x="4279" y="2846"/>
                    <a:pt x="4176" y="2749"/>
                  </a:cubicBezTo>
                  <a:cubicBezTo>
                    <a:pt x="4139" y="2715"/>
                    <a:pt x="4098" y="2684"/>
                    <a:pt x="4058" y="2658"/>
                  </a:cubicBezTo>
                  <a:cubicBezTo>
                    <a:pt x="3742" y="2448"/>
                    <a:pt x="3391" y="2293"/>
                    <a:pt x="3025" y="2194"/>
                  </a:cubicBezTo>
                  <a:cubicBezTo>
                    <a:pt x="3023" y="2101"/>
                    <a:pt x="3022" y="2010"/>
                    <a:pt x="3020" y="1918"/>
                  </a:cubicBezTo>
                  <a:cubicBezTo>
                    <a:pt x="3018" y="1770"/>
                    <a:pt x="3015" y="1619"/>
                    <a:pt x="3007" y="1469"/>
                  </a:cubicBezTo>
                  <a:cubicBezTo>
                    <a:pt x="2990" y="1110"/>
                    <a:pt x="2947" y="751"/>
                    <a:pt x="2820" y="416"/>
                  </a:cubicBezTo>
                  <a:cubicBezTo>
                    <a:pt x="2744" y="215"/>
                    <a:pt x="2564" y="0"/>
                    <a:pt x="23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49"/>
            <p:cNvSpPr/>
            <p:nvPr/>
          </p:nvSpPr>
          <p:spPr>
            <a:xfrm>
              <a:off x="7724412" y="540700"/>
              <a:ext cx="156592" cy="194211"/>
            </a:xfrm>
            <a:custGeom>
              <a:rect b="b" l="l" r="r" t="t"/>
              <a:pathLst>
                <a:path extrusionOk="0" h="5400" w="4354">
                  <a:moveTo>
                    <a:pt x="2375" y="1"/>
                  </a:moveTo>
                  <a:cubicBezTo>
                    <a:pt x="2336" y="1"/>
                    <a:pt x="2296" y="10"/>
                    <a:pt x="2257" y="30"/>
                  </a:cubicBezTo>
                  <a:cubicBezTo>
                    <a:pt x="2124" y="98"/>
                    <a:pt x="2078" y="259"/>
                    <a:pt x="2048" y="405"/>
                  </a:cubicBezTo>
                  <a:cubicBezTo>
                    <a:pt x="1940" y="948"/>
                    <a:pt x="1889" y="1509"/>
                    <a:pt x="1873" y="2075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1" y="2183"/>
                    <a:pt x="0" y="2730"/>
                    <a:pt x="641" y="3249"/>
                  </a:cubicBezTo>
                  <a:cubicBezTo>
                    <a:pt x="755" y="3341"/>
                    <a:pt x="902" y="3386"/>
                    <a:pt x="1045" y="3421"/>
                  </a:cubicBezTo>
                  <a:cubicBezTo>
                    <a:pt x="1322" y="3490"/>
                    <a:pt x="1606" y="3533"/>
                    <a:pt x="1891" y="3556"/>
                  </a:cubicBezTo>
                  <a:cubicBezTo>
                    <a:pt x="1909" y="3979"/>
                    <a:pt x="1935" y="4399"/>
                    <a:pt x="1958" y="4809"/>
                  </a:cubicBezTo>
                  <a:cubicBezTo>
                    <a:pt x="1971" y="5043"/>
                    <a:pt x="2030" y="5333"/>
                    <a:pt x="2257" y="5390"/>
                  </a:cubicBezTo>
                  <a:cubicBezTo>
                    <a:pt x="2281" y="5396"/>
                    <a:pt x="2305" y="5399"/>
                    <a:pt x="2328" y="5399"/>
                  </a:cubicBezTo>
                  <a:cubicBezTo>
                    <a:pt x="2557" y="5399"/>
                    <a:pt x="2720" y="5118"/>
                    <a:pt x="2787" y="4880"/>
                  </a:cubicBezTo>
                  <a:cubicBezTo>
                    <a:pt x="2909" y="4438"/>
                    <a:pt x="2970" y="3986"/>
                    <a:pt x="3002" y="3530"/>
                  </a:cubicBezTo>
                  <a:cubicBezTo>
                    <a:pt x="3351" y="3484"/>
                    <a:pt x="3696" y="3408"/>
                    <a:pt x="4030" y="3292"/>
                  </a:cubicBezTo>
                  <a:cubicBezTo>
                    <a:pt x="4140" y="3255"/>
                    <a:pt x="4261" y="3203"/>
                    <a:pt x="4305" y="3095"/>
                  </a:cubicBezTo>
                  <a:cubicBezTo>
                    <a:pt x="4354" y="2971"/>
                    <a:pt x="4280" y="2846"/>
                    <a:pt x="4176" y="2750"/>
                  </a:cubicBezTo>
                  <a:cubicBezTo>
                    <a:pt x="4140" y="2715"/>
                    <a:pt x="4100" y="2685"/>
                    <a:pt x="4059" y="2657"/>
                  </a:cubicBezTo>
                  <a:cubicBezTo>
                    <a:pt x="3742" y="2448"/>
                    <a:pt x="3391" y="2294"/>
                    <a:pt x="3025" y="2194"/>
                  </a:cubicBezTo>
                  <a:cubicBezTo>
                    <a:pt x="3023" y="2102"/>
                    <a:pt x="3022" y="2010"/>
                    <a:pt x="3020" y="1919"/>
                  </a:cubicBezTo>
                  <a:cubicBezTo>
                    <a:pt x="3017" y="1770"/>
                    <a:pt x="3016" y="1620"/>
                    <a:pt x="3009" y="1470"/>
                  </a:cubicBezTo>
                  <a:cubicBezTo>
                    <a:pt x="2991" y="1109"/>
                    <a:pt x="2948" y="751"/>
                    <a:pt x="2821" y="417"/>
                  </a:cubicBezTo>
                  <a:cubicBezTo>
                    <a:pt x="2745" y="216"/>
                    <a:pt x="2565" y="1"/>
                    <a:pt x="23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1" name="Google Shape;2061;p49"/>
            <p:cNvSpPr/>
            <p:nvPr/>
          </p:nvSpPr>
          <p:spPr>
            <a:xfrm>
              <a:off x="7590301" y="977018"/>
              <a:ext cx="156628" cy="194211"/>
            </a:xfrm>
            <a:custGeom>
              <a:rect b="b" l="l" r="r" t="t"/>
              <a:pathLst>
                <a:path extrusionOk="0" h="5400" w="4355">
                  <a:moveTo>
                    <a:pt x="2374" y="1"/>
                  </a:moveTo>
                  <a:cubicBezTo>
                    <a:pt x="2335" y="1"/>
                    <a:pt x="2295" y="10"/>
                    <a:pt x="2256" y="30"/>
                  </a:cubicBezTo>
                  <a:cubicBezTo>
                    <a:pt x="2125" y="98"/>
                    <a:pt x="2077" y="261"/>
                    <a:pt x="2048" y="405"/>
                  </a:cubicBezTo>
                  <a:cubicBezTo>
                    <a:pt x="1940" y="949"/>
                    <a:pt x="1890" y="1509"/>
                    <a:pt x="1872" y="2075"/>
                  </a:cubicBezTo>
                  <a:cubicBezTo>
                    <a:pt x="1751" y="2082"/>
                    <a:pt x="1630" y="2095"/>
                    <a:pt x="1510" y="2115"/>
                  </a:cubicBezTo>
                  <a:cubicBezTo>
                    <a:pt x="1102" y="2183"/>
                    <a:pt x="1" y="2730"/>
                    <a:pt x="641" y="3249"/>
                  </a:cubicBezTo>
                  <a:cubicBezTo>
                    <a:pt x="755" y="3343"/>
                    <a:pt x="901" y="3386"/>
                    <a:pt x="1044" y="3421"/>
                  </a:cubicBezTo>
                  <a:cubicBezTo>
                    <a:pt x="1323" y="3490"/>
                    <a:pt x="1605" y="3533"/>
                    <a:pt x="1891" y="3557"/>
                  </a:cubicBezTo>
                  <a:cubicBezTo>
                    <a:pt x="1910" y="3979"/>
                    <a:pt x="1934" y="4399"/>
                    <a:pt x="1957" y="4809"/>
                  </a:cubicBezTo>
                  <a:cubicBezTo>
                    <a:pt x="1970" y="5043"/>
                    <a:pt x="2030" y="5333"/>
                    <a:pt x="2258" y="5390"/>
                  </a:cubicBezTo>
                  <a:cubicBezTo>
                    <a:pt x="2282" y="5397"/>
                    <a:pt x="2305" y="5399"/>
                    <a:pt x="2328" y="5399"/>
                  </a:cubicBezTo>
                  <a:cubicBezTo>
                    <a:pt x="2556" y="5399"/>
                    <a:pt x="2720" y="5118"/>
                    <a:pt x="2786" y="4880"/>
                  </a:cubicBezTo>
                  <a:cubicBezTo>
                    <a:pt x="2908" y="4438"/>
                    <a:pt x="2970" y="3986"/>
                    <a:pt x="3001" y="3531"/>
                  </a:cubicBezTo>
                  <a:cubicBezTo>
                    <a:pt x="3350" y="3486"/>
                    <a:pt x="3696" y="3408"/>
                    <a:pt x="4029" y="3294"/>
                  </a:cubicBezTo>
                  <a:cubicBezTo>
                    <a:pt x="4141" y="3256"/>
                    <a:pt x="4262" y="3203"/>
                    <a:pt x="4304" y="3095"/>
                  </a:cubicBezTo>
                  <a:cubicBezTo>
                    <a:pt x="4354" y="2971"/>
                    <a:pt x="4279" y="2847"/>
                    <a:pt x="4177" y="2751"/>
                  </a:cubicBezTo>
                  <a:cubicBezTo>
                    <a:pt x="4139" y="2715"/>
                    <a:pt x="4099" y="2685"/>
                    <a:pt x="4058" y="2659"/>
                  </a:cubicBezTo>
                  <a:cubicBezTo>
                    <a:pt x="3742" y="2450"/>
                    <a:pt x="3392" y="2294"/>
                    <a:pt x="3025" y="2194"/>
                  </a:cubicBezTo>
                  <a:cubicBezTo>
                    <a:pt x="3024" y="2102"/>
                    <a:pt x="3022" y="2011"/>
                    <a:pt x="3021" y="1919"/>
                  </a:cubicBezTo>
                  <a:cubicBezTo>
                    <a:pt x="3018" y="1770"/>
                    <a:pt x="3015" y="1620"/>
                    <a:pt x="3008" y="1470"/>
                  </a:cubicBezTo>
                  <a:cubicBezTo>
                    <a:pt x="2991" y="1111"/>
                    <a:pt x="2947" y="753"/>
                    <a:pt x="2820" y="417"/>
                  </a:cubicBezTo>
                  <a:cubicBezTo>
                    <a:pt x="2745" y="216"/>
                    <a:pt x="2564" y="1"/>
                    <a:pt x="23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2" name="Google Shape;2062;p49"/>
            <p:cNvSpPr/>
            <p:nvPr/>
          </p:nvSpPr>
          <p:spPr>
            <a:xfrm>
              <a:off x="7257200" y="672725"/>
              <a:ext cx="156592" cy="194139"/>
            </a:xfrm>
            <a:custGeom>
              <a:rect b="b" l="l" r="r" t="t"/>
              <a:pathLst>
                <a:path extrusionOk="0" h="5398" w="4354">
                  <a:moveTo>
                    <a:pt x="2375" y="0"/>
                  </a:moveTo>
                  <a:cubicBezTo>
                    <a:pt x="2336" y="0"/>
                    <a:pt x="2297" y="10"/>
                    <a:pt x="2257" y="30"/>
                  </a:cubicBezTo>
                  <a:cubicBezTo>
                    <a:pt x="2125" y="98"/>
                    <a:pt x="2079" y="259"/>
                    <a:pt x="2050" y="405"/>
                  </a:cubicBezTo>
                  <a:cubicBezTo>
                    <a:pt x="1940" y="947"/>
                    <a:pt x="1889" y="1509"/>
                    <a:pt x="1874" y="2074"/>
                  </a:cubicBezTo>
                  <a:cubicBezTo>
                    <a:pt x="1752" y="2082"/>
                    <a:pt x="1631" y="2095"/>
                    <a:pt x="1510" y="2115"/>
                  </a:cubicBezTo>
                  <a:cubicBezTo>
                    <a:pt x="1102" y="2183"/>
                    <a:pt x="1" y="2728"/>
                    <a:pt x="641" y="3249"/>
                  </a:cubicBezTo>
                  <a:cubicBezTo>
                    <a:pt x="757" y="3341"/>
                    <a:pt x="903" y="3384"/>
                    <a:pt x="1045" y="3421"/>
                  </a:cubicBezTo>
                  <a:cubicBezTo>
                    <a:pt x="1322" y="3490"/>
                    <a:pt x="1607" y="3533"/>
                    <a:pt x="1892" y="3556"/>
                  </a:cubicBezTo>
                  <a:cubicBezTo>
                    <a:pt x="1910" y="3979"/>
                    <a:pt x="1936" y="4397"/>
                    <a:pt x="1959" y="4809"/>
                  </a:cubicBezTo>
                  <a:cubicBezTo>
                    <a:pt x="1972" y="5042"/>
                    <a:pt x="2031" y="5332"/>
                    <a:pt x="2259" y="5389"/>
                  </a:cubicBezTo>
                  <a:cubicBezTo>
                    <a:pt x="2283" y="5395"/>
                    <a:pt x="2307" y="5398"/>
                    <a:pt x="2330" y="5398"/>
                  </a:cubicBezTo>
                  <a:cubicBezTo>
                    <a:pt x="2557" y="5398"/>
                    <a:pt x="2720" y="5118"/>
                    <a:pt x="2787" y="4879"/>
                  </a:cubicBezTo>
                  <a:cubicBezTo>
                    <a:pt x="2910" y="4438"/>
                    <a:pt x="2972" y="3986"/>
                    <a:pt x="3002" y="3529"/>
                  </a:cubicBezTo>
                  <a:cubicBezTo>
                    <a:pt x="3351" y="3484"/>
                    <a:pt x="3697" y="3408"/>
                    <a:pt x="4031" y="3292"/>
                  </a:cubicBezTo>
                  <a:cubicBezTo>
                    <a:pt x="4140" y="3255"/>
                    <a:pt x="4262" y="3203"/>
                    <a:pt x="4305" y="3094"/>
                  </a:cubicBezTo>
                  <a:cubicBezTo>
                    <a:pt x="4354" y="2970"/>
                    <a:pt x="4280" y="2846"/>
                    <a:pt x="4177" y="2750"/>
                  </a:cubicBezTo>
                  <a:cubicBezTo>
                    <a:pt x="4140" y="2715"/>
                    <a:pt x="4100" y="2685"/>
                    <a:pt x="4060" y="2657"/>
                  </a:cubicBezTo>
                  <a:cubicBezTo>
                    <a:pt x="3744" y="2448"/>
                    <a:pt x="3392" y="2292"/>
                    <a:pt x="3025" y="2194"/>
                  </a:cubicBezTo>
                  <a:cubicBezTo>
                    <a:pt x="3024" y="2102"/>
                    <a:pt x="3022" y="2009"/>
                    <a:pt x="3021" y="1918"/>
                  </a:cubicBezTo>
                  <a:cubicBezTo>
                    <a:pt x="3019" y="1770"/>
                    <a:pt x="3016" y="1620"/>
                    <a:pt x="3009" y="1470"/>
                  </a:cubicBezTo>
                  <a:cubicBezTo>
                    <a:pt x="2992" y="1109"/>
                    <a:pt x="2949" y="751"/>
                    <a:pt x="2822" y="416"/>
                  </a:cubicBezTo>
                  <a:cubicBezTo>
                    <a:pt x="2746" y="215"/>
                    <a:pt x="2566" y="0"/>
                    <a:pt x="23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3" name="Google Shape;2063;p49"/>
          <p:cNvGrpSpPr/>
          <p:nvPr/>
        </p:nvGrpSpPr>
        <p:grpSpPr>
          <a:xfrm rot="3813784">
            <a:off x="4428775" y="-927516"/>
            <a:ext cx="2089690" cy="2053496"/>
            <a:chOff x="573681" y="-943241"/>
            <a:chExt cx="2089748" cy="2053553"/>
          </a:xfrm>
        </p:grpSpPr>
        <p:sp>
          <p:nvSpPr>
            <p:cNvPr id="2064" name="Google Shape;2064;p49"/>
            <p:cNvSpPr/>
            <p:nvPr/>
          </p:nvSpPr>
          <p:spPr>
            <a:xfrm rot="8940956">
              <a:off x="837223" y="-644960"/>
              <a:ext cx="1562666" cy="1456991"/>
            </a:xfrm>
            <a:custGeom>
              <a:rect b="b" l="l" r="r" t="t"/>
              <a:pathLst>
                <a:path extrusionOk="0" h="28016" w="30048">
                  <a:moveTo>
                    <a:pt x="16363" y="0"/>
                  </a:moveTo>
                  <a:cubicBezTo>
                    <a:pt x="14410" y="0"/>
                    <a:pt x="12454" y="441"/>
                    <a:pt x="10688" y="1262"/>
                  </a:cubicBezTo>
                  <a:cubicBezTo>
                    <a:pt x="6462" y="3227"/>
                    <a:pt x="3978" y="6930"/>
                    <a:pt x="2570" y="10843"/>
                  </a:cubicBezTo>
                  <a:cubicBezTo>
                    <a:pt x="808" y="15745"/>
                    <a:pt x="46" y="20993"/>
                    <a:pt x="6" y="26180"/>
                  </a:cubicBezTo>
                  <a:cubicBezTo>
                    <a:pt x="0" y="26848"/>
                    <a:pt x="401" y="27489"/>
                    <a:pt x="1229" y="27614"/>
                  </a:cubicBezTo>
                  <a:cubicBezTo>
                    <a:pt x="1297" y="27625"/>
                    <a:pt x="1367" y="27629"/>
                    <a:pt x="1438" y="27629"/>
                  </a:cubicBezTo>
                  <a:cubicBezTo>
                    <a:pt x="2085" y="27629"/>
                    <a:pt x="2817" y="27213"/>
                    <a:pt x="2821" y="26606"/>
                  </a:cubicBezTo>
                  <a:cubicBezTo>
                    <a:pt x="2856" y="22284"/>
                    <a:pt x="3424" y="17980"/>
                    <a:pt x="4583" y="13816"/>
                  </a:cubicBezTo>
                  <a:cubicBezTo>
                    <a:pt x="5537" y="10384"/>
                    <a:pt x="7104" y="6695"/>
                    <a:pt x="10336" y="4460"/>
                  </a:cubicBezTo>
                  <a:cubicBezTo>
                    <a:pt x="12083" y="3251"/>
                    <a:pt x="14301" y="2456"/>
                    <a:pt x="16539" y="2456"/>
                  </a:cubicBezTo>
                  <a:cubicBezTo>
                    <a:pt x="17869" y="2456"/>
                    <a:pt x="19206" y="2737"/>
                    <a:pt x="20455" y="3379"/>
                  </a:cubicBezTo>
                  <a:cubicBezTo>
                    <a:pt x="24121" y="5262"/>
                    <a:pt x="25587" y="9128"/>
                    <a:pt x="26271" y="12518"/>
                  </a:cubicBezTo>
                  <a:cubicBezTo>
                    <a:pt x="27222" y="17218"/>
                    <a:pt x="27076" y="21978"/>
                    <a:pt x="25918" y="26562"/>
                  </a:cubicBezTo>
                  <a:cubicBezTo>
                    <a:pt x="25753" y="27210"/>
                    <a:pt x="26426" y="27888"/>
                    <a:pt x="27140" y="27997"/>
                  </a:cubicBezTo>
                  <a:cubicBezTo>
                    <a:pt x="27226" y="28010"/>
                    <a:pt x="27310" y="28016"/>
                    <a:pt x="27391" y="28016"/>
                  </a:cubicBezTo>
                  <a:cubicBezTo>
                    <a:pt x="28080" y="28016"/>
                    <a:pt x="28586" y="27570"/>
                    <a:pt x="28733" y="26988"/>
                  </a:cubicBezTo>
                  <a:cubicBezTo>
                    <a:pt x="29857" y="22544"/>
                    <a:pt x="30047" y="17877"/>
                    <a:pt x="29275" y="13306"/>
                  </a:cubicBezTo>
                  <a:cubicBezTo>
                    <a:pt x="28584" y="9207"/>
                    <a:pt x="27087" y="4839"/>
                    <a:pt x="23173" y="2089"/>
                  </a:cubicBezTo>
                  <a:cubicBezTo>
                    <a:pt x="21140" y="660"/>
                    <a:pt x="18753" y="0"/>
                    <a:pt x="163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2065" name="Google Shape;2065;p49"/>
            <p:cNvSpPr/>
            <p:nvPr/>
          </p:nvSpPr>
          <p:spPr>
            <a:xfrm rot="8940956">
              <a:off x="1340473" y="-329029"/>
              <a:ext cx="550844" cy="705145"/>
            </a:xfrm>
            <a:custGeom>
              <a:rect b="b" l="l" r="r" t="t"/>
              <a:pathLst>
                <a:path extrusionOk="0" h="13559" w="10592">
                  <a:moveTo>
                    <a:pt x="6073" y="0"/>
                  </a:moveTo>
                  <a:cubicBezTo>
                    <a:pt x="5379" y="0"/>
                    <a:pt x="4687" y="200"/>
                    <a:pt x="4080" y="653"/>
                  </a:cubicBezTo>
                  <a:cubicBezTo>
                    <a:pt x="2559" y="1784"/>
                    <a:pt x="1819" y="3723"/>
                    <a:pt x="1295" y="5372"/>
                  </a:cubicBezTo>
                  <a:cubicBezTo>
                    <a:pt x="630" y="7468"/>
                    <a:pt x="351" y="9633"/>
                    <a:pt x="103" y="11805"/>
                  </a:cubicBezTo>
                  <a:cubicBezTo>
                    <a:pt x="1" y="12699"/>
                    <a:pt x="860" y="13225"/>
                    <a:pt x="1657" y="13225"/>
                  </a:cubicBezTo>
                  <a:cubicBezTo>
                    <a:pt x="2266" y="13225"/>
                    <a:pt x="2839" y="12917"/>
                    <a:pt x="2918" y="12231"/>
                  </a:cubicBezTo>
                  <a:cubicBezTo>
                    <a:pt x="3146" y="10245"/>
                    <a:pt x="3364" y="8234"/>
                    <a:pt x="3951" y="6313"/>
                  </a:cubicBezTo>
                  <a:cubicBezTo>
                    <a:pt x="4220" y="5437"/>
                    <a:pt x="4583" y="4580"/>
                    <a:pt x="5038" y="3771"/>
                  </a:cubicBezTo>
                  <a:cubicBezTo>
                    <a:pt x="5255" y="3387"/>
                    <a:pt x="5683" y="2458"/>
                    <a:pt x="6268" y="2458"/>
                  </a:cubicBezTo>
                  <a:cubicBezTo>
                    <a:pt x="6274" y="2458"/>
                    <a:pt x="6280" y="2458"/>
                    <a:pt x="6286" y="2458"/>
                  </a:cubicBezTo>
                  <a:cubicBezTo>
                    <a:pt x="6901" y="2477"/>
                    <a:pt x="7243" y="3259"/>
                    <a:pt x="7372" y="3691"/>
                  </a:cubicBezTo>
                  <a:cubicBezTo>
                    <a:pt x="7628" y="4538"/>
                    <a:pt x="7687" y="5478"/>
                    <a:pt x="7664" y="6339"/>
                  </a:cubicBezTo>
                  <a:cubicBezTo>
                    <a:pt x="7613" y="8279"/>
                    <a:pt x="7085" y="10125"/>
                    <a:pt x="6120" y="11837"/>
                  </a:cubicBezTo>
                  <a:cubicBezTo>
                    <a:pt x="5590" y="12777"/>
                    <a:pt x="6579" y="13559"/>
                    <a:pt x="7531" y="13559"/>
                  </a:cubicBezTo>
                  <a:cubicBezTo>
                    <a:pt x="8007" y="13559"/>
                    <a:pt x="8473" y="13364"/>
                    <a:pt x="8736" y="12897"/>
                  </a:cubicBezTo>
                  <a:cubicBezTo>
                    <a:pt x="9681" y="11222"/>
                    <a:pt x="10276" y="9362"/>
                    <a:pt x="10439" y="7473"/>
                  </a:cubicBezTo>
                  <a:cubicBezTo>
                    <a:pt x="10590" y="5716"/>
                    <a:pt x="10592" y="3554"/>
                    <a:pt x="9560" y="1935"/>
                  </a:cubicBezTo>
                  <a:cubicBezTo>
                    <a:pt x="8825" y="783"/>
                    <a:pt x="7447" y="0"/>
                    <a:pt x="60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2066" name="Google Shape;2066;p49"/>
            <p:cNvSpPr/>
            <p:nvPr/>
          </p:nvSpPr>
          <p:spPr>
            <a:xfrm rot="8940956">
              <a:off x="1049456" y="-688667"/>
              <a:ext cx="1057483" cy="1303106"/>
            </a:xfrm>
            <a:custGeom>
              <a:rect b="b" l="l" r="r" t="t"/>
              <a:pathLst>
                <a:path extrusionOk="0" h="25057" w="20334">
                  <a:moveTo>
                    <a:pt x="11505" y="0"/>
                  </a:moveTo>
                  <a:cubicBezTo>
                    <a:pt x="10838" y="0"/>
                    <a:pt x="10167" y="90"/>
                    <a:pt x="9508" y="263"/>
                  </a:cubicBezTo>
                  <a:cubicBezTo>
                    <a:pt x="5718" y="1255"/>
                    <a:pt x="3724" y="4867"/>
                    <a:pt x="2536" y="7894"/>
                  </a:cubicBezTo>
                  <a:cubicBezTo>
                    <a:pt x="1066" y="11640"/>
                    <a:pt x="565" y="15617"/>
                    <a:pt x="106" y="19568"/>
                  </a:cubicBezTo>
                  <a:lnTo>
                    <a:pt x="105" y="19568"/>
                  </a:lnTo>
                  <a:cubicBezTo>
                    <a:pt x="1" y="20461"/>
                    <a:pt x="860" y="20987"/>
                    <a:pt x="1657" y="20987"/>
                  </a:cubicBezTo>
                  <a:cubicBezTo>
                    <a:pt x="2267" y="20987"/>
                    <a:pt x="2841" y="20679"/>
                    <a:pt x="2921" y="19993"/>
                  </a:cubicBezTo>
                  <a:cubicBezTo>
                    <a:pt x="3285" y="16864"/>
                    <a:pt x="3651" y="13712"/>
                    <a:pt x="4555" y="10679"/>
                  </a:cubicBezTo>
                  <a:cubicBezTo>
                    <a:pt x="4986" y="9229"/>
                    <a:pt x="5573" y="7814"/>
                    <a:pt x="6318" y="6475"/>
                  </a:cubicBezTo>
                  <a:cubicBezTo>
                    <a:pt x="6996" y="5254"/>
                    <a:pt x="7840" y="4027"/>
                    <a:pt x="9117" y="3225"/>
                  </a:cubicBezTo>
                  <a:cubicBezTo>
                    <a:pt x="9831" y="2777"/>
                    <a:pt x="10738" y="2456"/>
                    <a:pt x="11650" y="2456"/>
                  </a:cubicBezTo>
                  <a:cubicBezTo>
                    <a:pt x="12061" y="2456"/>
                    <a:pt x="12473" y="2521"/>
                    <a:pt x="12869" y="2670"/>
                  </a:cubicBezTo>
                  <a:cubicBezTo>
                    <a:pt x="13973" y="3085"/>
                    <a:pt x="14737" y="3967"/>
                    <a:pt x="15258" y="4887"/>
                  </a:cubicBezTo>
                  <a:cubicBezTo>
                    <a:pt x="16682" y="7402"/>
                    <a:pt x="17123" y="10402"/>
                    <a:pt x="17322" y="13128"/>
                  </a:cubicBezTo>
                  <a:cubicBezTo>
                    <a:pt x="17573" y="16561"/>
                    <a:pt x="17138" y="20041"/>
                    <a:pt x="16043" y="23298"/>
                  </a:cubicBezTo>
                  <a:cubicBezTo>
                    <a:pt x="15830" y="23931"/>
                    <a:pt x="16035" y="24639"/>
                    <a:pt x="16799" y="24948"/>
                  </a:cubicBezTo>
                  <a:cubicBezTo>
                    <a:pt x="16978" y="25021"/>
                    <a:pt x="17186" y="25056"/>
                    <a:pt x="17396" y="25056"/>
                  </a:cubicBezTo>
                  <a:cubicBezTo>
                    <a:pt x="17940" y="25056"/>
                    <a:pt x="18505" y="24818"/>
                    <a:pt x="18659" y="24357"/>
                  </a:cubicBezTo>
                  <a:cubicBezTo>
                    <a:pt x="19812" y="20933"/>
                    <a:pt x="20333" y="17402"/>
                    <a:pt x="20186" y="13787"/>
                  </a:cubicBezTo>
                  <a:cubicBezTo>
                    <a:pt x="20115" y="12066"/>
                    <a:pt x="19886" y="10344"/>
                    <a:pt x="19495" y="8645"/>
                  </a:cubicBezTo>
                  <a:cubicBezTo>
                    <a:pt x="19148" y="7135"/>
                    <a:pt x="18728" y="5594"/>
                    <a:pt x="17967" y="4186"/>
                  </a:cubicBezTo>
                  <a:cubicBezTo>
                    <a:pt x="17268" y="2895"/>
                    <a:pt x="16296" y="1664"/>
                    <a:pt x="14899" y="876"/>
                  </a:cubicBezTo>
                  <a:cubicBezTo>
                    <a:pt x="13841" y="279"/>
                    <a:pt x="12679" y="0"/>
                    <a:pt x="115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sp>
        <p:nvSpPr>
          <p:cNvPr id="2067" name="Google Shape;2067;p49"/>
          <p:cNvSpPr txBox="1"/>
          <p:nvPr/>
        </p:nvSpPr>
        <p:spPr>
          <a:xfrm>
            <a:off x="488425" y="1115525"/>
            <a:ext cx="4145100" cy="20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"/>
              <a:buFont typeface="Arial"/>
              <a:buNone/>
            </a:pPr>
            <a:r>
              <a:rPr b="1" i="0" lang="en" sz="4340" u="none" cap="none" strike="noStrike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СПАСИБО</a:t>
            </a:r>
            <a:r>
              <a:rPr b="1" lang="en" sz="4480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 ЗА ВНИМАНИЕ!</a:t>
            </a:r>
            <a:endParaRPr b="1" i="0" sz="1470" u="none" cap="none" strike="noStrike">
              <a:solidFill>
                <a:srgbClr val="21212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"/>
              <a:buFont typeface="Arial"/>
              <a:buNone/>
            </a:pPr>
            <a:r>
              <a:t/>
            </a:r>
            <a:endParaRPr b="1" i="0" sz="1470" u="none" cap="none" strike="noStrike">
              <a:solidFill>
                <a:srgbClr val="21212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b="1" i="0" sz="1540" u="none" cap="none" strike="noStrike">
              <a:solidFill>
                <a:srgbClr val="21212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68" name="Google Shape;2068;p49"/>
          <p:cNvSpPr txBox="1"/>
          <p:nvPr/>
        </p:nvSpPr>
        <p:spPr>
          <a:xfrm>
            <a:off x="541825" y="2571750"/>
            <a:ext cx="49398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2000">
                <a:solidFill>
                  <a:srgbClr val="8F00FF"/>
                </a:solidFill>
                <a:latin typeface="Comfortaa"/>
                <a:ea typeface="Comfortaa"/>
                <a:cs typeface="Comfortaa"/>
                <a:sym typeface="Comfortaa"/>
              </a:rPr>
              <a:t>КОНТАКТЫ</a:t>
            </a:r>
            <a:endParaRPr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+7(988)506-58-97      vova.kurickov@ya.ru</a:t>
            </a:r>
            <a:endParaRPr sz="18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069" name="Google Shape;206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1785" y="3188835"/>
            <a:ext cx="1586490" cy="1452166"/>
          </a:xfrm>
          <a:prstGeom prst="rect">
            <a:avLst/>
          </a:prstGeom>
          <a:noFill/>
          <a:ln cap="flat" cmpd="sng" w="38100">
            <a:solidFill>
              <a:srgbClr val="FD493D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70" name="Google Shape;2070;p49"/>
          <p:cNvSpPr txBox="1"/>
          <p:nvPr/>
        </p:nvSpPr>
        <p:spPr>
          <a:xfrm>
            <a:off x="4979807" y="3691715"/>
            <a:ext cx="1290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fortaa"/>
                <a:ea typeface="Comfortaa"/>
                <a:cs typeface="Comfortaa"/>
                <a:sym typeface="Comfortaa"/>
              </a:rPr>
              <a:t>Telegram</a:t>
            </a:r>
            <a:endParaRPr b="1" sz="17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71" name="Google Shape;2071;p49"/>
          <p:cNvSpPr txBox="1"/>
          <p:nvPr/>
        </p:nvSpPr>
        <p:spPr>
          <a:xfrm>
            <a:off x="4633525" y="1273200"/>
            <a:ext cx="1892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fortaa"/>
                <a:ea typeface="Comfortaa"/>
                <a:cs typeface="Comfortaa"/>
                <a:sym typeface="Comfortaa"/>
              </a:rPr>
              <a:t>Университет</a:t>
            </a:r>
            <a:endParaRPr b="1" sz="17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omfortaa"/>
                <a:ea typeface="Comfortaa"/>
                <a:cs typeface="Comfortaa"/>
                <a:sym typeface="Comfortaa"/>
              </a:rPr>
              <a:t>20.35</a:t>
            </a:r>
            <a:endParaRPr b="1" sz="17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072" name="Google Shape;2072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0775" y="904300"/>
            <a:ext cx="1586490" cy="1445763"/>
          </a:xfrm>
          <a:prstGeom prst="rect">
            <a:avLst/>
          </a:prstGeom>
          <a:noFill/>
          <a:ln cap="flat" cmpd="sng" w="38100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73" name="Google Shape;2073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7456" y="4706868"/>
            <a:ext cx="2249742" cy="247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ducational Portfolio for Elementary School by Slidesgo">
  <a:themeElements>
    <a:clrScheme name="Simple Light">
      <a:dk1>
        <a:srgbClr val="39393B"/>
      </a:dk1>
      <a:lt1>
        <a:srgbClr val="FFFEFE"/>
      </a:lt1>
      <a:dk2>
        <a:srgbClr val="D1F5F5"/>
      </a:dk2>
      <a:lt2>
        <a:srgbClr val="B6E4E9"/>
      </a:lt2>
      <a:accent1>
        <a:srgbClr val="E0F8D7"/>
      </a:accent1>
      <a:accent2>
        <a:srgbClr val="BDE4BC"/>
      </a:accent2>
      <a:accent3>
        <a:srgbClr val="F0DBFF"/>
      </a:accent3>
      <a:accent4>
        <a:srgbClr val="D6ACF7"/>
      </a:accent4>
      <a:accent5>
        <a:srgbClr val="FFEAB7"/>
      </a:accent5>
      <a:accent6>
        <a:srgbClr val="FACE78"/>
      </a:accent6>
      <a:hlink>
        <a:srgbClr val="39393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