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3" d="100"/>
          <a:sy n="93" d="100"/>
        </p:scale>
        <p:origin x="-1434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Министерство сельского хозяйства Российской Федерации </a:t>
            </a:r>
          </a:p>
          <a:p>
            <a:pPr algn="ctr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Федеральное государственное бюджетное образовательное учреждение высшего образования «Бурятская государственная сельскохозяйственная </a:t>
            </a:r>
          </a:p>
          <a:p>
            <a:pPr algn="ctr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академия  имени В.Р. Филиппова»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Агрономический факультет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кафедра «Лесоводство и лесоустройство»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Оценка ресурсного потенциал </a:t>
            </a: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дикорастущих </a:t>
            </a: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растений на территории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УНПК </a:t>
            </a: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Оронгой</a:t>
            </a: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Исполнители: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Шкедова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О.Л.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Улан-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Удэ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2023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885828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проекта: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оценка ресурсного потенциал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декоративныхдикорастущих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растений на территории УНПК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Оронгой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проекта: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разработать пояснительную записку, отражающую перечень используемых методик и материалов по определению потенциальных запасов дикорастущих ресурсов;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2) описать природно-экономическую характеристику территории УНПК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Оронгой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 провести выборочную оценку биологической и хозяйственной продуктивности дикорастущих ресурсов на территории УНПК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Оронгой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Методы достижения цели, решения задач исследования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0" y="3838575"/>
          <a:ext cx="5429250" cy="3019425"/>
        </p:xfrm>
        <a:graphic>
          <a:graphicData uri="http://schemas.openxmlformats.org/presentationml/2006/ole">
            <p:oleObj spid="_x0000_s1025" r:id="rId3" imgW="4819369" imgH="2182047" progId="">
              <p:embed/>
            </p:oleObj>
          </a:graphicData>
        </a:graphic>
      </p:graphicFrame>
      <p:pic>
        <p:nvPicPr>
          <p:cNvPr id="5" name="Рисунок 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t="10898" b="20211"/>
          <a:stretch/>
        </p:blipFill>
        <p:spPr bwMode="auto">
          <a:xfrm>
            <a:off x="5417389" y="3856008"/>
            <a:ext cx="3726611" cy="30019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42918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Полевые метод относительного учета, согласно общепринятым методикам [Методика определения запасов лекарственных растений, 1986; Методика выявления дикорастущих сырьевых ресурсов при лесоустройстве, 1987; Лесоустроительная инструкция, 2011], а также рекомендациям, указанным в «Руководстве по учету и оценке второстепенных лесных ресурсов и продуктов побочного лесопользования», разработанному ВНИИЛМ в 2003 году.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определения урожайности лесной ягоды распространенным является площадной метод. Результаты учетных данных обрабатываются с помощью статистических методов. На основе этих данных выделяются площади произрастания изучаемых видов.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определения экономической составляющей предлагается использовать статистические методы и модели оптимизации заготовки дикорастущей продукции территории УНПК «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Оронгой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что позволяет планировать промысел с учетом рисков, поскольку пространственно-временные колебания урожайности пищевой дикорастущей продукции достигают значительных величин.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Ожидаемые результаты исследования.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основе эмпирического материала, обзора литературных источников и собственных исследований будет определен потенциальный запас дикорастущих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декоративных растений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территории.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Наличие огромного потенциала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лесных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ресурсов территории УНПК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Оронгой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предполагает поэтапное продолжение работ по организации создания кластера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натурализации декоративных растений в озеленение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городской среды.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Планируется закладка маточного отделения в питомнике для сбора семенного материала.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F:\Кушнарёв Андрей\Диссертация Кушнарева А.Л\Объект исследований.jpg"/>
          <p:cNvPicPr/>
          <p:nvPr/>
        </p:nvPicPr>
        <p:blipFill rotWithShape="1">
          <a:blip r:embed="rId2">
            <a:lum bright="10000" contrast="10000"/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48142" t="2551" r="7289" b="50869"/>
          <a:stretch/>
        </p:blipFill>
        <p:spPr bwMode="auto">
          <a:xfrm>
            <a:off x="0" y="4590150"/>
            <a:ext cx="2925856" cy="2267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3" y="4572008"/>
            <a:ext cx="3047989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4554148"/>
            <a:ext cx="3071802" cy="2303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306</Words>
  <PresentationFormat>Экран (4:3)</PresentationFormat>
  <Paragraphs>28</Paragraphs>
  <Slides>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345-PC</dc:creator>
  <cp:lastModifiedBy>User</cp:lastModifiedBy>
  <cp:revision>7</cp:revision>
  <dcterms:created xsi:type="dcterms:W3CDTF">2023-03-27T01:57:39Z</dcterms:created>
  <dcterms:modified xsi:type="dcterms:W3CDTF">2023-09-19T04:18:36Z</dcterms:modified>
</cp:coreProperties>
</file>