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7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04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39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440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00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2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326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40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52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60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3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711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0098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74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604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87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70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8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3EF27D5-D3AC-4901-95FD-F5F13B789EDF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A9D7330-9544-44C4-BDC8-F1740CC2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149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Платформа размещения вакансий для студентов «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StudentWork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Крымский инженерно-педагогический университет имени </a:t>
            </a:r>
            <a:r>
              <a:rPr lang="ru-RU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Февзи</a:t>
            </a:r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Якубова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43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Сложность поиска </a:t>
            </a:r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вакансий для студентов</a:t>
            </a:r>
            <a:endParaRPr lang="ru-RU" sz="2400" b="1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Недостаток </a:t>
            </a:r>
            <a:r>
              <a:rPr lang="ru-RU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информации о </a:t>
            </a:r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возможностях</a:t>
            </a:r>
          </a:p>
          <a:p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Отсутствие </a:t>
            </a:r>
            <a:r>
              <a:rPr lang="ru-RU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связи между работодателями </a:t>
            </a:r>
            <a:endParaRPr lang="en-US" sz="2400" b="1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студентами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423" y="1732449"/>
            <a:ext cx="3425447" cy="342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9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Пользователи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Студенты</a:t>
            </a:r>
            <a:endParaRPr lang="ru-RU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Студенты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которые хотят получить практический опыт в своей области обучения 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и 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улучшить свои резюме.</a:t>
            </a:r>
          </a:p>
          <a:p>
            <a:r>
              <a:rPr lang="ru-RU" sz="24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Работодатели</a:t>
            </a:r>
            <a:endParaRPr lang="ru-RU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Организации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которые хотят привлечь студентов для стажировок и временных 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позиций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чтобы обучить их и оценить их потенциал.</a:t>
            </a:r>
          </a:p>
          <a:p>
            <a:pPr marL="369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42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платформы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Удобный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интерфейс и навигация</a:t>
            </a:r>
          </a:p>
          <a:p>
            <a:pPr marL="3690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Персонализированные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</a:p>
          <a:p>
            <a:pPr marL="3690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Создание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профиля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работодателей</a:t>
            </a:r>
          </a:p>
          <a:p>
            <a:pPr marL="3690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Доступ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 талантам</a:t>
            </a:r>
          </a:p>
          <a:p>
            <a:pPr marL="3690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Инструменты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 управления вакансиями</a:t>
            </a:r>
          </a:p>
          <a:p>
            <a:pPr marL="3690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440" y="2035670"/>
            <a:ext cx="4121117" cy="25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7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Аналоги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913794" y="1767208"/>
            <a:ext cx="5055863" cy="402399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hh.ru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Широкая база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вакансий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Разнообразие функционала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Аналитика </a:t>
            </a:r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работодателей</a:t>
            </a:r>
          </a:p>
          <a:p>
            <a:pPr lvl="0" algn="l"/>
            <a:r>
              <a:rPr lang="ru-RU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Недостатки</a:t>
            </a:r>
            <a:r>
              <a:rPr lang="ru-R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Конкуренция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Ограниченная персонализация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Отсутствие </a:t>
            </a:r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обучающих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ресурсов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6220763" y="1767208"/>
            <a:ext cx="5046794" cy="4023992"/>
          </a:xfrm>
        </p:spPr>
        <p:txBody>
          <a:bodyPr>
            <a:noAutofit/>
          </a:bodyPr>
          <a:lstStyle/>
          <a:p>
            <a:pPr algn="l"/>
            <a:r>
              <a:rPr lang="ru-RU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Avito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Разнообразие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категорий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Легкость </a:t>
            </a:r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использовании 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</a:p>
          <a:p>
            <a:pPr lvl="0" algn="l"/>
            <a:r>
              <a:rPr lang="ru-RU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Недостатки</a:t>
            </a:r>
            <a:endParaRPr lang="ru-RU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Низкое качество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вакансий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Отсутствие </a:t>
            </a:r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специализированного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подхода</a:t>
            </a:r>
          </a:p>
          <a:p>
            <a:pPr lvl="0" algn="l"/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Меньше </a:t>
            </a:r>
            <a:r>
              <a:rPr lang="ru-RU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возможностей для </a:t>
            </a:r>
            <a:r>
              <a:rPr 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взаимодействия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63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Куриленко Максим Дмитриевич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Разработчик, 3 курс.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Куропаткин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Андрей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Михайлович – Разработчик, 4 курс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Теличко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Никита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Николаевич – Дизайнер, 2 курс.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Таранец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Ярослав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Витальевич – Дизайнер, 2 курс.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Романова Ирина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Олеговна – Психолог, 4 курс.</a:t>
            </a: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Секереш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Данил Васильевич – Наставник, Магистр, 2 курс</a:t>
            </a:r>
          </a:p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91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Вопросы к экспертам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Какие 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наиболее востребованные навыки и компетенции студенты должны развивать, чтобы успешно трудоустроиться после окончания университета с помощью платформы </a:t>
            </a:r>
            <a:r>
              <a:rPr lang="ru-RU" sz="2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StudentWork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вы считаете, какие меры могут быть предприняты для того, чтобы повысить осведомленность студентов о возможностях трудоустройства и стажировок, предлагаемых через платформу </a:t>
            </a:r>
            <a:r>
              <a:rPr lang="ru-RU" sz="2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StudentWork</a:t>
            </a:r>
            <a:r>
              <a:rPr lang="ru-R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и тем самым расширить базу потенциальных кандидатов для работодателей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85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Заинтересованные </a:t>
            </a:r>
            <a:r>
              <a:rPr lang="ru-RU" sz="4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стороны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Студенты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Учебные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заведения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Государственные органы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19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Дальнейшие шаги по работе над проектом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614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165506"/>
            <a:ext cx="10353762" cy="1700878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534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53</TotalTime>
  <Words>212</Words>
  <Application>Microsoft Office PowerPoint</Application>
  <PresentationFormat>Широкоэкранный</PresentationFormat>
  <Paragraphs>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Calisto MT</vt:lpstr>
      <vt:lpstr>Trebuchet MS</vt:lpstr>
      <vt:lpstr>Wingdings 2</vt:lpstr>
      <vt:lpstr>Сланец</vt:lpstr>
      <vt:lpstr>Платформа размещения вакансий для студентов «StudentWork»</vt:lpstr>
      <vt:lpstr>Проблема</vt:lpstr>
      <vt:lpstr>Пользователи </vt:lpstr>
      <vt:lpstr>Решение</vt:lpstr>
      <vt:lpstr>Аналоги</vt:lpstr>
      <vt:lpstr>Команда</vt:lpstr>
      <vt:lpstr>Вопросы к экспертам </vt:lpstr>
      <vt:lpstr>Заинтересованные стороны</vt:lpstr>
      <vt:lpstr>Дальнейшие шаги по работе над проектом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размещения вакансий для студентов «StudentWork»</dc:title>
  <dc:creator>Пользователь</dc:creator>
  <cp:lastModifiedBy>Пользователь</cp:lastModifiedBy>
  <cp:revision>7</cp:revision>
  <dcterms:created xsi:type="dcterms:W3CDTF">2024-10-24T14:46:31Z</dcterms:created>
  <dcterms:modified xsi:type="dcterms:W3CDTF">2024-10-25T11:19:42Z</dcterms:modified>
</cp:coreProperties>
</file>