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336" r:id="rId2"/>
    <p:sldId id="350" r:id="rId3"/>
    <p:sldId id="329" r:id="rId4"/>
    <p:sldId id="315" r:id="rId5"/>
    <p:sldId id="344" r:id="rId6"/>
    <p:sldId id="349" r:id="rId7"/>
    <p:sldId id="346" r:id="rId8"/>
    <p:sldId id="326" r:id="rId9"/>
    <p:sldId id="348" r:id="rId10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charset="0"/>
        <a:ea typeface="Helvetica"/>
        <a:cs typeface="Arial" charset="0"/>
        <a:sym typeface="Helvetica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charset="0"/>
        <a:ea typeface="Helvetica"/>
        <a:cs typeface="Arial" charset="0"/>
        <a:sym typeface="Helvetica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charset="0"/>
        <a:ea typeface="Helvetica"/>
        <a:cs typeface="Arial" charset="0"/>
        <a:sym typeface="Helvetica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charset="0"/>
        <a:ea typeface="Helvetica"/>
        <a:cs typeface="Arial" charset="0"/>
        <a:sym typeface="Helvetica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charset="0"/>
        <a:ea typeface="Helvetica"/>
        <a:cs typeface="Arial" charset="0"/>
        <a:sym typeface="Helvetica"/>
      </a:defRPr>
    </a:lvl5pPr>
    <a:lvl6pPr marL="2286000" algn="l" defTabSz="914400" rtl="0" eaLnBrk="1" latinLnBrk="0" hangingPunct="1">
      <a:defRPr kern="1200">
        <a:solidFill>
          <a:srgbClr val="000000"/>
        </a:solidFill>
        <a:latin typeface="Arial" charset="0"/>
        <a:ea typeface="Helvetica"/>
        <a:cs typeface="Arial" charset="0"/>
        <a:sym typeface="Helvetica"/>
      </a:defRPr>
    </a:lvl6pPr>
    <a:lvl7pPr marL="2743200" algn="l" defTabSz="914400" rtl="0" eaLnBrk="1" latinLnBrk="0" hangingPunct="1">
      <a:defRPr kern="1200">
        <a:solidFill>
          <a:srgbClr val="000000"/>
        </a:solidFill>
        <a:latin typeface="Arial" charset="0"/>
        <a:ea typeface="Helvetica"/>
        <a:cs typeface="Arial" charset="0"/>
        <a:sym typeface="Helvetica"/>
      </a:defRPr>
    </a:lvl7pPr>
    <a:lvl8pPr marL="3200400" algn="l" defTabSz="914400" rtl="0" eaLnBrk="1" latinLnBrk="0" hangingPunct="1">
      <a:defRPr kern="1200">
        <a:solidFill>
          <a:srgbClr val="000000"/>
        </a:solidFill>
        <a:latin typeface="Arial" charset="0"/>
        <a:ea typeface="Helvetica"/>
        <a:cs typeface="Arial" charset="0"/>
        <a:sym typeface="Helvetica"/>
      </a:defRPr>
    </a:lvl8pPr>
    <a:lvl9pPr marL="3657600" algn="l" defTabSz="914400" rtl="0" eaLnBrk="1" latinLnBrk="0" hangingPunct="1">
      <a:defRPr kern="1200">
        <a:solidFill>
          <a:srgbClr val="000000"/>
        </a:solidFill>
        <a:latin typeface="Arial" charset="0"/>
        <a:ea typeface="Helvetica"/>
        <a:cs typeface="Arial" charset="0"/>
        <a:sym typeface="Helvetic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</p:showPr>
  <p:clrMru>
    <a:srgbClr val="9F00FF"/>
    <a:srgbClr val="ECD9FF"/>
    <a:srgbClr val="E9C5FF"/>
    <a:srgbClr val="B5D8E1"/>
    <a:srgbClr val="243A62"/>
    <a:srgbClr val="CC99FF"/>
    <a:srgbClr val="FCAF17"/>
    <a:srgbClr val="FD493D"/>
  </p:clrMru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0496" autoAdjust="0"/>
    <p:restoredTop sz="94792" autoAdjust="0"/>
  </p:normalViewPr>
  <p:slideViewPr>
    <p:cSldViewPr snapToGrid="0" snapToObjects="1">
      <p:cViewPr varScale="1">
        <p:scale>
          <a:sx n="57" d="100"/>
          <a:sy n="57" d="100"/>
        </p:scale>
        <p:origin x="-84" y="-294"/>
      </p:cViewPr>
      <p:guideLst>
        <p:guide orient="horz" pos="2160"/>
        <p:guide orient="horz" pos="1502"/>
        <p:guide pos="39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A13521-DC92-4E4E-8A88-1FA1EA258E4C}" type="doc">
      <dgm:prSet loTypeId="urn:microsoft.com/office/officeart/2005/8/layout/chevron2" loCatId="process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ru-RU"/>
        </a:p>
      </dgm:t>
    </dgm:pt>
    <dgm:pt modelId="{D38A50D5-AA47-4C46-A09B-8C717D2A76AB}">
      <dgm:prSet phldrT="[Текст]"/>
      <dgm:spPr>
        <a:solidFill>
          <a:srgbClr val="9F00FF"/>
        </a:solidFill>
        <a:ln>
          <a:solidFill>
            <a:srgbClr val="7030A0"/>
          </a:solidFill>
        </a:ln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Описание проблемы</a:t>
          </a:r>
        </a:p>
      </dgm:t>
    </dgm:pt>
    <dgm:pt modelId="{280EB9F0-2D15-4A34-94DC-E4577212CE78}" type="parTrans" cxnId="{283ED4CE-C25E-4580-9DAC-EA55B883CB36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6BA2ECD9-C9D9-4F90-8AAB-5C60B9F1F907}" type="sibTrans" cxnId="{283ED4CE-C25E-4580-9DAC-EA55B883CB36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529F3279-88E5-4757-A4C3-8BD7CD77D8C9}">
      <dgm:prSet phldrT="[Текст]" custT="1"/>
      <dgm:spPr>
        <a:ln>
          <a:solidFill>
            <a:srgbClr val="7030A0"/>
          </a:solidFill>
        </a:ln>
      </dgm:spPr>
      <dgm:t>
        <a:bodyPr/>
        <a:lstStyle/>
        <a:p>
          <a:endParaRPr lang="ru-RU" sz="2400" b="1" dirty="0">
            <a:latin typeface="Gilroy-ExtraBold"/>
          </a:endParaRPr>
        </a:p>
      </dgm:t>
    </dgm:pt>
    <dgm:pt modelId="{90F80212-BE81-4A8C-95DD-6DA659195EDC}" type="parTrans" cxnId="{9EF9278B-5651-4E1A-BDB4-018189E55A2B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75F28BB5-EE8A-4725-B4D4-B8A3B9D99D8C}" type="sibTrans" cxnId="{9EF9278B-5651-4E1A-BDB4-018189E55A2B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68B89595-65B1-4B73-834B-61AB58D61EBC}">
      <dgm:prSet phldrT="[Текст]"/>
      <dgm:spPr>
        <a:solidFill>
          <a:srgbClr val="9F00FF"/>
        </a:solidFill>
        <a:ln>
          <a:solidFill>
            <a:srgbClr val="7030A0"/>
          </a:solidFill>
        </a:ln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Какая часть проблемы решается</a:t>
          </a:r>
        </a:p>
      </dgm:t>
    </dgm:pt>
    <dgm:pt modelId="{DECC0D95-4E37-480F-A0A9-0583DE1E96F7}" type="parTrans" cxnId="{9C9149DA-169B-4892-BD82-CCE3F32CA20C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F2C317CE-6705-4E7B-A883-41AE16550FC5}" type="sibTrans" cxnId="{9C9149DA-169B-4892-BD82-CCE3F32CA20C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133DD9C8-EE42-44FE-BD1A-9B3A92116EAE}">
      <dgm:prSet phldrT="[Текст]" custT="1"/>
      <dgm:spPr>
        <a:ln>
          <a:solidFill>
            <a:srgbClr val="7030A0"/>
          </a:solidFill>
        </a:ln>
      </dgm:spPr>
      <dgm:t>
        <a:bodyPr/>
        <a:lstStyle/>
        <a:p>
          <a:endParaRPr lang="ru-RU" sz="2400" b="1" dirty="0">
            <a:latin typeface="Gilroy-ExtraBold"/>
          </a:endParaRPr>
        </a:p>
      </dgm:t>
    </dgm:pt>
    <dgm:pt modelId="{E56D5218-85DF-454D-8C54-415ECE9853F9}" type="parTrans" cxnId="{4A57FB53-2E89-4D29-90D9-52FF7601D931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33CC5279-995C-4717-AA89-D54A8004B2BD}" type="sibTrans" cxnId="{4A57FB53-2E89-4D29-90D9-52FF7601D931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D8F0FF41-C9BA-47A7-BE2E-580800543680}" type="pres">
      <dgm:prSet presAssocID="{F7A13521-DC92-4E4E-8A88-1FA1EA258E4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CE5C585-BEEC-4801-B9FF-1FBE22FFA0FA}" type="pres">
      <dgm:prSet presAssocID="{D38A50D5-AA47-4C46-A09B-8C717D2A76AB}" presName="composite" presStyleCnt="0"/>
      <dgm:spPr/>
    </dgm:pt>
    <dgm:pt modelId="{BBBE63A3-EB10-4838-B957-F63E43FDC814}" type="pres">
      <dgm:prSet presAssocID="{D38A50D5-AA47-4C46-A09B-8C717D2A76AB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F6FE57-599B-4DE3-AB87-F51D73C49E27}" type="pres">
      <dgm:prSet presAssocID="{D38A50D5-AA47-4C46-A09B-8C717D2A76AB}" presName="descendantText" presStyleLbl="alignAcc1" presStyleIdx="0" presStyleCnt="2" custLinFactNeighborX="0" custLinFactNeighborY="-1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DC4DFD-911E-4859-93F7-480CAEEF4EA1}" type="pres">
      <dgm:prSet presAssocID="{6BA2ECD9-C9D9-4F90-8AAB-5C60B9F1F907}" presName="sp" presStyleCnt="0"/>
      <dgm:spPr/>
    </dgm:pt>
    <dgm:pt modelId="{F0ED7302-CE3A-43D2-928B-09802ACA7C52}" type="pres">
      <dgm:prSet presAssocID="{68B89595-65B1-4B73-834B-61AB58D61EBC}" presName="composite" presStyleCnt="0"/>
      <dgm:spPr/>
    </dgm:pt>
    <dgm:pt modelId="{9A781854-D7A0-4C10-9886-C04AE40C01F5}" type="pres">
      <dgm:prSet presAssocID="{68B89595-65B1-4B73-834B-61AB58D61EBC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70C2FB-A5DD-4100-826E-4BBD446FE246}" type="pres">
      <dgm:prSet presAssocID="{68B89595-65B1-4B73-834B-61AB58D61EBC}" presName="descendantText" presStyleLbl="alignAcc1" presStyleIdx="1" presStyleCnt="2" custLinFactNeighborX="0" custLinFactNeighborY="9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EF9278B-5651-4E1A-BDB4-018189E55A2B}" srcId="{D38A50D5-AA47-4C46-A09B-8C717D2A76AB}" destId="{529F3279-88E5-4757-A4C3-8BD7CD77D8C9}" srcOrd="0" destOrd="0" parTransId="{90F80212-BE81-4A8C-95DD-6DA659195EDC}" sibTransId="{75F28BB5-EE8A-4725-B4D4-B8A3B9D99D8C}"/>
    <dgm:cxn modelId="{BFB00C23-258E-495A-A29D-6FFD9CB3734B}" type="presOf" srcId="{529F3279-88E5-4757-A4C3-8BD7CD77D8C9}" destId="{B3F6FE57-599B-4DE3-AB87-F51D73C49E27}" srcOrd="0" destOrd="0" presId="urn:microsoft.com/office/officeart/2005/8/layout/chevron2"/>
    <dgm:cxn modelId="{4A57FB53-2E89-4D29-90D9-52FF7601D931}" srcId="{68B89595-65B1-4B73-834B-61AB58D61EBC}" destId="{133DD9C8-EE42-44FE-BD1A-9B3A92116EAE}" srcOrd="0" destOrd="0" parTransId="{E56D5218-85DF-454D-8C54-415ECE9853F9}" sibTransId="{33CC5279-995C-4717-AA89-D54A8004B2BD}"/>
    <dgm:cxn modelId="{18208D1F-897A-45B1-805F-4BAE4DD244F3}" type="presOf" srcId="{68B89595-65B1-4B73-834B-61AB58D61EBC}" destId="{9A781854-D7A0-4C10-9886-C04AE40C01F5}" srcOrd="0" destOrd="0" presId="urn:microsoft.com/office/officeart/2005/8/layout/chevron2"/>
    <dgm:cxn modelId="{283ED4CE-C25E-4580-9DAC-EA55B883CB36}" srcId="{F7A13521-DC92-4E4E-8A88-1FA1EA258E4C}" destId="{D38A50D5-AA47-4C46-A09B-8C717D2A76AB}" srcOrd="0" destOrd="0" parTransId="{280EB9F0-2D15-4A34-94DC-E4577212CE78}" sibTransId="{6BA2ECD9-C9D9-4F90-8AAB-5C60B9F1F907}"/>
    <dgm:cxn modelId="{91142C01-5544-4B5E-8281-D6AAF9E330C7}" type="presOf" srcId="{F7A13521-DC92-4E4E-8A88-1FA1EA258E4C}" destId="{D8F0FF41-C9BA-47A7-BE2E-580800543680}" srcOrd="0" destOrd="0" presId="urn:microsoft.com/office/officeart/2005/8/layout/chevron2"/>
    <dgm:cxn modelId="{5E058B65-F09A-4E26-A021-3D330206281E}" type="presOf" srcId="{133DD9C8-EE42-44FE-BD1A-9B3A92116EAE}" destId="{4B70C2FB-A5DD-4100-826E-4BBD446FE246}" srcOrd="0" destOrd="0" presId="urn:microsoft.com/office/officeart/2005/8/layout/chevron2"/>
    <dgm:cxn modelId="{3710BDC1-B3B3-405F-9E96-5E81ADAD3415}" type="presOf" srcId="{D38A50D5-AA47-4C46-A09B-8C717D2A76AB}" destId="{BBBE63A3-EB10-4838-B957-F63E43FDC814}" srcOrd="0" destOrd="0" presId="urn:microsoft.com/office/officeart/2005/8/layout/chevron2"/>
    <dgm:cxn modelId="{9C9149DA-169B-4892-BD82-CCE3F32CA20C}" srcId="{F7A13521-DC92-4E4E-8A88-1FA1EA258E4C}" destId="{68B89595-65B1-4B73-834B-61AB58D61EBC}" srcOrd="1" destOrd="0" parTransId="{DECC0D95-4E37-480F-A0A9-0583DE1E96F7}" sibTransId="{F2C317CE-6705-4E7B-A883-41AE16550FC5}"/>
    <dgm:cxn modelId="{6947B64B-69FA-42ED-AE47-9DA132254B63}" type="presParOf" srcId="{D8F0FF41-C9BA-47A7-BE2E-580800543680}" destId="{4CE5C585-BEEC-4801-B9FF-1FBE22FFA0FA}" srcOrd="0" destOrd="0" presId="urn:microsoft.com/office/officeart/2005/8/layout/chevron2"/>
    <dgm:cxn modelId="{868D45FF-6A16-4934-9072-2041D1D91252}" type="presParOf" srcId="{4CE5C585-BEEC-4801-B9FF-1FBE22FFA0FA}" destId="{BBBE63A3-EB10-4838-B957-F63E43FDC814}" srcOrd="0" destOrd="0" presId="urn:microsoft.com/office/officeart/2005/8/layout/chevron2"/>
    <dgm:cxn modelId="{F079B0B7-CB72-4957-A025-71B059C68F28}" type="presParOf" srcId="{4CE5C585-BEEC-4801-B9FF-1FBE22FFA0FA}" destId="{B3F6FE57-599B-4DE3-AB87-F51D73C49E27}" srcOrd="1" destOrd="0" presId="urn:microsoft.com/office/officeart/2005/8/layout/chevron2"/>
    <dgm:cxn modelId="{CF2CAECB-B1D5-45B1-AD60-4B2DD6206716}" type="presParOf" srcId="{D8F0FF41-C9BA-47A7-BE2E-580800543680}" destId="{7CDC4DFD-911E-4859-93F7-480CAEEF4EA1}" srcOrd="1" destOrd="0" presId="urn:microsoft.com/office/officeart/2005/8/layout/chevron2"/>
    <dgm:cxn modelId="{F2B6F706-9945-4912-9FDC-6CE176017CF7}" type="presParOf" srcId="{D8F0FF41-C9BA-47A7-BE2E-580800543680}" destId="{F0ED7302-CE3A-43D2-928B-09802ACA7C52}" srcOrd="2" destOrd="0" presId="urn:microsoft.com/office/officeart/2005/8/layout/chevron2"/>
    <dgm:cxn modelId="{0DF1894C-AA79-4DF3-A059-88F88DB4DE94}" type="presParOf" srcId="{F0ED7302-CE3A-43D2-928B-09802ACA7C52}" destId="{9A781854-D7A0-4C10-9886-C04AE40C01F5}" srcOrd="0" destOrd="0" presId="urn:microsoft.com/office/officeart/2005/8/layout/chevron2"/>
    <dgm:cxn modelId="{501C42F4-C83E-400C-BE63-E2FAA7EE7F7E}" type="presParOf" srcId="{F0ED7302-CE3A-43D2-928B-09802ACA7C52}" destId="{4B70C2FB-A5DD-4100-826E-4BBD446FE246}" srcOrd="1" destOrd="0" presId="urn:microsoft.com/office/officeart/2005/8/layout/chevron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 noProof="0">
              <a:sym typeface="Calibri"/>
            </a:endParaRPr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 noProof="0">
              <a:sym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j-lt"/>
        <a:ea typeface="+mj-ea"/>
        <a:cs typeface="+mj-cs"/>
        <a:sym typeface="Calibri" pitchFamily="34" charset="0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j-lt"/>
        <a:ea typeface="+mj-ea"/>
        <a:cs typeface="+mj-cs"/>
        <a:sym typeface="Calibri" pitchFamily="34" charset="0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j-lt"/>
        <a:ea typeface="+mj-ea"/>
        <a:cs typeface="+mj-cs"/>
        <a:sym typeface="Calibri" pitchFamily="34" charset="0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j-lt"/>
        <a:ea typeface="+mj-ea"/>
        <a:cs typeface="+mj-cs"/>
        <a:sym typeface="Calibri" pitchFamily="34" charset="0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j-lt"/>
        <a:ea typeface="+mj-ea"/>
        <a:cs typeface="+mj-cs"/>
        <a:sym typeface="Calibri" pitchFamily="34" charset="0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</p:spPr>
      </p:sp>
      <p:sp>
        <p:nvSpPr>
          <p:cNvPr id="1638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6.png"/><Relationship Id="rId7" Type="http://schemas.openxmlformats.org/officeDocument/2006/relationships/diagramLayout" Target="../diagrams/layout1.xml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diagramData" Target="../diagrams/data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Relationship Id="rId9" Type="http://schemas.openxmlformats.org/officeDocument/2006/relationships/diagramColors" Target="../diagrams/colors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7">
            <a:extLst>
              <a:ext uri="{FF2B5EF4-FFF2-40B4-BE49-F238E27FC236}"/>
            </a:extLst>
          </p:cNvPr>
          <p:cNvSpPr/>
          <p:nvPr userDrawn="1"/>
        </p:nvSpPr>
        <p:spPr>
          <a:xfrm>
            <a:off x="6102350" y="2344738"/>
            <a:ext cx="6122988" cy="4530725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kern="0" dirty="0">
              <a:solidFill>
                <a:srgbClr val="FCAF17"/>
              </a:solidFill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7" name="Прямоугольник 10">
            <a:extLst>
              <a:ext uri="{FF2B5EF4-FFF2-40B4-BE49-F238E27FC236}"/>
            </a:extLst>
          </p:cNvPr>
          <p:cNvSpPr/>
          <p:nvPr userDrawn="1"/>
        </p:nvSpPr>
        <p:spPr>
          <a:xfrm>
            <a:off x="6102350" y="0"/>
            <a:ext cx="6122988" cy="2344738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kern="0">
              <a:solidFill>
                <a:srgbClr val="8F00FF"/>
              </a:solidFill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8" name="Прямоугольник 13"/>
          <p:cNvSpPr>
            <a:spLocks noChangeArrowheads="1"/>
          </p:cNvSpPr>
          <p:nvPr userDrawn="1"/>
        </p:nvSpPr>
        <p:spPr bwMode="auto">
          <a:xfrm>
            <a:off x="6100763" y="5359400"/>
            <a:ext cx="6121400" cy="1514475"/>
          </a:xfrm>
          <a:prstGeom prst="rect">
            <a:avLst/>
          </a:prstGeom>
          <a:solidFill>
            <a:srgbClr val="FF2F2D"/>
          </a:solidFill>
          <a:ln w="12700">
            <a:noFill/>
            <a:miter lim="400000"/>
            <a:headEnd/>
            <a:tailEnd/>
          </a:ln>
        </p:spPr>
        <p:txBody>
          <a:bodyPr lIns="45718" tIns="45718" rIns="45718" bIns="45718" anchor="ctr"/>
          <a:lstStyle/>
          <a:p>
            <a:pPr hangingPunct="0">
              <a:defRPr/>
            </a:pPr>
            <a:endParaRPr lang="ru-RU">
              <a:solidFill>
                <a:srgbClr val="FD493D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" name="Прямоугольник 9">
            <a:extLst>
              <a:ext uri="{FF2B5EF4-FFF2-40B4-BE49-F238E27FC236}"/>
            </a:extLst>
          </p:cNvPr>
          <p:cNvSpPr/>
          <p:nvPr userDrawn="1"/>
        </p:nvSpPr>
        <p:spPr>
          <a:xfrm>
            <a:off x="8818563" y="0"/>
            <a:ext cx="3406775" cy="427513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kern="0">
              <a:solidFill>
                <a:srgbClr val="B5D8E1"/>
              </a:solidFill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10" name="Рисунок 8" descr="Изображение выглядит как небо, человек, оранжевый, проигрыватель&#10;&#10;Автоматически созданное описание"/>
          <p:cNvPicPr>
            <a:picLocks noChangeAspect="1"/>
          </p:cNvPicPr>
          <p:nvPr userDrawn="1"/>
        </p:nvPicPr>
        <p:blipFill>
          <a:blip r:embed="rId2"/>
          <a:srcRect l="1404" t="160" b="6860"/>
          <a:stretch>
            <a:fillRect/>
          </a:stretch>
        </p:blipFill>
        <p:spPr bwMode="auto">
          <a:xfrm>
            <a:off x="8816975" y="2341563"/>
            <a:ext cx="3405188" cy="451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9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0682288" y="123825"/>
            <a:ext cx="132080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2"/>
          <p:cNvPicPr>
            <a:picLocks noChangeAspect="1"/>
          </p:cNvPicPr>
          <p:nvPr userDrawn="1"/>
        </p:nvPicPr>
        <p:blipFill>
          <a:blip r:embed="rId4">
            <a:grayscl/>
            <a:biLevel thresh="50000"/>
          </a:blip>
          <a:srcRect/>
          <a:stretch>
            <a:fillRect/>
          </a:stretch>
        </p:blipFill>
        <p:spPr bwMode="auto">
          <a:xfrm>
            <a:off x="9194800" y="206375"/>
            <a:ext cx="595313" cy="75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Заголовок 1"/>
          <p:cNvSpPr txBox="1">
            <a:spLocks/>
          </p:cNvSpPr>
          <p:nvPr userDrawn="1"/>
        </p:nvSpPr>
        <p:spPr bwMode="auto">
          <a:xfrm>
            <a:off x="92075" y="2770188"/>
            <a:ext cx="1838325" cy="430212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lIns="45718" tIns="45718" rIns="45718" bIns="45718" anchor="ctr">
            <a:spAutoFit/>
          </a:bodyPr>
          <a:lstStyle/>
          <a:p>
            <a:pPr hangingPunct="0">
              <a:defRPr/>
            </a:pPr>
            <a:r>
              <a:rPr lang="ru-RU" sz="2200" b="1" u="sng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 pitchFamily="34" charset="0"/>
              </a:rPr>
              <a:t>Рынок НТИ:</a:t>
            </a:r>
          </a:p>
        </p:txBody>
      </p:sp>
      <p:sp>
        <p:nvSpPr>
          <p:cNvPr id="15" name="Заголовок 1"/>
          <p:cNvSpPr txBox="1">
            <a:spLocks/>
          </p:cNvSpPr>
          <p:nvPr userDrawn="1"/>
        </p:nvSpPr>
        <p:spPr bwMode="auto">
          <a:xfrm>
            <a:off x="95250" y="4016375"/>
            <a:ext cx="1838325" cy="67627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lIns="45718" tIns="45718" rIns="45718" bIns="45718" anchor="ctr">
            <a:spAutoFit/>
          </a:bodyPr>
          <a:lstStyle/>
          <a:p>
            <a:pPr hangingPunct="0">
              <a:defRPr/>
            </a:pPr>
            <a:r>
              <a:rPr lang="ru-RU" sz="1900" b="1" u="sng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 pitchFamily="34" charset="0"/>
              </a:rPr>
              <a:t>Тема стартап-проекта:</a:t>
            </a:r>
          </a:p>
        </p:txBody>
      </p:sp>
      <p:sp>
        <p:nvSpPr>
          <p:cNvPr id="16" name="Заголовок 1"/>
          <p:cNvSpPr txBox="1">
            <a:spLocks/>
          </p:cNvSpPr>
          <p:nvPr userDrawn="1"/>
        </p:nvSpPr>
        <p:spPr bwMode="auto">
          <a:xfrm>
            <a:off x="95250" y="5416550"/>
            <a:ext cx="2290763" cy="677863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lIns="45718" tIns="45718" rIns="45718" bIns="45718" anchor="ctr">
            <a:spAutoFit/>
          </a:bodyPr>
          <a:lstStyle/>
          <a:p>
            <a:pPr hangingPunct="0">
              <a:defRPr/>
            </a:pPr>
            <a:r>
              <a:rPr lang="ru-RU" sz="1900" b="1" u="sng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 pitchFamily="34" charset="0"/>
              </a:rPr>
              <a:t>Технологическое направление:</a:t>
            </a:r>
          </a:p>
        </p:txBody>
      </p:sp>
      <p:sp>
        <p:nvSpPr>
          <p:cNvPr id="17" name="Заголовок 1"/>
          <p:cNvSpPr txBox="1">
            <a:spLocks/>
          </p:cNvSpPr>
          <p:nvPr userDrawn="1"/>
        </p:nvSpPr>
        <p:spPr>
          <a:xfrm>
            <a:off x="6230938" y="611188"/>
            <a:ext cx="2478087" cy="923925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5718" tIns="45718" rIns="45718" bIns="45718" anchor="ctr">
            <a:spAutoFit/>
          </a:bodyPr>
          <a:lstStyle>
            <a:lvl1pPr lvl="0"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Акселератор ОГУ «Думай! Действуй! Воплощай!</a:t>
            </a:r>
          </a:p>
        </p:txBody>
      </p:sp>
      <p:pic>
        <p:nvPicPr>
          <p:cNvPr id="19" name="Рисунок 11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10715625" y="1038225"/>
            <a:ext cx="1287463" cy="1287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258448" y="1412114"/>
            <a:ext cx="5443638" cy="477050"/>
          </a:xfrm>
          <a:prstGeom prst="rect">
            <a:avLst/>
          </a:prstGeom>
          <a:ln w="12700">
            <a:miter lim="400000"/>
          </a:ln>
        </p:spPr>
        <p:txBody>
          <a:bodyPr>
            <a:spAutoFit/>
          </a:bodyPr>
          <a:lstStyle>
            <a:lvl1pPr>
              <a:defRPr kumimoji="0" sz="2500" b="1" normalizeH="0" dirty="0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en-US" dirty="0"/>
              <a:t>Образец заголовка</a:t>
            </a:r>
            <a:endParaRPr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1930400" y="2770187"/>
            <a:ext cx="4169076" cy="659585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22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en-US" dirty="0" err="1"/>
              <a:t>Образец текста</a:t>
            </a:r>
          </a:p>
        </p:txBody>
      </p:sp>
      <p:sp>
        <p:nvSpPr>
          <p:cNvPr id="18" name="Текст 3"/>
          <p:cNvSpPr>
            <a:spLocks noGrp="1"/>
          </p:cNvSpPr>
          <p:nvPr>
            <p:ph type="body" sz="quarter" idx="11"/>
          </p:nvPr>
        </p:nvSpPr>
        <p:spPr>
          <a:xfrm>
            <a:off x="1936905" y="4027788"/>
            <a:ext cx="4169076" cy="659585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19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en-US" dirty="0"/>
              <a:t>Образец текста</a:t>
            </a:r>
          </a:p>
        </p:txBody>
      </p:sp>
      <p:sp>
        <p:nvSpPr>
          <p:cNvPr id="21" name="Текст 3"/>
          <p:cNvSpPr>
            <a:spLocks noGrp="1"/>
          </p:cNvSpPr>
          <p:nvPr>
            <p:ph type="body" sz="quarter" idx="12"/>
          </p:nvPr>
        </p:nvSpPr>
        <p:spPr>
          <a:xfrm>
            <a:off x="2386148" y="5416520"/>
            <a:ext cx="3719833" cy="654054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19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en-US" dirty="0"/>
              <a:t>Образец текста</a:t>
            </a:r>
          </a:p>
        </p:txBody>
      </p:sp>
      <p:sp>
        <p:nvSpPr>
          <p:cNvPr id="20" name="Номер слайда"/>
          <p:cNvSpPr txBox="1"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A89532-FCAB-40F0-A3D8-733C330E6459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становка проблем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C:\Users\user\Desktop\Безымянный6.png"/>
          <p:cNvPicPr>
            <a:picLocks noChangeAspect="1" noChangeArrowheads="1"/>
          </p:cNvPicPr>
          <p:nvPr userDrawn="1"/>
        </p:nvPicPr>
        <p:blipFill>
          <a:blip r:embed="rId2"/>
          <a:srcRect l="777"/>
          <a:stretch>
            <a:fillRect/>
          </a:stretch>
        </p:blipFill>
        <p:spPr bwMode="auto">
          <a:xfrm>
            <a:off x="0" y="6538913"/>
            <a:ext cx="121920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омер слайда">
            <a:extLst>
              <a:ext uri="{FF2B5EF4-FFF2-40B4-BE49-F238E27FC236}"/>
            </a:extLst>
          </p:cNvPr>
          <p:cNvSpPr txBox="1">
            <a:spLocks/>
          </p:cNvSpPr>
          <p:nvPr userDrawn="1"/>
        </p:nvSpPr>
        <p:spPr>
          <a:xfrm>
            <a:off x="11788775" y="6618288"/>
            <a:ext cx="274638" cy="27622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pPr>
              <a:defRPr/>
            </a:pPr>
            <a:fld id="{2543D1FA-1DB8-40E5-8C96-949CA9964089}" type="slidenum">
              <a:rPr lang="ru-RU" kern="0" smtClean="0"/>
              <a:pPr>
                <a:defRPr/>
              </a:pPr>
              <a:t>‹#›</a:t>
            </a:fld>
            <a:endParaRPr lang="ru-RU" kern="0" dirty="0"/>
          </a:p>
        </p:txBody>
      </p:sp>
      <p:pic>
        <p:nvPicPr>
          <p:cNvPr id="7" name="Рисунок 18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009650" y="50800"/>
            <a:ext cx="4540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21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47638" y="50800"/>
            <a:ext cx="695325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28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8253523" y="987054"/>
            <a:ext cx="3810612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8" tIns="45718" rIns="45718" bIns="45718" spcCol="38100">
            <a:spAutoFit/>
          </a:bodyPr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kern="0" dirty="0">
                <a:solidFill>
                  <a:srgbClr val="8F00FF"/>
                </a:solidFill>
                <a:latin typeface="Gilroy-ExtraBold"/>
                <a:ea typeface="+mn-ea"/>
                <a:cs typeface="+mn-cs"/>
              </a:rPr>
              <a:t>Решение:</a:t>
            </a:r>
          </a:p>
        </p:txBody>
      </p:sp>
      <p:sp>
        <p:nvSpPr>
          <p:cNvPr id="10" name="TextBox 2"/>
          <p:cNvSpPr txBox="1"/>
          <p:nvPr userDrawn="1"/>
        </p:nvSpPr>
        <p:spPr>
          <a:xfrm>
            <a:off x="3322107" y="180268"/>
            <a:ext cx="8681068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8" tIns="45718" rIns="45718" bIns="45718" spcCol="38100">
            <a:spAutoFit/>
          </a:bodyPr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kern="0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rPr>
              <a:t>Постановка проблемы и ее решение</a:t>
            </a:r>
          </a:p>
        </p:txBody>
      </p:sp>
      <p:pic>
        <p:nvPicPr>
          <p:cNvPr id="11" name="Рисунок 3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1631950" y="160338"/>
            <a:ext cx="449263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Схема 4"/>
          <p:cNvGraphicFramePr/>
          <p:nvPr userDrawn="1"/>
        </p:nvGraphicFramePr>
        <p:xfrm>
          <a:off x="495746" y="1424803"/>
          <a:ext cx="7346504" cy="4919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8" name="Текст 2"/>
          <p:cNvSpPr>
            <a:spLocks noGrp="1"/>
          </p:cNvSpPr>
          <p:nvPr>
            <p:ph type="body" sz="quarter" idx="14"/>
          </p:nvPr>
        </p:nvSpPr>
        <p:spPr>
          <a:xfrm>
            <a:off x="8253523" y="1510270"/>
            <a:ext cx="3673076" cy="4748097"/>
          </a:xfrm>
          <a:ln w="19050">
            <a:solidFill>
              <a:srgbClr val="7030A0"/>
            </a:solidFill>
            <a:miter lim="400000"/>
          </a:ln>
        </p:spPr>
        <p:txBody>
          <a:bodyPr>
            <a:noAutofit/>
          </a:bodyPr>
          <a:lstStyle>
            <a:lvl1pPr marL="88900" indent="-88900">
              <a:spcBef>
                <a:spcPts val="0"/>
              </a:spcBef>
              <a:defRPr kumimoji="0" lang="ru-RU" sz="16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265113" indent="-77788">
              <a:spcBef>
                <a:spcPts val="0"/>
              </a:spcBef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en-US" dirty="0"/>
              <a:t>Образец текста</a:t>
            </a:r>
          </a:p>
          <a:p>
            <a:pPr lvl="1"/>
            <a:r>
              <a:rPr lang="en-US" dirty="0"/>
              <a:t>Второй уровень</a:t>
            </a:r>
          </a:p>
        </p:txBody>
      </p:sp>
      <p:sp>
        <p:nvSpPr>
          <p:cNvPr id="20" name="Текст 7"/>
          <p:cNvSpPr>
            <a:spLocks noGrp="1"/>
          </p:cNvSpPr>
          <p:nvPr>
            <p:ph type="body" sz="quarter" idx="10"/>
          </p:nvPr>
        </p:nvSpPr>
        <p:spPr>
          <a:xfrm>
            <a:off x="2362200" y="1424804"/>
            <a:ext cx="5410200" cy="1689872"/>
          </a:xfrm>
        </p:spPr>
        <p:txBody>
          <a:bodyPr>
            <a:normAutofit/>
          </a:bodyPr>
          <a:lstStyle>
            <a:lvl1pPr marL="228600" indent="-142875">
              <a:defRPr sz="2200" baseline="0">
                <a:solidFill>
                  <a:srgbClr val="002060"/>
                </a:solidFill>
                <a:latin typeface="Gilroy-ExtraBold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Образец текста</a:t>
            </a:r>
          </a:p>
        </p:txBody>
      </p:sp>
      <p:sp>
        <p:nvSpPr>
          <p:cNvPr id="21" name="Текст 7"/>
          <p:cNvSpPr>
            <a:spLocks noGrp="1"/>
          </p:cNvSpPr>
          <p:nvPr>
            <p:ph type="body" sz="quarter" idx="15"/>
          </p:nvPr>
        </p:nvSpPr>
        <p:spPr>
          <a:xfrm>
            <a:off x="2362200" y="3780451"/>
            <a:ext cx="5410200" cy="1689872"/>
          </a:xfrm>
        </p:spPr>
        <p:txBody>
          <a:bodyPr>
            <a:normAutofit/>
          </a:bodyPr>
          <a:lstStyle>
            <a:lvl1pPr marL="228600" indent="-142875">
              <a:defRPr sz="2200" baseline="0">
                <a:solidFill>
                  <a:srgbClr val="002060"/>
                </a:solidFill>
                <a:latin typeface="Gilroy-ExtraBold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Образец текста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изнес-мод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 descr="C:\Users\user\Desktop\Безымянный6.png"/>
          <p:cNvPicPr>
            <a:picLocks noChangeAspect="1" noChangeArrowheads="1"/>
          </p:cNvPicPr>
          <p:nvPr userDrawn="1"/>
        </p:nvPicPr>
        <p:blipFill>
          <a:blip r:embed="rId2"/>
          <a:srcRect l="777"/>
          <a:stretch>
            <a:fillRect/>
          </a:stretch>
        </p:blipFill>
        <p:spPr bwMode="auto">
          <a:xfrm>
            <a:off x="0" y="6538913"/>
            <a:ext cx="121920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Номер слайда">
            <a:extLst>
              <a:ext uri="{FF2B5EF4-FFF2-40B4-BE49-F238E27FC236}"/>
            </a:extLst>
          </p:cNvPr>
          <p:cNvSpPr txBox="1">
            <a:spLocks/>
          </p:cNvSpPr>
          <p:nvPr userDrawn="1"/>
        </p:nvSpPr>
        <p:spPr>
          <a:xfrm>
            <a:off x="11788775" y="6618288"/>
            <a:ext cx="274638" cy="27622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pPr>
              <a:defRPr/>
            </a:pPr>
            <a:fld id="{6EC1CED1-84B3-4D5C-A241-C369AC509C2F}" type="slidenum">
              <a:rPr lang="ru-RU" kern="0" smtClean="0"/>
              <a:pPr>
                <a:defRPr/>
              </a:pPr>
              <a:t>‹#›</a:t>
            </a:fld>
            <a:endParaRPr lang="ru-RU" kern="0" dirty="0"/>
          </a:p>
        </p:txBody>
      </p:sp>
      <p:grpSp>
        <p:nvGrpSpPr>
          <p:cNvPr id="14" name="Группа 10">
            <a:extLst>
              <a:ext uri="{FF2B5EF4-FFF2-40B4-BE49-F238E27FC236}"/>
            </a:extLst>
          </p:cNvPr>
          <p:cNvGrpSpPr/>
          <p:nvPr userDrawn="1"/>
        </p:nvGrpSpPr>
        <p:grpSpPr>
          <a:xfrm>
            <a:off x="341449" y="1002891"/>
            <a:ext cx="11593376" cy="5302702"/>
            <a:chOff x="2050016" y="1920875"/>
            <a:chExt cx="16156468" cy="8382000"/>
          </a:xfrm>
          <a:noFill/>
        </p:grpSpPr>
        <p:grpSp>
          <p:nvGrpSpPr>
            <p:cNvPr id="15" name="Google Shape;101;p4">
              <a:extLst>
                <a:ext uri="{FF2B5EF4-FFF2-40B4-BE49-F238E27FC236}"/>
              </a:extLst>
            </p:cNvPr>
            <p:cNvGrpSpPr/>
            <p:nvPr/>
          </p:nvGrpSpPr>
          <p:grpSpPr>
            <a:xfrm>
              <a:off x="2051050" y="1920875"/>
              <a:ext cx="16155434" cy="8382000"/>
              <a:chOff x="1135616" y="1844675"/>
              <a:chExt cx="16155434" cy="8382000"/>
            </a:xfrm>
            <a:grpFill/>
          </p:grpSpPr>
          <p:sp>
            <p:nvSpPr>
              <p:cNvPr id="25" name="Google Shape;102;p4">
                <a:extLst>
                  <a:ext uri="{FF2B5EF4-FFF2-40B4-BE49-F238E27FC236}"/>
                </a:extLst>
              </p:cNvPr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lIns="91425" tIns="45700" rIns="91425" bIns="45700" anchor="ctr"/>
              <a:lstStyle/>
              <a:p>
                <a:pPr algn="ctr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1600" kern="0">
                  <a:solidFill>
                    <a:prstClr val="white"/>
                  </a:solidFill>
                  <a:latin typeface="+mn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" name="Google Shape;103;p4">
                <a:extLst>
                  <a:ext uri="{FF2B5EF4-FFF2-40B4-BE49-F238E27FC236}"/>
                </a:extLst>
              </p:cNvPr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lIns="91425" tIns="45700" rIns="91425" bIns="45700" anchor="ctr"/>
              <a:lstStyle/>
              <a:p>
                <a:pPr algn="ctr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1600" kern="0">
                  <a:solidFill>
                    <a:prstClr val="white"/>
                  </a:solidFill>
                  <a:latin typeface="+mn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" name="Google Shape;104;p4">
                <a:extLst>
                  <a:ext uri="{FF2B5EF4-FFF2-40B4-BE49-F238E27FC236}"/>
                </a:extLst>
              </p:cNvPr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lIns="91425" tIns="45700" rIns="91425" bIns="45700" anchor="ctr"/>
              <a:lstStyle/>
              <a:p>
                <a:pPr algn="ctr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1600" kern="0" dirty="0">
                  <a:solidFill>
                    <a:prstClr val="white"/>
                  </a:solidFill>
                  <a:latin typeface="+mn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" name="Google Shape;105;p4">
                <a:extLst>
                  <a:ext uri="{FF2B5EF4-FFF2-40B4-BE49-F238E27FC236}"/>
                </a:extLst>
              </p:cNvPr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lIns="91425" tIns="45700" rIns="91425" bIns="45700" anchor="ctr"/>
              <a:lstStyle/>
              <a:p>
                <a:pPr algn="ctr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1600" kern="0">
                  <a:solidFill>
                    <a:prstClr val="white"/>
                  </a:solidFill>
                  <a:latin typeface="+mn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" name="Google Shape;106;p4">
                <a:extLst>
                  <a:ext uri="{FF2B5EF4-FFF2-40B4-BE49-F238E27FC236}"/>
                </a:extLst>
              </p:cNvPr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lIns="91425" tIns="45700" rIns="91425" bIns="45700" anchor="ctr"/>
              <a:lstStyle/>
              <a:p>
                <a:pPr algn="ctr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1600" kern="0">
                  <a:solidFill>
                    <a:prstClr val="white"/>
                  </a:solidFill>
                  <a:latin typeface="+mn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" name="Google Shape;107;p4">
                <a:extLst>
                  <a:ext uri="{FF2B5EF4-FFF2-40B4-BE49-F238E27FC236}"/>
                </a:extLst>
              </p:cNvPr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lIns="91425" tIns="45700" rIns="91425" bIns="45700" anchor="ctr"/>
              <a:lstStyle/>
              <a:p>
                <a:pPr algn="ctr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1600" kern="0">
                  <a:solidFill>
                    <a:prstClr val="white"/>
                  </a:solidFill>
                  <a:latin typeface="+mn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" name="Google Shape;108;p4">
                <a:extLst>
                  <a:ext uri="{FF2B5EF4-FFF2-40B4-BE49-F238E27FC236}"/>
                </a:extLst>
              </p:cNvPr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lIns="91425" tIns="45700" rIns="91425" bIns="45700" anchor="ctr"/>
              <a:lstStyle/>
              <a:p>
                <a:pPr algn="ctr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1600" kern="0">
                  <a:solidFill>
                    <a:prstClr val="white"/>
                  </a:solidFill>
                  <a:latin typeface="+mn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" name="Google Shape;109;p4">
                <a:extLst>
                  <a:ext uri="{FF2B5EF4-FFF2-40B4-BE49-F238E27FC236}"/>
                </a:extLst>
              </p:cNvPr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lIns="91425" tIns="45700" rIns="91425" bIns="45700" anchor="ctr"/>
              <a:lstStyle/>
              <a:p>
                <a:pPr algn="ctr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1600" kern="0">
                  <a:solidFill>
                    <a:prstClr val="white"/>
                  </a:solidFill>
                  <a:latin typeface="+mn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" name="Google Shape;110;p4">
                <a:extLst>
                  <a:ext uri="{FF2B5EF4-FFF2-40B4-BE49-F238E27FC236}"/>
                </a:extLst>
              </p:cNvPr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lIns="91425" tIns="45700" rIns="91425" bIns="45700" anchor="ctr"/>
              <a:lstStyle/>
              <a:p>
                <a:pPr algn="ctr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1600" kern="0">
                  <a:solidFill>
                    <a:prstClr val="white"/>
                  </a:solidFill>
                  <a:latin typeface="+mn-lt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6" name="Google Shape;111;p4">
              <a:extLst>
                <a:ext uri="{FF2B5EF4-FFF2-40B4-BE49-F238E27FC236}"/>
              </a:extLst>
            </p:cNvPr>
            <p:cNvSpPr txBox="1"/>
            <p:nvPr/>
          </p:nvSpPr>
          <p:spPr>
            <a:xfrm>
              <a:off x="2050016" y="1978514"/>
              <a:ext cx="2785278" cy="124052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lIns="91425" tIns="45700" rIns="91425" bIns="45700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b="1" kern="0" dirty="0">
                  <a:solidFill>
                    <a:srgbClr val="002060"/>
                  </a:solidFill>
                  <a:latin typeface="+mn-lt"/>
                  <a:ea typeface="Calibri"/>
                  <a:cs typeface="Calibri"/>
                  <a:sym typeface="Calibri"/>
                </a:rPr>
                <a:t>2. Проблема и существующие альтернативы</a:t>
              </a:r>
              <a:endParaRPr sz="1500" kern="0" dirty="0">
                <a:solidFill>
                  <a:srgbClr val="002060"/>
                </a:solidFill>
                <a:latin typeface="Candara" panose="020E0502030303020204"/>
                <a:ea typeface="+mn-ea"/>
                <a:cs typeface="+mn-cs"/>
              </a:endParaRPr>
            </a:p>
          </p:txBody>
        </p:sp>
        <p:sp>
          <p:nvSpPr>
            <p:cNvPr id="17" name="Google Shape;112;p4">
              <a:extLst>
                <a:ext uri="{FF2B5EF4-FFF2-40B4-BE49-F238E27FC236}"/>
              </a:extLst>
            </p:cNvPr>
            <p:cNvSpPr txBox="1"/>
            <p:nvPr/>
          </p:nvSpPr>
          <p:spPr>
            <a:xfrm>
              <a:off x="4951174" y="1978514"/>
              <a:ext cx="3240807" cy="5107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lIns="91425" tIns="45700" rIns="91425" bIns="45700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b="1" kern="0" dirty="0">
                  <a:solidFill>
                    <a:srgbClr val="002060"/>
                  </a:solidFill>
                  <a:latin typeface="+mn-lt"/>
                  <a:ea typeface="Calibri"/>
                  <a:cs typeface="Calibri"/>
                  <a:sym typeface="Calibri"/>
                </a:rPr>
                <a:t>4. Решение</a:t>
              </a:r>
              <a:endParaRPr lang="en-US" sz="1500" b="1" kern="0" dirty="0">
                <a:solidFill>
                  <a:srgbClr val="002060"/>
                </a:solidFill>
                <a:latin typeface="+mn-lt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13;p4">
              <a:extLst>
                <a:ext uri="{FF2B5EF4-FFF2-40B4-BE49-F238E27FC236}"/>
              </a:extLst>
            </p:cNvPr>
            <p:cNvSpPr txBox="1"/>
            <p:nvPr/>
          </p:nvSpPr>
          <p:spPr>
            <a:xfrm>
              <a:off x="4951174" y="5341037"/>
              <a:ext cx="3485656" cy="5107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lIns="91425" tIns="45700" rIns="91425" bIns="45700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b="1" kern="0" dirty="0">
                  <a:solidFill>
                    <a:srgbClr val="002060"/>
                  </a:solidFill>
                  <a:latin typeface="+mn-lt"/>
                  <a:ea typeface="Calibri"/>
                  <a:cs typeface="Calibri"/>
                  <a:sym typeface="Calibri"/>
                </a:rPr>
                <a:t>8. Ключевые метрики</a:t>
              </a:r>
            </a:p>
          </p:txBody>
        </p:sp>
        <p:sp>
          <p:nvSpPr>
            <p:cNvPr id="19" name="Google Shape;114;p4">
              <a:extLst>
                <a:ext uri="{FF2B5EF4-FFF2-40B4-BE49-F238E27FC236}"/>
              </a:extLst>
            </p:cNvPr>
            <p:cNvSpPr txBox="1"/>
            <p:nvPr/>
          </p:nvSpPr>
          <p:spPr>
            <a:xfrm>
              <a:off x="8755615" y="1978514"/>
              <a:ext cx="2555252" cy="87564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lIns="91425" tIns="45700" rIns="91425" bIns="45700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b="1" kern="0" dirty="0">
                  <a:solidFill>
                    <a:srgbClr val="002060"/>
                  </a:solidFill>
                  <a:latin typeface="+mn-lt"/>
                  <a:ea typeface="Calibri"/>
                  <a:cs typeface="Calibri"/>
                  <a:sym typeface="Calibri"/>
                </a:rPr>
                <a:t>3. Уникальная ценность</a:t>
              </a:r>
              <a:r>
                <a:rPr lang="ru-RU" sz="1500" kern="0" dirty="0">
                  <a:solidFill>
                    <a:srgbClr val="002060"/>
                  </a:solidFill>
                  <a:latin typeface="Candara" panose="020E0502030303020204"/>
                  <a:ea typeface="+mn-ea"/>
                  <a:cs typeface="+mn-cs"/>
                </a:rPr>
                <a:t> </a:t>
              </a:r>
              <a:endParaRPr sz="1500" kern="0" dirty="0">
                <a:solidFill>
                  <a:srgbClr val="002060"/>
                </a:solidFill>
                <a:latin typeface="Candara" panose="020E0502030303020204"/>
                <a:ea typeface="+mn-ea"/>
                <a:cs typeface="+mn-cs"/>
              </a:endParaRPr>
            </a:p>
          </p:txBody>
        </p:sp>
        <p:sp>
          <p:nvSpPr>
            <p:cNvPr id="20" name="Google Shape;115;p4">
              <a:extLst>
                <a:ext uri="{FF2B5EF4-FFF2-40B4-BE49-F238E27FC236}"/>
              </a:extLst>
            </p:cNvPr>
            <p:cNvSpPr txBox="1"/>
            <p:nvPr/>
          </p:nvSpPr>
          <p:spPr>
            <a:xfrm>
              <a:off x="11728448" y="1978514"/>
              <a:ext cx="3013463" cy="87564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lIns="91425" tIns="45700" rIns="91425" bIns="45700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b="1" kern="0" dirty="0">
                  <a:solidFill>
                    <a:srgbClr val="002060"/>
                  </a:solidFill>
                  <a:latin typeface="+mn-lt"/>
                  <a:ea typeface="Calibri"/>
                  <a:cs typeface="Calibri"/>
                  <a:sym typeface="Calibri"/>
                </a:rPr>
                <a:t>9. Скрытое преимущество</a:t>
              </a:r>
            </a:p>
          </p:txBody>
        </p:sp>
        <p:sp>
          <p:nvSpPr>
            <p:cNvPr id="21" name="Google Shape;116;p4">
              <a:extLst>
                <a:ext uri="{FF2B5EF4-FFF2-40B4-BE49-F238E27FC236}"/>
              </a:extLst>
            </p:cNvPr>
            <p:cNvSpPr txBox="1"/>
            <p:nvPr/>
          </p:nvSpPr>
          <p:spPr>
            <a:xfrm>
              <a:off x="11652249" y="5273675"/>
              <a:ext cx="3089664" cy="87564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lIns="91425" tIns="45700" rIns="91425" bIns="45700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b="1" kern="0" dirty="0">
                  <a:solidFill>
                    <a:srgbClr val="002060"/>
                  </a:solidFill>
                  <a:latin typeface="+mn-lt"/>
                  <a:ea typeface="Calibri"/>
                  <a:cs typeface="Calibri"/>
                  <a:sym typeface="Calibri"/>
                </a:rPr>
                <a:t>5. Каналы распространения</a:t>
              </a:r>
            </a:p>
          </p:txBody>
        </p:sp>
        <p:sp>
          <p:nvSpPr>
            <p:cNvPr id="22" name="Google Shape;117;p4">
              <a:extLst>
                <a:ext uri="{FF2B5EF4-FFF2-40B4-BE49-F238E27FC236}"/>
              </a:extLst>
            </p:cNvPr>
            <p:cNvSpPr txBox="1"/>
            <p:nvPr/>
          </p:nvSpPr>
          <p:spPr>
            <a:xfrm>
              <a:off x="14948566" y="1964384"/>
              <a:ext cx="2590799" cy="87564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lIns="91425" tIns="45700" rIns="91425" bIns="45700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b="1" kern="0" dirty="0">
                  <a:solidFill>
                    <a:srgbClr val="002060"/>
                  </a:solidFill>
                  <a:latin typeface="+mn-lt"/>
                  <a:ea typeface="Calibri"/>
                  <a:cs typeface="Calibri"/>
                  <a:sym typeface="Calibri"/>
                </a:rPr>
                <a:t>1. Сегмент потребителей</a:t>
              </a:r>
            </a:p>
          </p:txBody>
        </p:sp>
        <p:sp>
          <p:nvSpPr>
            <p:cNvPr id="23" name="Google Shape;118;p4">
              <a:extLst>
                <a:ext uri="{FF2B5EF4-FFF2-40B4-BE49-F238E27FC236}"/>
              </a:extLst>
            </p:cNvPr>
            <p:cNvSpPr txBox="1"/>
            <p:nvPr/>
          </p:nvSpPr>
          <p:spPr>
            <a:xfrm>
              <a:off x="2050016" y="8358651"/>
              <a:ext cx="7994713" cy="5107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lIns="91425" tIns="45700" rIns="91425" bIns="45700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b="1" kern="0" dirty="0">
                  <a:solidFill>
                    <a:srgbClr val="002060"/>
                  </a:solidFill>
                  <a:latin typeface="+mn-lt"/>
                  <a:ea typeface="Calibri"/>
                  <a:cs typeface="Calibri"/>
                  <a:sym typeface="Calibri"/>
                </a:rPr>
                <a:t>7. Структура расходов</a:t>
              </a:r>
              <a:endParaRPr sz="1500" kern="0" dirty="0">
                <a:solidFill>
                  <a:srgbClr val="002060"/>
                </a:solidFill>
                <a:latin typeface="Candara" panose="020E0502030303020204"/>
                <a:ea typeface="+mn-ea"/>
                <a:cs typeface="+mn-cs"/>
              </a:endParaRPr>
            </a:p>
          </p:txBody>
        </p:sp>
        <p:sp>
          <p:nvSpPr>
            <p:cNvPr id="24" name="Google Shape;119;p4">
              <a:extLst>
                <a:ext uri="{FF2B5EF4-FFF2-40B4-BE49-F238E27FC236}"/>
              </a:extLst>
            </p:cNvPr>
            <p:cNvSpPr txBox="1"/>
            <p:nvPr/>
          </p:nvSpPr>
          <p:spPr>
            <a:xfrm>
              <a:off x="10129285" y="8343021"/>
              <a:ext cx="8044459" cy="5107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lIns="91425" tIns="45700" rIns="91425" bIns="45700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b="1" kern="0" dirty="0">
                  <a:solidFill>
                    <a:srgbClr val="002060"/>
                  </a:solidFill>
                  <a:latin typeface="+mn-lt"/>
                  <a:ea typeface="Calibri"/>
                  <a:cs typeface="Calibri"/>
                  <a:sym typeface="Calibri"/>
                </a:rPr>
                <a:t>6. Потоки доходов</a:t>
              </a:r>
            </a:p>
          </p:txBody>
        </p:sp>
      </p:grpSp>
      <p:pic>
        <p:nvPicPr>
          <p:cNvPr id="34" name="Рисунок 50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009650" y="50800"/>
            <a:ext cx="4540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Рисунок 51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47638" y="50800"/>
            <a:ext cx="695325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Рисунок 52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1631950" y="160338"/>
            <a:ext cx="449263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Текст заголовка">
            <a:extLst>
              <a:ext uri="{FF2B5EF4-FFF2-40B4-BE49-F238E27FC236}"/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93126" y="155926"/>
            <a:ext cx="8641699" cy="60798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r>
              <a:rPr lang="en-US" dirty="0"/>
              <a:t>Образец заголовка</a:t>
            </a:r>
            <a:endParaRPr dirty="0"/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5"/>
          </p:nvPr>
        </p:nvSpPr>
        <p:spPr>
          <a:xfrm>
            <a:off x="359411" y="5354653"/>
            <a:ext cx="5779469" cy="950940"/>
          </a:xfrm>
          <a:ln w="12700">
            <a:miter lim="400000"/>
          </a:ln>
        </p:spPr>
        <p:txBody>
          <a:bodyPr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265113" marR="0" indent="-77788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en-US" dirty="0"/>
              <a:t>Образец текста</a:t>
            </a:r>
          </a:p>
        </p:txBody>
      </p:sp>
      <p:sp>
        <p:nvSpPr>
          <p:cNvPr id="39" name="Текст 2"/>
          <p:cNvSpPr>
            <a:spLocks noGrp="1"/>
          </p:cNvSpPr>
          <p:nvPr>
            <p:ph type="body" sz="quarter" idx="18"/>
          </p:nvPr>
        </p:nvSpPr>
        <p:spPr>
          <a:xfrm>
            <a:off x="6138386" y="5354653"/>
            <a:ext cx="5788213" cy="950940"/>
          </a:xfrm>
          <a:ln w="12700">
            <a:miter lim="400000"/>
          </a:ln>
        </p:spPr>
        <p:txBody>
          <a:bodyPr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en-US" dirty="0"/>
              <a:t>Образец текста</a:t>
            </a:r>
          </a:p>
        </p:txBody>
      </p:sp>
      <p:sp>
        <p:nvSpPr>
          <p:cNvPr id="44" name="Текст 2"/>
          <p:cNvSpPr>
            <a:spLocks noGrp="1"/>
          </p:cNvSpPr>
          <p:nvPr>
            <p:ph type="body" sz="quarter" idx="19"/>
          </p:nvPr>
        </p:nvSpPr>
        <p:spPr>
          <a:xfrm>
            <a:off x="7231712" y="1579610"/>
            <a:ext cx="2296508" cy="1544361"/>
          </a:xfrm>
          <a:ln w="12700">
            <a:miter lim="400000"/>
          </a:ln>
        </p:spPr>
        <p:txBody>
          <a:bodyPr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en-US" dirty="0"/>
              <a:t>Образец текста</a:t>
            </a:r>
          </a:p>
        </p:txBody>
      </p:sp>
      <p:sp>
        <p:nvSpPr>
          <p:cNvPr id="45" name="Текст 2"/>
          <p:cNvSpPr>
            <a:spLocks noGrp="1"/>
          </p:cNvSpPr>
          <p:nvPr>
            <p:ph type="body" sz="quarter" idx="20"/>
          </p:nvPr>
        </p:nvSpPr>
        <p:spPr>
          <a:xfrm>
            <a:off x="9528218" y="1579611"/>
            <a:ext cx="2383113" cy="3472614"/>
          </a:xfrm>
          <a:ln w="12700">
            <a:miter lim="400000"/>
          </a:ln>
        </p:spPr>
        <p:txBody>
          <a:bodyPr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en-US" dirty="0"/>
              <a:t>Образец текста</a:t>
            </a:r>
          </a:p>
        </p:txBody>
      </p:sp>
      <p:sp>
        <p:nvSpPr>
          <p:cNvPr id="46" name="Текст 2"/>
          <p:cNvSpPr>
            <a:spLocks noGrp="1"/>
          </p:cNvSpPr>
          <p:nvPr>
            <p:ph type="body" sz="quarter" idx="21"/>
          </p:nvPr>
        </p:nvSpPr>
        <p:spPr>
          <a:xfrm>
            <a:off x="7219318" y="3677930"/>
            <a:ext cx="2308900" cy="1374296"/>
          </a:xfrm>
          <a:ln w="12700">
            <a:miter lim="400000"/>
          </a:ln>
        </p:spPr>
        <p:txBody>
          <a:bodyPr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en-US" dirty="0"/>
              <a:t>Образец текста</a:t>
            </a:r>
          </a:p>
        </p:txBody>
      </p:sp>
      <p:sp>
        <p:nvSpPr>
          <p:cNvPr id="47" name="Текст 2"/>
          <p:cNvSpPr>
            <a:spLocks noGrp="1"/>
          </p:cNvSpPr>
          <p:nvPr>
            <p:ph type="body" sz="quarter" idx="22"/>
          </p:nvPr>
        </p:nvSpPr>
        <p:spPr>
          <a:xfrm>
            <a:off x="5172073" y="1579609"/>
            <a:ext cx="2047245" cy="3472615"/>
          </a:xfrm>
          <a:ln w="12700">
            <a:miter lim="400000"/>
          </a:ln>
        </p:spPr>
        <p:txBody>
          <a:bodyPr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en-US" dirty="0"/>
              <a:t>Образец текста</a:t>
            </a:r>
          </a:p>
        </p:txBody>
      </p:sp>
      <p:sp>
        <p:nvSpPr>
          <p:cNvPr id="48" name="Текст 2"/>
          <p:cNvSpPr>
            <a:spLocks noGrp="1"/>
          </p:cNvSpPr>
          <p:nvPr>
            <p:ph type="body" sz="quarter" idx="23"/>
          </p:nvPr>
        </p:nvSpPr>
        <p:spPr>
          <a:xfrm>
            <a:off x="2431529" y="1376283"/>
            <a:ext cx="2721647" cy="1747688"/>
          </a:xfrm>
          <a:ln w="12700">
            <a:miter lim="400000"/>
          </a:ln>
        </p:spPr>
        <p:txBody>
          <a:bodyPr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en-US" dirty="0"/>
              <a:t>Образец текста</a:t>
            </a:r>
          </a:p>
        </p:txBody>
      </p:sp>
      <p:sp>
        <p:nvSpPr>
          <p:cNvPr id="49" name="Текст 2"/>
          <p:cNvSpPr>
            <a:spLocks noGrp="1"/>
          </p:cNvSpPr>
          <p:nvPr>
            <p:ph type="body" sz="quarter" idx="24"/>
          </p:nvPr>
        </p:nvSpPr>
        <p:spPr>
          <a:xfrm>
            <a:off x="341449" y="1824144"/>
            <a:ext cx="2078534" cy="3228079"/>
          </a:xfrm>
          <a:ln w="12700">
            <a:miter lim="400000"/>
          </a:ln>
        </p:spPr>
        <p:txBody>
          <a:bodyPr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en-US" dirty="0"/>
              <a:t>Образец текста</a:t>
            </a:r>
          </a:p>
        </p:txBody>
      </p:sp>
      <p:sp>
        <p:nvSpPr>
          <p:cNvPr id="50" name="Текст 2"/>
          <p:cNvSpPr>
            <a:spLocks noGrp="1"/>
          </p:cNvSpPr>
          <p:nvPr>
            <p:ph type="body" sz="quarter" idx="25"/>
          </p:nvPr>
        </p:nvSpPr>
        <p:spPr>
          <a:xfrm>
            <a:off x="2419982" y="3489711"/>
            <a:ext cx="2733193" cy="1562511"/>
          </a:xfrm>
          <a:ln w="12700">
            <a:miter lim="400000"/>
          </a:ln>
        </p:spPr>
        <p:txBody>
          <a:bodyPr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en-US" dirty="0"/>
              <a:t>Образец текста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:\Users\user\Desktop\Безымянный6.png"/>
          <p:cNvPicPr>
            <a:picLocks noChangeAspect="1" noChangeArrowheads="1"/>
          </p:cNvPicPr>
          <p:nvPr userDrawn="1"/>
        </p:nvPicPr>
        <p:blipFill>
          <a:blip r:embed="rId2"/>
          <a:srcRect l="777"/>
          <a:stretch>
            <a:fillRect/>
          </a:stretch>
        </p:blipFill>
        <p:spPr bwMode="auto">
          <a:xfrm>
            <a:off x="0" y="6538913"/>
            <a:ext cx="121920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">
            <a:extLst>
              <a:ext uri="{FF2B5EF4-FFF2-40B4-BE49-F238E27FC236}"/>
            </a:extLst>
          </p:cNvPr>
          <p:cNvSpPr txBox="1">
            <a:spLocks/>
          </p:cNvSpPr>
          <p:nvPr userDrawn="1"/>
        </p:nvSpPr>
        <p:spPr>
          <a:xfrm>
            <a:off x="11788775" y="6618288"/>
            <a:ext cx="274638" cy="27622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pPr>
              <a:defRPr/>
            </a:pPr>
            <a:fld id="{49AE9227-8338-4709-9724-789EC8847D05}" type="slidenum">
              <a:rPr lang="ru-RU" kern="0" smtClean="0"/>
              <a:pPr>
                <a:defRPr/>
              </a:pPr>
              <a:t>‹#›</a:t>
            </a:fld>
            <a:endParaRPr lang="ru-RU" kern="0" dirty="0"/>
          </a:p>
        </p:txBody>
      </p:sp>
      <p:pic>
        <p:nvPicPr>
          <p:cNvPr id="4" name="Рисунок 6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009650" y="50800"/>
            <a:ext cx="4540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7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47638" y="50800"/>
            <a:ext cx="695325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9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1631950" y="160338"/>
            <a:ext cx="449263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Этапы про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3"/>
          <p:cNvGrpSpPr>
            <a:grpSpLocks/>
          </p:cNvGrpSpPr>
          <p:nvPr userDrawn="1"/>
        </p:nvGrpSpPr>
        <p:grpSpPr bwMode="auto">
          <a:xfrm>
            <a:off x="4202113" y="1057275"/>
            <a:ext cx="3787775" cy="4913313"/>
            <a:chOff x="3625668" y="1057224"/>
            <a:chExt cx="3788342" cy="4912616"/>
          </a:xfrm>
        </p:grpSpPr>
        <p:sp>
          <p:nvSpPr>
            <p:cNvPr id="8" name="Текст 2"/>
            <p:cNvSpPr txBox="1">
              <a:spLocks noChangeArrowheads="1"/>
            </p:cNvSpPr>
            <p:nvPr/>
          </p:nvSpPr>
          <p:spPr bwMode="auto">
            <a:xfrm>
              <a:off x="3625668" y="1057224"/>
              <a:ext cx="760526" cy="1323787"/>
            </a:xfrm>
            <a:prstGeom prst="rect">
              <a:avLst/>
            </a:prstGeom>
            <a:noFill/>
            <a:ln w="12700">
              <a:noFill/>
              <a:miter lim="400000"/>
              <a:headEnd/>
              <a:tailEnd/>
            </a:ln>
          </p:spPr>
          <p:txBody>
            <a:bodyPr lIns="45718" tIns="45718" rIns="45718" bIns="45718" anchor="ctr">
              <a:spAutoFit/>
            </a:bodyPr>
            <a:lstStyle/>
            <a:p>
              <a:pPr hangingPunct="0">
                <a:defRPr/>
              </a:pPr>
              <a:r>
                <a:rPr lang="ru-RU" sz="8000" b="1">
                  <a:solidFill>
                    <a:srgbClr val="7030A0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1</a:t>
              </a:r>
            </a:p>
          </p:txBody>
        </p:sp>
        <p:sp>
          <p:nvSpPr>
            <p:cNvPr id="9" name="Текст 2"/>
            <p:cNvSpPr txBox="1">
              <a:spLocks noChangeArrowheads="1"/>
            </p:cNvSpPr>
            <p:nvPr/>
          </p:nvSpPr>
          <p:spPr bwMode="auto">
            <a:xfrm>
              <a:off x="3625668" y="3598451"/>
              <a:ext cx="760526" cy="1323787"/>
            </a:xfrm>
            <a:prstGeom prst="rect">
              <a:avLst/>
            </a:prstGeom>
            <a:noFill/>
            <a:ln w="12700">
              <a:noFill/>
              <a:miter lim="400000"/>
              <a:headEnd/>
              <a:tailEnd/>
            </a:ln>
          </p:spPr>
          <p:txBody>
            <a:bodyPr lIns="45718" tIns="45718" rIns="45718" bIns="45718" anchor="ctr">
              <a:spAutoFit/>
            </a:bodyPr>
            <a:lstStyle/>
            <a:p>
              <a:pPr hangingPunct="0">
                <a:defRPr/>
              </a:pPr>
              <a:r>
                <a:rPr lang="ru-RU" sz="8000" b="1">
                  <a:solidFill>
                    <a:srgbClr val="7030A0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3</a:t>
              </a:r>
            </a:p>
          </p:txBody>
        </p:sp>
        <p:sp>
          <p:nvSpPr>
            <p:cNvPr id="10" name="Текст 2"/>
            <p:cNvSpPr txBox="1">
              <a:spLocks noChangeArrowheads="1"/>
            </p:cNvSpPr>
            <p:nvPr/>
          </p:nvSpPr>
          <p:spPr bwMode="auto">
            <a:xfrm>
              <a:off x="6653483" y="2254029"/>
              <a:ext cx="760527" cy="1322200"/>
            </a:xfrm>
            <a:prstGeom prst="rect">
              <a:avLst/>
            </a:prstGeom>
            <a:noFill/>
            <a:ln w="12700">
              <a:noFill/>
              <a:miter lim="400000"/>
              <a:headEnd/>
              <a:tailEnd/>
            </a:ln>
          </p:spPr>
          <p:txBody>
            <a:bodyPr lIns="45718" tIns="45718" rIns="45718" bIns="45718" anchor="ctr">
              <a:spAutoFit/>
            </a:bodyPr>
            <a:lstStyle/>
            <a:p>
              <a:pPr hangingPunct="0">
                <a:defRPr/>
              </a:pPr>
              <a:r>
                <a:rPr lang="ru-RU" sz="8000" b="1">
                  <a:solidFill>
                    <a:srgbClr val="7030A0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2</a:t>
              </a:r>
            </a:p>
          </p:txBody>
        </p:sp>
        <p:sp>
          <p:nvSpPr>
            <p:cNvPr id="11" name="Текст 2"/>
            <p:cNvSpPr txBox="1">
              <a:spLocks noChangeArrowheads="1"/>
            </p:cNvSpPr>
            <p:nvPr/>
          </p:nvSpPr>
          <p:spPr bwMode="auto">
            <a:xfrm>
              <a:off x="6653483" y="4646053"/>
              <a:ext cx="758939" cy="1323787"/>
            </a:xfrm>
            <a:prstGeom prst="rect">
              <a:avLst/>
            </a:prstGeom>
            <a:noFill/>
            <a:ln w="12700">
              <a:noFill/>
              <a:miter lim="400000"/>
              <a:headEnd/>
              <a:tailEnd/>
            </a:ln>
          </p:spPr>
          <p:txBody>
            <a:bodyPr lIns="45718" tIns="45718" rIns="45718" bIns="45718" anchor="ctr">
              <a:spAutoFit/>
            </a:bodyPr>
            <a:lstStyle/>
            <a:p>
              <a:pPr hangingPunct="0">
                <a:defRPr/>
              </a:pPr>
              <a:r>
                <a:rPr lang="ru-RU" sz="8000" b="1">
                  <a:solidFill>
                    <a:srgbClr val="7030A0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4</a:t>
              </a:r>
            </a:p>
          </p:txBody>
        </p:sp>
        <p:sp>
          <p:nvSpPr>
            <p:cNvPr id="12" name="Соединительная линия уступом 2"/>
            <p:cNvSpPr/>
            <p:nvPr/>
          </p:nvSpPr>
          <p:spPr>
            <a:xfrm>
              <a:off x="4383018" y="1693722"/>
              <a:ext cx="2162499" cy="1068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lIns="45718" tIns="45718" rIns="45718" bIns="45718" anchor="ctr"/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 kern="0">
                <a:latin typeface="+mj-lt"/>
                <a:ea typeface="+mj-ea"/>
                <a:cs typeface="+mj-cs"/>
                <a:sym typeface="Calibri"/>
              </a:endParaRPr>
            </a:p>
          </p:txBody>
        </p:sp>
        <p:sp>
          <p:nvSpPr>
            <p:cNvPr id="13" name="Соединительная линия уступом 26"/>
            <p:cNvSpPr/>
            <p:nvPr/>
          </p:nvSpPr>
          <p:spPr>
            <a:xfrm rot="10800000" flipV="1">
              <a:off x="4383018" y="3193696"/>
              <a:ext cx="2162499" cy="8587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lIns="45718" tIns="45718" rIns="45718" bIns="45718" anchor="ctr"/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 kern="0">
                <a:latin typeface="+mj-lt"/>
                <a:ea typeface="+mj-ea"/>
                <a:cs typeface="+mj-cs"/>
                <a:sym typeface="Calibri"/>
              </a:endParaRPr>
            </a:p>
          </p:txBody>
        </p:sp>
        <p:sp>
          <p:nvSpPr>
            <p:cNvPr id="14" name="Соединительная линия уступом 29"/>
            <p:cNvSpPr/>
            <p:nvPr/>
          </p:nvSpPr>
          <p:spPr>
            <a:xfrm>
              <a:off x="4471932" y="4566689"/>
              <a:ext cx="2073585" cy="8603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lIns="45718" tIns="45718" rIns="45718" bIns="45718" anchor="ctr"/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 kern="0">
                <a:latin typeface="+mj-lt"/>
                <a:ea typeface="+mj-ea"/>
                <a:cs typeface="+mj-cs"/>
                <a:sym typeface="Calibri"/>
              </a:endParaRPr>
            </a:p>
          </p:txBody>
        </p:sp>
      </p:grpSp>
      <p:pic>
        <p:nvPicPr>
          <p:cNvPr id="15" name="Picture 5" descr="C:\Users\user\Desktop\Безымянный6.png"/>
          <p:cNvPicPr>
            <a:picLocks noChangeAspect="1" noChangeArrowheads="1"/>
          </p:cNvPicPr>
          <p:nvPr userDrawn="1"/>
        </p:nvPicPr>
        <p:blipFill>
          <a:blip r:embed="rId2"/>
          <a:srcRect l="777"/>
          <a:stretch>
            <a:fillRect/>
          </a:stretch>
        </p:blipFill>
        <p:spPr bwMode="auto">
          <a:xfrm>
            <a:off x="0" y="6538913"/>
            <a:ext cx="121920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Номер слайда">
            <a:extLst>
              <a:ext uri="{FF2B5EF4-FFF2-40B4-BE49-F238E27FC236}"/>
            </a:extLst>
          </p:cNvPr>
          <p:cNvSpPr txBox="1">
            <a:spLocks/>
          </p:cNvSpPr>
          <p:nvPr userDrawn="1"/>
        </p:nvSpPr>
        <p:spPr>
          <a:xfrm>
            <a:off x="11788775" y="6618288"/>
            <a:ext cx="274638" cy="27622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pPr>
              <a:defRPr/>
            </a:pPr>
            <a:fld id="{B52FE909-5CC8-4506-ACD0-99D6ECDACBE7}" type="slidenum">
              <a:rPr lang="ru-RU" kern="0" smtClean="0"/>
              <a:pPr>
                <a:defRPr/>
              </a:pPr>
              <a:t>‹#›</a:t>
            </a:fld>
            <a:endParaRPr lang="ru-RU" kern="0" dirty="0"/>
          </a:p>
        </p:txBody>
      </p:sp>
      <p:grpSp>
        <p:nvGrpSpPr>
          <p:cNvPr id="17" name="Группа 28"/>
          <p:cNvGrpSpPr>
            <a:grpSpLocks/>
          </p:cNvGrpSpPr>
          <p:nvPr userDrawn="1"/>
        </p:nvGrpSpPr>
        <p:grpSpPr bwMode="auto">
          <a:xfrm>
            <a:off x="0" y="692150"/>
            <a:ext cx="2624138" cy="96838"/>
            <a:chOff x="0" y="692501"/>
            <a:chExt cx="2624903" cy="97077"/>
          </a:xfrm>
        </p:grpSpPr>
        <p:sp>
          <p:nvSpPr>
            <p:cNvPr id="18" name="Прямоугольник 29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" name="Прямоугольник 30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Прямоугольник 31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Прямоугольник 32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" name="Прямоугольник 33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3" name="TextBox 1"/>
          <p:cNvSpPr txBox="1"/>
          <p:nvPr userDrawn="1"/>
        </p:nvSpPr>
        <p:spPr>
          <a:xfrm>
            <a:off x="4650551" y="1285473"/>
            <a:ext cx="176980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8" tIns="45718" rIns="45718" bIns="45718" spcCol="38100">
            <a:spAutoFit/>
          </a:bodyPr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kern="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01.01.24-31.03.24</a:t>
            </a:r>
          </a:p>
        </p:txBody>
      </p:sp>
      <p:sp>
        <p:nvSpPr>
          <p:cNvPr id="24" name="TextBox 38"/>
          <p:cNvSpPr txBox="1"/>
          <p:nvPr userDrawn="1"/>
        </p:nvSpPr>
        <p:spPr>
          <a:xfrm>
            <a:off x="5840467" y="2793532"/>
            <a:ext cx="176980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8" tIns="45718" rIns="45718" bIns="45718" spcCol="381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1400" b="1">
                <a:solidFill>
                  <a:srgbClr val="002060"/>
                </a:solidFill>
              </a:defRPr>
            </a:lvl1pPr>
          </a:lstStyle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kern="0" dirty="0">
                <a:latin typeface="+mn-lt"/>
                <a:ea typeface="+mn-ea"/>
                <a:cs typeface="+mn-cs"/>
              </a:rPr>
              <a:t>01.04.24-30.06.24</a:t>
            </a:r>
          </a:p>
        </p:txBody>
      </p:sp>
      <p:sp>
        <p:nvSpPr>
          <p:cNvPr id="25" name="TextBox 42"/>
          <p:cNvSpPr txBox="1"/>
          <p:nvPr userDrawn="1"/>
        </p:nvSpPr>
        <p:spPr>
          <a:xfrm>
            <a:off x="4778258" y="4125236"/>
            <a:ext cx="176980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8" tIns="45718" rIns="45718" bIns="45718" spcCol="381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1400" b="1">
                <a:solidFill>
                  <a:srgbClr val="002060"/>
                </a:solidFill>
              </a:defRPr>
            </a:lvl1pPr>
          </a:lstStyle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kern="0" dirty="0">
                <a:latin typeface="+mn-lt"/>
                <a:ea typeface="+mn-ea"/>
                <a:cs typeface="+mn-cs"/>
              </a:rPr>
              <a:t>01.07.24-30.</a:t>
            </a:r>
            <a:r>
              <a:rPr lang="en-US" kern="0" dirty="0">
                <a:latin typeface="+mn-lt"/>
                <a:ea typeface="+mn-ea"/>
                <a:cs typeface="+mn-cs"/>
              </a:rPr>
              <a:t>0</a:t>
            </a:r>
            <a:r>
              <a:rPr lang="ru-RU" kern="0" dirty="0">
                <a:latin typeface="+mn-lt"/>
                <a:ea typeface="+mn-ea"/>
                <a:cs typeface="+mn-cs"/>
              </a:rPr>
              <a:t>9.2</a:t>
            </a:r>
            <a:r>
              <a:rPr lang="en-US" kern="0" dirty="0">
                <a:latin typeface="+mn-lt"/>
                <a:ea typeface="+mn-ea"/>
                <a:cs typeface="+mn-cs"/>
              </a:rPr>
              <a:t>4</a:t>
            </a:r>
            <a:endParaRPr lang="ru-RU" kern="0" dirty="0">
              <a:latin typeface="+mn-lt"/>
              <a:ea typeface="+mn-ea"/>
              <a:cs typeface="+mn-cs"/>
            </a:endParaRPr>
          </a:p>
        </p:txBody>
      </p:sp>
      <p:sp>
        <p:nvSpPr>
          <p:cNvPr id="27" name="TextBox 43"/>
          <p:cNvSpPr txBox="1"/>
          <p:nvPr userDrawn="1"/>
        </p:nvSpPr>
        <p:spPr>
          <a:xfrm>
            <a:off x="5899244" y="5511782"/>
            <a:ext cx="176980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8" tIns="45718" rIns="45718" bIns="45718" spcCol="381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1400" b="1">
                <a:solidFill>
                  <a:srgbClr val="002060"/>
                </a:solidFill>
              </a:defRPr>
            </a:lvl1pPr>
          </a:lstStyle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kern="0" dirty="0">
                <a:latin typeface="+mn-lt"/>
                <a:ea typeface="+mn-ea"/>
                <a:cs typeface="+mn-cs"/>
              </a:rPr>
              <a:t>01.10.2</a:t>
            </a:r>
            <a:r>
              <a:rPr lang="en-US" kern="0" dirty="0">
                <a:latin typeface="+mn-lt"/>
                <a:ea typeface="+mn-ea"/>
                <a:cs typeface="+mn-cs"/>
              </a:rPr>
              <a:t>4</a:t>
            </a:r>
            <a:r>
              <a:rPr lang="ru-RU" kern="0" dirty="0">
                <a:latin typeface="+mn-lt"/>
                <a:ea typeface="+mn-ea"/>
                <a:cs typeface="+mn-cs"/>
              </a:rPr>
              <a:t>-3</a:t>
            </a:r>
            <a:r>
              <a:rPr lang="en-US" kern="0" dirty="0">
                <a:latin typeface="+mn-lt"/>
                <a:ea typeface="+mn-ea"/>
                <a:cs typeface="+mn-cs"/>
              </a:rPr>
              <a:t>1</a:t>
            </a:r>
            <a:r>
              <a:rPr lang="ru-RU" kern="0" dirty="0">
                <a:latin typeface="+mn-lt"/>
                <a:ea typeface="+mn-ea"/>
                <a:cs typeface="+mn-cs"/>
              </a:rPr>
              <a:t>.12.2</a:t>
            </a:r>
            <a:r>
              <a:rPr lang="en-US" kern="0" dirty="0">
                <a:latin typeface="+mn-lt"/>
                <a:ea typeface="+mn-ea"/>
                <a:cs typeface="+mn-cs"/>
              </a:rPr>
              <a:t>4</a:t>
            </a:r>
            <a:endParaRPr lang="ru-RU" kern="0" dirty="0">
              <a:latin typeface="+mn-lt"/>
              <a:ea typeface="+mn-ea"/>
              <a:cs typeface="+mn-cs"/>
            </a:endParaRPr>
          </a:p>
        </p:txBody>
      </p:sp>
      <p:pic>
        <p:nvPicPr>
          <p:cNvPr id="28" name="Рисунок 34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009650" y="50800"/>
            <a:ext cx="4540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Рисунок 35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47638" y="50800"/>
            <a:ext cx="695325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Рисунок 36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1631950" y="160338"/>
            <a:ext cx="449263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Текст заголовка">
            <a:extLst>
              <a:ext uri="{FF2B5EF4-FFF2-40B4-BE49-F238E27FC236}"/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93126" y="155926"/>
            <a:ext cx="8641699" cy="60798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endParaRPr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495746" y="992246"/>
            <a:ext cx="3706082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en-US" dirty="0"/>
              <a:t>Образец текста</a:t>
            </a:r>
          </a:p>
          <a:p>
            <a:pPr lvl="1"/>
            <a:r>
              <a:rPr lang="en-US" dirty="0"/>
              <a:t>Второй уровень</a:t>
            </a:r>
          </a:p>
        </p:txBody>
      </p:sp>
      <p:sp>
        <p:nvSpPr>
          <p:cNvPr id="40" name="Текст 2"/>
          <p:cNvSpPr>
            <a:spLocks noGrp="1"/>
          </p:cNvSpPr>
          <p:nvPr>
            <p:ph type="body" sz="quarter" idx="11"/>
          </p:nvPr>
        </p:nvSpPr>
        <p:spPr>
          <a:xfrm>
            <a:off x="507999" y="3504066"/>
            <a:ext cx="3708000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en-US" dirty="0"/>
              <a:t>Образец текста</a:t>
            </a:r>
          </a:p>
          <a:p>
            <a:pPr lvl="1"/>
            <a:r>
              <a:rPr lang="en-US" dirty="0"/>
              <a:t>Второй уровень</a:t>
            </a:r>
          </a:p>
        </p:txBody>
      </p:sp>
      <p:sp>
        <p:nvSpPr>
          <p:cNvPr id="41" name="Текст 2"/>
          <p:cNvSpPr>
            <a:spLocks noGrp="1"/>
          </p:cNvSpPr>
          <p:nvPr>
            <p:ph type="body" sz="quarter" idx="12"/>
          </p:nvPr>
        </p:nvSpPr>
        <p:spPr>
          <a:xfrm>
            <a:off x="7988885" y="1718941"/>
            <a:ext cx="3744000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en-US" dirty="0"/>
              <a:t>Образец текста</a:t>
            </a:r>
          </a:p>
          <a:p>
            <a:pPr lvl="1"/>
            <a:r>
              <a:rPr lang="en-US" dirty="0"/>
              <a:t>Второй уровень</a:t>
            </a:r>
          </a:p>
        </p:txBody>
      </p:sp>
      <p:sp>
        <p:nvSpPr>
          <p:cNvPr id="42" name="Текст 2"/>
          <p:cNvSpPr>
            <a:spLocks noGrp="1"/>
          </p:cNvSpPr>
          <p:nvPr>
            <p:ph type="body" sz="quarter" idx="13"/>
          </p:nvPr>
        </p:nvSpPr>
        <p:spPr>
          <a:xfrm>
            <a:off x="7988885" y="4465454"/>
            <a:ext cx="3744000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en-US" dirty="0"/>
              <a:t>Образец текста</a:t>
            </a:r>
          </a:p>
          <a:p>
            <a:pPr lvl="1"/>
            <a:r>
              <a:rPr lang="en-US" dirty="0"/>
              <a:t>Второй уровень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C:\Users\user\Desktop\Безымянный6.png"/>
          <p:cNvPicPr>
            <a:picLocks noChangeAspect="1" noChangeArrowheads="1"/>
          </p:cNvPicPr>
          <p:nvPr userDrawn="1"/>
        </p:nvPicPr>
        <p:blipFill>
          <a:blip r:embed="rId2"/>
          <a:srcRect l="777"/>
          <a:stretch>
            <a:fillRect/>
          </a:stretch>
        </p:blipFill>
        <p:spPr bwMode="auto">
          <a:xfrm>
            <a:off x="0" y="6538913"/>
            <a:ext cx="121920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Номер слайда">
            <a:extLst>
              <a:ext uri="{FF2B5EF4-FFF2-40B4-BE49-F238E27FC236}"/>
            </a:extLst>
          </p:cNvPr>
          <p:cNvSpPr txBox="1">
            <a:spLocks/>
          </p:cNvSpPr>
          <p:nvPr userDrawn="1"/>
        </p:nvSpPr>
        <p:spPr>
          <a:xfrm>
            <a:off x="11788775" y="6618288"/>
            <a:ext cx="274638" cy="27622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pPr>
              <a:defRPr/>
            </a:pPr>
            <a:fld id="{9A66A456-A00B-428E-84C3-FEDB26A66508}" type="slidenum">
              <a:rPr lang="ru-RU" kern="0" smtClean="0"/>
              <a:pPr>
                <a:defRPr/>
              </a:pPr>
              <a:t>‹#›</a:t>
            </a:fld>
            <a:endParaRPr lang="ru-RU" kern="0" dirty="0"/>
          </a:p>
        </p:txBody>
      </p:sp>
      <p:sp>
        <p:nvSpPr>
          <p:cNvPr id="5" name="TextBox 12"/>
          <p:cNvSpPr txBox="1"/>
          <p:nvPr userDrawn="1"/>
        </p:nvSpPr>
        <p:spPr>
          <a:xfrm>
            <a:off x="3107995" y="158029"/>
            <a:ext cx="8681068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8" tIns="45718" rIns="45718" bIns="45718" spcCol="38100">
            <a:spAutoFit/>
          </a:bodyPr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kern="0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rPr>
              <a:t>Потенциальные потребительские сегменты</a:t>
            </a:r>
          </a:p>
        </p:txBody>
      </p:sp>
      <p:pic>
        <p:nvPicPr>
          <p:cNvPr id="6" name="Рисунок 8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009650" y="50800"/>
            <a:ext cx="4540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13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47638" y="50800"/>
            <a:ext cx="695325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14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1631950" y="160338"/>
            <a:ext cx="449263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Таблица 11"/>
          <p:cNvSpPr>
            <a:spLocks noGrp="1"/>
          </p:cNvSpPr>
          <p:nvPr>
            <p:ph type="tbl" sz="quarter" idx="10"/>
          </p:nvPr>
        </p:nvSpPr>
        <p:spPr>
          <a:xfrm>
            <a:off x="688686" y="1182186"/>
            <a:ext cx="11237913" cy="4881562"/>
          </a:xfrm>
          <a:noFill/>
        </p:spPr>
        <p:txBody>
          <a:bodyPr>
            <a:normAutofit/>
          </a:bodyPr>
          <a:lstStyle>
            <a:lvl1pPr>
              <a:def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+mn-ea"/>
                <a:cs typeface="+mn-cs"/>
                <a:sym typeface="Calibri"/>
              </a:defRPr>
            </a:lvl1pPr>
          </a:lstStyle>
          <a:p>
            <a:pPr lvl="0"/>
            <a:endParaRPr lang="ru-RU" noProof="0" dirty="0">
              <a:sym typeface="Calibri"/>
            </a:endParaRP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C:\Users\user\Desktop\Безымянный6.png"/>
          <p:cNvPicPr>
            <a:picLocks noChangeAspect="1" noChangeArrowheads="1"/>
          </p:cNvPicPr>
          <p:nvPr userDrawn="1"/>
        </p:nvPicPr>
        <p:blipFill>
          <a:blip r:embed="rId2"/>
          <a:srcRect l="777"/>
          <a:stretch>
            <a:fillRect/>
          </a:stretch>
        </p:blipFill>
        <p:spPr bwMode="auto">
          <a:xfrm>
            <a:off x="0" y="6538913"/>
            <a:ext cx="121920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Номер слайда">
            <a:extLst>
              <a:ext uri="{FF2B5EF4-FFF2-40B4-BE49-F238E27FC236}"/>
            </a:extLst>
          </p:cNvPr>
          <p:cNvSpPr txBox="1">
            <a:spLocks/>
          </p:cNvSpPr>
          <p:nvPr userDrawn="1"/>
        </p:nvSpPr>
        <p:spPr>
          <a:xfrm>
            <a:off x="11788775" y="6618288"/>
            <a:ext cx="274638" cy="27622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pPr>
              <a:defRPr/>
            </a:pPr>
            <a:fld id="{0CAC319A-877F-4FD8-98F6-90D10FF21B42}" type="slidenum">
              <a:rPr lang="ru-RU" kern="0" smtClean="0"/>
              <a:pPr>
                <a:defRPr/>
              </a:pPr>
              <a:t>‹#›</a:t>
            </a:fld>
            <a:endParaRPr lang="ru-RU" kern="0" dirty="0"/>
          </a:p>
        </p:txBody>
      </p:sp>
      <p:pic>
        <p:nvPicPr>
          <p:cNvPr id="5" name="Рисунок 6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076325" y="63500"/>
            <a:ext cx="4540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9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47638" y="50800"/>
            <a:ext cx="695325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10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1763713" y="120650"/>
            <a:ext cx="449262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Таблица 11"/>
          <p:cNvSpPr>
            <a:spLocks noGrp="1"/>
          </p:cNvSpPr>
          <p:nvPr>
            <p:ph type="tbl" sz="quarter" idx="10"/>
          </p:nvPr>
        </p:nvSpPr>
        <p:spPr>
          <a:xfrm>
            <a:off x="688686" y="1182186"/>
            <a:ext cx="11237913" cy="4881562"/>
          </a:xfrm>
          <a:noFill/>
        </p:spPr>
        <p:txBody>
          <a:bodyPr>
            <a:normAutofit/>
          </a:bodyPr>
          <a:lstStyle>
            <a:lvl1pPr>
              <a:def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+mn-ea"/>
                <a:cs typeface="+mn-cs"/>
                <a:sym typeface="Calibri"/>
              </a:defRPr>
            </a:lvl1pPr>
          </a:lstStyle>
          <a:p>
            <a:pPr lvl="0"/>
            <a:endParaRPr lang="ru-RU" noProof="0" dirty="0">
              <a:sym typeface="Calibri"/>
            </a:endParaRP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Users\user\Desktop\Безымянный6.png"/>
          <p:cNvPicPr>
            <a:picLocks noChangeAspect="1" noChangeArrowheads="1"/>
          </p:cNvPicPr>
          <p:nvPr userDrawn="1"/>
        </p:nvPicPr>
        <p:blipFill>
          <a:blip r:embed="rId2"/>
          <a:srcRect l="777"/>
          <a:stretch>
            <a:fillRect/>
          </a:stretch>
        </p:blipFill>
        <p:spPr bwMode="auto">
          <a:xfrm>
            <a:off x="0" y="6538913"/>
            <a:ext cx="121920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">
            <a:extLst>
              <a:ext uri="{FF2B5EF4-FFF2-40B4-BE49-F238E27FC236}"/>
            </a:extLst>
          </p:cNvPr>
          <p:cNvSpPr txBox="1">
            <a:spLocks/>
          </p:cNvSpPr>
          <p:nvPr userDrawn="1"/>
        </p:nvSpPr>
        <p:spPr>
          <a:xfrm>
            <a:off x="11788775" y="6618288"/>
            <a:ext cx="274638" cy="27622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pPr>
              <a:defRPr/>
            </a:pPr>
            <a:fld id="{4ABB2A61-0AFD-4044-80A6-C3D2DE69C2F1}" type="slidenum">
              <a:rPr lang="ru-RU" kern="0" smtClean="0"/>
              <a:pPr>
                <a:defRPr/>
              </a:pPr>
              <a:t>‹#›</a:t>
            </a:fld>
            <a:endParaRPr lang="ru-RU" kern="0" dirty="0"/>
          </a:p>
        </p:txBody>
      </p:sp>
      <p:pic>
        <p:nvPicPr>
          <p:cNvPr id="6" name="Рисунок 18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076325" y="50800"/>
            <a:ext cx="4540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21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47638" y="50800"/>
            <a:ext cx="695325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9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1763713" y="120650"/>
            <a:ext cx="449262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Текст заголовка">
            <a:extLst>
              <a:ext uri="{FF2B5EF4-FFF2-40B4-BE49-F238E27FC236}"/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93126" y="155926"/>
            <a:ext cx="8641699" cy="60798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r>
              <a:rPr dirty="0" err="1"/>
              <a:t>Текст</a:t>
            </a:r>
            <a:r>
              <a:rPr dirty="0"/>
              <a:t> </a:t>
            </a:r>
            <a:r>
              <a:rPr dirty="0" err="1"/>
              <a:t>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0"/>
          </p:nvPr>
        </p:nvSpPr>
        <p:spPr>
          <a:xfrm>
            <a:off x="630196" y="1092530"/>
            <a:ext cx="11304629" cy="4832597"/>
          </a:xfrm>
        </p:spPr>
        <p:txBody>
          <a:bodyPr>
            <a:normAutofit/>
          </a:bodyPr>
          <a:lstStyle>
            <a:lvl1pPr>
              <a:defRPr sz="2400">
                <a:solidFill>
                  <a:srgbClr val="243A62"/>
                </a:solidFill>
                <a:latin typeface="Gilroy-Light"/>
              </a:defRPr>
            </a:lvl1pPr>
            <a:lvl2pPr>
              <a:defRPr sz="2400">
                <a:solidFill>
                  <a:srgbClr val="243A62"/>
                </a:solidFill>
                <a:latin typeface="Gilroy-Light"/>
              </a:defRPr>
            </a:lvl2pPr>
            <a:lvl3pPr>
              <a:defRPr sz="2400">
                <a:solidFill>
                  <a:srgbClr val="243A62"/>
                </a:solidFill>
                <a:latin typeface="Gilroy-Light"/>
              </a:defRPr>
            </a:lvl3pPr>
            <a:lvl4pPr>
              <a:defRPr sz="2400">
                <a:solidFill>
                  <a:srgbClr val="243A62"/>
                </a:solidFill>
                <a:latin typeface="Gilroy-Light"/>
              </a:defRPr>
            </a:lvl4pPr>
            <a:lvl5pPr>
              <a:defRPr sz="2400">
                <a:solidFill>
                  <a:srgbClr val="243A62"/>
                </a:solidFill>
                <a:latin typeface="Gilroy-Ligh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9" descr="Рисунок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329738" y="-25400"/>
            <a:ext cx="2155825" cy="121285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pic>
        <p:nvPicPr>
          <p:cNvPr id="5" name="Рисунок 9" descr="Рисунок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329738" y="-25400"/>
            <a:ext cx="2155825" cy="121285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6" name="Прямоугольник 7"/>
          <p:cNvSpPr/>
          <p:nvPr userDrawn="1"/>
        </p:nvSpPr>
        <p:spPr>
          <a:xfrm>
            <a:off x="6102350" y="1743075"/>
            <a:ext cx="6122988" cy="513238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kern="0">
              <a:solidFill>
                <a:srgbClr val="9F00FF"/>
              </a:solidFill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7" name="Прямоугольник 10"/>
          <p:cNvSpPr/>
          <p:nvPr userDrawn="1"/>
        </p:nvSpPr>
        <p:spPr>
          <a:xfrm>
            <a:off x="6102350" y="-6350"/>
            <a:ext cx="6122988" cy="1800225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kern="0">
              <a:solidFill>
                <a:srgbClr val="FFFFFF"/>
              </a:solidFill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8" name="Прямоугольник 13"/>
          <p:cNvSpPr>
            <a:spLocks noChangeArrowheads="1"/>
          </p:cNvSpPr>
          <p:nvPr userDrawn="1"/>
        </p:nvSpPr>
        <p:spPr bwMode="auto">
          <a:xfrm>
            <a:off x="6102350" y="5348288"/>
            <a:ext cx="2373313" cy="1516062"/>
          </a:xfrm>
          <a:prstGeom prst="rect">
            <a:avLst/>
          </a:prstGeom>
          <a:solidFill>
            <a:srgbClr val="FBB3C1"/>
          </a:solidFill>
          <a:ln w="12700">
            <a:noFill/>
            <a:miter lim="400000"/>
            <a:headEnd/>
            <a:tailEnd/>
          </a:ln>
        </p:spPr>
        <p:txBody>
          <a:bodyPr lIns="45718" tIns="45718" rIns="45718" bIns="45718" anchor="ctr"/>
          <a:lstStyle/>
          <a:p>
            <a:pPr hangingPunct="0">
              <a:defRPr/>
            </a:pPr>
            <a:endParaRPr lang="ru-RU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9" name="image2.png" descr="image2.png"/>
          <p:cNvPicPr>
            <a:picLocks noChangeAspect="1"/>
          </p:cNvPicPr>
          <p:nvPr userDrawn="1"/>
        </p:nvPicPr>
        <p:blipFill>
          <a:blip r:embed="rId3"/>
          <a:srcRect t="720" b="5621"/>
          <a:stretch>
            <a:fillRect/>
          </a:stretch>
        </p:blipFill>
        <p:spPr bwMode="auto">
          <a:xfrm>
            <a:off x="8362950" y="1789113"/>
            <a:ext cx="3862388" cy="508635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10" name="Прямоугольник 9"/>
          <p:cNvSpPr/>
          <p:nvPr userDrawn="1"/>
        </p:nvSpPr>
        <p:spPr>
          <a:xfrm>
            <a:off x="8355013" y="-12700"/>
            <a:ext cx="3870325" cy="181292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kern="0">
              <a:solidFill>
                <a:srgbClr val="ADDAE3"/>
              </a:solidFill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1" name="Текст 2"/>
          <p:cNvSpPr txBox="1">
            <a:spLocks noChangeArrowheads="1"/>
          </p:cNvSpPr>
          <p:nvPr userDrawn="1"/>
        </p:nvSpPr>
        <p:spPr bwMode="auto">
          <a:xfrm>
            <a:off x="531813" y="995363"/>
            <a:ext cx="4830762" cy="194945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lIns="45718" tIns="45718" rIns="45718" bIns="45718" anchor="ctr"/>
          <a:lstStyle/>
          <a:p>
            <a:pPr hangingPunct="0">
              <a:defRPr/>
            </a:pPr>
            <a:r>
              <a:rPr lang="ru-RU" sz="48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СПАСИБО!</a:t>
            </a:r>
          </a:p>
          <a:p>
            <a:pPr hangingPunct="0">
              <a:defRPr/>
            </a:pPr>
            <a:endParaRPr lang="ru-RU" sz="2400">
              <a:solidFill>
                <a:srgbClr val="8F00FF"/>
              </a:solidFill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hangingPunct="0">
              <a:lnSpc>
                <a:spcPct val="150000"/>
              </a:lnSpc>
              <a:defRPr/>
            </a:pPr>
            <a:r>
              <a:rPr lang="ru-RU"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rPr>
              <a:t>КОНТАКТЫ</a:t>
            </a:r>
            <a:endParaRPr lang="ru-RU" sz="2300">
              <a:solidFill>
                <a:srgbClr val="8F00FF"/>
              </a:solidFill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050925" y="41275"/>
            <a:ext cx="452438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4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147638" y="50800"/>
            <a:ext cx="695325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5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1763713" y="120650"/>
            <a:ext cx="449262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Текст 2"/>
          <p:cNvSpPr>
            <a:spLocks noGrp="1"/>
          </p:cNvSpPr>
          <p:nvPr>
            <p:ph type="body" sz="quarter" idx="10"/>
          </p:nvPr>
        </p:nvSpPr>
        <p:spPr>
          <a:xfrm>
            <a:off x="495746" y="2950650"/>
            <a:ext cx="3706082" cy="790078"/>
          </a:xfrm>
        </p:spPr>
        <p:txBody>
          <a:bodyPr>
            <a:normAutofit/>
          </a:bodyPr>
          <a:lstStyle>
            <a:lvl1pPr>
              <a:def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en-US" dirty="0"/>
              <a:t>Образец текста</a:t>
            </a:r>
          </a:p>
          <a:p>
            <a:pPr lvl="1"/>
            <a:r>
              <a:rPr lang="en-US" dirty="0"/>
              <a:t>Второй уровень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sz="quarter" idx="11"/>
          </p:nvPr>
        </p:nvSpPr>
        <p:spPr>
          <a:xfrm>
            <a:off x="495746" y="3893128"/>
            <a:ext cx="3706082" cy="790078"/>
          </a:xfrm>
        </p:spPr>
        <p:txBody>
          <a:bodyPr>
            <a:normAutofit/>
          </a:bodyPr>
          <a:lstStyle>
            <a:lvl1pPr>
              <a:def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en-US" dirty="0"/>
              <a:t>Образец текста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vert="horz" wrap="square" lIns="45718" tIns="45718" rIns="45718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>
                <a:sym typeface="Calibri Light" pitchFamily="34" charset="0"/>
              </a:rPr>
              <a:t>Текст заголовка</a:t>
            </a:r>
          </a:p>
        </p:txBody>
      </p:sp>
      <p:sp>
        <p:nvSpPr>
          <p:cNvPr id="1027" name="Уровень текста 1…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vert="horz" wrap="square" lIns="45718" tIns="45718" rIns="45718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>
                <a:sym typeface="Calibri" pitchFamily="34" charset="0"/>
              </a:rPr>
              <a:t>Уровень текста 1</a:t>
            </a:r>
          </a:p>
          <a:p>
            <a:pPr lvl="1"/>
            <a:r>
              <a:rPr lang="ru-RU" smtClean="0">
                <a:sym typeface="Calibri" pitchFamily="34" charset="0"/>
              </a:rPr>
              <a:t>Уровень текста 2</a:t>
            </a:r>
          </a:p>
          <a:p>
            <a:pPr lvl="2"/>
            <a:r>
              <a:rPr lang="ru-RU" smtClean="0">
                <a:sym typeface="Calibri" pitchFamily="34" charset="0"/>
              </a:rPr>
              <a:t>Уровень текста 3</a:t>
            </a:r>
          </a:p>
          <a:p>
            <a:pPr lvl="3"/>
            <a:r>
              <a:rPr lang="ru-RU" smtClean="0">
                <a:sym typeface="Calibri" pitchFamily="34" charset="0"/>
              </a:rPr>
              <a:t>Уровень текста 4</a:t>
            </a:r>
          </a:p>
          <a:p>
            <a:pPr lvl="4"/>
            <a:r>
              <a:rPr lang="ru-RU" smtClean="0">
                <a:sym typeface="Calibri" pitchFamily="34" charset="0"/>
              </a:rP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80750" y="6402388"/>
            <a:ext cx="273050" cy="274637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 fontAlgn="auto" hangingPunct="0">
              <a:spcBef>
                <a:spcPts val="0"/>
              </a:spcBef>
              <a:spcAft>
                <a:spcPts val="0"/>
              </a:spcAft>
              <a:defRPr sz="1200" kern="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>
              <a:defRPr/>
            </a:pPr>
            <a:fld id="{DF2A29BB-E953-47C7-9A7E-6C8553EB2A20}" type="slidenum">
              <a:rPr/>
              <a:pPr>
                <a:defRPr/>
              </a:pPr>
              <a:t>‹#›</a:t>
            </a:fld>
            <a:endParaRPr/>
          </a:p>
        </p:txBody>
      </p:sp>
      <p:grpSp>
        <p:nvGrpSpPr>
          <p:cNvPr id="1029" name="Группа 4"/>
          <p:cNvGrpSpPr>
            <a:grpSpLocks/>
          </p:cNvGrpSpPr>
          <p:nvPr userDrawn="1"/>
        </p:nvGrpSpPr>
        <p:grpSpPr bwMode="auto">
          <a:xfrm>
            <a:off x="0" y="692150"/>
            <a:ext cx="2624138" cy="96838"/>
            <a:chOff x="0" y="692501"/>
            <a:chExt cx="2624903" cy="97077"/>
          </a:xfrm>
        </p:grpSpPr>
        <p:sp>
          <p:nvSpPr>
            <p:cNvPr id="6" name="Прямоугольник 5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45718" tIns="45718" rIns="45718" bIns="45718" spcCol="38100" anchor="ctr">
              <a:spAutoFit/>
            </a:bodyPr>
            <a:lstStyle/>
            <a:p>
              <a:pPr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latin typeface="+mn-lt"/>
                <a:ea typeface="+mn-ea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</p:sldLayoutIdLst>
  <p:transition spd="med"/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/>
          <a:ea typeface="Calibri Light"/>
          <a:cs typeface="Calibri Light"/>
          <a:sym typeface="Calibri Light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/>
          <a:ea typeface="Calibri Light"/>
          <a:cs typeface="Calibri Light"/>
          <a:sym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/>
          <a:ea typeface="Calibri Light"/>
          <a:cs typeface="Calibri Light"/>
          <a:sym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/>
          <a:ea typeface="Calibri Light"/>
          <a:cs typeface="Calibri Light"/>
          <a:sym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/>
          <a:ea typeface="Calibri Light"/>
          <a:cs typeface="Calibri Light"/>
          <a:sym typeface="Calibri Light" pitchFamily="34" charset="0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charset="0"/>
        <a:buChar char="•"/>
        <a:defRPr sz="2800">
          <a:solidFill>
            <a:srgbClr val="000000"/>
          </a:solidFill>
          <a:latin typeface="+mj-lt"/>
          <a:ea typeface="+mj-ea"/>
          <a:cs typeface="+mj-cs"/>
          <a:sym typeface="Calibri" pitchFamily="34" charset="0"/>
        </a:defRPr>
      </a:lvl1pPr>
      <a:lvl2pPr marL="723900" indent="-2667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charset="0"/>
        <a:buChar char="•"/>
        <a:defRPr sz="2800">
          <a:solidFill>
            <a:srgbClr val="000000"/>
          </a:solidFill>
          <a:latin typeface="+mj-lt"/>
          <a:ea typeface="+mj-ea"/>
          <a:cs typeface="+mj-cs"/>
          <a:sym typeface="Calibri" pitchFamily="34" charset="0"/>
        </a:defRPr>
      </a:lvl2pPr>
      <a:lvl3pPr marL="1233488" indent="-319088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charset="0"/>
        <a:buChar char="•"/>
        <a:defRPr sz="2800">
          <a:solidFill>
            <a:srgbClr val="000000"/>
          </a:solidFill>
          <a:latin typeface="+mj-lt"/>
          <a:ea typeface="+mj-ea"/>
          <a:cs typeface="+mj-cs"/>
          <a:sym typeface="Calibri" pitchFamily="34" charset="0"/>
        </a:defRPr>
      </a:lvl3pPr>
      <a:lvl4pPr marL="1727200" indent="-355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charset="0"/>
        <a:buChar char="•"/>
        <a:defRPr sz="2800">
          <a:solidFill>
            <a:srgbClr val="000000"/>
          </a:solidFill>
          <a:latin typeface="+mj-lt"/>
          <a:ea typeface="+mj-ea"/>
          <a:cs typeface="+mj-cs"/>
          <a:sym typeface="Calibri" pitchFamily="34" charset="0"/>
        </a:defRPr>
      </a:lvl4pPr>
      <a:lvl5pPr marL="2184400" indent="-355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charset="0"/>
        <a:buChar char="•"/>
        <a:defRPr sz="2800">
          <a:solidFill>
            <a:srgbClr val="000000"/>
          </a:solidFill>
          <a:latin typeface="+mj-lt"/>
          <a:ea typeface="+mj-ea"/>
          <a:cs typeface="+mj-cs"/>
          <a:sym typeface="Calibri" pitchFamily="34" charset="0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artur.zhidikulov@gmail.com" TargetMode="Externa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Заголовок 1"/>
          <p:cNvSpPr txBox="1">
            <a:spLocks noGrp="1"/>
          </p:cNvSpPr>
          <p:nvPr>
            <p:ph type="title"/>
          </p:nvPr>
        </p:nvSpPr>
        <p:spPr>
          <a:xfrm>
            <a:off x="258763" y="1085850"/>
            <a:ext cx="5443537" cy="1130300"/>
          </a:xfrm>
        </p:spPr>
        <p:txBody>
          <a:bodyPr/>
          <a:lstStyle/>
          <a:p>
            <a:pPr eaLnBrk="1" hangingPunct="1"/>
            <a:r>
              <a:rPr lang="ru-RU" smtClean="0"/>
              <a:t>Сервис по генерации карточек для маркетплейсов</a:t>
            </a:r>
            <a:br>
              <a:rPr lang="ru-RU" smtClean="0"/>
            </a:br>
            <a:endParaRPr lang="ru-RU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3"/>
          </p:nvPr>
        </p:nvSpPr>
        <p:spPr>
          <a:xfrm>
            <a:off x="11095038" y="6415088"/>
            <a:ext cx="258762" cy="247650"/>
          </a:xfrm>
        </p:spPr>
        <p:txBody>
          <a:bodyPr/>
          <a:lstStyle/>
          <a:p>
            <a:pPr>
              <a:defRPr/>
            </a:pPr>
            <a:fld id="{36124EC3-E258-474E-BDF0-B88E52472B11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sp>
        <p:nvSpPr>
          <p:cNvPr id="12291" name="Текст 3"/>
          <p:cNvSpPr txBox="1">
            <a:spLocks noGrp="1"/>
          </p:cNvSpPr>
          <p:nvPr>
            <p:ph type="body" sz="quarter" idx="10"/>
          </p:nvPr>
        </p:nvSpPr>
        <p:spPr>
          <a:xfrm>
            <a:off x="1930400" y="2770188"/>
            <a:ext cx="4168775" cy="658812"/>
          </a:xfrm>
        </p:spPr>
        <p:txBody>
          <a:bodyPr/>
          <a:lstStyle/>
          <a:p>
            <a:pPr eaLnBrk="1" hangingPunct="1"/>
            <a:r>
              <a:rPr lang="en-US" smtClean="0"/>
              <a:t>TechNet</a:t>
            </a:r>
            <a:endParaRPr smtClean="0"/>
          </a:p>
        </p:txBody>
      </p:sp>
      <p:sp>
        <p:nvSpPr>
          <p:cNvPr id="12292" name="Текст 4"/>
          <p:cNvSpPr txBox="1">
            <a:spLocks noGrp="1"/>
          </p:cNvSpPr>
          <p:nvPr>
            <p:ph type="body" sz="quarter" idx="11"/>
          </p:nvPr>
        </p:nvSpPr>
        <p:spPr>
          <a:xfrm>
            <a:off x="1936750" y="4027488"/>
            <a:ext cx="4168775" cy="660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sz="1600" b="1" smtClean="0"/>
              <a:t>Сервис для генерации карточек и описания товаров для популярных маркетплейсов</a:t>
            </a:r>
          </a:p>
        </p:txBody>
      </p:sp>
      <p:sp>
        <p:nvSpPr>
          <p:cNvPr id="12293" name="Текст 5"/>
          <p:cNvSpPr txBox="1">
            <a:spLocks noGrp="1"/>
          </p:cNvSpPr>
          <p:nvPr>
            <p:ph type="body" sz="quarter" idx="12"/>
          </p:nvPr>
        </p:nvSpPr>
        <p:spPr>
          <a:xfrm>
            <a:off x="2379663" y="5743575"/>
            <a:ext cx="3719512" cy="654050"/>
          </a:xfrm>
        </p:spPr>
        <p:txBody>
          <a:bodyPr/>
          <a:lstStyle/>
          <a:p>
            <a:pPr eaLnBrk="1" hangingPunct="1"/>
            <a:r>
              <a:rPr sz="1400" b="1" smtClean="0"/>
              <a:t>НАНО-, БИО-, ИНФОРМАЦИОННЫЕ, КОГНИТИВНЫЕ ТЕХНОЛОГИИ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2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/>
            </a:extLst>
          </p:cNvPr>
          <p:cNvGraphicFramePr>
            <a:graphicFrameLocks noGrp="1"/>
          </p:cNvGraphicFramePr>
          <p:nvPr>
            <p:ph type="tbl" sz="quarter" idx="10"/>
          </p:nvPr>
        </p:nvGraphicFramePr>
        <p:xfrm>
          <a:off x="352425" y="1047750"/>
          <a:ext cx="11479213" cy="52101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39607">
                  <a:extLst>
                    <a:ext uri="{9D8B030D-6E8A-4147-A177-3AD203B41FA5}"/>
                  </a:extLst>
                </a:gridCol>
                <a:gridCol w="5739607">
                  <a:extLst>
                    <a:ext uri="{9D8B030D-6E8A-4147-A177-3AD203B41FA5}"/>
                  </a:extLst>
                </a:gridCol>
              </a:tblGrid>
              <a:tr h="538678"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FillTx/>
                          <a:latin typeface="Gilroy-ExtraBold"/>
                          <a:sym typeface="Helvetica"/>
                        </a:rPr>
                        <a:t>Целевая аудитория</a:t>
                      </a:r>
                    </a:p>
                  </a:txBody>
                  <a:tcPr anchor="ctr"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FillTx/>
                          <a:latin typeface="Gilroy-ExtraBold"/>
                          <a:sym typeface="Helvetica"/>
                        </a:rPr>
                        <a:t>Ценностное предложение</a:t>
                      </a:r>
                    </a:p>
                  </a:txBody>
                  <a:tcPr anchor="ctr">
                    <a:solidFill>
                      <a:srgbClr val="ECD9FF"/>
                    </a:solidFill>
                  </a:tcPr>
                </a:tc>
                <a:extLst>
                  <a:ext uri="{0D108BD9-81ED-4DB2-BD59-A6C34878D82A}"/>
                </a:extLst>
              </a:tr>
              <a:tr h="4671071"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63139" y="1745673"/>
            <a:ext cx="5498274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8" tIns="45718" rIns="45718" bIns="45718" spcCol="38100">
            <a:spAutoFit/>
          </a:bodyPr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kern="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Предприниматели, продавцы, самозанятые и компании размещающие свои товары на маркетплейсах.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721" y="1745673"/>
            <a:ext cx="5515099" cy="14773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8" tIns="45718" rIns="45718" bIns="45718" spcCol="38100">
            <a:spAutoFit/>
          </a:bodyPr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kern="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Легкий и удобный в пользовании сервис, заменяющий дизайнера, копирайтера и даже маркетолога, помогающий в короткий срок создать информативную продающую карточку в соответствии с требованиями маркетплейсов.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/>
            </a:extLst>
          </p:cNvPr>
          <p:cNvGraphicFramePr>
            <a:graphicFrameLocks noGrp="1"/>
          </p:cNvGraphicFramePr>
          <p:nvPr/>
        </p:nvGraphicFramePr>
        <p:xfrm>
          <a:off x="0" y="946150"/>
          <a:ext cx="12192000" cy="563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5196">
                  <a:extLst>
                    <a:ext uri="{9D8B030D-6E8A-4147-A177-3AD203B41FA5}"/>
                  </a:extLst>
                </a:gridCol>
                <a:gridCol w="2863663">
                  <a:extLst>
                    <a:ext uri="{9D8B030D-6E8A-4147-A177-3AD203B41FA5}"/>
                  </a:extLst>
                </a:gridCol>
                <a:gridCol w="3369201">
                  <a:extLst>
                    <a:ext uri="{9D8B030D-6E8A-4147-A177-3AD203B41FA5}"/>
                  </a:extLst>
                </a:gridCol>
                <a:gridCol w="4203940">
                  <a:extLst>
                    <a:ext uri="{9D8B030D-6E8A-4147-A177-3AD203B41FA5}"/>
                  </a:extLst>
                </a:gridCol>
              </a:tblGrid>
              <a:tr h="50684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КОНКУРЕНТ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ПРОДУКТ 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ХАРАКТЕРИСТИКИ ПРОДУКТА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НАШИ КОНКУРЕТНЫЕ ПРЕИМУЩЕСТВА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9FF"/>
                    </a:solidFill>
                  </a:tcPr>
                </a:tc>
                <a:extLst>
                  <a:ext uri="{0D108BD9-81ED-4DB2-BD59-A6C34878D82A}"/>
                </a:extLst>
              </a:tr>
              <a:tr h="176470"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«Холст»</a:t>
                      </a: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Конструктор карточек для маркетплейсов</a:t>
                      </a: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Бесплатный графический редактор для карточек маркетплейсов. Есть возможность сохранения своих дизайнов и макетов для повторного использования</a:t>
                      </a: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Во всех представленных сервисах упор идет в загрузке своих изображений и последующем их редактировании, в то время как наш сервис позволяет сгенерировать и изображения и видео для карточки товара полностью с нуля вместе с подходящим описанием в соответствии с требованиями ведущих маркетплейсов. </a:t>
                      </a: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«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Sellercard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»</a:t>
                      </a: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Конструктор карточек для маркетплейсов</a:t>
                      </a: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Удобный конструктор карточек товаров разных размеров для популярных маркетплейсов. 490 </a:t>
                      </a:r>
                      <a:r>
                        <a:rPr lang="ru-RU" sz="1600" dirty="0" err="1">
                          <a:solidFill>
                            <a:srgbClr val="002060"/>
                          </a:solidFill>
                        </a:rPr>
                        <a:t>руб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/</a:t>
                      </a:r>
                      <a:r>
                        <a:rPr lang="ru-RU" sz="1600" dirty="0" err="1">
                          <a:solidFill>
                            <a:srgbClr val="002060"/>
                          </a:solidFill>
                        </a:rPr>
                        <a:t>мес</a:t>
                      </a:r>
                      <a:endParaRPr lang="en-US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346599"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«Сахарок»</a:t>
                      </a: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Конструктор карточек для маркетплейсов</a:t>
                      </a: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Сервис предлагает готовые дизайнерские шаблоны карточек товаров, разработанные маркетологами. 990 </a:t>
                      </a:r>
                      <a:r>
                        <a:rPr lang="ru-RU" sz="1600" dirty="0" err="1">
                          <a:solidFill>
                            <a:srgbClr val="002060"/>
                          </a:solidFill>
                        </a:rPr>
                        <a:t>руб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/</a:t>
                      </a:r>
                      <a:r>
                        <a:rPr lang="ru-RU" sz="1600" dirty="0" err="1">
                          <a:solidFill>
                            <a:srgbClr val="002060"/>
                          </a:solidFill>
                        </a:rPr>
                        <a:t>мес</a:t>
                      </a: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346599"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«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WBCard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»</a:t>
                      </a: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Конструктор карточек для маркетплейсов</a:t>
                      </a: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Бесплатный онлайн-конструктор предназначен специально для пользователей 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WB 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и 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Ozon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 и позволяет оформлять визуал для карточек продуктов.</a:t>
                      </a: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15390" name="Заголовок 1"/>
          <p:cNvSpPr txBox="1">
            <a:spLocks/>
          </p:cNvSpPr>
          <p:nvPr/>
        </p:nvSpPr>
        <p:spPr bwMode="auto">
          <a:xfrm>
            <a:off x="3292475" y="184150"/>
            <a:ext cx="8642350" cy="60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 b="1">
                <a:solidFill>
                  <a:srgbClr val="8F00FF"/>
                </a:solidFill>
                <a:latin typeface="Gilroy-ExtraBold"/>
                <a:cs typeface="Helvetica"/>
              </a:rPr>
              <a:t>Ключевые конкуренты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 txBox="1">
            <a:spLocks noGrp="1"/>
          </p:cNvSpPr>
          <p:nvPr>
            <p:ph type="title"/>
          </p:nvPr>
        </p:nvSpPr>
        <p:spPr>
          <a:xfrm>
            <a:off x="3292475" y="155575"/>
            <a:ext cx="8642350" cy="608013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4" name="TextBox 13">
            <a:extLst>
              <a:ext uri="{FF2B5EF4-FFF2-40B4-BE49-F238E27FC236}"/>
            </a:extLst>
          </p:cNvPr>
          <p:cNvSpPr txBox="1"/>
          <p:nvPr/>
        </p:nvSpPr>
        <p:spPr>
          <a:xfrm>
            <a:off x="435042" y="1827719"/>
            <a:ext cx="1847543" cy="33239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8" tIns="45718" rIns="45718" bIns="45718" spcCol="38100">
            <a:spAutoFit/>
          </a:bodyPr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kern="0" dirty="0">
                <a:latin typeface="+mn-lt"/>
                <a:ea typeface="+mn-ea"/>
                <a:cs typeface="+mn-cs"/>
              </a:rPr>
              <a:t>Для выхода на </a:t>
            </a:r>
            <a:r>
              <a:rPr lang="ru-RU" sz="1600" kern="0" dirty="0" err="1">
                <a:latin typeface="+mn-lt"/>
                <a:ea typeface="+mn-ea"/>
                <a:cs typeface="+mn-cs"/>
              </a:rPr>
              <a:t>маркетплейсы</a:t>
            </a:r>
            <a:r>
              <a:rPr lang="ru-RU" sz="1600" kern="0" dirty="0">
                <a:latin typeface="+mn-lt"/>
                <a:ea typeface="+mn-ea"/>
                <a:cs typeface="+mn-cs"/>
              </a:rPr>
              <a:t> нужно задействовать множество специалистов: дизайнер, копирайтер и т.д. Наш сервис объединил в себе данные компетенции.</a:t>
            </a:r>
            <a:endParaRPr lang="ru-RU" sz="1600" kern="0" dirty="0">
              <a:latin typeface="Times New Roman" panose="02020603050405020304" pitchFamily="18" charset="0"/>
              <a:ea typeface="ＭＳ 明朝"/>
              <a:cs typeface="Times New Roman" panose="02020603050405020304" pitchFamily="18" charset="0"/>
            </a:endParaRPr>
          </a:p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/>
            </a:extLst>
          </p:cNvPr>
          <p:cNvSpPr txBox="1"/>
          <p:nvPr/>
        </p:nvSpPr>
        <p:spPr>
          <a:xfrm>
            <a:off x="2536351" y="1434314"/>
            <a:ext cx="2381956" cy="13849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8" tIns="45718" rIns="45718" bIns="45718" spcCol="38100">
            <a:spAutoFit/>
          </a:bodyPr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kern="0" dirty="0">
                <a:latin typeface="+mn-lt"/>
                <a:ea typeface="+mn-ea"/>
                <a:cs typeface="+mn-cs"/>
              </a:rPr>
              <a:t>Сервис позволит не просто редактировать готовое изображение, а также дополнит его новыми сгенерированными фото и видео. Также позволит создать описание товара и брендбук компании.</a:t>
            </a:r>
          </a:p>
        </p:txBody>
      </p:sp>
      <p:sp>
        <p:nvSpPr>
          <p:cNvPr id="16" name="TextBox 15">
            <a:extLst>
              <a:ext uri="{FF2B5EF4-FFF2-40B4-BE49-F238E27FC236}"/>
            </a:extLst>
          </p:cNvPr>
          <p:cNvSpPr txBox="1"/>
          <p:nvPr/>
        </p:nvSpPr>
        <p:spPr>
          <a:xfrm>
            <a:off x="2614862" y="3715533"/>
            <a:ext cx="2193693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8" tIns="45718" rIns="45718" bIns="45718" spcCol="38100">
            <a:spAutoFit/>
          </a:bodyPr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kern="0" dirty="0">
                <a:latin typeface="+mn-lt"/>
                <a:ea typeface="+mn-ea"/>
                <a:cs typeface="+mn-cs"/>
              </a:rPr>
              <a:t>250.000 предпринимателей</a:t>
            </a:r>
          </a:p>
        </p:txBody>
      </p:sp>
      <p:sp>
        <p:nvSpPr>
          <p:cNvPr id="17" name="TextBox 16">
            <a:extLst>
              <a:ext uri="{FF2B5EF4-FFF2-40B4-BE49-F238E27FC236}"/>
            </a:extLst>
          </p:cNvPr>
          <p:cNvSpPr txBox="1"/>
          <p:nvPr/>
        </p:nvSpPr>
        <p:spPr>
          <a:xfrm>
            <a:off x="7354638" y="1631475"/>
            <a:ext cx="2301011" cy="12772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8" tIns="45718" rIns="45718" bIns="45718" spcCol="38100">
            <a:spAutoFit/>
          </a:bodyPr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kern="0" dirty="0">
                <a:latin typeface="+mn-lt"/>
                <a:ea typeface="+mn-ea"/>
                <a:cs typeface="+mn-cs"/>
              </a:rPr>
              <a:t>Сервис позволит не просто редактировать готовое изображение, а также дополнит его новыми сгенерированными фото и видео. Также позволит создать описание товара и брендбук компании.</a:t>
            </a:r>
          </a:p>
        </p:txBody>
      </p:sp>
      <p:sp>
        <p:nvSpPr>
          <p:cNvPr id="18" name="TextBox 17">
            <a:extLst>
              <a:ext uri="{FF2B5EF4-FFF2-40B4-BE49-F238E27FC236}"/>
            </a:extLst>
          </p:cNvPr>
          <p:cNvSpPr txBox="1"/>
          <p:nvPr/>
        </p:nvSpPr>
        <p:spPr>
          <a:xfrm>
            <a:off x="9655648" y="1579609"/>
            <a:ext cx="2101309" cy="31393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8" tIns="45718" rIns="45718" bIns="45718" spcCol="38100">
            <a:spAutoFit/>
          </a:bodyPr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kern="0" dirty="0">
                <a:latin typeface="+mn-lt"/>
                <a:ea typeface="+mn-ea"/>
                <a:cs typeface="+mn-cs"/>
              </a:rPr>
              <a:t>ИП, самозанятые и прочие организации, занимающиеся продажей продукции на </a:t>
            </a:r>
            <a:r>
              <a:rPr lang="ru-RU" kern="0" dirty="0" err="1">
                <a:latin typeface="+mn-lt"/>
                <a:ea typeface="+mn-ea"/>
                <a:cs typeface="+mn-cs"/>
              </a:rPr>
              <a:t>маркетплейсах</a:t>
            </a:r>
            <a:r>
              <a:rPr lang="ru-RU" kern="0" dirty="0">
                <a:latin typeface="+mn-lt"/>
                <a:ea typeface="+mn-ea"/>
                <a:cs typeface="+mn-cs"/>
              </a:rPr>
              <a:t> (OZON, </a:t>
            </a:r>
            <a:r>
              <a:rPr lang="ru-RU" kern="0" dirty="0" err="1">
                <a:latin typeface="+mn-lt"/>
                <a:ea typeface="+mn-ea"/>
                <a:cs typeface="+mn-cs"/>
              </a:rPr>
              <a:t>Wildberries</a:t>
            </a:r>
            <a:r>
              <a:rPr lang="ru-RU" kern="0" dirty="0">
                <a:latin typeface="+mn-lt"/>
                <a:ea typeface="+mn-ea"/>
                <a:cs typeface="+mn-cs"/>
              </a:rPr>
              <a:t>, </a:t>
            </a:r>
            <a:r>
              <a:rPr lang="ru-RU" kern="0" dirty="0" err="1">
                <a:latin typeface="+mn-lt"/>
                <a:ea typeface="+mn-ea"/>
                <a:cs typeface="+mn-cs"/>
              </a:rPr>
              <a:t>ЯндексМаркет</a:t>
            </a:r>
            <a:r>
              <a:rPr lang="ru-RU" kern="0" dirty="0">
                <a:latin typeface="+mn-lt"/>
                <a:ea typeface="+mn-ea"/>
                <a:cs typeface="+mn-cs"/>
              </a:rPr>
              <a:t>, </a:t>
            </a:r>
            <a:r>
              <a:rPr lang="ru-RU" kern="0" dirty="0" err="1">
                <a:latin typeface="+mn-lt"/>
                <a:ea typeface="+mn-ea"/>
                <a:cs typeface="+mn-cs"/>
              </a:rPr>
              <a:t>СберМегамаркет</a:t>
            </a:r>
            <a:r>
              <a:rPr lang="ru-RU" kern="0" dirty="0">
                <a:latin typeface="+mn-lt"/>
                <a:ea typeface="+mn-ea"/>
                <a:cs typeface="+mn-cs"/>
              </a:rPr>
              <a:t>). </a:t>
            </a:r>
          </a:p>
        </p:txBody>
      </p:sp>
      <p:sp>
        <p:nvSpPr>
          <p:cNvPr id="24" name="TextBox 23">
            <a:extLst>
              <a:ext uri="{FF2B5EF4-FFF2-40B4-BE49-F238E27FC236}"/>
            </a:extLst>
          </p:cNvPr>
          <p:cNvSpPr txBox="1"/>
          <p:nvPr/>
        </p:nvSpPr>
        <p:spPr>
          <a:xfrm>
            <a:off x="5250583" y="1612395"/>
            <a:ext cx="1847543" cy="34163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8" tIns="45718" rIns="45718" bIns="45718" spcCol="38100">
            <a:spAutoFit/>
          </a:bodyPr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kern="0" dirty="0">
                <a:latin typeface="+mn-lt"/>
                <a:ea typeface="+mn-ea"/>
                <a:cs typeface="+mn-cs"/>
              </a:rPr>
              <a:t>Все в одном месте, под запрос конкретного </a:t>
            </a:r>
            <a:r>
              <a:rPr lang="ru-RU" kern="0" dirty="0" err="1">
                <a:latin typeface="+mn-lt"/>
                <a:ea typeface="+mn-ea"/>
                <a:cs typeface="+mn-cs"/>
              </a:rPr>
              <a:t>маркетплейса</a:t>
            </a:r>
            <a:r>
              <a:rPr lang="ru-RU" kern="0" dirty="0">
                <a:latin typeface="+mn-lt"/>
                <a:ea typeface="+mn-ea"/>
                <a:cs typeface="+mn-cs"/>
              </a:rPr>
              <a:t>, короткий срок и качественное исполнение. Уникальный механизм генерации изображений. </a:t>
            </a:r>
          </a:p>
        </p:txBody>
      </p:sp>
      <p:sp>
        <p:nvSpPr>
          <p:cNvPr id="25" name="TextBox 24">
            <a:extLst>
              <a:ext uri="{FF2B5EF4-FFF2-40B4-BE49-F238E27FC236}"/>
            </a:extLst>
          </p:cNvPr>
          <p:cNvSpPr txBox="1"/>
          <p:nvPr/>
        </p:nvSpPr>
        <p:spPr>
          <a:xfrm>
            <a:off x="7241749" y="3663091"/>
            <a:ext cx="2101309" cy="1200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8" tIns="45718" rIns="45718" bIns="45718" spcCol="38100">
            <a:spAutoFit/>
          </a:bodyPr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kern="0" dirty="0">
                <a:latin typeface="+mn-lt"/>
                <a:ea typeface="+mn-ea"/>
                <a:cs typeface="+mn-cs"/>
              </a:rPr>
              <a:t>Таргетированная реклама в мессенджерах и социальных сетях</a:t>
            </a:r>
          </a:p>
        </p:txBody>
      </p:sp>
      <p:sp>
        <p:nvSpPr>
          <p:cNvPr id="26" name="TextBox 25">
            <a:extLst>
              <a:ext uri="{FF2B5EF4-FFF2-40B4-BE49-F238E27FC236}"/>
            </a:extLst>
          </p:cNvPr>
          <p:cNvSpPr txBox="1"/>
          <p:nvPr/>
        </p:nvSpPr>
        <p:spPr>
          <a:xfrm>
            <a:off x="435042" y="5542844"/>
            <a:ext cx="2618662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wrap="none" lIns="45718" tIns="45718" rIns="45718" bIns="45718" spcCol="38100">
            <a:spAutoFit/>
          </a:bodyPr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kern="0" dirty="0">
                <a:latin typeface="+mn-lt"/>
                <a:ea typeface="+mn-ea"/>
                <a:cs typeface="+mn-cs"/>
              </a:rPr>
              <a:t>Реклама – 100.000 руб.</a:t>
            </a:r>
          </a:p>
        </p:txBody>
      </p:sp>
      <p:sp>
        <p:nvSpPr>
          <p:cNvPr id="27" name="TextBox 26">
            <a:extLst>
              <a:ext uri="{FF2B5EF4-FFF2-40B4-BE49-F238E27FC236}"/>
            </a:extLst>
          </p:cNvPr>
          <p:cNvSpPr txBox="1"/>
          <p:nvPr/>
        </p:nvSpPr>
        <p:spPr>
          <a:xfrm>
            <a:off x="6265333" y="5404344"/>
            <a:ext cx="5196930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8" tIns="45718" rIns="45718" bIns="45718" spcCol="38100">
            <a:spAutoFit/>
          </a:bodyPr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kern="0" dirty="0">
                <a:latin typeface="+mn-lt"/>
                <a:ea typeface="+mn-ea"/>
                <a:cs typeface="+mn-cs"/>
              </a:rPr>
              <a:t>Доход от подписок при 1000 пользователей - 350.000 руб.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 txBox="1">
            <a:spLocks noGrp="1"/>
          </p:cNvSpPr>
          <p:nvPr>
            <p:ph type="title"/>
          </p:nvPr>
        </p:nvSpPr>
        <p:spPr>
          <a:xfrm>
            <a:off x="3292475" y="155575"/>
            <a:ext cx="8642350" cy="608013"/>
          </a:xfrm>
        </p:spPr>
        <p:txBody>
          <a:bodyPr/>
          <a:lstStyle/>
          <a:p>
            <a:pPr eaLnBrk="1" hangingPunct="1"/>
            <a:r>
              <a:rPr lang="ru-RU" smtClean="0"/>
              <a:t>План реализации проекта</a:t>
            </a:r>
          </a:p>
        </p:txBody>
      </p:sp>
      <p:sp>
        <p:nvSpPr>
          <p:cNvPr id="18434" name="Текст 2"/>
          <p:cNvSpPr txBox="1">
            <a:spLocks noGrp="1"/>
          </p:cNvSpPr>
          <p:nvPr>
            <p:ph type="body" sz="quarter" idx="10"/>
          </p:nvPr>
        </p:nvSpPr>
        <p:spPr>
          <a:xfrm>
            <a:off x="495300" y="992188"/>
            <a:ext cx="3706813" cy="1922462"/>
          </a:xfrm>
        </p:spPr>
        <p:txBody>
          <a:bodyPr/>
          <a:lstStyle/>
          <a:p>
            <a:pPr eaLnBrk="1" hangingPunct="1"/>
            <a:r>
              <a:t>Создание рабочего бота и проверка его работоспособности </a:t>
            </a:r>
          </a:p>
        </p:txBody>
      </p:sp>
      <p:sp>
        <p:nvSpPr>
          <p:cNvPr id="18435" name="Текст 3"/>
          <p:cNvSpPr txBox="1">
            <a:spLocks noGrp="1"/>
          </p:cNvSpPr>
          <p:nvPr>
            <p:ph type="body" sz="quarter" idx="11"/>
          </p:nvPr>
        </p:nvSpPr>
        <p:spPr>
          <a:xfrm>
            <a:off x="508000" y="3503613"/>
            <a:ext cx="3708400" cy="1922462"/>
          </a:xfrm>
        </p:spPr>
        <p:txBody>
          <a:bodyPr/>
          <a:lstStyle/>
          <a:p>
            <a:pPr eaLnBrk="1" hangingPunct="1"/>
            <a:r>
              <a:t>Мониторинг и оценка результатов</a:t>
            </a:r>
          </a:p>
        </p:txBody>
      </p:sp>
      <p:sp>
        <p:nvSpPr>
          <p:cNvPr id="18436" name="Текст 4"/>
          <p:cNvSpPr txBox="1">
            <a:spLocks noGrp="1"/>
          </p:cNvSpPr>
          <p:nvPr>
            <p:ph type="body" sz="quarter" idx="12"/>
          </p:nvPr>
        </p:nvSpPr>
        <p:spPr>
          <a:xfrm>
            <a:off x="7988300" y="1719263"/>
            <a:ext cx="3744913" cy="1922462"/>
          </a:xfrm>
        </p:spPr>
        <p:txBody>
          <a:bodyPr/>
          <a:lstStyle/>
          <a:p>
            <a:pPr eaLnBrk="1" hangingPunct="1"/>
            <a:r>
              <a:t>Выход на рынок и активная реклама продукта</a:t>
            </a:r>
          </a:p>
        </p:txBody>
      </p:sp>
      <p:sp>
        <p:nvSpPr>
          <p:cNvPr id="18437" name="Текст 5"/>
          <p:cNvSpPr txBox="1">
            <a:spLocks noGrp="1"/>
          </p:cNvSpPr>
          <p:nvPr>
            <p:ph type="body" sz="quarter" idx="13"/>
          </p:nvPr>
        </p:nvSpPr>
        <p:spPr>
          <a:xfrm>
            <a:off x="7988300" y="4465638"/>
            <a:ext cx="3744913" cy="1922462"/>
          </a:xfrm>
        </p:spPr>
        <p:txBody>
          <a:bodyPr/>
          <a:lstStyle/>
          <a:p>
            <a:pPr eaLnBrk="1" hangingPunct="1"/>
            <a:r>
              <a:t>Улучшение функционала по полученному опыту работы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3292475" y="155575"/>
            <a:ext cx="8642350" cy="608013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Helvetica"/>
              </a:rPr>
              <a:t>Команда проекта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22507" y="3606833"/>
            <a:ext cx="1212980" cy="1782147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7030A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8" tIns="45718" rIns="45718" bIns="45718" spcCol="38100" anchor="ctr">
            <a:spAutoFit/>
          </a:bodyPr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latin typeface="+mn-lt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159122" y="1316685"/>
            <a:ext cx="1212979" cy="1782148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7030A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8" tIns="45718" rIns="45718" bIns="45718" spcCol="38100" anchor="ctr">
            <a:spAutoFit/>
          </a:bodyPr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latin typeface="+mn-lt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436341" y="3468720"/>
            <a:ext cx="1212978" cy="1782147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7030A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8" tIns="45718" rIns="45718" bIns="45718" spcCol="38100" anchor="ctr">
            <a:spAutoFit/>
          </a:bodyPr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latin typeface="+mn-lt"/>
              <a:ea typeface="+mn-ea"/>
              <a:cs typeface="+mn-cs"/>
            </a:endParaRPr>
          </a:p>
        </p:txBody>
      </p:sp>
      <p:sp>
        <p:nvSpPr>
          <p:cNvPr id="19461" name="Текст 3"/>
          <p:cNvSpPr txBox="1">
            <a:spLocks/>
          </p:cNvSpPr>
          <p:nvPr/>
        </p:nvSpPr>
        <p:spPr bwMode="auto">
          <a:xfrm>
            <a:off x="5868988" y="1549400"/>
            <a:ext cx="5159375" cy="84772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lIns="45718" tIns="45718" rIns="45718" bIns="45718"/>
          <a:lstStyle/>
          <a:p>
            <a:pPr hangingPunct="0">
              <a:lnSpc>
                <a:spcPct val="70000"/>
              </a:lnSpc>
              <a:spcBef>
                <a:spcPts val="1000"/>
              </a:spcBef>
              <a:buSzPct val="100000"/>
              <a:buFont typeface="Arial" charset="0"/>
              <a:buNone/>
            </a:pPr>
            <a:r>
              <a:rPr lang="ru-RU" sz="2000" b="1">
                <a:solidFill>
                  <a:srgbClr val="9F00FF"/>
                </a:solidFill>
                <a:latin typeface="Helvetica"/>
                <a:ea typeface="Gilroy-ExtraBold"/>
                <a:cs typeface="Gilroy-ExtraBold"/>
              </a:rPr>
              <a:t>ФИО </a:t>
            </a:r>
            <a:r>
              <a:rPr lang="ru-RU" sz="2000">
                <a:solidFill>
                  <a:srgbClr val="9F00FF"/>
                </a:solidFill>
                <a:latin typeface="Helvetica"/>
                <a:ea typeface="Gilroy-ExtraBold"/>
                <a:cs typeface="Gilroy-ExtraBold"/>
              </a:rPr>
              <a:t>Жидикулов Артур Маратович</a:t>
            </a:r>
            <a:r>
              <a:rPr lang="ru-RU" u="sng">
                <a:solidFill>
                  <a:srgbClr val="9F00FF"/>
                </a:solidFill>
                <a:latin typeface="Helvetica"/>
                <a:cs typeface="Helvetica"/>
              </a:rPr>
              <a:t> </a:t>
            </a:r>
          </a:p>
          <a:p>
            <a:pPr hangingPunct="0">
              <a:lnSpc>
                <a:spcPct val="70000"/>
              </a:lnSpc>
              <a:spcBef>
                <a:spcPts val="1000"/>
              </a:spcBef>
              <a:buSzPct val="100000"/>
              <a:buFont typeface="Arial" charset="0"/>
              <a:buNone/>
            </a:pPr>
            <a:r>
              <a:rPr lang="ru-RU" sz="2000" b="1">
                <a:solidFill>
                  <a:srgbClr val="9F00FF"/>
                </a:solidFill>
                <a:latin typeface="Helvetica"/>
                <a:cs typeface="Helvetica"/>
              </a:rPr>
              <a:t>Лидер</a:t>
            </a:r>
          </a:p>
          <a:p>
            <a:pPr hangingPunct="0">
              <a:lnSpc>
                <a:spcPct val="70000"/>
              </a:lnSpc>
              <a:spcBef>
                <a:spcPts val="1000"/>
              </a:spcBef>
              <a:buSzPct val="100000"/>
              <a:buFont typeface="Arial" charset="0"/>
              <a:buNone/>
            </a:pPr>
            <a:r>
              <a:rPr lang="en-US" sz="2000" b="1">
                <a:solidFill>
                  <a:srgbClr val="9F00FF"/>
                </a:solidFill>
                <a:latin typeface="Helvetica"/>
                <a:cs typeface="Helvetica"/>
              </a:rPr>
              <a:t>ID</a:t>
            </a:r>
            <a:r>
              <a:rPr lang="ru-RU" sz="2000" b="1">
                <a:solidFill>
                  <a:srgbClr val="9F00FF"/>
                </a:solidFill>
                <a:latin typeface="Helvetica"/>
                <a:cs typeface="Helvetica"/>
              </a:rPr>
              <a:t> </a:t>
            </a:r>
            <a:r>
              <a:rPr lang="ru-RU">
                <a:solidFill>
                  <a:srgbClr val="9F00FF"/>
                </a:solidFill>
                <a:latin typeface="Helvetica"/>
                <a:cs typeface="Helvetica"/>
              </a:rPr>
              <a:t>4060395</a:t>
            </a:r>
            <a:r>
              <a:rPr lang="ru-RU">
                <a:latin typeface="Helvetica"/>
                <a:cs typeface="Helvetica"/>
              </a:rPr>
              <a:t> </a:t>
            </a:r>
            <a:r>
              <a:rPr lang="ru-RU" sz="2000">
                <a:solidFill>
                  <a:srgbClr val="9900FF"/>
                </a:solidFill>
                <a:latin typeface="Helvetica"/>
                <a:cs typeface="Helvetica"/>
              </a:rPr>
              <a:t> </a:t>
            </a:r>
          </a:p>
        </p:txBody>
      </p:sp>
      <p:sp>
        <p:nvSpPr>
          <p:cNvPr id="19462" name="Текст 3"/>
          <p:cNvSpPr txBox="1">
            <a:spLocks/>
          </p:cNvSpPr>
          <p:nvPr/>
        </p:nvSpPr>
        <p:spPr bwMode="auto">
          <a:xfrm>
            <a:off x="2300288" y="3590925"/>
            <a:ext cx="4156075" cy="134937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lIns="45718" tIns="45718" rIns="45718" bIns="45718"/>
          <a:lstStyle/>
          <a:p>
            <a:pPr hangingPunct="0">
              <a:lnSpc>
                <a:spcPct val="70000"/>
              </a:lnSpc>
              <a:spcBef>
                <a:spcPts val="1000"/>
              </a:spcBef>
              <a:buSzPct val="100000"/>
              <a:buFont typeface="Arial" charset="0"/>
              <a:buNone/>
            </a:pPr>
            <a:r>
              <a:rPr lang="ru-RU" b="1">
                <a:solidFill>
                  <a:srgbClr val="9F00FF"/>
                </a:solidFill>
                <a:latin typeface="Helvetica"/>
                <a:ea typeface="Gilroy-ExtraBold"/>
                <a:cs typeface="Gilroy-ExtraBold"/>
              </a:rPr>
              <a:t>ФИО </a:t>
            </a:r>
            <a:r>
              <a:rPr lang="ru-RU">
                <a:solidFill>
                  <a:srgbClr val="9F00FF"/>
                </a:solidFill>
                <a:latin typeface="Helvetica"/>
                <a:ea typeface="Gilroy-ExtraBold"/>
                <a:cs typeface="Gilroy-ExtraBold"/>
              </a:rPr>
              <a:t>Цюпко Ксения Александровна</a:t>
            </a:r>
            <a:r>
              <a:rPr lang="ru-RU">
                <a:solidFill>
                  <a:srgbClr val="9F00FF"/>
                </a:solidFill>
                <a:latin typeface="Helvetica"/>
                <a:cs typeface="Helvetica"/>
              </a:rPr>
              <a:t> </a:t>
            </a:r>
            <a:endParaRPr lang="ru-RU" sz="2000">
              <a:solidFill>
                <a:srgbClr val="9F00FF"/>
              </a:solidFill>
              <a:latin typeface="Helvetica"/>
              <a:cs typeface="Helvetica"/>
            </a:endParaRPr>
          </a:p>
          <a:p>
            <a:pPr hangingPunct="0">
              <a:lnSpc>
                <a:spcPct val="70000"/>
              </a:lnSpc>
              <a:spcBef>
                <a:spcPts val="1000"/>
              </a:spcBef>
              <a:buSzPct val="100000"/>
              <a:buFont typeface="Arial" charset="0"/>
              <a:buNone/>
            </a:pPr>
            <a:r>
              <a:rPr lang="ru-RU" sz="2000" b="1">
                <a:solidFill>
                  <a:srgbClr val="9F00FF"/>
                </a:solidFill>
                <a:latin typeface="Helvetica"/>
                <a:cs typeface="Helvetica"/>
              </a:rPr>
              <a:t>Мотиватор</a:t>
            </a:r>
          </a:p>
          <a:p>
            <a:pPr hangingPunct="0">
              <a:lnSpc>
                <a:spcPct val="70000"/>
              </a:lnSpc>
              <a:spcBef>
                <a:spcPts val="1000"/>
              </a:spcBef>
              <a:buSzPct val="100000"/>
              <a:buFont typeface="Arial" charset="0"/>
              <a:buNone/>
            </a:pPr>
            <a:r>
              <a:rPr lang="en-US" sz="2000" b="1">
                <a:solidFill>
                  <a:srgbClr val="9F00FF"/>
                </a:solidFill>
                <a:latin typeface="Helvetica"/>
                <a:cs typeface="Helvetica"/>
              </a:rPr>
              <a:t>ID</a:t>
            </a:r>
            <a:r>
              <a:rPr lang="ru-RU">
                <a:solidFill>
                  <a:srgbClr val="9F00FF"/>
                </a:solidFill>
                <a:latin typeface="Helvetica"/>
                <a:cs typeface="Helvetica"/>
              </a:rPr>
              <a:t>1387899 </a:t>
            </a:r>
          </a:p>
        </p:txBody>
      </p:sp>
      <p:sp>
        <p:nvSpPr>
          <p:cNvPr id="19463" name="Текст 3"/>
          <p:cNvSpPr txBox="1">
            <a:spLocks/>
          </p:cNvSpPr>
          <p:nvPr/>
        </p:nvSpPr>
        <p:spPr bwMode="auto">
          <a:xfrm>
            <a:off x="8035925" y="3587750"/>
            <a:ext cx="3898900" cy="134937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lIns="45718" tIns="45718" rIns="45718" bIns="45718"/>
          <a:lstStyle/>
          <a:p>
            <a:pPr hangingPunct="0">
              <a:lnSpc>
                <a:spcPct val="70000"/>
              </a:lnSpc>
              <a:spcBef>
                <a:spcPts val="1000"/>
              </a:spcBef>
              <a:buSzPct val="100000"/>
              <a:buFont typeface="Arial" charset="0"/>
              <a:buNone/>
            </a:pPr>
            <a:r>
              <a:rPr lang="ru-RU" sz="2000" b="1">
                <a:solidFill>
                  <a:srgbClr val="9900FF"/>
                </a:solidFill>
                <a:latin typeface="Helvetica"/>
                <a:ea typeface="Gilroy-ExtraBold"/>
                <a:cs typeface="Gilroy-ExtraBold"/>
              </a:rPr>
              <a:t>ФИО </a:t>
            </a:r>
            <a:r>
              <a:rPr lang="ru-RU" sz="2000">
                <a:solidFill>
                  <a:srgbClr val="9900FF"/>
                </a:solidFill>
                <a:latin typeface="Helvetica"/>
                <a:ea typeface="Gilroy-ExtraBold"/>
                <a:cs typeface="Gilroy-ExtraBold"/>
              </a:rPr>
              <a:t>Карачкова Кристина Евгеньевна</a:t>
            </a:r>
            <a:r>
              <a:rPr lang="ru-RU" sz="2000" b="1">
                <a:solidFill>
                  <a:srgbClr val="9900FF"/>
                </a:solidFill>
                <a:latin typeface="Helvetica"/>
                <a:ea typeface="Gilroy-ExtraBold"/>
                <a:cs typeface="Gilroy-ExtraBold"/>
              </a:rPr>
              <a:t> </a:t>
            </a:r>
            <a:endParaRPr lang="ru-RU" sz="2000" b="1">
              <a:solidFill>
                <a:srgbClr val="9900FF"/>
              </a:solidFill>
              <a:latin typeface="Helvetica"/>
              <a:cs typeface="Helvetica"/>
            </a:endParaRPr>
          </a:p>
          <a:p>
            <a:pPr hangingPunct="0">
              <a:lnSpc>
                <a:spcPct val="70000"/>
              </a:lnSpc>
              <a:spcBef>
                <a:spcPts val="1000"/>
              </a:spcBef>
              <a:buSzPct val="100000"/>
              <a:buFont typeface="Arial" charset="0"/>
              <a:buNone/>
            </a:pPr>
            <a:r>
              <a:rPr lang="ru-RU" sz="2000" b="1">
                <a:solidFill>
                  <a:srgbClr val="9F00FF"/>
                </a:solidFill>
                <a:latin typeface="Helvetica"/>
                <a:cs typeface="Helvetica"/>
              </a:rPr>
              <a:t>Участник</a:t>
            </a:r>
          </a:p>
          <a:p>
            <a:pPr hangingPunct="0">
              <a:lnSpc>
                <a:spcPct val="70000"/>
              </a:lnSpc>
              <a:spcBef>
                <a:spcPts val="1000"/>
              </a:spcBef>
              <a:buSzPct val="100000"/>
              <a:buFont typeface="Arial" charset="0"/>
              <a:buNone/>
            </a:pPr>
            <a:r>
              <a:rPr lang="en-US" sz="2000" b="1">
                <a:solidFill>
                  <a:srgbClr val="9F00FF"/>
                </a:solidFill>
                <a:latin typeface="Helvetica"/>
                <a:cs typeface="Helvetica"/>
              </a:rPr>
              <a:t>ID</a:t>
            </a:r>
            <a:r>
              <a:rPr lang="ru-RU">
                <a:solidFill>
                  <a:srgbClr val="9F00FF"/>
                </a:solidFill>
                <a:latin typeface="Helvetica"/>
                <a:cs typeface="Helvetica"/>
              </a:rPr>
              <a:t>1515510</a:t>
            </a:r>
            <a:r>
              <a:rPr lang="ru-RU">
                <a:latin typeface="Helvetica"/>
                <a:cs typeface="Helvetica"/>
              </a:rPr>
              <a:t> </a:t>
            </a:r>
            <a:r>
              <a:rPr lang="ru-RU" sz="2000">
                <a:solidFill>
                  <a:srgbClr val="9900FF"/>
                </a:solidFill>
                <a:latin typeface="Helvetica"/>
                <a:cs typeface="Helvetica"/>
              </a:rPr>
              <a:t> </a:t>
            </a:r>
            <a:r>
              <a:rPr lang="ru-RU" sz="2000" b="1">
                <a:solidFill>
                  <a:srgbClr val="9900FF"/>
                </a:solidFill>
                <a:latin typeface="Helvetica"/>
                <a:cs typeface="Helvetica"/>
              </a:rPr>
              <a:t> </a:t>
            </a:r>
          </a:p>
        </p:txBody>
      </p:sp>
      <p:pic>
        <p:nvPicPr>
          <p:cNvPr id="19464" name="Pictur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7200" y="1655763"/>
            <a:ext cx="99695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5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0900" y="3932238"/>
            <a:ext cx="955675" cy="113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6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13525" y="3846513"/>
            <a:ext cx="857250" cy="102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Текст 1"/>
          <p:cNvSpPr txBox="1">
            <a:spLocks noGrp="1"/>
          </p:cNvSpPr>
          <p:nvPr>
            <p:ph type="body" sz="quarter" idx="10"/>
          </p:nvPr>
        </p:nvSpPr>
        <p:spPr>
          <a:xfrm>
            <a:off x="495300" y="2951163"/>
            <a:ext cx="3706813" cy="788987"/>
          </a:xfrm>
        </p:spPr>
        <p:txBody>
          <a:bodyPr/>
          <a:lstStyle/>
          <a:p>
            <a:pPr eaLnBrk="1" hangingPunct="1"/>
            <a:r>
              <a:rPr sz="2000">
                <a:solidFill>
                  <a:srgbClr val="9F00FF"/>
                </a:solidFill>
                <a:latin typeface="Calibri" pitchFamily="34" charset="0"/>
              </a:rPr>
              <a:t>+79228916355 </a:t>
            </a:r>
          </a:p>
        </p:txBody>
      </p:sp>
      <p:sp>
        <p:nvSpPr>
          <p:cNvPr id="20482" name="Текст 2"/>
          <p:cNvSpPr txBox="1">
            <a:spLocks noGrp="1"/>
          </p:cNvSpPr>
          <p:nvPr>
            <p:ph type="body" sz="quarter" idx="11"/>
          </p:nvPr>
        </p:nvSpPr>
        <p:spPr>
          <a:xfrm>
            <a:off x="495300" y="3892550"/>
            <a:ext cx="3706813" cy="790575"/>
          </a:xfrm>
        </p:spPr>
        <p:txBody>
          <a:bodyPr/>
          <a:lstStyle/>
          <a:p>
            <a:pPr eaLnBrk="1" hangingPunct="1"/>
            <a:r>
              <a:rPr sz="2000" u="sng">
                <a:solidFill>
                  <a:srgbClr val="000000"/>
                </a:solidFill>
                <a:latin typeface="Calibri" pitchFamily="34" charset="0"/>
                <a:hlinkClick r:id="rId2"/>
              </a:rPr>
              <a:t>artur.zhidikulov@gmail.com</a:t>
            </a:r>
            <a:r>
              <a:rPr sz="2000">
                <a:solidFill>
                  <a:srgbClr val="000000"/>
                </a:solidFill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Рисунок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9488" y="260350"/>
            <a:ext cx="6799262" cy="624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Текст 1"/>
          <p:cNvSpPr txBox="1">
            <a:spLocks/>
          </p:cNvSpPr>
          <p:nvPr/>
        </p:nvSpPr>
        <p:spPr bwMode="auto">
          <a:xfrm>
            <a:off x="495300" y="2951163"/>
            <a:ext cx="3706813" cy="788987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lIns="45718" tIns="45718" rIns="45718" bIns="45718"/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 charset="0"/>
              <a:buNone/>
            </a:pPr>
            <a:r>
              <a:rPr lang="ru-RU" sz="2000">
                <a:solidFill>
                  <a:srgbClr val="9F00FF"/>
                </a:solidFill>
                <a:latin typeface="Calibri" pitchFamily="34" charset="0"/>
                <a:ea typeface="Gilroy-Light"/>
                <a:cs typeface="Gilroy-Light"/>
              </a:rPr>
              <a:t>    Пример генерации карточек для маркетплейсов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4095</TotalTime>
  <Words>213</Words>
  <Application>Microsoft Office PowerPoint</Application>
  <PresentationFormat>Произвольный</PresentationFormat>
  <Paragraphs>50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Шаблон оформления</vt:lpstr>
      </vt:variant>
      <vt:variant>
        <vt:i4>10</vt:i4>
      </vt:variant>
      <vt:variant>
        <vt:lpstr>Заголовки слайдов</vt:lpstr>
      </vt:variant>
      <vt:variant>
        <vt:i4>9</vt:i4>
      </vt:variant>
    </vt:vector>
  </HeadingPairs>
  <TitlesOfParts>
    <vt:vector size="26" baseType="lpstr">
      <vt:lpstr>Arial</vt:lpstr>
      <vt:lpstr>Helvetica</vt:lpstr>
      <vt:lpstr>Calibri Light</vt:lpstr>
      <vt:lpstr>Calibri</vt:lpstr>
      <vt:lpstr>Helvetica Neue</vt:lpstr>
      <vt:lpstr>Gilroy-ExtraBold</vt:lpstr>
      <vt:lpstr>Gilroy-Light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Сервис по генерации карточек для маркетплейсов </vt:lpstr>
      <vt:lpstr>Слайд 2</vt:lpstr>
      <vt:lpstr>Слайд 3</vt:lpstr>
      <vt:lpstr>Слайд 4</vt:lpstr>
      <vt:lpstr>Слайд 5</vt:lpstr>
      <vt:lpstr>План реализации проекта</vt:lpstr>
      <vt:lpstr>Команда проекта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Инна</cp:lastModifiedBy>
  <cp:revision>148</cp:revision>
  <dcterms:modified xsi:type="dcterms:W3CDTF">2023-11-27T05:00:27Z</dcterms:modified>
</cp:coreProperties>
</file>