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ppt/_rels/presentation.xml.rels" ContentType="application/vnd.openxmlformats-package.relationships+xml"/>
  <Override PartName="/ppt/slideMasters/_rels/slideMaster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11.xml.rels" ContentType="application/vnd.openxmlformats-package.relationships+xml"/>
  <Override PartName="/ppt/slideMasters/_rels/slideMaster1.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10.xml.rels" ContentType="application/vnd.openxmlformats-package.relationships+xml"/>
  <Override PartName="/ppt/slideMasters/_rels/slideMaster7.xml.rels" ContentType="application/vnd.openxmlformats-package.relationships+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9.xml" ContentType="application/vnd.openxmlformats-officedocument.presentationml.slideMaster+xml"/>
  <Override PartName="/ppt/slideMasters/slideMaster2.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7.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slideLayout3.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5.xml.rels" ContentType="application/vnd.openxmlformats-package.relationships+xml"/>
  <Override PartName="/ppt/slides/_rels/slide2.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slide6.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1.xml" ContentType="application/vnd.openxmlformats-officedocument.theme+xml"/>
  <Override PartName="/ppt/theme/theme8.xml" ContentType="application/vnd.openxmlformats-officedocument.theme+xml"/>
  <Override PartName="/ppt/theme/theme1.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7.xml" ContentType="application/vnd.openxmlformats-officedocument.theme+xml"/>
  <Override PartName="/ppt/notesSlides/notesSlide6.xml" ContentType="application/vnd.openxmlformats-officedocument.presentationml.notesSlide+xml"/>
  <Override PartName="/ppt/notesSlides/_rels/notesSlide5.xml.rels" ContentType="application/vnd.openxmlformats-package.relationships+xml"/>
  <Override PartName="/ppt/notesSlides/_rels/notesSlide2.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1.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 id="257" r:id="rId15"/>
    <p:sldId id="258" r:id="rId16"/>
    <p:sldId id="259" r:id="rId17"/>
    <p:sldId id="260" r:id="rId18"/>
    <p:sldId id="261" r:id="rId19"/>
    <p:sldId id="262" r:id="rId20"/>
  </p:sldIdLst>
  <p:sldSz cx="9144000" cy="51435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ru-RU" sz="1400" spc="-1" strike="noStrike">
                <a:solidFill>
                  <a:srgbClr val="000000"/>
                </a:solidFill>
                <a:latin typeface="Arial"/>
              </a:rPr>
              <a:t>Для перемещения страницы щёлкните мышью</a:t>
            </a:r>
            <a:endParaRPr b="0" lang="ru-RU" sz="1400" spc="-1" strike="noStrike">
              <a:solidFill>
                <a:srgbClr val="000000"/>
              </a:solidFill>
              <a:latin typeface="Arial"/>
            </a:endParaRPr>
          </a:p>
        </p:txBody>
      </p:sp>
      <p:sp>
        <p:nvSpPr>
          <p:cNvPr id="3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ru-RU" sz="2000" spc="-1" strike="noStrike">
                <a:solidFill>
                  <a:srgbClr val="000000"/>
                </a:solidFill>
                <a:latin typeface="Arial"/>
              </a:rPr>
              <a:t>Для правки формата примечаний щёлкните мышью</a:t>
            </a:r>
            <a:endParaRPr b="0" lang="ru-RU" sz="2000" spc="-1" strike="noStrike">
              <a:solidFill>
                <a:srgbClr val="000000"/>
              </a:solidFill>
              <a:latin typeface="Arial"/>
            </a:endParaRPr>
          </a:p>
        </p:txBody>
      </p:sp>
      <p:sp>
        <p:nvSpPr>
          <p:cNvPr id="3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ru-RU" sz="1400" spc="-1" strike="noStrike">
                <a:solidFill>
                  <a:srgbClr val="000000"/>
                </a:solidFill>
                <a:latin typeface="Times New Roman"/>
              </a:rPr>
              <a:t>&lt;верхний колонтитул&gt;</a:t>
            </a:r>
            <a:endParaRPr b="0" lang="ru-RU" sz="1400" spc="-1" strike="noStrike">
              <a:solidFill>
                <a:srgbClr val="000000"/>
              </a:solidFill>
              <a:latin typeface="Times New Roman"/>
            </a:endParaRPr>
          </a:p>
        </p:txBody>
      </p:sp>
      <p:sp>
        <p:nvSpPr>
          <p:cNvPr id="40" name="PlaceHolder 4"/>
          <p:cNvSpPr>
            <a:spLocks noGrp="1"/>
          </p:cNvSpPr>
          <p:nvPr>
            <p:ph type="dt" idx="12"/>
          </p:nvPr>
        </p:nvSpPr>
        <p:spPr>
          <a:xfrm>
            <a:off x="4278960" y="0"/>
            <a:ext cx="3280680" cy="534240"/>
          </a:xfrm>
          <a:prstGeom prst="rect">
            <a:avLst/>
          </a:prstGeom>
          <a:noFill/>
          <a:ln w="0">
            <a:noFill/>
          </a:ln>
        </p:spPr>
        <p:txBody>
          <a:bodyPr lIns="0" rIns="0" tIns="0" bIns="0" anchor="t">
            <a:noAutofit/>
          </a:bodyPr>
          <a:lstStyle>
            <a:lvl1pPr indent="0" algn="r">
              <a:buNone/>
              <a:defRPr b="0" lang="ru-RU" sz="1400" spc="-1" strike="noStrike">
                <a:solidFill>
                  <a:srgbClr val="000000"/>
                </a:solidFill>
                <a:latin typeface="Times New Roman"/>
              </a:defRPr>
            </a:lvl1pPr>
          </a:lstStyle>
          <a:p>
            <a:pPr indent="0" algn="r">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41" name="PlaceHolder 5"/>
          <p:cNvSpPr>
            <a:spLocks noGrp="1"/>
          </p:cNvSpPr>
          <p:nvPr>
            <p:ph type="ftr" idx="13"/>
          </p:nvPr>
        </p:nvSpPr>
        <p:spPr>
          <a:xfrm>
            <a:off x="0" y="10157400"/>
            <a:ext cx="3280680" cy="534240"/>
          </a:xfrm>
          <a:prstGeom prst="rect">
            <a:avLst/>
          </a:prstGeom>
          <a:noFill/>
          <a:ln w="0">
            <a:noFill/>
          </a:ln>
        </p:spPr>
        <p:txBody>
          <a:bodyPr lIns="0" rIns="0" tIns="0" bIns="0" anchor="b">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2" name="PlaceHolder 6"/>
          <p:cNvSpPr>
            <a:spLocks noGrp="1"/>
          </p:cNvSpPr>
          <p:nvPr>
            <p:ph type="sldNum" idx="14"/>
          </p:nvPr>
        </p:nvSpPr>
        <p:spPr>
          <a:xfrm>
            <a:off x="4278960" y="10157400"/>
            <a:ext cx="3280680" cy="534240"/>
          </a:xfrm>
          <a:prstGeom prst="rect">
            <a:avLst/>
          </a:prstGeom>
          <a:noFill/>
          <a:ln w="0">
            <a:noFill/>
          </a:ln>
        </p:spPr>
        <p:txBody>
          <a:bodyPr lIns="0" rIns="0" tIns="0" bIns="0" anchor="b">
            <a:noAutofit/>
          </a:bodyPr>
          <a:lstStyle>
            <a:lvl1pPr indent="0" algn="r">
              <a:buNone/>
              <a:defRPr b="0" lang="ru-RU" sz="1400" spc="-1" strike="noStrike">
                <a:solidFill>
                  <a:srgbClr val="000000"/>
                </a:solidFill>
                <a:latin typeface="Times New Roman"/>
              </a:defRPr>
            </a:lvl1pPr>
          </a:lstStyle>
          <a:p>
            <a:pPr indent="0" algn="r">
              <a:buNone/>
            </a:pPr>
            <a:fld id="{551FD9C3-AB28-49C7-99E8-E260716C5C3A}" type="slidenum">
              <a:rPr b="0" lang="ru-RU" sz="1400" spc="-1" strike="noStrike">
                <a:solidFill>
                  <a:srgbClr val="000000"/>
                </a:solidFill>
                <a:latin typeface="Times New Roman"/>
              </a:rPr>
              <a:t>&lt;номер&gt;</a:t>
            </a:fld>
            <a:endParaRPr b="0" lang="ru-RU"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sldImg"/>
          </p:nvPr>
        </p:nvSpPr>
        <p:spPr>
          <a:xfrm>
            <a:off x="381240" y="685800"/>
            <a:ext cx="6095880" cy="3428640"/>
          </a:xfrm>
          <a:prstGeom prst="rect">
            <a:avLst/>
          </a:prstGeom>
          <a:ln w="0">
            <a:noFill/>
          </a:ln>
        </p:spPr>
      </p:sp>
      <p:sp>
        <p:nvSpPr>
          <p:cNvPr id="58"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indent="0">
              <a:lnSpc>
                <a:spcPct val="115000"/>
              </a:lnSpc>
              <a:buNone/>
              <a:tabLst>
                <a:tab algn="l" pos="0"/>
              </a:tabLst>
            </a:pPr>
            <a:r>
              <a:rPr b="0" lang="ru" sz="1100" spc="-1" strike="noStrike">
                <a:solidFill>
                  <a:schemeClr val="dk1"/>
                </a:solidFill>
                <a:latin typeface="Nunito"/>
                <a:ea typeface="Nunito"/>
              </a:rPr>
              <a:t>В презентации вы можете использовать </a:t>
            </a:r>
            <a:r>
              <a:rPr b="1" lang="ru" sz="1100" spc="-1" strike="noStrike">
                <a:solidFill>
                  <a:schemeClr val="dk1"/>
                </a:solidFill>
                <a:latin typeface="Nunito"/>
                <a:ea typeface="Nunito"/>
              </a:rPr>
              <a:t>любой дизайн, который вам нравится.</a:t>
            </a:r>
            <a:r>
              <a:rPr b="0" lang="ru" sz="1100" spc="-1" strike="noStrike">
                <a:solidFill>
                  <a:schemeClr val="dk1"/>
                </a:solidFill>
                <a:latin typeface="Nunito"/>
                <a:ea typeface="Nunito"/>
              </a:rPr>
              <a:t> Шаблон предназначен для копирования!</a:t>
            </a:r>
            <a:endParaRPr b="0" lang="ru-RU" sz="1100" spc="-1" strike="noStrike">
              <a:solidFill>
                <a:srgbClr val="000000"/>
              </a:solidFill>
              <a:latin typeface="Arial"/>
            </a:endParaRPr>
          </a:p>
          <a:p>
            <a:pPr marL="457200" indent="0">
              <a:lnSpc>
                <a:spcPct val="115000"/>
              </a:lnSpc>
              <a:buNone/>
              <a:tabLst>
                <a:tab algn="l" pos="0"/>
              </a:tabLst>
            </a:pPr>
            <a:endParaRPr b="0" lang="ru-RU" sz="1100" spc="-1" strike="noStrike">
              <a:solidFill>
                <a:srgbClr val="000000"/>
              </a:solidFill>
              <a:latin typeface="Arial"/>
            </a:endParaRPr>
          </a:p>
          <a:p>
            <a:pPr indent="0">
              <a:lnSpc>
                <a:spcPct val="115000"/>
              </a:lnSpc>
              <a:buNone/>
              <a:tabLst>
                <a:tab algn="l" pos="0"/>
              </a:tabLst>
            </a:pPr>
            <a:r>
              <a:rPr b="0" lang="ru" sz="1100" spc="-1" strike="noStrike">
                <a:solidFill>
                  <a:schemeClr val="dk1"/>
                </a:solidFill>
                <a:latin typeface="Nunito"/>
                <a:ea typeface="Nunito"/>
              </a:rPr>
              <a:t>На титульном слайде укажите: </a:t>
            </a:r>
            <a:endParaRPr b="0" lang="ru-RU" sz="1100" spc="-1" strike="noStrike">
              <a:solidFill>
                <a:srgbClr val="000000"/>
              </a:solidFill>
              <a:latin typeface="Arial"/>
            </a:endParaRPr>
          </a:p>
          <a:p>
            <a:pPr marL="4572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название вашего проекта (в тексте миссии есть статья с рекомендациями как стоит и как не стоит называть проект)</a:t>
            </a:r>
            <a:endParaRPr b="0" lang="ru-RU" sz="1100" spc="-1" strike="noStrike">
              <a:solidFill>
                <a:srgbClr val="000000"/>
              </a:solidFill>
              <a:latin typeface="Arial"/>
            </a:endParaRPr>
          </a:p>
          <a:p>
            <a:pPr marL="4572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ваш вуз или колледж (название или принятую аббревиатуру)</a:t>
            </a:r>
            <a:endParaRPr b="0" lang="ru-RU" sz="1100" spc="-1" strike="noStrike">
              <a:solidFill>
                <a:srgbClr val="000000"/>
              </a:solidFill>
              <a:latin typeface="Arial"/>
            </a:endParaRPr>
          </a:p>
          <a:p>
            <a:pPr marL="4572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номинацию (подробнее о номинациях см. положение о конкурсе):</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«Развитие городской среды»</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«Молодежный социальный проект»</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«Восстановление промышленного потенциала Республики»</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«Социальное предпринимательство и создание сообществ молодых предпринимателей»</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«Развитие агропромышленного комплекса»</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«ЭКО Инициатива»</a:t>
            </a:r>
            <a:endParaRPr b="0" lang="ru-RU" sz="1100" spc="-1" strike="noStrike">
              <a:solidFill>
                <a:srgbClr val="000000"/>
              </a:solidFill>
              <a:latin typeface="Arial"/>
            </a:endParaRPr>
          </a:p>
          <a:p>
            <a:pPr marL="9144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«Крепкая семья»</a:t>
            </a:r>
            <a:endParaRPr b="0" lang="ru-RU" sz="1100" spc="-1" strike="noStrike">
              <a:solidFill>
                <a:srgbClr val="000000"/>
              </a:solidFill>
              <a:latin typeface="Arial"/>
            </a:endParaRPr>
          </a:p>
          <a:p>
            <a:pPr marL="457200" indent="0">
              <a:lnSpc>
                <a:spcPct val="115000"/>
              </a:lnSpc>
              <a:buNone/>
              <a:tabLst>
                <a:tab algn="l" pos="0"/>
              </a:tabLst>
            </a:pP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PlaceHolder 1"/>
          <p:cNvSpPr>
            <a:spLocks noGrp="1"/>
          </p:cNvSpPr>
          <p:nvPr>
            <p:ph type="sldImg"/>
          </p:nvPr>
        </p:nvSpPr>
        <p:spPr>
          <a:xfrm>
            <a:off x="381240" y="685800"/>
            <a:ext cx="6095520" cy="3428640"/>
          </a:xfrm>
          <a:prstGeom prst="rect">
            <a:avLst/>
          </a:prstGeom>
          <a:ln w="0">
            <a:noFill/>
          </a:ln>
        </p:spPr>
      </p:sp>
      <p:sp>
        <p:nvSpPr>
          <p:cNvPr id="60"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457200" indent="0">
              <a:lnSpc>
                <a:spcPct val="115000"/>
              </a:lnSpc>
              <a:spcBef>
                <a:spcPts val="1199"/>
              </a:spcBef>
              <a:buNone/>
              <a:tabLst>
                <a:tab algn="l" pos="0"/>
              </a:tabLst>
            </a:pPr>
            <a:r>
              <a:rPr b="0" lang="ru" sz="1100" spc="-1" strike="noStrike">
                <a:solidFill>
                  <a:schemeClr val="dk1"/>
                </a:solidFill>
                <a:highlight>
                  <a:srgbClr val="ffff00"/>
                </a:highlight>
                <a:latin typeface="Nunito"/>
                <a:ea typeface="Nunito"/>
              </a:rPr>
              <a:t>Перед заполнением слайда обратите внимание на статьи о заполнении паспорта проектной идеи и об ошибках при его заполнении — они указаны в тексте миссии</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Проблема, которую вы решаете, не существует в вакууме.</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Проблема возникает не на пустом месте.</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b="0" lang="ru-RU" sz="1100" spc="-1" strike="noStrike">
              <a:solidFill>
                <a:srgbClr val="000000"/>
              </a:solidFill>
              <a:latin typeface="Arial"/>
            </a:endParaRPr>
          </a:p>
          <a:p>
            <a:pPr marL="457200" indent="0">
              <a:lnSpc>
                <a:spcPct val="115000"/>
              </a:lnSpc>
              <a:spcBef>
                <a:spcPts val="1199"/>
              </a:spcBef>
              <a:spcAft>
                <a:spcPts val="1199"/>
              </a:spcAft>
              <a:buNone/>
              <a:tabLst>
                <a:tab algn="l" pos="0"/>
              </a:tabLst>
            </a:pPr>
            <a:r>
              <a:rPr b="0" lang="ru" sz="1100" spc="-1" strike="noStrike">
                <a:solidFill>
                  <a:schemeClr val="dk1"/>
                </a:solidFill>
                <a:latin typeface="Nunito"/>
                <a:ea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b="0" lang="ru-RU" sz="11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sldImg"/>
          </p:nvPr>
        </p:nvSpPr>
        <p:spPr>
          <a:xfrm>
            <a:off x="381240" y="685800"/>
            <a:ext cx="6095520" cy="3428640"/>
          </a:xfrm>
          <a:prstGeom prst="rect">
            <a:avLst/>
          </a:prstGeom>
          <a:ln w="0">
            <a:noFill/>
          </a:ln>
        </p:spPr>
      </p:sp>
      <p:sp>
        <p:nvSpPr>
          <p:cNvPr id="62"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indent="0">
              <a:lnSpc>
                <a:spcPct val="115000"/>
              </a:lnSpc>
              <a:buNone/>
              <a:tabLst>
                <a:tab algn="l" pos="0"/>
              </a:tabLst>
            </a:pPr>
            <a:r>
              <a:rPr b="0" lang="ru" sz="1100" spc="-1" strike="noStrike">
                <a:solidFill>
                  <a:schemeClr val="dk1"/>
                </a:solidFill>
                <a:latin typeface="Nunito"/>
                <a:ea typeface="Nunito"/>
              </a:rPr>
              <a:t>Насколько актуальна проблема, которую вы решаете?</a:t>
            </a:r>
            <a:endParaRPr b="0" lang="ru-RU" sz="1100" spc="-1" strike="noStrike">
              <a:solidFill>
                <a:srgbClr val="000000"/>
              </a:solidFill>
              <a:latin typeface="Arial"/>
            </a:endParaRPr>
          </a:p>
          <a:p>
            <a:pPr marL="4572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кто несёт ущерб и в чём он выражается? (время, деньги, здоровье и т.д.)</a:t>
            </a:r>
            <a:endParaRPr b="0" lang="ru-RU" sz="1100" spc="-1" strike="noStrike">
              <a:solidFill>
                <a:srgbClr val="000000"/>
              </a:solidFill>
              <a:latin typeface="Arial"/>
            </a:endParaRPr>
          </a:p>
          <a:p>
            <a:pPr marL="457200" indent="-298440">
              <a:lnSpc>
                <a:spcPct val="115000"/>
              </a:lnSpc>
              <a:buClr>
                <a:srgbClr val="000000"/>
              </a:buClr>
              <a:buFont typeface="Nunito"/>
              <a:buChar char="-"/>
              <a:tabLst>
                <a:tab algn="l" pos="0"/>
              </a:tabLst>
            </a:pPr>
            <a:r>
              <a:rPr b="0" lang="ru" sz="1100" spc="-1" strike="noStrike">
                <a:solidFill>
                  <a:schemeClr val="dk1"/>
                </a:solidFill>
                <a:latin typeface="Nunito"/>
                <a:ea typeface="Nunito"/>
              </a:rPr>
              <a:t>что будет, если проблему не решать? к каким последствиям это приведёт в ближайшее время и в отдалённой перспективе?</a:t>
            </a:r>
            <a:endParaRPr b="0" lang="ru-RU" sz="1100" spc="-1" strike="noStrike">
              <a:solidFill>
                <a:srgbClr val="000000"/>
              </a:solidFill>
              <a:latin typeface="Arial"/>
            </a:endParaRPr>
          </a:p>
          <a:p>
            <a:pPr marL="457200" indent="0">
              <a:lnSpc>
                <a:spcPct val="115000"/>
              </a:lnSpc>
              <a:buNone/>
              <a:tabLst>
                <a:tab algn="l" pos="0"/>
              </a:tabLst>
            </a:pPr>
            <a:endParaRPr b="0" lang="ru-RU" sz="1100" spc="-1" strike="noStrike">
              <a:solidFill>
                <a:srgbClr val="000000"/>
              </a:solidFill>
              <a:latin typeface="Arial"/>
            </a:endParaRPr>
          </a:p>
          <a:p>
            <a:pPr indent="0">
              <a:lnSpc>
                <a:spcPct val="115000"/>
              </a:lnSpc>
              <a:buNone/>
              <a:tabLst>
                <a:tab algn="l" pos="0"/>
              </a:tabLst>
            </a:pPr>
            <a:r>
              <a:rPr b="0" lang="ru" sz="1100" spc="-1" strike="noStrike">
                <a:solidFill>
                  <a:schemeClr val="dk1"/>
                </a:solidFill>
                <a:highlight>
                  <a:srgbClr val="ffff00"/>
                </a:highlight>
                <a:latin typeface="Nunito"/>
                <a:ea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sldImg"/>
          </p:nvPr>
        </p:nvSpPr>
        <p:spPr>
          <a:xfrm>
            <a:off x="381240" y="685800"/>
            <a:ext cx="6095520" cy="3428640"/>
          </a:xfrm>
          <a:prstGeom prst="rect">
            <a:avLst/>
          </a:prstGeom>
          <a:ln w="0">
            <a:noFill/>
          </a:ln>
        </p:spPr>
      </p:sp>
      <p:sp>
        <p:nvSpPr>
          <p:cNvPr id="64"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457200" indent="0">
              <a:lnSpc>
                <a:spcPct val="100000"/>
              </a:lnSpc>
              <a:buNone/>
              <a:tabLst>
                <a:tab algn="l" pos="0"/>
              </a:tabLst>
            </a:pPr>
            <a:r>
              <a:rPr b="0" lang="ru" sz="1100" spc="-1" strike="noStrike">
                <a:solidFill>
                  <a:schemeClr val="dk1"/>
                </a:solidFill>
                <a:latin typeface="Nunito"/>
                <a:ea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b="0" lang="ru-RU" sz="1100" spc="-1" strike="noStrike">
              <a:solidFill>
                <a:srgbClr val="000000"/>
              </a:solidFill>
              <a:latin typeface="Arial"/>
            </a:endParaRPr>
          </a:p>
          <a:p>
            <a:pPr marL="457200" indent="0">
              <a:lnSpc>
                <a:spcPct val="100000"/>
              </a:lnSpc>
              <a:buNone/>
              <a:tabLst>
                <a:tab algn="l" pos="0"/>
              </a:tabLst>
            </a:pPr>
            <a:r>
              <a:rPr b="0" lang="ru" sz="1100" spc="-1" strike="noStrike">
                <a:solidFill>
                  <a:schemeClr val="dk1"/>
                </a:solidFill>
                <a:latin typeface="Nunito"/>
                <a:ea typeface="Nunito"/>
              </a:rPr>
              <a:t>Аналоги продукта бывают полными (прямые конкуренты) и частичными (косвенные конкуренты).</a:t>
            </a:r>
            <a:endParaRPr b="0" lang="ru-RU" sz="1100" spc="-1" strike="noStrike">
              <a:solidFill>
                <a:srgbClr val="000000"/>
              </a:solidFill>
              <a:latin typeface="Arial"/>
            </a:endParaRPr>
          </a:p>
          <a:p>
            <a:pPr marL="457200" indent="0">
              <a:lnSpc>
                <a:spcPct val="100000"/>
              </a:lnSpc>
              <a:buNone/>
              <a:tabLst>
                <a:tab algn="l" pos="0"/>
              </a:tabLst>
            </a:pPr>
            <a:endParaRPr b="0" lang="ru-RU" sz="1100" spc="-1" strike="noStrike">
              <a:solidFill>
                <a:srgbClr val="000000"/>
              </a:solidFill>
              <a:latin typeface="Arial"/>
            </a:endParaRPr>
          </a:p>
          <a:p>
            <a:pPr marL="457200" indent="0">
              <a:lnSpc>
                <a:spcPct val="100000"/>
              </a:lnSpc>
              <a:buNone/>
              <a:tabLst>
                <a:tab algn="l" pos="0"/>
              </a:tabLst>
            </a:pPr>
            <a:r>
              <a:rPr b="1" lang="ru" sz="1100" spc="-1" strike="noStrike">
                <a:solidFill>
                  <a:schemeClr val="dk1"/>
                </a:solidFill>
                <a:latin typeface="Nunito"/>
                <a:ea typeface="Nunito"/>
              </a:rPr>
              <a:t>Полные аналоги</a:t>
            </a:r>
            <a:r>
              <a:rPr b="0" lang="ru" sz="1100" spc="-1" strike="noStrike">
                <a:solidFill>
                  <a:schemeClr val="dk1"/>
                </a:solidFill>
                <a:latin typeface="Nunito"/>
                <a:ea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b="0" lang="ru-RU" sz="1100" spc="-1" strike="noStrike">
              <a:solidFill>
                <a:srgbClr val="000000"/>
              </a:solidFill>
              <a:latin typeface="Arial"/>
            </a:endParaRPr>
          </a:p>
          <a:p>
            <a:pPr marL="457200" indent="0">
              <a:lnSpc>
                <a:spcPct val="115000"/>
              </a:lnSpc>
              <a:spcBef>
                <a:spcPts val="1199"/>
              </a:spcBef>
              <a:buNone/>
              <a:tabLst>
                <a:tab algn="l" pos="0"/>
              </a:tabLst>
            </a:pPr>
            <a:r>
              <a:rPr b="1" lang="ru" sz="1100" spc="-1" strike="noStrike">
                <a:solidFill>
                  <a:schemeClr val="dk1"/>
                </a:solidFill>
                <a:latin typeface="Nunito"/>
                <a:ea typeface="Nunito"/>
              </a:rPr>
              <a:t>Частичными аналогами</a:t>
            </a:r>
            <a:r>
              <a:rPr b="0" lang="ru" sz="1100" spc="-1" strike="noStrike">
                <a:solidFill>
                  <a:schemeClr val="dk1"/>
                </a:solidFill>
                <a:latin typeface="Nunito"/>
                <a:ea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b="0" lang="ru-RU" sz="1100" spc="-1" strike="noStrike">
              <a:solidFill>
                <a:srgbClr val="000000"/>
              </a:solidFill>
              <a:latin typeface="Arial"/>
            </a:endParaRPr>
          </a:p>
          <a:p>
            <a:pPr marL="457200" indent="0">
              <a:lnSpc>
                <a:spcPct val="100000"/>
              </a:lnSpc>
              <a:spcBef>
                <a:spcPts val="1199"/>
              </a:spcBef>
              <a:buNone/>
              <a:tabLst>
                <a:tab algn="l" pos="0"/>
              </a:tabLst>
            </a:pPr>
            <a:r>
              <a:rPr b="0" lang="ru" sz="1100" spc="-1" strike="noStrike">
                <a:solidFill>
                  <a:schemeClr val="dk1"/>
                </a:solidFill>
                <a:latin typeface="Nunito"/>
                <a:ea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b="1" lang="ru" sz="1100" spc="-1" strike="noStrike">
                <a:solidFill>
                  <a:schemeClr val="dk1"/>
                </a:solidFill>
                <a:latin typeface="Nunito"/>
                <a:ea typeface="Nunito"/>
              </a:rPr>
              <a:t>чем ваш проект отличается от аналогов, в чем превосходит их и как это помогает решать заявленную проблему.</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type="sldImg"/>
          </p:nvPr>
        </p:nvSpPr>
        <p:spPr>
          <a:xfrm>
            <a:off x="381240" y="685800"/>
            <a:ext cx="6095520" cy="3428640"/>
          </a:xfrm>
          <a:prstGeom prst="rect">
            <a:avLst/>
          </a:prstGeom>
          <a:ln w="0">
            <a:noFill/>
          </a:ln>
        </p:spPr>
      </p:sp>
      <p:sp>
        <p:nvSpPr>
          <p:cNvPr id="66"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457200" indent="0">
              <a:lnSpc>
                <a:spcPct val="100000"/>
              </a:lnSpc>
              <a:buNone/>
              <a:tabLst>
                <a:tab algn="l" pos="0"/>
              </a:tabLst>
            </a:pPr>
            <a:r>
              <a:rPr b="0" lang="ru" sz="1100" spc="-1" strike="noStrike">
                <a:solidFill>
                  <a:schemeClr val="dk1"/>
                </a:solidFill>
                <a:latin typeface="Nunito"/>
                <a:ea typeface="Nunito"/>
              </a:rPr>
              <a:t>Мы используем такой шаблон формулировки решения, </a:t>
            </a:r>
            <a:r>
              <a:rPr b="0" lang="ru" sz="1100" spc="-1" strike="noStrike">
                <a:solidFill>
                  <a:schemeClr val="dk1"/>
                </a:solidFill>
                <a:highlight>
                  <a:srgbClr val="ffff00"/>
                </a:highlight>
                <a:latin typeface="Nunito"/>
                <a:ea typeface="Nunito"/>
              </a:rPr>
              <a:t>но не настаиваем на нем:</a:t>
            </a:r>
            <a:r>
              <a:rPr b="0" lang="ru" sz="1100" spc="-1" strike="noStrike">
                <a:solidFill>
                  <a:schemeClr val="dk1"/>
                </a:solidFill>
                <a:latin typeface="Nunito"/>
                <a:ea typeface="Nunito"/>
              </a:rPr>
              <a:t> </a:t>
            </a:r>
            <a:endParaRPr b="0" lang="ru-RU" sz="1100" spc="-1" strike="noStrike">
              <a:solidFill>
                <a:srgbClr val="000000"/>
              </a:solidFill>
              <a:latin typeface="Arial"/>
            </a:endParaRPr>
          </a:p>
          <a:p>
            <a:pPr marL="457200" indent="0">
              <a:lnSpc>
                <a:spcPct val="100000"/>
              </a:lnSpc>
              <a:buNone/>
              <a:tabLst>
                <a:tab algn="l" pos="0"/>
              </a:tabLst>
            </a:pPr>
            <a:r>
              <a:rPr b="0" i="1" lang="ru" sz="1100" spc="-1" strike="noStrike">
                <a:solidFill>
                  <a:schemeClr val="dk1"/>
                </a:solidFill>
                <a:latin typeface="Nunito"/>
                <a:ea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b="0" lang="ru-RU" sz="1100" spc="-1" strike="noStrike">
              <a:solidFill>
                <a:srgbClr val="000000"/>
              </a:solidFill>
              <a:latin typeface="Arial"/>
            </a:endParaRPr>
          </a:p>
          <a:p>
            <a:pPr marL="457200" indent="0">
              <a:lnSpc>
                <a:spcPct val="100000"/>
              </a:lnSpc>
              <a:buNone/>
              <a:tabLst>
                <a:tab algn="l" pos="0"/>
              </a:tabLst>
            </a:pPr>
            <a:endParaRPr b="0" lang="ru-RU" sz="1100" spc="-1" strike="noStrike">
              <a:solidFill>
                <a:srgbClr val="000000"/>
              </a:solidFill>
              <a:latin typeface="Arial"/>
            </a:endParaRPr>
          </a:p>
          <a:p>
            <a:pPr marL="457200" indent="0">
              <a:lnSpc>
                <a:spcPct val="100000"/>
              </a:lnSpc>
              <a:buNone/>
              <a:tabLst>
                <a:tab algn="l" pos="0"/>
              </a:tabLst>
            </a:pPr>
            <a:r>
              <a:rPr b="0" lang="ru" sz="1100" spc="-1" strike="noStrike">
                <a:solidFill>
                  <a:schemeClr val="dk1"/>
                </a:solidFill>
                <a:latin typeface="Nunito"/>
                <a:ea typeface="Nunito"/>
              </a:rPr>
              <a:t>Так или иначе, из описания вашего решения должно быть понятно следующее:</a:t>
            </a:r>
            <a:endParaRPr b="0" lang="ru-RU" sz="1100" spc="-1" strike="noStrike">
              <a:solidFill>
                <a:srgbClr val="000000"/>
              </a:solidFill>
              <a:latin typeface="Arial"/>
            </a:endParaRPr>
          </a:p>
          <a:p>
            <a:pPr marL="914400" indent="-298440">
              <a:lnSpc>
                <a:spcPct val="100000"/>
              </a:lnSpc>
              <a:buClr>
                <a:srgbClr val="000000"/>
              </a:buClr>
              <a:buFont typeface="Nunito"/>
              <a:buChar char="-"/>
              <a:tabLst>
                <a:tab algn="l" pos="0"/>
              </a:tabLst>
            </a:pPr>
            <a:r>
              <a:rPr b="0" lang="ru" sz="1100" spc="-1" strike="noStrike">
                <a:solidFill>
                  <a:schemeClr val="dk1"/>
                </a:solidFill>
                <a:latin typeface="Nunito"/>
                <a:ea typeface="Nunito"/>
              </a:rPr>
              <a:t>чья проблема решается</a:t>
            </a:r>
            <a:endParaRPr b="0" lang="ru-RU" sz="1100" spc="-1" strike="noStrike">
              <a:solidFill>
                <a:srgbClr val="000000"/>
              </a:solidFill>
              <a:latin typeface="Arial"/>
            </a:endParaRPr>
          </a:p>
          <a:p>
            <a:pPr marL="914400" indent="-298440">
              <a:lnSpc>
                <a:spcPct val="100000"/>
              </a:lnSpc>
              <a:buClr>
                <a:srgbClr val="000000"/>
              </a:buClr>
              <a:buFont typeface="Nunito"/>
              <a:buChar char="-"/>
              <a:tabLst>
                <a:tab algn="l" pos="0"/>
              </a:tabLst>
            </a:pPr>
            <a:r>
              <a:rPr b="0" lang="ru" sz="1100" spc="-1" strike="noStrike">
                <a:solidFill>
                  <a:schemeClr val="dk1"/>
                </a:solidFill>
                <a:latin typeface="Nunito"/>
                <a:ea typeface="Nunito"/>
              </a:rPr>
              <a:t>что это за проблема</a:t>
            </a:r>
            <a:endParaRPr b="0" lang="ru-RU" sz="1100" spc="-1" strike="noStrike">
              <a:solidFill>
                <a:srgbClr val="000000"/>
              </a:solidFill>
              <a:latin typeface="Arial"/>
            </a:endParaRPr>
          </a:p>
          <a:p>
            <a:pPr marL="914400" indent="-298440">
              <a:lnSpc>
                <a:spcPct val="100000"/>
              </a:lnSpc>
              <a:buClr>
                <a:srgbClr val="000000"/>
              </a:buClr>
              <a:buFont typeface="Nunito"/>
              <a:buChar char="-"/>
              <a:tabLst>
                <a:tab algn="l" pos="0"/>
              </a:tabLst>
            </a:pPr>
            <a:r>
              <a:rPr b="0" lang="ru" sz="1100" spc="-1" strike="noStrike">
                <a:solidFill>
                  <a:schemeClr val="dk1"/>
                </a:solidFill>
                <a:latin typeface="Nunito"/>
                <a:ea typeface="Nunito"/>
              </a:rPr>
              <a:t>что представляет собой ваше решение</a:t>
            </a:r>
            <a:endParaRPr b="0" lang="ru-RU" sz="1100" spc="-1" strike="noStrike">
              <a:solidFill>
                <a:srgbClr val="000000"/>
              </a:solidFill>
              <a:latin typeface="Arial"/>
            </a:endParaRPr>
          </a:p>
          <a:p>
            <a:pPr marL="914400" indent="-298440">
              <a:lnSpc>
                <a:spcPct val="100000"/>
              </a:lnSpc>
              <a:buClr>
                <a:srgbClr val="000000"/>
              </a:buClr>
              <a:buFont typeface="Nunito"/>
              <a:buChar char="-"/>
              <a:tabLst>
                <a:tab algn="l" pos="0"/>
              </a:tabLst>
            </a:pPr>
            <a:r>
              <a:rPr b="0" lang="ru" sz="1100" spc="-1" strike="noStrike">
                <a:solidFill>
                  <a:schemeClr val="dk1"/>
                </a:solidFill>
                <a:latin typeface="Nunito"/>
                <a:ea typeface="Nunito"/>
              </a:rPr>
              <a:t>чем оно лучше аналогичных</a:t>
            </a:r>
            <a:endParaRPr b="0" lang="ru-RU" sz="1100" spc="-1" strike="noStrike">
              <a:solidFill>
                <a:srgbClr val="000000"/>
              </a:solidFill>
              <a:latin typeface="Arial"/>
            </a:endParaRPr>
          </a:p>
          <a:p>
            <a:pPr marL="457200" indent="0">
              <a:lnSpc>
                <a:spcPct val="100000"/>
              </a:lnSpc>
              <a:buNone/>
              <a:tabLst>
                <a:tab algn="l" pos="0"/>
              </a:tabLst>
            </a:pPr>
            <a:endParaRPr b="0" lang="ru-RU" sz="1100" spc="-1" strike="noStrike">
              <a:solidFill>
                <a:srgbClr val="000000"/>
              </a:solidFill>
              <a:latin typeface="Arial"/>
            </a:endParaRPr>
          </a:p>
          <a:p>
            <a:pPr marL="457200" indent="0">
              <a:lnSpc>
                <a:spcPct val="100000"/>
              </a:lnSpc>
              <a:buNone/>
              <a:tabLst>
                <a:tab algn="l" pos="0"/>
              </a:tabLst>
            </a:pPr>
            <a:r>
              <a:rPr b="0" lang="ru" sz="1100" spc="-1" strike="noStrike">
                <a:solidFill>
                  <a:schemeClr val="dk1"/>
                </a:solidFill>
                <a:latin typeface="Nunito"/>
                <a:ea typeface="Nunito"/>
              </a:rPr>
              <a:t>Например</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Для </a:t>
            </a:r>
            <a:r>
              <a:rPr b="1" lang="ru" sz="1100" spc="-1" strike="noStrike">
                <a:solidFill>
                  <a:schemeClr val="dk1"/>
                </a:solidFill>
                <a:latin typeface="Nunito"/>
                <a:ea typeface="Nunito"/>
              </a:rPr>
              <a:t>&lt;мам с колясками&gt;</a:t>
            </a:r>
            <a:r>
              <a:rPr b="0" lang="ru" sz="1100" spc="-1" strike="noStrike">
                <a:solidFill>
                  <a:schemeClr val="dk1"/>
                </a:solidFill>
                <a:latin typeface="Nunito"/>
                <a:ea typeface="Nunito"/>
              </a:rPr>
              <a:t>,</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которым нужно </a:t>
            </a:r>
            <a:r>
              <a:rPr b="1" lang="ru" sz="1100" spc="-1" strike="noStrike">
                <a:solidFill>
                  <a:schemeClr val="dk1"/>
                </a:solidFill>
                <a:latin typeface="Nunito"/>
                <a:ea typeface="Nunito"/>
              </a:rPr>
              <a:t>&lt;два раза в день гулять с ребенком&gt;</a:t>
            </a:r>
            <a:r>
              <a:rPr b="0" lang="ru" sz="1100" spc="-1" strike="noStrike">
                <a:solidFill>
                  <a:schemeClr val="dk1"/>
                </a:solidFill>
                <a:latin typeface="Nunito"/>
                <a:ea typeface="Nunito"/>
              </a:rPr>
              <a:t>,</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наше </a:t>
            </a:r>
            <a:r>
              <a:rPr b="1" lang="ru" sz="1100" spc="-1" strike="noStrike">
                <a:solidFill>
                  <a:schemeClr val="dk1"/>
                </a:solidFill>
                <a:latin typeface="Nunito"/>
                <a:ea typeface="Nunito"/>
              </a:rPr>
              <a:t>&lt;мобильное приложение&gt;</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будет </a:t>
            </a:r>
            <a:r>
              <a:rPr b="1" lang="ru" sz="1100" spc="-1" strike="noStrike">
                <a:solidFill>
                  <a:schemeClr val="dk1"/>
                </a:solidFill>
                <a:latin typeface="Nunito"/>
                <a:ea typeface="Nunito"/>
              </a:rPr>
              <a:t>&lt;строить удобные и интересные пешеходные маршруты прогулок&gt;.</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В отличие от </a:t>
            </a:r>
            <a:r>
              <a:rPr b="1" lang="ru" sz="1100" spc="-1" strike="noStrike">
                <a:solidFill>
                  <a:schemeClr val="dk1"/>
                </a:solidFill>
                <a:latin typeface="Nunito"/>
                <a:ea typeface="Nunito"/>
              </a:rPr>
              <a:t>&lt;Яндекс.Карт, Google Maps и 2Gis&gt;</a:t>
            </a:r>
            <a:r>
              <a:rPr b="0" lang="ru" sz="1100" spc="-1" strike="noStrike">
                <a:solidFill>
                  <a:schemeClr val="dk1"/>
                </a:solidFill>
                <a:latin typeface="Nunito"/>
                <a:ea typeface="Nunito"/>
              </a:rPr>
              <a:t>, наше приложение будет лучше тем,</a:t>
            </a:r>
            <a:endParaRPr b="0" lang="ru-RU" sz="1100" spc="-1" strike="noStrike">
              <a:solidFill>
                <a:srgbClr val="000000"/>
              </a:solidFill>
              <a:latin typeface="Arial"/>
            </a:endParaRPr>
          </a:p>
          <a:p>
            <a:pPr marL="457200" indent="0">
              <a:lnSpc>
                <a:spcPct val="115000"/>
              </a:lnSpc>
              <a:spcBef>
                <a:spcPts val="1199"/>
              </a:spcBef>
              <a:buNone/>
              <a:tabLst>
                <a:tab algn="l" pos="0"/>
              </a:tabLst>
            </a:pPr>
            <a:r>
              <a:rPr b="0" lang="ru" sz="1100" spc="-1" strike="noStrike">
                <a:solidFill>
                  <a:schemeClr val="dk1"/>
                </a:solidFill>
                <a:latin typeface="Nunito"/>
                <a:ea typeface="Nunito"/>
              </a:rPr>
              <a:t>что </a:t>
            </a:r>
            <a:r>
              <a:rPr b="1" lang="ru" sz="1100" spc="-1" strike="noStrike">
                <a:solidFill>
                  <a:schemeClr val="dk1"/>
                </a:solidFill>
                <a:latin typeface="Nunito"/>
                <a:ea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0" lang="ru-RU" sz="1100" spc="-1" strike="noStrike">
              <a:solidFill>
                <a:srgbClr val="000000"/>
              </a:solidFill>
              <a:latin typeface="Arial"/>
            </a:endParaRPr>
          </a:p>
          <a:p>
            <a:pPr indent="0">
              <a:lnSpc>
                <a:spcPct val="100000"/>
              </a:lnSpc>
              <a:spcBef>
                <a:spcPts val="1199"/>
              </a:spcBef>
              <a:buNone/>
              <a:tabLst>
                <a:tab algn="l" pos="0"/>
              </a:tabLst>
            </a:pPr>
            <a:endParaRPr b="0" lang="ru-RU" sz="11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sldImg"/>
          </p:nvPr>
        </p:nvSpPr>
        <p:spPr>
          <a:xfrm>
            <a:off x="381240" y="685800"/>
            <a:ext cx="6095520" cy="3428640"/>
          </a:xfrm>
          <a:prstGeom prst="rect">
            <a:avLst/>
          </a:prstGeom>
          <a:ln w="0">
            <a:noFill/>
          </a:ln>
        </p:spPr>
      </p:sp>
      <p:sp>
        <p:nvSpPr>
          <p:cNvPr id="68"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457200" indent="0">
              <a:lnSpc>
                <a:spcPct val="100000"/>
              </a:lnSpc>
              <a:buNone/>
              <a:tabLst>
                <a:tab algn="l" pos="0"/>
              </a:tabLst>
            </a:pPr>
            <a:r>
              <a:rPr b="0" lang="ru" sz="1100" spc="-1" strike="noStrike">
                <a:solidFill>
                  <a:schemeClr val="dk1"/>
                </a:solidFill>
                <a:latin typeface="Nunito"/>
                <a:ea typeface="Nunito"/>
              </a:rPr>
              <a:t>Слайд с командой — это ваш способ представиться и показать, что вы способны справиться с поставленной задачей.</a:t>
            </a:r>
            <a:endParaRPr b="0" lang="ru-RU" sz="1100" spc="-1" strike="noStrike">
              <a:solidFill>
                <a:srgbClr val="000000"/>
              </a:solidFill>
              <a:latin typeface="Arial"/>
            </a:endParaRPr>
          </a:p>
          <a:p>
            <a:pPr marL="457200" indent="0">
              <a:lnSpc>
                <a:spcPct val="100000"/>
              </a:lnSpc>
              <a:buNone/>
              <a:tabLst>
                <a:tab algn="l" pos="0"/>
              </a:tabLst>
            </a:pPr>
            <a:r>
              <a:rPr b="0" lang="ru" sz="1100" spc="-1" strike="noStrike">
                <a:solidFill>
                  <a:schemeClr val="dk1"/>
                </a:solidFill>
                <a:latin typeface="Nunito"/>
                <a:ea typeface="Nunito"/>
              </a:rPr>
              <a:t>Обычно здесь размещают фотографии, указывают, как кого зовут, должность в проекте</a:t>
            </a:r>
            <a:endParaRPr b="0" lang="ru-RU" sz="1100" spc="-1" strike="noStrike">
              <a:solidFill>
                <a:srgbClr val="000000"/>
              </a:solidFill>
              <a:latin typeface="Arial"/>
            </a:endParaRPr>
          </a:p>
          <a:p>
            <a:pPr marL="457200" indent="0">
              <a:lnSpc>
                <a:spcPct val="100000"/>
              </a:lnSpc>
              <a:buNone/>
              <a:tabLst>
                <a:tab algn="l" pos="0"/>
              </a:tabLst>
            </a:pPr>
            <a:r>
              <a:rPr b="0" lang="ru" sz="1100" spc="-1" strike="noStrike">
                <a:solidFill>
                  <a:schemeClr val="dk1"/>
                </a:solidFill>
                <a:latin typeface="Nunito"/>
                <a:ea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b="0" lang="ru-RU" sz="1100" spc="-1" strike="noStrike">
              <a:solidFill>
                <a:srgbClr val="000000"/>
              </a:solidFill>
              <a:latin typeface="Arial"/>
            </a:endParaRPr>
          </a:p>
          <a:p>
            <a:pPr marL="457200" indent="0">
              <a:lnSpc>
                <a:spcPct val="100000"/>
              </a:lnSpc>
              <a:buNone/>
              <a:tabLst>
                <a:tab algn="l" pos="0"/>
              </a:tabLst>
            </a:pPr>
            <a:r>
              <a:rPr b="0" i="1" lang="ru" sz="1100" spc="-1" strike="noStrike">
                <a:solidFill>
                  <a:schemeClr val="dk1"/>
                </a:solidFill>
                <a:latin typeface="Nunito"/>
                <a:ea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b="0" lang="ru-RU" sz="1100" spc="-1" strike="noStrike">
              <a:solidFill>
                <a:srgbClr val="000000"/>
              </a:solidFill>
              <a:latin typeface="Arial"/>
            </a:endParaRPr>
          </a:p>
          <a:p>
            <a:pPr marL="457200" indent="0">
              <a:lnSpc>
                <a:spcPct val="100000"/>
              </a:lnSpc>
              <a:buNone/>
              <a:tabLst>
                <a:tab algn="l" pos="0"/>
              </a:tabLst>
            </a:pPr>
            <a:endParaRPr b="0" lang="ru-RU" sz="1100" spc="-1" strike="noStrike">
              <a:solidFill>
                <a:srgbClr val="000000"/>
              </a:solidFill>
              <a:latin typeface="Arial"/>
            </a:endParaRPr>
          </a:p>
          <a:p>
            <a:pPr marL="457200" indent="0">
              <a:lnSpc>
                <a:spcPct val="100000"/>
              </a:lnSpc>
              <a:buNone/>
              <a:tabLst>
                <a:tab algn="l" pos="0"/>
              </a:tabLst>
            </a:pPr>
            <a:r>
              <a:rPr b="0" lang="ru" sz="1100" spc="-1" strike="noStrike">
                <a:solidFill>
                  <a:schemeClr val="dk1"/>
                </a:solidFill>
                <a:latin typeface="Nunito"/>
                <a:ea typeface="Nunito"/>
              </a:rPr>
              <a:t>Но ни в коем случае ничего не придумывайте и не вводите ваших зрителей в заблуждение!</a:t>
            </a:r>
            <a:endParaRPr b="0" lang="ru-RU" sz="11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sldImg"/>
          </p:nvPr>
        </p:nvSpPr>
        <p:spPr>
          <a:xfrm>
            <a:off x="381240" y="685800"/>
            <a:ext cx="6095520" cy="3428640"/>
          </a:xfrm>
          <a:prstGeom prst="rect">
            <a:avLst/>
          </a:prstGeom>
          <a:ln w="0">
            <a:noFill/>
          </a:ln>
        </p:spPr>
      </p:sp>
      <p:sp>
        <p:nvSpPr>
          <p:cNvPr id="70"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indent="0">
              <a:lnSpc>
                <a:spcPct val="100000"/>
              </a:lnSpc>
              <a:buNone/>
              <a:tabLst>
                <a:tab algn="l" pos="0"/>
              </a:tabLst>
            </a:pPr>
            <a:r>
              <a:rPr b="0" lang="ru" sz="1100" spc="-1" strike="noStrike">
                <a:solidFill>
                  <a:srgbClr val="000000"/>
                </a:solidFill>
                <a:latin typeface="Arial"/>
                <a:ea typeface="Arial"/>
              </a:rPr>
              <a:t>На этом слайде запишите вопросы, на которые вы хотели бы получить ответы на данном этапе.</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1" lang="ru" sz="1100" spc="-1" strike="noStrike">
                <a:solidFill>
                  <a:srgbClr val="000000"/>
                </a:solidFill>
                <a:latin typeface="Arial"/>
                <a:ea typeface="Arial"/>
              </a:rPr>
              <a:t>Какие вопросы стоит задать</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О любом пункте, в котором вы не до конца уверены.</a:t>
            </a: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Здесь же вы можете высказывать разные предположения о том, как можно развить проект (если у вас их несколько и вы не знаете куда лучше двигаться) и попросить их прокомментировать.</a:t>
            </a: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О задаче, которую вы не знаете как решить. Не факт, что решение будет тут же найдено, но вам хотя бы смогут подсказать возможные направления.</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Хорошая практика — прокомментировать чем вызван ваш вопрос, указать на нюансы, о которых проверяющий может не знать: специфические погодные условия, ограничения и иные требования к решению. Например, </a:t>
            </a:r>
            <a:r>
              <a:rPr b="0" i="1" lang="ru" sz="1100" spc="-1" strike="noStrike">
                <a:solidFill>
                  <a:srgbClr val="000000"/>
                </a:solidFill>
                <a:latin typeface="Arial"/>
                <a:ea typeface="Arial"/>
              </a:rPr>
              <a:t>«Поскольку наш продукт для пожилых людей, которые [имеют такие-то ограничения], мы хотим спросить о…»</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1" lang="ru" sz="1100" spc="-1" strike="noStrike">
                <a:solidFill>
                  <a:srgbClr val="000000"/>
                </a:solidFill>
                <a:latin typeface="Arial"/>
                <a:ea typeface="Arial"/>
              </a:rPr>
              <a:t>Какие вопросы можно не задавать</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Задача эксперта — дать комментарии по паспорту проекта. Соответственно, можете опустить вопросы типа всё ли правильно мы заполнили.</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Вопросы не должны быть преждевременными. Например, не стоит спрашивать о том, как вам продвигать свой продукт, т.к. самого продукта еще, скорее всего, нет. Технические подробности тоже рановато обсуждать.</a:t>
            </a:r>
            <a:endParaRPr b="0" lang="ru-RU" sz="1100" spc="-1" strike="noStrike">
              <a:solidFill>
                <a:srgbClr val="000000"/>
              </a:solidFill>
              <a:latin typeface="Arial"/>
            </a:endParaRPr>
          </a:p>
          <a:p>
            <a:pPr indent="0">
              <a:lnSpc>
                <a:spcPct val="100000"/>
              </a:lnSpc>
              <a:buNone/>
              <a:tabLst>
                <a:tab algn="l" pos="0"/>
              </a:tabLst>
            </a:pPr>
            <a:endParaRPr b="0" lang="ru-RU" sz="1100" spc="-1" strike="noStrike">
              <a:solidFill>
                <a:srgbClr val="000000"/>
              </a:solidFill>
              <a:latin typeface="Arial"/>
            </a:endParaRPr>
          </a:p>
          <a:p>
            <a:pPr indent="0">
              <a:lnSpc>
                <a:spcPct val="100000"/>
              </a:lnSpc>
              <a:buNone/>
              <a:tabLst>
                <a:tab algn="l" pos="0"/>
              </a:tabLst>
            </a:pPr>
            <a:r>
              <a:rPr b="0" lang="ru" sz="1100" spc="-1" strike="noStrike">
                <a:solidFill>
                  <a:srgbClr val="000000"/>
                </a:solidFill>
                <a:latin typeface="Arial"/>
                <a:ea typeface="Arial"/>
              </a:rPr>
              <a:t>По-хорошему, эксперт не должен выполнять работу за вас. То есть, не спрашивайте о том, что должны были написать на слайдах. Например, какие существуют аналоги у вашего решения. Тем не менее, если проверяющий увидит недочёты в вашей работе, то укажет на них и даст рекомендации по исправлению.</a:t>
            </a:r>
            <a:endParaRPr b="0" lang="ru-RU" sz="11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ru-RU" sz="1400" spc="-1" strike="noStrike">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
        <p:nvSpPr>
          <p:cNvPr id="4" name="PlaceHolder 3"/>
          <p:cNvSpPr>
            <a:spLocks noGrp="1"/>
          </p:cNvSpPr>
          <p:nvPr>
            <p:ph type="sldNum" idx="1"/>
          </p:nvPr>
        </p:nvSpPr>
        <p:spPr/>
        <p:txBody>
          <a:bodyPr/>
          <a:p>
            <a:fld id="{61F74567-A014-4E41-9FBE-9B88645A6B62}"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G_NUMBER">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p>
            <a:fld id="{5C673F1E-841A-490F-BF1C-E7C11EF53326}"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p>
            <a:fld id="{FA1C65DB-87F0-453B-8C39-380F11281726}"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ru-RU" sz="1400" spc="-1" strike="noStrike">
              <a:solidFill>
                <a:srgbClr val="000000"/>
              </a:solidFill>
              <a:latin typeface="Arial"/>
            </a:endParaRPr>
          </a:p>
        </p:txBody>
      </p:sp>
      <p:sp>
        <p:nvSpPr>
          <p:cNvPr id="13" name="PlaceHolder 2"/>
          <p:cNvSpPr>
            <a:spLocks noGrp="1"/>
          </p:cNvSpPr>
          <p:nvPr>
            <p:ph/>
          </p:nvPr>
        </p:nvSpPr>
        <p:spPr>
          <a:xfrm>
            <a:off x="311760" y="1152360"/>
            <a:ext cx="8520120" cy="3416040"/>
          </a:xfrm>
          <a:prstGeom prst="rect">
            <a:avLst/>
          </a:prstGeom>
          <a:noFill/>
          <a:ln w="0">
            <a:noFill/>
          </a:ln>
        </p:spPr>
        <p:txBody>
          <a:bodyPr lIns="0" rIns="0" tIns="0" bIns="0" anchor="t">
            <a:normAutofit/>
          </a:bodyPr>
          <a:p>
            <a:pPr indent="0">
              <a:spcBef>
                <a:spcPts val="1417"/>
              </a:spcBef>
              <a:buNone/>
            </a:pPr>
            <a:endParaRPr b="0" lang="ru-RU" sz="1400" spc="-1" strike="noStrike">
              <a:solidFill>
                <a:srgbClr val="000000"/>
              </a:solidFill>
              <a:latin typeface="Arial"/>
            </a:endParaRPr>
          </a:p>
        </p:txBody>
      </p:sp>
      <p:sp>
        <p:nvSpPr>
          <p:cNvPr id="4" name="PlaceHolder 3"/>
          <p:cNvSpPr>
            <a:spLocks noGrp="1"/>
          </p:cNvSpPr>
          <p:nvPr>
            <p:ph type="sldNum" idx="4"/>
          </p:nvPr>
        </p:nvSpPr>
        <p:spPr/>
        <p:txBody>
          <a:bodyPr/>
          <a:p>
            <a:fld id="{4CCF627D-CAB6-4DA2-9BCA-90A77D1FA963}"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HEADER">
    <p:spTree>
      <p:nvGrpSpPr>
        <p:cNvPr id="1" name=""/>
        <p:cNvGrpSpPr/>
        <p:nvPr/>
      </p:nvGrpSpPr>
      <p:grpSpPr>
        <a:xfrm>
          <a:off x="0" y="0"/>
          <a:ext cx="0" cy="0"/>
          <a:chOff x="0" y="0"/>
          <a:chExt cx="0" cy="0"/>
        </a:xfrm>
      </p:grpSpPr>
      <p:sp>
        <p:nvSpPr>
          <p:cNvPr id="2" name="PlaceHolder 1"/>
          <p:cNvSpPr>
            <a:spLocks noGrp="1"/>
          </p:cNvSpPr>
          <p:nvPr>
            <p:ph type="sldNum" idx="5"/>
          </p:nvPr>
        </p:nvSpPr>
        <p:spPr/>
        <p:txBody>
          <a:bodyPr/>
          <a:p>
            <a:fld id="{069AFC63-792A-4A6C-A102-36B22DDAA2A7}"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_AND_TWO_COLUMNS">
    <p:spTree>
      <p:nvGrpSpPr>
        <p:cNvPr id="1" name=""/>
        <p:cNvGrpSpPr/>
        <p:nvPr/>
      </p:nvGrpSpPr>
      <p:grpSpPr>
        <a:xfrm>
          <a:off x="0" y="0"/>
          <a:ext cx="0" cy="0"/>
          <a:chOff x="0" y="0"/>
          <a:chExt cx="0" cy="0"/>
        </a:xfrm>
      </p:grpSpPr>
      <p:sp>
        <p:nvSpPr>
          <p:cNvPr id="20"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ru-RU" sz="1400" spc="-1" strike="noStrike">
              <a:solidFill>
                <a:srgbClr val="000000"/>
              </a:solidFill>
              <a:latin typeface="Arial"/>
            </a:endParaRPr>
          </a:p>
        </p:txBody>
      </p:sp>
      <p:sp>
        <p:nvSpPr>
          <p:cNvPr id="21" name="PlaceHolder 2"/>
          <p:cNvSpPr>
            <a:spLocks noGrp="1"/>
          </p:cNvSpPr>
          <p:nvPr>
            <p:ph/>
          </p:nvPr>
        </p:nvSpPr>
        <p:spPr>
          <a:xfrm>
            <a:off x="311760" y="1152360"/>
            <a:ext cx="4157640" cy="3416040"/>
          </a:xfrm>
          <a:prstGeom prst="rect">
            <a:avLst/>
          </a:prstGeom>
          <a:noFill/>
          <a:ln w="0">
            <a:noFill/>
          </a:ln>
        </p:spPr>
        <p:txBody>
          <a:bodyPr lIns="0" rIns="0" tIns="0" bIns="0" anchor="t">
            <a:normAutofit/>
          </a:bodyPr>
          <a:p>
            <a:pPr indent="0">
              <a:spcBef>
                <a:spcPts val="1417"/>
              </a:spcBef>
              <a:buNone/>
            </a:pPr>
            <a:endParaRPr b="0" lang="ru-RU" sz="1400" spc="-1" strike="noStrike">
              <a:solidFill>
                <a:srgbClr val="000000"/>
              </a:solidFill>
              <a:latin typeface="Arial"/>
            </a:endParaRPr>
          </a:p>
        </p:txBody>
      </p:sp>
      <p:sp>
        <p:nvSpPr>
          <p:cNvPr id="22" name="PlaceHolder 3"/>
          <p:cNvSpPr>
            <a:spLocks noGrp="1"/>
          </p:cNvSpPr>
          <p:nvPr>
            <p:ph/>
          </p:nvPr>
        </p:nvSpPr>
        <p:spPr>
          <a:xfrm>
            <a:off x="4677840" y="1152360"/>
            <a:ext cx="4157640" cy="3416040"/>
          </a:xfrm>
          <a:prstGeom prst="rect">
            <a:avLst/>
          </a:prstGeom>
          <a:noFill/>
          <a:ln w="0">
            <a:noFill/>
          </a:ln>
        </p:spPr>
        <p:txBody>
          <a:bodyPr lIns="0" rIns="0" tIns="0" bIns="0" anchor="t">
            <a:normAutofit/>
          </a:bodyPr>
          <a:p>
            <a:pPr indent="0">
              <a:spcBef>
                <a:spcPts val="1417"/>
              </a:spcBef>
              <a:buNone/>
            </a:pPr>
            <a:endParaRPr b="0" lang="ru-RU" sz="1400" spc="-1" strike="noStrike">
              <a:solidFill>
                <a:srgbClr val="000000"/>
              </a:solidFill>
              <a:latin typeface="Arial"/>
            </a:endParaRPr>
          </a:p>
        </p:txBody>
      </p:sp>
      <p:sp>
        <p:nvSpPr>
          <p:cNvPr id="5" name="PlaceHolder 4"/>
          <p:cNvSpPr>
            <a:spLocks noGrp="1"/>
          </p:cNvSpPr>
          <p:nvPr>
            <p:ph type="sldNum" idx="6"/>
          </p:nvPr>
        </p:nvSpPr>
        <p:spPr/>
        <p:txBody>
          <a:bodyPr/>
          <a:p>
            <a:fld id="{6F976FEA-B146-4342-854F-AB63089CBC3E}"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spTree>
      <p:nvGrpSpPr>
        <p:cNvPr id="1" name=""/>
        <p:cNvGrpSpPr/>
        <p:nvPr/>
      </p:nvGrpSpPr>
      <p:grpSpPr>
        <a:xfrm>
          <a:off x="0" y="0"/>
          <a:ext cx="0" cy="0"/>
          <a:chOff x="0" y="0"/>
          <a:chExt cx="0" cy="0"/>
        </a:xfrm>
      </p:grpSpPr>
      <p:sp>
        <p:nvSpPr>
          <p:cNvPr id="2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ru-RU" sz="1400" spc="-1" strike="noStrike">
              <a:solidFill>
                <a:srgbClr val="000000"/>
              </a:solidFill>
              <a:latin typeface="Arial"/>
            </a:endParaRPr>
          </a:p>
        </p:txBody>
      </p:sp>
      <p:sp>
        <p:nvSpPr>
          <p:cNvPr id="3" name="PlaceHolder 2"/>
          <p:cNvSpPr>
            <a:spLocks noGrp="1"/>
          </p:cNvSpPr>
          <p:nvPr>
            <p:ph type="sldNum" idx="7"/>
          </p:nvPr>
        </p:nvSpPr>
        <p:spPr/>
        <p:txBody>
          <a:bodyPr/>
          <a:p>
            <a:fld id="{18295E66-ACB8-4D4C-9DE7-C7BD2B3EE421}"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NE_COLUMN_TEXT">
    <p:spTree>
      <p:nvGrpSpPr>
        <p:cNvPr id="1" name=""/>
        <p:cNvGrpSpPr/>
        <p:nvPr/>
      </p:nvGrpSpPr>
      <p:grpSpPr>
        <a:xfrm>
          <a:off x="0" y="0"/>
          <a:ext cx="0" cy="0"/>
          <a:chOff x="0" y="0"/>
          <a:chExt cx="0" cy="0"/>
        </a:xfrm>
      </p:grpSpPr>
      <p:sp>
        <p:nvSpPr>
          <p:cNvPr id="2" name="PlaceHolder 1"/>
          <p:cNvSpPr>
            <a:spLocks noGrp="1"/>
          </p:cNvSpPr>
          <p:nvPr>
            <p:ph type="sldNum" idx="8"/>
          </p:nvPr>
        </p:nvSpPr>
        <p:spPr/>
        <p:txBody>
          <a:bodyPr/>
          <a:p>
            <a:fld id="{E50E762D-C469-4A0A-9CBF-19D305E3C4E8}"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AIN_POINT">
    <p:spTree>
      <p:nvGrpSpPr>
        <p:cNvPr id="1" name=""/>
        <p:cNvGrpSpPr/>
        <p:nvPr/>
      </p:nvGrpSpPr>
      <p:grpSpPr>
        <a:xfrm>
          <a:off x="0" y="0"/>
          <a:ext cx="0" cy="0"/>
          <a:chOff x="0" y="0"/>
          <a:chExt cx="0" cy="0"/>
        </a:xfrm>
      </p:grpSpPr>
      <p:sp>
        <p:nvSpPr>
          <p:cNvPr id="2" name="PlaceHolder 1"/>
          <p:cNvSpPr>
            <a:spLocks noGrp="1"/>
          </p:cNvSpPr>
          <p:nvPr>
            <p:ph type="sldNum" idx="9"/>
          </p:nvPr>
        </p:nvSpPr>
        <p:spPr/>
        <p:txBody>
          <a:bodyPr/>
          <a:p>
            <a:fld id="{2B96FA56-50BE-4CDA-8F47-8201990F8A10}"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TITLE_AND_DESCRIPTION">
    <p:spTree>
      <p:nvGrpSpPr>
        <p:cNvPr id="1" name=""/>
        <p:cNvGrpSpPr/>
        <p:nvPr/>
      </p:nvGrpSpPr>
      <p:grpSpPr>
        <a:xfrm>
          <a:off x="0" y="0"/>
          <a:ext cx="0" cy="0"/>
          <a:chOff x="0" y="0"/>
          <a:chExt cx="0" cy="0"/>
        </a:xfrm>
      </p:grpSpPr>
      <p:sp>
        <p:nvSpPr>
          <p:cNvPr id="2" name="PlaceHolder 1"/>
          <p:cNvSpPr>
            <a:spLocks noGrp="1"/>
          </p:cNvSpPr>
          <p:nvPr>
            <p:ph type="sldNum" idx="10"/>
          </p:nvPr>
        </p:nvSpPr>
        <p:spPr/>
        <p:txBody>
          <a:bodyPr/>
          <a:p>
            <a:fld id="{BC0C83A0-8F2D-4415-86DA-D4E491498ABB}"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APTION_ONLY">
    <p:spTree>
      <p:nvGrpSpPr>
        <p:cNvPr id="1" name=""/>
        <p:cNvGrpSpPr/>
        <p:nvPr/>
      </p:nvGrpSpPr>
      <p:grpSpPr>
        <a:xfrm>
          <a:off x="0" y="0"/>
          <a:ext cx="0" cy="0"/>
          <a:chOff x="0" y="0"/>
          <a:chExt cx="0" cy="0"/>
        </a:xfrm>
      </p:grpSpPr>
      <p:sp>
        <p:nvSpPr>
          <p:cNvPr id="2" name="PlaceHolder 1"/>
          <p:cNvSpPr>
            <a:spLocks noGrp="1"/>
          </p:cNvSpPr>
          <p:nvPr>
            <p:ph type="sldNum" idx="11"/>
          </p:nvPr>
        </p:nvSpPr>
        <p:spPr/>
        <p:txBody>
          <a:bodyPr/>
          <a:p>
            <a:fld id="{5972FEBB-6DD1-4213-88FC-61647F292E80}"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11760" y="744480"/>
            <a:ext cx="8520120" cy="2052360"/>
          </a:xfrm>
          <a:prstGeom prst="rect">
            <a:avLst/>
          </a:prstGeom>
          <a:noFill/>
          <a:ln w="0">
            <a:noFill/>
          </a:ln>
        </p:spPr>
        <p:txBody>
          <a:bodyPr lIns="91440" rIns="91440" tIns="91440" bIns="91440" anchor="b">
            <a:normAutofit fontScale="98100"/>
          </a:bodyPr>
          <a:p>
            <a:pPr indent="0">
              <a:buNone/>
            </a:pPr>
            <a:r>
              <a:rPr b="0" lang="ru-RU" sz="5200" spc="-1" strike="noStrike">
                <a:solidFill>
                  <a:srgbClr val="000000"/>
                </a:solidFill>
                <a:latin typeface="Arial"/>
              </a:rPr>
              <a:t>Для правки текста заглавия щёлкните мышью</a:t>
            </a:r>
            <a:endParaRPr b="0" lang="ru-RU" sz="5200" spc="-1" strike="noStrike">
              <a:solidFill>
                <a:srgbClr val="000000"/>
              </a:solidFill>
              <a:latin typeface="Arial"/>
            </a:endParaRPr>
          </a:p>
        </p:txBody>
      </p:sp>
      <p:sp>
        <p:nvSpPr>
          <p:cNvPr id="1" name="PlaceHolder 2"/>
          <p:cNvSpPr>
            <a:spLocks noGrp="1"/>
          </p:cNvSpPr>
          <p:nvPr>
            <p:ph type="sldNum" idx="1"/>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6C06C429-0064-43CF-8278-A9C210FAC6B1}"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
        <p:nvSpPr>
          <p:cNvPr id="2"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ru-RU" sz="1400" spc="-1" strike="noStrike">
                <a:solidFill>
                  <a:srgbClr val="000000"/>
                </a:solidFill>
                <a:latin typeface="Arial"/>
              </a:rPr>
              <a:t>Для правки структуры щёлкните мышью</a:t>
            </a:r>
            <a:endParaRPr b="0" lang="ru-RU"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400" spc="-1" strike="noStrike">
                <a:solidFill>
                  <a:srgbClr val="000000"/>
                </a:solidFill>
                <a:latin typeface="Arial"/>
              </a:rPr>
              <a:t>Второй уровень структуры</a:t>
            </a:r>
            <a:endParaRPr b="0" lang="ru-RU"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400" spc="-1" strike="noStrike">
                <a:solidFill>
                  <a:srgbClr val="000000"/>
                </a:solidFill>
                <a:latin typeface="Arial"/>
              </a:rPr>
              <a:t>Третий уровень структуры</a:t>
            </a:r>
            <a:endParaRPr b="0" lang="ru-RU"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400" spc="-1" strike="noStrike">
                <a:solidFill>
                  <a:srgbClr val="000000"/>
                </a:solidFill>
                <a:latin typeface="Arial"/>
              </a:rPr>
              <a:t>Четвёртый уровень структуры</a:t>
            </a:r>
            <a:endParaRPr b="0" lang="ru-RU"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1106280"/>
            <a:ext cx="8520120" cy="1963080"/>
          </a:xfrm>
          <a:prstGeom prst="rect">
            <a:avLst/>
          </a:prstGeom>
          <a:noFill/>
          <a:ln w="0">
            <a:noFill/>
          </a:ln>
        </p:spPr>
        <p:txBody>
          <a:bodyPr lIns="91440" rIns="91440" tIns="91440" bIns="91440" anchor="b">
            <a:normAutofit fontScale="98341"/>
          </a:bodyPr>
          <a:p>
            <a:pPr indent="0" algn="ctr">
              <a:lnSpc>
                <a:spcPct val="100000"/>
              </a:lnSpc>
              <a:buNone/>
            </a:pPr>
            <a:r>
              <a:rPr b="0" lang="ru-RU" sz="12000" spc="-1" strike="noStrike">
                <a:solidFill>
                  <a:schemeClr val="dk1"/>
                </a:solidFill>
                <a:latin typeface="Arial"/>
                <a:ea typeface="Arial"/>
              </a:rPr>
              <a:t>xx%</a:t>
            </a:r>
            <a:endParaRPr b="0" lang="ru-RU" sz="12000" spc="-1" strike="noStrike">
              <a:solidFill>
                <a:srgbClr val="000000"/>
              </a:solidFill>
              <a:latin typeface="Arial"/>
            </a:endParaRPr>
          </a:p>
        </p:txBody>
      </p:sp>
      <p:sp>
        <p:nvSpPr>
          <p:cNvPr id="6" name="PlaceHolder 2"/>
          <p:cNvSpPr>
            <a:spLocks noGrp="1"/>
          </p:cNvSpPr>
          <p:nvPr>
            <p:ph type="body"/>
          </p:nvPr>
        </p:nvSpPr>
        <p:spPr>
          <a:xfrm>
            <a:off x="311760" y="3152160"/>
            <a:ext cx="8520120" cy="1300320"/>
          </a:xfrm>
          <a:prstGeom prst="rect">
            <a:avLst/>
          </a:prstGeom>
          <a:noFill/>
          <a:ln w="0">
            <a:noFill/>
          </a:ln>
        </p:spPr>
        <p:txBody>
          <a:bodyPr lIns="91440" rIns="91440" tIns="91440" bIns="91440" anchor="t">
            <a:normAutofit fontScale="50000" lnSpcReduction="20000"/>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
        <p:nvSpPr>
          <p:cNvPr id="7" name="PlaceHolder 3"/>
          <p:cNvSpPr>
            <a:spLocks noGrp="1"/>
          </p:cNvSpPr>
          <p:nvPr>
            <p:ph type="sldNum" idx="2"/>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A82E0B61-9E51-4A38-BC5D-95CCD3686256}"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 name="PlaceHolder 1"/>
          <p:cNvSpPr>
            <a:spLocks noGrp="1"/>
          </p:cNvSpPr>
          <p:nvPr>
            <p:ph type="sldNum" idx="3"/>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BEB55CEA-5410-4316-9248-C0B70AC8C036}"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buNone/>
            </a:pPr>
            <a:r>
              <a:rPr b="0" lang="ru-RU" sz="2800" spc="-1" strike="noStrike">
                <a:solidFill>
                  <a:srgbClr val="000000"/>
                </a:solidFill>
                <a:latin typeface="Arial"/>
              </a:rPr>
              <a:t>Для правки текста заглавия щёлкните мышью</a:t>
            </a:r>
            <a:endParaRPr b="0" lang="ru-RU" sz="2800" spc="-1" strike="noStrike">
              <a:solidFill>
                <a:srgbClr val="000000"/>
              </a:solidFill>
              <a:latin typeface="Arial"/>
            </a:endParaRPr>
          </a:p>
        </p:txBody>
      </p:sp>
      <p:sp>
        <p:nvSpPr>
          <p:cNvPr id="10" name="PlaceHolder 2"/>
          <p:cNvSpPr>
            <a:spLocks noGrp="1"/>
          </p:cNvSpPr>
          <p:nvPr>
            <p:ph type="body"/>
          </p:nvPr>
        </p:nvSpPr>
        <p:spPr>
          <a:xfrm>
            <a:off x="311760" y="1152360"/>
            <a:ext cx="8520120" cy="3416040"/>
          </a:xfrm>
          <a:prstGeom prst="rect">
            <a:avLst/>
          </a:prstGeom>
          <a:noFill/>
          <a:ln w="0">
            <a:noFill/>
          </a:ln>
        </p:spPr>
        <p:txBody>
          <a:bodyPr lIns="91440" rIns="91440" tIns="91440" bIns="91440" anchor="t">
            <a:normAutofit/>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
        <p:nvSpPr>
          <p:cNvPr id="11" name="PlaceHolder 3"/>
          <p:cNvSpPr>
            <a:spLocks noGrp="1"/>
          </p:cNvSpPr>
          <p:nvPr>
            <p:ph type="sldNum" idx="4"/>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EB04660A-DC2C-474E-AC14-2EDE88098170}"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11760" y="2151000"/>
            <a:ext cx="8520120" cy="841320"/>
          </a:xfrm>
          <a:prstGeom prst="rect">
            <a:avLst/>
          </a:prstGeom>
          <a:noFill/>
          <a:ln w="0">
            <a:noFill/>
          </a:ln>
        </p:spPr>
        <p:txBody>
          <a:bodyPr lIns="91440" rIns="91440" tIns="91440" bIns="91440" anchor="ctr">
            <a:normAutofit fontScale="84166"/>
          </a:bodyPr>
          <a:p>
            <a:pPr indent="0">
              <a:buNone/>
            </a:pPr>
            <a:r>
              <a:rPr b="0" lang="ru-RU" sz="3600" spc="-1" strike="noStrike">
                <a:solidFill>
                  <a:srgbClr val="000000"/>
                </a:solidFill>
                <a:latin typeface="Arial"/>
              </a:rPr>
              <a:t>Для правки текста заглавия щёлкните мышью</a:t>
            </a:r>
            <a:endParaRPr b="0" lang="ru-RU" sz="3600" spc="-1" strike="noStrike">
              <a:solidFill>
                <a:srgbClr val="000000"/>
              </a:solidFill>
              <a:latin typeface="Arial"/>
            </a:endParaRPr>
          </a:p>
        </p:txBody>
      </p:sp>
      <p:sp>
        <p:nvSpPr>
          <p:cNvPr id="15" name="PlaceHolder 2"/>
          <p:cNvSpPr>
            <a:spLocks noGrp="1"/>
          </p:cNvSpPr>
          <p:nvPr>
            <p:ph type="sldNum" idx="5"/>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51BA7E98-B3CC-4F19-AA31-3D1EC83ED25D}"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buNone/>
            </a:pPr>
            <a:r>
              <a:rPr b="0" lang="ru-RU" sz="2800" spc="-1" strike="noStrike">
                <a:solidFill>
                  <a:srgbClr val="000000"/>
                </a:solidFill>
                <a:latin typeface="Arial"/>
              </a:rPr>
              <a:t>Для правки текста заглавия щёлкните мышью</a:t>
            </a:r>
            <a:endParaRPr b="0" lang="ru-RU" sz="2800" spc="-1" strike="noStrike">
              <a:solidFill>
                <a:srgbClr val="000000"/>
              </a:solidFill>
              <a:latin typeface="Arial"/>
            </a:endParaRPr>
          </a:p>
        </p:txBody>
      </p:sp>
      <p:sp>
        <p:nvSpPr>
          <p:cNvPr id="17" name="PlaceHolder 2"/>
          <p:cNvSpPr>
            <a:spLocks noGrp="1"/>
          </p:cNvSpPr>
          <p:nvPr>
            <p:ph type="body"/>
          </p:nvPr>
        </p:nvSpPr>
        <p:spPr>
          <a:xfrm>
            <a:off x="311760" y="1152360"/>
            <a:ext cx="3999600" cy="3416040"/>
          </a:xfrm>
          <a:prstGeom prst="rect">
            <a:avLst/>
          </a:prstGeom>
          <a:noFill/>
          <a:ln w="0">
            <a:noFill/>
          </a:ln>
        </p:spPr>
        <p:txBody>
          <a:bodyPr lIns="91440" rIns="91440" tIns="91440" bIns="91440" anchor="t">
            <a:normAutofit fontScale="97835" lnSpcReduction="10000"/>
          </a:bodyPr>
          <a:p>
            <a:pPr marL="432000" indent="-324000">
              <a:spcBef>
                <a:spcPts val="1417"/>
              </a:spcBef>
              <a:buClr>
                <a:srgbClr val="000000"/>
              </a:buClr>
              <a:buSzPct val="45000"/>
              <a:buFont typeface="Wingdings" charset="2"/>
              <a:buChar char=""/>
            </a:pPr>
            <a:r>
              <a:rPr b="0" lang="ru-RU" sz="1400" spc="-1" strike="noStrike">
                <a:solidFill>
                  <a:srgbClr val="000000"/>
                </a:solidFill>
                <a:latin typeface="Arial"/>
              </a:rPr>
              <a:t>Для правки структуры щёлкните мышью</a:t>
            </a:r>
            <a:endParaRPr b="0" lang="ru-RU"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400" spc="-1" strike="noStrike">
                <a:solidFill>
                  <a:srgbClr val="000000"/>
                </a:solidFill>
                <a:latin typeface="Arial"/>
              </a:rPr>
              <a:t>Второй уровень структуры</a:t>
            </a:r>
            <a:endParaRPr b="0" lang="ru-RU"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400" spc="-1" strike="noStrike">
                <a:solidFill>
                  <a:srgbClr val="000000"/>
                </a:solidFill>
                <a:latin typeface="Arial"/>
              </a:rPr>
              <a:t>Третий уровень структуры</a:t>
            </a:r>
            <a:endParaRPr b="0" lang="ru-RU"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400" spc="-1" strike="noStrike">
                <a:solidFill>
                  <a:srgbClr val="000000"/>
                </a:solidFill>
                <a:latin typeface="Arial"/>
              </a:rPr>
              <a:t>Четвёртый уровень структуры</a:t>
            </a:r>
            <a:endParaRPr b="0" lang="ru-RU"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400" spc="-1" strike="noStrike">
                <a:solidFill>
                  <a:srgbClr val="000000"/>
                </a:solidFill>
                <a:latin typeface="Arial"/>
              </a:rPr>
              <a:t>Пятый уровень структуры</a:t>
            </a:r>
            <a:endParaRPr b="0" lang="ru-RU" sz="1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400" spc="-1" strike="noStrike">
                <a:solidFill>
                  <a:srgbClr val="000000"/>
                </a:solidFill>
                <a:latin typeface="Arial"/>
              </a:rPr>
              <a:t>Шестой уровень структуры</a:t>
            </a:r>
            <a:endParaRPr b="0" lang="ru-RU" sz="1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400" spc="-1" strike="noStrike">
                <a:solidFill>
                  <a:srgbClr val="000000"/>
                </a:solidFill>
                <a:latin typeface="Arial"/>
              </a:rPr>
              <a:t>Седьмой уровень структуры</a:t>
            </a:r>
            <a:endParaRPr b="0" lang="ru-RU" sz="1400" spc="-1" strike="noStrike">
              <a:solidFill>
                <a:srgbClr val="000000"/>
              </a:solidFill>
              <a:latin typeface="Arial"/>
            </a:endParaRPr>
          </a:p>
        </p:txBody>
      </p:sp>
      <p:sp>
        <p:nvSpPr>
          <p:cNvPr id="18" name="PlaceHolder 3"/>
          <p:cNvSpPr>
            <a:spLocks noGrp="1"/>
          </p:cNvSpPr>
          <p:nvPr>
            <p:ph type="body"/>
          </p:nvPr>
        </p:nvSpPr>
        <p:spPr>
          <a:xfrm>
            <a:off x="4832280" y="1152360"/>
            <a:ext cx="3999600" cy="3416040"/>
          </a:xfrm>
          <a:prstGeom prst="rect">
            <a:avLst/>
          </a:prstGeom>
          <a:noFill/>
          <a:ln w="0">
            <a:noFill/>
          </a:ln>
        </p:spPr>
        <p:txBody>
          <a:bodyPr lIns="91440" rIns="91440" tIns="91440" bIns="91440" anchor="t">
            <a:normAutofit fontScale="97835" lnSpcReduction="10000"/>
          </a:bodyPr>
          <a:p>
            <a:pPr marL="432000" indent="-324000">
              <a:spcBef>
                <a:spcPts val="1417"/>
              </a:spcBef>
              <a:buClr>
                <a:srgbClr val="000000"/>
              </a:buClr>
              <a:buSzPct val="45000"/>
              <a:buFont typeface="Wingdings" charset="2"/>
              <a:buChar char=""/>
            </a:pPr>
            <a:r>
              <a:rPr b="0" lang="ru-RU" sz="1400" spc="-1" strike="noStrike">
                <a:solidFill>
                  <a:srgbClr val="000000"/>
                </a:solidFill>
                <a:latin typeface="Arial"/>
              </a:rPr>
              <a:t>Для правки структуры щёлкните мышью</a:t>
            </a:r>
            <a:endParaRPr b="0" lang="ru-RU"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400" spc="-1" strike="noStrike">
                <a:solidFill>
                  <a:srgbClr val="000000"/>
                </a:solidFill>
                <a:latin typeface="Arial"/>
              </a:rPr>
              <a:t>Второй уровень структуры</a:t>
            </a:r>
            <a:endParaRPr b="0" lang="ru-RU"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400" spc="-1" strike="noStrike">
                <a:solidFill>
                  <a:srgbClr val="000000"/>
                </a:solidFill>
                <a:latin typeface="Arial"/>
              </a:rPr>
              <a:t>Третий уровень структуры</a:t>
            </a:r>
            <a:endParaRPr b="0" lang="ru-RU"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400" spc="-1" strike="noStrike">
                <a:solidFill>
                  <a:srgbClr val="000000"/>
                </a:solidFill>
                <a:latin typeface="Arial"/>
              </a:rPr>
              <a:t>Четвёртый уровень структуры</a:t>
            </a:r>
            <a:endParaRPr b="0" lang="ru-RU"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400" spc="-1" strike="noStrike">
                <a:solidFill>
                  <a:srgbClr val="000000"/>
                </a:solidFill>
                <a:latin typeface="Arial"/>
              </a:rPr>
              <a:t>Пятый уровень структуры</a:t>
            </a:r>
            <a:endParaRPr b="0" lang="ru-RU" sz="1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400" spc="-1" strike="noStrike">
                <a:solidFill>
                  <a:srgbClr val="000000"/>
                </a:solidFill>
                <a:latin typeface="Arial"/>
              </a:rPr>
              <a:t>Шестой уровень структуры</a:t>
            </a:r>
            <a:endParaRPr b="0" lang="ru-RU" sz="1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400" spc="-1" strike="noStrike">
                <a:solidFill>
                  <a:srgbClr val="000000"/>
                </a:solidFill>
                <a:latin typeface="Arial"/>
              </a:rPr>
              <a:t>Седьмой уровень структуры</a:t>
            </a:r>
            <a:endParaRPr b="0" lang="ru-RU" sz="1400" spc="-1" strike="noStrike">
              <a:solidFill>
                <a:srgbClr val="000000"/>
              </a:solidFill>
              <a:latin typeface="Arial"/>
            </a:endParaRPr>
          </a:p>
        </p:txBody>
      </p:sp>
      <p:sp>
        <p:nvSpPr>
          <p:cNvPr id="19" name="PlaceHolder 4"/>
          <p:cNvSpPr>
            <a:spLocks noGrp="1"/>
          </p:cNvSpPr>
          <p:nvPr>
            <p:ph type="sldNum" idx="6"/>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8BBD10CD-01BF-4BE4-9590-612F7962DB20}"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buNone/>
            </a:pPr>
            <a:r>
              <a:rPr b="0" lang="ru-RU" sz="2800" spc="-1" strike="noStrike">
                <a:solidFill>
                  <a:srgbClr val="000000"/>
                </a:solidFill>
                <a:latin typeface="Arial"/>
              </a:rPr>
              <a:t>Для правки текста заглавия щёлкните мышью</a:t>
            </a:r>
            <a:endParaRPr b="0" lang="ru-RU" sz="2800" spc="-1" strike="noStrike">
              <a:solidFill>
                <a:srgbClr val="000000"/>
              </a:solidFill>
              <a:latin typeface="Arial"/>
            </a:endParaRPr>
          </a:p>
        </p:txBody>
      </p:sp>
      <p:sp>
        <p:nvSpPr>
          <p:cNvPr id="24" name="PlaceHolder 2"/>
          <p:cNvSpPr>
            <a:spLocks noGrp="1"/>
          </p:cNvSpPr>
          <p:nvPr>
            <p:ph type="sldNum" idx="7"/>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E724ECE1-9197-4136-81A9-5D3172FBD620}"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311760" y="555480"/>
            <a:ext cx="2807640" cy="755280"/>
          </a:xfrm>
          <a:prstGeom prst="rect">
            <a:avLst/>
          </a:prstGeom>
          <a:noFill/>
          <a:ln w="0">
            <a:noFill/>
          </a:ln>
        </p:spPr>
        <p:txBody>
          <a:bodyPr lIns="91440" rIns="91440" tIns="91440" bIns="91440" anchor="b">
            <a:normAutofit fontScale="68306"/>
          </a:bodyPr>
          <a:p>
            <a:pPr indent="0">
              <a:buNone/>
            </a:pPr>
            <a:r>
              <a:rPr b="0" lang="ru-RU" sz="2400" spc="-1" strike="noStrike">
                <a:solidFill>
                  <a:srgbClr val="000000"/>
                </a:solidFill>
                <a:latin typeface="Arial"/>
              </a:rPr>
              <a:t>Для правки текста заглавия щёлкните мышью</a:t>
            </a:r>
            <a:endParaRPr b="0" lang="ru-RU" sz="2400" spc="-1" strike="noStrike">
              <a:solidFill>
                <a:srgbClr val="000000"/>
              </a:solidFill>
              <a:latin typeface="Arial"/>
            </a:endParaRPr>
          </a:p>
        </p:txBody>
      </p:sp>
      <p:sp>
        <p:nvSpPr>
          <p:cNvPr id="27" name="PlaceHolder 2"/>
          <p:cNvSpPr>
            <a:spLocks noGrp="1"/>
          </p:cNvSpPr>
          <p:nvPr>
            <p:ph type="body"/>
          </p:nvPr>
        </p:nvSpPr>
        <p:spPr>
          <a:xfrm>
            <a:off x="311760" y="1389600"/>
            <a:ext cx="2807640" cy="3179160"/>
          </a:xfrm>
          <a:prstGeom prst="rect">
            <a:avLst/>
          </a:prstGeom>
          <a:noFill/>
          <a:ln w="0">
            <a:noFill/>
          </a:ln>
        </p:spPr>
        <p:txBody>
          <a:bodyPr lIns="91440" rIns="91440" tIns="91440" bIns="91440" anchor="t">
            <a:normAutofit fontScale="35861" lnSpcReduction="20000"/>
          </a:bodyPr>
          <a:p>
            <a:pPr marL="432000" indent="-324000">
              <a:spcBef>
                <a:spcPts val="1417"/>
              </a:spcBef>
              <a:buClr>
                <a:srgbClr val="000000"/>
              </a:buClr>
              <a:buSzPct val="45000"/>
              <a:buFont typeface="Wingdings" charset="2"/>
              <a:buChar char=""/>
            </a:pPr>
            <a:r>
              <a:rPr b="0" lang="ru-RU" sz="1200" spc="-1" strike="noStrike">
                <a:solidFill>
                  <a:srgbClr val="000000"/>
                </a:solidFill>
                <a:latin typeface="Arial"/>
              </a:rPr>
              <a:t>Для правки структуры щёлкните мышью</a:t>
            </a:r>
            <a:endParaRPr b="0" lang="ru-RU" sz="1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200" spc="-1" strike="noStrike">
                <a:solidFill>
                  <a:srgbClr val="000000"/>
                </a:solidFill>
                <a:latin typeface="Arial"/>
              </a:rPr>
              <a:t>Второй уровень структуры</a:t>
            </a:r>
            <a:endParaRPr b="0" lang="ru-RU" sz="12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200" spc="-1" strike="noStrike">
                <a:solidFill>
                  <a:srgbClr val="000000"/>
                </a:solidFill>
                <a:latin typeface="Arial"/>
              </a:rPr>
              <a:t>Третий уровень структуры</a:t>
            </a:r>
            <a:endParaRPr b="0" lang="ru-RU" sz="12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200" spc="-1" strike="noStrike">
                <a:solidFill>
                  <a:srgbClr val="000000"/>
                </a:solidFill>
                <a:latin typeface="Arial"/>
              </a:rPr>
              <a:t>Четвёртый уровень структуры</a:t>
            </a:r>
            <a:endParaRPr b="0" lang="ru-RU" sz="12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200" spc="-1" strike="noStrike">
                <a:solidFill>
                  <a:srgbClr val="000000"/>
                </a:solidFill>
                <a:latin typeface="Arial"/>
              </a:rPr>
              <a:t>Пятый уровень структуры</a:t>
            </a:r>
            <a:endParaRPr b="0" lang="ru-RU" sz="12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200" spc="-1" strike="noStrike">
                <a:solidFill>
                  <a:srgbClr val="000000"/>
                </a:solidFill>
                <a:latin typeface="Arial"/>
              </a:rPr>
              <a:t>Шестой уровень структуры</a:t>
            </a:r>
            <a:endParaRPr b="0" lang="ru-RU" sz="12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200" spc="-1" strike="noStrike">
                <a:solidFill>
                  <a:srgbClr val="000000"/>
                </a:solidFill>
                <a:latin typeface="Arial"/>
              </a:rPr>
              <a:t>Седьмой уровень структуры</a:t>
            </a:r>
            <a:endParaRPr b="0" lang="ru-RU" sz="1200" spc="-1" strike="noStrike">
              <a:solidFill>
                <a:srgbClr val="000000"/>
              </a:solidFill>
              <a:latin typeface="Arial"/>
            </a:endParaRPr>
          </a:p>
        </p:txBody>
      </p:sp>
      <p:sp>
        <p:nvSpPr>
          <p:cNvPr id="28" name="PlaceHolder 3"/>
          <p:cNvSpPr>
            <a:spLocks noGrp="1"/>
          </p:cNvSpPr>
          <p:nvPr>
            <p:ph type="sldNum" idx="8"/>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45233CD9-0F5F-4C1D-BB3A-E55F992D66FF}"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490320" y="450000"/>
            <a:ext cx="6367320" cy="4090320"/>
          </a:xfrm>
          <a:prstGeom prst="rect">
            <a:avLst/>
          </a:prstGeom>
          <a:noFill/>
          <a:ln w="0">
            <a:noFill/>
          </a:ln>
        </p:spPr>
        <p:txBody>
          <a:bodyPr lIns="91440" rIns="91440" tIns="91440" bIns="91440" anchor="ctr">
            <a:normAutofit/>
          </a:bodyPr>
          <a:p>
            <a:pPr indent="0">
              <a:buNone/>
            </a:pPr>
            <a:r>
              <a:rPr b="0" lang="ru-RU" sz="4800" spc="-1" strike="noStrike">
                <a:solidFill>
                  <a:srgbClr val="000000"/>
                </a:solidFill>
                <a:latin typeface="Arial"/>
              </a:rPr>
              <a:t>Для правки текста заглавия щёлкните мышью</a:t>
            </a:r>
            <a:endParaRPr b="0" lang="ru-RU" sz="4800" spc="-1" strike="noStrike">
              <a:solidFill>
                <a:srgbClr val="000000"/>
              </a:solidFill>
              <a:latin typeface="Arial"/>
            </a:endParaRPr>
          </a:p>
        </p:txBody>
      </p:sp>
      <p:sp>
        <p:nvSpPr>
          <p:cNvPr id="30" name="PlaceHolder 2"/>
          <p:cNvSpPr>
            <a:spLocks noGrp="1"/>
          </p:cNvSpPr>
          <p:nvPr>
            <p:ph type="sldNum" idx="9"/>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0B194B02-471D-4BA7-AA83-05B22EB35221}"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1" name="Google Shape;36;p9"/>
          <p:cNvSpPr/>
          <p:nvPr/>
        </p:nvSpPr>
        <p:spPr>
          <a:xfrm>
            <a:off x="4572000" y="0"/>
            <a:ext cx="4571640" cy="5143320"/>
          </a:xfrm>
          <a:prstGeom prst="rect">
            <a:avLst/>
          </a:prstGeom>
          <a:solidFill>
            <a:schemeClr val="lt2"/>
          </a:solidFill>
          <a:ln w="0">
            <a:noFill/>
          </a:ln>
        </p:spPr>
        <p:style>
          <a:lnRef idx="0"/>
          <a:fillRef idx="0"/>
          <a:effectRef idx="0"/>
          <a:fontRef idx="minor"/>
        </p:style>
        <p:txBody>
          <a:bodyPr tIns="91440" bIns="91440" anchor="ctr">
            <a:noAutofit/>
          </a:bodyPr>
          <a:p>
            <a:pPr>
              <a:lnSpc>
                <a:spcPct val="100000"/>
              </a:lnSpc>
              <a:tabLst>
                <a:tab algn="l" pos="0"/>
              </a:tabLst>
            </a:pPr>
            <a:endParaRPr b="0" lang="ru-RU" sz="1400" spc="-1" strike="noStrike">
              <a:solidFill>
                <a:srgbClr val="000000"/>
              </a:solidFill>
              <a:latin typeface="Arial"/>
            </a:endParaRPr>
          </a:p>
        </p:txBody>
      </p:sp>
      <p:sp>
        <p:nvSpPr>
          <p:cNvPr id="32" name="PlaceHolder 1"/>
          <p:cNvSpPr>
            <a:spLocks noGrp="1"/>
          </p:cNvSpPr>
          <p:nvPr>
            <p:ph type="title"/>
          </p:nvPr>
        </p:nvSpPr>
        <p:spPr>
          <a:xfrm>
            <a:off x="265680" y="1233000"/>
            <a:ext cx="4044960" cy="1482120"/>
          </a:xfrm>
          <a:prstGeom prst="rect">
            <a:avLst/>
          </a:prstGeom>
          <a:noFill/>
          <a:ln w="0">
            <a:noFill/>
          </a:ln>
        </p:spPr>
        <p:txBody>
          <a:bodyPr lIns="91440" rIns="91440" tIns="91440" bIns="91440" anchor="b">
            <a:normAutofit fontScale="66889"/>
          </a:bodyPr>
          <a:p>
            <a:pPr indent="0">
              <a:buNone/>
            </a:pPr>
            <a:r>
              <a:rPr b="0" lang="ru-RU" sz="4200" spc="-1" strike="noStrike">
                <a:solidFill>
                  <a:srgbClr val="000000"/>
                </a:solidFill>
                <a:latin typeface="Arial"/>
              </a:rPr>
              <a:t>Для правки текста заглавия щёлкните мышью</a:t>
            </a:r>
            <a:endParaRPr b="0" lang="ru-RU" sz="4200" spc="-1" strike="noStrike">
              <a:solidFill>
                <a:srgbClr val="000000"/>
              </a:solidFill>
              <a:latin typeface="Arial"/>
            </a:endParaRPr>
          </a:p>
        </p:txBody>
      </p:sp>
      <p:sp>
        <p:nvSpPr>
          <p:cNvPr id="33" name="PlaceHolder 2"/>
          <p:cNvSpPr>
            <a:spLocks noGrp="1"/>
          </p:cNvSpPr>
          <p:nvPr>
            <p:ph type="body"/>
          </p:nvPr>
        </p:nvSpPr>
        <p:spPr>
          <a:xfrm>
            <a:off x="4939560" y="723960"/>
            <a:ext cx="3836520" cy="3694680"/>
          </a:xfrm>
          <a:prstGeom prst="rect">
            <a:avLst/>
          </a:prstGeom>
          <a:noFill/>
          <a:ln w="0">
            <a:noFill/>
          </a:ln>
        </p:spPr>
        <p:txBody>
          <a:bodyPr lIns="91440" rIns="91440" tIns="91440" bIns="91440" anchor="ctr">
            <a:normAutofit fontScale="71666"/>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
        <p:nvSpPr>
          <p:cNvPr id="34" name="PlaceHolder 3"/>
          <p:cNvSpPr>
            <a:spLocks noGrp="1"/>
          </p:cNvSpPr>
          <p:nvPr>
            <p:ph type="sldNum" idx="10"/>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27385C56-C888-4B17-8078-A59C06E07490}"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5" name="PlaceHolder 1"/>
          <p:cNvSpPr>
            <a:spLocks noGrp="1"/>
          </p:cNvSpPr>
          <p:nvPr>
            <p:ph type="body"/>
          </p:nvPr>
        </p:nvSpPr>
        <p:spPr>
          <a:xfrm>
            <a:off x="311760" y="4230720"/>
            <a:ext cx="5998320" cy="604800"/>
          </a:xfrm>
          <a:prstGeom prst="rect">
            <a:avLst/>
          </a:prstGeom>
          <a:noFill/>
          <a:ln w="0">
            <a:noFill/>
          </a:ln>
        </p:spPr>
        <p:txBody>
          <a:bodyPr lIns="91440" rIns="91440" tIns="91440" bIns="91440" anchor="ctr">
            <a:normAutofit fontScale="1111"/>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1800" spc="-1" strike="noStrike">
                <a:solidFill>
                  <a:srgbClr val="000000"/>
                </a:solidFill>
                <a:latin typeface="Arial"/>
              </a:rPr>
              <a:t>Пятый уровень структуры</a:t>
            </a:r>
            <a:endParaRPr b="0" lang="ru-RU"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1800" spc="-1" strike="noStrike">
                <a:solidFill>
                  <a:srgbClr val="000000"/>
                </a:solidFill>
                <a:latin typeface="Arial"/>
              </a:rPr>
              <a:t>Шестой уровень структуры</a:t>
            </a:r>
            <a:endParaRPr b="0" lang="ru-RU"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1800" spc="-1" strike="noStrike">
                <a:solidFill>
                  <a:srgbClr val="000000"/>
                </a:solidFill>
                <a:latin typeface="Arial"/>
              </a:rPr>
              <a:t>Седьмой уровень структуры</a:t>
            </a:r>
            <a:endParaRPr b="0" lang="ru-RU" sz="1800" spc="-1" strike="noStrike">
              <a:solidFill>
                <a:srgbClr val="000000"/>
              </a:solidFill>
              <a:latin typeface="Arial"/>
            </a:endParaRPr>
          </a:p>
        </p:txBody>
      </p:sp>
      <p:sp>
        <p:nvSpPr>
          <p:cNvPr id="36" name="PlaceHolder 2"/>
          <p:cNvSpPr>
            <a:spLocks noGrp="1"/>
          </p:cNvSpPr>
          <p:nvPr>
            <p:ph type="sldNum" idx="11"/>
          </p:nvPr>
        </p:nvSpPr>
        <p:spPr>
          <a:xfrm>
            <a:off x="8472600" y="4663080"/>
            <a:ext cx="548280" cy="393120"/>
          </a:xfrm>
          <a:prstGeom prst="rect">
            <a:avLst/>
          </a:prstGeom>
          <a:noFill/>
          <a:ln w="0">
            <a:noFill/>
          </a:ln>
        </p:spPr>
        <p:txBody>
          <a:bodyPr lIns="91440" rIns="91440" tIns="91440" bIns="91440" anchor="ctr">
            <a:normAutofit/>
          </a:bodyPr>
          <a:lstStyle>
            <a:lvl1pPr indent="0" algn="r">
              <a:lnSpc>
                <a:spcPct val="100000"/>
              </a:lnSpc>
              <a:buNone/>
              <a:tabLst>
                <a:tab algn="l" pos="0"/>
              </a:tabLst>
              <a:defRPr b="0" lang="ru" sz="1000" spc="-1" strike="noStrike">
                <a:solidFill>
                  <a:schemeClr val="dk2"/>
                </a:solidFill>
                <a:latin typeface="Arial"/>
                <a:ea typeface="Arial"/>
              </a:defRPr>
            </a:lvl1pPr>
          </a:lstStyle>
          <a:p>
            <a:pPr indent="0" algn="r">
              <a:lnSpc>
                <a:spcPct val="100000"/>
              </a:lnSpc>
              <a:buNone/>
              <a:tabLst>
                <a:tab algn="l" pos="0"/>
              </a:tabLst>
            </a:pPr>
            <a:fld id="{2BC7806E-28D3-41DB-87A0-DE8C59541066}" type="slidenum">
              <a:rPr b="0" lang="ru" sz="1000" spc="-1" strike="noStrike">
                <a:solidFill>
                  <a:schemeClr val="dk2"/>
                </a:solidFill>
                <a:latin typeface="Arial"/>
                <a:ea typeface="Arial"/>
              </a:rPr>
              <a:t>&lt;номер&gt;</a:t>
            </a:fld>
            <a:endParaRPr b="0" lang="ru-RU"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PlaceHolder 1"/>
          <p:cNvSpPr>
            <a:spLocks noGrp="1"/>
          </p:cNvSpPr>
          <p:nvPr>
            <p:ph type="title"/>
          </p:nvPr>
        </p:nvSpPr>
        <p:spPr>
          <a:xfrm>
            <a:off x="311760" y="744480"/>
            <a:ext cx="8520120" cy="2052360"/>
          </a:xfrm>
          <a:prstGeom prst="rect">
            <a:avLst/>
          </a:prstGeom>
          <a:noFill/>
          <a:ln w="0">
            <a:noFill/>
          </a:ln>
        </p:spPr>
        <p:txBody>
          <a:bodyPr lIns="91440" rIns="91440" tIns="91440" bIns="91440" anchor="b">
            <a:normAutofit fontScale="93484"/>
          </a:bodyPr>
          <a:p>
            <a:pPr indent="0">
              <a:buNone/>
            </a:pPr>
            <a:r>
              <a:rPr b="0" lang="ru" sz="5200" spc="-1" strike="noStrike">
                <a:solidFill>
                  <a:schemeClr val="dk1"/>
                </a:solidFill>
                <a:latin typeface="Arial"/>
                <a:ea typeface="Arial"/>
              </a:rPr>
              <a:t>Славьтесь, сыны Отечества!</a:t>
            </a:r>
            <a:br>
              <a:rPr sz="5200"/>
            </a:br>
            <a:endParaRPr b="0" lang="ru-RU" sz="5200" spc="-1" strike="noStrike">
              <a:solidFill>
                <a:srgbClr val="000000"/>
              </a:solidFill>
              <a:latin typeface="Arial"/>
            </a:endParaRPr>
          </a:p>
        </p:txBody>
      </p:sp>
      <p:sp>
        <p:nvSpPr>
          <p:cNvPr id="44" name="PlaceHolder 2"/>
          <p:cNvSpPr>
            <a:spLocks noGrp="1"/>
          </p:cNvSpPr>
          <p:nvPr>
            <p:ph type="subTitle"/>
          </p:nvPr>
        </p:nvSpPr>
        <p:spPr>
          <a:xfrm>
            <a:off x="311760" y="4164120"/>
            <a:ext cx="8520120" cy="792360"/>
          </a:xfrm>
          <a:prstGeom prst="rect">
            <a:avLst/>
          </a:prstGeom>
          <a:noFill/>
          <a:ln w="0">
            <a:noFill/>
          </a:ln>
        </p:spPr>
        <p:txBody>
          <a:bodyPr lIns="91440" rIns="91440" tIns="91440" bIns="91440" anchor="t">
            <a:normAutofit fontScale="90336"/>
          </a:bodyPr>
          <a:p>
            <a:pPr indent="0" algn="ctr">
              <a:buNone/>
            </a:pPr>
            <a:r>
              <a:rPr b="0" lang="ru" sz="2800" spc="-1" strike="noStrike">
                <a:solidFill>
                  <a:schemeClr val="dk2"/>
                </a:solidFill>
                <a:latin typeface="Arial"/>
                <a:ea typeface="Arial"/>
              </a:rPr>
              <a:t>Сохранение памяти о подвигах защитников Отечества</a:t>
            </a:r>
            <a:endParaRPr b="0" lang="ru-RU"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lnSpc>
                <a:spcPct val="100000"/>
              </a:lnSpc>
              <a:buNone/>
              <a:tabLst>
                <a:tab algn="l" pos="0"/>
              </a:tabLst>
            </a:pPr>
            <a:r>
              <a:rPr b="0" lang="ru" sz="2800" spc="-1" strike="noStrike">
                <a:solidFill>
                  <a:schemeClr val="dk1"/>
                </a:solidFill>
                <a:latin typeface="Arial"/>
                <a:ea typeface="Arial"/>
              </a:rPr>
              <a:t>Пользователь и проблема</a:t>
            </a:r>
            <a:endParaRPr b="0" lang="ru-RU" sz="2800" spc="-1" strike="noStrike">
              <a:solidFill>
                <a:srgbClr val="000000"/>
              </a:solidFill>
              <a:latin typeface="Arial"/>
            </a:endParaRPr>
          </a:p>
        </p:txBody>
      </p:sp>
      <p:sp>
        <p:nvSpPr>
          <p:cNvPr id="46" name="PlaceHolder 2"/>
          <p:cNvSpPr>
            <a:spLocks noGrp="1"/>
          </p:cNvSpPr>
          <p:nvPr>
            <p:ph/>
          </p:nvPr>
        </p:nvSpPr>
        <p:spPr>
          <a:xfrm>
            <a:off x="311760" y="1152360"/>
            <a:ext cx="8520120" cy="3416040"/>
          </a:xfrm>
          <a:prstGeom prst="rect">
            <a:avLst/>
          </a:prstGeom>
          <a:noFill/>
          <a:ln w="0">
            <a:noFill/>
          </a:ln>
        </p:spPr>
        <p:txBody>
          <a:bodyPr lIns="91440" rIns="91440" tIns="91440" bIns="91440" anchor="t">
            <a:normAutofit fontScale="71666"/>
          </a:bodyPr>
          <a:p>
            <a:pPr indent="0" algn="just">
              <a:buNone/>
            </a:pPr>
            <a:r>
              <a:rPr b="0" lang="ru-RU" sz="1800" spc="-1" strike="noStrike">
                <a:solidFill>
                  <a:schemeClr val="dk2"/>
                </a:solidFill>
                <a:latin typeface="Arial"/>
                <a:ea typeface="Arial"/>
              </a:rPr>
              <a:t>1. Дети и молодёжь, а также взрослое население, проживающее в пгт. Нижняя Дуванка и в соседних населённых пунктах, равно нуждаются в патриотическом воспитании.</a:t>
            </a:r>
            <a:endParaRPr b="0" lang="ru-RU" sz="1800" spc="-1" strike="noStrike">
              <a:solidFill>
                <a:srgbClr val="000000"/>
              </a:solidFill>
              <a:latin typeface="Times New Roman"/>
            </a:endParaRPr>
          </a:p>
          <a:p>
            <a:pPr indent="0" algn="just">
              <a:buNone/>
            </a:pPr>
            <a:r>
              <a:rPr b="0" lang="ru-RU" sz="1800" spc="-1" strike="noStrike">
                <a:solidFill>
                  <a:schemeClr val="dk2"/>
                </a:solidFill>
                <a:latin typeface="Arial"/>
                <a:ea typeface="Arial"/>
              </a:rPr>
              <a:t>Данная необходимость продиктована, в частности, длительным воздействием националистической пропаганды киевского режима, которой население Сватовского муниципального округа подвергалось вплоть до начала СВО.</a:t>
            </a:r>
            <a:endParaRPr b="0" lang="ru-RU" sz="1800" spc="-1" strike="noStrike">
              <a:solidFill>
                <a:srgbClr val="000000"/>
              </a:solidFill>
              <a:latin typeface="Times New Roman"/>
            </a:endParaRPr>
          </a:p>
          <a:p>
            <a:pPr indent="0" algn="just">
              <a:buNone/>
            </a:pPr>
            <a:r>
              <a:rPr b="0" lang="ru-RU" sz="1800" spc="-1" strike="noStrike">
                <a:solidFill>
                  <a:schemeClr val="dk2"/>
                </a:solidFill>
                <a:latin typeface="Arial"/>
                <a:ea typeface="Arial"/>
              </a:rPr>
              <a:t>Мои собственные наблюдения в течение 3 лет (с первых дней освобождения от власти националистического режима) свидетельствуют о том, что патриотическое воспитание молодёжи и взрослого населения имеет огромное значение для возвращения русским людям русского мировоззрения.</a:t>
            </a:r>
            <a:endParaRPr b="0" lang="ru-RU" sz="1800" spc="-1" strike="noStrike">
              <a:solidFill>
                <a:srgbClr val="000000"/>
              </a:solidFill>
              <a:latin typeface="Times New Roman"/>
            </a:endParaRPr>
          </a:p>
          <a:p>
            <a:pPr indent="0" algn="just">
              <a:buNone/>
            </a:pPr>
            <a:r>
              <a:rPr b="0" lang="ru-RU" sz="1800" spc="-1" strike="noStrike">
                <a:solidFill>
                  <a:schemeClr val="dk2"/>
                </a:solidFill>
                <a:latin typeface="Arial"/>
                <a:ea typeface="Arial"/>
              </a:rPr>
              <a:t>А прославление воинов СВО, которые продолжили подвиг своих предков, воевавших против нацизма и интервенции Запада, имеет сегодня главное значение в патриотическом воспитании.</a:t>
            </a:r>
            <a:endParaRPr b="0" lang="ru-RU" sz="1800" spc="-1" strike="noStrike">
              <a:solidFill>
                <a:srgbClr val="000000"/>
              </a:solidFill>
              <a:latin typeface="Times New Roman"/>
            </a:endParaRPr>
          </a:p>
          <a:p>
            <a:pPr indent="0" algn="just">
              <a:buNone/>
            </a:pPr>
            <a:endParaRPr b="0" lang="ru-RU" sz="1800" spc="-1" strike="noStrike">
              <a:solidFill>
                <a:srgbClr val="000000"/>
              </a:solidFill>
              <a:latin typeface="Times New Roman"/>
            </a:endParaRPr>
          </a:p>
          <a:p>
            <a:pPr indent="0" algn="just">
              <a:buNone/>
            </a:pPr>
            <a:r>
              <a:rPr b="0" lang="ru-RU" sz="1800" spc="-1" strike="noStrike">
                <a:solidFill>
                  <a:schemeClr val="dk2"/>
                </a:solidFill>
                <a:latin typeface="Arial"/>
                <a:ea typeface="Arial"/>
              </a:rPr>
              <a:t>2. Воины СВО (которые с 2022 года находятся в непосредственном соприкосновении с пгт. Нижняя Дуванка) нуждаются в дополнительной мотивации. Памятник, свидетельствующий о народном преклонении перед их ратным трудом, стал бы очень значимой мотивацией для отправляющихся на передовую солдат. Особенно учитывая тот факт, что памятник будет размещён на земле, освобождённой воинами СВО от националистического киевского режима.</a:t>
            </a:r>
            <a:endParaRPr b="0" lang="ru-RU" sz="1800" spc="-1" strike="noStrike">
              <a:solidFill>
                <a:srgbClr val="000000"/>
              </a:solidFill>
              <a:latin typeface="Times New Roman"/>
            </a:endParaRPr>
          </a:p>
          <a:p>
            <a:pPr indent="0" algn="just">
              <a:buNone/>
            </a:pPr>
            <a:endParaRPr b="0" lang="ru-RU" sz="18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lnSpc>
                <a:spcPct val="100000"/>
              </a:lnSpc>
              <a:buNone/>
              <a:tabLst>
                <a:tab algn="l" pos="0"/>
              </a:tabLst>
            </a:pPr>
            <a:r>
              <a:rPr b="0" lang="ru" sz="2800" spc="-1" strike="noStrike">
                <a:solidFill>
                  <a:schemeClr val="dk1"/>
                </a:solidFill>
                <a:latin typeface="Arial"/>
                <a:ea typeface="Arial"/>
              </a:rPr>
              <a:t>Актуальность проблемы</a:t>
            </a:r>
            <a:endParaRPr b="0" lang="ru-RU" sz="2800" spc="-1" strike="noStrike">
              <a:solidFill>
                <a:srgbClr val="000000"/>
              </a:solidFill>
              <a:latin typeface="Arial"/>
            </a:endParaRPr>
          </a:p>
        </p:txBody>
      </p:sp>
      <p:sp>
        <p:nvSpPr>
          <p:cNvPr id="48" name="PlaceHolder 2"/>
          <p:cNvSpPr>
            <a:spLocks noGrp="1"/>
          </p:cNvSpPr>
          <p:nvPr>
            <p:ph/>
          </p:nvPr>
        </p:nvSpPr>
        <p:spPr>
          <a:xfrm>
            <a:off x="311760" y="1152360"/>
            <a:ext cx="8520120" cy="3416040"/>
          </a:xfrm>
          <a:prstGeom prst="rect">
            <a:avLst/>
          </a:prstGeom>
          <a:noFill/>
          <a:ln w="0">
            <a:noFill/>
          </a:ln>
        </p:spPr>
        <p:txBody>
          <a:bodyPr lIns="91440" rIns="91440" tIns="91440" bIns="91440" anchor="t">
            <a:normAutofit/>
          </a:bodyPr>
          <a:p>
            <a:pPr indent="0" algn="just">
              <a:buNone/>
            </a:pPr>
            <a:r>
              <a:rPr b="0" lang="ru-RU" sz="1800" spc="-1" strike="noStrike">
                <a:solidFill>
                  <a:schemeClr val="dk2"/>
                </a:solidFill>
                <a:latin typeface="Arial"/>
                <a:ea typeface="Arial"/>
              </a:rPr>
              <a:t>Материалы, подтверждающие наличие проблемы необходимости патриотического воспитания, содержатся в каждой книге, извлечённой из детских, школьных и общественных библиотек освобождённых территорий после изгнания отсюда киевского режима.</a:t>
            </a:r>
            <a:endParaRPr b="0" lang="ru-RU" sz="1800" spc="-1" strike="noStrike">
              <a:solidFill>
                <a:srgbClr val="000000"/>
              </a:solidFill>
              <a:latin typeface="Times New Roman"/>
            </a:endParaRPr>
          </a:p>
          <a:p>
            <a:pPr indent="0" algn="just">
              <a:buNone/>
            </a:pPr>
            <a:r>
              <a:rPr b="0" lang="ru-RU" sz="1800" spc="-1" strike="noStrike">
                <a:solidFill>
                  <a:schemeClr val="dk2"/>
                </a:solidFill>
                <a:latin typeface="Arial"/>
                <a:ea typeface="Arial"/>
              </a:rPr>
              <a:t>Подобные материалы содержатся также в каждом продукте нынешних украинских СМИ.</a:t>
            </a:r>
            <a:endParaRPr b="0" lang="ru-RU" sz="18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lnSpc>
                <a:spcPct val="100000"/>
              </a:lnSpc>
              <a:buNone/>
              <a:tabLst>
                <a:tab algn="l" pos="0"/>
              </a:tabLst>
            </a:pPr>
            <a:r>
              <a:rPr b="0" lang="ru" sz="2800" spc="-1" strike="noStrike">
                <a:solidFill>
                  <a:schemeClr val="dk1"/>
                </a:solidFill>
                <a:latin typeface="Arial"/>
                <a:ea typeface="Arial"/>
              </a:rPr>
              <a:t>Как уже решается проблема</a:t>
            </a:r>
            <a:endParaRPr b="0" lang="ru-RU" sz="2800" spc="-1" strike="noStrike">
              <a:solidFill>
                <a:srgbClr val="000000"/>
              </a:solidFill>
              <a:latin typeface="Arial"/>
            </a:endParaRPr>
          </a:p>
        </p:txBody>
      </p:sp>
      <p:sp>
        <p:nvSpPr>
          <p:cNvPr id="50" name="PlaceHolder 2"/>
          <p:cNvSpPr>
            <a:spLocks noGrp="1"/>
          </p:cNvSpPr>
          <p:nvPr>
            <p:ph/>
          </p:nvPr>
        </p:nvSpPr>
        <p:spPr>
          <a:xfrm>
            <a:off x="311760" y="1152360"/>
            <a:ext cx="8520120" cy="3416040"/>
          </a:xfrm>
          <a:prstGeom prst="rect">
            <a:avLst/>
          </a:prstGeom>
          <a:noFill/>
          <a:ln w="0">
            <a:noFill/>
          </a:ln>
        </p:spPr>
        <p:txBody>
          <a:bodyPr lIns="91440" rIns="91440" tIns="91440" bIns="91440" anchor="t">
            <a:normAutofit/>
          </a:bodyPr>
          <a:p>
            <a:pPr marL="432000" indent="-324000" algn="just">
              <a:lnSpc>
                <a:spcPct val="100000"/>
              </a:lnSpc>
              <a:buClr>
                <a:srgbClr val="000000"/>
              </a:buClr>
              <a:buSzPct val="45000"/>
              <a:buFont typeface="Wingdings" charset="2"/>
              <a:buChar char=""/>
            </a:pPr>
            <a:r>
              <a:rPr b="0" lang="ru-RU" sz="1800" spc="-1" strike="noStrike">
                <a:solidFill>
                  <a:schemeClr val="dk2"/>
                </a:solidFill>
                <a:latin typeface="Arial"/>
                <a:ea typeface="Arial"/>
              </a:rPr>
              <a:t>Мои наблюдения свидетельствуют о том, что любые памятные места в честь воинов СВО (например, плакат, размещённый на памятнике героям ВОВ с надписью: «Воины СВО – продолжатели подвига наших прадедов! До того времени, как у нас появятся мемориалы новым освободителям, приносите цветы в честь героев СВО к памятникам Великой Отечественной войны») являются очень сильным мотивирующим фактором. А также помогают солдатам СВО комфортнее чувствовать себя среди недавно освобождённого местного населения, которое установкой подобных знаков показывает свою любовь и благодарность к освободителям.</a:t>
            </a: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lnSpc>
                <a:spcPct val="100000"/>
              </a:lnSpc>
              <a:buNone/>
              <a:tabLst>
                <a:tab algn="l" pos="0"/>
              </a:tabLst>
            </a:pPr>
            <a:r>
              <a:rPr b="0" lang="ru" sz="2800" spc="-1" strike="noStrike">
                <a:solidFill>
                  <a:schemeClr val="dk1"/>
                </a:solidFill>
                <a:latin typeface="Arial"/>
                <a:ea typeface="Arial"/>
              </a:rPr>
              <a:t>Решение</a:t>
            </a:r>
            <a:endParaRPr b="0" lang="ru-RU" sz="2800" spc="-1" strike="noStrike">
              <a:solidFill>
                <a:srgbClr val="000000"/>
              </a:solidFill>
              <a:latin typeface="Arial"/>
            </a:endParaRPr>
          </a:p>
        </p:txBody>
      </p:sp>
      <p:sp>
        <p:nvSpPr>
          <p:cNvPr id="52" name="PlaceHolder 2"/>
          <p:cNvSpPr>
            <a:spLocks noGrp="1"/>
          </p:cNvSpPr>
          <p:nvPr>
            <p:ph/>
          </p:nvPr>
        </p:nvSpPr>
        <p:spPr>
          <a:xfrm>
            <a:off x="311760" y="1152360"/>
            <a:ext cx="8520120" cy="3416040"/>
          </a:xfrm>
          <a:prstGeom prst="rect">
            <a:avLst/>
          </a:prstGeom>
          <a:noFill/>
          <a:ln w="0">
            <a:noFill/>
          </a:ln>
        </p:spPr>
        <p:txBody>
          <a:bodyPr lIns="91440" rIns="91440" tIns="91440" bIns="91440" anchor="t">
            <a:normAutofit/>
          </a:bodyPr>
          <a:p>
            <a:pPr indent="0" algn="just">
              <a:buNone/>
            </a:pPr>
            <a:r>
              <a:rPr b="0" lang="ru-RU" sz="1800" spc="-1" strike="noStrike">
                <a:solidFill>
                  <a:schemeClr val="dk2"/>
                </a:solidFill>
                <a:latin typeface="Arial"/>
                <a:ea typeface="Arial"/>
              </a:rPr>
              <a:t>Установить в центре населённого пункта памятник воинам СВО, который не только прославлял бы их подвиг самопожертвования, но имел бы и объединяющее начало. Памятник должен изображать разные народности России, объединившиеся на фронте ради общей цели: русский воин, якутский воин, чеченский воин, ополченец Донбасса (являющийся, по сути, первым защитником границ Родины и первым влившийся в ряды воинов СВО).</a:t>
            </a:r>
            <a:endParaRPr b="0" lang="ru-RU" sz="18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lnSpc>
                <a:spcPct val="100000"/>
              </a:lnSpc>
              <a:buNone/>
              <a:tabLst>
                <a:tab algn="l" pos="0"/>
              </a:tabLst>
            </a:pPr>
            <a:r>
              <a:rPr b="0" lang="ru" sz="2800" spc="-1" strike="noStrike">
                <a:solidFill>
                  <a:schemeClr val="dk1"/>
                </a:solidFill>
                <a:latin typeface="Arial"/>
                <a:ea typeface="Arial"/>
              </a:rPr>
              <a:t>Команда</a:t>
            </a:r>
            <a:endParaRPr b="0" lang="ru-RU" sz="2800" spc="-1" strike="noStrike">
              <a:solidFill>
                <a:srgbClr val="000000"/>
              </a:solidFill>
              <a:latin typeface="Arial"/>
            </a:endParaRPr>
          </a:p>
        </p:txBody>
      </p:sp>
      <p:sp>
        <p:nvSpPr>
          <p:cNvPr id="54" name="PlaceHolder 2"/>
          <p:cNvSpPr>
            <a:spLocks noGrp="1"/>
          </p:cNvSpPr>
          <p:nvPr>
            <p:ph/>
          </p:nvPr>
        </p:nvSpPr>
        <p:spPr>
          <a:xfrm>
            <a:off x="311760" y="1152360"/>
            <a:ext cx="8520120" cy="3416040"/>
          </a:xfrm>
          <a:prstGeom prst="rect">
            <a:avLst/>
          </a:prstGeom>
          <a:noFill/>
          <a:ln w="0">
            <a:noFill/>
          </a:ln>
        </p:spPr>
        <p:txBody>
          <a:bodyPr lIns="91440" rIns="91440" tIns="91440" bIns="91440" anchor="t">
            <a:normAutofit/>
          </a:bodyPr>
          <a:p>
            <a:pPr marL="457200" indent="0">
              <a:lnSpc>
                <a:spcPct val="115000"/>
              </a:lnSpc>
              <a:buNone/>
            </a:pPr>
            <a:r>
              <a:rPr b="0" lang="ru-RU" sz="1800" spc="-1" strike="noStrike">
                <a:solidFill>
                  <a:schemeClr val="dk2"/>
                </a:solidFill>
                <a:latin typeface="Arial"/>
                <a:ea typeface="Arial"/>
              </a:rPr>
              <a:t>Руководитель проекта - </a:t>
            </a:r>
            <a:r>
              <a:rPr b="0" lang="ru-RU" sz="1800" spc="-1" strike="noStrike">
                <a:solidFill>
                  <a:schemeClr val="dk2"/>
                </a:solidFill>
                <a:latin typeface="Arial"/>
                <a:ea typeface="Arial"/>
              </a:rPr>
              <a:t>Шевченко Ярослав Васильевич, ГБОУ ЛНР «СУВК пгт. Нижняя Дуванка»</a:t>
            </a:r>
            <a:endParaRPr b="0" lang="ru-RU" sz="1800" spc="-1" strike="noStrike">
              <a:solidFill>
                <a:schemeClr val="dk2"/>
              </a:solidFill>
              <a:latin typeface="Arial"/>
              <a:ea typeface="Arial"/>
            </a:endParaRPr>
          </a:p>
          <a:p>
            <a:pPr indent="0">
              <a:spcBef>
                <a:spcPts val="1417"/>
              </a:spcBef>
              <a:buNone/>
            </a:pPr>
            <a:endParaRPr b="0" lang="ru-RU"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311760" y="444960"/>
            <a:ext cx="8520120" cy="572400"/>
          </a:xfrm>
          <a:prstGeom prst="rect">
            <a:avLst/>
          </a:prstGeom>
          <a:noFill/>
          <a:ln w="0">
            <a:noFill/>
          </a:ln>
        </p:spPr>
        <p:txBody>
          <a:bodyPr lIns="91440" rIns="91440" tIns="91440" bIns="91440" anchor="t">
            <a:normAutofit fontScale="93550"/>
          </a:bodyPr>
          <a:p>
            <a:pPr indent="0">
              <a:lnSpc>
                <a:spcPct val="100000"/>
              </a:lnSpc>
              <a:buNone/>
              <a:tabLst>
                <a:tab algn="l" pos="0"/>
              </a:tabLst>
            </a:pPr>
            <a:r>
              <a:rPr b="0" lang="ru" sz="2800" spc="-1" strike="noStrike">
                <a:solidFill>
                  <a:schemeClr val="dk1"/>
                </a:solidFill>
                <a:latin typeface="Arial"/>
                <a:ea typeface="Arial"/>
              </a:rPr>
              <a:t>Вопросы экспертам</a:t>
            </a:r>
            <a:endParaRPr b="0" lang="ru-RU" sz="2800" spc="-1" strike="noStrike">
              <a:solidFill>
                <a:srgbClr val="000000"/>
              </a:solidFill>
              <a:latin typeface="Arial"/>
            </a:endParaRPr>
          </a:p>
        </p:txBody>
      </p:sp>
      <p:sp>
        <p:nvSpPr>
          <p:cNvPr id="56" name="PlaceHolder 2"/>
          <p:cNvSpPr>
            <a:spLocks noGrp="1"/>
          </p:cNvSpPr>
          <p:nvPr>
            <p:ph/>
          </p:nvPr>
        </p:nvSpPr>
        <p:spPr>
          <a:xfrm>
            <a:off x="311760" y="1152360"/>
            <a:ext cx="8520120" cy="3416040"/>
          </a:xfrm>
          <a:prstGeom prst="rect">
            <a:avLst/>
          </a:prstGeom>
          <a:noFill/>
          <a:ln w="0">
            <a:noFill/>
          </a:ln>
        </p:spPr>
        <p:txBody>
          <a:bodyPr lIns="91440" rIns="91440" tIns="91440" bIns="91440" anchor="t">
            <a:normAutofit/>
          </a:bodyPr>
          <a:p>
            <a:pPr indent="0">
              <a:spcBef>
                <a:spcPts val="1417"/>
              </a:spcBef>
              <a:buNone/>
            </a:pPr>
            <a:endParaRPr b="0" lang="ru-RU" sz="1800" spc="-1" strike="noStrike">
              <a:solidFill>
                <a:schemeClr val="dk2"/>
              </a:solidFill>
              <a:latin typeface="Arial"/>
              <a:ea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7</TotalTime>
  <Application>LibreOffice/7.6.7.2$Linux_X86_64 LibreOffice_project/60$Build-2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ru-RU</dc:language>
  <cp:lastModifiedBy/>
  <dcterms:modified xsi:type="dcterms:W3CDTF">2025-07-17T13:00:04Z</dcterms:modified>
  <cp:revision>1</cp:revision>
  <dc:subject/>
  <dc:title/>
</cp:coreProperties>
</file>