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23" r:id="rId2"/>
    <p:sldId id="263" r:id="rId3"/>
    <p:sldId id="361" r:id="rId4"/>
    <p:sldId id="353" r:id="rId5"/>
    <p:sldId id="363" r:id="rId6"/>
    <p:sldId id="356" r:id="rId7"/>
    <p:sldId id="358" r:id="rId8"/>
    <p:sldId id="360" r:id="rId9"/>
    <p:sldId id="359" r:id="rId10"/>
    <p:sldId id="271" r:id="rId11"/>
  </p:sldIdLst>
  <p:sldSz cx="12192000" cy="6858000"/>
  <p:notesSz cx="6888163" cy="100187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5D8E1"/>
    <a:srgbClr val="ADE2E9"/>
    <a:srgbClr val="9F00FF"/>
    <a:srgbClr val="E85330"/>
    <a:srgbClr val="FBB3C1"/>
    <a:srgbClr val="FF2F2D"/>
    <a:srgbClr val="8F00FF"/>
    <a:srgbClr val="FD493D"/>
    <a:srgbClr val="ED3833"/>
    <a:srgbClr val="F0F7F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23" autoAdjust="0"/>
    <p:restoredTop sz="94694"/>
  </p:normalViewPr>
  <p:slideViewPr>
    <p:cSldViewPr snapToGrid="0" snapToObjects="1" showGuides="1">
      <p:cViewPr varScale="1">
        <p:scale>
          <a:sx n="110" d="100"/>
          <a:sy n="110" d="100"/>
        </p:scale>
        <p:origin x="-348" y="-9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стасия Абрамова" userId="dc556e57595bbc31" providerId="LiveId" clId="{48415896-D90A-4ECE-AB18-54EB520F8476}"/>
    <pc:docChg chg="modSld">
      <pc:chgData name="Анастасия Абрамова" userId="dc556e57595bbc31" providerId="LiveId" clId="{48415896-D90A-4ECE-AB18-54EB520F8476}" dt="2023-12-04T10:49:47.436" v="0" actId="1076"/>
      <pc:docMkLst>
        <pc:docMk/>
      </pc:docMkLst>
      <pc:sldChg chg="modSp mod">
        <pc:chgData name="Анастасия Абрамова" userId="dc556e57595bbc31" providerId="LiveId" clId="{48415896-D90A-4ECE-AB18-54EB520F8476}" dt="2023-12-04T10:49:47.436" v="0" actId="1076"/>
        <pc:sldMkLst>
          <pc:docMk/>
          <pc:sldMk cId="2622733685" sldId="358"/>
        </pc:sldMkLst>
        <pc:spChg chg="mod">
          <ac:chgData name="Анастасия Абрамова" userId="dc556e57595bbc31" providerId="LiveId" clId="{48415896-D90A-4ECE-AB18-54EB520F8476}" dt="2023-12-04T10:49:47.436" v="0" actId="1076"/>
          <ac:spMkLst>
            <pc:docMk/>
            <pc:sldMk cId="2622733685" sldId="358"/>
            <ac:spMk id="18" creationId="{A270FF3B-6090-CA24-95B7-AB468FA94EB6}"/>
          </ac:spMkLst>
        </pc:spChg>
      </pc:sldChg>
    </pc:docChg>
  </pc:docChgLst>
  <pc:docChgLst>
    <pc:chgData name="Анастасия Абрамова" userId="dc556e57595bbc31" providerId="LiveId" clId="{0F0E333D-AA71-4E21-B45C-9E978CF44C10}"/>
    <pc:docChg chg="custSel modSld sldOrd">
      <pc:chgData name="Анастасия Абрамова" userId="dc556e57595bbc31" providerId="LiveId" clId="{0F0E333D-AA71-4E21-B45C-9E978CF44C10}" dt="2023-11-29T05:33:36.984" v="888" actId="20577"/>
      <pc:docMkLst>
        <pc:docMk/>
      </pc:docMkLst>
      <pc:sldChg chg="modSp mod">
        <pc:chgData name="Анастасия Абрамова" userId="dc556e57595bbc31" providerId="LiveId" clId="{0F0E333D-AA71-4E21-B45C-9E978CF44C10}" dt="2023-11-29T05:26:55.252" v="741" actId="20577"/>
        <pc:sldMkLst>
          <pc:docMk/>
          <pc:sldMk cId="0" sldId="263"/>
        </pc:sldMkLst>
        <pc:spChg chg="mod">
          <ac:chgData name="Анастасия Абрамова" userId="dc556e57595bbc31" providerId="LiveId" clId="{0F0E333D-AA71-4E21-B45C-9E978CF44C10}" dt="2023-11-29T05:26:55.252" v="741" actId="20577"/>
          <ac:spMkLst>
            <pc:docMk/>
            <pc:sldMk cId="0" sldId="263"/>
            <ac:spMk id="14" creationId="{00000000-0000-0000-0000-000000000000}"/>
          </ac:spMkLst>
        </pc:spChg>
      </pc:sldChg>
      <pc:sldChg chg="modSp mod">
        <pc:chgData name="Анастасия Абрамова" userId="dc556e57595bbc31" providerId="LiveId" clId="{0F0E333D-AA71-4E21-B45C-9E978CF44C10}" dt="2023-11-26T10:23:38.918" v="26" actId="207"/>
        <pc:sldMkLst>
          <pc:docMk/>
          <pc:sldMk cId="0" sldId="271"/>
        </pc:sldMkLst>
        <pc:spChg chg="mod">
          <ac:chgData name="Анастасия Абрамова" userId="dc556e57595bbc31" providerId="LiveId" clId="{0F0E333D-AA71-4E21-B45C-9E978CF44C10}" dt="2023-11-26T10:23:38.918" v="26" actId="207"/>
          <ac:spMkLst>
            <pc:docMk/>
            <pc:sldMk cId="0" sldId="271"/>
            <ac:spMk id="362" creationId="{00000000-0000-0000-0000-000000000000}"/>
          </ac:spMkLst>
        </pc:spChg>
      </pc:sldChg>
      <pc:sldChg chg="modSp mod">
        <pc:chgData name="Анастасия Абрамова" userId="dc556e57595bbc31" providerId="LiveId" clId="{0F0E333D-AA71-4E21-B45C-9E978CF44C10}" dt="2023-11-26T13:52:44.877" v="55" actId="20577"/>
        <pc:sldMkLst>
          <pc:docMk/>
          <pc:sldMk cId="2256868870" sldId="323"/>
        </pc:sldMkLst>
        <pc:spChg chg="mod">
          <ac:chgData name="Анастасия Абрамова" userId="dc556e57595bbc31" providerId="LiveId" clId="{0F0E333D-AA71-4E21-B45C-9E978CF44C10}" dt="2023-11-26T13:52:44.877" v="55" actId="20577"/>
          <ac:spMkLst>
            <pc:docMk/>
            <pc:sldMk cId="2256868870" sldId="323"/>
            <ac:spMk id="3" creationId="{C7958526-3470-F80F-BD27-F700F4773E16}"/>
          </ac:spMkLst>
        </pc:spChg>
        <pc:spChg chg="mod">
          <ac:chgData name="Анастасия Абрамова" userId="dc556e57595bbc31" providerId="LiveId" clId="{0F0E333D-AA71-4E21-B45C-9E978CF44C10}" dt="2023-11-26T13:52:28.943" v="27" actId="1076"/>
          <ac:spMkLst>
            <pc:docMk/>
            <pc:sldMk cId="2256868870" sldId="323"/>
            <ac:spMk id="9" creationId="{515364BE-F6DA-2843-A7EF-F9EDF64F5C32}"/>
          </ac:spMkLst>
        </pc:spChg>
        <pc:spChg chg="mod">
          <ac:chgData name="Анастасия Абрамова" userId="dc556e57595bbc31" providerId="LiveId" clId="{0F0E333D-AA71-4E21-B45C-9E978CF44C10}" dt="2023-11-26T13:52:32.951" v="28" actId="20577"/>
          <ac:spMkLst>
            <pc:docMk/>
            <pc:sldMk cId="2256868870" sldId="323"/>
            <ac:spMk id="15" creationId="{00000000-0000-0000-0000-000000000000}"/>
          </ac:spMkLst>
        </pc:spChg>
      </pc:sldChg>
      <pc:sldChg chg="modSp mod ord">
        <pc:chgData name="Анастасия Абрамова" userId="dc556e57595bbc31" providerId="LiveId" clId="{0F0E333D-AA71-4E21-B45C-9E978CF44C10}" dt="2023-11-29T05:13:26.364" v="383" actId="20577"/>
        <pc:sldMkLst>
          <pc:docMk/>
          <pc:sldMk cId="3924301706" sldId="353"/>
        </pc:sldMkLst>
        <pc:spChg chg="mod">
          <ac:chgData name="Анастасия Абрамова" userId="dc556e57595bbc31" providerId="LiveId" clId="{0F0E333D-AA71-4E21-B45C-9E978CF44C10}" dt="2023-11-29T05:13:26.364" v="383" actId="20577"/>
          <ac:spMkLst>
            <pc:docMk/>
            <pc:sldMk cId="3924301706" sldId="353"/>
            <ac:spMk id="13" creationId="{00000000-0000-0000-0000-000000000000}"/>
          </ac:spMkLst>
        </pc:spChg>
      </pc:sldChg>
      <pc:sldChg chg="modSp mod ord">
        <pc:chgData name="Анастасия Абрамова" userId="dc556e57595bbc31" providerId="LiveId" clId="{0F0E333D-AA71-4E21-B45C-9E978CF44C10}" dt="2023-11-29T05:26:19.064" v="740" actId="20577"/>
        <pc:sldMkLst>
          <pc:docMk/>
          <pc:sldMk cId="3500716894" sldId="354"/>
        </pc:sldMkLst>
        <pc:spChg chg="mod">
          <ac:chgData name="Анастасия Абрамова" userId="dc556e57595bbc31" providerId="LiveId" clId="{0F0E333D-AA71-4E21-B45C-9E978CF44C10}" dt="2023-11-29T05:26:19.064" v="740" actId="20577"/>
          <ac:spMkLst>
            <pc:docMk/>
            <pc:sldMk cId="3500716894" sldId="354"/>
            <ac:spMk id="3" creationId="{7272DDBA-3721-0AD0-A490-4A9DCE219A21}"/>
          </ac:spMkLst>
        </pc:spChg>
      </pc:sldChg>
      <pc:sldChg chg="modSp mod">
        <pc:chgData name="Анастасия Абрамова" userId="dc556e57595bbc31" providerId="LiveId" clId="{0F0E333D-AA71-4E21-B45C-9E978CF44C10}" dt="2023-11-29T05:28:43.971" v="764" actId="20577"/>
        <pc:sldMkLst>
          <pc:docMk/>
          <pc:sldMk cId="1678553955" sldId="356"/>
        </pc:sldMkLst>
        <pc:graphicFrameChg chg="modGraphic">
          <ac:chgData name="Анастасия Абрамова" userId="dc556e57595bbc31" providerId="LiveId" clId="{0F0E333D-AA71-4E21-B45C-9E978CF44C10}" dt="2023-11-29T05:28:43.971" v="764" actId="20577"/>
          <ac:graphicFrameMkLst>
            <pc:docMk/>
            <pc:sldMk cId="1678553955" sldId="356"/>
            <ac:graphicFrameMk id="5" creationId="{4A8DB175-0F0A-5E97-8A24-EDAFFCD5978D}"/>
          </ac:graphicFrameMkLst>
        </pc:graphicFrameChg>
      </pc:sldChg>
      <pc:sldChg chg="modSp mod">
        <pc:chgData name="Анастасия Абрамова" userId="dc556e57595bbc31" providerId="LiveId" clId="{0F0E333D-AA71-4E21-B45C-9E978CF44C10}" dt="2023-11-29T05:33:36.984" v="888" actId="20577"/>
        <pc:sldMkLst>
          <pc:docMk/>
          <pc:sldMk cId="2622733685" sldId="358"/>
        </pc:sldMkLst>
        <pc:spChg chg="mod">
          <ac:chgData name="Анастасия Абрамова" userId="dc556e57595bbc31" providerId="LiveId" clId="{0F0E333D-AA71-4E21-B45C-9E978CF44C10}" dt="2023-11-29T05:29:15.378" v="768" actId="20577"/>
          <ac:spMkLst>
            <pc:docMk/>
            <pc:sldMk cId="2622733685" sldId="358"/>
            <ac:spMk id="7" creationId="{C3E7F534-347C-546A-CE29-923678B20C6E}"/>
          </ac:spMkLst>
        </pc:spChg>
        <pc:spChg chg="mod">
          <ac:chgData name="Анастасия Абрамова" userId="dc556e57595bbc31" providerId="LiveId" clId="{0F0E333D-AA71-4E21-B45C-9E978CF44C10}" dt="2023-11-29T05:30:18.387" v="776" actId="20577"/>
          <ac:spMkLst>
            <pc:docMk/>
            <pc:sldMk cId="2622733685" sldId="358"/>
            <ac:spMk id="9" creationId="{15F72E0F-611C-B45E-F10C-8A493B7B0B66}"/>
          </ac:spMkLst>
        </pc:spChg>
        <pc:spChg chg="mod">
          <ac:chgData name="Анастасия Абрамова" userId="dc556e57595bbc31" providerId="LiveId" clId="{0F0E333D-AA71-4E21-B45C-9E978CF44C10}" dt="2023-11-29T05:30:54.781" v="782" actId="20577"/>
          <ac:spMkLst>
            <pc:docMk/>
            <pc:sldMk cId="2622733685" sldId="358"/>
            <ac:spMk id="12" creationId="{E3BECF82-7D62-0653-78F0-DE343F414225}"/>
          </ac:spMkLst>
        </pc:spChg>
        <pc:spChg chg="mod">
          <ac:chgData name="Анастасия Абрамова" userId="dc556e57595bbc31" providerId="LiveId" clId="{0F0E333D-AA71-4E21-B45C-9E978CF44C10}" dt="2023-11-29T05:33:05.217" v="873" actId="20577"/>
          <ac:spMkLst>
            <pc:docMk/>
            <pc:sldMk cId="2622733685" sldId="358"/>
            <ac:spMk id="14" creationId="{213B4018-B77E-A8B2-CCF6-90BE14D91CB9}"/>
          </ac:spMkLst>
        </pc:spChg>
        <pc:spChg chg="mod">
          <ac:chgData name="Анастасия Абрамова" userId="dc556e57595bbc31" providerId="LiveId" clId="{0F0E333D-AA71-4E21-B45C-9E978CF44C10}" dt="2023-11-29T05:31:39.034" v="784" actId="20577"/>
          <ac:spMkLst>
            <pc:docMk/>
            <pc:sldMk cId="2622733685" sldId="358"/>
            <ac:spMk id="17" creationId="{F7A9306E-D2E3-E2B7-407F-87F122588D71}"/>
          </ac:spMkLst>
        </pc:spChg>
        <pc:spChg chg="mod">
          <ac:chgData name="Анастасия Абрамова" userId="dc556e57595bbc31" providerId="LiveId" clId="{0F0E333D-AA71-4E21-B45C-9E978CF44C10}" dt="2023-11-29T05:32:45.172" v="855" actId="20577"/>
          <ac:spMkLst>
            <pc:docMk/>
            <pc:sldMk cId="2622733685" sldId="358"/>
            <ac:spMk id="19" creationId="{9BE086EC-1BB4-496C-C6E9-082E1910EB4A}"/>
          </ac:spMkLst>
        </pc:spChg>
        <pc:spChg chg="mod">
          <ac:chgData name="Анастасия Абрамова" userId="dc556e57595bbc31" providerId="LiveId" clId="{0F0E333D-AA71-4E21-B45C-9E978CF44C10}" dt="2023-11-29T05:33:23.056" v="874" actId="20577"/>
          <ac:spMkLst>
            <pc:docMk/>
            <pc:sldMk cId="2622733685" sldId="358"/>
            <ac:spMk id="22" creationId="{B1D36661-CED6-D9F0-1F64-805ED4CA057A}"/>
          </ac:spMkLst>
        </pc:spChg>
        <pc:spChg chg="mod">
          <ac:chgData name="Анастасия Абрамова" userId="dc556e57595bbc31" providerId="LiveId" clId="{0F0E333D-AA71-4E21-B45C-9E978CF44C10}" dt="2023-11-29T05:32:06.712" v="822" actId="20577"/>
          <ac:spMkLst>
            <pc:docMk/>
            <pc:sldMk cId="2622733685" sldId="358"/>
            <ac:spMk id="23" creationId="{4F73B7F6-E560-6998-5140-F62459EFA60F}"/>
          </ac:spMkLst>
        </pc:spChg>
        <pc:spChg chg="mod">
          <ac:chgData name="Анастасия Абрамова" userId="dc556e57595bbc31" providerId="LiveId" clId="{0F0E333D-AA71-4E21-B45C-9E978CF44C10}" dt="2023-11-29T05:32:21.522" v="834" actId="20577"/>
          <ac:spMkLst>
            <pc:docMk/>
            <pc:sldMk cId="2622733685" sldId="358"/>
            <ac:spMk id="24" creationId="{F87662C6-F8F1-CDCC-CE24-CFAD50E6325B}"/>
          </ac:spMkLst>
        </pc:spChg>
        <pc:spChg chg="mod">
          <ac:chgData name="Анастасия Абрамова" userId="dc556e57595bbc31" providerId="LiveId" clId="{0F0E333D-AA71-4E21-B45C-9E978CF44C10}" dt="2023-11-29T05:33:36.984" v="888" actId="20577"/>
          <ac:spMkLst>
            <pc:docMk/>
            <pc:sldMk cId="2622733685" sldId="358"/>
            <ac:spMk id="27" creationId="{49D9F780-A5CD-F4AD-FECF-141139271B25}"/>
          </ac:spMkLst>
        </pc:spChg>
      </pc:sldChg>
      <pc:sldChg chg="modSp mod">
        <pc:chgData name="Анастасия Абрамова" userId="dc556e57595bbc31" providerId="LiveId" clId="{0F0E333D-AA71-4E21-B45C-9E978CF44C10}" dt="2023-11-26T14:02:44.392" v="113" actId="20577"/>
        <pc:sldMkLst>
          <pc:docMk/>
          <pc:sldMk cId="3466802913" sldId="359"/>
        </pc:sldMkLst>
        <pc:spChg chg="mod">
          <ac:chgData name="Анастасия Абрамова" userId="dc556e57595bbc31" providerId="LiveId" clId="{0F0E333D-AA71-4E21-B45C-9E978CF44C10}" dt="2023-11-26T14:02:44.392" v="113" actId="20577"/>
          <ac:spMkLst>
            <pc:docMk/>
            <pc:sldMk cId="3466802913" sldId="359"/>
            <ac:spMk id="16" creationId="{8735AB0A-1154-7FFB-A55A-15E361080EFB}"/>
          </ac:spMkLst>
        </pc:spChg>
        <pc:graphicFrameChg chg="mod modGraphic">
          <ac:chgData name="Анастасия Абрамова" userId="dc556e57595bbc31" providerId="LiveId" clId="{0F0E333D-AA71-4E21-B45C-9E978CF44C10}" dt="2023-11-26T14:01:58.334" v="109" actId="20577"/>
          <ac:graphicFrameMkLst>
            <pc:docMk/>
            <pc:sldMk cId="3466802913" sldId="359"/>
            <ac:graphicFrameMk id="31" creationId="{B8E924C8-8B23-48CD-D5EF-3C867E8D8BDE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00EAD3-DB29-4768-A1DC-17DB67902A5C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6A9A49-7675-4467-B726-DCD4D9937ADC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Родители</a:t>
          </a:r>
        </a:p>
      </dgm:t>
    </dgm:pt>
    <dgm:pt modelId="{72204F1A-7354-4641-8718-DB26611A92AD}" type="parTrans" cxnId="{D587EE5F-4AF2-4531-9B0D-E1EC6D5A7C42}">
      <dgm:prSet/>
      <dgm:spPr/>
      <dgm:t>
        <a:bodyPr/>
        <a:lstStyle/>
        <a:p>
          <a:endParaRPr lang="ru-RU"/>
        </a:p>
      </dgm:t>
    </dgm:pt>
    <dgm:pt modelId="{A7413C81-F522-499C-93FA-A86FB7C12F3E}" type="sibTrans" cxnId="{D587EE5F-4AF2-4531-9B0D-E1EC6D5A7C42}">
      <dgm:prSet/>
      <dgm:spPr/>
      <dgm:t>
        <a:bodyPr/>
        <a:lstStyle/>
        <a:p>
          <a:endParaRPr lang="ru-RU"/>
        </a:p>
      </dgm:t>
    </dgm:pt>
    <dgm:pt modelId="{022985BB-3824-4EA0-A9CC-4A060A18164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kumimoji="0" lang="ru-RU" sz="1400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Определение траектории подготовки </a:t>
          </a:r>
          <a:r>
            <a:rPr kumimoji="0" lang="ru-RU" sz="14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ребенка;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F8414B-4177-415B-8974-F7D6F39A9DE7}" type="parTrans" cxnId="{B31D5465-4A57-4515-8CAA-E8BC45338C3F}">
      <dgm:prSet/>
      <dgm:spPr/>
      <dgm:t>
        <a:bodyPr/>
        <a:lstStyle/>
        <a:p>
          <a:endParaRPr lang="ru-RU"/>
        </a:p>
      </dgm:t>
    </dgm:pt>
    <dgm:pt modelId="{D9B33420-6DF2-4ED7-A55F-7443F60ECC1A}" type="sibTrans" cxnId="{B31D5465-4A57-4515-8CAA-E8BC45338C3F}">
      <dgm:prSet/>
      <dgm:spPr/>
      <dgm:t>
        <a:bodyPr/>
        <a:lstStyle/>
        <a:p>
          <a:endParaRPr lang="ru-RU"/>
        </a:p>
      </dgm:t>
    </dgm:pt>
    <dgm:pt modelId="{19D2B336-2EDF-4A7A-BF11-E8E48C886940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/>
            <a:t>Преподаватели -студенты</a:t>
          </a:r>
        </a:p>
      </dgm:t>
    </dgm:pt>
    <dgm:pt modelId="{3D3B93E0-C6FE-4A52-81EE-54154AFA6D0D}" type="parTrans" cxnId="{BB527833-D7E9-4B7E-BC14-0A2776B570BE}">
      <dgm:prSet/>
      <dgm:spPr/>
      <dgm:t>
        <a:bodyPr/>
        <a:lstStyle/>
        <a:p>
          <a:endParaRPr lang="ru-RU"/>
        </a:p>
      </dgm:t>
    </dgm:pt>
    <dgm:pt modelId="{A7117BDC-C2DA-4EDB-8A1B-EC5D4A3774A2}" type="sibTrans" cxnId="{BB527833-D7E9-4B7E-BC14-0A2776B570BE}">
      <dgm:prSet/>
      <dgm:spPr/>
      <dgm:t>
        <a:bodyPr/>
        <a:lstStyle/>
        <a:p>
          <a:endParaRPr lang="ru-RU"/>
        </a:p>
      </dgm:t>
    </dgm:pt>
    <dgm:pt modelId="{19D5B7E2-222E-4D3C-9A11-26F8E2AB2D3F}">
      <dgm:prSet phldrT="[Текст]" custT="1"/>
      <dgm:spPr/>
      <dgm:t>
        <a:bodyPr/>
        <a:lstStyle/>
        <a:p>
          <a:pPr>
            <a:buClrTx/>
            <a:buSzTx/>
            <a:buFont typeface="Wingdings" panose="05000000000000000000" pitchFamily="2" charset="2"/>
            <a:buChar char="ü"/>
          </a:pPr>
          <a:r>
            <a:rPr kumimoji="0" lang="ru-RU" sz="1400" b="0" i="0" u="none" strike="noStrike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Приобретение навыков коммуникации;</a:t>
          </a:r>
          <a:endParaRPr lang="ru-RU" sz="1400" dirty="0"/>
        </a:p>
      </dgm:t>
    </dgm:pt>
    <dgm:pt modelId="{5FE904BB-8542-4EA0-B180-3AF836FB369B}" type="parTrans" cxnId="{F0627649-B57C-48FC-975D-DD6674D16D8E}">
      <dgm:prSet/>
      <dgm:spPr/>
      <dgm:t>
        <a:bodyPr/>
        <a:lstStyle/>
        <a:p>
          <a:endParaRPr lang="ru-RU"/>
        </a:p>
      </dgm:t>
    </dgm:pt>
    <dgm:pt modelId="{2B8B9E7C-9429-49FC-B11B-2728F1297F02}" type="sibTrans" cxnId="{F0627649-B57C-48FC-975D-DD6674D16D8E}">
      <dgm:prSet/>
      <dgm:spPr/>
      <dgm:t>
        <a:bodyPr/>
        <a:lstStyle/>
        <a:p>
          <a:endParaRPr lang="ru-RU"/>
        </a:p>
      </dgm:t>
    </dgm:pt>
    <dgm:pt modelId="{A4E01004-2528-49D3-A69D-527B2EE66938}">
      <dgm:prSet phldrT="[Текст]"/>
      <dgm:spPr>
        <a:solidFill>
          <a:srgbClr val="9F00FF"/>
        </a:solidFill>
      </dgm:spPr>
      <dgm:t>
        <a:bodyPr/>
        <a:lstStyle/>
        <a:p>
          <a:r>
            <a:rPr lang="ru-RU" dirty="0"/>
            <a:t>Школьники</a:t>
          </a:r>
        </a:p>
      </dgm:t>
    </dgm:pt>
    <dgm:pt modelId="{35EAA6D2-487F-44BE-B38B-F1C8A8E125B3}" type="parTrans" cxnId="{766A8BC8-118A-4978-81EA-2FC7F6EB12A1}">
      <dgm:prSet/>
      <dgm:spPr/>
      <dgm:t>
        <a:bodyPr/>
        <a:lstStyle/>
        <a:p>
          <a:endParaRPr lang="ru-RU"/>
        </a:p>
      </dgm:t>
    </dgm:pt>
    <dgm:pt modelId="{C30C84FC-E993-4C40-8CAF-17D7E11FFCC0}" type="sibTrans" cxnId="{766A8BC8-118A-4978-81EA-2FC7F6EB12A1}">
      <dgm:prSet/>
      <dgm:spPr/>
      <dgm:t>
        <a:bodyPr/>
        <a:lstStyle/>
        <a:p>
          <a:endParaRPr lang="ru-RU"/>
        </a:p>
      </dgm:t>
    </dgm:pt>
    <dgm:pt modelId="{A3304FE2-71F2-49CD-8EFA-F90CF226C9BA}">
      <dgm:prSet phldrT="[Текст]" custT="1"/>
      <dgm:spPr/>
      <dgm:t>
        <a:bodyPr/>
        <a:lstStyle/>
        <a:p>
          <a:pPr algn="r">
            <a:buFont typeface="Wingdings" pitchFamily="2" charset="2"/>
            <a:buChar char="ü"/>
          </a:pP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Закрепление наставника, который поможет найти ребенку приобрести стимул для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учебы; </a:t>
          </a:r>
          <a:endParaRPr lang="ru-RU" sz="1400" dirty="0">
            <a:solidFill>
              <a:schemeClr val="tx1"/>
            </a:solidFill>
          </a:endParaRPr>
        </a:p>
      </dgm:t>
    </dgm:pt>
    <dgm:pt modelId="{C8541A64-97FA-4B23-8A6E-9F2F1D3764CE}" type="parTrans" cxnId="{C4674822-5C40-4760-9025-F1E19DFA2DB3}">
      <dgm:prSet/>
      <dgm:spPr/>
      <dgm:t>
        <a:bodyPr/>
        <a:lstStyle/>
        <a:p>
          <a:endParaRPr lang="ru-RU"/>
        </a:p>
      </dgm:t>
    </dgm:pt>
    <dgm:pt modelId="{69182E11-DF85-42CF-9A4B-4237CAD62675}" type="sibTrans" cxnId="{C4674822-5C40-4760-9025-F1E19DFA2DB3}">
      <dgm:prSet/>
      <dgm:spPr/>
      <dgm:t>
        <a:bodyPr/>
        <a:lstStyle/>
        <a:p>
          <a:endParaRPr lang="ru-RU"/>
        </a:p>
      </dgm:t>
    </dgm:pt>
    <dgm:pt modelId="{7109324D-FDD7-4C0A-B00B-211D0BDD4D1E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/>
            <a:t>Университет</a:t>
          </a:r>
        </a:p>
      </dgm:t>
    </dgm:pt>
    <dgm:pt modelId="{CF57DD1E-E648-47AF-BC22-C93A25D0955E}" type="parTrans" cxnId="{47001C9B-054F-4FB0-9409-EE0B8E038C7B}">
      <dgm:prSet/>
      <dgm:spPr/>
      <dgm:t>
        <a:bodyPr/>
        <a:lstStyle/>
        <a:p>
          <a:endParaRPr lang="ru-RU"/>
        </a:p>
      </dgm:t>
    </dgm:pt>
    <dgm:pt modelId="{72C02C71-B9FB-4028-BC8E-423EF258D18B}" type="sibTrans" cxnId="{47001C9B-054F-4FB0-9409-EE0B8E038C7B}">
      <dgm:prSet/>
      <dgm:spPr/>
      <dgm:t>
        <a:bodyPr/>
        <a:lstStyle/>
        <a:p>
          <a:endParaRPr lang="ru-RU"/>
        </a:p>
      </dgm:t>
    </dgm:pt>
    <dgm:pt modelId="{6F3A5172-12E2-42C9-8047-A5BD4A9067B7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ClrTx/>
            <a:buSzTx/>
            <a:buFont typeface="Wingdings" panose="05000000000000000000" pitchFamily="2" charset="2"/>
            <a:buChar char="ü"/>
          </a:pPr>
          <a:r>
            <a:rPr kumimoji="0" lang="ru-RU" sz="1400" b="0" i="0" u="none" strike="noStrike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Привлечение в </a:t>
          </a:r>
          <a:r>
            <a:rPr kumimoji="0" lang="ru-RU" sz="1400" b="0" i="0" u="none" strike="noStrike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университет новых абитуриентов из других регионов;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BB1678-6EEA-44A5-A85C-503DDF209DCA}" type="parTrans" cxnId="{2696640E-6056-4ED3-9E0F-18F7396254C3}">
      <dgm:prSet/>
      <dgm:spPr/>
      <dgm:t>
        <a:bodyPr/>
        <a:lstStyle/>
        <a:p>
          <a:endParaRPr lang="ru-RU"/>
        </a:p>
      </dgm:t>
    </dgm:pt>
    <dgm:pt modelId="{DE53F01C-CCEC-40CB-A432-D88D33134CD4}" type="sibTrans" cxnId="{2696640E-6056-4ED3-9E0F-18F7396254C3}">
      <dgm:prSet/>
      <dgm:spPr/>
      <dgm:t>
        <a:bodyPr/>
        <a:lstStyle/>
        <a:p>
          <a:endParaRPr lang="ru-RU"/>
        </a:p>
      </dgm:t>
    </dgm:pt>
    <dgm:pt modelId="{51DBD66D-B3CE-4582-A380-3204945D2FA9}">
      <dgm:prSet/>
      <dgm:spPr/>
      <dgm:t>
        <a:bodyPr/>
        <a:lstStyle/>
        <a:p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  <a:sym typeface="Helvetica"/>
          </a:endParaRPr>
        </a:p>
      </dgm:t>
    </dgm:pt>
    <dgm:pt modelId="{B3408503-276F-4892-9EA4-45AAFEE545EF}" type="parTrans" cxnId="{5497D50E-599B-413E-B122-A1E9634C2E6E}">
      <dgm:prSet/>
      <dgm:spPr/>
      <dgm:t>
        <a:bodyPr/>
        <a:lstStyle/>
        <a:p>
          <a:endParaRPr lang="ru-RU"/>
        </a:p>
      </dgm:t>
    </dgm:pt>
    <dgm:pt modelId="{6346330F-3B32-4197-997C-88826A2FFAB3}" type="sibTrans" cxnId="{5497D50E-599B-413E-B122-A1E9634C2E6E}">
      <dgm:prSet/>
      <dgm:spPr/>
      <dgm:t>
        <a:bodyPr/>
        <a:lstStyle/>
        <a:p>
          <a:endParaRPr lang="ru-RU"/>
        </a:p>
      </dgm:t>
    </dgm:pt>
    <dgm:pt modelId="{AFAE443D-2B01-41D1-85C4-2D1D63B4757A}">
      <dgm:prSet phldrT="[Текст]" custT="1"/>
      <dgm:spPr/>
      <dgm:t>
        <a:bodyPr/>
        <a:lstStyle/>
        <a:p>
          <a:pPr>
            <a:buClrTx/>
            <a:buSzTx/>
            <a:buFont typeface="Wingdings" panose="05000000000000000000" pitchFamily="2" charset="2"/>
            <a:buChar char="ü"/>
          </a:pPr>
          <a:r>
            <a:rPr lang="ru-RU" sz="1400" noProof="0" dirty="0"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 Получение опыта для будущей профессии;</a:t>
          </a:r>
          <a:endParaRPr lang="ru-RU" sz="1400" dirty="0"/>
        </a:p>
      </dgm:t>
    </dgm:pt>
    <dgm:pt modelId="{B46ACD1A-520F-49EB-A245-8DAD90FE9AD9}" type="parTrans" cxnId="{8652541F-AC77-4EB7-BA6F-DA957AD5D559}">
      <dgm:prSet/>
      <dgm:spPr/>
      <dgm:t>
        <a:bodyPr/>
        <a:lstStyle/>
        <a:p>
          <a:endParaRPr lang="ru-RU"/>
        </a:p>
      </dgm:t>
    </dgm:pt>
    <dgm:pt modelId="{18C06FFB-EC84-4B7F-8E96-EA4F07F38562}" type="sibTrans" cxnId="{8652541F-AC77-4EB7-BA6F-DA957AD5D559}">
      <dgm:prSet/>
      <dgm:spPr/>
      <dgm:t>
        <a:bodyPr/>
        <a:lstStyle/>
        <a:p>
          <a:endParaRPr lang="ru-RU"/>
        </a:p>
      </dgm:t>
    </dgm:pt>
    <dgm:pt modelId="{8933A12B-7CC7-4C96-8413-DD650C3C0468}">
      <dgm:prSet phldrT="[Текст]" custT="1"/>
      <dgm:spPr/>
      <dgm:t>
        <a:bodyPr/>
        <a:lstStyle/>
        <a:p>
          <a:pPr>
            <a:buClrTx/>
            <a:buSzTx/>
            <a:buFont typeface="Wingdings" panose="05000000000000000000" pitchFamily="2" charset="2"/>
            <a:buChar char="ü"/>
          </a:pPr>
          <a:r>
            <a:rPr lang="ru-RU" sz="1400" noProof="0" dirty="0"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Дополнительный доход.</a:t>
          </a:r>
          <a:endParaRPr lang="ru-RU" sz="1400" dirty="0"/>
        </a:p>
      </dgm:t>
    </dgm:pt>
    <dgm:pt modelId="{3E1805A6-0C16-4843-B5F1-5052E7B7B738}" type="parTrans" cxnId="{68469F11-42FD-4A07-8438-5D2E886B4F93}">
      <dgm:prSet/>
      <dgm:spPr/>
      <dgm:t>
        <a:bodyPr/>
        <a:lstStyle/>
        <a:p>
          <a:endParaRPr lang="ru-RU"/>
        </a:p>
      </dgm:t>
    </dgm:pt>
    <dgm:pt modelId="{834FB39B-1167-412C-842E-C2830B35CCF6}" type="sibTrans" cxnId="{68469F11-42FD-4A07-8438-5D2E886B4F93}">
      <dgm:prSet/>
      <dgm:spPr/>
      <dgm:t>
        <a:bodyPr/>
        <a:lstStyle/>
        <a:p>
          <a:endParaRPr lang="ru-RU"/>
        </a:p>
      </dgm:t>
    </dgm:pt>
    <dgm:pt modelId="{657C98D1-3AB0-43AB-BDB9-AA3AA3399AEF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kumimoji="0" lang="ru-RU" sz="1400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Индивидуальный план развития в сфере подготовки к  </a:t>
          </a:r>
          <a:r>
            <a:rPr kumimoji="0" lang="ru-RU" sz="14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олимпиадам;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4A7CA3-744E-4B92-A70C-0B84D214BC03}" type="parTrans" cxnId="{C0AFD989-0551-47CB-A2D0-039EE6D5B369}">
      <dgm:prSet/>
      <dgm:spPr/>
      <dgm:t>
        <a:bodyPr/>
        <a:lstStyle/>
        <a:p>
          <a:endParaRPr lang="ru-RU"/>
        </a:p>
      </dgm:t>
    </dgm:pt>
    <dgm:pt modelId="{8C864064-2962-4DD7-9DF0-E6D24F3388E7}" type="sibTrans" cxnId="{C0AFD989-0551-47CB-A2D0-039EE6D5B369}">
      <dgm:prSet/>
      <dgm:spPr/>
      <dgm:t>
        <a:bodyPr/>
        <a:lstStyle/>
        <a:p>
          <a:endParaRPr lang="ru-RU"/>
        </a:p>
      </dgm:t>
    </dgm:pt>
    <dgm:pt modelId="{D84B98F1-B546-4A0A-91AE-0DC09579354B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и экономия семейного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бюджета.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34C4DC-7D15-4C38-942E-52DAA5919329}" type="parTrans" cxnId="{0CA08AFA-AE02-4116-AB85-53A3F331201A}">
      <dgm:prSet/>
      <dgm:spPr/>
      <dgm:t>
        <a:bodyPr/>
        <a:lstStyle/>
        <a:p>
          <a:endParaRPr lang="ru-RU"/>
        </a:p>
      </dgm:t>
    </dgm:pt>
    <dgm:pt modelId="{93C6C2D0-4331-4BFC-90C3-C96D30A239DC}" type="sibTrans" cxnId="{0CA08AFA-AE02-4116-AB85-53A3F331201A}">
      <dgm:prSet/>
      <dgm:spPr/>
      <dgm:t>
        <a:bodyPr/>
        <a:lstStyle/>
        <a:p>
          <a:endParaRPr lang="ru-RU"/>
        </a:p>
      </dgm:t>
    </dgm:pt>
    <dgm:pt modelId="{0B68E69C-CFAA-4050-B6CA-534B4880CCB8}">
      <dgm:prSet phldrT="[Текст]" custT="1"/>
      <dgm:spPr/>
      <dgm:t>
        <a:bodyPr/>
        <a:lstStyle/>
        <a:p>
          <a:pPr marL="0" indent="0">
            <a:lnSpc>
              <a:spcPct val="90000"/>
            </a:lnSpc>
            <a:spcAft>
              <a:spcPts val="0"/>
            </a:spcAft>
            <a:buClrTx/>
            <a:buSzTx/>
            <a:buFont typeface="Wingdings" panose="05000000000000000000" pitchFamily="2" charset="2"/>
            <a:buChar char="ü"/>
          </a:pPr>
          <a:r>
            <a:rPr kumimoji="0" lang="ru-RU" sz="1400" b="0" i="0" u="none" strike="noStrike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 </a:t>
          </a:r>
          <a:r>
            <a:rPr kumimoji="0" lang="ru-RU" sz="1400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Разработка</a:t>
          </a:r>
          <a:r>
            <a:rPr kumimoji="0" lang="ru-RU" sz="1400" b="0" i="0" u="none" strike="noStrike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 </a:t>
          </a:r>
          <a:r>
            <a:rPr kumimoji="0" lang="ru-RU" sz="1400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новых методов и практик для преподавания у </a:t>
          </a:r>
          <a:r>
            <a:rPr kumimoji="0" lang="ru-RU" sz="14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школьников;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3763C1-FA69-4308-83E3-8A9E9650949D}" type="parTrans" cxnId="{9A9BDCCD-DA29-4A5E-9635-4D7E77E65B56}">
      <dgm:prSet/>
      <dgm:spPr/>
      <dgm:t>
        <a:bodyPr/>
        <a:lstStyle/>
        <a:p>
          <a:endParaRPr lang="ru-RU"/>
        </a:p>
      </dgm:t>
    </dgm:pt>
    <dgm:pt modelId="{F20C8A56-BA04-4932-BF14-358271CFF0D5}" type="sibTrans" cxnId="{9A9BDCCD-DA29-4A5E-9635-4D7E77E65B56}">
      <dgm:prSet/>
      <dgm:spPr/>
      <dgm:t>
        <a:bodyPr/>
        <a:lstStyle/>
        <a:p>
          <a:endParaRPr lang="ru-RU"/>
        </a:p>
      </dgm:t>
    </dgm:pt>
    <dgm:pt modelId="{87B8DB77-C29C-4B14-B033-5328A9E4E8F0}">
      <dgm:prSet phldrT="[Текст]"/>
      <dgm:spPr/>
      <dgm:t>
        <a:bodyPr/>
        <a:lstStyle/>
        <a:p>
          <a:pPr marL="57150" indent="0">
            <a:lnSpc>
              <a:spcPct val="90000"/>
            </a:lnSpc>
            <a:spcAft>
              <a:spcPct val="15000"/>
            </a:spcAft>
            <a:buClrTx/>
            <a:buSzTx/>
            <a:buFont typeface="Wingdings" panose="05000000000000000000" pitchFamily="2" charset="2"/>
            <a:buNone/>
          </a:pPr>
          <a:endParaRPr lang="ru-RU" sz="900" dirty="0">
            <a:solidFill>
              <a:schemeClr val="tx1"/>
            </a:solidFill>
          </a:endParaRPr>
        </a:p>
      </dgm:t>
    </dgm:pt>
    <dgm:pt modelId="{F064C8C5-24DA-4BF2-8822-8D89EF43EFD8}" type="parTrans" cxnId="{5D316F8F-D181-4FC8-9280-E8471B756A58}">
      <dgm:prSet/>
      <dgm:spPr/>
      <dgm:t>
        <a:bodyPr/>
        <a:lstStyle/>
        <a:p>
          <a:endParaRPr lang="ru-RU"/>
        </a:p>
      </dgm:t>
    </dgm:pt>
    <dgm:pt modelId="{085A612E-C097-4668-AAB3-44CA6D2230DD}" type="sibTrans" cxnId="{5D316F8F-D181-4FC8-9280-E8471B756A58}">
      <dgm:prSet/>
      <dgm:spPr/>
      <dgm:t>
        <a:bodyPr/>
        <a:lstStyle/>
        <a:p>
          <a:endParaRPr lang="ru-RU"/>
        </a:p>
      </dgm:t>
    </dgm:pt>
    <dgm:pt modelId="{A44337B4-3041-4B83-B4F4-AD40640F5372}">
      <dgm:prSet phldrT="[Текст]" custT="1"/>
      <dgm:spPr/>
      <dgm:t>
        <a:bodyPr/>
        <a:lstStyle/>
        <a:p>
          <a:pPr marL="0" indent="0">
            <a:lnSpc>
              <a:spcPct val="90000"/>
            </a:lnSpc>
            <a:spcAft>
              <a:spcPts val="0"/>
            </a:spcAft>
            <a:buClrTx/>
            <a:buSzTx/>
            <a:buFont typeface="Wingdings" panose="05000000000000000000" pitchFamily="2" charset="2"/>
            <a:buChar char="ü"/>
          </a:pP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рейтинга университета за счет поступления абитуриентов с высокими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баллами.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89809-8561-4AA5-91A6-1B34A12402D7}" type="parTrans" cxnId="{A865AB97-C1F9-4E4F-9305-28732421266F}">
      <dgm:prSet/>
      <dgm:spPr/>
      <dgm:t>
        <a:bodyPr/>
        <a:lstStyle/>
        <a:p>
          <a:endParaRPr lang="ru-RU"/>
        </a:p>
      </dgm:t>
    </dgm:pt>
    <dgm:pt modelId="{BE7E5DA0-A43D-471D-B919-AFD5C618BCF0}" type="sibTrans" cxnId="{A865AB97-C1F9-4E4F-9305-28732421266F}">
      <dgm:prSet/>
      <dgm:spPr/>
      <dgm:t>
        <a:bodyPr/>
        <a:lstStyle/>
        <a:p>
          <a:endParaRPr lang="ru-RU"/>
        </a:p>
      </dgm:t>
    </dgm:pt>
    <dgm:pt modelId="{16747F4A-71B2-4201-B051-19B39C307AC8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ClrTx/>
            <a:buSzTx/>
            <a:buFont typeface="Wingdings" panose="05000000000000000000" pitchFamily="2" charset="2"/>
            <a:buChar char="ü"/>
          </a:pP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38C532-834A-4995-A33A-A6DF699F2C63}" type="parTrans" cxnId="{46D0B2BC-60F0-4E14-8F15-446FACCA2DAB}">
      <dgm:prSet/>
      <dgm:spPr/>
      <dgm:t>
        <a:bodyPr/>
        <a:lstStyle/>
        <a:p>
          <a:endParaRPr lang="ru-RU"/>
        </a:p>
      </dgm:t>
    </dgm:pt>
    <dgm:pt modelId="{2E760534-67D0-4092-B703-96AD9F9876ED}" type="sibTrans" cxnId="{46D0B2BC-60F0-4E14-8F15-446FACCA2DAB}">
      <dgm:prSet/>
      <dgm:spPr/>
      <dgm:t>
        <a:bodyPr/>
        <a:lstStyle/>
        <a:p>
          <a:endParaRPr lang="ru-RU"/>
        </a:p>
      </dgm:t>
    </dgm:pt>
    <dgm:pt modelId="{4AB13924-4BBB-43EE-A27C-AD5ADBC157EE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ClrTx/>
            <a:buSzTx/>
            <a:buFont typeface="Wingdings" panose="05000000000000000000" pitchFamily="2" charset="2"/>
            <a:buChar char="ü"/>
          </a:pP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BB0CCA-8B4D-4DA0-BA6F-4F80CDBAECBA}" type="parTrans" cxnId="{CCE64833-043D-4D83-A87A-B8DDDF506B33}">
      <dgm:prSet/>
      <dgm:spPr/>
      <dgm:t>
        <a:bodyPr/>
        <a:lstStyle/>
        <a:p>
          <a:endParaRPr lang="ru-RU"/>
        </a:p>
      </dgm:t>
    </dgm:pt>
    <dgm:pt modelId="{C7645ECB-2836-464A-B4E8-87A440D57D12}" type="sibTrans" cxnId="{CCE64833-043D-4D83-A87A-B8DDDF506B33}">
      <dgm:prSet/>
      <dgm:spPr/>
      <dgm:t>
        <a:bodyPr/>
        <a:lstStyle/>
        <a:p>
          <a:endParaRPr lang="ru-RU"/>
        </a:p>
      </dgm:t>
    </dgm:pt>
    <dgm:pt modelId="{8EB1F237-3551-41E3-BF66-409719C0A117}">
      <dgm:prSet phldrT="[Текст]" custT="1"/>
      <dgm:spPr/>
      <dgm:t>
        <a:bodyPr/>
        <a:lstStyle/>
        <a:p>
          <a:pPr algn="r">
            <a:buFont typeface="Wingdings" pitchFamily="2" charset="2"/>
            <a:buChar char="ü"/>
          </a:pPr>
          <a:endParaRPr lang="ru-RU" sz="1400" dirty="0">
            <a:solidFill>
              <a:schemeClr val="tx1"/>
            </a:solidFill>
          </a:endParaRPr>
        </a:p>
      </dgm:t>
    </dgm:pt>
    <dgm:pt modelId="{BFD1327C-355C-4286-AD06-01B54DC1A1D6}" type="parTrans" cxnId="{2A80F091-C17C-4929-B7ED-8ECFE65034F0}">
      <dgm:prSet/>
      <dgm:spPr/>
      <dgm:t>
        <a:bodyPr/>
        <a:lstStyle/>
        <a:p>
          <a:endParaRPr lang="ru-RU"/>
        </a:p>
      </dgm:t>
    </dgm:pt>
    <dgm:pt modelId="{80D2A162-63DA-4095-AC4D-2B15ADB449A1}" type="sibTrans" cxnId="{2A80F091-C17C-4929-B7ED-8ECFE65034F0}">
      <dgm:prSet/>
      <dgm:spPr/>
      <dgm:t>
        <a:bodyPr/>
        <a:lstStyle/>
        <a:p>
          <a:endParaRPr lang="ru-RU"/>
        </a:p>
      </dgm:t>
    </dgm:pt>
    <dgm:pt modelId="{DC43AA20-B35A-493C-921B-C7D43E3D9BEB}">
      <dgm:prSet phldrT="[Текст]" custT="1"/>
      <dgm:spPr/>
      <dgm:t>
        <a:bodyPr/>
        <a:lstStyle/>
        <a:p>
          <a:pPr algn="r">
            <a:buFont typeface="Wingdings" pitchFamily="2" charset="2"/>
            <a:buChar char="ü"/>
          </a:pP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Доступность материала на языке ребенка, что помогает ему более легче усвоить информацию.</a:t>
          </a:r>
          <a:endParaRPr lang="ru-RU" sz="1400" dirty="0">
            <a:solidFill>
              <a:schemeClr val="tx1"/>
            </a:solidFill>
          </a:endParaRPr>
        </a:p>
      </dgm:t>
    </dgm:pt>
    <dgm:pt modelId="{65433245-521F-421F-9EE3-836A0C65EF9F}" type="parTrans" cxnId="{075EFC0C-D521-4B56-88BD-6E09BE513E6D}">
      <dgm:prSet/>
      <dgm:spPr/>
      <dgm:t>
        <a:bodyPr/>
        <a:lstStyle/>
        <a:p>
          <a:endParaRPr lang="ru-RU"/>
        </a:p>
      </dgm:t>
    </dgm:pt>
    <dgm:pt modelId="{FCA77962-B272-4F5F-B310-E28DB93DB016}" type="sibTrans" cxnId="{075EFC0C-D521-4B56-88BD-6E09BE513E6D}">
      <dgm:prSet/>
      <dgm:spPr/>
      <dgm:t>
        <a:bodyPr/>
        <a:lstStyle/>
        <a:p>
          <a:endParaRPr lang="ru-RU"/>
        </a:p>
      </dgm:t>
    </dgm:pt>
    <dgm:pt modelId="{70171203-4C4F-4DEC-B37D-EAD4C8DF6C52}" type="pres">
      <dgm:prSet presAssocID="{D800EAD3-DB29-4768-A1DC-17DB67902A5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273050-4719-4887-BC45-F62F3EAABD63}" type="pres">
      <dgm:prSet presAssocID="{D800EAD3-DB29-4768-A1DC-17DB67902A5C}" presName="children" presStyleCnt="0"/>
      <dgm:spPr/>
    </dgm:pt>
    <dgm:pt modelId="{18229685-FD18-417E-92D6-F67E5401DCB0}" type="pres">
      <dgm:prSet presAssocID="{D800EAD3-DB29-4768-A1DC-17DB67902A5C}" presName="child1group" presStyleCnt="0"/>
      <dgm:spPr/>
    </dgm:pt>
    <dgm:pt modelId="{AD5B3C74-28E7-4E32-BD37-9BAC2D2EAFB2}" type="pres">
      <dgm:prSet presAssocID="{D800EAD3-DB29-4768-A1DC-17DB67902A5C}" presName="child1" presStyleLbl="bgAcc1" presStyleIdx="0" presStyleCnt="4" custScaleX="171515" custScaleY="119161" custLinFactNeighborX="-19759" custLinFactNeighborY="1739"/>
      <dgm:spPr/>
      <dgm:t>
        <a:bodyPr/>
        <a:lstStyle/>
        <a:p>
          <a:endParaRPr lang="ru-RU"/>
        </a:p>
      </dgm:t>
    </dgm:pt>
    <dgm:pt modelId="{63D8574B-881B-407A-A8C3-0205CD386BFF}" type="pres">
      <dgm:prSet presAssocID="{D800EAD3-DB29-4768-A1DC-17DB67902A5C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13D1A-133D-48B9-85BC-29BDD2E89AA6}" type="pres">
      <dgm:prSet presAssocID="{D800EAD3-DB29-4768-A1DC-17DB67902A5C}" presName="child2group" presStyleCnt="0"/>
      <dgm:spPr/>
    </dgm:pt>
    <dgm:pt modelId="{0B01D571-BDA8-42A4-8C30-CB1F7BFA0005}" type="pres">
      <dgm:prSet presAssocID="{D800EAD3-DB29-4768-A1DC-17DB67902A5C}" presName="child2" presStyleLbl="bgAcc1" presStyleIdx="1" presStyleCnt="4" custScaleX="150805" custScaleY="110308" custLinFactNeighborX="25835" custLinFactNeighborY="1288"/>
      <dgm:spPr/>
      <dgm:t>
        <a:bodyPr/>
        <a:lstStyle/>
        <a:p>
          <a:endParaRPr lang="ru-RU"/>
        </a:p>
      </dgm:t>
    </dgm:pt>
    <dgm:pt modelId="{C1EAD9E5-2FFA-4649-8165-53F75CCF7B40}" type="pres">
      <dgm:prSet presAssocID="{D800EAD3-DB29-4768-A1DC-17DB67902A5C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BAD2F-3919-4B31-A88D-1F75CBE4A3C4}" type="pres">
      <dgm:prSet presAssocID="{D800EAD3-DB29-4768-A1DC-17DB67902A5C}" presName="child3group" presStyleCnt="0"/>
      <dgm:spPr/>
    </dgm:pt>
    <dgm:pt modelId="{A757A36E-F3B7-41C3-86CC-C67755E5CDB5}" type="pres">
      <dgm:prSet presAssocID="{D800EAD3-DB29-4768-A1DC-17DB67902A5C}" presName="child3" presStyleLbl="bgAcc1" presStyleIdx="2" presStyleCnt="4" custScaleX="178475" custScaleY="162830" custLinFactNeighborX="20639" custLinFactNeighborY="-15631"/>
      <dgm:spPr/>
      <dgm:t>
        <a:bodyPr/>
        <a:lstStyle/>
        <a:p>
          <a:endParaRPr lang="ru-RU"/>
        </a:p>
      </dgm:t>
    </dgm:pt>
    <dgm:pt modelId="{00AC7249-ACAF-4A66-A0FD-CB6C3A4A2256}" type="pres">
      <dgm:prSet presAssocID="{D800EAD3-DB29-4768-A1DC-17DB67902A5C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4C7CF-8470-46F3-A82F-64A744C311EC}" type="pres">
      <dgm:prSet presAssocID="{D800EAD3-DB29-4768-A1DC-17DB67902A5C}" presName="child4group" presStyleCnt="0"/>
      <dgm:spPr/>
    </dgm:pt>
    <dgm:pt modelId="{5B816992-8AE7-4682-B127-695E91C8EEA6}" type="pres">
      <dgm:prSet presAssocID="{D800EAD3-DB29-4768-A1DC-17DB67902A5C}" presName="child4" presStyleLbl="bgAcc1" presStyleIdx="3" presStyleCnt="4" custScaleX="181409" custScaleY="166888" custLinFactNeighborX="-14788" custLinFactNeighborY="-15468"/>
      <dgm:spPr/>
      <dgm:t>
        <a:bodyPr/>
        <a:lstStyle/>
        <a:p>
          <a:endParaRPr lang="ru-RU"/>
        </a:p>
      </dgm:t>
    </dgm:pt>
    <dgm:pt modelId="{CAA9322E-9AB7-4F02-81A1-21B7ECC18A23}" type="pres">
      <dgm:prSet presAssocID="{D800EAD3-DB29-4768-A1DC-17DB67902A5C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AF4DD-AE5C-4DF3-B0C1-1B9E3499C771}" type="pres">
      <dgm:prSet presAssocID="{D800EAD3-DB29-4768-A1DC-17DB67902A5C}" presName="childPlaceholder" presStyleCnt="0"/>
      <dgm:spPr/>
    </dgm:pt>
    <dgm:pt modelId="{2B7EEEB5-32F5-4E9A-972B-BF0B233BB298}" type="pres">
      <dgm:prSet presAssocID="{D800EAD3-DB29-4768-A1DC-17DB67902A5C}" presName="circle" presStyleCnt="0"/>
      <dgm:spPr/>
    </dgm:pt>
    <dgm:pt modelId="{46F939B3-37E8-49CB-8628-3EB005CE0F49}" type="pres">
      <dgm:prSet presAssocID="{D800EAD3-DB29-4768-A1DC-17DB67902A5C}" presName="quadrant1" presStyleLbl="node1" presStyleIdx="0" presStyleCnt="4" custScaleX="93177" custScaleY="1007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30FA-4935-4D99-B529-DB3D3D64CB9B}" type="pres">
      <dgm:prSet presAssocID="{D800EAD3-DB29-4768-A1DC-17DB67902A5C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A9E97-B78F-4BCC-9203-BDF38B6ED5B0}" type="pres">
      <dgm:prSet presAssocID="{D800EAD3-DB29-4768-A1DC-17DB67902A5C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1A6E08-77B9-41B6-A2E7-7067BB812152}" type="pres">
      <dgm:prSet presAssocID="{D800EAD3-DB29-4768-A1DC-17DB67902A5C}" presName="quadrant4" presStyleLbl="node1" presStyleIdx="3" presStyleCnt="4" custLinFactNeighborX="3184" custLinFactNeighborY="11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1397E7-DFC3-4F6B-B7CA-D13AB1929657}" type="pres">
      <dgm:prSet presAssocID="{D800EAD3-DB29-4768-A1DC-17DB67902A5C}" presName="quadrantPlaceholder" presStyleCnt="0"/>
      <dgm:spPr/>
    </dgm:pt>
    <dgm:pt modelId="{35919A7A-1E36-410D-8332-B2DB378B7950}" type="pres">
      <dgm:prSet presAssocID="{D800EAD3-DB29-4768-A1DC-17DB67902A5C}" presName="center1" presStyleLbl="fgShp" presStyleIdx="0" presStyleCnt="2"/>
      <dgm:spPr/>
    </dgm:pt>
    <dgm:pt modelId="{ACC441FF-2625-4F92-A7EF-3363B91BD612}" type="pres">
      <dgm:prSet presAssocID="{D800EAD3-DB29-4768-A1DC-17DB67902A5C}" presName="center2" presStyleLbl="fgShp" presStyleIdx="1" presStyleCnt="2"/>
      <dgm:spPr/>
    </dgm:pt>
  </dgm:ptLst>
  <dgm:cxnLst>
    <dgm:cxn modelId="{2A80F091-C17C-4929-B7ED-8ECFE65034F0}" srcId="{A4E01004-2528-49D3-A69D-527B2EE66938}" destId="{8EB1F237-3551-41E3-BF66-409719C0A117}" srcOrd="0" destOrd="0" parTransId="{BFD1327C-355C-4286-AD06-01B54DC1A1D6}" sibTransId="{80D2A162-63DA-4095-AC4D-2B15ADB449A1}"/>
    <dgm:cxn modelId="{809BA714-859C-4BCB-A70F-0FF5EE935BCD}" type="presOf" srcId="{19D5B7E2-222E-4D3C-9A11-26F8E2AB2D3F}" destId="{C1EAD9E5-2FFA-4649-8165-53F75CCF7B40}" srcOrd="1" destOrd="0" presId="urn:microsoft.com/office/officeart/2005/8/layout/cycle4#1"/>
    <dgm:cxn modelId="{B3056581-5182-4B8E-B9EE-366A1D700A94}" type="presOf" srcId="{8933A12B-7CC7-4C96-8413-DD650C3C0468}" destId="{C1EAD9E5-2FFA-4649-8165-53F75CCF7B40}" srcOrd="1" destOrd="2" presId="urn:microsoft.com/office/officeart/2005/8/layout/cycle4#1"/>
    <dgm:cxn modelId="{075EFC0C-D521-4B56-88BD-6E09BE513E6D}" srcId="{A4E01004-2528-49D3-A69D-527B2EE66938}" destId="{DC43AA20-B35A-493C-921B-C7D43E3D9BEB}" srcOrd="2" destOrd="0" parTransId="{65433245-521F-421F-9EE3-836A0C65EF9F}" sibTransId="{FCA77962-B272-4F5F-B310-E28DB93DB016}"/>
    <dgm:cxn modelId="{BA357C01-9F50-4354-B8A5-F1DD46C414F1}" type="presOf" srcId="{6F3A5172-12E2-42C9-8047-A5BD4A9067B7}" destId="{CAA9322E-9AB7-4F02-81A1-21B7ECC18A23}" srcOrd="1" destOrd="2" presId="urn:microsoft.com/office/officeart/2005/8/layout/cycle4#1"/>
    <dgm:cxn modelId="{BB527833-D7E9-4B7E-BC14-0A2776B570BE}" srcId="{D800EAD3-DB29-4768-A1DC-17DB67902A5C}" destId="{19D2B336-2EDF-4A7A-BF11-E8E48C886940}" srcOrd="1" destOrd="0" parTransId="{3D3B93E0-C6FE-4A52-81EE-54154AFA6D0D}" sibTransId="{A7117BDC-C2DA-4EDB-8A1B-EC5D4A3774A2}"/>
    <dgm:cxn modelId="{C57E5277-9288-4EB4-BAFB-61CEF367B838}" type="presOf" srcId="{19D2B336-2EDF-4A7A-BF11-E8E48C886940}" destId="{C94B30FA-4935-4D99-B529-DB3D3D64CB9B}" srcOrd="0" destOrd="0" presId="urn:microsoft.com/office/officeart/2005/8/layout/cycle4#1"/>
    <dgm:cxn modelId="{47001C9B-054F-4FB0-9409-EE0B8E038C7B}" srcId="{D800EAD3-DB29-4768-A1DC-17DB67902A5C}" destId="{7109324D-FDD7-4C0A-B00B-211D0BDD4D1E}" srcOrd="3" destOrd="0" parTransId="{CF57DD1E-E648-47AF-BC22-C93A25D0955E}" sibTransId="{72C02C71-B9FB-4028-BC8E-423EF258D18B}"/>
    <dgm:cxn modelId="{792CAED2-14DA-4978-9D1D-C456DA8BF338}" type="presOf" srcId="{51DBD66D-B3CE-4582-A380-3204945D2FA9}" destId="{C1EAD9E5-2FFA-4649-8165-53F75CCF7B40}" srcOrd="1" destOrd="3" presId="urn:microsoft.com/office/officeart/2005/8/layout/cycle4#1"/>
    <dgm:cxn modelId="{36EF64CA-7580-45B4-8B18-75C564BAFCA6}" type="presOf" srcId="{51DBD66D-B3CE-4582-A380-3204945D2FA9}" destId="{0B01D571-BDA8-42A4-8C30-CB1F7BFA0005}" srcOrd="0" destOrd="3" presId="urn:microsoft.com/office/officeart/2005/8/layout/cycle4#1"/>
    <dgm:cxn modelId="{A4AD6FA1-4443-47E7-93B7-4889AC159CD6}" type="presOf" srcId="{A44337B4-3041-4B83-B4F4-AD40640F5372}" destId="{CAA9322E-9AB7-4F02-81A1-21B7ECC18A23}" srcOrd="1" destOrd="4" presId="urn:microsoft.com/office/officeart/2005/8/layout/cycle4#1"/>
    <dgm:cxn modelId="{46D0B2BC-60F0-4E14-8F15-446FACCA2DAB}" srcId="{7109324D-FDD7-4C0A-B00B-211D0BDD4D1E}" destId="{16747F4A-71B2-4201-B051-19B39C307AC8}" srcOrd="0" destOrd="0" parTransId="{DF38C532-834A-4995-A33A-A6DF699F2C63}" sibTransId="{2E760534-67D0-4092-B703-96AD9F9876ED}"/>
    <dgm:cxn modelId="{9C596BC4-7D7D-4DF6-9A60-A8353D0D5E94}" type="presOf" srcId="{022985BB-3824-4EA0-A9CC-4A060A18164D}" destId="{63D8574B-881B-407A-A8C3-0205CD386BFF}" srcOrd="1" destOrd="0" presId="urn:microsoft.com/office/officeart/2005/8/layout/cycle4#1"/>
    <dgm:cxn modelId="{C6C4A416-C0AF-45AD-BE4A-E38203959DCF}" type="presOf" srcId="{87B8DB77-C29C-4B14-B033-5328A9E4E8F0}" destId="{CAA9322E-9AB7-4F02-81A1-21B7ECC18A23}" srcOrd="1" destOrd="5" presId="urn:microsoft.com/office/officeart/2005/8/layout/cycle4#1"/>
    <dgm:cxn modelId="{B31D5465-4A57-4515-8CAA-E8BC45338C3F}" srcId="{A56A9A49-7675-4467-B726-DCD4D9937ADC}" destId="{022985BB-3824-4EA0-A9CC-4A060A18164D}" srcOrd="0" destOrd="0" parTransId="{8FF8414B-4177-415B-8974-F7D6F39A9DE7}" sibTransId="{D9B33420-6DF2-4ED7-A55F-7443F60ECC1A}"/>
    <dgm:cxn modelId="{04FD6895-EB20-448A-999B-A062E2ECB322}" type="presOf" srcId="{D800EAD3-DB29-4768-A1DC-17DB67902A5C}" destId="{70171203-4C4F-4DEC-B37D-EAD4C8DF6C52}" srcOrd="0" destOrd="0" presId="urn:microsoft.com/office/officeart/2005/8/layout/cycle4#1"/>
    <dgm:cxn modelId="{6F005FA8-9993-4F34-8966-17247719C7B6}" type="presOf" srcId="{0B68E69C-CFAA-4050-B6CA-534B4880CCB8}" destId="{5B816992-8AE7-4682-B127-695E91C8EEA6}" srcOrd="0" destOrd="3" presId="urn:microsoft.com/office/officeart/2005/8/layout/cycle4#1"/>
    <dgm:cxn modelId="{0CA08AFA-AE02-4116-AB85-53A3F331201A}" srcId="{A56A9A49-7675-4467-B726-DCD4D9937ADC}" destId="{D84B98F1-B546-4A0A-91AE-0DC09579354B}" srcOrd="2" destOrd="0" parTransId="{DB34C4DC-7D15-4C38-942E-52DAA5919329}" sibTransId="{93C6C2D0-4331-4BFC-90C3-C96D30A239DC}"/>
    <dgm:cxn modelId="{1EF30692-6C45-411A-B74D-9C54385510A1}" type="presOf" srcId="{0B68E69C-CFAA-4050-B6CA-534B4880CCB8}" destId="{CAA9322E-9AB7-4F02-81A1-21B7ECC18A23}" srcOrd="1" destOrd="3" presId="urn:microsoft.com/office/officeart/2005/8/layout/cycle4#1"/>
    <dgm:cxn modelId="{8D9C75BD-3CFC-4145-BEE1-D42F7F4298F8}" type="presOf" srcId="{DC43AA20-B35A-493C-921B-C7D43E3D9BEB}" destId="{A757A36E-F3B7-41C3-86CC-C67755E5CDB5}" srcOrd="0" destOrd="2" presId="urn:microsoft.com/office/officeart/2005/8/layout/cycle4#1"/>
    <dgm:cxn modelId="{766A8BC8-118A-4978-81EA-2FC7F6EB12A1}" srcId="{D800EAD3-DB29-4768-A1DC-17DB67902A5C}" destId="{A4E01004-2528-49D3-A69D-527B2EE66938}" srcOrd="2" destOrd="0" parTransId="{35EAA6D2-487F-44BE-B38B-F1C8A8E125B3}" sibTransId="{C30C84FC-E993-4C40-8CAF-17D7E11FFCC0}"/>
    <dgm:cxn modelId="{A8622A17-FF10-4B6E-A151-F432465B964D}" type="presOf" srcId="{A56A9A49-7675-4467-B726-DCD4D9937ADC}" destId="{46F939B3-37E8-49CB-8628-3EB005CE0F49}" srcOrd="0" destOrd="0" presId="urn:microsoft.com/office/officeart/2005/8/layout/cycle4#1"/>
    <dgm:cxn modelId="{FCE3B163-F87A-4006-8E52-28540A9748E2}" type="presOf" srcId="{16747F4A-71B2-4201-B051-19B39C307AC8}" destId="{5B816992-8AE7-4682-B127-695E91C8EEA6}" srcOrd="0" destOrd="0" presId="urn:microsoft.com/office/officeart/2005/8/layout/cycle4#1"/>
    <dgm:cxn modelId="{E8B04D90-7784-48E1-B26A-13B802E7ABD2}" type="presOf" srcId="{D84B98F1-B546-4A0A-91AE-0DC09579354B}" destId="{63D8574B-881B-407A-A8C3-0205CD386BFF}" srcOrd="1" destOrd="2" presId="urn:microsoft.com/office/officeart/2005/8/layout/cycle4#1"/>
    <dgm:cxn modelId="{786E3A5C-8B55-4A7F-B310-639FFC75B94F}" type="presOf" srcId="{19D5B7E2-222E-4D3C-9A11-26F8E2AB2D3F}" destId="{0B01D571-BDA8-42A4-8C30-CB1F7BFA0005}" srcOrd="0" destOrd="0" presId="urn:microsoft.com/office/officeart/2005/8/layout/cycle4#1"/>
    <dgm:cxn modelId="{F3A25CAB-3532-4531-BD47-9CCC667B9501}" type="presOf" srcId="{A3304FE2-71F2-49CD-8EFA-F90CF226C9BA}" destId="{A757A36E-F3B7-41C3-86CC-C67755E5CDB5}" srcOrd="0" destOrd="1" presId="urn:microsoft.com/office/officeart/2005/8/layout/cycle4#1"/>
    <dgm:cxn modelId="{9A9BDCCD-DA29-4A5E-9635-4D7E77E65B56}" srcId="{7109324D-FDD7-4C0A-B00B-211D0BDD4D1E}" destId="{0B68E69C-CFAA-4050-B6CA-534B4880CCB8}" srcOrd="3" destOrd="0" parTransId="{D53763C1-FA69-4308-83E3-8A9E9650949D}" sibTransId="{F20C8A56-BA04-4932-BF14-358271CFF0D5}"/>
    <dgm:cxn modelId="{E69D7625-AF9C-447B-9BE6-A5DAB8DF3FD0}" type="presOf" srcId="{8EB1F237-3551-41E3-BF66-409719C0A117}" destId="{A757A36E-F3B7-41C3-86CC-C67755E5CDB5}" srcOrd="0" destOrd="0" presId="urn:microsoft.com/office/officeart/2005/8/layout/cycle4#1"/>
    <dgm:cxn modelId="{B480FFAC-D1C3-4E9C-A388-66D2FB6B8650}" type="presOf" srcId="{657C98D1-3AB0-43AB-BDB9-AA3AA3399AEF}" destId="{63D8574B-881B-407A-A8C3-0205CD386BFF}" srcOrd="1" destOrd="1" presId="urn:microsoft.com/office/officeart/2005/8/layout/cycle4#1"/>
    <dgm:cxn modelId="{5497D50E-599B-413E-B122-A1E9634C2E6E}" srcId="{19D2B336-2EDF-4A7A-BF11-E8E48C886940}" destId="{51DBD66D-B3CE-4582-A380-3204945D2FA9}" srcOrd="3" destOrd="0" parTransId="{B3408503-276F-4892-9EA4-45AAFEE545EF}" sibTransId="{6346330F-3B32-4197-997C-88826A2FFAB3}"/>
    <dgm:cxn modelId="{CCDF7FA7-E6E0-4CDE-8FC2-E743547EF781}" type="presOf" srcId="{657C98D1-3AB0-43AB-BDB9-AA3AA3399AEF}" destId="{AD5B3C74-28E7-4E32-BD37-9BAC2D2EAFB2}" srcOrd="0" destOrd="1" presId="urn:microsoft.com/office/officeart/2005/8/layout/cycle4#1"/>
    <dgm:cxn modelId="{5146F1F2-813D-4D5F-8A95-2803F9114859}" type="presOf" srcId="{4AB13924-4BBB-43EE-A27C-AD5ADBC157EE}" destId="{5B816992-8AE7-4682-B127-695E91C8EEA6}" srcOrd="0" destOrd="1" presId="urn:microsoft.com/office/officeart/2005/8/layout/cycle4#1"/>
    <dgm:cxn modelId="{8652541F-AC77-4EB7-BA6F-DA957AD5D559}" srcId="{19D2B336-2EDF-4A7A-BF11-E8E48C886940}" destId="{AFAE443D-2B01-41D1-85C4-2D1D63B4757A}" srcOrd="1" destOrd="0" parTransId="{B46ACD1A-520F-49EB-A245-8DAD90FE9AD9}" sibTransId="{18C06FFB-EC84-4B7F-8E96-EA4F07F38562}"/>
    <dgm:cxn modelId="{F3C75FBF-6609-4034-A947-4D31278ECD1F}" type="presOf" srcId="{DC43AA20-B35A-493C-921B-C7D43E3D9BEB}" destId="{00AC7249-ACAF-4A66-A0FD-CB6C3A4A2256}" srcOrd="1" destOrd="2" presId="urn:microsoft.com/office/officeart/2005/8/layout/cycle4#1"/>
    <dgm:cxn modelId="{C0AFD989-0551-47CB-A2D0-039EE6D5B369}" srcId="{A56A9A49-7675-4467-B726-DCD4D9937ADC}" destId="{657C98D1-3AB0-43AB-BDB9-AA3AA3399AEF}" srcOrd="1" destOrd="0" parTransId="{8C4A7CA3-744E-4B92-A70C-0B84D214BC03}" sibTransId="{8C864064-2962-4DD7-9DF0-E6D24F3388E7}"/>
    <dgm:cxn modelId="{F0627649-B57C-48FC-975D-DD6674D16D8E}" srcId="{19D2B336-2EDF-4A7A-BF11-E8E48C886940}" destId="{19D5B7E2-222E-4D3C-9A11-26F8E2AB2D3F}" srcOrd="0" destOrd="0" parTransId="{5FE904BB-8542-4EA0-B180-3AF836FB369B}" sibTransId="{2B8B9E7C-9429-49FC-B11B-2728F1297F02}"/>
    <dgm:cxn modelId="{D587EE5F-4AF2-4531-9B0D-E1EC6D5A7C42}" srcId="{D800EAD3-DB29-4768-A1DC-17DB67902A5C}" destId="{A56A9A49-7675-4467-B726-DCD4D9937ADC}" srcOrd="0" destOrd="0" parTransId="{72204F1A-7354-4641-8718-DB26611A92AD}" sibTransId="{A7413C81-F522-499C-93FA-A86FB7C12F3E}"/>
    <dgm:cxn modelId="{F93050F8-BF85-451F-BDE0-73ABB37A049B}" type="presOf" srcId="{022985BB-3824-4EA0-A9CC-4A060A18164D}" destId="{AD5B3C74-28E7-4E32-BD37-9BAC2D2EAFB2}" srcOrd="0" destOrd="0" presId="urn:microsoft.com/office/officeart/2005/8/layout/cycle4#1"/>
    <dgm:cxn modelId="{4D51CC54-86C5-40E5-804E-901BCABA50FB}" type="presOf" srcId="{A4E01004-2528-49D3-A69D-527B2EE66938}" destId="{05DA9E97-B78F-4BCC-9203-BDF38B6ED5B0}" srcOrd="0" destOrd="0" presId="urn:microsoft.com/office/officeart/2005/8/layout/cycle4#1"/>
    <dgm:cxn modelId="{C4674822-5C40-4760-9025-F1E19DFA2DB3}" srcId="{A4E01004-2528-49D3-A69D-527B2EE66938}" destId="{A3304FE2-71F2-49CD-8EFA-F90CF226C9BA}" srcOrd="1" destOrd="0" parTransId="{C8541A64-97FA-4B23-8A6E-9F2F1D3764CE}" sibTransId="{69182E11-DF85-42CF-9A4B-4237CAD62675}"/>
    <dgm:cxn modelId="{8B058D2E-5B5F-4202-901E-EF2397E5302B}" type="presOf" srcId="{D84B98F1-B546-4A0A-91AE-0DC09579354B}" destId="{AD5B3C74-28E7-4E32-BD37-9BAC2D2EAFB2}" srcOrd="0" destOrd="2" presId="urn:microsoft.com/office/officeart/2005/8/layout/cycle4#1"/>
    <dgm:cxn modelId="{1E4945E2-FD9E-4128-8920-BA2052C2E4DB}" type="presOf" srcId="{A3304FE2-71F2-49CD-8EFA-F90CF226C9BA}" destId="{00AC7249-ACAF-4A66-A0FD-CB6C3A4A2256}" srcOrd="1" destOrd="1" presId="urn:microsoft.com/office/officeart/2005/8/layout/cycle4#1"/>
    <dgm:cxn modelId="{12A6220F-EFBF-4B4B-932D-964E230A51E6}" type="presOf" srcId="{87B8DB77-C29C-4B14-B033-5328A9E4E8F0}" destId="{5B816992-8AE7-4682-B127-695E91C8EEA6}" srcOrd="0" destOrd="5" presId="urn:microsoft.com/office/officeart/2005/8/layout/cycle4#1"/>
    <dgm:cxn modelId="{EABB09CA-FD30-4696-B068-4859DA8790EF}" type="presOf" srcId="{4AB13924-4BBB-43EE-A27C-AD5ADBC157EE}" destId="{CAA9322E-9AB7-4F02-81A1-21B7ECC18A23}" srcOrd="1" destOrd="1" presId="urn:microsoft.com/office/officeart/2005/8/layout/cycle4#1"/>
    <dgm:cxn modelId="{7E5E7483-2ABD-4F2F-8B08-33FBA917F432}" type="presOf" srcId="{6F3A5172-12E2-42C9-8047-A5BD4A9067B7}" destId="{5B816992-8AE7-4682-B127-695E91C8EEA6}" srcOrd="0" destOrd="2" presId="urn:microsoft.com/office/officeart/2005/8/layout/cycle4#1"/>
    <dgm:cxn modelId="{A865AB97-C1F9-4E4F-9305-28732421266F}" srcId="{7109324D-FDD7-4C0A-B00B-211D0BDD4D1E}" destId="{A44337B4-3041-4B83-B4F4-AD40640F5372}" srcOrd="4" destOrd="0" parTransId="{46B89809-8561-4AA5-91A6-1B34A12402D7}" sibTransId="{BE7E5DA0-A43D-471D-B919-AFD5C618BCF0}"/>
    <dgm:cxn modelId="{A7864BF0-984A-4CC8-B1B6-9A7A319A8CF6}" type="presOf" srcId="{8EB1F237-3551-41E3-BF66-409719C0A117}" destId="{00AC7249-ACAF-4A66-A0FD-CB6C3A4A2256}" srcOrd="1" destOrd="0" presId="urn:microsoft.com/office/officeart/2005/8/layout/cycle4#1"/>
    <dgm:cxn modelId="{C92B8198-076E-4971-BFF8-A278A014E53A}" type="presOf" srcId="{AFAE443D-2B01-41D1-85C4-2D1D63B4757A}" destId="{0B01D571-BDA8-42A4-8C30-CB1F7BFA0005}" srcOrd="0" destOrd="1" presId="urn:microsoft.com/office/officeart/2005/8/layout/cycle4#1"/>
    <dgm:cxn modelId="{B9A2211F-74D4-4D8D-9BC1-4DA4A9B2D3DC}" type="presOf" srcId="{16747F4A-71B2-4201-B051-19B39C307AC8}" destId="{CAA9322E-9AB7-4F02-81A1-21B7ECC18A23}" srcOrd="1" destOrd="0" presId="urn:microsoft.com/office/officeart/2005/8/layout/cycle4#1"/>
    <dgm:cxn modelId="{CCE64833-043D-4D83-A87A-B8DDDF506B33}" srcId="{7109324D-FDD7-4C0A-B00B-211D0BDD4D1E}" destId="{4AB13924-4BBB-43EE-A27C-AD5ADBC157EE}" srcOrd="1" destOrd="0" parTransId="{6FBB0CCA-8B4D-4DA0-BA6F-4F80CDBAECBA}" sibTransId="{C7645ECB-2836-464A-B4E8-87A440D57D12}"/>
    <dgm:cxn modelId="{6D7A1FFE-C1D4-4EA3-AF8E-3C2A471B1073}" type="presOf" srcId="{8933A12B-7CC7-4C96-8413-DD650C3C0468}" destId="{0B01D571-BDA8-42A4-8C30-CB1F7BFA0005}" srcOrd="0" destOrd="2" presId="urn:microsoft.com/office/officeart/2005/8/layout/cycle4#1"/>
    <dgm:cxn modelId="{5D380DB8-F627-4940-B27B-85C8313C187C}" type="presOf" srcId="{A44337B4-3041-4B83-B4F4-AD40640F5372}" destId="{5B816992-8AE7-4682-B127-695E91C8EEA6}" srcOrd="0" destOrd="4" presId="urn:microsoft.com/office/officeart/2005/8/layout/cycle4#1"/>
    <dgm:cxn modelId="{68469F11-42FD-4A07-8438-5D2E886B4F93}" srcId="{19D2B336-2EDF-4A7A-BF11-E8E48C886940}" destId="{8933A12B-7CC7-4C96-8413-DD650C3C0468}" srcOrd="2" destOrd="0" parTransId="{3E1805A6-0C16-4843-B5F1-5052E7B7B738}" sibTransId="{834FB39B-1167-412C-842E-C2830B35CCF6}"/>
    <dgm:cxn modelId="{5D316F8F-D181-4FC8-9280-E8471B756A58}" srcId="{7109324D-FDD7-4C0A-B00B-211D0BDD4D1E}" destId="{87B8DB77-C29C-4B14-B033-5328A9E4E8F0}" srcOrd="5" destOrd="0" parTransId="{F064C8C5-24DA-4BF2-8822-8D89EF43EFD8}" sibTransId="{085A612E-C097-4668-AAB3-44CA6D2230DD}"/>
    <dgm:cxn modelId="{2696640E-6056-4ED3-9E0F-18F7396254C3}" srcId="{7109324D-FDD7-4C0A-B00B-211D0BDD4D1E}" destId="{6F3A5172-12E2-42C9-8047-A5BD4A9067B7}" srcOrd="2" destOrd="0" parTransId="{FBBB1678-6EEA-44A5-A85C-503DDF209DCA}" sibTransId="{DE53F01C-CCEC-40CB-A432-D88D33134CD4}"/>
    <dgm:cxn modelId="{03D0CE74-6C05-4AB3-B5F6-DB7D170A3746}" type="presOf" srcId="{7109324D-FDD7-4C0A-B00B-211D0BDD4D1E}" destId="{041A6E08-77B9-41B6-A2E7-7067BB812152}" srcOrd="0" destOrd="0" presId="urn:microsoft.com/office/officeart/2005/8/layout/cycle4#1"/>
    <dgm:cxn modelId="{3D0C41B8-5EC5-413F-B3BB-8882738C3F3C}" type="presOf" srcId="{AFAE443D-2B01-41D1-85C4-2D1D63B4757A}" destId="{C1EAD9E5-2FFA-4649-8165-53F75CCF7B40}" srcOrd="1" destOrd="1" presId="urn:microsoft.com/office/officeart/2005/8/layout/cycle4#1"/>
    <dgm:cxn modelId="{9ABD074F-1466-4195-B324-8677985966D9}" type="presParOf" srcId="{70171203-4C4F-4DEC-B37D-EAD4C8DF6C52}" destId="{B8273050-4719-4887-BC45-F62F3EAABD63}" srcOrd="0" destOrd="0" presId="urn:microsoft.com/office/officeart/2005/8/layout/cycle4#1"/>
    <dgm:cxn modelId="{9DCD3A58-24D3-4D5D-A43F-925B3CD266A1}" type="presParOf" srcId="{B8273050-4719-4887-BC45-F62F3EAABD63}" destId="{18229685-FD18-417E-92D6-F67E5401DCB0}" srcOrd="0" destOrd="0" presId="urn:microsoft.com/office/officeart/2005/8/layout/cycle4#1"/>
    <dgm:cxn modelId="{6B7B54A8-644E-4A44-8179-739D47B49136}" type="presParOf" srcId="{18229685-FD18-417E-92D6-F67E5401DCB0}" destId="{AD5B3C74-28E7-4E32-BD37-9BAC2D2EAFB2}" srcOrd="0" destOrd="0" presId="urn:microsoft.com/office/officeart/2005/8/layout/cycle4#1"/>
    <dgm:cxn modelId="{9095BCE7-1651-4CB8-A3CB-01A0940A63BE}" type="presParOf" srcId="{18229685-FD18-417E-92D6-F67E5401DCB0}" destId="{63D8574B-881B-407A-A8C3-0205CD386BFF}" srcOrd="1" destOrd="0" presId="urn:microsoft.com/office/officeart/2005/8/layout/cycle4#1"/>
    <dgm:cxn modelId="{9A29107F-00CC-4009-9319-E87B5ACA0C6A}" type="presParOf" srcId="{B8273050-4719-4887-BC45-F62F3EAABD63}" destId="{02413D1A-133D-48B9-85BC-29BDD2E89AA6}" srcOrd="1" destOrd="0" presId="urn:microsoft.com/office/officeart/2005/8/layout/cycle4#1"/>
    <dgm:cxn modelId="{FC89CB95-FAEE-4288-BB18-3139E5A60010}" type="presParOf" srcId="{02413D1A-133D-48B9-85BC-29BDD2E89AA6}" destId="{0B01D571-BDA8-42A4-8C30-CB1F7BFA0005}" srcOrd="0" destOrd="0" presId="urn:microsoft.com/office/officeart/2005/8/layout/cycle4#1"/>
    <dgm:cxn modelId="{E63CF8ED-1CC8-44DD-A760-AD48ADFEC707}" type="presParOf" srcId="{02413D1A-133D-48B9-85BC-29BDD2E89AA6}" destId="{C1EAD9E5-2FFA-4649-8165-53F75CCF7B40}" srcOrd="1" destOrd="0" presId="urn:microsoft.com/office/officeart/2005/8/layout/cycle4#1"/>
    <dgm:cxn modelId="{AFEB30F3-048E-445D-908F-92DBC396BA48}" type="presParOf" srcId="{B8273050-4719-4887-BC45-F62F3EAABD63}" destId="{9F0BAD2F-3919-4B31-A88D-1F75CBE4A3C4}" srcOrd="2" destOrd="0" presId="urn:microsoft.com/office/officeart/2005/8/layout/cycle4#1"/>
    <dgm:cxn modelId="{F5D123B8-0C82-496B-9AF6-4B7C136DE759}" type="presParOf" srcId="{9F0BAD2F-3919-4B31-A88D-1F75CBE4A3C4}" destId="{A757A36E-F3B7-41C3-86CC-C67755E5CDB5}" srcOrd="0" destOrd="0" presId="urn:microsoft.com/office/officeart/2005/8/layout/cycle4#1"/>
    <dgm:cxn modelId="{46BA067C-BEA6-49F5-8880-C14307567366}" type="presParOf" srcId="{9F0BAD2F-3919-4B31-A88D-1F75CBE4A3C4}" destId="{00AC7249-ACAF-4A66-A0FD-CB6C3A4A2256}" srcOrd="1" destOrd="0" presId="urn:microsoft.com/office/officeart/2005/8/layout/cycle4#1"/>
    <dgm:cxn modelId="{3D77D604-7EA6-4B1B-8F1D-4FD2F7ACD70E}" type="presParOf" srcId="{B8273050-4719-4887-BC45-F62F3EAABD63}" destId="{A5D4C7CF-8470-46F3-A82F-64A744C311EC}" srcOrd="3" destOrd="0" presId="urn:microsoft.com/office/officeart/2005/8/layout/cycle4#1"/>
    <dgm:cxn modelId="{1BFD83F8-F0AE-4D0D-A6A7-F42D56631C52}" type="presParOf" srcId="{A5D4C7CF-8470-46F3-A82F-64A744C311EC}" destId="{5B816992-8AE7-4682-B127-695E91C8EEA6}" srcOrd="0" destOrd="0" presId="urn:microsoft.com/office/officeart/2005/8/layout/cycle4#1"/>
    <dgm:cxn modelId="{7098EE76-C048-4840-97FF-F9306BA65B95}" type="presParOf" srcId="{A5D4C7CF-8470-46F3-A82F-64A744C311EC}" destId="{CAA9322E-9AB7-4F02-81A1-21B7ECC18A23}" srcOrd="1" destOrd="0" presId="urn:microsoft.com/office/officeart/2005/8/layout/cycle4#1"/>
    <dgm:cxn modelId="{D43D876E-D66D-4258-981B-0535E0212C98}" type="presParOf" srcId="{B8273050-4719-4887-BC45-F62F3EAABD63}" destId="{1D8AF4DD-AE5C-4DF3-B0C1-1B9E3499C771}" srcOrd="4" destOrd="0" presId="urn:microsoft.com/office/officeart/2005/8/layout/cycle4#1"/>
    <dgm:cxn modelId="{5DF6FA01-48D9-43D8-B422-E663E72BD661}" type="presParOf" srcId="{70171203-4C4F-4DEC-B37D-EAD4C8DF6C52}" destId="{2B7EEEB5-32F5-4E9A-972B-BF0B233BB298}" srcOrd="1" destOrd="0" presId="urn:microsoft.com/office/officeart/2005/8/layout/cycle4#1"/>
    <dgm:cxn modelId="{592ABBD9-596B-4229-B32E-F7FCAA37A728}" type="presParOf" srcId="{2B7EEEB5-32F5-4E9A-972B-BF0B233BB298}" destId="{46F939B3-37E8-49CB-8628-3EB005CE0F49}" srcOrd="0" destOrd="0" presId="urn:microsoft.com/office/officeart/2005/8/layout/cycle4#1"/>
    <dgm:cxn modelId="{0F1B39A8-259A-42B6-981F-64BB804E46E7}" type="presParOf" srcId="{2B7EEEB5-32F5-4E9A-972B-BF0B233BB298}" destId="{C94B30FA-4935-4D99-B529-DB3D3D64CB9B}" srcOrd="1" destOrd="0" presId="urn:microsoft.com/office/officeart/2005/8/layout/cycle4#1"/>
    <dgm:cxn modelId="{F1984B80-D8DA-4CDF-9BD3-496FB8C20711}" type="presParOf" srcId="{2B7EEEB5-32F5-4E9A-972B-BF0B233BB298}" destId="{05DA9E97-B78F-4BCC-9203-BDF38B6ED5B0}" srcOrd="2" destOrd="0" presId="urn:microsoft.com/office/officeart/2005/8/layout/cycle4#1"/>
    <dgm:cxn modelId="{BF1C7A68-813F-49FF-993B-BB3745B54B55}" type="presParOf" srcId="{2B7EEEB5-32F5-4E9A-972B-BF0B233BB298}" destId="{041A6E08-77B9-41B6-A2E7-7067BB812152}" srcOrd="3" destOrd="0" presId="urn:microsoft.com/office/officeart/2005/8/layout/cycle4#1"/>
    <dgm:cxn modelId="{D29F9A4F-C7CD-4BC2-8182-E13BE8888710}" type="presParOf" srcId="{2B7EEEB5-32F5-4E9A-972B-BF0B233BB298}" destId="{291397E7-DFC3-4F6B-B7CA-D13AB1929657}" srcOrd="4" destOrd="0" presId="urn:microsoft.com/office/officeart/2005/8/layout/cycle4#1"/>
    <dgm:cxn modelId="{34D9646B-2D05-42C5-8CEC-F9EF1B8FFDC7}" type="presParOf" srcId="{70171203-4C4F-4DEC-B37D-EAD4C8DF6C52}" destId="{35919A7A-1E36-410D-8332-B2DB378B7950}" srcOrd="2" destOrd="0" presId="urn:microsoft.com/office/officeart/2005/8/layout/cycle4#1"/>
    <dgm:cxn modelId="{4FFA74C1-8279-42E8-8BBC-5B38B4487513}" type="presParOf" srcId="{70171203-4C4F-4DEC-B37D-EAD4C8DF6C52}" destId="{ACC441FF-2625-4F92-A7EF-3363B91BD612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57A36E-F3B7-41C3-86CC-C67755E5CDB5}">
      <dsp:nvSpPr>
        <dsp:cNvPr id="0" name=""/>
        <dsp:cNvSpPr/>
      </dsp:nvSpPr>
      <dsp:spPr>
        <a:xfrm>
          <a:off x="5666109" y="2663796"/>
          <a:ext cx="4599539" cy="2718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•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••"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Закрепление наставника, который поможет найти ребенку приобрести стимул для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учебы; </a:t>
          </a: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••"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Доступность материала на языке ребенка, что помогает ему более легче усвоить информацию.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7045971" y="3343366"/>
        <a:ext cx="3219677" cy="2038711"/>
      </dsp:txXfrm>
    </dsp:sp>
    <dsp:sp modelId="{5B816992-8AE7-4682-B127-695E91C8EEA6}">
      <dsp:nvSpPr>
        <dsp:cNvPr id="0" name=""/>
        <dsp:cNvSpPr/>
      </dsp:nvSpPr>
      <dsp:spPr>
        <a:xfrm>
          <a:off x="510504" y="2632645"/>
          <a:ext cx="4675152" cy="2786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••"/>
          </a:pP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••"/>
          </a:pP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••"/>
          </a:pPr>
          <a:r>
            <a:rPr kumimoji="0" lang="ru-RU" sz="1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Привлечение в </a:t>
          </a:r>
          <a:r>
            <a:rPr kumimoji="0" lang="ru-RU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университет новых абитуриентов из других регионов;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••"/>
          </a:pPr>
          <a:r>
            <a:rPr kumimoji="0" lang="ru-RU" sz="1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 </a:t>
          </a: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Разработка</a:t>
          </a:r>
          <a:r>
            <a:rPr kumimoji="0" lang="ru-RU" sz="1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 </a:t>
          </a: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новых методов и практик для преподавания у </a:t>
          </a: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школьников;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••"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рейтинга университета за счет поступления абитуриентов с высокими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баллами.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••"/>
          </a:pPr>
          <a:endParaRPr lang="ru-RU" sz="900" kern="1200" dirty="0">
            <a:solidFill>
              <a:schemeClr val="tx1"/>
            </a:solidFill>
          </a:endParaRPr>
        </a:p>
      </dsp:txBody>
      <dsp:txXfrm>
        <a:off x="510504" y="3329151"/>
        <a:ext cx="3272606" cy="2089519"/>
      </dsp:txXfrm>
    </dsp:sp>
    <dsp:sp modelId="{0B01D571-BDA8-42A4-8C30-CB1F7BFA0005}">
      <dsp:nvSpPr>
        <dsp:cNvPr id="0" name=""/>
        <dsp:cNvSpPr/>
      </dsp:nvSpPr>
      <dsp:spPr>
        <a:xfrm>
          <a:off x="6156563" y="-162828"/>
          <a:ext cx="3886446" cy="1841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••"/>
          </a:pPr>
          <a:r>
            <a:rPr kumimoji="0" lang="ru-RU" sz="14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Приобретение навыков коммуникации;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••"/>
          </a:pPr>
          <a:r>
            <a:rPr lang="ru-RU" sz="1400" kern="1200" noProof="0" dirty="0"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 Получение опыта для будущей профессии;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••"/>
          </a:pPr>
          <a:r>
            <a:rPr lang="ru-RU" sz="1400" kern="1200" noProof="0" dirty="0"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Дополнительный доход.</a:t>
          </a:r>
          <a:endParaRPr lang="ru-RU" sz="14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  <a:sym typeface="Helvetica"/>
          </a:endParaRPr>
        </a:p>
      </dsp:txBody>
      <dsp:txXfrm>
        <a:off x="7322497" y="-162828"/>
        <a:ext cx="2720512" cy="1381110"/>
      </dsp:txXfrm>
    </dsp:sp>
    <dsp:sp modelId="{AD5B3C74-28E7-4E32-BD37-9BAC2D2EAFB2}">
      <dsp:nvSpPr>
        <dsp:cNvPr id="0" name=""/>
        <dsp:cNvSpPr/>
      </dsp:nvSpPr>
      <dsp:spPr>
        <a:xfrm>
          <a:off x="509885" y="-229195"/>
          <a:ext cx="4420171" cy="19892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Определение траектории подготовки </a:t>
          </a: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ребенка;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Индивидуальный план развития в сфере подготовки к  </a:t>
          </a: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rPr>
            <a:t>олимпиадам;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и экономия семейного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бюджета.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885" y="-229195"/>
        <a:ext cx="3094119" cy="1491953"/>
      </dsp:txXfrm>
    </dsp:sp>
    <dsp:sp modelId="{46F939B3-37E8-49CB-8628-3EB005CE0F49}">
      <dsp:nvSpPr>
        <dsp:cNvPr id="0" name=""/>
        <dsp:cNvSpPr/>
      </dsp:nvSpPr>
      <dsp:spPr>
        <a:xfrm>
          <a:off x="3078671" y="389766"/>
          <a:ext cx="2104779" cy="2275891"/>
        </a:xfrm>
        <a:prstGeom prst="pieWedg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Родители</a:t>
          </a:r>
        </a:p>
      </dsp:txBody>
      <dsp:txXfrm>
        <a:off x="3078671" y="389766"/>
        <a:ext cx="2104779" cy="2275891"/>
      </dsp:txXfrm>
    </dsp:sp>
    <dsp:sp modelId="{C94B30FA-4935-4D99-B529-DB3D3D64CB9B}">
      <dsp:nvSpPr>
        <dsp:cNvPr id="0" name=""/>
        <dsp:cNvSpPr/>
      </dsp:nvSpPr>
      <dsp:spPr>
        <a:xfrm rot="5400000">
          <a:off x="5364851" y="398260"/>
          <a:ext cx="2258904" cy="2258904"/>
        </a:xfrm>
        <a:prstGeom prst="pieWedg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Преподаватели -студенты</a:t>
          </a:r>
        </a:p>
      </dsp:txBody>
      <dsp:txXfrm rot="5400000">
        <a:off x="5364851" y="398260"/>
        <a:ext cx="2258904" cy="2258904"/>
      </dsp:txXfrm>
    </dsp:sp>
    <dsp:sp modelId="{05DA9E97-B78F-4BCC-9203-BDF38B6ED5B0}">
      <dsp:nvSpPr>
        <dsp:cNvPr id="0" name=""/>
        <dsp:cNvSpPr/>
      </dsp:nvSpPr>
      <dsp:spPr>
        <a:xfrm rot="10800000">
          <a:off x="5364851" y="2761502"/>
          <a:ext cx="2258904" cy="2258904"/>
        </a:xfrm>
        <a:prstGeom prst="pieWedge">
          <a:avLst/>
        </a:prstGeom>
        <a:solidFill>
          <a:srgbClr val="9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Школьники</a:t>
          </a:r>
        </a:p>
      </dsp:txBody>
      <dsp:txXfrm rot="10800000">
        <a:off x="5364851" y="2761502"/>
        <a:ext cx="2258904" cy="2258904"/>
      </dsp:txXfrm>
    </dsp:sp>
    <dsp:sp modelId="{041A6E08-77B9-41B6-A2E7-7067BB812152}">
      <dsp:nvSpPr>
        <dsp:cNvPr id="0" name=""/>
        <dsp:cNvSpPr/>
      </dsp:nvSpPr>
      <dsp:spPr>
        <a:xfrm rot="16200000">
          <a:off x="3073532" y="2787705"/>
          <a:ext cx="2258904" cy="2258904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Университет</a:t>
          </a:r>
        </a:p>
      </dsp:txBody>
      <dsp:txXfrm rot="16200000">
        <a:off x="3073532" y="2787705"/>
        <a:ext cx="2258904" cy="2258904"/>
      </dsp:txXfrm>
    </dsp:sp>
    <dsp:sp modelId="{35919A7A-1E36-410D-8332-B2DB378B7950}">
      <dsp:nvSpPr>
        <dsp:cNvPr id="0" name=""/>
        <dsp:cNvSpPr/>
      </dsp:nvSpPr>
      <dsp:spPr>
        <a:xfrm>
          <a:off x="4922721" y="2239815"/>
          <a:ext cx="779922" cy="67819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C441FF-2625-4F92-A7EF-3363B91BD612}">
      <dsp:nvSpPr>
        <dsp:cNvPr id="0" name=""/>
        <dsp:cNvSpPr/>
      </dsp:nvSpPr>
      <dsp:spPr>
        <a:xfrm rot="10800000">
          <a:off x="4922721" y="2500658"/>
          <a:ext cx="779922" cy="67819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8422" y="4758889"/>
            <a:ext cx="5051320" cy="4508421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5322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4146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53228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07871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29159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68349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5493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6" r:id="rId3"/>
    <p:sldLayoutId id="2147483657" r:id="rId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sv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4.sv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 dirty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787891" y="2352969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 dirty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altLang="ru-RU" sz="2200" b="1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3409" y="6106570"/>
            <a:ext cx="778388" cy="410419"/>
          </a:xfrm>
          <a:prstGeom prst="rect">
            <a:avLst/>
          </a:prstGeom>
          <a:noFill/>
        </p:spPr>
        <p:txBody>
          <a:bodyPr wrap="none" lIns="121905" tIns="60953" rIns="121905" bIns="60953" rtlCol="0">
            <a:spAutoFit/>
          </a:bodyPr>
          <a:lstStyle/>
          <a:p>
            <a:pPr algn="ctr"/>
            <a:r>
              <a:rPr lang="ru-RU" sz="1867" dirty="0">
                <a:solidFill>
                  <a:schemeClr val="bg1">
                    <a:lumMod val="50000"/>
                  </a:schemeClr>
                </a:solidFill>
              </a:rPr>
              <a:t>2023</a:t>
            </a:r>
            <a:endParaRPr lang="en-US" sz="18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7958526-3470-F80F-BD27-F700F4773E16}"/>
              </a:ext>
            </a:extLst>
          </p:cNvPr>
          <p:cNvSpPr txBox="1"/>
          <p:nvPr/>
        </p:nvSpPr>
        <p:spPr>
          <a:xfrm>
            <a:off x="304649" y="830003"/>
            <a:ext cx="544300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400" b="1" dirty="0">
                <a:solidFill>
                  <a:srgbClr val="E85330"/>
                </a:solidFill>
              </a:rPr>
              <a:t>АКАДЕМИЯ </a:t>
            </a:r>
          </a:p>
          <a:p>
            <a:pPr algn="ctr"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>
                <a:solidFill>
                  <a:srgbClr val="E85330"/>
                </a:solidFill>
              </a:rPr>
              <a:t>ОНЛАЙН-РЕПЕТИТОРОВ</a:t>
            </a:r>
            <a:endParaRPr sz="6900" b="1" dirty="0">
              <a:solidFill>
                <a:srgbClr val="E85330"/>
              </a:solidFill>
            </a:endParaRP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/>
          </a:p>
          <a:p>
            <a:pPr algn="ctr"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Анастасия Алексеевна</a:t>
            </a:r>
            <a:endParaRPr sz="7200" dirty="0">
              <a:solidFill>
                <a:srgbClr val="FF0000"/>
              </a:solidFill>
              <a:latin typeface="Times New Roman" panose="02020603050405020304" pitchFamily="18" charset="0"/>
              <a:ea typeface="Gilroy-ExtraBold"/>
              <a:cs typeface="Times New Roman" panose="02020603050405020304" pitchFamily="18" charset="0"/>
              <a:sym typeface="Gilroy-ExtraBold"/>
            </a:endParaRPr>
          </a:p>
          <a:p>
            <a:pPr algn="ctr"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УлГУ,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курс, Факультет гуманитарных наук и социальных технологий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НТИ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Эдунет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6180360-335C-40C8-9E8F-036060E0E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2230" y="-156936"/>
            <a:ext cx="3060700" cy="2311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568688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314382" y="3105836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2</a:t>
              </a:fld>
              <a:endParaRPr dirty="0"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dirty="0"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Продукт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ACF012C-7350-AD52-4E82-47AB12D3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55802" y="771004"/>
            <a:ext cx="9821815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</a:pPr>
            <a:r>
              <a:rPr lang="ru-RU" sz="1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	</a:t>
            </a:r>
            <a:endParaRPr lang="ru-RU" sz="1400" dirty="0">
              <a:solidFill>
                <a:schemeClr val="tx1"/>
              </a:solidFill>
              <a:latin typeface="Gilroy-Light"/>
              <a:cs typeface="Arial" pitchFamily="34" charset="0"/>
            </a:endParaRPr>
          </a:p>
          <a:p>
            <a:pPr lvl="0" algn="ctr" eaLnBrk="0" fontAlgn="base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</a:pPr>
            <a:r>
              <a:rPr lang="ru-RU" sz="2400" b="1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Академия онлайн-репетиторов</a:t>
            </a: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algn="ctr" eaLnBrk="0" fontAlgn="base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</a:pPr>
            <a:endParaRPr lang="ru-RU" sz="1100" dirty="0">
              <a:solidFill>
                <a:schemeClr val="tx1"/>
              </a:solidFill>
              <a:latin typeface="Gilroy-Light"/>
              <a:ea typeface="Times New Roman" pitchFamily="18" charset="0"/>
              <a:cs typeface="Arial" pitchFamily="34" charset="0"/>
            </a:endParaRPr>
          </a:p>
          <a:p>
            <a:pPr lvl="0" algn="just" eaLnBrk="0" fontAlgn="base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</a:pP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Академия направлена на :</a:t>
            </a:r>
          </a:p>
          <a:p>
            <a:pPr marL="342900" lvl="0" indent="-342900" algn="just" eaLnBrk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571625" algn="l"/>
              </a:tabLst>
            </a:pP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 формирование индивидуального обучающего курса для школьников по предметным и профильным  олимпиадам;</a:t>
            </a:r>
          </a:p>
          <a:p>
            <a:pPr marL="342900" lvl="0" indent="-342900" algn="just" eaLnBrk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571625" algn="l"/>
              </a:tabLst>
            </a:pP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создание качественного портфолио школьника для дальнейшего поступления в вузы на бюджетную форму обучения (дополнительные баллы за призовые места в олимпиадах);</a:t>
            </a:r>
          </a:p>
          <a:p>
            <a:pPr marL="342900" lvl="0" indent="-342900" algn="just" eaLnBrk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571625" algn="l"/>
              </a:tabLst>
            </a:pP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выработки мотивации к учебе через пример старшего друга (преподавателя-наставника, студента);</a:t>
            </a:r>
          </a:p>
          <a:p>
            <a:pPr marL="342900" lvl="0" indent="-342900" algn="just" eaLnBrk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571625" algn="l"/>
              </a:tabLst>
            </a:pP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 эффективное исполнение индивидуального запроса заказчика (родителя -школьника);</a:t>
            </a:r>
          </a:p>
          <a:p>
            <a:pPr marL="342900" lvl="0" indent="-342900" algn="just" eaLnBrk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571625" algn="l"/>
              </a:tabLst>
            </a:pPr>
            <a:r>
              <a:rPr lang="ru-RU" sz="2400" dirty="0">
                <a:solidFill>
                  <a:schemeClr val="tx1"/>
                </a:solidFill>
                <a:latin typeface="Gilroy-Light"/>
                <a:ea typeface="Times New Roman" pitchFamily="18" charset="0"/>
                <a:cs typeface="Arial" pitchFamily="34" charset="0"/>
              </a:rPr>
              <a:t>оказание услуг в дистанционном формате по гибкому графику, учитывая часовые пояса и географическое расположение, по доступной цене.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46332"/>
            <a:ext cx="2565780" cy="584771"/>
            <a:chOff x="-1" y="-38966"/>
            <a:chExt cx="2024402" cy="584770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dirty="0"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-38966"/>
              <a:ext cx="1691724" cy="58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dirty="0"/>
                <a:t>Обоснование актуальности</a:t>
              </a:r>
              <a:endParaRPr sz="1600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="" xmlns:a16="http://schemas.microsoft.com/office/drawing/2014/main" id="{E6ABE4E2-3EEC-8EA8-EB84-0233F7540501}"/>
              </a:ext>
            </a:extLst>
          </p:cNvPr>
          <p:cNvSpPr txBox="1"/>
          <p:nvPr/>
        </p:nvSpPr>
        <p:spPr>
          <a:xfrm>
            <a:off x="689350" y="996696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39788" y="996696"/>
            <a:ext cx="9201127" cy="43088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just" defTabSz="10428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b="1" kern="1200" dirty="0">
                <a:solidFill>
                  <a:schemeClr val="tx1"/>
                </a:solidFill>
                <a:latin typeface="Gilroy-ExtraBold"/>
                <a:cs typeface="+mn-cs"/>
                <a:sym typeface="Helvetica"/>
              </a:rPr>
              <a:t>Необходимость внедрения проекта на р</a:t>
            </a:r>
            <a:r>
              <a:rPr lang="ru-RU" b="1" kern="1200" dirty="0">
                <a:solidFill>
                  <a:schemeClr val="tx1"/>
                </a:solidFill>
                <a:latin typeface="Gilroy-ExtraBold"/>
              </a:rPr>
              <a:t>ынок обусловлена</a:t>
            </a:r>
            <a:r>
              <a:rPr kumimoji="0" lang="ru-RU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:</a:t>
            </a:r>
            <a:endParaRPr kumimoji="0" lang="ru-RU" b="1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tx1"/>
                </a:solidFill>
                <a:latin typeface="Gilroy-ExtraBold"/>
              </a:rPr>
              <a:t> 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Стремлением родителей  школьников повысить шансы ребенка на поступление в </a:t>
            </a:r>
            <a:r>
              <a:rPr lang="ru-RU" kern="1200" dirty="0" smtClean="0">
                <a:solidFill>
                  <a:schemeClr val="tx1"/>
                </a:solidFill>
                <a:latin typeface="Gilroy-ExtraBold"/>
                <a:ea typeface="Times New Roman" panose="02020603050405020304" pitchFamily="18" charset="0"/>
              </a:rPr>
              <a:t>вузы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.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О</a:t>
            </a:r>
            <a:r>
              <a:rPr lang="ru-RU" kern="1200" dirty="0" err="1">
                <a:solidFill>
                  <a:schemeClr val="tx1"/>
                </a:solidFill>
                <a:latin typeface="Gilroy-ExtraBold"/>
                <a:ea typeface="Times New Roman" panose="02020603050405020304" pitchFamily="18" charset="0"/>
              </a:rPr>
              <a:t>тсутствием</a:t>
            </a:r>
            <a:r>
              <a:rPr lang="ru-RU" kern="1200" dirty="0">
                <a:solidFill>
                  <a:schemeClr val="tx1"/>
                </a:solidFill>
                <a:latin typeface="Gilroy-ExtraBold"/>
                <a:ea typeface="Times New Roman" panose="02020603050405020304" pitchFamily="18" charset="0"/>
              </a:rPr>
              <a:t> мотивации у детей к обучению, а также возможности познакомиться со средой университета, обучаясь в средней школе. Проблема усваивания материала образовательной программы из-за сложного уровня подготовки преподавателя. 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ExtraBold"/>
                <a:sym typeface="Helvetica"/>
              </a:rPr>
              <a:t>Поиском студентами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работы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с гибким графиком, которая поможет </a:t>
            </a:r>
            <a:r>
              <a:rPr lang="ru-RU" kern="1200" dirty="0">
                <a:solidFill>
                  <a:schemeClr val="tx1"/>
                </a:solidFill>
                <a:latin typeface="Gilroy-ExtraBold"/>
                <a:ea typeface="Times New Roman" panose="02020603050405020304" pitchFamily="18" charset="0"/>
              </a:rPr>
              <a:t>получать дополнительный доход 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приобрести опыт для будущей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ea typeface="Times New Roman" panose="02020603050405020304" pitchFamily="18" charset="0"/>
              </a:rPr>
              <a:t> профессии</a:t>
            </a:r>
            <a:r>
              <a:rPr kumimoji="0" lang="ru-RU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ExtraBold"/>
                <a:sym typeface="Helvetica"/>
              </a:rPr>
              <a:t>.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Дефицитом  в университете профессиональных кадров для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преподавания, привлечение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 </a:t>
            </a:r>
            <a:r>
              <a:rPr kumimoji="0" lang="ru-RU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студентов из других регионов для обучения,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 проблема с выявлением 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уровня 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ExtraBold"/>
                <a:cs typeface="Helvetica"/>
                <a:sym typeface="Helvetica"/>
              </a:rPr>
              <a:t>подготовки детей к поступлению в университет.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ru-RU" sz="2000" baseline="0" dirty="0">
              <a:solidFill>
                <a:srgbClr val="9F00FF"/>
              </a:solidFill>
              <a:latin typeface="Gilroy-ExtraBold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920655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4</a:t>
              </a:fld>
              <a:endParaRPr/>
            </a:p>
          </p:txBody>
        </p:sp>
      </p:grpSp>
      <p:sp>
        <p:nvSpPr>
          <p:cNvPr id="216" name="НАЗВАНИЕ РАЗДЕЛА"/>
          <p:cNvSpPr/>
          <p:nvPr/>
        </p:nvSpPr>
        <p:spPr>
          <a:xfrm>
            <a:off x="173151" y="-46332"/>
            <a:ext cx="2144135" cy="584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algn="ctr"/>
            <a:r>
              <a:rPr lang="ru-RU" sz="1600" dirty="0"/>
              <a:t>Обоснование актуальности</a:t>
            </a:r>
            <a:endParaRPr sz="1600" dirty="0"/>
          </a:p>
        </p:txBody>
      </p: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="" xmlns:a16="http://schemas.microsoft.com/office/drawing/2014/main" id="{E6ABE4E2-3EEC-8EA8-EB84-0233F7540501}"/>
              </a:ext>
            </a:extLst>
          </p:cNvPr>
          <p:cNvSpPr txBox="1"/>
          <p:nvPr/>
        </p:nvSpPr>
        <p:spPr>
          <a:xfrm>
            <a:off x="689350" y="996696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grpSp>
        <p:nvGrpSpPr>
          <p:cNvPr id="14" name="Прямоугольник 17">
            <a:extLst>
              <a:ext uri="{FF2B5EF4-FFF2-40B4-BE49-F238E27FC236}">
                <a16:creationId xmlns="" xmlns:a16="http://schemas.microsoft.com/office/drawing/2014/main" id="{9606F711-4590-4D4D-AA06-321FFCE86A14}"/>
              </a:ext>
            </a:extLst>
          </p:cNvPr>
          <p:cNvGrpSpPr/>
          <p:nvPr/>
        </p:nvGrpSpPr>
        <p:grpSpPr>
          <a:xfrm>
            <a:off x="-6780" y="64060"/>
            <a:ext cx="2024404" cy="506844"/>
            <a:chOff x="-1" y="0"/>
            <a:chExt cx="2024402" cy="506843"/>
          </a:xfrm>
        </p:grpSpPr>
        <p:sp>
          <p:nvSpPr>
            <p:cNvPr id="15" name="Прямоугольник">
              <a:extLst>
                <a:ext uri="{FF2B5EF4-FFF2-40B4-BE49-F238E27FC236}">
                  <a16:creationId xmlns="" xmlns:a16="http://schemas.microsoft.com/office/drawing/2014/main" id="{C1165FE1-3316-4A1B-8CE6-9E38AE28E244}"/>
                </a:ext>
              </a:extLst>
            </p:cNvPr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6" name="НАЗВАНИЕ РАЗДЕЛА">
              <a:extLst>
                <a:ext uri="{FF2B5EF4-FFF2-40B4-BE49-F238E27FC236}">
                  <a16:creationId xmlns="" xmlns:a16="http://schemas.microsoft.com/office/drawing/2014/main" id="{80E0255B-C991-4C14-9D64-54C249C32FCA}"/>
                </a:ext>
              </a:extLst>
            </p:cNvPr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dirty="0"/>
                <a:t>Решение</a:t>
              </a:r>
              <a:endParaRPr sz="1600" dirty="0"/>
            </a:p>
          </p:txBody>
        </p:sp>
      </p:grp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5A96D237-5BD0-4301-B74F-718F8BB16E7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50935123"/>
              </p:ext>
            </p:extLst>
          </p:nvPr>
        </p:nvGraphicFramePr>
        <p:xfrm>
          <a:off x="763570" y="946669"/>
          <a:ext cx="106253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="" xmlns:p14="http://schemas.microsoft.com/office/powerpoint/2010/main" val="392430170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5</a:t>
              </a:fld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="" xmlns:a16="http://schemas.microsoft.com/office/drawing/2014/main" id="{E6ABE4E2-3EEC-8EA8-EB84-0233F7540501}"/>
              </a:ext>
            </a:extLst>
          </p:cNvPr>
          <p:cNvSpPr txBox="1"/>
          <p:nvPr/>
        </p:nvSpPr>
        <p:spPr>
          <a:xfrm>
            <a:off x="689350" y="996696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grpSp>
        <p:nvGrpSpPr>
          <p:cNvPr id="5" name="Прямоугольник 17">
            <a:extLst>
              <a:ext uri="{FF2B5EF4-FFF2-40B4-BE49-F238E27FC236}">
                <a16:creationId xmlns="" xmlns:a16="http://schemas.microsoft.com/office/drawing/2014/main" id="{DB3397F6-E56E-4C77-96EE-FE55C58F1E95}"/>
              </a:ext>
            </a:extLst>
          </p:cNvPr>
          <p:cNvGrpSpPr/>
          <p:nvPr/>
        </p:nvGrpSpPr>
        <p:grpSpPr>
          <a:xfrm>
            <a:off x="-6781" y="64060"/>
            <a:ext cx="2380703" cy="472149"/>
            <a:chOff x="7424058" y="21410"/>
            <a:chExt cx="1774540" cy="398853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B680BE04-A790-46C1-81E2-78217189FC48}"/>
                </a:ext>
              </a:extLst>
            </p:cNvPr>
            <p:cNvSpPr/>
            <p:nvPr/>
          </p:nvSpPr>
          <p:spPr>
            <a:xfrm>
              <a:off x="7424058" y="21410"/>
              <a:ext cx="1774540" cy="39885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" name="НАЗВАНИЕ РАЗДЕЛА">
              <a:extLst>
                <a:ext uri="{FF2B5EF4-FFF2-40B4-BE49-F238E27FC236}">
                  <a16:creationId xmlns="" xmlns:a16="http://schemas.microsoft.com/office/drawing/2014/main" id="{F3193925-3737-44C8-A812-EB2867304559}"/>
                </a:ext>
              </a:extLst>
            </p:cNvPr>
            <p:cNvSpPr/>
            <p:nvPr/>
          </p:nvSpPr>
          <p:spPr>
            <a:xfrm>
              <a:off x="7478269" y="83393"/>
              <a:ext cx="1691724" cy="215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2400" dirty="0"/>
                <a:t>Рынок</a:t>
              </a:r>
              <a:endParaRPr sz="1800" dirty="0"/>
            </a:p>
          </p:txBody>
        </p:sp>
      </p:grpSp>
      <p:pic>
        <p:nvPicPr>
          <p:cNvPr id="19" name="Рисунок 18" descr="study83248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61960" y="1310834"/>
            <a:ext cx="6344706" cy="3568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/>
          <p:nvPr/>
        </p:nvSpPr>
        <p:spPr>
          <a:xfrm>
            <a:off x="882781" y="1969477"/>
            <a:ext cx="4313971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itchFamily="18" charset="0"/>
                <a:cs typeface="Times New Roman" pitchFamily="18" charset="0"/>
                <a:sym typeface="Helvetica"/>
              </a:rPr>
              <a:t>На сегодняшний момент образовательная</a:t>
            </a:r>
            <a:r>
              <a:rPr kumimoji="0" lang="ru-RU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itchFamily="18" charset="0"/>
                <a:cs typeface="Times New Roman" pitchFamily="18" charset="0"/>
                <a:sym typeface="Helvetica"/>
              </a:rPr>
              <a:t> политика РФ имеет своей целью создание общедоступного непрерывного образовательного процесса через новые образовательные форматы. Использование методов электронного обучения закреплено на законодательном уровне в ФЗ «Об образовании». Государство активно финансирует отрасль, бюджет который составляет в среднем 77 млрд. 400 млн. рублей.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itchFamily="18" charset="0"/>
              <a:cs typeface="Times New Roman" pitchFamily="18" charset="0"/>
              <a:sym typeface="Helvetic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92065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b292pG1hj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3976" y="2319987"/>
            <a:ext cx="1139655" cy="1139655"/>
          </a:xfrm>
          <a:prstGeom prst="rect">
            <a:avLst/>
          </a:prstGeom>
        </p:spPr>
      </p:pic>
      <p:pic>
        <p:nvPicPr>
          <p:cNvPr id="17" name="Рисунок 16" descr="yaklass_logo_b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2088" y="2237936"/>
            <a:ext cx="2197417" cy="1221706"/>
          </a:xfrm>
          <a:prstGeom prst="rect">
            <a:avLst/>
          </a:prstGeom>
        </p:spPr>
      </p:pic>
      <p:pic>
        <p:nvPicPr>
          <p:cNvPr id="16" name="Рисунок 15" descr="учи-ру-768x5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4966" y="2319987"/>
            <a:ext cx="1739482" cy="1229868"/>
          </a:xfrm>
          <a:prstGeom prst="rect">
            <a:avLst/>
          </a:prstGeom>
        </p:spPr>
      </p:pic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dirty="0"/>
                <a:t>Конкуренты</a:t>
              </a:r>
              <a:endParaRPr sz="1600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BC531095-3DF4-A4CA-2C9D-3286A9F70878}"/>
              </a:ext>
            </a:extLst>
          </p:cNvPr>
          <p:cNvSpPr txBox="1"/>
          <p:nvPr/>
        </p:nvSpPr>
        <p:spPr>
          <a:xfrm>
            <a:off x="1115353" y="558863"/>
            <a:ext cx="10372013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конкурентов, основные конкурентные преимущества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55692800"/>
              </p:ext>
            </p:extLst>
          </p:nvPr>
        </p:nvGraphicFramePr>
        <p:xfrm>
          <a:off x="-6780" y="1697633"/>
          <a:ext cx="11916123" cy="432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2542">
                  <a:extLst>
                    <a:ext uri="{9D8B030D-6E8A-4147-A177-3AD203B41FA5}">
                      <a16:colId xmlns="" xmlns:a16="http://schemas.microsoft.com/office/drawing/2014/main" val="1622361675"/>
                    </a:ext>
                  </a:extLst>
                </a:gridCol>
                <a:gridCol w="3305734">
                  <a:extLst>
                    <a:ext uri="{9D8B030D-6E8A-4147-A177-3AD203B41FA5}">
                      <a16:colId xmlns="" xmlns:a16="http://schemas.microsoft.com/office/drawing/2014/main" val="740216891"/>
                    </a:ext>
                  </a:extLst>
                </a:gridCol>
                <a:gridCol w="2506139">
                  <a:extLst>
                    <a:ext uri="{9D8B030D-6E8A-4147-A177-3AD203B41FA5}">
                      <a16:colId xmlns="" xmlns:a16="http://schemas.microsoft.com/office/drawing/2014/main" val="2531597512"/>
                    </a:ext>
                  </a:extLst>
                </a:gridCol>
                <a:gridCol w="2145854">
                  <a:extLst>
                    <a:ext uri="{9D8B030D-6E8A-4147-A177-3AD203B41FA5}">
                      <a16:colId xmlns="" xmlns:a16="http://schemas.microsoft.com/office/drawing/2014/main" val="3460724083"/>
                    </a:ext>
                  </a:extLst>
                </a:gridCol>
                <a:gridCol w="2145854">
                  <a:extLst>
                    <a:ext uri="{9D8B030D-6E8A-4147-A177-3AD203B41FA5}">
                      <a16:colId xmlns="" xmlns:a16="http://schemas.microsoft.com/office/drawing/2014/main" val="2595954765"/>
                    </a:ext>
                  </a:extLst>
                </a:gridCol>
              </a:tblGrid>
              <a:tr h="46949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ПРОИЗВОДИ-ТЕЛЬ</a:t>
                      </a:r>
                      <a:endParaRPr lang="ru-RU" sz="16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ШКОЛКОВО</a:t>
                      </a:r>
                    </a:p>
                    <a:p>
                      <a:pPr algn="ctr"/>
                      <a:endParaRPr lang="ru-RU" sz="16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 err="1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Учи.ру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 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 err="1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ЯКласс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 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Академия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600" b="1" i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1932413"/>
                  </a:ext>
                </a:extLst>
              </a:tr>
              <a:tr h="30255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Лого</a:t>
                      </a:r>
                      <a:endParaRPr lang="ru-RU" sz="16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6716587"/>
                  </a:ext>
                </a:extLst>
              </a:tr>
              <a:tr h="221875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6287035"/>
                  </a:ext>
                </a:extLst>
              </a:tr>
              <a:tr h="221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Описание услуг 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Подготовка к олимпиадам федерального уровня или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формата платформы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Олимпиады, которые  не оцениваются при поступлении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Есть возможность подготовиться только к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ОГЭ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 ЕГЭ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Преподаватели-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практики 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(студенты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выпускных курсов)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02791511"/>
                  </a:ext>
                </a:extLst>
              </a:tr>
              <a:tr h="221875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  9.000 рублей в месяц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бесплатно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Оплата по триместрам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Оплата как за отдельное занятие так и за весь период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0665793"/>
                  </a:ext>
                </a:extLst>
              </a:tr>
              <a:tr h="221875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Недостатки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Нет возможности купить отдельное задание, связь с преподавателями только для них 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в удобное </a:t>
                      </a: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Calibri"/>
                        </a:rPr>
                        <a:t>время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Неузнаваемость бренда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6694CEC-39CD-D1F3-F37E-5D850F29282D}"/>
              </a:ext>
            </a:extLst>
          </p:cNvPr>
          <p:cNvSpPr txBox="1"/>
          <p:nvPr/>
        </p:nvSpPr>
        <p:spPr>
          <a:xfrm>
            <a:off x="686564" y="5928352"/>
            <a:ext cx="6172198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ПРЕИМУЩЕСТВА ПРОДУКТА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Times New Roman" pitchFamily="18" charset="0"/>
                <a:cs typeface="Times New Roman" pitchFamily="18" charset="0"/>
                <a:sym typeface="Webdings" panose="05030102010509060703" pitchFamily="18" charset="2"/>
              </a:rPr>
              <a:t>Разработка индивидуального плана работы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ED3833"/>
                </a:solidFill>
                <a:latin typeface="Times New Roman" pitchFamily="18" charset="0"/>
                <a:cs typeface="Times New Roman" pitchFamily="18" charset="0"/>
                <a:sym typeface="Webdings" panose="05030102010509060703" pitchFamily="18" charset="2"/>
              </a:rPr>
              <a:t>Индивидуальный подход к каждому заказчику</a:t>
            </a:r>
            <a:endParaRPr lang="ru-RU" sz="1600" dirty="0">
              <a:solidFill>
                <a:srgbClr val="ED3833"/>
              </a:solidFill>
              <a:latin typeface="Times New Roman" pitchFamily="18" charset="0"/>
              <a:cs typeface="Times New Roman" pitchFamily="18" charset="0"/>
              <a:sym typeface="Webdings" panose="05030102010509060703" pitchFamily="18" charset="2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AD5BBE5-8688-38FA-BA3C-37511BF8A748}"/>
              </a:ext>
            </a:extLst>
          </p:cNvPr>
          <p:cNvSpPr txBox="1"/>
          <p:nvPr/>
        </p:nvSpPr>
        <p:spPr>
          <a:xfrm>
            <a:off x="6735110" y="5928352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НИША ПРОДУКТА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Times New Roman" pitchFamily="18" charset="0"/>
                <a:cs typeface="Times New Roman" pitchFamily="18" charset="0"/>
                <a:sym typeface="Webdings" panose="05030102010509060703" pitchFamily="18" charset="2"/>
              </a:rPr>
              <a:t>Нет раскрученной рекламной компании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ED3833"/>
                </a:solidFill>
                <a:latin typeface="Times New Roman" pitchFamily="18" charset="0"/>
                <a:cs typeface="Times New Roman" pitchFamily="18" charset="0"/>
                <a:sym typeface="Webdings" panose="05030102010509060703" pitchFamily="18" charset="2"/>
              </a:rPr>
              <a:t>Нет своих постоянных клиентов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C30DEF2-1DA4-4DD8-6EC4-8D050C9255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61719" y="2319986"/>
            <a:ext cx="1357531" cy="113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7855395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4" y="-15555"/>
            <a:ext cx="2315409" cy="523216"/>
            <a:chOff x="-1" y="-8189"/>
            <a:chExt cx="2024402" cy="523215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-8189"/>
              <a:ext cx="1691724" cy="523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400" dirty="0"/>
                <a:t>План развития проекта</a:t>
              </a:r>
              <a:endParaRPr sz="1400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=""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(3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продукта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, цифровой платформы и составление бизнес-плана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  <a:latin typeface="+mj-lt"/>
                </a:rPr>
                <a:t>500.000 </a:t>
              </a: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56943" y="2412579"/>
            <a:ext cx="9202155" cy="1044000"/>
            <a:chOff x="539801" y="1123027"/>
            <a:chExt cx="9202155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=""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39801" y="1123027"/>
              <a:ext cx="6120767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(3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658096" y="1123027"/>
              <a:ext cx="486305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Испытание разработанного продукта, внесение изменений по функциональным свойствам и технико-экономическим характеристикам в условия пробной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версии;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ДПО для кадрового состава (студенты-наставники)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660569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ED3833"/>
                  </a:solidFill>
                </a:rPr>
                <a:t> </a:t>
              </a:r>
              <a:r>
                <a:rPr lang="ru-RU" sz="2800" b="1" dirty="0" smtClean="0">
                  <a:solidFill>
                    <a:srgbClr val="ED3833"/>
                  </a:solidFill>
                </a:rPr>
                <a:t>500.000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8853076" cy="864108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=""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492380" y="3513048"/>
              <a:ext cx="449731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Сертификация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продукта.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Производство: контрактное. Вывод продукта на рынок с использование работы рекламной компании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300.000 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46716" y="4659391"/>
            <a:ext cx="8853076" cy="914689"/>
            <a:chOff x="2374087" y="3513048"/>
            <a:chExt cx="8853076" cy="914689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=""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(2 </a:t>
              </a:r>
              <a:r>
                <a:rPr lang="ru-RU" dirty="0" err="1" smtClean="0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538797" y="3689073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Формирование клиентской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базы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. Выход на региональный, ПФО, Всероссийский рынки 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  <a:p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500.000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90789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+mj-lt"/>
                </a:rPr>
                <a:t>1.800.000 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руб.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227336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484" y="4244749"/>
            <a:ext cx="593566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4738" y="813957"/>
            <a:ext cx="5886069" cy="190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8</a:t>
              </a:fld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8524" y="0"/>
            <a:ext cx="5104020" cy="226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15BA41F-5B55-49CE-A431-126654B1098F}"/>
              </a:ext>
            </a:extLst>
          </p:cNvPr>
          <p:cNvSpPr txBox="1"/>
          <p:nvPr/>
        </p:nvSpPr>
        <p:spPr>
          <a:xfrm>
            <a:off x="9654924" y="215275"/>
            <a:ext cx="152060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Проект сайта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8339" y="3075123"/>
            <a:ext cx="5442468" cy="2622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8524" y="2053531"/>
            <a:ext cx="5783262" cy="209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17" name="Прямоугольник 17"/>
          <p:cNvGrpSpPr/>
          <p:nvPr/>
        </p:nvGrpSpPr>
        <p:grpSpPr>
          <a:xfrm>
            <a:off x="-18524" y="-7366"/>
            <a:ext cx="2315409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99532"/>
              <a:ext cx="1691724" cy="307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400" dirty="0"/>
                <a:t>Цифровая платформа</a:t>
              </a:r>
              <a:endParaRPr sz="1400" dirty="0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4088700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84144"/>
              <a:ext cx="1691724" cy="33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sz="1600" dirty="0"/>
                <a:t>Команда проекта</a:t>
              </a:r>
              <a:endParaRPr sz="1600"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="" xmlns:a16="http://schemas.microsoft.com/office/drawing/2014/main" id="{B8E924C8-8B23-48CD-D5EF-3C867E8D8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6308737"/>
              </p:ext>
            </p:extLst>
          </p:nvPr>
        </p:nvGraphicFramePr>
        <p:xfrm>
          <a:off x="242095" y="2939078"/>
          <a:ext cx="7759558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239">
                  <a:extLst>
                    <a:ext uri="{9D8B030D-6E8A-4147-A177-3AD203B41FA5}">
                      <a16:colId xmlns="" xmlns:a16="http://schemas.microsoft.com/office/drawing/2014/main" val="740216891"/>
                    </a:ext>
                  </a:extLst>
                </a:gridCol>
                <a:gridCol w="2074450">
                  <a:extLst>
                    <a:ext uri="{9D8B030D-6E8A-4147-A177-3AD203B41FA5}">
                      <a16:colId xmlns="" xmlns:a16="http://schemas.microsoft.com/office/drawing/2014/main" val="3708465582"/>
                    </a:ext>
                  </a:extLst>
                </a:gridCol>
                <a:gridCol w="2093394">
                  <a:extLst>
                    <a:ext uri="{9D8B030D-6E8A-4147-A177-3AD203B41FA5}">
                      <a16:colId xmlns="" xmlns:a16="http://schemas.microsoft.com/office/drawing/2014/main" val="2531597512"/>
                    </a:ext>
                  </a:extLst>
                </a:gridCol>
                <a:gridCol w="1894475">
                  <a:extLst>
                    <a:ext uri="{9D8B030D-6E8A-4147-A177-3AD203B41FA5}">
                      <a16:colId xmlns="" xmlns:a16="http://schemas.microsoft.com/office/drawing/2014/main" val="3460724083"/>
                    </a:ext>
                  </a:extLst>
                </a:gridCol>
              </a:tblGrid>
              <a:tr h="67209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CEO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ПРОЕКТОМ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CTO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РАЗРАБОТКОЙ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Научный руководитель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КОНСУЛЬТИРОВАНИЕ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Бизнес трекер</a:t>
                      </a:r>
                    </a:p>
                    <a:p>
                      <a:pPr algn="ctr"/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МЕНТОР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71932413"/>
                  </a:ext>
                </a:extLst>
              </a:tr>
              <a:tr h="5725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Абрамова Анастасия Валерьевна</a:t>
                      </a: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Иванова Анастасия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Алексеевна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Меньшикова Ирина Сергеевна</a:t>
                      </a:r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Неганова</a:t>
                      </a: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Светлана Валерьевна</a:t>
                      </a:r>
                    </a:p>
                    <a:p>
                      <a:pPr algn="ctr"/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66716587"/>
                  </a:ext>
                </a:extLst>
              </a:tr>
              <a:tr h="655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2-го курса </a:t>
                      </a:r>
                      <a:r>
                        <a:rPr lang="ru-RU" sz="1200" b="1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УлГУ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</a:t>
                      </a:r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1-го 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курса </a:t>
                      </a:r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магистратуры </a:t>
                      </a:r>
                      <a:r>
                        <a:rPr lang="ru-RU" sz="1200" b="1" i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УлГУ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Начальник управления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>
                          <a:solidFill>
                            <a:srgbClr val="9398A8"/>
                          </a:solidFill>
                          <a:effectLst/>
                          <a:latin typeface="ALSHauss"/>
                        </a:rPr>
                        <a:t>управляющий региональным операционным офисом • АО «ЮниКредит Банк»</a:t>
                      </a: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146287035"/>
                  </a:ext>
                </a:extLst>
              </a:tr>
              <a:tr h="3642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Создание и развитие идеи проекта.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Навыки программирования на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php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C++, python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...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консультирования проектов по разработке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продвижения бизнес продуктов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580C7B-375F-F3C8-7292-0FA5AD6160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312" b="10551"/>
          <a:stretch/>
        </p:blipFill>
        <p:spPr>
          <a:xfrm>
            <a:off x="590646" y="1143312"/>
            <a:ext cx="1249674" cy="175815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="" xmlns:a16="http://schemas.microsoft.com/office/drawing/2014/main" id="{C6987F23-B2D8-ACAA-BA48-9A56344FC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18245" t="31664" r="46598" b="40869"/>
          <a:stretch>
            <a:fillRect/>
          </a:stretch>
        </p:blipFill>
        <p:spPr bwMode="auto">
          <a:xfrm>
            <a:off x="4047133" y="1143312"/>
            <a:ext cx="1723935" cy="1795766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DB91DCC-5BAC-0B59-B467-E2A84794A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81" y="1143312"/>
            <a:ext cx="1776958" cy="17769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44AA3562-C41D-5203-2EB2-C6AC04BFA6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920" y="1124503"/>
            <a:ext cx="1795767" cy="179576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5B1D5AF7-B86A-C717-3873-02BC2E12A6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537" y="1105695"/>
            <a:ext cx="1795767" cy="17957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735AB0A-1154-7FFB-A55A-15E361080EFB}"/>
              </a:ext>
            </a:extLst>
          </p:cNvPr>
          <p:cNvSpPr txBox="1"/>
          <p:nvPr/>
        </p:nvSpPr>
        <p:spPr>
          <a:xfrm>
            <a:off x="8001653" y="3133686"/>
            <a:ext cx="2034651" cy="32316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cs typeface="Helvetica"/>
                <a:sym typeface="Calibri"/>
              </a:rPr>
              <a:t>Куратор проекта</a:t>
            </a:r>
          </a:p>
          <a:p>
            <a:pPr algn="ctr" hangingPunct="1"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Управление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-стратегией </a:t>
            </a:r>
          </a:p>
          <a:p>
            <a:pPr algn="ctr" hangingPunct="1"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Баринова Наталья Александровна</a:t>
            </a:r>
          </a:p>
          <a:p>
            <a:pPr algn="ctr" hangingPunct="1"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Helvetica"/>
                <a:sym typeface="Calibri"/>
              </a:rPr>
              <a:t>Опыт в разработке  продуктов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rgbClr val="4472C4"/>
              </a:solidFill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</p:txBody>
      </p:sp>
      <p:pic>
        <p:nvPicPr>
          <p:cNvPr id="18" name="Рисунок 17" descr="54e12b3e-3059-46b2-b93d-c75357762a4b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286039" y="1105695"/>
            <a:ext cx="1424974" cy="179576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735AB0A-1154-7FFB-A55A-15E361080EFB}"/>
              </a:ext>
            </a:extLst>
          </p:cNvPr>
          <p:cNvSpPr txBox="1"/>
          <p:nvPr/>
        </p:nvSpPr>
        <p:spPr>
          <a:xfrm>
            <a:off x="10036304" y="3133686"/>
            <a:ext cx="2034651" cy="30777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cs typeface="Helvetica"/>
                <a:sym typeface="Calibri"/>
              </a:rPr>
              <a:t>Web-developer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  <a:p>
            <a:pPr algn="ctr" hangingPunct="1">
              <a:defRPr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 hangingPunct="1">
              <a:defRPr/>
            </a:pPr>
            <a:r>
              <a:rPr lang="ru-R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Ермолицкий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Кирилл Дмитриевич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cs typeface="Helvetica"/>
                <a:sym typeface="Calibri"/>
              </a:rPr>
              <a:t>Студент</a:t>
            </a:r>
            <a:r>
              <a:rPr kumimoji="0" lang="ru-RU" sz="1200" b="1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cs typeface="Helvetica"/>
                <a:sym typeface="Calibri"/>
              </a:rPr>
              <a:t> 4-го курса УлГУ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baseline="0" dirty="0" smtClean="0"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baseline="0" dirty="0" smtClean="0">
                <a:latin typeface="Calibri"/>
                <a:cs typeface="Helvetica"/>
                <a:sym typeface="Calibri"/>
              </a:rPr>
              <a:t>Разработка</a:t>
            </a:r>
            <a:r>
              <a:rPr lang="ru-RU" sz="1200" b="1" dirty="0" smtClean="0">
                <a:latin typeface="Calibri"/>
                <a:cs typeface="Helvetica"/>
                <a:sym typeface="Calibri"/>
              </a:rPr>
              <a:t/>
            </a:r>
            <a:br>
              <a:rPr lang="ru-RU" sz="1200" b="1" dirty="0" smtClean="0">
                <a:latin typeface="Calibri"/>
                <a:cs typeface="Helvetica"/>
                <a:sym typeface="Calibri"/>
              </a:rPr>
            </a:br>
            <a:r>
              <a:rPr lang="en-US" sz="1200" b="1" dirty="0" smtClean="0">
                <a:latin typeface="Calibri"/>
                <a:cs typeface="Helvetica"/>
                <a:sym typeface="Calibri"/>
              </a:rPr>
              <a:t>full-stack </a:t>
            </a:r>
            <a:r>
              <a:rPr lang="ru-RU" sz="1200" b="1" dirty="0" smtClean="0">
                <a:latin typeface="Calibri"/>
                <a:cs typeface="Helvetica"/>
                <a:sym typeface="Calibri"/>
              </a:rPr>
              <a:t>сайтов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rgbClr val="4472C4"/>
              </a:solidFill>
              <a:latin typeface="Calibri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cs typeface="Helvetica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68029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0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321157" y="1164333"/>
            <a:ext cx="5395416" cy="471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b="1" dirty="0">
                <a:solidFill>
                  <a:srgbClr val="E85330"/>
                </a:solidFill>
              </a:rPr>
              <a:t>СПАСИБО</a:t>
            </a:r>
            <a:r>
              <a:rPr sz="7200" b="1" dirty="0">
                <a:solidFill>
                  <a:srgbClr val="E85330"/>
                </a:solidFill>
              </a:rPr>
              <a:t>!</a:t>
            </a:r>
          </a:p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3200" dirty="0"/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rgbClr val="FF0000"/>
                </a:solidFill>
              </a:rPr>
              <a:t>КОНТАКТЫ</a:t>
            </a:r>
            <a:r>
              <a:rPr lang="ru-RU" dirty="0">
                <a:solidFill>
                  <a:srgbClr val="FF0000"/>
                </a:solidFill>
              </a:rPr>
              <a:t> ЛИДЕРА ПРОЕКТА</a:t>
            </a:r>
            <a:endParaRPr dirty="0">
              <a:solidFill>
                <a:srgbClr val="FF0000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8 937-879-99-03</a:t>
            </a: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0" i="0" dirty="0">
                <a:solidFill>
                  <a:schemeClr val="tx1"/>
                </a:solidFill>
                <a:effectLst/>
                <a:latin typeface="YS Text"/>
              </a:rPr>
              <a:t>Asa17abramova@yandex.ru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="" xmlns:a16="http://schemas.microsoft.com/office/drawing/2014/main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="" xmlns:a16="http://schemas.microsoft.com/office/drawing/2014/main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="" xmlns:a16="http://schemas.microsoft.com/office/drawing/2014/main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10</a:t>
              </a:fld>
              <a:endParaRPr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18343</TotalTime>
  <Words>616</Words>
  <Application>Microsoft Office PowerPoint</Application>
  <PresentationFormat>Произвольный</PresentationFormat>
  <Paragraphs>153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 УлГУ</cp:lastModifiedBy>
  <cp:revision>147</cp:revision>
  <dcterms:modified xsi:type="dcterms:W3CDTF">2023-12-07T06:03:51Z</dcterms:modified>
</cp:coreProperties>
</file>