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</p:sldMasterIdLst>
  <p:notesMasterIdLst>
    <p:notesMasterId r:id="rId13"/>
  </p:notesMasterIdLst>
  <p:sldIdLst>
    <p:sldId id="256" r:id="rId2"/>
    <p:sldId id="257" r:id="rId3"/>
    <p:sldId id="258" r:id="rId4"/>
    <p:sldId id="259" r:id="rId5"/>
    <p:sldId id="261" r:id="rId6"/>
    <p:sldId id="262" r:id="rId7"/>
    <p:sldId id="263" r:id="rId8"/>
    <p:sldId id="264" r:id="rId9"/>
    <p:sldId id="265" r:id="rId10"/>
    <p:sldId id="266" r:id="rId11"/>
    <p:sldId id="267" r:id="rId12"/>
  </p:sldIdLst>
  <p:sldSz cx="20112038" cy="11315700"/>
  <p:notesSz cx="9144000" cy="6858000"/>
  <p:embeddedFontLst>
    <p:embeddedFont>
      <p:font typeface="Calibri" panose="020F0502020204030204" pitchFamily="34" charset="0"/>
      <p:regular r:id="rId14"/>
      <p:bold r:id="rId15"/>
      <p:italic r:id="rId16"/>
      <p:boldItalic r:id="rId17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  <p:ext uri="GoogleSlidesCustomDataVersion2">
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r:id="rId21" roundtripDataSignature="AMtx7millAv9tngiNRUiEeGiHylAUEFXP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64" d="100"/>
          <a:sy n="64" d="100"/>
        </p:scale>
        <p:origin x="690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customschemas.google.com/relationships/presentationmetadata" Target="meta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4.fntdata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font" Target="fonts/font3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font" Target="fonts/font2.fntdata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1.fntdata"/><Relationship Id="rId22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7ABCA48F-28CC-4662-B542-A2DD7405FDE3}" type="doc">
      <dgm:prSet loTypeId="urn:microsoft.com/office/officeart/2005/8/layout/radial5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4DA1BC31-61C4-4806-AA00-45E3282109FE}">
      <dgm:prSet phldrT="[Текст]"/>
      <dgm:spPr/>
      <dgm:t>
        <a:bodyPr/>
        <a:lstStyle/>
        <a:p>
          <a:r>
            <a:rPr lang="ru-RU" dirty="0"/>
            <a:t>Потенциальные потребители</a:t>
          </a:r>
        </a:p>
      </dgm:t>
    </dgm:pt>
    <dgm:pt modelId="{61FFE43F-C30D-4BA6-BE9F-AC78B7F60B94}" type="parTrans" cxnId="{AD16FCCB-9128-4A43-BC9D-985317A8DD66}">
      <dgm:prSet/>
      <dgm:spPr/>
      <dgm:t>
        <a:bodyPr/>
        <a:lstStyle/>
        <a:p>
          <a:endParaRPr lang="ru-RU"/>
        </a:p>
      </dgm:t>
    </dgm:pt>
    <dgm:pt modelId="{A6D29B5C-2519-4C7E-B6DC-30C41AC6DC3F}" type="sibTrans" cxnId="{AD16FCCB-9128-4A43-BC9D-985317A8DD66}">
      <dgm:prSet/>
      <dgm:spPr/>
      <dgm:t>
        <a:bodyPr/>
        <a:lstStyle/>
        <a:p>
          <a:endParaRPr lang="ru-RU"/>
        </a:p>
      </dgm:t>
    </dgm:pt>
    <dgm:pt modelId="{A9944A15-E63A-458D-826E-C3C79DED8BF8}">
      <dgm:prSet phldrT="[Текст]" custT="1"/>
      <dgm:spPr/>
      <dgm:t>
        <a:bodyPr/>
        <a:lstStyle/>
        <a:p>
          <a:r>
            <a:rPr lang="ru-RU" sz="2000" dirty="0"/>
            <a:t>Мед. учреждения</a:t>
          </a:r>
        </a:p>
      </dgm:t>
    </dgm:pt>
    <dgm:pt modelId="{5B4692E8-6DBA-434E-B90D-ED5A63723E72}" type="parTrans" cxnId="{F039DFAC-B674-4837-B85D-B2216C881C76}">
      <dgm:prSet/>
      <dgm:spPr/>
      <dgm:t>
        <a:bodyPr/>
        <a:lstStyle/>
        <a:p>
          <a:endParaRPr lang="ru-RU"/>
        </a:p>
      </dgm:t>
    </dgm:pt>
    <dgm:pt modelId="{04285955-7F18-44F1-BFDF-5DCB87BA18C9}" type="sibTrans" cxnId="{F039DFAC-B674-4837-B85D-B2216C881C76}">
      <dgm:prSet/>
      <dgm:spPr/>
      <dgm:t>
        <a:bodyPr/>
        <a:lstStyle/>
        <a:p>
          <a:endParaRPr lang="ru-RU"/>
        </a:p>
      </dgm:t>
    </dgm:pt>
    <dgm:pt modelId="{D1A0C1F4-8C1C-4189-9EC9-6A3BC0868AC7}">
      <dgm:prSet phldrT="[Текст]"/>
      <dgm:spPr/>
      <dgm:t>
        <a:bodyPr/>
        <a:lstStyle/>
        <a:p>
          <a:r>
            <a:rPr lang="ru-RU" dirty="0"/>
            <a:t>Спортивные организации</a:t>
          </a:r>
        </a:p>
      </dgm:t>
    </dgm:pt>
    <dgm:pt modelId="{BA633759-A7D5-43FC-A78A-1433F33B0D34}" type="parTrans" cxnId="{FFDD4224-6D1A-4338-9128-0ED74B941419}">
      <dgm:prSet/>
      <dgm:spPr/>
      <dgm:t>
        <a:bodyPr/>
        <a:lstStyle/>
        <a:p>
          <a:endParaRPr lang="ru-RU"/>
        </a:p>
      </dgm:t>
    </dgm:pt>
    <dgm:pt modelId="{6B1EC01B-3330-4AE6-8868-0569EA82A7F8}" type="sibTrans" cxnId="{FFDD4224-6D1A-4338-9128-0ED74B941419}">
      <dgm:prSet/>
      <dgm:spPr/>
      <dgm:t>
        <a:bodyPr/>
        <a:lstStyle/>
        <a:p>
          <a:endParaRPr lang="ru-RU"/>
        </a:p>
      </dgm:t>
    </dgm:pt>
    <dgm:pt modelId="{26063181-E4FF-476C-8A13-39AD0E103DFE}">
      <dgm:prSet phldrT="[Текст]"/>
      <dgm:spPr/>
      <dgm:t>
        <a:bodyPr/>
        <a:lstStyle/>
        <a:p>
          <a:r>
            <a:rPr lang="ru-RU" dirty="0"/>
            <a:t>Физически активные люди</a:t>
          </a:r>
        </a:p>
      </dgm:t>
    </dgm:pt>
    <dgm:pt modelId="{4587D7E8-5B41-4C8C-912E-87887E6558DE}" type="parTrans" cxnId="{3FFBFC87-DE74-40B0-BA45-2E41A1B37039}">
      <dgm:prSet/>
      <dgm:spPr/>
      <dgm:t>
        <a:bodyPr/>
        <a:lstStyle/>
        <a:p>
          <a:endParaRPr lang="ru-RU"/>
        </a:p>
      </dgm:t>
    </dgm:pt>
    <dgm:pt modelId="{7E00599D-4D1F-4D8B-A6C4-45021DD2C9E9}" type="sibTrans" cxnId="{3FFBFC87-DE74-40B0-BA45-2E41A1B37039}">
      <dgm:prSet/>
      <dgm:spPr/>
      <dgm:t>
        <a:bodyPr/>
        <a:lstStyle/>
        <a:p>
          <a:endParaRPr lang="ru-RU"/>
        </a:p>
      </dgm:t>
    </dgm:pt>
    <dgm:pt modelId="{7DBCFF7C-AE49-42A4-96D6-F6F7B36B6CB8}">
      <dgm:prSet phldrT="[Текст]"/>
      <dgm:spPr/>
      <dgm:t>
        <a:bodyPr/>
        <a:lstStyle/>
        <a:p>
          <a:r>
            <a:rPr lang="ru-RU" dirty="0"/>
            <a:t>Пациенты с хроническими заболеваниями</a:t>
          </a:r>
        </a:p>
      </dgm:t>
    </dgm:pt>
    <dgm:pt modelId="{E3F17D54-D8AB-44B8-AE51-031D9F0EA997}" type="parTrans" cxnId="{B69178C9-E6B1-40B2-AF97-70020FBFF69A}">
      <dgm:prSet/>
      <dgm:spPr/>
      <dgm:t>
        <a:bodyPr/>
        <a:lstStyle/>
        <a:p>
          <a:endParaRPr lang="ru-RU"/>
        </a:p>
      </dgm:t>
    </dgm:pt>
    <dgm:pt modelId="{433AA8FA-5BF4-444F-910D-CA32F06D7EF5}" type="sibTrans" cxnId="{B69178C9-E6B1-40B2-AF97-70020FBFF69A}">
      <dgm:prSet/>
      <dgm:spPr/>
      <dgm:t>
        <a:bodyPr/>
        <a:lstStyle/>
        <a:p>
          <a:endParaRPr lang="ru-RU"/>
        </a:p>
      </dgm:t>
    </dgm:pt>
    <dgm:pt modelId="{150878FB-B092-4D8C-89ED-66A8B5FD71D9}">
      <dgm:prSet phldrT="[Текст]" custT="1"/>
      <dgm:spPr/>
      <dgm:t>
        <a:bodyPr/>
        <a:lstStyle/>
        <a:p>
          <a:r>
            <a:rPr lang="ru-RU" sz="1400" dirty="0"/>
            <a:t>Образовательные учреждения</a:t>
          </a:r>
        </a:p>
      </dgm:t>
    </dgm:pt>
    <dgm:pt modelId="{4BA9D120-FEE1-4588-804C-552DF8EBF02B}" type="parTrans" cxnId="{E045A482-D1AA-4AFA-9CB3-1A9CA97F29B0}">
      <dgm:prSet/>
      <dgm:spPr/>
      <dgm:t>
        <a:bodyPr/>
        <a:lstStyle/>
        <a:p>
          <a:endParaRPr lang="ru-RU"/>
        </a:p>
      </dgm:t>
    </dgm:pt>
    <dgm:pt modelId="{AA7EA825-B48A-4BBC-B3F8-074EA5F63AB7}" type="sibTrans" cxnId="{E045A482-D1AA-4AFA-9CB3-1A9CA97F29B0}">
      <dgm:prSet/>
      <dgm:spPr/>
      <dgm:t>
        <a:bodyPr/>
        <a:lstStyle/>
        <a:p>
          <a:endParaRPr lang="ru-RU"/>
        </a:p>
      </dgm:t>
    </dgm:pt>
    <dgm:pt modelId="{9D39D82F-06A7-4C48-B7F0-6E2C782BF146}">
      <dgm:prSet phldrT="[Текст]"/>
      <dgm:spPr/>
      <dgm:t>
        <a:bodyPr/>
        <a:lstStyle/>
        <a:p>
          <a:r>
            <a:rPr lang="ru-RU" dirty="0"/>
            <a:t>Исследовательские организации</a:t>
          </a:r>
        </a:p>
      </dgm:t>
    </dgm:pt>
    <dgm:pt modelId="{34021DF5-B045-4938-8676-592B70A0F8B1}" type="parTrans" cxnId="{F0DCF870-31BF-4530-A5F0-07E75E6E0A17}">
      <dgm:prSet/>
      <dgm:spPr/>
      <dgm:t>
        <a:bodyPr/>
        <a:lstStyle/>
        <a:p>
          <a:endParaRPr lang="ru-RU"/>
        </a:p>
      </dgm:t>
    </dgm:pt>
    <dgm:pt modelId="{5E879087-38A3-4966-A6EB-B56BCEB59FC4}" type="sibTrans" cxnId="{F0DCF870-31BF-4530-A5F0-07E75E6E0A17}">
      <dgm:prSet/>
      <dgm:spPr/>
      <dgm:t>
        <a:bodyPr/>
        <a:lstStyle/>
        <a:p>
          <a:endParaRPr lang="ru-RU"/>
        </a:p>
      </dgm:t>
    </dgm:pt>
    <dgm:pt modelId="{08F2F81C-CE63-4B64-9098-50609E3DC74A}" type="pres">
      <dgm:prSet presAssocID="{7ABCA48F-28CC-4662-B542-A2DD7405FDE3}" presName="Name0" presStyleCnt="0">
        <dgm:presLayoutVars>
          <dgm:chMax val="1"/>
          <dgm:dir/>
          <dgm:animLvl val="ctr"/>
          <dgm:resizeHandles val="exact"/>
        </dgm:presLayoutVars>
      </dgm:prSet>
      <dgm:spPr/>
    </dgm:pt>
    <dgm:pt modelId="{2E73891A-C941-43C4-B104-67B8C3761E51}" type="pres">
      <dgm:prSet presAssocID="{4DA1BC31-61C4-4806-AA00-45E3282109FE}" presName="centerShape" presStyleLbl="node0" presStyleIdx="0" presStyleCnt="1"/>
      <dgm:spPr/>
    </dgm:pt>
    <dgm:pt modelId="{77F9ED88-BC70-4654-84FA-3DFA02FE793D}" type="pres">
      <dgm:prSet presAssocID="{5B4692E8-6DBA-434E-B90D-ED5A63723E72}" presName="parTrans" presStyleLbl="sibTrans2D1" presStyleIdx="0" presStyleCnt="6"/>
      <dgm:spPr/>
    </dgm:pt>
    <dgm:pt modelId="{DF6DFFD1-5E74-469C-A560-72FC8734BAE2}" type="pres">
      <dgm:prSet presAssocID="{5B4692E8-6DBA-434E-B90D-ED5A63723E72}" presName="connectorText" presStyleLbl="sibTrans2D1" presStyleIdx="0" presStyleCnt="6"/>
      <dgm:spPr/>
    </dgm:pt>
    <dgm:pt modelId="{C17EE053-B1D1-4BB1-AE7A-0DBA5913180A}" type="pres">
      <dgm:prSet presAssocID="{A9944A15-E63A-458D-826E-C3C79DED8BF8}" presName="node" presStyleLbl="node1" presStyleIdx="0" presStyleCnt="6">
        <dgm:presLayoutVars>
          <dgm:bulletEnabled val="1"/>
        </dgm:presLayoutVars>
      </dgm:prSet>
      <dgm:spPr/>
    </dgm:pt>
    <dgm:pt modelId="{0CE1FCB2-E619-4160-85B7-F61DE93545CE}" type="pres">
      <dgm:prSet presAssocID="{BA633759-A7D5-43FC-A78A-1433F33B0D34}" presName="parTrans" presStyleLbl="sibTrans2D1" presStyleIdx="1" presStyleCnt="6"/>
      <dgm:spPr/>
    </dgm:pt>
    <dgm:pt modelId="{62C71024-5C1B-461A-9536-4BF82A72162C}" type="pres">
      <dgm:prSet presAssocID="{BA633759-A7D5-43FC-A78A-1433F33B0D34}" presName="connectorText" presStyleLbl="sibTrans2D1" presStyleIdx="1" presStyleCnt="6"/>
      <dgm:spPr/>
    </dgm:pt>
    <dgm:pt modelId="{24F68ACD-A7BF-4BFB-A327-B2272AB094B7}" type="pres">
      <dgm:prSet presAssocID="{D1A0C1F4-8C1C-4189-9EC9-6A3BC0868AC7}" presName="node" presStyleLbl="node1" presStyleIdx="1" presStyleCnt="6">
        <dgm:presLayoutVars>
          <dgm:bulletEnabled val="1"/>
        </dgm:presLayoutVars>
      </dgm:prSet>
      <dgm:spPr/>
    </dgm:pt>
    <dgm:pt modelId="{6FB28A32-2DFE-4091-B89B-251B06ACB749}" type="pres">
      <dgm:prSet presAssocID="{4587D7E8-5B41-4C8C-912E-87887E6558DE}" presName="parTrans" presStyleLbl="sibTrans2D1" presStyleIdx="2" presStyleCnt="6"/>
      <dgm:spPr/>
    </dgm:pt>
    <dgm:pt modelId="{BCC67C1E-5A60-4E66-A716-961C178132C6}" type="pres">
      <dgm:prSet presAssocID="{4587D7E8-5B41-4C8C-912E-87887E6558DE}" presName="connectorText" presStyleLbl="sibTrans2D1" presStyleIdx="2" presStyleCnt="6"/>
      <dgm:spPr/>
    </dgm:pt>
    <dgm:pt modelId="{6F5D7AFD-579A-4357-AC0A-4D606E988DED}" type="pres">
      <dgm:prSet presAssocID="{26063181-E4FF-476C-8A13-39AD0E103DFE}" presName="node" presStyleLbl="node1" presStyleIdx="2" presStyleCnt="6">
        <dgm:presLayoutVars>
          <dgm:bulletEnabled val="1"/>
        </dgm:presLayoutVars>
      </dgm:prSet>
      <dgm:spPr/>
    </dgm:pt>
    <dgm:pt modelId="{D2D82D63-D9F5-4F9B-ACBF-90DBAF4E8B1A}" type="pres">
      <dgm:prSet presAssocID="{E3F17D54-D8AB-44B8-AE51-031D9F0EA997}" presName="parTrans" presStyleLbl="sibTrans2D1" presStyleIdx="3" presStyleCnt="6"/>
      <dgm:spPr/>
    </dgm:pt>
    <dgm:pt modelId="{49CC3792-774F-4077-91A6-ED7E525E5461}" type="pres">
      <dgm:prSet presAssocID="{E3F17D54-D8AB-44B8-AE51-031D9F0EA997}" presName="connectorText" presStyleLbl="sibTrans2D1" presStyleIdx="3" presStyleCnt="6"/>
      <dgm:spPr/>
    </dgm:pt>
    <dgm:pt modelId="{BA1BF628-6A93-4097-99B4-150FCC7AD73F}" type="pres">
      <dgm:prSet presAssocID="{7DBCFF7C-AE49-42A4-96D6-F6F7B36B6CB8}" presName="node" presStyleLbl="node1" presStyleIdx="3" presStyleCnt="6">
        <dgm:presLayoutVars>
          <dgm:bulletEnabled val="1"/>
        </dgm:presLayoutVars>
      </dgm:prSet>
      <dgm:spPr/>
    </dgm:pt>
    <dgm:pt modelId="{24B29142-C4F4-4229-BEE4-C57E85D4C52A}" type="pres">
      <dgm:prSet presAssocID="{34021DF5-B045-4938-8676-592B70A0F8B1}" presName="parTrans" presStyleLbl="sibTrans2D1" presStyleIdx="4" presStyleCnt="6"/>
      <dgm:spPr/>
    </dgm:pt>
    <dgm:pt modelId="{E0D37B69-C240-4183-B36C-80742B8A9F58}" type="pres">
      <dgm:prSet presAssocID="{34021DF5-B045-4938-8676-592B70A0F8B1}" presName="connectorText" presStyleLbl="sibTrans2D1" presStyleIdx="4" presStyleCnt="6"/>
      <dgm:spPr/>
    </dgm:pt>
    <dgm:pt modelId="{2A744FAD-055F-401F-9F98-14EB90ACBB33}" type="pres">
      <dgm:prSet presAssocID="{9D39D82F-06A7-4C48-B7F0-6E2C782BF146}" presName="node" presStyleLbl="node1" presStyleIdx="4" presStyleCnt="6">
        <dgm:presLayoutVars>
          <dgm:bulletEnabled val="1"/>
        </dgm:presLayoutVars>
      </dgm:prSet>
      <dgm:spPr/>
    </dgm:pt>
    <dgm:pt modelId="{027D7FAB-4D7B-4A63-B939-EFCCA68644E6}" type="pres">
      <dgm:prSet presAssocID="{4BA9D120-FEE1-4588-804C-552DF8EBF02B}" presName="parTrans" presStyleLbl="sibTrans2D1" presStyleIdx="5" presStyleCnt="6"/>
      <dgm:spPr/>
    </dgm:pt>
    <dgm:pt modelId="{A24F2294-69C3-4D45-AE09-4F7E760FFCF4}" type="pres">
      <dgm:prSet presAssocID="{4BA9D120-FEE1-4588-804C-552DF8EBF02B}" presName="connectorText" presStyleLbl="sibTrans2D1" presStyleIdx="5" presStyleCnt="6"/>
      <dgm:spPr/>
    </dgm:pt>
    <dgm:pt modelId="{106A4CB8-10D5-4DDF-9784-810A9EC036D7}" type="pres">
      <dgm:prSet presAssocID="{150878FB-B092-4D8C-89ED-66A8B5FD71D9}" presName="node" presStyleLbl="node1" presStyleIdx="5" presStyleCnt="6">
        <dgm:presLayoutVars>
          <dgm:bulletEnabled val="1"/>
        </dgm:presLayoutVars>
      </dgm:prSet>
      <dgm:spPr/>
    </dgm:pt>
  </dgm:ptLst>
  <dgm:cxnLst>
    <dgm:cxn modelId="{28C21913-AE97-4305-B282-0B771C1C5547}" type="presOf" srcId="{4DA1BC31-61C4-4806-AA00-45E3282109FE}" destId="{2E73891A-C941-43C4-B104-67B8C3761E51}" srcOrd="0" destOrd="0" presId="urn:microsoft.com/office/officeart/2005/8/layout/radial5"/>
    <dgm:cxn modelId="{FFDD4224-6D1A-4338-9128-0ED74B941419}" srcId="{4DA1BC31-61C4-4806-AA00-45E3282109FE}" destId="{D1A0C1F4-8C1C-4189-9EC9-6A3BC0868AC7}" srcOrd="1" destOrd="0" parTransId="{BA633759-A7D5-43FC-A78A-1433F33B0D34}" sibTransId="{6B1EC01B-3330-4AE6-8868-0569EA82A7F8}"/>
    <dgm:cxn modelId="{71DB6A28-5092-46C0-AA38-20753917D9A3}" type="presOf" srcId="{7ABCA48F-28CC-4662-B542-A2DD7405FDE3}" destId="{08F2F81C-CE63-4B64-9098-50609E3DC74A}" srcOrd="0" destOrd="0" presId="urn:microsoft.com/office/officeart/2005/8/layout/radial5"/>
    <dgm:cxn modelId="{371EEE30-1A2F-4AF5-B434-4E8FDFBAB711}" type="presOf" srcId="{7DBCFF7C-AE49-42A4-96D6-F6F7B36B6CB8}" destId="{BA1BF628-6A93-4097-99B4-150FCC7AD73F}" srcOrd="0" destOrd="0" presId="urn:microsoft.com/office/officeart/2005/8/layout/radial5"/>
    <dgm:cxn modelId="{EB3F4C32-EC34-4CB8-BAE9-83AE86B16DE5}" type="presOf" srcId="{4587D7E8-5B41-4C8C-912E-87887E6558DE}" destId="{BCC67C1E-5A60-4E66-A716-961C178132C6}" srcOrd="1" destOrd="0" presId="urn:microsoft.com/office/officeart/2005/8/layout/radial5"/>
    <dgm:cxn modelId="{742D6A37-7665-44EE-8969-857E82C849FB}" type="presOf" srcId="{9D39D82F-06A7-4C48-B7F0-6E2C782BF146}" destId="{2A744FAD-055F-401F-9F98-14EB90ACBB33}" srcOrd="0" destOrd="0" presId="urn:microsoft.com/office/officeart/2005/8/layout/radial5"/>
    <dgm:cxn modelId="{811D155B-DB5E-4484-81C2-98036C6BD803}" type="presOf" srcId="{4BA9D120-FEE1-4588-804C-552DF8EBF02B}" destId="{027D7FAB-4D7B-4A63-B939-EFCCA68644E6}" srcOrd="0" destOrd="0" presId="urn:microsoft.com/office/officeart/2005/8/layout/radial5"/>
    <dgm:cxn modelId="{8ACFDA42-43F2-473D-8169-696AA3766EFD}" type="presOf" srcId="{E3F17D54-D8AB-44B8-AE51-031D9F0EA997}" destId="{D2D82D63-D9F5-4F9B-ACBF-90DBAF4E8B1A}" srcOrd="0" destOrd="0" presId="urn:microsoft.com/office/officeart/2005/8/layout/radial5"/>
    <dgm:cxn modelId="{129A676A-EF1C-45D9-BEFA-8501FD0896FC}" type="presOf" srcId="{5B4692E8-6DBA-434E-B90D-ED5A63723E72}" destId="{77F9ED88-BC70-4654-84FA-3DFA02FE793D}" srcOrd="0" destOrd="0" presId="urn:microsoft.com/office/officeart/2005/8/layout/radial5"/>
    <dgm:cxn modelId="{A2410D6F-E8CF-4E86-86EA-13C14F21EECB}" type="presOf" srcId="{34021DF5-B045-4938-8676-592B70A0F8B1}" destId="{24B29142-C4F4-4229-BEE4-C57E85D4C52A}" srcOrd="0" destOrd="0" presId="urn:microsoft.com/office/officeart/2005/8/layout/radial5"/>
    <dgm:cxn modelId="{2ABEAC50-7300-4C71-92E6-663097EEF6A1}" type="presOf" srcId="{D1A0C1F4-8C1C-4189-9EC9-6A3BC0868AC7}" destId="{24F68ACD-A7BF-4BFB-A327-B2272AB094B7}" srcOrd="0" destOrd="0" presId="urn:microsoft.com/office/officeart/2005/8/layout/radial5"/>
    <dgm:cxn modelId="{F0DCF870-31BF-4530-A5F0-07E75E6E0A17}" srcId="{4DA1BC31-61C4-4806-AA00-45E3282109FE}" destId="{9D39D82F-06A7-4C48-B7F0-6E2C782BF146}" srcOrd="4" destOrd="0" parTransId="{34021DF5-B045-4938-8676-592B70A0F8B1}" sibTransId="{5E879087-38A3-4966-A6EB-B56BCEB59FC4}"/>
    <dgm:cxn modelId="{59F30F53-4B77-49C6-80E6-667ACB4F05A9}" type="presOf" srcId="{E3F17D54-D8AB-44B8-AE51-031D9F0EA997}" destId="{49CC3792-774F-4077-91A6-ED7E525E5461}" srcOrd="1" destOrd="0" presId="urn:microsoft.com/office/officeart/2005/8/layout/radial5"/>
    <dgm:cxn modelId="{0D0DCE80-9BF0-4CF9-9CE1-A9439A4E4DF6}" type="presOf" srcId="{BA633759-A7D5-43FC-A78A-1433F33B0D34}" destId="{62C71024-5C1B-461A-9536-4BF82A72162C}" srcOrd="1" destOrd="0" presId="urn:microsoft.com/office/officeart/2005/8/layout/radial5"/>
    <dgm:cxn modelId="{A7949682-58B7-42F1-8D25-60B3468862D2}" type="presOf" srcId="{150878FB-B092-4D8C-89ED-66A8B5FD71D9}" destId="{106A4CB8-10D5-4DDF-9784-810A9EC036D7}" srcOrd="0" destOrd="0" presId="urn:microsoft.com/office/officeart/2005/8/layout/radial5"/>
    <dgm:cxn modelId="{E045A482-D1AA-4AFA-9CB3-1A9CA97F29B0}" srcId="{4DA1BC31-61C4-4806-AA00-45E3282109FE}" destId="{150878FB-B092-4D8C-89ED-66A8B5FD71D9}" srcOrd="5" destOrd="0" parTransId="{4BA9D120-FEE1-4588-804C-552DF8EBF02B}" sibTransId="{AA7EA825-B48A-4BBC-B3F8-074EA5F63AB7}"/>
    <dgm:cxn modelId="{900BA883-EF19-4A98-B7E8-2D4090662BBC}" type="presOf" srcId="{4587D7E8-5B41-4C8C-912E-87887E6558DE}" destId="{6FB28A32-2DFE-4091-B89B-251B06ACB749}" srcOrd="0" destOrd="0" presId="urn:microsoft.com/office/officeart/2005/8/layout/radial5"/>
    <dgm:cxn modelId="{3FFBFC87-DE74-40B0-BA45-2E41A1B37039}" srcId="{4DA1BC31-61C4-4806-AA00-45E3282109FE}" destId="{26063181-E4FF-476C-8A13-39AD0E103DFE}" srcOrd="2" destOrd="0" parTransId="{4587D7E8-5B41-4C8C-912E-87887E6558DE}" sibTransId="{7E00599D-4D1F-4D8B-A6C4-45021DD2C9E9}"/>
    <dgm:cxn modelId="{E58C2598-3FF8-45F3-819D-AFD5CE18BF1B}" type="presOf" srcId="{5B4692E8-6DBA-434E-B90D-ED5A63723E72}" destId="{DF6DFFD1-5E74-469C-A560-72FC8734BAE2}" srcOrd="1" destOrd="0" presId="urn:microsoft.com/office/officeart/2005/8/layout/radial5"/>
    <dgm:cxn modelId="{1982D59F-B189-4E33-8466-A8B97F59CA5B}" type="presOf" srcId="{26063181-E4FF-476C-8A13-39AD0E103DFE}" destId="{6F5D7AFD-579A-4357-AC0A-4D606E988DED}" srcOrd="0" destOrd="0" presId="urn:microsoft.com/office/officeart/2005/8/layout/radial5"/>
    <dgm:cxn modelId="{FCE920A3-4966-45D4-A99E-F56A1FA57CF5}" type="presOf" srcId="{A9944A15-E63A-458D-826E-C3C79DED8BF8}" destId="{C17EE053-B1D1-4BB1-AE7A-0DBA5913180A}" srcOrd="0" destOrd="0" presId="urn:microsoft.com/office/officeart/2005/8/layout/radial5"/>
    <dgm:cxn modelId="{F039DFAC-B674-4837-B85D-B2216C881C76}" srcId="{4DA1BC31-61C4-4806-AA00-45E3282109FE}" destId="{A9944A15-E63A-458D-826E-C3C79DED8BF8}" srcOrd="0" destOrd="0" parTransId="{5B4692E8-6DBA-434E-B90D-ED5A63723E72}" sibTransId="{04285955-7F18-44F1-BFDF-5DCB87BA18C9}"/>
    <dgm:cxn modelId="{7660F1BE-850F-45BD-B032-704880965A76}" type="presOf" srcId="{4BA9D120-FEE1-4588-804C-552DF8EBF02B}" destId="{A24F2294-69C3-4D45-AE09-4F7E760FFCF4}" srcOrd="1" destOrd="0" presId="urn:microsoft.com/office/officeart/2005/8/layout/radial5"/>
    <dgm:cxn modelId="{4EE24CC1-8565-4738-847F-EBD6A01DBD6E}" type="presOf" srcId="{34021DF5-B045-4938-8676-592B70A0F8B1}" destId="{E0D37B69-C240-4183-B36C-80742B8A9F58}" srcOrd="1" destOrd="0" presId="urn:microsoft.com/office/officeart/2005/8/layout/radial5"/>
    <dgm:cxn modelId="{0F0713C5-B108-441A-AA01-CE47FD8DCF50}" type="presOf" srcId="{BA633759-A7D5-43FC-A78A-1433F33B0D34}" destId="{0CE1FCB2-E619-4160-85B7-F61DE93545CE}" srcOrd="0" destOrd="0" presId="urn:microsoft.com/office/officeart/2005/8/layout/radial5"/>
    <dgm:cxn modelId="{B69178C9-E6B1-40B2-AF97-70020FBFF69A}" srcId="{4DA1BC31-61C4-4806-AA00-45E3282109FE}" destId="{7DBCFF7C-AE49-42A4-96D6-F6F7B36B6CB8}" srcOrd="3" destOrd="0" parTransId="{E3F17D54-D8AB-44B8-AE51-031D9F0EA997}" sibTransId="{433AA8FA-5BF4-444F-910D-CA32F06D7EF5}"/>
    <dgm:cxn modelId="{AD16FCCB-9128-4A43-BC9D-985317A8DD66}" srcId="{7ABCA48F-28CC-4662-B542-A2DD7405FDE3}" destId="{4DA1BC31-61C4-4806-AA00-45E3282109FE}" srcOrd="0" destOrd="0" parTransId="{61FFE43F-C30D-4BA6-BE9F-AC78B7F60B94}" sibTransId="{A6D29B5C-2519-4C7E-B6DC-30C41AC6DC3F}"/>
    <dgm:cxn modelId="{C413D356-C181-4E9B-8EA5-B2FC4BFEEB52}" type="presParOf" srcId="{08F2F81C-CE63-4B64-9098-50609E3DC74A}" destId="{2E73891A-C941-43C4-B104-67B8C3761E51}" srcOrd="0" destOrd="0" presId="urn:microsoft.com/office/officeart/2005/8/layout/radial5"/>
    <dgm:cxn modelId="{06E542A1-76C7-4ACA-AE77-CA243EA22A55}" type="presParOf" srcId="{08F2F81C-CE63-4B64-9098-50609E3DC74A}" destId="{77F9ED88-BC70-4654-84FA-3DFA02FE793D}" srcOrd="1" destOrd="0" presId="urn:microsoft.com/office/officeart/2005/8/layout/radial5"/>
    <dgm:cxn modelId="{410C14BD-9F7B-4BDE-99D3-7994939F4C94}" type="presParOf" srcId="{77F9ED88-BC70-4654-84FA-3DFA02FE793D}" destId="{DF6DFFD1-5E74-469C-A560-72FC8734BAE2}" srcOrd="0" destOrd="0" presId="urn:microsoft.com/office/officeart/2005/8/layout/radial5"/>
    <dgm:cxn modelId="{F6FD3EC1-FD9F-44F3-B5F2-0BB602C84158}" type="presParOf" srcId="{08F2F81C-CE63-4B64-9098-50609E3DC74A}" destId="{C17EE053-B1D1-4BB1-AE7A-0DBA5913180A}" srcOrd="2" destOrd="0" presId="urn:microsoft.com/office/officeart/2005/8/layout/radial5"/>
    <dgm:cxn modelId="{CFE99BF3-917A-4CD1-B15F-0241DB1A09FF}" type="presParOf" srcId="{08F2F81C-CE63-4B64-9098-50609E3DC74A}" destId="{0CE1FCB2-E619-4160-85B7-F61DE93545CE}" srcOrd="3" destOrd="0" presId="urn:microsoft.com/office/officeart/2005/8/layout/radial5"/>
    <dgm:cxn modelId="{CF21E8A8-C711-44AB-B8E1-C2BF92BB0BB3}" type="presParOf" srcId="{0CE1FCB2-E619-4160-85B7-F61DE93545CE}" destId="{62C71024-5C1B-461A-9536-4BF82A72162C}" srcOrd="0" destOrd="0" presId="urn:microsoft.com/office/officeart/2005/8/layout/radial5"/>
    <dgm:cxn modelId="{3F9354DE-E7C2-4BEA-A7EC-AB814FBD4B52}" type="presParOf" srcId="{08F2F81C-CE63-4B64-9098-50609E3DC74A}" destId="{24F68ACD-A7BF-4BFB-A327-B2272AB094B7}" srcOrd="4" destOrd="0" presId="urn:microsoft.com/office/officeart/2005/8/layout/radial5"/>
    <dgm:cxn modelId="{FF611502-701D-4B58-9366-6A1962876373}" type="presParOf" srcId="{08F2F81C-CE63-4B64-9098-50609E3DC74A}" destId="{6FB28A32-2DFE-4091-B89B-251B06ACB749}" srcOrd="5" destOrd="0" presId="urn:microsoft.com/office/officeart/2005/8/layout/radial5"/>
    <dgm:cxn modelId="{9848382B-9A81-4DB0-8CA5-F212242914E3}" type="presParOf" srcId="{6FB28A32-2DFE-4091-B89B-251B06ACB749}" destId="{BCC67C1E-5A60-4E66-A716-961C178132C6}" srcOrd="0" destOrd="0" presId="urn:microsoft.com/office/officeart/2005/8/layout/radial5"/>
    <dgm:cxn modelId="{88061EA0-F927-445E-AB73-C1A99B345098}" type="presParOf" srcId="{08F2F81C-CE63-4B64-9098-50609E3DC74A}" destId="{6F5D7AFD-579A-4357-AC0A-4D606E988DED}" srcOrd="6" destOrd="0" presId="urn:microsoft.com/office/officeart/2005/8/layout/radial5"/>
    <dgm:cxn modelId="{410502FF-5490-4353-B330-694FAF873068}" type="presParOf" srcId="{08F2F81C-CE63-4B64-9098-50609E3DC74A}" destId="{D2D82D63-D9F5-4F9B-ACBF-90DBAF4E8B1A}" srcOrd="7" destOrd="0" presId="urn:microsoft.com/office/officeart/2005/8/layout/radial5"/>
    <dgm:cxn modelId="{3F75D019-1984-46D7-87EE-6A95B8244A20}" type="presParOf" srcId="{D2D82D63-D9F5-4F9B-ACBF-90DBAF4E8B1A}" destId="{49CC3792-774F-4077-91A6-ED7E525E5461}" srcOrd="0" destOrd="0" presId="urn:microsoft.com/office/officeart/2005/8/layout/radial5"/>
    <dgm:cxn modelId="{1B242AF7-C9C7-460F-BDFC-4CFBF002D692}" type="presParOf" srcId="{08F2F81C-CE63-4B64-9098-50609E3DC74A}" destId="{BA1BF628-6A93-4097-99B4-150FCC7AD73F}" srcOrd="8" destOrd="0" presId="urn:microsoft.com/office/officeart/2005/8/layout/radial5"/>
    <dgm:cxn modelId="{A07DB75B-390E-4133-8D71-322477DD2E0D}" type="presParOf" srcId="{08F2F81C-CE63-4B64-9098-50609E3DC74A}" destId="{24B29142-C4F4-4229-BEE4-C57E85D4C52A}" srcOrd="9" destOrd="0" presId="urn:microsoft.com/office/officeart/2005/8/layout/radial5"/>
    <dgm:cxn modelId="{358DA49D-775F-4FDD-9057-BFC914377DE9}" type="presParOf" srcId="{24B29142-C4F4-4229-BEE4-C57E85D4C52A}" destId="{E0D37B69-C240-4183-B36C-80742B8A9F58}" srcOrd="0" destOrd="0" presId="urn:microsoft.com/office/officeart/2005/8/layout/radial5"/>
    <dgm:cxn modelId="{E1B4391C-E766-4665-846F-2A31405E4707}" type="presParOf" srcId="{08F2F81C-CE63-4B64-9098-50609E3DC74A}" destId="{2A744FAD-055F-401F-9F98-14EB90ACBB33}" srcOrd="10" destOrd="0" presId="urn:microsoft.com/office/officeart/2005/8/layout/radial5"/>
    <dgm:cxn modelId="{B0321625-1BCE-40A1-8B85-B894FA0C4C1E}" type="presParOf" srcId="{08F2F81C-CE63-4B64-9098-50609E3DC74A}" destId="{027D7FAB-4D7B-4A63-B939-EFCCA68644E6}" srcOrd="11" destOrd="0" presId="urn:microsoft.com/office/officeart/2005/8/layout/radial5"/>
    <dgm:cxn modelId="{4081B7CB-851B-47DF-8E22-D5CAF861E6D1}" type="presParOf" srcId="{027D7FAB-4D7B-4A63-B939-EFCCA68644E6}" destId="{A24F2294-69C3-4D45-AE09-4F7E760FFCF4}" srcOrd="0" destOrd="0" presId="urn:microsoft.com/office/officeart/2005/8/layout/radial5"/>
    <dgm:cxn modelId="{44C216C6-7FEE-46A2-9AE0-83A23218E739}" type="presParOf" srcId="{08F2F81C-CE63-4B64-9098-50609E3DC74A}" destId="{106A4CB8-10D5-4DDF-9784-810A9EC036D7}" srcOrd="12" destOrd="0" presId="urn:microsoft.com/office/officeart/2005/8/layout/radial5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E73891A-C941-43C4-B104-67B8C3761E51}">
      <dsp:nvSpPr>
        <dsp:cNvPr id="0" name=""/>
        <dsp:cNvSpPr/>
      </dsp:nvSpPr>
      <dsp:spPr>
        <a:xfrm>
          <a:off x="5528846" y="3294175"/>
          <a:ext cx="2350332" cy="2350332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1590" tIns="21590" rIns="21590" bIns="2159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700" kern="1200" dirty="0"/>
            <a:t>Потенциальные потребители</a:t>
          </a:r>
        </a:p>
      </dsp:txBody>
      <dsp:txXfrm>
        <a:off x="5873044" y="3638373"/>
        <a:ext cx="1661936" cy="1661936"/>
      </dsp:txXfrm>
    </dsp:sp>
    <dsp:sp modelId="{77F9ED88-BC70-4654-84FA-3DFA02FE793D}">
      <dsp:nvSpPr>
        <dsp:cNvPr id="0" name=""/>
        <dsp:cNvSpPr/>
      </dsp:nvSpPr>
      <dsp:spPr>
        <a:xfrm rot="16200000">
          <a:off x="6455201" y="2439248"/>
          <a:ext cx="497622" cy="799113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1300" kern="1200"/>
        </a:p>
      </dsp:txBody>
      <dsp:txXfrm>
        <a:off x="6529845" y="2673715"/>
        <a:ext cx="348335" cy="479467"/>
      </dsp:txXfrm>
    </dsp:sp>
    <dsp:sp modelId="{C17EE053-B1D1-4BB1-AE7A-0DBA5913180A}">
      <dsp:nvSpPr>
        <dsp:cNvPr id="0" name=""/>
        <dsp:cNvSpPr/>
      </dsp:nvSpPr>
      <dsp:spPr>
        <a:xfrm>
          <a:off x="5528846" y="4933"/>
          <a:ext cx="2350332" cy="2350332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000" kern="1200" dirty="0"/>
            <a:t>Мед. учреждения</a:t>
          </a:r>
        </a:p>
      </dsp:txBody>
      <dsp:txXfrm>
        <a:off x="5873044" y="349131"/>
        <a:ext cx="1661936" cy="1661936"/>
      </dsp:txXfrm>
    </dsp:sp>
    <dsp:sp modelId="{0CE1FCB2-E619-4160-85B7-F61DE93545CE}">
      <dsp:nvSpPr>
        <dsp:cNvPr id="0" name=""/>
        <dsp:cNvSpPr/>
      </dsp:nvSpPr>
      <dsp:spPr>
        <a:xfrm rot="19800000">
          <a:off x="7867288" y="3254516"/>
          <a:ext cx="497622" cy="799113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1300" kern="1200"/>
        </a:p>
      </dsp:txBody>
      <dsp:txXfrm>
        <a:off x="7877288" y="3451661"/>
        <a:ext cx="348335" cy="479467"/>
      </dsp:txXfrm>
    </dsp:sp>
    <dsp:sp modelId="{24F68ACD-A7BF-4BFB-A327-B2272AB094B7}">
      <dsp:nvSpPr>
        <dsp:cNvPr id="0" name=""/>
        <dsp:cNvSpPr/>
      </dsp:nvSpPr>
      <dsp:spPr>
        <a:xfrm>
          <a:off x="8377413" y="1649554"/>
          <a:ext cx="2350332" cy="2350332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510" tIns="16510" rIns="16510" bIns="1651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300" kern="1200" dirty="0"/>
            <a:t>Спортивные организации</a:t>
          </a:r>
        </a:p>
      </dsp:txBody>
      <dsp:txXfrm>
        <a:off x="8721611" y="1993752"/>
        <a:ext cx="1661936" cy="1661936"/>
      </dsp:txXfrm>
    </dsp:sp>
    <dsp:sp modelId="{6FB28A32-2DFE-4091-B89B-251B06ACB749}">
      <dsp:nvSpPr>
        <dsp:cNvPr id="0" name=""/>
        <dsp:cNvSpPr/>
      </dsp:nvSpPr>
      <dsp:spPr>
        <a:xfrm rot="1800000">
          <a:off x="7867288" y="4885054"/>
          <a:ext cx="497622" cy="799113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1300" kern="1200"/>
        </a:p>
      </dsp:txBody>
      <dsp:txXfrm>
        <a:off x="7877288" y="5007555"/>
        <a:ext cx="348335" cy="479467"/>
      </dsp:txXfrm>
    </dsp:sp>
    <dsp:sp modelId="{6F5D7AFD-579A-4357-AC0A-4D606E988DED}">
      <dsp:nvSpPr>
        <dsp:cNvPr id="0" name=""/>
        <dsp:cNvSpPr/>
      </dsp:nvSpPr>
      <dsp:spPr>
        <a:xfrm>
          <a:off x="8377413" y="4938796"/>
          <a:ext cx="2350332" cy="2350332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510" tIns="16510" rIns="16510" bIns="1651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300" kern="1200" dirty="0"/>
            <a:t>Физически активные люди</a:t>
          </a:r>
        </a:p>
      </dsp:txBody>
      <dsp:txXfrm>
        <a:off x="8721611" y="5282994"/>
        <a:ext cx="1661936" cy="1661936"/>
      </dsp:txXfrm>
    </dsp:sp>
    <dsp:sp modelId="{D2D82D63-D9F5-4F9B-ACBF-90DBAF4E8B1A}">
      <dsp:nvSpPr>
        <dsp:cNvPr id="0" name=""/>
        <dsp:cNvSpPr/>
      </dsp:nvSpPr>
      <dsp:spPr>
        <a:xfrm rot="5400000">
          <a:off x="6455201" y="5700322"/>
          <a:ext cx="497622" cy="799113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1300" kern="1200"/>
        </a:p>
      </dsp:txBody>
      <dsp:txXfrm>
        <a:off x="6529845" y="5785502"/>
        <a:ext cx="348335" cy="479467"/>
      </dsp:txXfrm>
    </dsp:sp>
    <dsp:sp modelId="{BA1BF628-6A93-4097-99B4-150FCC7AD73F}">
      <dsp:nvSpPr>
        <dsp:cNvPr id="0" name=""/>
        <dsp:cNvSpPr/>
      </dsp:nvSpPr>
      <dsp:spPr>
        <a:xfrm>
          <a:off x="5528846" y="6583417"/>
          <a:ext cx="2350332" cy="2350332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510" tIns="16510" rIns="16510" bIns="1651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300" kern="1200" dirty="0"/>
            <a:t>Пациенты с хроническими заболеваниями</a:t>
          </a:r>
        </a:p>
      </dsp:txBody>
      <dsp:txXfrm>
        <a:off x="5873044" y="6927615"/>
        <a:ext cx="1661936" cy="1661936"/>
      </dsp:txXfrm>
    </dsp:sp>
    <dsp:sp modelId="{24B29142-C4F4-4229-BEE4-C57E85D4C52A}">
      <dsp:nvSpPr>
        <dsp:cNvPr id="0" name=""/>
        <dsp:cNvSpPr/>
      </dsp:nvSpPr>
      <dsp:spPr>
        <a:xfrm rot="9000000">
          <a:off x="5043114" y="4885054"/>
          <a:ext cx="497622" cy="799113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1300" kern="1200"/>
        </a:p>
      </dsp:txBody>
      <dsp:txXfrm rot="10800000">
        <a:off x="5182401" y="5007555"/>
        <a:ext cx="348335" cy="479467"/>
      </dsp:txXfrm>
    </dsp:sp>
    <dsp:sp modelId="{2A744FAD-055F-401F-9F98-14EB90ACBB33}">
      <dsp:nvSpPr>
        <dsp:cNvPr id="0" name=""/>
        <dsp:cNvSpPr/>
      </dsp:nvSpPr>
      <dsp:spPr>
        <a:xfrm>
          <a:off x="2680279" y="4938796"/>
          <a:ext cx="2350332" cy="2350332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510" tIns="16510" rIns="16510" bIns="1651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300" kern="1200" dirty="0"/>
            <a:t>Исследовательские организации</a:t>
          </a:r>
        </a:p>
      </dsp:txBody>
      <dsp:txXfrm>
        <a:off x="3024477" y="5282994"/>
        <a:ext cx="1661936" cy="1661936"/>
      </dsp:txXfrm>
    </dsp:sp>
    <dsp:sp modelId="{027D7FAB-4D7B-4A63-B939-EFCCA68644E6}">
      <dsp:nvSpPr>
        <dsp:cNvPr id="0" name=""/>
        <dsp:cNvSpPr/>
      </dsp:nvSpPr>
      <dsp:spPr>
        <a:xfrm rot="12600000">
          <a:off x="5043114" y="3254516"/>
          <a:ext cx="497622" cy="799113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1300" kern="1200"/>
        </a:p>
      </dsp:txBody>
      <dsp:txXfrm rot="10800000">
        <a:off x="5182401" y="3451661"/>
        <a:ext cx="348335" cy="479467"/>
      </dsp:txXfrm>
    </dsp:sp>
    <dsp:sp modelId="{106A4CB8-10D5-4DDF-9784-810A9EC036D7}">
      <dsp:nvSpPr>
        <dsp:cNvPr id="0" name=""/>
        <dsp:cNvSpPr/>
      </dsp:nvSpPr>
      <dsp:spPr>
        <a:xfrm>
          <a:off x="2680279" y="1649554"/>
          <a:ext cx="2350332" cy="2350332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kern="1200" dirty="0"/>
            <a:t>Образовательные учреждения</a:t>
          </a:r>
        </a:p>
      </dsp:txBody>
      <dsp:txXfrm>
        <a:off x="3024477" y="1993752"/>
        <a:ext cx="1661936" cy="166193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radial5">
  <dgm:title val=""/>
  <dgm:desc val=""/>
  <dgm:catLst>
    <dgm:cat type="relationship" pri="23000"/>
    <dgm:cat type="cycle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Name0">
    <dgm:varLst>
      <dgm:chMax val="1"/>
      <dgm:dir/>
      <dgm:animLvl val="ctr"/>
      <dgm:resizeHandles val="exact"/>
    </dgm:varLst>
    <dgm:choose name="Name1">
      <dgm:if name="Name2" func="var" arg="dir" op="equ" val="norm">
        <dgm:alg type="cycle">
          <dgm:param type="stAng" val="0"/>
          <dgm:param type="spanAng" val="360"/>
          <dgm:param type="ctrShpMap" val="fNode"/>
        </dgm:alg>
      </dgm:if>
      <dgm:else name="Name3">
        <dgm:alg type="cycle">
          <dgm:param type="stAng" val="0"/>
          <dgm:param type="spanAng" val="-360"/>
          <dgm:param type="ctrShpMap" val="fNode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parTrans" refType="w" refFor="ch" refForName="centerShape" fact="0.4"/>
      <dgm:constr type="w" for="ch" forName="node" refType="w" refFor="ch" refForName="centerShape" op="equ" fact="1.25"/>
      <dgm:constr type="sp" refType="w" refFor="ch" refForName="centerShape" op="equ" fact="0.4"/>
      <dgm:constr type="sibSp" refType="w" refFor="ch" refForName="node" fact="0.3"/>
      <dgm:constr type="primFontSz" for="ch" forName="centerShape" val="65"/>
      <dgm:constr type="primFontSz" for="des" forName="node" op="equ" val="65"/>
      <dgm:constr type="primFontSz" for="des" forName="node" refType="primFontSz" refFor="ch" refForName="centerShape" op="lte"/>
      <dgm:constr type="primFontSz" for="des" forName="connectorText" op="equ" val="55"/>
      <dgm:constr type="primFontSz" for="des" forName="connectorText" refType="primFontSz" refFor="ch" refForName="centerShape" op="lte" fact="0.8"/>
      <dgm:constr type="primFontSz" for="des" forName="connectorText" refType="primFontSz" refFor="des" refForName="node" op="lte"/>
    </dgm:constrLst>
    <dgm:choose name="Name4">
      <dgm:if name="Name5" axis="ch ch" ptType="node node" st="1 1" cnt="1 0" func="cnt" op="lte" val="6">
        <dgm:ruleLst>
          <dgm:rule type="w" for="ch" forName="node" val="NaN" fact="1" max="NaN"/>
        </dgm:ruleLst>
      </dgm:if>
      <dgm:if name="Name6" axis="ch ch" ptType="node node" st="1 1" cnt="1 0" func="cnt" op="lte" val="8">
        <dgm:ruleLst>
          <dgm:rule type="w" for="ch" forName="node" val="NaN" fact="0.9" max="NaN"/>
        </dgm:ruleLst>
      </dgm:if>
      <dgm:if name="Name7" axis="ch ch" ptType="node node" st="1 1" cnt="1 0" func="cnt" op="lte" val="10">
        <dgm:ruleLst>
          <dgm:rule type="w" for="ch" forName="node" val="NaN" fact="0.8" max="NaN"/>
        </dgm:ruleLst>
      </dgm:if>
      <dgm:if name="Name8" axis="ch ch" ptType="node node" st="1 1" cnt="1 0" func="cnt" op="lte" val="12">
        <dgm:ruleLst>
          <dgm:rule type="w" for="ch" forName="node" val="NaN" fact="0.7" max="NaN"/>
        </dgm:ruleLst>
      </dgm:if>
      <dgm:if name="Name9" axis="ch ch" ptType="node node" st="1 1" cnt="1 0" func="cnt" op="lte" val="14">
        <dgm:ruleLst>
          <dgm:rule type="w" for="ch" forName="node" val="NaN" fact="0.6" max="NaN"/>
        </dgm:ruleLst>
      </dgm:if>
      <dgm:else name="Name10">
        <dgm:ruleLst>
          <dgm:rule type="w" for="ch" forName="node" val="NaN" fact="0.5" max="NaN"/>
        </dgm:ruleLst>
      </dgm:else>
    </dgm:choose>
    <dgm:forEach name="Name11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Name12" axis="ch">
        <dgm:forEach name="Name13" axis="self" ptType="parTrans">
          <dgm:layoutNode name="parTrans" styleLbl="sibTrans2D1">
            <dgm:alg type="conn">
              <dgm:param type="begPts" val="auto"/>
              <dgm:param type="endPts" val="auto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h" refType="w" fact="0.85"/>
            </dgm:constrLst>
            <dgm:ruleLst/>
            <dgm:layoutNode name="connectorText">
              <dgm:alg type="tx">
                <dgm:param type="autoTxRot" val="grav"/>
              </dgm:alg>
              <dgm:shape xmlns:r="http://schemas.openxmlformats.org/officeDocument/2006/relationships" type="conn" r:blip="" hideGeom="1">
                <dgm:adjLst/>
              </dgm:shape>
              <dgm:presOf axis="self"/>
              <dgm:constrLst>
                <dgm:constr type="lMarg"/>
                <dgm:constr type="rMarg"/>
                <dgm:constr type="tMarg"/>
                <dgm:constr type="bMarg"/>
              </dgm:constrLst>
              <dgm:ruleLst>
                <dgm:rule type="primFontSz" val="5" fact="NaN" max="NaN"/>
              </dgm:ruleLst>
            </dgm:layoutNode>
          </dgm:layoutNode>
        </dgm:forEach>
        <dgm:forEach name="Name14" axis="self" ptType="node">
          <dgm:layoutNode name="node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h" refType="w"/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w" val="INF" fact="NaN" max="NaN"/>
              <dgm:rule type="primFontSz" val="5" fact="NaN" max="NaN"/>
            </dgm:ruleLst>
          </dgm:layoutNode>
        </dgm:forEach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3962400" cy="3444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5180013" y="0"/>
            <a:ext cx="3962400" cy="3444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2514600" y="857250"/>
            <a:ext cx="4114800" cy="23145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914400" y="3300413"/>
            <a:ext cx="7315200" cy="27003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97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97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97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97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97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97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97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97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97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6513513"/>
            <a:ext cx="3962400" cy="3444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5180013" y="6513513"/>
            <a:ext cx="3962400" cy="3444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sz="12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p1:notes"/>
          <p:cNvSpPr txBox="1">
            <a:spLocks noGrp="1"/>
          </p:cNvSpPr>
          <p:nvPr>
            <p:ph type="body" idx="1"/>
          </p:nvPr>
        </p:nvSpPr>
        <p:spPr>
          <a:xfrm>
            <a:off x="914400" y="3300413"/>
            <a:ext cx="7315200" cy="2700337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8" name="Google Shape;118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2514600" y="857250"/>
            <a:ext cx="4114800" cy="23145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p2:notes"/>
          <p:cNvSpPr txBox="1">
            <a:spLocks noGrp="1"/>
          </p:cNvSpPr>
          <p:nvPr>
            <p:ph type="body" idx="1"/>
          </p:nvPr>
        </p:nvSpPr>
        <p:spPr>
          <a:xfrm>
            <a:off x="914400" y="3300413"/>
            <a:ext cx="7315200" cy="2700337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7" name="Google Shape;137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2514600" y="857250"/>
            <a:ext cx="4114800" cy="23145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p3:notes"/>
          <p:cNvSpPr txBox="1">
            <a:spLocks noGrp="1"/>
          </p:cNvSpPr>
          <p:nvPr>
            <p:ph type="body" idx="1"/>
          </p:nvPr>
        </p:nvSpPr>
        <p:spPr>
          <a:xfrm>
            <a:off x="914400" y="3300413"/>
            <a:ext cx="7315200" cy="2700337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5" name="Google Shape;145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2514600" y="857250"/>
            <a:ext cx="4114800" cy="23145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p4:notes"/>
          <p:cNvSpPr txBox="1">
            <a:spLocks noGrp="1"/>
          </p:cNvSpPr>
          <p:nvPr>
            <p:ph type="body" idx="1"/>
          </p:nvPr>
        </p:nvSpPr>
        <p:spPr>
          <a:xfrm>
            <a:off x="914400" y="3300413"/>
            <a:ext cx="7315200" cy="2700337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3" name="Google Shape;153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2514600" y="857250"/>
            <a:ext cx="4114800" cy="23145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Google Shape;169;p6:notes"/>
          <p:cNvSpPr txBox="1">
            <a:spLocks noGrp="1"/>
          </p:cNvSpPr>
          <p:nvPr>
            <p:ph type="body" idx="1"/>
          </p:nvPr>
        </p:nvSpPr>
        <p:spPr>
          <a:xfrm>
            <a:off x="914400" y="3300413"/>
            <a:ext cx="7315200" cy="2700337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0" name="Google Shape;170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2514600" y="857250"/>
            <a:ext cx="4114800" cy="23145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p7:notes"/>
          <p:cNvSpPr txBox="1">
            <a:spLocks noGrp="1"/>
          </p:cNvSpPr>
          <p:nvPr>
            <p:ph type="body" idx="1"/>
          </p:nvPr>
        </p:nvSpPr>
        <p:spPr>
          <a:xfrm>
            <a:off x="914400" y="3300413"/>
            <a:ext cx="7315200" cy="2700337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7" name="Google Shape;177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2514600" y="857250"/>
            <a:ext cx="4114800" cy="23145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Google Shape;182;p8:notes"/>
          <p:cNvSpPr txBox="1">
            <a:spLocks noGrp="1"/>
          </p:cNvSpPr>
          <p:nvPr>
            <p:ph type="body" idx="1"/>
          </p:nvPr>
        </p:nvSpPr>
        <p:spPr>
          <a:xfrm>
            <a:off x="914400" y="3300413"/>
            <a:ext cx="7315200" cy="2700337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3" name="Google Shape;183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2514600" y="857250"/>
            <a:ext cx="4114800" cy="23145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Google Shape;187;p9:notes"/>
          <p:cNvSpPr txBox="1">
            <a:spLocks noGrp="1"/>
          </p:cNvSpPr>
          <p:nvPr>
            <p:ph type="body" idx="1"/>
          </p:nvPr>
        </p:nvSpPr>
        <p:spPr>
          <a:xfrm>
            <a:off x="914400" y="3300413"/>
            <a:ext cx="7315200" cy="2700337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8" name="Google Shape;188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2514600" y="857250"/>
            <a:ext cx="4114800" cy="23145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Google Shape;192;p10:notes"/>
          <p:cNvSpPr txBox="1">
            <a:spLocks noGrp="1"/>
          </p:cNvSpPr>
          <p:nvPr>
            <p:ph type="body" idx="1"/>
          </p:nvPr>
        </p:nvSpPr>
        <p:spPr>
          <a:xfrm>
            <a:off x="914400" y="3300413"/>
            <a:ext cx="7315200" cy="2700337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3" name="Google Shape;193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2514600" y="857250"/>
            <a:ext cx="4114800" cy="23145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Google Shape;197;p11:notes"/>
          <p:cNvSpPr txBox="1">
            <a:spLocks noGrp="1"/>
          </p:cNvSpPr>
          <p:nvPr>
            <p:ph type="body" idx="1"/>
          </p:nvPr>
        </p:nvSpPr>
        <p:spPr>
          <a:xfrm>
            <a:off x="914400" y="3300413"/>
            <a:ext cx="7315200" cy="2700337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8" name="Google Shape;198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2514600" y="857250"/>
            <a:ext cx="4114800" cy="23145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Google Shape;206;p12:notes"/>
          <p:cNvSpPr txBox="1">
            <a:spLocks noGrp="1"/>
          </p:cNvSpPr>
          <p:nvPr>
            <p:ph type="body" idx="1"/>
          </p:nvPr>
        </p:nvSpPr>
        <p:spPr>
          <a:xfrm>
            <a:off x="914400" y="3300413"/>
            <a:ext cx="7315200" cy="2700337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7" name="Google Shape;207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2514600" y="857250"/>
            <a:ext cx="4114800" cy="23145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openxmlformats.org/officeDocument/2006/relationships/image" Target="../media/image17.png"/><Relationship Id="rId7" Type="http://schemas.openxmlformats.org/officeDocument/2006/relationships/image" Target="../media/image21.png"/><Relationship Id="rId12" Type="http://schemas.openxmlformats.org/officeDocument/2006/relationships/image" Target="../media/image26.png"/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20.png"/><Relationship Id="rId11" Type="http://schemas.openxmlformats.org/officeDocument/2006/relationships/image" Target="../media/image25.png"/><Relationship Id="rId5" Type="http://schemas.openxmlformats.org/officeDocument/2006/relationships/image" Target="../media/image19.png"/><Relationship Id="rId10" Type="http://schemas.openxmlformats.org/officeDocument/2006/relationships/image" Target="../media/image24.png"/><Relationship Id="rId4" Type="http://schemas.openxmlformats.org/officeDocument/2006/relationships/image" Target="../media/image18.png"/><Relationship Id="rId9" Type="http://schemas.openxmlformats.org/officeDocument/2006/relationships/image" Target="../media/image23.png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Титульный слайд" type="title">
  <p:cSld name="TITLE">
    <p:spTree>
      <p:nvGrpSpPr>
        <p:cNvPr id="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14"/>
          <p:cNvSpPr txBox="1">
            <a:spLocks noGrp="1"/>
          </p:cNvSpPr>
          <p:nvPr>
            <p:ph type="ctrTitle"/>
          </p:nvPr>
        </p:nvSpPr>
        <p:spPr>
          <a:xfrm>
            <a:off x="2514005" y="1851899"/>
            <a:ext cx="15084029" cy="39395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898"/>
              <a:buFont typeface="Arial"/>
              <a:buNone/>
              <a:defRPr sz="9898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3" name="Google Shape;33;p14"/>
          <p:cNvSpPr txBox="1">
            <a:spLocks noGrp="1"/>
          </p:cNvSpPr>
          <p:nvPr>
            <p:ph type="subTitle" idx="1"/>
          </p:nvPr>
        </p:nvSpPr>
        <p:spPr>
          <a:xfrm>
            <a:off x="2514005" y="5943363"/>
            <a:ext cx="15084029" cy="27320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650"/>
              </a:spcBef>
              <a:spcAft>
                <a:spcPts val="0"/>
              </a:spcAft>
              <a:buClr>
                <a:schemeClr val="dk1"/>
              </a:buClr>
              <a:buSzPts val="3959"/>
              <a:buNone/>
              <a:defRPr sz="3959"/>
            </a:lvl1pPr>
            <a:lvl2pPr lvl="1" algn="ctr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3299"/>
              <a:buNone/>
              <a:defRPr sz="3299"/>
            </a:lvl2pPr>
            <a:lvl3pPr lvl="2" algn="ctr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None/>
              <a:defRPr sz="2969"/>
            </a:lvl3pPr>
            <a:lvl4pPr lvl="3" algn="ctr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639"/>
              <a:buNone/>
              <a:defRPr sz="2639"/>
            </a:lvl4pPr>
            <a:lvl5pPr lvl="4" algn="ctr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639"/>
              <a:buNone/>
              <a:defRPr sz="2639"/>
            </a:lvl5pPr>
            <a:lvl6pPr lvl="5" algn="ctr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639"/>
              <a:buNone/>
              <a:defRPr sz="2639"/>
            </a:lvl6pPr>
            <a:lvl7pPr lvl="6" algn="ctr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639"/>
              <a:buNone/>
              <a:defRPr sz="2639"/>
            </a:lvl7pPr>
            <a:lvl8pPr lvl="7" algn="ctr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639"/>
              <a:buNone/>
              <a:defRPr sz="2639"/>
            </a:lvl8pPr>
            <a:lvl9pPr lvl="8" algn="ctr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639"/>
              <a:buNone/>
              <a:defRPr sz="2639"/>
            </a:lvl9pPr>
          </a:lstStyle>
          <a:p>
            <a:endParaRPr/>
          </a:p>
        </p:txBody>
      </p:sp>
      <p:sp>
        <p:nvSpPr>
          <p:cNvPr id="34" name="Google Shape;34;p14"/>
          <p:cNvSpPr txBox="1">
            <a:spLocks noGrp="1"/>
          </p:cNvSpPr>
          <p:nvPr>
            <p:ph type="dt" idx="10"/>
          </p:nvPr>
        </p:nvSpPr>
        <p:spPr>
          <a:xfrm>
            <a:off x="1382702" y="10487978"/>
            <a:ext cx="4525209" cy="6024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14"/>
          <p:cNvSpPr txBox="1">
            <a:spLocks noGrp="1"/>
          </p:cNvSpPr>
          <p:nvPr>
            <p:ph type="ftr" idx="11"/>
          </p:nvPr>
        </p:nvSpPr>
        <p:spPr>
          <a:xfrm>
            <a:off x="6662113" y="10487978"/>
            <a:ext cx="6787813" cy="6024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6" name="Google Shape;36;p14"/>
          <p:cNvSpPr txBox="1">
            <a:spLocks noGrp="1"/>
          </p:cNvSpPr>
          <p:nvPr>
            <p:ph type="sldNum" idx="12"/>
          </p:nvPr>
        </p:nvSpPr>
        <p:spPr>
          <a:xfrm>
            <a:off x="14204127" y="10487978"/>
            <a:ext cx="4525209" cy="6024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  <p:pic>
        <p:nvPicPr>
          <p:cNvPr id="37" name="Google Shape;37;p14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-1" y="0"/>
            <a:ext cx="20112039" cy="11280554"/>
          </a:xfrm>
          <a:prstGeom prst="rect">
            <a:avLst/>
          </a:prstGeom>
          <a:noFill/>
          <a:ln>
            <a:noFill/>
          </a:ln>
        </p:spPr>
      </p:pic>
      <p:pic>
        <p:nvPicPr>
          <p:cNvPr id="38" name="Google Shape;38;p1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-2" y="6356"/>
            <a:ext cx="20112039" cy="1131302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Заголовок и объект">
  <p:cSld name="Заголовок и объект">
    <p:spTree>
      <p:nvGrpSpPr>
        <p:cNvPr id="1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Google Shape;40;p15"/>
          <p:cNvSpPr txBox="1">
            <a:spLocks noGrp="1"/>
          </p:cNvSpPr>
          <p:nvPr>
            <p:ph type="body" idx="1"/>
          </p:nvPr>
        </p:nvSpPr>
        <p:spPr>
          <a:xfrm>
            <a:off x="894589" y="1728887"/>
            <a:ext cx="9741216" cy="9110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65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/>
            </a:lvl1pPr>
            <a:lvl2pPr marL="914400" lvl="1" indent="-3429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1" name="Google Shape;41;p15"/>
          <p:cNvSpPr txBox="1"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15"/>
          <p:cNvSpPr txBox="1">
            <a:spLocks noGrp="1"/>
          </p:cNvSpPr>
          <p:nvPr>
            <p:ph type="body" idx="2"/>
          </p:nvPr>
        </p:nvSpPr>
        <p:spPr>
          <a:xfrm>
            <a:off x="894588" y="2942400"/>
            <a:ext cx="18424652" cy="7554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65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1pPr>
            <a:lvl2pPr marL="914400" lvl="1" indent="-3429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Сравнение">
  <p:cSld name="Сравнение">
    <p:spTree>
      <p:nvGrpSpPr>
        <p:cNvPr id="1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Google Shape;44;p16"/>
          <p:cNvSpPr txBox="1">
            <a:spLocks noGrp="1"/>
          </p:cNvSpPr>
          <p:nvPr>
            <p:ph type="body" idx="1"/>
          </p:nvPr>
        </p:nvSpPr>
        <p:spPr>
          <a:xfrm>
            <a:off x="894589" y="1589088"/>
            <a:ext cx="8793162" cy="11358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65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latin typeface="Arial"/>
                <a:ea typeface="Arial"/>
                <a:cs typeface="Arial"/>
                <a:sym typeface="Arial"/>
              </a:defRPr>
            </a:lvl1pPr>
            <a:lvl2pPr marL="914400" lvl="1" indent="-3429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5" name="Google Shape;45;p16"/>
          <p:cNvSpPr txBox="1"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258"/>
              <a:buFont typeface="Arial"/>
              <a:buNone/>
              <a:defRPr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6" name="Google Shape;46;p16"/>
          <p:cNvSpPr txBox="1">
            <a:spLocks noGrp="1"/>
          </p:cNvSpPr>
          <p:nvPr>
            <p:ph type="body" idx="2"/>
          </p:nvPr>
        </p:nvSpPr>
        <p:spPr>
          <a:xfrm>
            <a:off x="894588" y="2942400"/>
            <a:ext cx="8793162" cy="7554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65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latin typeface="Arial"/>
                <a:ea typeface="Arial"/>
                <a:cs typeface="Arial"/>
                <a:sym typeface="Arial"/>
              </a:defRPr>
            </a:lvl1pPr>
            <a:lvl2pPr marL="914400" lvl="1" indent="-3429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7" name="Google Shape;47;p16"/>
          <p:cNvSpPr txBox="1">
            <a:spLocks noGrp="1"/>
          </p:cNvSpPr>
          <p:nvPr>
            <p:ph type="sldNum" idx="12"/>
          </p:nvPr>
        </p:nvSpPr>
        <p:spPr>
          <a:xfrm>
            <a:off x="14703136" y="10759710"/>
            <a:ext cx="4623943" cy="3959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 sz="1979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lvl="1" indent="0" algn="r">
              <a:spcBef>
                <a:spcPts val="0"/>
              </a:spcBef>
              <a:buNone/>
              <a:defRPr sz="1979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lvl="2" indent="0" algn="r">
              <a:spcBef>
                <a:spcPts val="0"/>
              </a:spcBef>
              <a:buNone/>
              <a:defRPr sz="1979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lvl="3" indent="0" algn="r">
              <a:spcBef>
                <a:spcPts val="0"/>
              </a:spcBef>
              <a:buNone/>
              <a:defRPr sz="1979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lvl="4" indent="0" algn="r">
              <a:spcBef>
                <a:spcPts val="0"/>
              </a:spcBef>
              <a:buNone/>
              <a:defRPr sz="1979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lvl="5" indent="0" algn="r">
              <a:spcBef>
                <a:spcPts val="0"/>
              </a:spcBef>
              <a:buNone/>
              <a:defRPr sz="1979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lvl="6" indent="0" algn="r">
              <a:spcBef>
                <a:spcPts val="0"/>
              </a:spcBef>
              <a:buNone/>
              <a:defRPr sz="1979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lvl="7" indent="0" algn="r">
              <a:spcBef>
                <a:spcPts val="0"/>
              </a:spcBef>
              <a:buNone/>
              <a:defRPr sz="1979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lvl="8" indent="0" algn="r">
              <a:spcBef>
                <a:spcPts val="0"/>
              </a:spcBef>
              <a:buNone/>
              <a:defRPr sz="1979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  <p:sp>
        <p:nvSpPr>
          <p:cNvPr id="48" name="Google Shape;48;p16"/>
          <p:cNvSpPr txBox="1">
            <a:spLocks noGrp="1"/>
          </p:cNvSpPr>
          <p:nvPr>
            <p:ph type="body" idx="3"/>
          </p:nvPr>
        </p:nvSpPr>
        <p:spPr>
          <a:xfrm>
            <a:off x="10544366" y="2942400"/>
            <a:ext cx="8793162" cy="7554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65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latin typeface="Arial"/>
                <a:ea typeface="Arial"/>
                <a:cs typeface="Arial"/>
                <a:sym typeface="Arial"/>
              </a:defRPr>
            </a:lvl1pPr>
            <a:lvl2pPr marL="914400" lvl="1" indent="-3429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9" name="Google Shape;49;p16"/>
          <p:cNvSpPr txBox="1">
            <a:spLocks noGrp="1"/>
          </p:cNvSpPr>
          <p:nvPr>
            <p:ph type="body" idx="4"/>
          </p:nvPr>
        </p:nvSpPr>
        <p:spPr>
          <a:xfrm>
            <a:off x="10533917" y="1589088"/>
            <a:ext cx="8793162" cy="11358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65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latin typeface="Arial"/>
                <a:ea typeface="Arial"/>
                <a:cs typeface="Arial"/>
                <a:sym typeface="Arial"/>
              </a:defRPr>
            </a:lvl1pPr>
            <a:lvl2pPr marL="914400" lvl="1" indent="-3429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Два объекта">
  <p:cSld name="Два объекта"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7"/>
          <p:cNvSpPr txBox="1">
            <a:spLocks noGrp="1"/>
          </p:cNvSpPr>
          <p:nvPr>
            <p:ph type="body" idx="1"/>
          </p:nvPr>
        </p:nvSpPr>
        <p:spPr>
          <a:xfrm>
            <a:off x="894588" y="1589088"/>
            <a:ext cx="9741217" cy="11358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65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latin typeface="Arial"/>
                <a:ea typeface="Arial"/>
                <a:cs typeface="Arial"/>
                <a:sym typeface="Arial"/>
              </a:defRPr>
            </a:lvl1pPr>
            <a:lvl2pPr marL="914400" lvl="1" indent="-3429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52" name="Google Shape;52;p17"/>
          <p:cNvSpPr txBox="1"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258"/>
              <a:buFont typeface="Arial"/>
              <a:buNone/>
              <a:defRPr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17"/>
          <p:cNvSpPr txBox="1">
            <a:spLocks noGrp="1"/>
          </p:cNvSpPr>
          <p:nvPr>
            <p:ph type="body" idx="2"/>
          </p:nvPr>
        </p:nvSpPr>
        <p:spPr>
          <a:xfrm>
            <a:off x="894587" y="2942400"/>
            <a:ext cx="18432491" cy="7554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65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latin typeface="Arial"/>
                <a:ea typeface="Arial"/>
                <a:cs typeface="Arial"/>
                <a:sym typeface="Arial"/>
              </a:defRPr>
            </a:lvl1pPr>
            <a:lvl2pPr marL="914400" lvl="1" indent="-3429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54" name="Google Shape;54;p17"/>
          <p:cNvSpPr txBox="1">
            <a:spLocks noGrp="1"/>
          </p:cNvSpPr>
          <p:nvPr>
            <p:ph type="sldNum" idx="12"/>
          </p:nvPr>
        </p:nvSpPr>
        <p:spPr>
          <a:xfrm>
            <a:off x="14703136" y="10759710"/>
            <a:ext cx="4623943" cy="3959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 sz="1979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lvl="1" indent="0" algn="r">
              <a:spcBef>
                <a:spcPts val="0"/>
              </a:spcBef>
              <a:buNone/>
              <a:defRPr sz="1979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lvl="2" indent="0" algn="r">
              <a:spcBef>
                <a:spcPts val="0"/>
              </a:spcBef>
              <a:buNone/>
              <a:defRPr sz="1979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lvl="3" indent="0" algn="r">
              <a:spcBef>
                <a:spcPts val="0"/>
              </a:spcBef>
              <a:buNone/>
              <a:defRPr sz="1979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lvl="4" indent="0" algn="r">
              <a:spcBef>
                <a:spcPts val="0"/>
              </a:spcBef>
              <a:buNone/>
              <a:defRPr sz="1979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lvl="5" indent="0" algn="r">
              <a:spcBef>
                <a:spcPts val="0"/>
              </a:spcBef>
              <a:buNone/>
              <a:defRPr sz="1979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lvl="6" indent="0" algn="r">
              <a:spcBef>
                <a:spcPts val="0"/>
              </a:spcBef>
              <a:buNone/>
              <a:defRPr sz="1979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lvl="7" indent="0" algn="r">
              <a:spcBef>
                <a:spcPts val="0"/>
              </a:spcBef>
              <a:buNone/>
              <a:defRPr sz="1979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lvl="8" indent="0" algn="r">
              <a:spcBef>
                <a:spcPts val="0"/>
              </a:spcBef>
              <a:buNone/>
              <a:defRPr sz="1979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Пустой слайд">
  <p:cSld name="Пустой слайд"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18"/>
          <p:cNvSpPr txBox="1">
            <a:spLocks noGrp="1"/>
          </p:cNvSpPr>
          <p:nvPr>
            <p:ph type="sldNum" idx="12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 sz="1979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lvl="1" indent="0" algn="r">
              <a:spcBef>
                <a:spcPts val="0"/>
              </a:spcBef>
              <a:buNone/>
              <a:defRPr sz="1979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lvl="2" indent="0" algn="r">
              <a:spcBef>
                <a:spcPts val="0"/>
              </a:spcBef>
              <a:buNone/>
              <a:defRPr sz="1979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lvl="3" indent="0" algn="r">
              <a:spcBef>
                <a:spcPts val="0"/>
              </a:spcBef>
              <a:buNone/>
              <a:defRPr sz="1979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lvl="4" indent="0" algn="r">
              <a:spcBef>
                <a:spcPts val="0"/>
              </a:spcBef>
              <a:buNone/>
              <a:defRPr sz="1979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lvl="5" indent="0" algn="r">
              <a:spcBef>
                <a:spcPts val="0"/>
              </a:spcBef>
              <a:buNone/>
              <a:defRPr sz="1979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lvl="6" indent="0" algn="r">
              <a:spcBef>
                <a:spcPts val="0"/>
              </a:spcBef>
              <a:buNone/>
              <a:defRPr sz="1979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lvl="7" indent="0" algn="r">
              <a:spcBef>
                <a:spcPts val="0"/>
              </a:spcBef>
              <a:buNone/>
              <a:defRPr sz="1979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lvl="8" indent="0" algn="r">
              <a:spcBef>
                <a:spcPts val="0"/>
              </a:spcBef>
              <a:buNone/>
              <a:defRPr sz="1979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  <p:sp>
        <p:nvSpPr>
          <p:cNvPr id="57" name="Google Shape;57;p18"/>
          <p:cNvSpPr txBox="1">
            <a:spLocks noGrp="1"/>
          </p:cNvSpPr>
          <p:nvPr>
            <p:ph type="body" idx="1"/>
          </p:nvPr>
        </p:nvSpPr>
        <p:spPr>
          <a:xfrm>
            <a:off x="894588" y="1589088"/>
            <a:ext cx="9741217" cy="11358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65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latin typeface="Arial"/>
                <a:ea typeface="Arial"/>
                <a:cs typeface="Arial"/>
                <a:sym typeface="Arial"/>
              </a:defRPr>
            </a:lvl1pPr>
            <a:lvl2pPr marL="914400" lvl="1" indent="-3429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58" name="Google Shape;58;p18"/>
          <p:cNvSpPr txBox="1"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258"/>
              <a:buFont typeface="Arial"/>
              <a:buNone/>
              <a:defRPr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18"/>
          <p:cNvSpPr txBox="1">
            <a:spLocks noGrp="1"/>
          </p:cNvSpPr>
          <p:nvPr>
            <p:ph type="body" idx="2"/>
          </p:nvPr>
        </p:nvSpPr>
        <p:spPr>
          <a:xfrm>
            <a:off x="894588" y="7261819"/>
            <a:ext cx="4134612" cy="21031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65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latin typeface="Arial"/>
                <a:ea typeface="Arial"/>
                <a:cs typeface="Arial"/>
                <a:sym typeface="Arial"/>
              </a:defRPr>
            </a:lvl1pPr>
            <a:lvl2pPr marL="914400" lvl="1" indent="-3429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60" name="Google Shape;60;p18"/>
          <p:cNvSpPr>
            <a:spLocks noGrp="1"/>
          </p:cNvSpPr>
          <p:nvPr>
            <p:ph type="pic" idx="3"/>
          </p:nvPr>
        </p:nvSpPr>
        <p:spPr>
          <a:xfrm>
            <a:off x="895350" y="3949700"/>
            <a:ext cx="2139950" cy="2141538"/>
          </a:xfrm>
          <a:prstGeom prst="rect">
            <a:avLst/>
          </a:prstGeom>
          <a:noFill/>
          <a:ln>
            <a:noFill/>
          </a:ln>
        </p:spPr>
      </p:sp>
      <p:sp>
        <p:nvSpPr>
          <p:cNvPr id="61" name="Google Shape;61;p18"/>
          <p:cNvSpPr txBox="1">
            <a:spLocks noGrp="1"/>
          </p:cNvSpPr>
          <p:nvPr>
            <p:ph type="body" idx="4"/>
          </p:nvPr>
        </p:nvSpPr>
        <p:spPr>
          <a:xfrm>
            <a:off x="894588" y="6621739"/>
            <a:ext cx="4134612" cy="438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65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 b="1">
                <a:latin typeface="Arial"/>
                <a:ea typeface="Arial"/>
                <a:cs typeface="Arial"/>
                <a:sym typeface="Arial"/>
              </a:defRPr>
            </a:lvl1pPr>
            <a:lvl2pPr marL="914400" lvl="1" indent="-3429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62" name="Google Shape;62;p18"/>
          <p:cNvSpPr txBox="1">
            <a:spLocks noGrp="1"/>
          </p:cNvSpPr>
          <p:nvPr>
            <p:ph type="body" idx="5"/>
          </p:nvPr>
        </p:nvSpPr>
        <p:spPr>
          <a:xfrm>
            <a:off x="5644134" y="7261819"/>
            <a:ext cx="4134612" cy="21031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65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latin typeface="Arial"/>
                <a:ea typeface="Arial"/>
                <a:cs typeface="Arial"/>
                <a:sym typeface="Arial"/>
              </a:defRPr>
            </a:lvl1pPr>
            <a:lvl2pPr marL="914400" lvl="1" indent="-3429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63" name="Google Shape;63;p18"/>
          <p:cNvSpPr>
            <a:spLocks noGrp="1"/>
          </p:cNvSpPr>
          <p:nvPr>
            <p:ph type="pic" idx="6"/>
          </p:nvPr>
        </p:nvSpPr>
        <p:spPr>
          <a:xfrm>
            <a:off x="5644896" y="3949700"/>
            <a:ext cx="2139950" cy="2141538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18"/>
          <p:cNvSpPr txBox="1">
            <a:spLocks noGrp="1"/>
          </p:cNvSpPr>
          <p:nvPr>
            <p:ph type="body" idx="7"/>
          </p:nvPr>
        </p:nvSpPr>
        <p:spPr>
          <a:xfrm>
            <a:off x="5644134" y="6621739"/>
            <a:ext cx="4134612" cy="438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65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 b="1">
                <a:latin typeface="Arial"/>
                <a:ea typeface="Arial"/>
                <a:cs typeface="Arial"/>
                <a:sym typeface="Arial"/>
              </a:defRPr>
            </a:lvl1pPr>
            <a:lvl2pPr marL="914400" lvl="1" indent="-3429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65" name="Google Shape;65;p18"/>
          <p:cNvSpPr txBox="1">
            <a:spLocks noGrp="1"/>
          </p:cNvSpPr>
          <p:nvPr>
            <p:ph type="body" idx="8"/>
          </p:nvPr>
        </p:nvSpPr>
        <p:spPr>
          <a:xfrm>
            <a:off x="10393680" y="7261819"/>
            <a:ext cx="4134612" cy="21031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65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latin typeface="Arial"/>
                <a:ea typeface="Arial"/>
                <a:cs typeface="Arial"/>
                <a:sym typeface="Arial"/>
              </a:defRPr>
            </a:lvl1pPr>
            <a:lvl2pPr marL="914400" lvl="1" indent="-3429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66" name="Google Shape;66;p18"/>
          <p:cNvSpPr>
            <a:spLocks noGrp="1"/>
          </p:cNvSpPr>
          <p:nvPr>
            <p:ph type="pic" idx="9"/>
          </p:nvPr>
        </p:nvSpPr>
        <p:spPr>
          <a:xfrm>
            <a:off x="10394442" y="3949700"/>
            <a:ext cx="2139950" cy="2141538"/>
          </a:xfrm>
          <a:prstGeom prst="rect">
            <a:avLst/>
          </a:prstGeom>
          <a:noFill/>
          <a:ln>
            <a:noFill/>
          </a:ln>
        </p:spPr>
      </p:sp>
      <p:sp>
        <p:nvSpPr>
          <p:cNvPr id="67" name="Google Shape;67;p18"/>
          <p:cNvSpPr txBox="1">
            <a:spLocks noGrp="1"/>
          </p:cNvSpPr>
          <p:nvPr>
            <p:ph type="body" idx="13"/>
          </p:nvPr>
        </p:nvSpPr>
        <p:spPr>
          <a:xfrm>
            <a:off x="10393680" y="6621739"/>
            <a:ext cx="4134612" cy="438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65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 b="1">
                <a:latin typeface="Arial"/>
                <a:ea typeface="Arial"/>
                <a:cs typeface="Arial"/>
                <a:sym typeface="Arial"/>
              </a:defRPr>
            </a:lvl1pPr>
            <a:lvl2pPr marL="914400" lvl="1" indent="-3429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68" name="Google Shape;68;p18"/>
          <p:cNvSpPr txBox="1">
            <a:spLocks noGrp="1"/>
          </p:cNvSpPr>
          <p:nvPr>
            <p:ph type="body" idx="14"/>
          </p:nvPr>
        </p:nvSpPr>
        <p:spPr>
          <a:xfrm>
            <a:off x="15143226" y="7261819"/>
            <a:ext cx="4134612" cy="21031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65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latin typeface="Arial"/>
                <a:ea typeface="Arial"/>
                <a:cs typeface="Arial"/>
                <a:sym typeface="Arial"/>
              </a:defRPr>
            </a:lvl1pPr>
            <a:lvl2pPr marL="914400" lvl="1" indent="-3429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69" name="Google Shape;69;p18"/>
          <p:cNvSpPr>
            <a:spLocks noGrp="1"/>
          </p:cNvSpPr>
          <p:nvPr>
            <p:ph type="pic" idx="15"/>
          </p:nvPr>
        </p:nvSpPr>
        <p:spPr>
          <a:xfrm>
            <a:off x="15143988" y="3949700"/>
            <a:ext cx="2139950" cy="2141538"/>
          </a:xfrm>
          <a:prstGeom prst="rect">
            <a:avLst/>
          </a:prstGeom>
          <a:noFill/>
          <a:ln>
            <a:noFill/>
          </a:ln>
        </p:spPr>
      </p:sp>
      <p:sp>
        <p:nvSpPr>
          <p:cNvPr id="70" name="Google Shape;70;p18"/>
          <p:cNvSpPr txBox="1">
            <a:spLocks noGrp="1"/>
          </p:cNvSpPr>
          <p:nvPr>
            <p:ph type="body" idx="16"/>
          </p:nvPr>
        </p:nvSpPr>
        <p:spPr>
          <a:xfrm>
            <a:off x="15143226" y="6621739"/>
            <a:ext cx="4134612" cy="438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65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 b="1">
                <a:latin typeface="Arial"/>
                <a:ea typeface="Arial"/>
                <a:cs typeface="Arial"/>
                <a:sym typeface="Arial"/>
              </a:defRPr>
            </a:lvl1pPr>
            <a:lvl2pPr marL="914400" lvl="1" indent="-3429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Объект с подписью">
  <p:cSld name="Объект с подписью">
    <p:spTree>
      <p:nvGrpSpPr>
        <p:cNvPr id="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2" name="Google Shape;72;p19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20174702" cy="11315700"/>
          </a:xfrm>
          <a:prstGeom prst="rect">
            <a:avLst/>
          </a:prstGeom>
          <a:noFill/>
          <a:ln>
            <a:noFill/>
          </a:ln>
        </p:spPr>
      </p:pic>
      <p:sp>
        <p:nvSpPr>
          <p:cNvPr id="73" name="Google Shape;73;p19"/>
          <p:cNvSpPr txBox="1">
            <a:spLocks noGrp="1"/>
          </p:cNvSpPr>
          <p:nvPr>
            <p:ph type="title"/>
          </p:nvPr>
        </p:nvSpPr>
        <p:spPr>
          <a:xfrm>
            <a:off x="906464" y="2508675"/>
            <a:ext cx="9733828" cy="21859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258"/>
              <a:buFont typeface="Arial"/>
              <a:buNone/>
              <a:defRPr b="0" i="0" u="none"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4" name="Google Shape;74;p19"/>
          <p:cNvSpPr txBox="1"/>
          <p:nvPr/>
        </p:nvSpPr>
        <p:spPr>
          <a:xfrm>
            <a:off x="906463" y="649025"/>
            <a:ext cx="9733828" cy="12003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72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ПолитехNET 2023</a:t>
            </a:r>
            <a:endParaRPr sz="7200" b="1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75" name="Google Shape;75;p19"/>
          <p:cNvGrpSpPr/>
          <p:nvPr/>
        </p:nvGrpSpPr>
        <p:grpSpPr>
          <a:xfrm>
            <a:off x="9129487" y="460357"/>
            <a:ext cx="10197569" cy="1736300"/>
            <a:chOff x="7832544" y="404608"/>
            <a:chExt cx="12312610" cy="2096420"/>
          </a:xfrm>
        </p:grpSpPr>
        <p:pic>
          <p:nvPicPr>
            <p:cNvPr id="76" name="Google Shape;76;p19"/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18272326" y="538416"/>
              <a:ext cx="1336474" cy="84377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77" name="Google Shape;77;p19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8505701" y="1501385"/>
              <a:ext cx="1038240" cy="794968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78" name="Google Shape;78;p19"/>
            <p:cNvPicPr preferRelativeResize="0"/>
            <p:nvPr/>
          </p:nvPicPr>
          <p:blipFill rotWithShape="1">
            <a:blip r:embed="rId5">
              <a:alphaModFix/>
            </a:blip>
            <a:srcRect/>
            <a:stretch/>
          </p:blipFill>
          <p:spPr>
            <a:xfrm>
              <a:off x="12644105" y="1500771"/>
              <a:ext cx="2532835" cy="831796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79" name="Google Shape;79;p19"/>
            <p:cNvPicPr preferRelativeResize="0"/>
            <p:nvPr/>
          </p:nvPicPr>
          <p:blipFill rotWithShape="1">
            <a:blip r:embed="rId6">
              <a:alphaModFix/>
            </a:blip>
            <a:srcRect/>
            <a:stretch/>
          </p:blipFill>
          <p:spPr>
            <a:xfrm>
              <a:off x="15585687" y="1528901"/>
              <a:ext cx="1808244" cy="80366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80" name="Google Shape;80;p19"/>
            <p:cNvPicPr preferRelativeResize="0"/>
            <p:nvPr/>
          </p:nvPicPr>
          <p:blipFill rotWithShape="1">
            <a:blip r:embed="rId7">
              <a:alphaModFix/>
            </a:blip>
            <a:srcRect/>
            <a:stretch/>
          </p:blipFill>
          <p:spPr>
            <a:xfrm>
              <a:off x="9827644" y="1528592"/>
              <a:ext cx="2344603" cy="794968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81" name="Google Shape;81;p19"/>
            <p:cNvPicPr preferRelativeResize="0"/>
            <p:nvPr/>
          </p:nvPicPr>
          <p:blipFill rotWithShape="1">
            <a:blip r:embed="rId8">
              <a:alphaModFix/>
            </a:blip>
            <a:srcRect/>
            <a:stretch/>
          </p:blipFill>
          <p:spPr>
            <a:xfrm>
              <a:off x="16936588" y="1383059"/>
              <a:ext cx="3208566" cy="111796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82" name="Google Shape;82;p19"/>
            <p:cNvPicPr preferRelativeResize="0"/>
            <p:nvPr/>
          </p:nvPicPr>
          <p:blipFill rotWithShape="1">
            <a:blip r:embed="rId9">
              <a:alphaModFix/>
            </a:blip>
            <a:srcRect l="73075" b="2593"/>
            <a:stretch/>
          </p:blipFill>
          <p:spPr>
            <a:xfrm>
              <a:off x="7832544" y="404608"/>
              <a:ext cx="3066446" cy="977577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83" name="Google Shape;83;p19"/>
            <p:cNvPicPr preferRelativeResize="0"/>
            <p:nvPr/>
          </p:nvPicPr>
          <p:blipFill rotWithShape="1">
            <a:blip r:embed="rId10">
              <a:alphaModFix/>
            </a:blip>
            <a:srcRect/>
            <a:stretch/>
          </p:blipFill>
          <p:spPr>
            <a:xfrm>
              <a:off x="16258334" y="497077"/>
              <a:ext cx="1808245" cy="84081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84" name="Google Shape;84;p19"/>
            <p:cNvPicPr preferRelativeResize="0"/>
            <p:nvPr/>
          </p:nvPicPr>
          <p:blipFill rotWithShape="1">
            <a:blip r:embed="rId11">
              <a:alphaModFix/>
            </a:blip>
            <a:srcRect/>
            <a:stretch/>
          </p:blipFill>
          <p:spPr>
            <a:xfrm>
              <a:off x="13459186" y="497077"/>
              <a:ext cx="2593402" cy="958822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85" name="Google Shape;85;p19"/>
            <p:cNvPicPr preferRelativeResize="0"/>
            <p:nvPr/>
          </p:nvPicPr>
          <p:blipFill rotWithShape="1">
            <a:blip r:embed="rId12">
              <a:alphaModFix/>
            </a:blip>
            <a:srcRect/>
            <a:stretch/>
          </p:blipFill>
          <p:spPr>
            <a:xfrm>
              <a:off x="10898990" y="564599"/>
              <a:ext cx="2675279" cy="823778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Заголовок раздела">
  <p:cSld name="Заголовок раздела"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20"/>
          <p:cNvSpPr txBox="1">
            <a:spLocks noGrp="1"/>
          </p:cNvSpPr>
          <p:nvPr>
            <p:ph type="sldNum" idx="12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  <p:sp>
        <p:nvSpPr>
          <p:cNvPr id="88" name="Google Shape;88;p20"/>
          <p:cNvSpPr txBox="1">
            <a:spLocks noGrp="1"/>
          </p:cNvSpPr>
          <p:nvPr>
            <p:ph type="body" idx="1"/>
          </p:nvPr>
        </p:nvSpPr>
        <p:spPr>
          <a:xfrm>
            <a:off x="11107925" y="3344736"/>
            <a:ext cx="8211315" cy="9110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65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latin typeface="Arial"/>
                <a:ea typeface="Arial"/>
                <a:cs typeface="Arial"/>
                <a:sym typeface="Arial"/>
              </a:defRPr>
            </a:lvl1pPr>
            <a:lvl2pPr marL="914400" lvl="1" indent="-3429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9" name="Google Shape;89;p20"/>
          <p:cNvSpPr txBox="1">
            <a:spLocks noGrp="1"/>
          </p:cNvSpPr>
          <p:nvPr>
            <p:ph type="title"/>
          </p:nvPr>
        </p:nvSpPr>
        <p:spPr>
          <a:xfrm>
            <a:off x="11107925" y="2271023"/>
            <a:ext cx="8211315" cy="9110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258"/>
              <a:buFont typeface="Arial"/>
              <a:buNone/>
              <a:defRPr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0" name="Google Shape;90;p20"/>
          <p:cNvSpPr txBox="1">
            <a:spLocks noGrp="1"/>
          </p:cNvSpPr>
          <p:nvPr>
            <p:ph type="body" idx="2"/>
          </p:nvPr>
        </p:nvSpPr>
        <p:spPr>
          <a:xfrm>
            <a:off x="11107925" y="4483209"/>
            <a:ext cx="8211315" cy="57078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65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latin typeface="Arial"/>
                <a:ea typeface="Arial"/>
                <a:cs typeface="Arial"/>
                <a:sym typeface="Arial"/>
              </a:defRPr>
            </a:lvl1pPr>
            <a:lvl2pPr marL="914400" lvl="1" indent="-3429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91" name="Google Shape;91;p20"/>
          <p:cNvSpPr>
            <a:spLocks noGrp="1"/>
          </p:cNvSpPr>
          <p:nvPr>
            <p:ph type="pic" idx="3"/>
          </p:nvPr>
        </p:nvSpPr>
        <p:spPr>
          <a:xfrm>
            <a:off x="0" y="0"/>
            <a:ext cx="10202755" cy="113157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Только заголовок">
  <p:cSld name="Только заголовок"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21"/>
          <p:cNvSpPr txBox="1">
            <a:spLocks noGrp="1"/>
          </p:cNvSpPr>
          <p:nvPr>
            <p:ph type="sldNum" idx="12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 sz="1979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lvl="1" indent="0" algn="r">
              <a:spcBef>
                <a:spcPts val="0"/>
              </a:spcBef>
              <a:buNone/>
              <a:defRPr sz="1979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lvl="2" indent="0" algn="r">
              <a:spcBef>
                <a:spcPts val="0"/>
              </a:spcBef>
              <a:buNone/>
              <a:defRPr sz="1979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lvl="3" indent="0" algn="r">
              <a:spcBef>
                <a:spcPts val="0"/>
              </a:spcBef>
              <a:buNone/>
              <a:defRPr sz="1979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lvl="4" indent="0" algn="r">
              <a:spcBef>
                <a:spcPts val="0"/>
              </a:spcBef>
              <a:buNone/>
              <a:defRPr sz="1979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lvl="5" indent="0" algn="r">
              <a:spcBef>
                <a:spcPts val="0"/>
              </a:spcBef>
              <a:buNone/>
              <a:defRPr sz="1979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lvl="6" indent="0" algn="r">
              <a:spcBef>
                <a:spcPts val="0"/>
              </a:spcBef>
              <a:buNone/>
              <a:defRPr sz="1979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lvl="7" indent="0" algn="r">
              <a:spcBef>
                <a:spcPts val="0"/>
              </a:spcBef>
              <a:buNone/>
              <a:defRPr sz="1979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lvl="8" indent="0" algn="r">
              <a:spcBef>
                <a:spcPts val="0"/>
              </a:spcBef>
              <a:buNone/>
              <a:defRPr sz="1979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  <p:sp>
        <p:nvSpPr>
          <p:cNvPr id="94" name="Google Shape;94;p21"/>
          <p:cNvSpPr txBox="1">
            <a:spLocks noGrp="1"/>
          </p:cNvSpPr>
          <p:nvPr>
            <p:ph type="body" idx="1"/>
          </p:nvPr>
        </p:nvSpPr>
        <p:spPr>
          <a:xfrm>
            <a:off x="894588" y="1589088"/>
            <a:ext cx="9741217" cy="11358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65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latin typeface="Arial"/>
                <a:ea typeface="Arial"/>
                <a:cs typeface="Arial"/>
                <a:sym typeface="Arial"/>
              </a:defRPr>
            </a:lvl1pPr>
            <a:lvl2pPr marL="914400" lvl="1" indent="-3429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95" name="Google Shape;95;p21"/>
          <p:cNvSpPr txBox="1"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258"/>
              <a:buFont typeface="Arial"/>
              <a:buNone/>
              <a:defRPr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6" name="Google Shape;96;p21"/>
          <p:cNvSpPr txBox="1">
            <a:spLocks noGrp="1"/>
          </p:cNvSpPr>
          <p:nvPr>
            <p:ph type="body" idx="2"/>
          </p:nvPr>
        </p:nvSpPr>
        <p:spPr>
          <a:xfrm>
            <a:off x="894587" y="2942400"/>
            <a:ext cx="18377627" cy="7554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65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latin typeface="Arial"/>
                <a:ea typeface="Arial"/>
                <a:cs typeface="Arial"/>
                <a:sym typeface="Arial"/>
              </a:defRPr>
            </a:lvl1pPr>
            <a:lvl2pPr marL="914400" lvl="1" indent="-3429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Рисунок с подписью" type="picTx">
  <p:cSld name="PICTURE_WITH_CAPTION_TEXT">
    <p:spTree>
      <p:nvGrpSpPr>
        <p:cNvPr id="1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22"/>
          <p:cNvSpPr txBox="1">
            <a:spLocks noGrp="1"/>
          </p:cNvSpPr>
          <p:nvPr>
            <p:ph type="title"/>
          </p:nvPr>
        </p:nvSpPr>
        <p:spPr>
          <a:xfrm>
            <a:off x="1385323" y="754380"/>
            <a:ext cx="6486655" cy="26403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79"/>
              <a:buFont typeface="Arial"/>
              <a:buNone/>
              <a:defRPr sz="5279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9" name="Google Shape;99;p22"/>
          <p:cNvSpPr>
            <a:spLocks noGrp="1"/>
          </p:cNvSpPr>
          <p:nvPr>
            <p:ph type="pic" idx="2"/>
          </p:nvPr>
        </p:nvSpPr>
        <p:spPr>
          <a:xfrm>
            <a:off x="8550236" y="1629252"/>
            <a:ext cx="10181719" cy="8041481"/>
          </a:xfrm>
          <a:prstGeom prst="rect">
            <a:avLst/>
          </a:prstGeom>
          <a:noFill/>
          <a:ln>
            <a:noFill/>
          </a:ln>
        </p:spPr>
      </p:sp>
      <p:sp>
        <p:nvSpPr>
          <p:cNvPr id="100" name="Google Shape;100;p22"/>
          <p:cNvSpPr txBox="1">
            <a:spLocks noGrp="1"/>
          </p:cNvSpPr>
          <p:nvPr>
            <p:ph type="body" idx="1"/>
          </p:nvPr>
        </p:nvSpPr>
        <p:spPr>
          <a:xfrm>
            <a:off x="1385323" y="3394710"/>
            <a:ext cx="6486655" cy="62891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650"/>
              </a:spcBef>
              <a:spcAft>
                <a:spcPts val="0"/>
              </a:spcAft>
              <a:buClr>
                <a:schemeClr val="dk1"/>
              </a:buClr>
              <a:buSzPts val="2639"/>
              <a:buNone/>
              <a:defRPr sz="2639"/>
            </a:lvl1pPr>
            <a:lvl2pPr marL="914400" lvl="1" indent="-2286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309"/>
              <a:buNone/>
              <a:defRPr sz="2309"/>
            </a:lvl2pPr>
            <a:lvl3pPr marL="1371600" lvl="2" indent="-2286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980"/>
              <a:buNone/>
              <a:defRPr sz="1979"/>
            </a:lvl3pPr>
            <a:lvl4pPr marL="1828800" lvl="3" indent="-2286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650"/>
              <a:buNone/>
              <a:defRPr sz="1650"/>
            </a:lvl4pPr>
            <a:lvl5pPr marL="2286000" lvl="4" indent="-2286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650"/>
              <a:buNone/>
              <a:defRPr sz="1650"/>
            </a:lvl5pPr>
            <a:lvl6pPr marL="2743200" lvl="5" indent="-2286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650"/>
              <a:buNone/>
              <a:defRPr sz="1650"/>
            </a:lvl6pPr>
            <a:lvl7pPr marL="3200400" lvl="6" indent="-2286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650"/>
              <a:buNone/>
              <a:defRPr sz="1650"/>
            </a:lvl7pPr>
            <a:lvl8pPr marL="3657600" lvl="7" indent="-2286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650"/>
              <a:buNone/>
              <a:defRPr sz="1650"/>
            </a:lvl8pPr>
            <a:lvl9pPr marL="4114800" lvl="8" indent="-2286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650"/>
              <a:buNone/>
              <a:defRPr sz="1650"/>
            </a:lvl9pPr>
          </a:lstStyle>
          <a:p>
            <a:endParaRPr/>
          </a:p>
        </p:txBody>
      </p:sp>
      <p:sp>
        <p:nvSpPr>
          <p:cNvPr id="101" name="Google Shape;101;p22"/>
          <p:cNvSpPr txBox="1">
            <a:spLocks noGrp="1"/>
          </p:cNvSpPr>
          <p:nvPr>
            <p:ph type="dt" idx="10"/>
          </p:nvPr>
        </p:nvSpPr>
        <p:spPr>
          <a:xfrm>
            <a:off x="1382702" y="10487978"/>
            <a:ext cx="4525209" cy="6024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2" name="Google Shape;102;p22"/>
          <p:cNvSpPr txBox="1">
            <a:spLocks noGrp="1"/>
          </p:cNvSpPr>
          <p:nvPr>
            <p:ph type="ftr" idx="11"/>
          </p:nvPr>
        </p:nvSpPr>
        <p:spPr>
          <a:xfrm>
            <a:off x="6662113" y="10487978"/>
            <a:ext cx="6787813" cy="6024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3" name="Google Shape;103;p22"/>
          <p:cNvSpPr txBox="1">
            <a:spLocks noGrp="1"/>
          </p:cNvSpPr>
          <p:nvPr>
            <p:ph type="sldNum" idx="12"/>
          </p:nvPr>
        </p:nvSpPr>
        <p:spPr>
          <a:xfrm>
            <a:off x="14204127" y="10487978"/>
            <a:ext cx="4525209" cy="6024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Заголовок и вертикальный текст" type="vertTx">
  <p:cSld name="VERTICAL_TEXT">
    <p:spTree>
      <p:nvGrpSpPr>
        <p:cNvPr id="1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23"/>
          <p:cNvSpPr txBox="1">
            <a:spLocks noGrp="1"/>
          </p:cNvSpPr>
          <p:nvPr>
            <p:ph type="title"/>
          </p:nvPr>
        </p:nvSpPr>
        <p:spPr>
          <a:xfrm>
            <a:off x="1382703" y="602457"/>
            <a:ext cx="17346633" cy="21871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6" name="Google Shape;106;p23"/>
          <p:cNvSpPr txBox="1">
            <a:spLocks noGrp="1"/>
          </p:cNvSpPr>
          <p:nvPr>
            <p:ph type="body" idx="1"/>
          </p:nvPr>
        </p:nvSpPr>
        <p:spPr>
          <a:xfrm rot="5400000">
            <a:off x="6466165" y="-2071181"/>
            <a:ext cx="7179708" cy="173466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6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07" name="Google Shape;107;p23"/>
          <p:cNvSpPr txBox="1">
            <a:spLocks noGrp="1"/>
          </p:cNvSpPr>
          <p:nvPr>
            <p:ph type="dt" idx="10"/>
          </p:nvPr>
        </p:nvSpPr>
        <p:spPr>
          <a:xfrm>
            <a:off x="1382702" y="10487978"/>
            <a:ext cx="4525209" cy="6024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8" name="Google Shape;108;p23"/>
          <p:cNvSpPr txBox="1">
            <a:spLocks noGrp="1"/>
          </p:cNvSpPr>
          <p:nvPr>
            <p:ph type="ftr" idx="11"/>
          </p:nvPr>
        </p:nvSpPr>
        <p:spPr>
          <a:xfrm>
            <a:off x="6662113" y="10487978"/>
            <a:ext cx="6787813" cy="6024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9" name="Google Shape;109;p23"/>
          <p:cNvSpPr txBox="1">
            <a:spLocks noGrp="1"/>
          </p:cNvSpPr>
          <p:nvPr>
            <p:ph type="sldNum" idx="12"/>
          </p:nvPr>
        </p:nvSpPr>
        <p:spPr>
          <a:xfrm>
            <a:off x="14204127" y="10487978"/>
            <a:ext cx="4525209" cy="6024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Вертикальный заголовок и текст" type="vertTitleAndTx">
  <p:cSld name="VERTICAL_TITLE_AND_VERTICAL_TEXT"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24"/>
          <p:cNvSpPr txBox="1">
            <a:spLocks noGrp="1"/>
          </p:cNvSpPr>
          <p:nvPr>
            <p:ph type="title"/>
          </p:nvPr>
        </p:nvSpPr>
        <p:spPr>
          <a:xfrm rot="5400000">
            <a:off x="11766239" y="3228893"/>
            <a:ext cx="9589533" cy="433665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2" name="Google Shape;112;p24"/>
          <p:cNvSpPr txBox="1">
            <a:spLocks noGrp="1"/>
          </p:cNvSpPr>
          <p:nvPr>
            <p:ph type="body" idx="1"/>
          </p:nvPr>
        </p:nvSpPr>
        <p:spPr>
          <a:xfrm rot="5400000">
            <a:off x="2967223" y="-982064"/>
            <a:ext cx="9589533" cy="1275857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6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13" name="Google Shape;113;p24"/>
          <p:cNvSpPr txBox="1">
            <a:spLocks noGrp="1"/>
          </p:cNvSpPr>
          <p:nvPr>
            <p:ph type="dt" idx="10"/>
          </p:nvPr>
        </p:nvSpPr>
        <p:spPr>
          <a:xfrm>
            <a:off x="1382702" y="10487978"/>
            <a:ext cx="4525209" cy="6024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4" name="Google Shape;114;p24"/>
          <p:cNvSpPr txBox="1">
            <a:spLocks noGrp="1"/>
          </p:cNvSpPr>
          <p:nvPr>
            <p:ph type="ftr" idx="11"/>
          </p:nvPr>
        </p:nvSpPr>
        <p:spPr>
          <a:xfrm>
            <a:off x="6662113" y="10487978"/>
            <a:ext cx="6787813" cy="6024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5" name="Google Shape;115;p24"/>
          <p:cNvSpPr txBox="1">
            <a:spLocks noGrp="1"/>
          </p:cNvSpPr>
          <p:nvPr>
            <p:ph type="sldNum" idx="12"/>
          </p:nvPr>
        </p:nvSpPr>
        <p:spPr>
          <a:xfrm>
            <a:off x="14204127" y="10487978"/>
            <a:ext cx="4525209" cy="6024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18" Type="http://schemas.openxmlformats.org/officeDocument/2006/relationships/image" Target="../media/image6.png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9.png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17" Type="http://schemas.openxmlformats.org/officeDocument/2006/relationships/image" Target="../media/image5.png"/><Relationship Id="rId25" Type="http://schemas.openxmlformats.org/officeDocument/2006/relationships/image" Target="../media/image13.png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4.png"/><Relationship Id="rId20" Type="http://schemas.openxmlformats.org/officeDocument/2006/relationships/image" Target="../media/image8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image" Target="../media/image12.png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3.png"/><Relationship Id="rId23" Type="http://schemas.openxmlformats.org/officeDocument/2006/relationships/image" Target="../media/image11.png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7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Relationship Id="rId22" Type="http://schemas.openxmlformats.org/officeDocument/2006/relationships/image" Target="../media/image10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Google Shape;10;p13"/>
          <p:cNvPicPr preferRelativeResize="0"/>
          <p:nvPr/>
        </p:nvPicPr>
        <p:blipFill rotWithShape="1">
          <a:blip r:embed="rId13">
            <a:alphaModFix/>
          </a:blip>
          <a:srcRect/>
          <a:stretch/>
        </p:blipFill>
        <p:spPr>
          <a:xfrm>
            <a:off x="0" y="0"/>
            <a:ext cx="20112038" cy="11280553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Google Shape;11;p13"/>
          <p:cNvSpPr txBox="1">
            <a:spLocks noGrp="1"/>
          </p:cNvSpPr>
          <p:nvPr>
            <p:ph type="title"/>
          </p:nvPr>
        </p:nvSpPr>
        <p:spPr>
          <a:xfrm>
            <a:off x="1382703" y="602457"/>
            <a:ext cx="17346633" cy="21871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258"/>
              <a:buFont typeface="Arial"/>
              <a:buNone/>
              <a:defRPr sz="7258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2" name="Google Shape;12;p13"/>
          <p:cNvSpPr txBox="1">
            <a:spLocks noGrp="1"/>
          </p:cNvSpPr>
          <p:nvPr>
            <p:ph type="body" idx="1"/>
          </p:nvPr>
        </p:nvSpPr>
        <p:spPr>
          <a:xfrm>
            <a:off x="1382703" y="3012281"/>
            <a:ext cx="17346633" cy="71797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521906" algn="l" rtl="0">
              <a:lnSpc>
                <a:spcPct val="90000"/>
              </a:lnSpc>
              <a:spcBef>
                <a:spcPts val="1650"/>
              </a:spcBef>
              <a:spcAft>
                <a:spcPts val="0"/>
              </a:spcAft>
              <a:buClr>
                <a:schemeClr val="dk1"/>
              </a:buClr>
              <a:buSzPts val="4619"/>
              <a:buFont typeface="Arial"/>
              <a:buChar char="•"/>
              <a:defRPr sz="461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479996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3959"/>
              <a:buFont typeface="Arial"/>
              <a:buChar char="•"/>
              <a:defRPr sz="395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438086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3299"/>
              <a:buFont typeface="Arial"/>
              <a:buChar char="•"/>
              <a:defRPr sz="329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3" name="Google Shape;13;p13"/>
          <p:cNvSpPr txBox="1">
            <a:spLocks noGrp="1"/>
          </p:cNvSpPr>
          <p:nvPr>
            <p:ph type="dt" idx="10"/>
          </p:nvPr>
        </p:nvSpPr>
        <p:spPr>
          <a:xfrm>
            <a:off x="1382702" y="10487978"/>
            <a:ext cx="4525209" cy="6024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979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4" name="Google Shape;14;p13"/>
          <p:cNvSpPr txBox="1">
            <a:spLocks noGrp="1"/>
          </p:cNvSpPr>
          <p:nvPr>
            <p:ph type="ftr" idx="11"/>
          </p:nvPr>
        </p:nvSpPr>
        <p:spPr>
          <a:xfrm>
            <a:off x="6662113" y="10487978"/>
            <a:ext cx="6787813" cy="6024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979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5" name="Google Shape;15;p13"/>
          <p:cNvSpPr txBox="1">
            <a:spLocks noGrp="1"/>
          </p:cNvSpPr>
          <p:nvPr>
            <p:ph type="sldNum" idx="12"/>
          </p:nvPr>
        </p:nvSpPr>
        <p:spPr>
          <a:xfrm>
            <a:off x="14204127" y="10487978"/>
            <a:ext cx="4525209" cy="6024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979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spcBef>
                <a:spcPts val="0"/>
              </a:spcBef>
              <a:buNone/>
              <a:defRPr sz="1979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spcBef>
                <a:spcPts val="0"/>
              </a:spcBef>
              <a:buNone/>
              <a:defRPr sz="1979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spcBef>
                <a:spcPts val="0"/>
              </a:spcBef>
              <a:buNone/>
              <a:defRPr sz="1979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spcBef>
                <a:spcPts val="0"/>
              </a:spcBef>
              <a:buNone/>
              <a:defRPr sz="1979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spcBef>
                <a:spcPts val="0"/>
              </a:spcBef>
              <a:buNone/>
              <a:defRPr sz="1979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spcBef>
                <a:spcPts val="0"/>
              </a:spcBef>
              <a:buNone/>
              <a:defRPr sz="1979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spcBef>
                <a:spcPts val="0"/>
              </a:spcBef>
              <a:buNone/>
              <a:defRPr sz="1979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spcBef>
                <a:spcPts val="0"/>
              </a:spcBef>
              <a:buNone/>
              <a:defRPr sz="1979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  <p:grpSp>
        <p:nvGrpSpPr>
          <p:cNvPr id="16" name="Google Shape;16;p13"/>
          <p:cNvGrpSpPr/>
          <p:nvPr/>
        </p:nvGrpSpPr>
        <p:grpSpPr>
          <a:xfrm>
            <a:off x="10056019" y="451863"/>
            <a:ext cx="9991698" cy="1667958"/>
            <a:chOff x="9819248" y="412338"/>
            <a:chExt cx="10228469" cy="1707483"/>
          </a:xfrm>
        </p:grpSpPr>
        <p:grpSp>
          <p:nvGrpSpPr>
            <p:cNvPr id="17" name="Google Shape;17;p13"/>
            <p:cNvGrpSpPr/>
            <p:nvPr/>
          </p:nvGrpSpPr>
          <p:grpSpPr>
            <a:xfrm>
              <a:off x="9819248" y="412338"/>
              <a:ext cx="10228469" cy="1707483"/>
              <a:chOff x="4212800" y="260165"/>
              <a:chExt cx="15834918" cy="2643392"/>
            </a:xfrm>
          </p:grpSpPr>
          <p:pic>
            <p:nvPicPr>
              <p:cNvPr id="18" name="Google Shape;18;p13"/>
              <p:cNvPicPr preferRelativeResize="0"/>
              <p:nvPr/>
            </p:nvPicPr>
            <p:blipFill rotWithShape="1">
              <a:blip r:embed="rId14">
                <a:alphaModFix/>
              </a:blip>
              <a:srcRect/>
              <a:stretch/>
            </p:blipFill>
            <p:spPr>
              <a:xfrm>
                <a:off x="13820722" y="433171"/>
                <a:ext cx="988211" cy="1123582"/>
              </a:xfrm>
              <a:prstGeom prst="rect">
                <a:avLst/>
              </a:prstGeom>
              <a:noFill/>
              <a:ln>
                <a:noFill/>
              </a:ln>
            </p:spPr>
          </p:pic>
          <p:grpSp>
            <p:nvGrpSpPr>
              <p:cNvPr id="19" name="Google Shape;19;p13"/>
              <p:cNvGrpSpPr/>
              <p:nvPr/>
            </p:nvGrpSpPr>
            <p:grpSpPr>
              <a:xfrm>
                <a:off x="4212800" y="260165"/>
                <a:ext cx="15834918" cy="2643392"/>
                <a:chOff x="7832544" y="404608"/>
                <a:chExt cx="12247233" cy="2044484"/>
              </a:xfrm>
            </p:grpSpPr>
            <p:pic>
              <p:nvPicPr>
                <p:cNvPr id="20" name="Google Shape;20;p13"/>
                <p:cNvPicPr preferRelativeResize="0"/>
                <p:nvPr/>
              </p:nvPicPr>
              <p:blipFill rotWithShape="1">
                <a:blip r:embed="rId15">
                  <a:alphaModFix/>
                </a:blip>
                <a:srcRect/>
                <a:stretch/>
              </p:blipFill>
              <p:spPr>
                <a:xfrm>
                  <a:off x="18272327" y="538416"/>
                  <a:ext cx="1336474" cy="843770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21" name="Google Shape;21;p13"/>
                <p:cNvPicPr preferRelativeResize="0"/>
                <p:nvPr/>
              </p:nvPicPr>
              <p:blipFill rotWithShape="1">
                <a:blip r:embed="rId16">
                  <a:alphaModFix/>
                </a:blip>
                <a:srcRect/>
                <a:stretch/>
              </p:blipFill>
              <p:spPr>
                <a:xfrm>
                  <a:off x="8440322" y="1449449"/>
                  <a:ext cx="1038240" cy="794968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22" name="Google Shape;22;p13"/>
                <p:cNvPicPr preferRelativeResize="0"/>
                <p:nvPr/>
              </p:nvPicPr>
              <p:blipFill rotWithShape="1">
                <a:blip r:embed="rId17">
                  <a:alphaModFix/>
                </a:blip>
                <a:srcRect/>
                <a:stretch/>
              </p:blipFill>
              <p:spPr>
                <a:xfrm>
                  <a:off x="12578726" y="1448835"/>
                  <a:ext cx="2532835" cy="831796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23" name="Google Shape;23;p13"/>
                <p:cNvPicPr preferRelativeResize="0"/>
                <p:nvPr/>
              </p:nvPicPr>
              <p:blipFill rotWithShape="1">
                <a:blip r:embed="rId18">
                  <a:alphaModFix/>
                </a:blip>
                <a:srcRect/>
                <a:stretch/>
              </p:blipFill>
              <p:spPr>
                <a:xfrm>
                  <a:off x="15520309" y="1476965"/>
                  <a:ext cx="1808245" cy="803666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24" name="Google Shape;24;p13"/>
                <p:cNvPicPr preferRelativeResize="0"/>
                <p:nvPr/>
              </p:nvPicPr>
              <p:blipFill rotWithShape="1">
                <a:blip r:embed="rId19">
                  <a:alphaModFix/>
                </a:blip>
                <a:srcRect/>
                <a:stretch/>
              </p:blipFill>
              <p:spPr>
                <a:xfrm>
                  <a:off x="9762265" y="1476656"/>
                  <a:ext cx="2344603" cy="794967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25" name="Google Shape;25;p13"/>
                <p:cNvPicPr preferRelativeResize="0"/>
                <p:nvPr/>
              </p:nvPicPr>
              <p:blipFill rotWithShape="1">
                <a:blip r:embed="rId20">
                  <a:alphaModFix/>
                </a:blip>
                <a:srcRect/>
                <a:stretch/>
              </p:blipFill>
              <p:spPr>
                <a:xfrm>
                  <a:off x="16871210" y="1331124"/>
                  <a:ext cx="3208567" cy="1117968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26" name="Google Shape;26;p13"/>
                <p:cNvPicPr preferRelativeResize="0"/>
                <p:nvPr/>
              </p:nvPicPr>
              <p:blipFill rotWithShape="1">
                <a:blip r:embed="rId21">
                  <a:alphaModFix/>
                </a:blip>
                <a:srcRect l="73075" r="16746" b="2593"/>
                <a:stretch/>
              </p:blipFill>
              <p:spPr>
                <a:xfrm>
                  <a:off x="7832544" y="404608"/>
                  <a:ext cx="1159129" cy="977577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27" name="Google Shape;27;p13"/>
                <p:cNvPicPr preferRelativeResize="0"/>
                <p:nvPr/>
              </p:nvPicPr>
              <p:blipFill rotWithShape="1">
                <a:blip r:embed="rId22">
                  <a:alphaModFix/>
                </a:blip>
                <a:srcRect/>
                <a:stretch/>
              </p:blipFill>
              <p:spPr>
                <a:xfrm>
                  <a:off x="16258335" y="497077"/>
                  <a:ext cx="1808245" cy="840819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28" name="Google Shape;28;p13"/>
                <p:cNvPicPr preferRelativeResize="0"/>
                <p:nvPr/>
              </p:nvPicPr>
              <p:blipFill rotWithShape="1">
                <a:blip r:embed="rId23">
                  <a:alphaModFix/>
                </a:blip>
                <a:srcRect/>
                <a:stretch/>
              </p:blipFill>
              <p:spPr>
                <a:xfrm>
                  <a:off x="10898990" y="564599"/>
                  <a:ext cx="2675279" cy="823778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</p:grpSp>
        </p:grpSp>
        <p:pic>
          <p:nvPicPr>
            <p:cNvPr id="29" name="Google Shape;29;p13"/>
            <p:cNvPicPr preferRelativeResize="0"/>
            <p:nvPr/>
          </p:nvPicPr>
          <p:blipFill rotWithShape="1">
            <a:blip r:embed="rId24">
              <a:alphaModFix/>
            </a:blip>
            <a:srcRect/>
            <a:stretch/>
          </p:blipFill>
          <p:spPr>
            <a:xfrm>
              <a:off x="10767094" y="516129"/>
              <a:ext cx="1734885" cy="85510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0" name="Google Shape;30;p13"/>
            <p:cNvPicPr preferRelativeResize="0"/>
            <p:nvPr/>
          </p:nvPicPr>
          <p:blipFill rotWithShape="1">
            <a:blip r:embed="rId25">
              <a:alphaModFix/>
            </a:blip>
            <a:srcRect/>
            <a:stretch/>
          </p:blipFill>
          <p:spPr>
            <a:xfrm>
              <a:off x="14530927" y="601430"/>
              <a:ext cx="1676540" cy="826351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png"/><Relationship Id="rId13" Type="http://schemas.openxmlformats.org/officeDocument/2006/relationships/image" Target="../media/image37.png"/><Relationship Id="rId3" Type="http://schemas.openxmlformats.org/officeDocument/2006/relationships/image" Target="../media/image27.png"/><Relationship Id="rId7" Type="http://schemas.openxmlformats.org/officeDocument/2006/relationships/image" Target="../media/image31.png"/><Relationship Id="rId12" Type="http://schemas.openxmlformats.org/officeDocument/2006/relationships/image" Target="../media/image3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0.png"/><Relationship Id="rId11" Type="http://schemas.openxmlformats.org/officeDocument/2006/relationships/image" Target="../media/image35.png"/><Relationship Id="rId5" Type="http://schemas.openxmlformats.org/officeDocument/2006/relationships/image" Target="../media/image29.png"/><Relationship Id="rId15" Type="http://schemas.openxmlformats.org/officeDocument/2006/relationships/image" Target="../media/image39.png"/><Relationship Id="rId10" Type="http://schemas.openxmlformats.org/officeDocument/2006/relationships/image" Target="../media/image34.png"/><Relationship Id="rId4" Type="http://schemas.openxmlformats.org/officeDocument/2006/relationships/image" Target="../media/image28.png"/><Relationship Id="rId9" Type="http://schemas.openxmlformats.org/officeDocument/2006/relationships/image" Target="../media/image33.png"/><Relationship Id="rId14" Type="http://schemas.openxmlformats.org/officeDocument/2006/relationships/image" Target="../media/image38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4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48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53.png"/><Relationship Id="rId5" Type="http://schemas.openxmlformats.org/officeDocument/2006/relationships/image" Target="../media/image52.png"/><Relationship Id="rId4" Type="http://schemas.openxmlformats.org/officeDocument/2006/relationships/image" Target="../media/image5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1"/>
          <p:cNvSpPr txBox="1">
            <a:spLocks noGrp="1"/>
          </p:cNvSpPr>
          <p:nvPr>
            <p:ph type="ctrTitle"/>
          </p:nvPr>
        </p:nvSpPr>
        <p:spPr>
          <a:xfrm>
            <a:off x="347253" y="5574467"/>
            <a:ext cx="19417532" cy="22979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rmAutofit fontScale="90000"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Arial"/>
              <a:buNone/>
            </a:pPr>
            <a:r>
              <a:rPr lang="ru-RU" sz="6000" b="1" i="0" u="none" strike="noStrike" cap="none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Разработка автономных малогабаритных устройств регистрации физиологических параметров человека</a:t>
            </a:r>
            <a:endParaRPr sz="6000" b="1" i="0" u="none" strike="noStrike" cap="none" dirty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1" name="Google Shape;121;p1"/>
          <p:cNvSpPr txBox="1"/>
          <p:nvPr/>
        </p:nvSpPr>
        <p:spPr>
          <a:xfrm>
            <a:off x="910336" y="9744726"/>
            <a:ext cx="3678238" cy="5318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0C0C0C"/>
              </a:buClr>
              <a:buSzPts val="1400"/>
              <a:buFont typeface="Arial"/>
              <a:buNone/>
            </a:pPr>
            <a:r>
              <a:rPr lang="ru-RU" dirty="0">
                <a:solidFill>
                  <a:srgbClr val="0C0C0C"/>
                </a:solidFill>
              </a:rPr>
              <a:t> Версия презентации для Демо-дня</a:t>
            </a:r>
            <a:br>
              <a:rPr lang="ru-RU" dirty="0">
                <a:solidFill>
                  <a:srgbClr val="0C0C0C"/>
                </a:solidFill>
              </a:rPr>
            </a:br>
            <a:r>
              <a:rPr lang="ru-RU" dirty="0">
                <a:solidFill>
                  <a:srgbClr val="0C0C0C"/>
                </a:solidFill>
              </a:rPr>
              <a:t>12.12.2023 г.</a:t>
            </a:r>
            <a:endParaRPr dirty="0"/>
          </a:p>
        </p:txBody>
      </p:sp>
      <p:pic>
        <p:nvPicPr>
          <p:cNvPr id="122" name="Google Shape;122;p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76969" y="3201529"/>
            <a:ext cx="10294625" cy="2372938"/>
          </a:xfrm>
          <a:prstGeom prst="rect">
            <a:avLst/>
          </a:prstGeom>
          <a:noFill/>
          <a:ln>
            <a:noFill/>
          </a:ln>
        </p:spPr>
      </p:pic>
      <p:pic>
        <p:nvPicPr>
          <p:cNvPr id="123" name="Google Shape;123;p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3820722" y="433171"/>
            <a:ext cx="988211" cy="1123582"/>
          </a:xfrm>
          <a:prstGeom prst="rect">
            <a:avLst/>
          </a:prstGeom>
          <a:noFill/>
          <a:ln>
            <a:noFill/>
          </a:ln>
        </p:spPr>
      </p:pic>
      <p:pic>
        <p:nvPicPr>
          <p:cNvPr id="124" name="Google Shape;124;p1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7710796" y="433170"/>
            <a:ext cx="1727979" cy="1090943"/>
          </a:xfrm>
          <a:prstGeom prst="rect">
            <a:avLst/>
          </a:prstGeom>
          <a:noFill/>
          <a:ln>
            <a:noFill/>
          </a:ln>
        </p:spPr>
      </p:pic>
      <p:pic>
        <p:nvPicPr>
          <p:cNvPr id="125" name="Google Shape;125;p1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4998620" y="1611079"/>
            <a:ext cx="1342380" cy="102784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6" name="Google Shape;126;p1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10349321" y="1610286"/>
            <a:ext cx="3274800" cy="1075461"/>
          </a:xfrm>
          <a:prstGeom prst="rect">
            <a:avLst/>
          </a:prstGeom>
          <a:noFill/>
          <a:ln>
            <a:noFill/>
          </a:ln>
        </p:spPr>
      </p:pic>
      <p:pic>
        <p:nvPicPr>
          <p:cNvPr id="127" name="Google Shape;127;p1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14152607" y="1646657"/>
            <a:ext cx="2337949" cy="1039091"/>
          </a:xfrm>
          <a:prstGeom prst="rect">
            <a:avLst/>
          </a:prstGeom>
          <a:noFill/>
          <a:ln>
            <a:noFill/>
          </a:ln>
        </p:spPr>
      </p:pic>
      <p:pic>
        <p:nvPicPr>
          <p:cNvPr id="128" name="Google Shape;128;p1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6707810" y="1646256"/>
            <a:ext cx="3031427" cy="1027843"/>
          </a:xfrm>
          <a:prstGeom prst="rect">
            <a:avLst/>
          </a:prstGeom>
          <a:noFill/>
          <a:ln>
            <a:noFill/>
          </a:ln>
        </p:spPr>
      </p:pic>
      <p:pic>
        <p:nvPicPr>
          <p:cNvPr id="129" name="Google Shape;129;p1"/>
          <p:cNvPicPr preferRelativeResize="0"/>
          <p:nvPr/>
        </p:nvPicPr>
        <p:blipFill rotWithShape="1">
          <a:blip r:embed="rId10">
            <a:alphaModFix/>
          </a:blip>
          <a:srcRect/>
          <a:stretch/>
        </p:blipFill>
        <p:spPr>
          <a:xfrm>
            <a:off x="15899238" y="1458093"/>
            <a:ext cx="4148480" cy="1445464"/>
          </a:xfrm>
          <a:prstGeom prst="rect">
            <a:avLst/>
          </a:prstGeom>
          <a:noFill/>
          <a:ln>
            <a:noFill/>
          </a:ln>
        </p:spPr>
      </p:pic>
      <p:pic>
        <p:nvPicPr>
          <p:cNvPr id="130" name="Google Shape;130;p1"/>
          <p:cNvPicPr preferRelativeResize="0"/>
          <p:nvPr/>
        </p:nvPicPr>
        <p:blipFill rotWithShape="1">
          <a:blip r:embed="rId11">
            <a:alphaModFix/>
          </a:blip>
          <a:srcRect l="73075" r="16746" b="2593"/>
          <a:stretch/>
        </p:blipFill>
        <p:spPr>
          <a:xfrm>
            <a:off x="2796185" y="260165"/>
            <a:ext cx="1498682" cy="1263948"/>
          </a:xfrm>
          <a:prstGeom prst="rect">
            <a:avLst/>
          </a:prstGeom>
          <a:noFill/>
          <a:ln>
            <a:noFill/>
          </a:ln>
        </p:spPr>
      </p:pic>
      <p:pic>
        <p:nvPicPr>
          <p:cNvPr id="131" name="Google Shape;131;p1"/>
          <p:cNvPicPr preferRelativeResize="0"/>
          <p:nvPr/>
        </p:nvPicPr>
        <p:blipFill rotWithShape="1">
          <a:blip r:embed="rId12">
            <a:alphaModFix/>
          </a:blip>
          <a:srcRect/>
          <a:stretch/>
        </p:blipFill>
        <p:spPr>
          <a:xfrm>
            <a:off x="15106829" y="379722"/>
            <a:ext cx="2337949" cy="1087127"/>
          </a:xfrm>
          <a:prstGeom prst="rect">
            <a:avLst/>
          </a:prstGeom>
          <a:noFill/>
          <a:ln>
            <a:noFill/>
          </a:ln>
        </p:spPr>
      </p:pic>
      <p:pic>
        <p:nvPicPr>
          <p:cNvPr id="132" name="Google Shape;132;p1"/>
          <p:cNvPicPr preferRelativeResize="0"/>
          <p:nvPr/>
        </p:nvPicPr>
        <p:blipFill rotWithShape="1">
          <a:blip r:embed="rId13">
            <a:alphaModFix/>
          </a:blip>
          <a:srcRect/>
          <a:stretch/>
        </p:blipFill>
        <p:spPr>
          <a:xfrm>
            <a:off x="7477015" y="467022"/>
            <a:ext cx="3458971" cy="1065094"/>
          </a:xfrm>
          <a:prstGeom prst="rect">
            <a:avLst/>
          </a:prstGeom>
          <a:noFill/>
          <a:ln>
            <a:noFill/>
          </a:ln>
        </p:spPr>
      </p:pic>
      <p:pic>
        <p:nvPicPr>
          <p:cNvPr id="133" name="Google Shape;133;p1"/>
          <p:cNvPicPr preferRelativeResize="0"/>
          <p:nvPr/>
        </p:nvPicPr>
        <p:blipFill rotWithShape="1">
          <a:blip r:embed="rId14">
            <a:alphaModFix/>
          </a:blip>
          <a:srcRect/>
          <a:stretch/>
        </p:blipFill>
        <p:spPr>
          <a:xfrm>
            <a:off x="2692332" y="99642"/>
            <a:ext cx="4969938" cy="1620294"/>
          </a:xfrm>
          <a:prstGeom prst="rect">
            <a:avLst/>
          </a:prstGeom>
          <a:noFill/>
          <a:ln>
            <a:noFill/>
          </a:ln>
        </p:spPr>
      </p:pic>
      <p:pic>
        <p:nvPicPr>
          <p:cNvPr id="134" name="Google Shape;134;p1"/>
          <p:cNvPicPr preferRelativeResize="0"/>
          <p:nvPr/>
        </p:nvPicPr>
        <p:blipFill rotWithShape="1">
          <a:blip r:embed="rId15">
            <a:alphaModFix/>
          </a:blip>
          <a:srcRect/>
          <a:stretch/>
        </p:blipFill>
        <p:spPr>
          <a:xfrm>
            <a:off x="11024905" y="320833"/>
            <a:ext cx="3127702" cy="154161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p2"/>
          <p:cNvSpPr txBox="1"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rmAutofit fontScale="90000"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99200"/>
              <a:buFont typeface="Arial"/>
              <a:buNone/>
            </a:pPr>
            <a:r>
              <a:rPr lang="ru-RU" b="1">
                <a:latin typeface="Arial"/>
                <a:ea typeface="Arial"/>
                <a:cs typeface="Arial"/>
                <a:sym typeface="Arial"/>
              </a:rPr>
              <a:t>Актуальность</a:t>
            </a:r>
            <a:r>
              <a:rPr lang="ru-RU" b="1"/>
              <a:t> </a:t>
            </a:r>
            <a:r>
              <a:rPr lang="ru-RU" b="1">
                <a:latin typeface="Arial"/>
                <a:ea typeface="Arial"/>
                <a:cs typeface="Arial"/>
                <a:sym typeface="Arial"/>
              </a:rPr>
              <a:t>проекта</a:t>
            </a:r>
            <a:endParaRPr/>
          </a:p>
        </p:txBody>
      </p:sp>
      <p:sp>
        <p:nvSpPr>
          <p:cNvPr id="142" name="Google Shape;142;p2"/>
          <p:cNvSpPr txBox="1">
            <a:spLocks noGrp="1"/>
          </p:cNvSpPr>
          <p:nvPr>
            <p:ph type="body" idx="2"/>
          </p:nvPr>
        </p:nvSpPr>
        <p:spPr>
          <a:xfrm>
            <a:off x="398564" y="2502201"/>
            <a:ext cx="11297400" cy="456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15875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</a:pPr>
            <a:r>
              <a:rPr lang="ru-RU" sz="3600" dirty="0"/>
              <a:t>Риск для здоровья в спорте высоких достижений</a:t>
            </a:r>
            <a:endParaRPr sz="3600" dirty="0"/>
          </a:p>
          <a:p>
            <a:pPr marL="15875" lvl="0" indent="0" algn="l" rtl="0">
              <a:lnSpc>
                <a:spcPct val="90000"/>
              </a:lnSpc>
              <a:spcBef>
                <a:spcPts val="165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</a:pPr>
            <a:r>
              <a:rPr lang="ru-RU" sz="3600" dirty="0"/>
              <a:t>Занятия спортом становятся трендом в современном обществе</a:t>
            </a:r>
            <a:endParaRPr sz="3600" dirty="0"/>
          </a:p>
          <a:p>
            <a:pPr marL="15875" lvl="0" indent="0" algn="l" rtl="0">
              <a:lnSpc>
                <a:spcPct val="90000"/>
              </a:lnSpc>
              <a:spcBef>
                <a:spcPts val="165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</a:pPr>
            <a:r>
              <a:rPr lang="ru-RU" sz="3600" dirty="0"/>
              <a:t>Потребность в приборах для измерения ЭКГ в медицинских учреждениях</a:t>
            </a:r>
            <a:endParaRPr sz="3600" dirty="0"/>
          </a:p>
          <a:p>
            <a:pPr marL="15875" lvl="0" indent="0" algn="l" rtl="0">
              <a:lnSpc>
                <a:spcPct val="90000"/>
              </a:lnSpc>
              <a:spcBef>
                <a:spcPts val="165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</a:pPr>
            <a:r>
              <a:rPr lang="ru-RU" sz="3600" dirty="0"/>
              <a:t>Высокая смертность от сердечно-сосудистых заболеваний из-за не диагностированных проблем</a:t>
            </a:r>
            <a:endParaRPr sz="3600" dirty="0"/>
          </a:p>
          <a:p>
            <a:pPr marL="15875" lvl="0" indent="0" algn="l" rtl="0">
              <a:lnSpc>
                <a:spcPct val="90000"/>
              </a:lnSpc>
              <a:spcBef>
                <a:spcPts val="1650"/>
              </a:spcBef>
              <a:spcAft>
                <a:spcPts val="0"/>
              </a:spcAft>
              <a:buClr>
                <a:schemeClr val="dk1"/>
              </a:buClr>
              <a:buSzPts val="4800"/>
              <a:buNone/>
            </a:pPr>
            <a:endParaRPr sz="4800" dirty="0"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A35E278A-CEFE-44FD-8022-2028A2A11F6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321915" y="2502201"/>
            <a:ext cx="6841331" cy="4248826"/>
          </a:xfrm>
          <a:prstGeom prst="rect">
            <a:avLst/>
          </a:prstGeom>
        </p:spPr>
      </p:pic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1FE1EFDD-2AF9-4590-95D5-BCD52C56B6C3}"/>
              </a:ext>
            </a:extLst>
          </p:cNvPr>
          <p:cNvSpPr/>
          <p:nvPr/>
        </p:nvSpPr>
        <p:spPr>
          <a:xfrm>
            <a:off x="4742800" y="7216669"/>
            <a:ext cx="10055225" cy="3785652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ru-RU" sz="2400" dirty="0"/>
              <a:t>По мировой статистике смертность среди профессиональных спортсменов составляет от 3,6 до 4,5 случаев на 100000 человек. Случаи внезапной смерти в 75% происходят во время или сразу после тренировки.</a:t>
            </a:r>
          </a:p>
          <a:p>
            <a:pPr algn="ctr"/>
            <a:r>
              <a:rPr lang="ru-RU" sz="2400" dirty="0"/>
              <a:t>Случаи внезапной смерти среди спортсменов-любителей не подлежат статистическому учету, однако нередко становятся инфоповодами в популярных источниках новостей.</a:t>
            </a:r>
          </a:p>
          <a:p>
            <a:pPr algn="ctr"/>
            <a:r>
              <a:rPr lang="ru-RU" sz="2400" dirty="0"/>
              <a:t>Одна из главных причин роста в последние годы числа смертей в современном спорте — абсолютно необоснованно форсированные тренировочные нагрузки.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7" name="Google Shape;147;p3" descr="Бесплатное векторное изображение Руки с плакатами на белом фоне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136913" y="2662322"/>
            <a:ext cx="14590643" cy="8653378"/>
          </a:xfrm>
          <a:prstGeom prst="rect">
            <a:avLst/>
          </a:prstGeom>
          <a:noFill/>
          <a:ln>
            <a:noFill/>
          </a:ln>
        </p:spPr>
      </p:pic>
      <p:sp>
        <p:nvSpPr>
          <p:cNvPr id="148" name="Google Shape;148;p3"/>
          <p:cNvSpPr txBox="1"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rmAutofit fontScale="90000"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99200"/>
              <a:buFont typeface="Arial"/>
              <a:buNone/>
            </a:pPr>
            <a:r>
              <a:rPr lang="ru-RU" b="1"/>
              <a:t>Проблема</a:t>
            </a:r>
            <a:endParaRPr/>
          </a:p>
        </p:txBody>
      </p:sp>
      <p:sp>
        <p:nvSpPr>
          <p:cNvPr id="149" name="Google Shape;149;p3"/>
          <p:cNvSpPr txBox="1">
            <a:spLocks noGrp="1"/>
          </p:cNvSpPr>
          <p:nvPr>
            <p:ph type="body" idx="2"/>
          </p:nvPr>
        </p:nvSpPr>
        <p:spPr>
          <a:xfrm>
            <a:off x="2226431" y="2873355"/>
            <a:ext cx="5565847" cy="70574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15875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400"/>
              <a:buNone/>
            </a:pPr>
            <a:r>
              <a:rPr lang="ru-RU" sz="5400" dirty="0"/>
              <a:t>Проблема - оценка степени адаптации организма к тренировочному процессу.</a:t>
            </a:r>
            <a:endParaRPr dirty="0"/>
          </a:p>
          <a:p>
            <a:pPr marL="15875" lvl="0" indent="0" algn="l" rtl="0">
              <a:lnSpc>
                <a:spcPct val="90000"/>
              </a:lnSpc>
              <a:spcBef>
                <a:spcPts val="1650"/>
              </a:spcBef>
              <a:spcAft>
                <a:spcPts val="0"/>
              </a:spcAft>
              <a:buClr>
                <a:schemeClr val="dk1"/>
              </a:buClr>
              <a:buSzPts val="5400"/>
              <a:buNone/>
            </a:pPr>
            <a:endParaRPr sz="5400" dirty="0"/>
          </a:p>
        </p:txBody>
      </p:sp>
      <p:sp>
        <p:nvSpPr>
          <p:cNvPr id="150" name="Google Shape;150;p3"/>
          <p:cNvSpPr txBox="1">
            <a:spLocks noGrp="1"/>
          </p:cNvSpPr>
          <p:nvPr>
            <p:ph type="body" idx="3"/>
          </p:nvPr>
        </p:nvSpPr>
        <p:spPr>
          <a:xfrm>
            <a:off x="7891671" y="3460298"/>
            <a:ext cx="8662900" cy="70574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15875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None/>
            </a:pPr>
            <a:r>
              <a:rPr lang="ru-RU" sz="4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Многие устройства могут измерять ЧСС, но уникальность нашего в глубоком анализе полной ЭКГ с оценкой адаптационных возможностей при компактных размерах устройства и длительном времени работы.</a:t>
            </a:r>
            <a:endParaRPr sz="440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Google Shape;155;p4"/>
          <p:cNvSpPr txBox="1"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rmAutofit fontScale="90000"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99200"/>
              <a:buFont typeface="Arial"/>
              <a:buNone/>
            </a:pPr>
            <a:r>
              <a:rPr lang="ru-RU" b="1"/>
              <a:t>Решение</a:t>
            </a:r>
            <a:endParaRPr/>
          </a:p>
        </p:txBody>
      </p:sp>
      <p:sp>
        <p:nvSpPr>
          <p:cNvPr id="156" name="Google Shape;156;p4"/>
          <p:cNvSpPr txBox="1">
            <a:spLocks noGrp="1"/>
          </p:cNvSpPr>
          <p:nvPr>
            <p:ph type="body" idx="2"/>
          </p:nvPr>
        </p:nvSpPr>
        <p:spPr>
          <a:xfrm>
            <a:off x="549325" y="2105506"/>
            <a:ext cx="17294022" cy="198652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 fontScale="77500" lnSpcReduction="20000"/>
          </a:bodyPr>
          <a:lstStyle/>
          <a:p>
            <a:pPr marL="15875" lvl="0" indent="0" algn="just">
              <a:spcBef>
                <a:spcPts val="0"/>
              </a:spcBef>
              <a:buClr>
                <a:srgbClr val="000000"/>
              </a:buClr>
              <a:buSzPts val="4800"/>
            </a:pPr>
            <a:r>
              <a:rPr lang="ru-RU" sz="4800" b="0" i="0" u="none" strike="noStrike" dirty="0">
                <a:solidFill>
                  <a:srgbClr val="000000"/>
                </a:solidFill>
                <a:latin typeface="+mn-lt"/>
                <a:ea typeface="Raleway"/>
                <a:cs typeface="Raleway"/>
                <a:sym typeface="Raleway"/>
              </a:rPr>
              <a:t>В ситуации высокого риска для здоровья в спорте высоких достижений решать проблему безопасности и эффективности тренировочного процесса с  </a:t>
            </a:r>
            <a:r>
              <a:rPr lang="ru-RU" sz="4800" dirty="0">
                <a:solidFill>
                  <a:srgbClr val="000000"/>
                </a:solidFill>
                <a:latin typeface="+mn-lt"/>
                <a:ea typeface="Raleway"/>
                <a:cs typeface="Raleway"/>
                <a:sym typeface="Raleway"/>
              </a:rPr>
              <a:t>помощью мобильных автономных регистраторов физиологических параметров и прилагающегося программного обеспечения и получать более высокие спортивные результаты и снижать риски по травматизму.</a:t>
            </a:r>
          </a:p>
          <a:p>
            <a:pPr marL="15875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None/>
            </a:pPr>
            <a:endParaRPr dirty="0">
              <a:latin typeface="+mn-lt"/>
            </a:endParaRPr>
          </a:p>
        </p:txBody>
      </p:sp>
      <p:grpSp>
        <p:nvGrpSpPr>
          <p:cNvPr id="157" name="Google Shape;157;p4"/>
          <p:cNvGrpSpPr/>
          <p:nvPr/>
        </p:nvGrpSpPr>
        <p:grpSpPr>
          <a:xfrm>
            <a:off x="894587" y="4771076"/>
            <a:ext cx="6858014" cy="6464821"/>
            <a:chOff x="894587" y="4930100"/>
            <a:chExt cx="6858014" cy="6464821"/>
          </a:xfrm>
        </p:grpSpPr>
        <p:pic>
          <p:nvPicPr>
            <p:cNvPr id="158" name="Google Shape;158;p4"/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894587" y="4930100"/>
              <a:ext cx="6858014" cy="6464821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59" name="Google Shape;159;p4"/>
            <p:cNvSpPr/>
            <p:nvPr/>
          </p:nvSpPr>
          <p:spPr>
            <a:xfrm>
              <a:off x="2435087" y="10306878"/>
              <a:ext cx="566530" cy="327992"/>
            </a:xfrm>
            <a:prstGeom prst="rect">
              <a:avLst/>
            </a:prstGeom>
            <a:solidFill>
              <a:schemeClr val="accent5"/>
            </a:solidFill>
            <a:ln w="1905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969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60" name="Google Shape;160;p4"/>
          <p:cNvSpPr txBox="1"/>
          <p:nvPr/>
        </p:nvSpPr>
        <p:spPr>
          <a:xfrm>
            <a:off x="7752601" y="4543080"/>
            <a:ext cx="11534800" cy="24988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15875" lvl="0" algn="just">
              <a:lnSpc>
                <a:spcPct val="90000"/>
              </a:lnSpc>
              <a:buSzPts val="4800"/>
            </a:pPr>
            <a:r>
              <a:rPr lang="ru-RU" sz="3600" dirty="0"/>
              <a:t>В ситуации ограниченного доступа к оборудованию и значительных временных затрат на проведение диагностических мероприятий решать проблему доступности экспресс-диагностики сердечно-сосудистых заболеваний</a:t>
            </a: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6FE6D1D8-98CD-4CD1-8A58-47D238932A01}"/>
              </a:ext>
            </a:extLst>
          </p:cNvPr>
          <p:cNvSpPr/>
          <p:nvPr/>
        </p:nvSpPr>
        <p:spPr>
          <a:xfrm>
            <a:off x="8814433" y="7327004"/>
            <a:ext cx="10055225" cy="2862322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/>
            <a:r>
              <a:rPr lang="ru-RU" sz="3600" dirty="0"/>
              <a:t>Ценность результатов проекта для конечного потребителя состоит в уверенности (безопасности) относительно своего состояния здоровья, подтверждение эффективности тренировочных методик.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2" name="Google Shape;172;p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666922" y="2720856"/>
            <a:ext cx="11350487" cy="8595714"/>
          </a:xfrm>
          <a:prstGeom prst="rect">
            <a:avLst/>
          </a:prstGeom>
          <a:noFill/>
          <a:ln>
            <a:noFill/>
          </a:ln>
        </p:spPr>
      </p:pic>
      <p:sp>
        <p:nvSpPr>
          <p:cNvPr id="174" name="Google Shape;174;p6"/>
          <p:cNvSpPr txBox="1"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rmAutofit fontScale="90000"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99200"/>
              <a:buFont typeface="Arial"/>
              <a:buNone/>
            </a:pPr>
            <a:r>
              <a:rPr lang="ru-RU" b="1"/>
              <a:t>Рынок</a:t>
            </a:r>
            <a:endParaRPr/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7256414A-5D8F-434E-8B99-A3207D406B5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57483" y="2564001"/>
            <a:ext cx="6967186" cy="6967186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Google Shape;179;p7"/>
          <p:cNvSpPr txBox="1"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rmAutofit fontScale="90000"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99200"/>
              <a:buFont typeface="Arial"/>
              <a:buNone/>
            </a:pPr>
            <a:r>
              <a:rPr lang="ru-RU"/>
              <a:t>Группы потребителей</a:t>
            </a:r>
            <a:endParaRPr/>
          </a:p>
        </p:txBody>
      </p:sp>
      <p:graphicFrame>
        <p:nvGraphicFramePr>
          <p:cNvPr id="2" name="Схема 1">
            <a:extLst>
              <a:ext uri="{FF2B5EF4-FFF2-40B4-BE49-F238E27FC236}">
                <a16:creationId xmlns:a16="http://schemas.microsoft.com/office/drawing/2014/main" id="{2C503057-78B2-4322-8B1A-67DE93DEF5F1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560701602"/>
              </p:ext>
            </p:extLst>
          </p:nvPr>
        </p:nvGraphicFramePr>
        <p:xfrm>
          <a:off x="350337" y="1861641"/>
          <a:ext cx="13408025" cy="893868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Google Shape;185;p8"/>
          <p:cNvSpPr txBox="1"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rmAutofit fontScale="90000"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99200"/>
              <a:buFont typeface="Arial"/>
              <a:buNone/>
            </a:pPr>
            <a:r>
              <a:rPr lang="ru-RU" b="1"/>
              <a:t>Бизнес</a:t>
            </a:r>
            <a:r>
              <a:rPr lang="ru-RU"/>
              <a:t> </a:t>
            </a:r>
            <a:r>
              <a:rPr lang="ru-RU" b="1"/>
              <a:t>- модель</a:t>
            </a:r>
            <a:endParaRPr/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8220A032-B7D4-4107-B926-F85AD0AE1DB9}"/>
              </a:ext>
            </a:extLst>
          </p:cNvPr>
          <p:cNvSpPr/>
          <p:nvPr/>
        </p:nvSpPr>
        <p:spPr>
          <a:xfrm>
            <a:off x="894588" y="2805014"/>
            <a:ext cx="12519520" cy="784830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/>
              <a:t>Производство</a:t>
            </a:r>
            <a:r>
              <a:rPr lang="ru-RU" sz="2800" dirty="0"/>
              <a:t> носимых устройств будет реализовано на базе сторонней площадки, объемы производства будут планироваться в зависимости от объемов реализации. Устройство будет связано с мобильных приложением, размещенным в агрегаторе (</a:t>
            </a:r>
            <a:r>
              <a:rPr lang="ru-RU" sz="2800" dirty="0" err="1"/>
              <a:t>RuStore</a:t>
            </a:r>
            <a:r>
              <a:rPr lang="ru-RU" sz="2800" dirty="0"/>
              <a:t>, </a:t>
            </a:r>
            <a:r>
              <a:rPr lang="ru-RU" sz="2800" dirty="0" err="1"/>
              <a:t>GooglePlay</a:t>
            </a:r>
            <a:r>
              <a:rPr lang="ru-RU" sz="2800" dirty="0"/>
              <a:t> и др.). </a:t>
            </a:r>
            <a:r>
              <a:rPr lang="ru-RU" sz="2800" b="1" dirty="0"/>
              <a:t>Обновление версии приложения </a:t>
            </a:r>
            <a:r>
              <a:rPr lang="ru-RU" sz="2800" dirty="0"/>
              <a:t>при необходимости будет инициировать через беспроводной канал связи обновление ПО устройства.</a:t>
            </a:r>
          </a:p>
          <a:p>
            <a:r>
              <a:rPr lang="ru-RU" sz="2800" b="1" dirty="0"/>
              <a:t>Продажи</a:t>
            </a:r>
            <a:r>
              <a:rPr lang="ru-RU" sz="2800" dirty="0"/>
              <a:t> планируется осуществлять через маркетплейсы, партнерские каналы - фитнес-клубы, спортивные организации, частные, заключение прямых договоров с медицинскими учреждениями. </a:t>
            </a:r>
          </a:p>
          <a:p>
            <a:r>
              <a:rPr lang="ru-RU" sz="2800" b="1" dirty="0"/>
              <a:t>Продвижение </a:t>
            </a:r>
            <a:r>
              <a:rPr lang="ru-RU" sz="2800" dirty="0"/>
              <a:t>планируется осуществлять через профессиональные сообщества тренеров, спортсменов, врачей путем участия в выставках, конференциях, контакт с лидерами мнений, статьи в профильных журналах, спонсирование мероприятий.</a:t>
            </a:r>
          </a:p>
          <a:p>
            <a:r>
              <a:rPr lang="ru-RU" sz="2800" dirty="0"/>
              <a:t>Одним из ключевых ресурсов проекта является возможность взаимодействия с </a:t>
            </a:r>
            <a:r>
              <a:rPr lang="ru-RU" sz="2800" dirty="0" err="1"/>
              <a:t>СамГТУ</a:t>
            </a:r>
            <a:r>
              <a:rPr lang="ru-RU" sz="2800" dirty="0"/>
              <a:t>, с </a:t>
            </a:r>
            <a:r>
              <a:rPr lang="ru-RU" sz="2800" b="1" dirty="0"/>
              <a:t>Поволжским дизайн-центром микроэлектроник</a:t>
            </a:r>
            <a:r>
              <a:rPr lang="ru-RU" sz="2800" dirty="0"/>
              <a:t>и, как с профильной инновационной площадкой.</a:t>
            </a:r>
          </a:p>
          <a:p>
            <a:endParaRPr lang="ru-RU" sz="2800" dirty="0"/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CA398161-343B-4326-BB72-CA5277AD234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887538" y="4976735"/>
            <a:ext cx="8338304" cy="5546361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Google Shape;190;p9"/>
          <p:cNvSpPr txBox="1"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rmAutofit fontScale="90000"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99200"/>
              <a:buFont typeface="Arial"/>
              <a:buNone/>
            </a:pPr>
            <a:r>
              <a:rPr lang="ru-RU" b="1"/>
              <a:t>Текущие</a:t>
            </a:r>
            <a:r>
              <a:rPr lang="ru-RU"/>
              <a:t> </a:t>
            </a:r>
            <a:r>
              <a:rPr lang="ru-RU" b="1"/>
              <a:t>результаты</a:t>
            </a:r>
            <a:endParaRPr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F2364931-55C9-4A5A-B0E1-68C55900AA35}"/>
              </a:ext>
            </a:extLst>
          </p:cNvPr>
          <p:cNvSpPr txBox="1"/>
          <p:nvPr/>
        </p:nvSpPr>
        <p:spPr>
          <a:xfrm>
            <a:off x="564804" y="2068642"/>
            <a:ext cx="11412337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 algn="just">
              <a:buFont typeface="Arial" panose="020B0604020202020204" pitchFamily="34" charset="0"/>
              <a:buChar char="•"/>
            </a:pPr>
            <a:r>
              <a:rPr lang="ru-RU" sz="3200" dirty="0"/>
              <a:t>Создан прототип устройства</a:t>
            </a:r>
          </a:p>
          <a:p>
            <a:pPr marL="457200" indent="-457200" algn="just">
              <a:buFont typeface="Arial" panose="020B0604020202020204" pitchFamily="34" charset="0"/>
              <a:buChar char="•"/>
            </a:pPr>
            <a:r>
              <a:rPr lang="ru-RU" sz="3200" dirty="0"/>
              <a:t>Создана бета-версия программного обеспечения</a:t>
            </a:r>
          </a:p>
          <a:p>
            <a:pPr marL="457200" indent="-457200" algn="just">
              <a:buFont typeface="Arial" panose="020B0604020202020204" pitchFamily="34" charset="0"/>
              <a:buChar char="•"/>
            </a:pPr>
            <a:r>
              <a:rPr lang="ru-RU" sz="3200" dirty="0"/>
              <a:t>Проведены лабораторные испытания</a:t>
            </a:r>
          </a:p>
          <a:p>
            <a:pPr marL="457200" indent="-457200" algn="just">
              <a:buFont typeface="Arial" panose="020B0604020202020204" pitchFamily="34" charset="0"/>
              <a:buChar char="•"/>
            </a:pPr>
            <a:r>
              <a:rPr lang="ru-RU" sz="3200" dirty="0"/>
              <a:t>Верифицированы алгоритмы анализа физиологических параметров</a:t>
            </a:r>
          </a:p>
          <a:p>
            <a:pPr marL="457200" indent="-457200" algn="just">
              <a:buFont typeface="Arial" panose="020B0604020202020204" pitchFamily="34" charset="0"/>
              <a:buChar char="•"/>
            </a:pPr>
            <a:r>
              <a:rPr lang="ru-RU" sz="3200" dirty="0"/>
              <a:t>Разработана бизнес-модель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4266E4ED-16B3-4DA7-A46A-3572BABAC02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582692" y="2402376"/>
            <a:ext cx="6964542" cy="3046987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5A526FA4-27A5-4045-8110-5FF5D454E4A4}"/>
              </a:ext>
            </a:extLst>
          </p:cNvPr>
          <p:cNvSpPr txBox="1"/>
          <p:nvPr/>
        </p:nvSpPr>
        <p:spPr>
          <a:xfrm>
            <a:off x="1200729" y="5870287"/>
            <a:ext cx="7765838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u="sng" dirty="0"/>
              <a:t>Функционал устройства:</a:t>
            </a:r>
          </a:p>
          <a:p>
            <a:pPr marL="457200" indent="-457200" algn="just">
              <a:buFont typeface="Arial" panose="020B0604020202020204" pitchFamily="34" charset="0"/>
              <a:buChar char="•"/>
            </a:pPr>
            <a:r>
              <a:rPr lang="ru-RU" sz="3200" dirty="0" err="1"/>
              <a:t>Безартефактная</a:t>
            </a:r>
            <a:r>
              <a:rPr lang="ru-RU" sz="3200" dirty="0"/>
              <a:t> регистрация ЭКГ</a:t>
            </a:r>
          </a:p>
          <a:p>
            <a:pPr marL="457200" indent="-457200" algn="just">
              <a:buFont typeface="Arial" panose="020B0604020202020204" pitchFamily="34" charset="0"/>
              <a:buChar char="•"/>
            </a:pPr>
            <a:r>
              <a:rPr lang="ru-RU" sz="3200" dirty="0"/>
              <a:t>Снятие пневмограммы</a:t>
            </a:r>
          </a:p>
          <a:p>
            <a:pPr marL="457200" indent="-457200" algn="just">
              <a:buFont typeface="Arial" panose="020B0604020202020204" pitchFamily="34" charset="0"/>
              <a:buChar char="•"/>
            </a:pPr>
            <a:r>
              <a:rPr lang="ru-RU" sz="3200" dirty="0"/>
              <a:t>Работа с навигационными сигналами (бета-режим)</a:t>
            </a:r>
          </a:p>
          <a:p>
            <a:pPr marL="457200" indent="-457200" algn="just">
              <a:buFont typeface="Arial" panose="020B0604020202020204" pitchFamily="34" charset="0"/>
              <a:buChar char="•"/>
            </a:pPr>
            <a:r>
              <a:rPr lang="ru-RU" sz="3200" dirty="0"/>
              <a:t>Регистрация показаний </a:t>
            </a:r>
            <a:r>
              <a:rPr lang="ru-RU" sz="3200" dirty="0" err="1"/>
              <a:t>трехосевого</a:t>
            </a:r>
            <a:r>
              <a:rPr lang="ru-RU" sz="3200" dirty="0"/>
              <a:t> акселерометра (бета-режим)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171D9DB-4582-44C9-8F22-3DF1111E129E}"/>
              </a:ext>
            </a:extLst>
          </p:cNvPr>
          <p:cNvSpPr txBox="1"/>
          <p:nvPr/>
        </p:nvSpPr>
        <p:spPr>
          <a:xfrm>
            <a:off x="9841327" y="6768452"/>
            <a:ext cx="7765838" cy="40318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u="sng" dirty="0"/>
              <a:t>Функционал ПО:</a:t>
            </a:r>
          </a:p>
          <a:p>
            <a:pPr marL="457200" indent="-457200" algn="just">
              <a:buFont typeface="Arial" panose="020B0604020202020204" pitchFamily="34" charset="0"/>
              <a:buChar char="•"/>
            </a:pPr>
            <a:r>
              <a:rPr lang="ru-RU" sz="3200" dirty="0"/>
              <a:t>Расчет параметров вариабельности сердечного ритма</a:t>
            </a:r>
          </a:p>
          <a:p>
            <a:pPr marL="457200" indent="-457200" algn="just">
              <a:buFont typeface="Arial" panose="020B0604020202020204" pitchFamily="34" charset="0"/>
              <a:buChar char="•"/>
            </a:pPr>
            <a:r>
              <a:rPr lang="ru-RU" sz="3200" dirty="0"/>
              <a:t>Расчет параметров дыхания</a:t>
            </a:r>
          </a:p>
          <a:p>
            <a:pPr marL="457200" indent="-457200" algn="just">
              <a:buFont typeface="Arial" panose="020B0604020202020204" pitchFamily="34" charset="0"/>
              <a:buChar char="•"/>
            </a:pPr>
            <a:r>
              <a:rPr lang="ru-RU" sz="3200" dirty="0"/>
              <a:t>Отслеживание траектории перемещения (бета-режим)</a:t>
            </a:r>
          </a:p>
          <a:p>
            <a:pPr marL="457200" indent="-457200" algn="just">
              <a:buFont typeface="Arial" panose="020B0604020202020204" pitchFamily="34" charset="0"/>
              <a:buChar char="•"/>
            </a:pPr>
            <a:r>
              <a:rPr lang="ru-RU" sz="3200" dirty="0"/>
              <a:t>Подсчет количества шагов (бета-режим)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Google Shape;195;p10"/>
          <p:cNvSpPr txBox="1"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rmAutofit fontScale="90000"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99200"/>
              <a:buFont typeface="Arial"/>
              <a:buNone/>
            </a:pPr>
            <a:r>
              <a:rPr lang="ru-RU" b="1"/>
              <a:t>Команда</a:t>
            </a:r>
            <a:endParaRPr/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693C9FFE-C663-4D97-865E-5B9E7B7649DF}"/>
              </a:ext>
            </a:extLst>
          </p:cNvPr>
          <p:cNvSpPr/>
          <p:nvPr/>
        </p:nvSpPr>
        <p:spPr>
          <a:xfrm>
            <a:off x="488658" y="2088276"/>
            <a:ext cx="17544509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Font typeface="+mj-lt"/>
              <a:buAutoNum type="arabicPeriod"/>
            </a:pPr>
            <a:r>
              <a:rPr lang="ru-RU" sz="3200" dirty="0"/>
              <a:t>Акопян Анжела </a:t>
            </a:r>
            <a:r>
              <a:rPr lang="ru-RU" sz="3200" dirty="0" err="1"/>
              <a:t>Артаковна</a:t>
            </a:r>
            <a:r>
              <a:rPr lang="ru-RU" sz="3200" dirty="0"/>
              <a:t>		</a:t>
            </a:r>
            <a:r>
              <a:rPr lang="ru-RU" sz="3200" b="1" dirty="0"/>
              <a:t>Руководитель, научный консультант</a:t>
            </a:r>
            <a:r>
              <a:rPr lang="ru-RU" sz="3200" dirty="0"/>
              <a:t>	</a:t>
            </a:r>
          </a:p>
          <a:p>
            <a:pPr marL="457200" indent="-457200">
              <a:buFont typeface="+mj-lt"/>
              <a:buAutoNum type="arabicPeriod"/>
            </a:pPr>
            <a:r>
              <a:rPr lang="ru-RU" sz="3200" dirty="0"/>
              <a:t>Абрамов Артем Александрович	2-ИТФ-22итф-109	</a:t>
            </a:r>
            <a:r>
              <a:rPr lang="en-US" sz="3200" b="1" dirty="0"/>
              <a:t>CEO</a:t>
            </a:r>
            <a:endParaRPr lang="ru-RU" sz="3200" b="1" dirty="0"/>
          </a:p>
          <a:p>
            <a:pPr marL="457200" indent="-457200">
              <a:buFont typeface="+mj-lt"/>
              <a:buAutoNum type="arabicPeriod"/>
            </a:pPr>
            <a:r>
              <a:rPr lang="ru-RU" sz="3200" dirty="0"/>
              <a:t>Сенатов Владимир Алексеевич	2-ИТФ-22итф-109	</a:t>
            </a:r>
            <a:r>
              <a:rPr lang="ru-RU" sz="3200" b="1" dirty="0"/>
              <a:t>Электроник</a:t>
            </a:r>
          </a:p>
          <a:p>
            <a:pPr marL="457200" indent="-457200">
              <a:buFont typeface="+mj-lt"/>
              <a:buAutoNum type="arabicPeriod"/>
            </a:pPr>
            <a:r>
              <a:rPr lang="ru-RU" sz="3200" dirty="0" err="1"/>
              <a:t>Равидович</a:t>
            </a:r>
            <a:r>
              <a:rPr lang="ru-RU" sz="3200" dirty="0"/>
              <a:t> Артём Геннадьевич	        2-ИТФ-22ИТФ-104	</a:t>
            </a:r>
            <a:r>
              <a:rPr lang="ru-RU" sz="3200" b="1" dirty="0"/>
              <a:t>Разработчик ПО</a:t>
            </a:r>
          </a:p>
          <a:p>
            <a:pPr marL="457200" indent="-457200">
              <a:buFont typeface="+mj-lt"/>
              <a:buAutoNum type="arabicPeriod"/>
            </a:pPr>
            <a:r>
              <a:rPr lang="ru-RU" sz="3200" dirty="0"/>
              <a:t>Камынина Валерия Михайловна	2-ИТФ-22ИТФ-104	</a:t>
            </a:r>
            <a:r>
              <a:rPr lang="ru-RU" sz="3200" b="1" dirty="0"/>
              <a:t>Аналитик, маркетолог</a:t>
            </a:r>
          </a:p>
          <a:p>
            <a:pPr marL="457200" indent="-457200">
              <a:buFont typeface="+mj-lt"/>
              <a:buAutoNum type="arabicPeriod"/>
            </a:pPr>
            <a:r>
              <a:rPr lang="ru-RU" sz="3200" dirty="0"/>
              <a:t>Сорокин Богдан Сергеевич	        2-ИТФ-22итф-109	</a:t>
            </a:r>
            <a:r>
              <a:rPr lang="ru-RU" sz="3200" b="1" dirty="0"/>
              <a:t>Электроник</a:t>
            </a:r>
          </a:p>
          <a:p>
            <a:pPr marL="457200" indent="-457200">
              <a:buFont typeface="+mj-lt"/>
              <a:buAutoNum type="arabicPeriod"/>
            </a:pPr>
            <a:r>
              <a:rPr lang="ru-RU" sz="3200" dirty="0"/>
              <a:t>Руденко Анастасия Антоновна	        1-ИТФ-23ИТФ-109	</a:t>
            </a:r>
            <a:r>
              <a:rPr lang="ru-RU" sz="3200" b="1" dirty="0"/>
              <a:t>Разработчик ПО</a:t>
            </a:r>
          </a:p>
          <a:p>
            <a:pPr marL="457200" indent="-457200">
              <a:buFont typeface="+mj-lt"/>
              <a:buAutoNum type="arabicPeriod"/>
            </a:pPr>
            <a:r>
              <a:rPr lang="ru-RU" sz="3200" dirty="0"/>
              <a:t>Панина Юлия Максимовна	</a:t>
            </a:r>
            <a:r>
              <a:rPr lang="en-US" sz="3200" dirty="0"/>
              <a:t>        </a:t>
            </a:r>
            <a:r>
              <a:rPr lang="ru-RU" sz="3200" dirty="0"/>
              <a:t>1-ИТФ-23ИТФ-109	</a:t>
            </a:r>
            <a:r>
              <a:rPr lang="ru-RU" sz="3200" b="1" dirty="0"/>
              <a:t>Дизайнер</a:t>
            </a:r>
          </a:p>
          <a:p>
            <a:pPr marL="457200" indent="-457200">
              <a:buFont typeface="+mj-lt"/>
              <a:buAutoNum type="arabicPeriod"/>
            </a:pPr>
            <a:r>
              <a:rPr lang="ru-RU" sz="3200" dirty="0" err="1"/>
              <a:t>Димитриева</a:t>
            </a:r>
            <a:r>
              <a:rPr lang="ru-RU" sz="3200" dirty="0"/>
              <a:t> Валерия Андреевна	1-ИТФ-23ИТФ-104	</a:t>
            </a:r>
            <a:r>
              <a:rPr lang="ru-RU" sz="3200" b="1" dirty="0"/>
              <a:t>Разработчик ПО</a:t>
            </a: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E93B9799-6D0A-48D1-9A85-7450AFF4711A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12384"/>
          <a:stretch/>
        </p:blipFill>
        <p:spPr>
          <a:xfrm>
            <a:off x="10647806" y="6747622"/>
            <a:ext cx="7398076" cy="4313423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386F97B-CBEA-49D5-AF14-EFE34922E1F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97954" y="7393803"/>
            <a:ext cx="3667242" cy="3667242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Google Shape;202;p11"/>
          <p:cNvSpPr txBox="1"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rmAutofit fontScale="90000"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99200"/>
              <a:buFont typeface="Arial"/>
              <a:buNone/>
            </a:pPr>
            <a:r>
              <a:rPr lang="ru-RU" b="1"/>
              <a:t>Планы развития</a:t>
            </a:r>
            <a:endParaRPr/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FA1382F9-C47A-4036-8700-24EA872F6DC4}"/>
              </a:ext>
            </a:extLst>
          </p:cNvPr>
          <p:cNvSpPr>
            <a:spLocks noGrp="1"/>
          </p:cNvSpPr>
          <p:nvPr>
            <p:ph type="body" idx="2"/>
          </p:nvPr>
        </p:nvSpPr>
        <p:spPr>
          <a:xfrm>
            <a:off x="0" y="2483488"/>
            <a:ext cx="18962558" cy="7020275"/>
          </a:xfrm>
        </p:spPr>
        <p:txBody>
          <a:bodyPr>
            <a:normAutofit/>
          </a:bodyPr>
          <a:lstStyle/>
          <a:p>
            <a:pPr algn="just"/>
            <a:r>
              <a:rPr lang="ru-RU" sz="3200" b="1" dirty="0"/>
              <a:t>2 семестр</a:t>
            </a:r>
          </a:p>
          <a:p>
            <a:pPr marL="179388" indent="0" algn="just"/>
            <a:r>
              <a:rPr lang="ru-RU" sz="3200" b="1" dirty="0"/>
              <a:t>Оптимизация компонентной базы и эргономика: </a:t>
            </a:r>
            <a:r>
              <a:rPr lang="ru-RU" sz="3200" dirty="0"/>
              <a:t>Минимизировать размеры готового устройства и обеспечить его комфортное ношение при различных видах нагрузок.</a:t>
            </a:r>
            <a:endParaRPr lang="ru-RU" sz="3200" b="1" dirty="0"/>
          </a:p>
          <a:p>
            <a:pPr marL="179388" indent="0" algn="just"/>
            <a:r>
              <a:rPr lang="ru-RU" sz="3200" b="1" dirty="0"/>
              <a:t>Интеграция и совместимость: </a:t>
            </a:r>
            <a:r>
              <a:rPr lang="ru-RU" sz="3200" dirty="0"/>
              <a:t>Обеспечить совместимость устройств с существующими информационными системами и медицинским оборудованием.</a:t>
            </a:r>
          </a:p>
          <a:p>
            <a:pPr marL="179388" indent="0" algn="just"/>
            <a:r>
              <a:rPr lang="ru-RU" sz="3200" b="1" dirty="0"/>
              <a:t>Создание </a:t>
            </a:r>
            <a:r>
              <a:rPr lang="ru-RU" sz="3600" b="1" dirty="0"/>
              <a:t>пользовательского</a:t>
            </a:r>
            <a:r>
              <a:rPr lang="ru-RU" sz="3200" b="1" dirty="0"/>
              <a:t> интерфейса: </a:t>
            </a:r>
            <a:r>
              <a:rPr lang="ru-RU" sz="3200" dirty="0"/>
              <a:t>Разработать удобный интерфейс для взаимодействия пользователя с устройствами и анализом полученных данных, в том числе для смартфонов.</a:t>
            </a:r>
          </a:p>
          <a:p>
            <a:pPr marL="179388" indent="0" algn="just"/>
            <a:r>
              <a:rPr lang="ru-RU" sz="3200" b="1" dirty="0"/>
              <a:t>Тестирование на реальных пользователях: </a:t>
            </a:r>
            <a:r>
              <a:rPr lang="ru-RU" sz="3200" dirty="0"/>
              <a:t>Провести испытания и тестирование устройств на реальных пользователях с целью оценки их эффективности и безопасности.</a:t>
            </a:r>
          </a:p>
          <a:p>
            <a:pPr marL="179388" indent="0" algn="just"/>
            <a:r>
              <a:rPr lang="ru-RU" sz="3200" b="1" dirty="0"/>
              <a:t>Создание документации:</a:t>
            </a:r>
            <a:r>
              <a:rPr lang="ru-RU" sz="3200" dirty="0"/>
              <a:t> Подготовить техническую документацию, инструкции по использованию и рекламные материалы.</a:t>
            </a: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4DF355B5-5FAF-40A8-BF38-BB8EDB1B3F06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96407" r="-296407" b="20762"/>
          <a:stretch/>
        </p:blipFill>
        <p:spPr>
          <a:xfrm>
            <a:off x="8803182" y="5265704"/>
            <a:ext cx="2505673" cy="1062763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" name="Google Shape;210;p12"/>
          <p:cNvSpPr txBox="1">
            <a:spLocks noGrp="1"/>
          </p:cNvSpPr>
          <p:nvPr>
            <p:ph type="title"/>
          </p:nvPr>
        </p:nvSpPr>
        <p:spPr>
          <a:xfrm>
            <a:off x="1034254" y="2537440"/>
            <a:ext cx="9733828" cy="21859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200"/>
              <a:buFont typeface="Arial"/>
              <a:buNone/>
            </a:pPr>
            <a:r>
              <a:rPr lang="ru-RU"/>
              <a:t>Контакты</a:t>
            </a:r>
            <a:endParaRPr/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53494DBD-2BD3-4CEF-979D-E3BC2DAA942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68804" y="4723428"/>
            <a:ext cx="5147826" cy="5147826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8F1058C6-F849-4A01-9F7D-B00D9370232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408521" y="2922459"/>
            <a:ext cx="8669263" cy="1963082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5B43E1E2-6698-4197-8403-844E69E6804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3529914" y="5505357"/>
            <a:ext cx="5194242" cy="2133785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CD3F7E84-79E0-4B99-8A59-C05FF1A5013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793355" y="7297341"/>
            <a:ext cx="3133616" cy="3359187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77</TotalTime>
  <Words>632</Words>
  <Application>Microsoft Office PowerPoint</Application>
  <PresentationFormat>Произвольный</PresentationFormat>
  <Paragraphs>65</Paragraphs>
  <Slides>11</Slides>
  <Notes>11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4" baseType="lpstr">
      <vt:lpstr>Arial</vt:lpstr>
      <vt:lpstr>Calibri</vt:lpstr>
      <vt:lpstr>Тема Office</vt:lpstr>
      <vt:lpstr>Разработка автономных малогабаритных устройств регистрации физиологических параметров человека</vt:lpstr>
      <vt:lpstr>Актуальность проекта</vt:lpstr>
      <vt:lpstr>Проблема</vt:lpstr>
      <vt:lpstr>Решение</vt:lpstr>
      <vt:lpstr>Рынок</vt:lpstr>
      <vt:lpstr>Группы потребителей</vt:lpstr>
      <vt:lpstr>Бизнес - модель</vt:lpstr>
      <vt:lpstr>Текущие результаты</vt:lpstr>
      <vt:lpstr>Команда</vt:lpstr>
      <vt:lpstr>Планы развития</vt:lpstr>
      <vt:lpstr>Контакты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Разработка автономных малогабаритных устройств регистрации физиологических параметров человека</dc:title>
  <dc:creator>Acer</dc:creator>
  <cp:lastModifiedBy>Anzhela Akopyan</cp:lastModifiedBy>
  <cp:revision>3</cp:revision>
  <dcterms:created xsi:type="dcterms:W3CDTF">2023-10-12T08:46:59Z</dcterms:created>
  <dcterms:modified xsi:type="dcterms:W3CDTF">2023-12-11T12:45:23Z</dcterms:modified>
</cp:coreProperties>
</file>