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5EC90-1D52-9B9C-6BE3-7521122D7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5DA66F-A36F-678F-DE95-89468B2E9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703F16-2CAD-ACFF-0AFE-951402167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A7F5-746C-4B42-82B4-B6DB932649F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B8B04B-B7EA-BCF3-AA82-275BF5C3F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2B43C0-5DCB-E4EE-5160-910268B9B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88ABA-D228-4B9B-8C67-F4829C206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27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8963D-3A2E-5131-0949-1E7CEAB92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4229D3-6A19-766F-4F3B-180D0E064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581861-D05C-D3F9-A182-DA2A70DC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A7F5-746C-4B42-82B4-B6DB932649F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60C857-C3E9-9224-AA25-72EAE7374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B61CB9-C35B-B16F-1604-012C5AC3C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88ABA-D228-4B9B-8C67-F4829C206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83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82AF70-02EA-91C1-1C03-AB64933FCE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F434A5-3DF7-3B91-F0F9-80D2D69A8F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C1DBA-86EA-0626-FE9A-C8F550399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A7F5-746C-4B42-82B4-B6DB932649F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6C2F73-8B4D-1E51-F3A4-896DEA267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4EE72-87F0-BC39-D6D8-4CE903665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88ABA-D228-4B9B-8C67-F4829C206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34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5523AC-3137-DE12-A326-7F29A2554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13DB57-B0E6-9835-5D11-FC2CA7D61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CD2507-EC70-8B5F-087B-FBCDCE6E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A7F5-746C-4B42-82B4-B6DB932649F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054DD4-4970-9141-B985-BC353B152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5B639E-C98A-23D5-6FE8-C93340154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88ABA-D228-4B9B-8C67-F4829C206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2C6E3-AC76-A84B-BD17-CD070A51F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2DDCE5-0BF0-D7CB-C8E5-F8406560D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50B63E-82A8-2CC1-93E5-7545D1E3E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A7F5-746C-4B42-82B4-B6DB932649F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3CED96-CA80-73EA-1599-7998D07B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032C30-6A57-2E56-0AA6-1C4F3289A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88ABA-D228-4B9B-8C67-F4829C206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48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46997-70CC-D226-4A29-A76247F5D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CD4670-4677-7B28-C3AB-BF52F42D0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4B99E6-EC5B-E46B-75B8-7A6CA0647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69D3F6-4B73-760C-5D2B-76EB1ABF3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A7F5-746C-4B42-82B4-B6DB932649F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D042A7-B1C4-A24A-004A-25D98B6F5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AF1DE8-FDA8-DB61-C353-92AA963E6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88ABA-D228-4B9B-8C67-F4829C206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58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37C12-D4F6-91C4-9A31-68BBDFA20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F16F55-7444-DC40-BD32-38DD5E0D4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ED2A36-7025-BEE0-FE2F-0230B4731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06AA098-7D7F-3992-201B-F1BA7C8CE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7B91DA-44E2-133D-E09F-681EDC3BD0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40F8B05-B97C-3107-3A1B-BE8EC7C6F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A7F5-746C-4B42-82B4-B6DB932649F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4287A2-5AEF-22FC-FE7E-B4ABE4250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482CD82-34C9-8524-D1A6-A82226CD7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88ABA-D228-4B9B-8C67-F4829C206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61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0FE60D-5128-C566-C444-5051D85F9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61EC5E1-A2C8-43D3-AFE7-995D46807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A7F5-746C-4B42-82B4-B6DB932649F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7BBADF1-6952-D2DF-7FD7-36432C833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300B50-AAB3-2A0C-49BC-3E7E524F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88ABA-D228-4B9B-8C67-F4829C206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06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C4B03AF-2811-2BB7-1854-11C056479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A7F5-746C-4B42-82B4-B6DB932649F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012FA0-489E-E735-B297-224E08BDD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E0D375-2B93-0169-2FCA-92A7ADCC6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88ABA-D228-4B9B-8C67-F4829C206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48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1FE91-E910-89CA-88B4-D8CCF4D8A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D5E94A-D284-8E9D-CD14-36EB3D255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E1C029-4451-5B98-B9DB-D6EA88689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61D656-4974-6021-C6B4-4A071C703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A7F5-746C-4B42-82B4-B6DB932649F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F3D193-F13C-C9A2-8237-5DC6AB3B5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C3B1E8-E523-C6B9-2031-09EA64D7F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88ABA-D228-4B9B-8C67-F4829C206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10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6B79E-8E5F-313F-260D-7447CDCB6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DE1EA1F-E941-044D-F867-771DFF345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77CC9-4DDA-9390-931A-3DFC4BDA0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1280B6-928E-19A9-D0AE-310EF300A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A7F5-746C-4B42-82B4-B6DB932649F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0DC8C2-2FE6-7C57-C26A-9DC5E0E50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69C4D0-BE42-01C9-6E9D-595D8D0F3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88ABA-D228-4B9B-8C67-F4829C206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58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A613A-DE90-1B27-E01C-DDCE8D00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897C22-FA45-9D98-EEFF-F6DE9AADF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7796D1-B103-89BB-F884-BA62637CC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EA7F5-746C-4B42-82B4-B6DB932649F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F4825D-1C88-61C4-C159-4104D9BEA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88BA5E-2398-0BE7-E9CD-B82378D2D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88ABA-D228-4B9B-8C67-F4829C206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9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2ED93-C89E-8AA1-E2D1-2D4C9FB6B9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F39F8A-5609-3408-B8BD-63F1B1550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45BB24-A29D-3D1C-089E-A18F84CF7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33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0ACF95-FA79-E649-4334-5C9CA7D39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14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75D584-C382-FA78-0A8F-EB5D3437C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50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11AA64-02DD-0B50-F39C-7429255A4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5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BC19E9-CF25-05F9-810F-8D080E8D8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90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9CB033-1644-D0C7-5BCC-3CAC1F6D5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36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5B1E06-625D-2CEC-6D5F-7EFBF15B5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36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02C858-3E68-8895-85E0-37951B76E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476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Мальцева София</dc:creator>
  <cp:lastModifiedBy>Мальцева София</cp:lastModifiedBy>
  <cp:revision>1</cp:revision>
  <dcterms:created xsi:type="dcterms:W3CDTF">2026-04-25T20:02:00Z</dcterms:created>
  <dcterms:modified xsi:type="dcterms:W3CDTF">2026-04-25T20:02:00Z</dcterms:modified>
</cp:coreProperties>
</file>