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0" y="1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579B7-C435-489F-A1C4-959C52B9B67C}" type="doc">
      <dgm:prSet loTypeId="urn:microsoft.com/office/officeart/2005/8/layout/hList1" loCatId="list" qsTypeId="urn:microsoft.com/office/officeart/2005/8/quickstyle/3d2#1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РЕГИОНА</a:t>
          </a:r>
          <a:endParaRPr/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ВУЗА</a:t>
          </a:r>
          <a:endParaRPr/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ТЕХНОЛОГИЧЕСКОГО СУВЕРЕНИТЕТА</a:t>
          </a:r>
          <a:endParaRPr/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ПОТЕНЦИАЛЬНОГО КЛИЕНТА</a:t>
          </a:r>
          <a:endParaRPr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F9ABC04-B038-4265-B8FB-E98891D8874B}">
      <dgm:prSet phldrT=""/>
      <dgm:spPr bwMode="auto"/>
      <dgm:t>
        <a:bodyPr/>
        <a:lstStyle/>
        <a:p>
          <a:pPr>
            <a:defRPr/>
          </a:pPr>
          <a:r>
            <a:rPr lang="ru-RU"/>
            <a:t>Упрощение коммуникации</a:t>
          </a:r>
          <a:endParaRPr/>
        </a:p>
      </dgm:t>
    </dgm:pt>
    <dgm:pt modelId="{8D2CC30F-E012-42A3-8A6E-9C9CBD79C240}" type="par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DC8FE9-FCDD-4CF9-8205-CF4020291E6F}" type="sib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3D8533-C78D-4C58-8A70-6BE6AA884148}">
      <dgm:prSet phldrT=""/>
      <dgm:spPr bwMode="auto"/>
      <dgm:t>
        <a:bodyPr/>
        <a:lstStyle/>
        <a:p>
          <a:pPr>
            <a:defRPr/>
          </a:pPr>
          <a:r>
            <a:rPr lang="ru-RU"/>
            <a:t>Привлечение иностранных студентов</a:t>
          </a:r>
          <a:endParaRPr/>
        </a:p>
      </dgm:t>
    </dgm:pt>
    <dgm:pt modelId="{CD1BA7FB-89C3-43AF-ABCA-6D9DD136311A}" type="par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E5F50E-D10B-4A40-9418-D253287179F5}" type="sib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B0F62B-1D85-45DE-934A-E7624712DB48}">
      <dgm:prSet phldrT=""/>
      <dgm:spPr bwMode="auto"/>
      <dgm:t>
        <a:bodyPr/>
        <a:lstStyle/>
        <a:p>
          <a:pPr>
            <a:defRPr/>
          </a:pPr>
          <a:r>
            <a:rPr lang="ru-RU"/>
            <a:t>Использование в учебном процессе</a:t>
          </a:r>
          <a:endParaRPr/>
        </a:p>
      </dgm:t>
    </dgm:pt>
    <dgm:pt modelId="{733BC539-4AAD-4013-8DF3-FC3900CF301A}" type="par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C8FBB1-021B-4DF1-B32F-6B862632F2EA}" type="sib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7D74773-911B-4F94-A862-1C82AC114194}">
      <dgm:prSet phldrT=""/>
      <dgm:spPr bwMode="auto"/>
      <dgm:t>
        <a:bodyPr/>
        <a:lstStyle/>
        <a:p>
          <a:pPr>
            <a:defRPr/>
          </a:pPr>
          <a:r>
            <a:rPr lang="ru-RU"/>
            <a:t>Повышение уровня знаний языка</a:t>
          </a:r>
          <a:endParaRPr/>
        </a:p>
      </dgm:t>
    </dgm:pt>
    <dgm:pt modelId="{8BBF7A94-EC1F-4C06-A5E9-DDEA06AB5B72}" type="par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A21E27-D012-4719-8E20-E547999021A0}" type="sib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105B5C-2B21-4911-8D27-7E2FB69A9AE4}">
      <dgm:prSet phldrT=""/>
      <dgm:spPr bwMode="auto"/>
      <dgm:t>
        <a:bodyPr/>
        <a:lstStyle/>
        <a:p>
          <a:pPr>
            <a:defRPr/>
          </a:pPr>
          <a:r>
            <a:rPr lang="ru-RU"/>
            <a:t>Взаимодействие с международными партнерами</a:t>
          </a:r>
          <a:endParaRPr/>
        </a:p>
      </dgm:t>
    </dgm:pt>
    <dgm:pt modelId="{679B14D6-1015-42FE-B36F-996649035179}" type="par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C2F88D0-7348-451C-A7B6-B61FE11D43F1}" type="sib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DC7208-6A99-401E-81CB-B0586FAE4A69}">
      <dgm:prSet phldrT=""/>
      <dgm:spPr bwMode="auto"/>
      <dgm:t>
        <a:bodyPr/>
        <a:lstStyle/>
        <a:p>
          <a:pPr>
            <a:defRPr/>
          </a:pPr>
          <a:r>
            <a:rPr lang="ru-RU"/>
            <a:t>Работа над совместными проектами</a:t>
          </a:r>
          <a:endParaRPr/>
        </a:p>
      </dgm:t>
    </dgm:pt>
    <dgm:pt modelId="{A902AA12-F101-47AA-B2E3-ECAB0D99E382}" type="par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FF66ED-C30C-43F3-A886-2CD79B63A0DD}" type="sib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2DA4BC-C3D8-47CB-9CB6-2C3E35843473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Для студентов – организация пассивного словарного запаса простым способом</a:t>
          </a:r>
          <a:endParaRPr/>
        </a:p>
      </dgm:t>
    </dgm:pt>
    <dgm:pt modelId="{DB3E1461-4C18-452C-AC78-61F6A5E76081}" type="par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CDEF6E-FCB4-45C9-AF69-732AAAB00396}" type="sib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414FE2-5A8D-42BB-8D49-D6F8B34D1C0D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Повышение уровня знания английского языка</a:t>
          </a:r>
          <a:endParaRPr/>
        </a:p>
      </dgm:t>
    </dgm:pt>
    <dgm:pt modelId="{A44F75F8-58A7-4608-B77A-EC42CB380435}" type="par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247CB11-540D-4846-8AF4-03F3A5F9A46C}" type="sib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338D89-4EC1-4457-BA44-7F1B04F1BE05}">
      <dgm:prSet phldrT=""/>
      <dgm:spPr bwMode="auto"/>
      <dgm:t>
        <a:bodyPr/>
        <a:lstStyle/>
        <a:p>
          <a:pPr>
            <a:defRPr/>
          </a:pPr>
          <a:r>
            <a:rPr lang="ru-RU"/>
            <a:t>Привлекательный регион для иностранных студентов</a:t>
          </a:r>
          <a:endParaRPr/>
        </a:p>
      </dgm:t>
    </dgm:pt>
    <dgm:pt modelId="{1D88F25C-85AB-41E2-8F1A-ABD62109A25E}" type="par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3898A7C-91A8-47CC-A7F0-093388C23165}" type="sib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B7478A-8127-4AD0-AFD5-E32E4C0FAB75}">
      <dgm:prSet phldrT=""/>
      <dgm:spPr bwMode="auto"/>
      <dgm:t>
        <a:bodyPr/>
        <a:lstStyle/>
        <a:p>
          <a:pPr>
            <a:defRPr/>
          </a:pPr>
          <a:r>
            <a:rPr lang="ru-RU"/>
            <a:t>Использование большое количество источников английского языка</a:t>
          </a:r>
          <a:endParaRPr/>
        </a:p>
      </dgm:t>
    </dgm:pt>
    <dgm:pt modelId="{46765FED-20A6-4022-B457-51F6C1351496}" type="par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7D8807-9C98-4618-AED4-F687545DDD98}" type="sib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DECF35-B507-46DA-8BB1-F554E6C892AA}">
      <dgm:prSet phldrT=""/>
      <dgm:spPr bwMode="auto"/>
      <dgm:t>
        <a:bodyPr/>
        <a:lstStyle/>
        <a:p>
          <a:pPr>
            <a:defRPr/>
          </a:pPr>
          <a:r>
            <a:rPr lang="ru-RU"/>
            <a:t>Решение кадрового вопроса по коммуникации с иностранными специалистами</a:t>
          </a:r>
          <a:endParaRPr/>
        </a:p>
      </dgm:t>
    </dgm:pt>
    <dgm:pt modelId="{60CE3B40-FF52-4336-A54C-DB88F722A407}" type="par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A13129-06B6-4299-90DD-2C64838501A9}" type="sib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4A9758-762F-4159-A717-F9E6E27D415A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Обучение в любом месте в удобное время</a:t>
          </a:r>
          <a:endParaRPr/>
        </a:p>
      </dgm:t>
    </dgm:pt>
    <dgm:pt modelId="{73837032-B461-4B3B-A16A-0D217961B494}" type="parTrans" cxnId="{D08636AB-8C13-4636-9BA9-C4039234463D}">
      <dgm:prSet/>
      <dgm:spPr bwMode="auto"/>
    </dgm:pt>
    <dgm:pt modelId="{0C59074E-7657-4962-B0AA-7EC37DA06192}" type="sibTrans" cxnId="{D08636AB-8C13-4636-9BA9-C4039234463D}">
      <dgm:prSet/>
      <dgm:spPr bwMode="auto"/>
    </dgm:pt>
    <dgm:pt modelId="{E2AA01BA-F0FE-4120-AFE1-2FDFABBFE971}" type="pres">
      <dgm:prSet presAssocID="{332579B7-C435-489F-A1C4-959C52B9B67C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5BEE022B-08C7-4BE1-AACC-CFD30BCBDDA2}" type="pres">
      <dgm:prSet presAssocID="{AC1552E3-612D-4469-9046-FA34DDBA3925}" presName="composite" presStyleCnt="0"/>
      <dgm:spPr bwMode="auto"/>
    </dgm:pt>
    <dgm:pt modelId="{65C953A6-853B-4B33-B72F-22C2B8B774D4}" type="pres">
      <dgm:prSet presAssocID="{AC1552E3-612D-4469-9046-FA34DDBA3925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4FB76896-D114-4BC9-99F9-8D73510FA186}" type="pres">
      <dgm:prSet presAssocID="{AC1552E3-612D-4469-9046-FA34DDBA3925}" presName="desTx" presStyleLbl="alignAccFollowNode1" presStyleIdx="0" presStyleCnt="4">
        <dgm:presLayoutVars>
          <dgm:bulletEnabled val="1"/>
        </dgm:presLayoutVars>
      </dgm:prSet>
      <dgm:spPr bwMode="auto"/>
    </dgm:pt>
    <dgm:pt modelId="{242E9D25-C1EB-4892-912F-243CE077B03D}" type="pres">
      <dgm:prSet presAssocID="{8DF411CB-7BB6-46B5-84F4-F22DFD79DDF0}" presName="space" presStyleCnt="0"/>
      <dgm:spPr bwMode="auto"/>
    </dgm:pt>
    <dgm:pt modelId="{818A0081-6C24-4245-87C8-C36088FE8AE5}" type="pres">
      <dgm:prSet presAssocID="{1AB52F85-AE54-4C96-8E9D-5F975BB7D893}" presName="composite" presStyleCnt="0"/>
      <dgm:spPr bwMode="auto"/>
    </dgm:pt>
    <dgm:pt modelId="{D8D82236-EE5C-463C-A6ED-507CBBF6E2AC}" type="pres">
      <dgm:prSet presAssocID="{1AB52F85-AE54-4C96-8E9D-5F975BB7D893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67CAEC4-5FB1-425D-81DB-25289AF742AE}" type="pres">
      <dgm:prSet presAssocID="{1AB52F85-AE54-4C96-8E9D-5F975BB7D893}" presName="desTx" presStyleLbl="alignAccFollowNode1" presStyleIdx="1" presStyleCnt="4">
        <dgm:presLayoutVars>
          <dgm:bulletEnabled val="1"/>
        </dgm:presLayoutVars>
      </dgm:prSet>
      <dgm:spPr bwMode="auto"/>
    </dgm:pt>
    <dgm:pt modelId="{B4438ED4-45B8-4AEA-B6A9-69271ADBF3F6}" type="pres">
      <dgm:prSet presAssocID="{C1CF9923-CD31-43E6-93BC-3F967D9A9A9D}" presName="space" presStyleCnt="0"/>
      <dgm:spPr bwMode="auto"/>
    </dgm:pt>
    <dgm:pt modelId="{DF263ED7-FA46-48A5-AC85-80B226D319BA}" type="pres">
      <dgm:prSet presAssocID="{60133C50-E784-4BE6-941F-E6669A7DF27D}" presName="composite" presStyleCnt="0"/>
      <dgm:spPr bwMode="auto"/>
    </dgm:pt>
    <dgm:pt modelId="{E790A4C1-AA2B-49B8-B2F0-25DAFD09BAC3}" type="pres">
      <dgm:prSet presAssocID="{60133C50-E784-4BE6-941F-E6669A7DF27D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44DB8DFA-A694-4799-93DA-300E1633565B}" type="pres">
      <dgm:prSet presAssocID="{60133C50-E784-4BE6-941F-E6669A7DF27D}" presName="desTx" presStyleLbl="alignAccFollowNode1" presStyleIdx="2" presStyleCnt="4">
        <dgm:presLayoutVars>
          <dgm:bulletEnabled val="1"/>
        </dgm:presLayoutVars>
      </dgm:prSet>
      <dgm:spPr bwMode="auto"/>
    </dgm:pt>
    <dgm:pt modelId="{72182A99-8416-499D-BC26-EF22A6C2B271}" type="pres">
      <dgm:prSet presAssocID="{ADEB0D61-0E78-4428-82BE-C8C8B6B21519}" presName="space" presStyleCnt="0"/>
      <dgm:spPr bwMode="auto"/>
    </dgm:pt>
    <dgm:pt modelId="{E519A387-CA77-4410-83A8-2E5A0CBBC806}" type="pres">
      <dgm:prSet presAssocID="{DA21AFFB-42B7-4813-AC94-D211DAB07B11}" presName="composite" presStyleCnt="0"/>
      <dgm:spPr bwMode="auto"/>
    </dgm:pt>
    <dgm:pt modelId="{02424B29-C1BA-44C5-B692-23C0CC8AE421}" type="pres">
      <dgm:prSet presAssocID="{DA21AFFB-42B7-4813-AC94-D211DAB07B11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96CD2FEE-8215-4477-92F2-1882509DF8D1}" type="pres">
      <dgm:prSet presAssocID="{DA21AFFB-42B7-4813-AC94-D211DAB07B11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A81BFD03-56B5-45BE-AA3A-BB707BB96FF4}" type="presOf" srcId="{844A9758-762F-4159-A717-F9E6E27D415A}" destId="{96CD2FEE-8215-4477-92F2-1882509DF8D1}" srcOrd="0" destOrd="2" presId="urn:microsoft.com/office/officeart/2005/8/layout/hList1"/>
    <dgm:cxn modelId="{3A9DB212-1D2D-4166-B31C-C73ACA22FFAF}" type="presOf" srcId="{8D338D89-4EC1-4457-BA44-7F1B04F1BE05}" destId="{4FB76896-D114-4BC9-99F9-8D73510FA186}" srcOrd="0" destOrd="2" presId="urn:microsoft.com/office/officeart/2005/8/layout/hList1"/>
    <dgm:cxn modelId="{A277A619-57A5-4EC5-A3E3-5C823A862DE9}" srcId="{60133C50-E784-4BE6-941F-E6669A7DF27D}" destId="{0FDC7208-6A99-401E-81CB-B0586FAE4A69}" srcOrd="1" destOrd="0" parTransId="{A902AA12-F101-47AA-B2E3-ECAB0D99E382}" sibTransId="{F1FF66ED-C30C-43F3-A886-2CD79B63A0DD}"/>
    <dgm:cxn modelId="{B8E1961A-028F-45A3-811F-1F70705AC278}" type="presOf" srcId="{DA21AFFB-42B7-4813-AC94-D211DAB07B11}" destId="{02424B29-C1BA-44C5-B692-23C0CC8AE421}" srcOrd="0" destOrd="0" presId="urn:microsoft.com/office/officeart/2005/8/layout/hList1"/>
    <dgm:cxn modelId="{A3C2BA1F-BC1E-403A-A138-2443AF8C8BAE}" type="presOf" srcId="{7DB0F62B-1D85-45DE-934A-E7624712DB48}" destId="{B67CAEC4-5FB1-425D-81DB-25289AF742AE}" srcOrd="0" destOrd="0" presId="urn:microsoft.com/office/officeart/2005/8/layout/hList1"/>
    <dgm:cxn modelId="{F93AFE1F-7119-443F-9D7D-4C57674C6264}" type="presOf" srcId="{F7D74773-911B-4F94-A862-1C82AC114194}" destId="{B67CAEC4-5FB1-425D-81DB-25289AF742AE}" srcOrd="0" destOrd="1" presId="urn:microsoft.com/office/officeart/2005/8/layout/hList1"/>
    <dgm:cxn modelId="{05C4D123-501F-4E14-A6C9-86B5137C53A0}" type="presOf" srcId="{73414FE2-5A8D-42BB-8D49-D6F8B34D1C0D}" destId="{96CD2FEE-8215-4477-92F2-1882509DF8D1}" srcOrd="0" destOrd="1" presId="urn:microsoft.com/office/officeart/2005/8/layout/hList1"/>
    <dgm:cxn modelId="{A7B81730-D728-4AF3-9ACC-4971EBE0485A}" srcId="{1AB52F85-AE54-4C96-8E9D-5F975BB7D893}" destId="{7DB0F62B-1D85-45DE-934A-E7624712DB48}" srcOrd="0" destOrd="0" parTransId="{733BC539-4AAD-4013-8DF3-FC3900CF301A}" sibTransId="{86C8FBB1-021B-4DF1-B32F-6B862632F2EA}"/>
    <dgm:cxn modelId="{15548733-72B7-41D1-8811-9CAF90B51EF9}" type="presOf" srcId="{0FDC7208-6A99-401E-81CB-B0586FAE4A69}" destId="{44DB8DFA-A694-4799-93DA-300E1633565B}" srcOrd="0" destOrd="1" presId="urn:microsoft.com/office/officeart/2005/8/layout/hList1"/>
    <dgm:cxn modelId="{A9427735-1836-4909-B0CD-D94A602530C7}" srcId="{60133C50-E784-4BE6-941F-E6669A7DF27D}" destId="{C6DECF35-B507-46DA-8BB1-F554E6C892AA}" srcOrd="2" destOrd="0" parTransId="{60CE3B40-FF52-4336-A54C-DB88F722A407}" sibTransId="{98A13129-06B6-4299-90DD-2C64838501A9}"/>
    <dgm:cxn modelId="{153A2543-C63C-490A-9B25-968F2A2FE932}" type="presOf" srcId="{F93D8533-C78D-4C58-8A70-6BE6AA884148}" destId="{4FB76896-D114-4BC9-99F9-8D73510FA186}" srcOrd="0" destOrd="1" presId="urn:microsoft.com/office/officeart/2005/8/layout/hList1"/>
    <dgm:cxn modelId="{AEFA8567-27A0-4637-A685-507F14B37274}" srcId="{DA21AFFB-42B7-4813-AC94-D211DAB07B11}" destId="{73414FE2-5A8D-42BB-8D49-D6F8B34D1C0D}" srcOrd="1" destOrd="0" parTransId="{A44F75F8-58A7-4608-B77A-EC42CB380435}" sibTransId="{5247CB11-540D-4846-8AF4-03F3A5F9A46C}"/>
    <dgm:cxn modelId="{CB88054A-2678-4D20-B852-9D5ADC959A57}" type="presOf" srcId="{1AB52F85-AE54-4C96-8E9D-5F975BB7D893}" destId="{D8D82236-EE5C-463C-A6ED-507CBBF6E2AC}" srcOrd="0" destOrd="0" presId="urn:microsoft.com/office/officeart/2005/8/layout/hList1"/>
    <dgm:cxn modelId="{55F0A570-3D86-45FE-A2EA-8EDA8D727C45}" type="presOf" srcId="{C2105B5C-2B21-4911-8D27-7E2FB69A9AE4}" destId="{44DB8DFA-A694-4799-93DA-300E1633565B}" srcOrd="0" destOrd="0" presId="urn:microsoft.com/office/officeart/2005/8/layout/hList1"/>
    <dgm:cxn modelId="{E34A9275-7CF4-4272-9FBD-7D034F5D4615}" type="presOf" srcId="{C6DECF35-B507-46DA-8BB1-F554E6C892AA}" destId="{44DB8DFA-A694-4799-93DA-300E1633565B}" srcOrd="0" destOrd="2" presId="urn:microsoft.com/office/officeart/2005/8/layout/hList1"/>
    <dgm:cxn modelId="{E3505759-553B-4B95-8DF2-6BDA487D4FEC}" srcId="{1AB52F85-AE54-4C96-8E9D-5F975BB7D893}" destId="{F7D74773-911B-4F94-A862-1C82AC114194}" srcOrd="1" destOrd="0" parTransId="{8BBF7A94-EC1F-4C06-A5E9-DDEA06AB5B72}" sibTransId="{FBA21E27-D012-4719-8E20-E547999021A0}"/>
    <dgm:cxn modelId="{D9659879-F439-49D3-B3A9-97237F740E0F}" srcId="{AC1552E3-612D-4469-9046-FA34DDBA3925}" destId="{8D338D89-4EC1-4457-BA44-7F1B04F1BE05}" srcOrd="2" destOrd="0" parTransId="{1D88F25C-85AB-41E2-8F1A-ABD62109A25E}" sibTransId="{53898A7C-91A8-47CC-A7F0-093388C23165}"/>
    <dgm:cxn modelId="{E9F3D07C-7C0C-4357-8971-F1F24B9FE235}" type="presOf" srcId="{332579B7-C435-489F-A1C4-959C52B9B67C}" destId="{E2AA01BA-F0FE-4120-AFE1-2FDFABBFE971}" srcOrd="0" destOrd="0" presId="urn:microsoft.com/office/officeart/2005/8/layout/hList1"/>
    <dgm:cxn modelId="{4C0DB98B-D843-44E4-9943-B196B73539ED}" srcId="{AC1552E3-612D-4469-9046-FA34DDBA3925}" destId="{F93D8533-C78D-4C58-8A70-6BE6AA884148}" srcOrd="1" destOrd="0" parTransId="{CD1BA7FB-89C3-43AF-ABCA-6D9DD136311A}" sibTransId="{90E5F50E-D10B-4A40-9418-D253287179F5}"/>
    <dgm:cxn modelId="{69DB6A98-007A-4860-8CA1-CF8ADCFC7670}" type="presOf" srcId="{902DA4BC-C3D8-47CB-9CB6-2C3E35843473}" destId="{96CD2FEE-8215-4477-92F2-1882509DF8D1}" srcOrd="0" destOrd="0" presId="urn:microsoft.com/office/officeart/2005/8/layout/hList1"/>
    <dgm:cxn modelId="{889F7E98-FFA6-4BD4-922A-5FFD10EAFE75}" srcId="{DA21AFFB-42B7-4813-AC94-D211DAB07B11}" destId="{902DA4BC-C3D8-47CB-9CB6-2C3E35843473}" srcOrd="0" destOrd="0" parTransId="{DB3E1461-4C18-452C-AC78-61F6A5E76081}" sibTransId="{B8CDEF6E-FCB4-45C9-AF69-732AAAB00396}"/>
    <dgm:cxn modelId="{DCABCC9A-FA2F-430F-947F-28341B2D5242}" srcId="{AC1552E3-612D-4469-9046-FA34DDBA3925}" destId="{1F9ABC04-B038-4265-B8FB-E98891D8874B}" srcOrd="0" destOrd="0" parTransId="{8D2CC30F-E012-42A3-8A6E-9C9CBD79C240}" sibTransId="{D6DC8FE9-FCDD-4CF9-8205-CF4020291E6F}"/>
    <dgm:cxn modelId="{FB3737A4-A79E-4BD8-9A8F-DAB43CAA4AD4}" srcId="{60133C50-E784-4BE6-941F-E6669A7DF27D}" destId="{C2105B5C-2B21-4911-8D27-7E2FB69A9AE4}" srcOrd="0" destOrd="0" parTransId="{679B14D6-1015-42FE-B36F-996649035179}" sibTransId="{5C2F88D0-7348-451C-A7B6-B61FE11D43F1}"/>
    <dgm:cxn modelId="{D08636AB-8C13-4636-9BA9-C4039234463D}" srcId="{DA21AFFB-42B7-4813-AC94-D211DAB07B11}" destId="{844A9758-762F-4159-A717-F9E6E27D415A}" srcOrd="2" destOrd="0" parTransId="{73837032-B461-4B3B-A16A-0D217961B494}" sibTransId="{0C59074E-7657-4962-B0AA-7EC37DA06192}"/>
    <dgm:cxn modelId="{1C89B3B5-7DCD-47FD-80BE-93302CE3CBA6}" type="presOf" srcId="{60133C50-E784-4BE6-941F-E6669A7DF27D}" destId="{E790A4C1-AA2B-49B8-B2F0-25DAFD09BAC3}" srcOrd="0" destOrd="0" presId="urn:microsoft.com/office/officeart/2005/8/layout/hList1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9B3012F5-A361-4F00-9EEB-008F82BDEDA7}" type="presOf" srcId="{AC1552E3-612D-4469-9046-FA34DDBA3925}" destId="{65C953A6-853B-4B33-B72F-22C2B8B774D4}" srcOrd="0" destOrd="0" presId="urn:microsoft.com/office/officeart/2005/8/layout/hList1"/>
    <dgm:cxn modelId="{52F07FF5-E7B4-47CB-B7FA-19E5C547B3AD}" type="presOf" srcId="{1F9ABC04-B038-4265-B8FB-E98891D8874B}" destId="{4FB76896-D114-4BC9-99F9-8D73510FA186}" srcOrd="0" destOrd="0" presId="urn:microsoft.com/office/officeart/2005/8/layout/hList1"/>
    <dgm:cxn modelId="{74F749F6-4D6C-4618-A10C-A4D37A18AECE}" type="presOf" srcId="{B9B7478A-8127-4AD0-AFD5-E32E4C0FAB75}" destId="{B67CAEC4-5FB1-425D-81DB-25289AF742AE}" srcOrd="0" destOrd="2" presId="urn:microsoft.com/office/officeart/2005/8/layout/hList1"/>
    <dgm:cxn modelId="{7BB6DFF7-58EB-4970-A003-CB644EEB6588}" srcId="{1AB52F85-AE54-4C96-8E9D-5F975BB7D893}" destId="{B9B7478A-8127-4AD0-AFD5-E32E4C0FAB75}" srcOrd="2" destOrd="0" parTransId="{46765FED-20A6-4022-B457-51F6C1351496}" sibTransId="{1E7D8807-9C98-4618-AED4-F687545DDD98}"/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6060A523-48D9-4A3B-A310-8C6CDE5C072F}" type="presParOf" srcId="{E2AA01BA-F0FE-4120-AFE1-2FDFABBFE971}" destId="{5BEE022B-08C7-4BE1-AACC-CFD30BCBDDA2}" srcOrd="0" destOrd="0" presId="urn:microsoft.com/office/officeart/2005/8/layout/hList1"/>
    <dgm:cxn modelId="{06D27DF7-CC7D-4D7F-BC2F-14F2A57855E8}" type="presParOf" srcId="{5BEE022B-08C7-4BE1-AACC-CFD30BCBDDA2}" destId="{65C953A6-853B-4B33-B72F-22C2B8B774D4}" srcOrd="0" destOrd="0" presId="urn:microsoft.com/office/officeart/2005/8/layout/hList1"/>
    <dgm:cxn modelId="{F5480330-0CC4-4956-A009-98D0BA1FBB51}" type="presParOf" srcId="{5BEE022B-08C7-4BE1-AACC-CFD30BCBDDA2}" destId="{4FB76896-D114-4BC9-99F9-8D73510FA186}" srcOrd="1" destOrd="0" presId="urn:microsoft.com/office/officeart/2005/8/layout/hList1"/>
    <dgm:cxn modelId="{2EF82309-F498-400F-8000-E903F1D78394}" type="presParOf" srcId="{E2AA01BA-F0FE-4120-AFE1-2FDFABBFE971}" destId="{242E9D25-C1EB-4892-912F-243CE077B03D}" srcOrd="1" destOrd="0" presId="urn:microsoft.com/office/officeart/2005/8/layout/hList1"/>
    <dgm:cxn modelId="{A8D19CB3-13B3-41AD-B0CA-022A9E14AF47}" type="presParOf" srcId="{E2AA01BA-F0FE-4120-AFE1-2FDFABBFE971}" destId="{818A0081-6C24-4245-87C8-C36088FE8AE5}" srcOrd="2" destOrd="0" presId="urn:microsoft.com/office/officeart/2005/8/layout/hList1"/>
    <dgm:cxn modelId="{6B750447-539C-43B2-B7B8-214E02D570B4}" type="presParOf" srcId="{818A0081-6C24-4245-87C8-C36088FE8AE5}" destId="{D8D82236-EE5C-463C-A6ED-507CBBF6E2AC}" srcOrd="0" destOrd="0" presId="urn:microsoft.com/office/officeart/2005/8/layout/hList1"/>
    <dgm:cxn modelId="{3D9EA9FB-C2C0-4F90-BE6C-5A2AFD4862B4}" type="presParOf" srcId="{818A0081-6C24-4245-87C8-C36088FE8AE5}" destId="{B67CAEC4-5FB1-425D-81DB-25289AF742AE}" srcOrd="1" destOrd="0" presId="urn:microsoft.com/office/officeart/2005/8/layout/hList1"/>
    <dgm:cxn modelId="{2B2FE91E-33A4-46EE-ABFC-ADC0CCD117E1}" type="presParOf" srcId="{E2AA01BA-F0FE-4120-AFE1-2FDFABBFE971}" destId="{B4438ED4-45B8-4AEA-B6A9-69271ADBF3F6}" srcOrd="3" destOrd="0" presId="urn:microsoft.com/office/officeart/2005/8/layout/hList1"/>
    <dgm:cxn modelId="{07B9E3DC-6D51-441B-A382-2ADD43806AF3}" type="presParOf" srcId="{E2AA01BA-F0FE-4120-AFE1-2FDFABBFE971}" destId="{DF263ED7-FA46-48A5-AC85-80B226D319BA}" srcOrd="4" destOrd="0" presId="urn:microsoft.com/office/officeart/2005/8/layout/hList1"/>
    <dgm:cxn modelId="{4C2FF70B-868E-4C42-8734-9BAF3588575A}" type="presParOf" srcId="{DF263ED7-FA46-48A5-AC85-80B226D319BA}" destId="{E790A4C1-AA2B-49B8-B2F0-25DAFD09BAC3}" srcOrd="0" destOrd="0" presId="urn:microsoft.com/office/officeart/2005/8/layout/hList1"/>
    <dgm:cxn modelId="{63CB182D-9866-4FDB-982B-E86CB48A6238}" type="presParOf" srcId="{DF263ED7-FA46-48A5-AC85-80B226D319BA}" destId="{44DB8DFA-A694-4799-93DA-300E1633565B}" srcOrd="1" destOrd="0" presId="urn:microsoft.com/office/officeart/2005/8/layout/hList1"/>
    <dgm:cxn modelId="{BAAE32AD-8CD4-4574-8F1F-F789FEEEB531}" type="presParOf" srcId="{E2AA01BA-F0FE-4120-AFE1-2FDFABBFE971}" destId="{72182A99-8416-499D-BC26-EF22A6C2B271}" srcOrd="5" destOrd="0" presId="urn:microsoft.com/office/officeart/2005/8/layout/hList1"/>
    <dgm:cxn modelId="{9F7547BD-05E8-43D4-B6BE-4D036220B9FC}" type="presParOf" srcId="{E2AA01BA-F0FE-4120-AFE1-2FDFABBFE971}" destId="{E519A387-CA77-4410-83A8-2E5A0CBBC806}" srcOrd="6" destOrd="0" presId="urn:microsoft.com/office/officeart/2005/8/layout/hList1"/>
    <dgm:cxn modelId="{B37E7509-5ECD-4AC4-973B-A96777523B94}" type="presParOf" srcId="{E519A387-CA77-4410-83A8-2E5A0CBBC806}" destId="{02424B29-C1BA-44C5-B692-23C0CC8AE421}" srcOrd="0" destOrd="0" presId="urn:microsoft.com/office/officeart/2005/8/layout/hList1"/>
    <dgm:cxn modelId="{143EE30E-4A98-42EA-9DA3-4908E1763386}" type="presParOf" srcId="{E519A387-CA77-4410-83A8-2E5A0CBBC806}" destId="{96CD2FEE-8215-4477-92F2-1882509DF8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DD632-CF36-494E-9B54-8CAE1F3B2B4D}" type="doc">
      <dgm:prSet loTypeId="urn:microsoft.com/office/officeart/2005/8/layout/hList1" loCatId="list" qsTypeId="urn:microsoft.com/office/officeart/2005/8/quickstyle/simple1#3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AAD3F7D-34E3-4856-8EBB-8187B7D81264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проектов В2С</a:t>
          </a:r>
          <a:endParaRPr/>
        </a:p>
      </dgm:t>
    </dgm:pt>
    <dgm:pt modelId="{BFEA34A8-4C92-4F9A-AC94-4620639E52CC}" type="parTrans" cxnId="{6A82691D-5C04-421A-8862-70264A7E70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DFEC3C4-8D7E-402E-AAAD-9164C9B9B906}" type="sibTrans" cxnId="{6A82691D-5C04-421A-8862-70264A7E70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F95342-561B-4F64-832D-7490CDED3602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Студенты  языковых направлений, интересующиеся дополнительными знаниями по языку, участвующие в олимпиадах и проектах</a:t>
          </a:r>
          <a:endParaRPr/>
        </a:p>
      </dgm:t>
    </dgm:pt>
    <dgm:pt modelId="{F9AF600C-0445-4906-A7A9-AFE8FE79EF4B}" type="parTrans" cxnId="{DD27DCB5-9CA7-4C35-878D-58040388455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52B7347-BACA-4223-9149-C2E013F5F3A0}" type="sibTrans" cxnId="{DD27DCB5-9CA7-4C35-878D-58040388455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5C9A646-BEB6-4927-8E97-57AFBBDD5C73}">
      <dgm:prSet phldrT="[Текст]" phldr="0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проектов      В2В</a:t>
          </a:r>
          <a:endParaRPr/>
        </a:p>
      </dgm:t>
    </dgm:pt>
    <dgm:pt modelId="{0EDDEDA8-5251-474A-AE25-9DB20B15EBF9}" type="parTrans" cxnId="{9D0DF3FD-B4EA-4540-941D-23A940110EE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A1BF722-D5C4-4CE3-8702-36A78D227B58}" type="sibTrans" cxnId="{9D0DF3FD-B4EA-4540-941D-23A940110EE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17C2A4B-FF78-4DD6-AEFE-BD57406B94C9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Корпорации, имеют международную деятельности и зарубежных партнеров.  </a:t>
          </a:r>
          <a:endParaRPr/>
        </a:p>
      </dgm:t>
    </dgm:pt>
    <dgm:pt modelId="{3E96F346-3309-4198-8306-AED07B93F378}" type="parTrans" cxnId="{9B1D014C-F250-4739-98FA-CC4E3D3E3C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9E38DFE-A508-4C1C-96ED-129820A5DC48}" type="sibTrans" cxnId="{9B1D014C-F250-4739-98FA-CC4E3D3E3C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141FF33-0BCF-47E4-BC30-A7AC45EB1CE9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Актуальная задача: систематизировать имеющие знания, увеличить словарный запас для профессиональной деятельности</a:t>
          </a:r>
          <a:endParaRPr/>
        </a:p>
      </dgm:t>
    </dgm:pt>
    <dgm:pt modelId="{94315412-ACF2-47E7-A35B-7E0F6EF2A490}" type="parTrans" cxnId="{A156C8B6-B37A-4A70-A00C-FC9189D0BCA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7D15FA-E71C-48FA-B0FD-34171D941D82}" type="sibTrans" cxnId="{A156C8B6-B37A-4A70-A00C-FC9189D0BCA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DC28316-0762-488D-8745-2978BC2AC3F1}">
      <dgm:prSet phldrT="[Текст]" phldr="0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Актуальные для бизнеса: обучить сотрудников тематической лексике.</a:t>
          </a:r>
          <a:endParaRPr/>
        </a:p>
      </dgm:t>
    </dgm:pt>
    <dgm:pt modelId="{4B9B6F9C-06E1-430D-A223-53C888253364}" type="parTrans" cxnId="{FCD32693-EC33-4CE1-9979-7EB451CA2E8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096C40A-C5E0-4054-B053-0C3A23DC4B22}" type="sibTrans" cxnId="{FCD32693-EC33-4CE1-9979-7EB451CA2E8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9AEBBA3-A264-42A2-A207-E51621142EAC}" type="pres">
      <dgm:prSet presAssocID="{C1BDD632-CF36-494E-9B54-8CAE1F3B2B4D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A610A394-F2D8-4484-90B1-838FADA08F9C}" type="pres">
      <dgm:prSet presAssocID="{CAAD3F7D-34E3-4856-8EBB-8187B7D81264}" presName="composite" presStyleCnt="0"/>
      <dgm:spPr bwMode="auto"/>
    </dgm:pt>
    <dgm:pt modelId="{489E9898-3B16-4201-A109-A2A86EABC414}" type="pres">
      <dgm:prSet presAssocID="{CAAD3F7D-34E3-4856-8EBB-8187B7D81264}" presName="parTx" presStyleLbl="alignNode1" presStyleIdx="0" presStyleCnt="2">
        <dgm:presLayoutVars>
          <dgm:chMax val="0"/>
          <dgm:chPref val="0"/>
          <dgm:bulletEnabled val="1"/>
        </dgm:presLayoutVars>
      </dgm:prSet>
      <dgm:spPr bwMode="auto"/>
    </dgm:pt>
    <dgm:pt modelId="{87E80958-7849-49CF-AB3E-5144FC07EC7C}" type="pres">
      <dgm:prSet presAssocID="{CAAD3F7D-34E3-4856-8EBB-8187B7D81264}" presName="desTx" presStyleLbl="alignAccFollowNode1" presStyleIdx="0" presStyleCnt="2">
        <dgm:presLayoutVars>
          <dgm:bulletEnabled val="1"/>
        </dgm:presLayoutVars>
      </dgm:prSet>
      <dgm:spPr bwMode="auto"/>
    </dgm:pt>
    <dgm:pt modelId="{62D596F9-123D-43BF-8C25-620DBEB705D4}" type="pres">
      <dgm:prSet presAssocID="{FDFEC3C4-8D7E-402E-AAAD-9164C9B9B906}" presName="space" presStyleCnt="0"/>
      <dgm:spPr bwMode="auto"/>
    </dgm:pt>
    <dgm:pt modelId="{30D7EAD5-B433-4618-A1D9-8FCCB3120B10}" type="pres">
      <dgm:prSet presAssocID="{75C9A646-BEB6-4927-8E97-57AFBBDD5C73}" presName="composite" presStyleCnt="0"/>
      <dgm:spPr bwMode="auto"/>
    </dgm:pt>
    <dgm:pt modelId="{BEF07352-0312-4781-91CA-3A9754F82127}" type="pres">
      <dgm:prSet presAssocID="{75C9A646-BEB6-4927-8E97-57AFBBDD5C73}" presName="parTx" presStyleLbl="alignNode1" presStyleIdx="1" presStyleCnt="2">
        <dgm:presLayoutVars>
          <dgm:chMax val="0"/>
          <dgm:chPref val="0"/>
          <dgm:bulletEnabled val="1"/>
        </dgm:presLayoutVars>
      </dgm:prSet>
      <dgm:spPr bwMode="auto"/>
    </dgm:pt>
    <dgm:pt modelId="{B2A1027C-862C-468C-BAAB-1249125850D3}" type="pres">
      <dgm:prSet presAssocID="{75C9A646-BEB6-4927-8E97-57AFBBDD5C73}" presName="desTx" presStyleLbl="alignAccFollowNode1" presStyleIdx="1" presStyleCnt="2">
        <dgm:presLayoutVars>
          <dgm:bulletEnabled val="1"/>
        </dgm:presLayoutVars>
      </dgm:prSet>
      <dgm:spPr bwMode="auto"/>
    </dgm:pt>
  </dgm:ptLst>
  <dgm:cxnLst>
    <dgm:cxn modelId="{68E3A30E-4915-4BCA-9505-0A06D3D40A6D}" type="presOf" srcId="{917C2A4B-FF78-4DD6-AEFE-BD57406B94C9}" destId="{B2A1027C-862C-468C-BAAB-1249125850D3}" srcOrd="0" destOrd="0" presId="urn:microsoft.com/office/officeart/2005/8/layout/hList1"/>
    <dgm:cxn modelId="{6A82691D-5C04-421A-8862-70264A7E7009}" srcId="{C1BDD632-CF36-494E-9B54-8CAE1F3B2B4D}" destId="{CAAD3F7D-34E3-4856-8EBB-8187B7D81264}" srcOrd="0" destOrd="0" parTransId="{BFEA34A8-4C92-4F9A-AC94-4620639E52CC}" sibTransId="{FDFEC3C4-8D7E-402E-AAAD-9164C9B9B906}"/>
    <dgm:cxn modelId="{C2F2134A-9A27-4C83-A21B-BCB19920025A}" type="presOf" srcId="{9CF95342-561B-4F64-832D-7490CDED3602}" destId="{87E80958-7849-49CF-AB3E-5144FC07EC7C}" srcOrd="0" destOrd="0" presId="urn:microsoft.com/office/officeart/2005/8/layout/hList1"/>
    <dgm:cxn modelId="{9B1D014C-F250-4739-98FA-CC4E3D3E3C1A}" srcId="{75C9A646-BEB6-4927-8E97-57AFBBDD5C73}" destId="{917C2A4B-FF78-4DD6-AEFE-BD57406B94C9}" srcOrd="0" destOrd="0" parTransId="{3E96F346-3309-4198-8306-AED07B93F378}" sibTransId="{99E38DFE-A508-4C1C-96ED-129820A5DC48}"/>
    <dgm:cxn modelId="{90425279-D09E-4868-831D-A0E702DE6C9A}" type="presOf" srcId="{4DC28316-0762-488D-8745-2978BC2AC3F1}" destId="{B2A1027C-862C-468C-BAAB-1249125850D3}" srcOrd="0" destOrd="1" presId="urn:microsoft.com/office/officeart/2005/8/layout/hList1"/>
    <dgm:cxn modelId="{7FCD335A-2322-4DB4-A9C0-CD2EE989C272}" type="presOf" srcId="{C141FF33-0BCF-47E4-BC30-A7AC45EB1CE9}" destId="{87E80958-7849-49CF-AB3E-5144FC07EC7C}" srcOrd="0" destOrd="1" presId="urn:microsoft.com/office/officeart/2005/8/layout/hList1"/>
    <dgm:cxn modelId="{A432B28F-CE36-4773-93F3-AD5001FEA28C}" type="presOf" srcId="{75C9A646-BEB6-4927-8E97-57AFBBDD5C73}" destId="{BEF07352-0312-4781-91CA-3A9754F82127}" srcOrd="0" destOrd="0" presId="urn:microsoft.com/office/officeart/2005/8/layout/hList1"/>
    <dgm:cxn modelId="{FCD32693-EC33-4CE1-9979-7EB451CA2E8A}" srcId="{75C9A646-BEB6-4927-8E97-57AFBBDD5C73}" destId="{4DC28316-0762-488D-8745-2978BC2AC3F1}" srcOrd="1" destOrd="0" parTransId="{4B9B6F9C-06E1-430D-A223-53C888253364}" sibTransId="{1096C40A-C5E0-4054-B053-0C3A23DC4B22}"/>
    <dgm:cxn modelId="{3E6CBAA2-AD9D-420B-ACD2-1AB6D487D98A}" type="presOf" srcId="{CAAD3F7D-34E3-4856-8EBB-8187B7D81264}" destId="{489E9898-3B16-4201-A109-A2A86EABC414}" srcOrd="0" destOrd="0" presId="urn:microsoft.com/office/officeart/2005/8/layout/hList1"/>
    <dgm:cxn modelId="{DD27DCB5-9CA7-4C35-878D-580403884554}" srcId="{CAAD3F7D-34E3-4856-8EBB-8187B7D81264}" destId="{9CF95342-561B-4F64-832D-7490CDED3602}" srcOrd="0" destOrd="0" parTransId="{F9AF600C-0445-4906-A7A9-AFE8FE79EF4B}" sibTransId="{952B7347-BACA-4223-9149-C2E013F5F3A0}"/>
    <dgm:cxn modelId="{A156C8B6-B37A-4A70-A00C-FC9189D0BCA8}" srcId="{CAAD3F7D-34E3-4856-8EBB-8187B7D81264}" destId="{C141FF33-0BCF-47E4-BC30-A7AC45EB1CE9}" srcOrd="1" destOrd="0" parTransId="{94315412-ACF2-47E7-A35B-7E0F6EF2A490}" sibTransId="{D77D15FA-E71C-48FA-B0FD-34171D941D82}"/>
    <dgm:cxn modelId="{320C50EF-256B-427B-BAD9-21E9EF764E6A}" type="presOf" srcId="{C1BDD632-CF36-494E-9B54-8CAE1F3B2B4D}" destId="{A9AEBBA3-A264-42A2-A207-E51621142EAC}" srcOrd="0" destOrd="0" presId="urn:microsoft.com/office/officeart/2005/8/layout/hList1"/>
    <dgm:cxn modelId="{9D0DF3FD-B4EA-4540-941D-23A940110EEE}" srcId="{C1BDD632-CF36-494E-9B54-8CAE1F3B2B4D}" destId="{75C9A646-BEB6-4927-8E97-57AFBBDD5C73}" srcOrd="1" destOrd="0" parTransId="{0EDDEDA8-5251-474A-AE25-9DB20B15EBF9}" sibTransId="{BA1BF722-D5C4-4CE3-8702-36A78D227B58}"/>
    <dgm:cxn modelId="{E06D236F-29AC-4A8C-8979-C2BDA925A228}" type="presParOf" srcId="{A9AEBBA3-A264-42A2-A207-E51621142EAC}" destId="{A610A394-F2D8-4484-90B1-838FADA08F9C}" srcOrd="0" destOrd="0" presId="urn:microsoft.com/office/officeart/2005/8/layout/hList1"/>
    <dgm:cxn modelId="{A6A6043A-5B53-4F83-ABD9-0BB2E9425F4F}" type="presParOf" srcId="{A610A394-F2D8-4484-90B1-838FADA08F9C}" destId="{489E9898-3B16-4201-A109-A2A86EABC414}" srcOrd="0" destOrd="0" presId="urn:microsoft.com/office/officeart/2005/8/layout/hList1"/>
    <dgm:cxn modelId="{AD16F79D-DC20-4F4C-BA9B-BBB7B993667C}" type="presParOf" srcId="{A610A394-F2D8-4484-90B1-838FADA08F9C}" destId="{87E80958-7849-49CF-AB3E-5144FC07EC7C}" srcOrd="1" destOrd="0" presId="urn:microsoft.com/office/officeart/2005/8/layout/hList1"/>
    <dgm:cxn modelId="{095B10C2-5823-42A9-892B-4A7785D2EAC3}" type="presParOf" srcId="{A9AEBBA3-A264-42A2-A207-E51621142EAC}" destId="{62D596F9-123D-43BF-8C25-620DBEB705D4}" srcOrd="1" destOrd="0" presId="urn:microsoft.com/office/officeart/2005/8/layout/hList1"/>
    <dgm:cxn modelId="{938AD753-E293-45AF-A80F-CFA40B1F53BA}" type="presParOf" srcId="{A9AEBBA3-A264-42A2-A207-E51621142EAC}" destId="{30D7EAD5-B433-4618-A1D9-8FCCB3120B10}" srcOrd="2" destOrd="0" presId="urn:microsoft.com/office/officeart/2005/8/layout/hList1"/>
    <dgm:cxn modelId="{1ABEF554-00E9-48B3-94BF-E1428DB56D6E}" type="presParOf" srcId="{30D7EAD5-B433-4618-A1D9-8FCCB3120B10}" destId="{BEF07352-0312-4781-91CA-3A9754F82127}" srcOrd="0" destOrd="0" presId="urn:microsoft.com/office/officeart/2005/8/layout/hList1"/>
    <dgm:cxn modelId="{89B0913F-C31E-473F-BBA3-211CD1855690}" type="presParOf" srcId="{30D7EAD5-B433-4618-A1D9-8FCCB3120B10}" destId="{B2A1027C-862C-468C-BAAB-1249125850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urn:microsoft.com/office/officeart/2005/8/layout/default" loCatId="list" qsTypeId="urn:microsoft.com/office/officeart/2005/8/quickstyle/3d3#2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Визуализация собственного прогресса</a:t>
          </a:r>
          <a:endParaRPr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Разнообразные задания</a:t>
          </a:r>
          <a:endParaRPr/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Финансирование за счет рекламы</a:t>
          </a:r>
          <a:endParaRPr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Логика подачи материала</a:t>
          </a:r>
          <a:endParaRPr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Легкая ориентация в материале</a:t>
          </a:r>
          <a:endParaRPr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presAssocID="{2405DF8D-3934-4547-8FD0-83EEB1CC9EF2}" presName="node" presStyleLbl="node1" presStyleIdx="1" presStyleCnt="5" custLinFactNeighborX="1187" custLinFactNeighborY="1874">
        <dgm:presLayoutVars>
          <dgm:bulletEnabled val="1"/>
        </dgm:presLayoutVars>
      </dgm:prSet>
      <dgm:spPr bwMode="auto"/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urn:microsoft.com/office/officeart/2005/8/layout/default" loCatId="list" qsTypeId="urn:microsoft.com/office/officeart/2005/8/quickstyle/3d3#3" qsCatId="3D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Мобильное приложение/ </a:t>
          </a:r>
          <a:endParaRPr/>
        </a:p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платформа</a:t>
          </a:r>
          <a:endParaRPr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Умный поиск по контенту в приложении</a:t>
          </a:r>
          <a:endParaRPr/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Сбор статистики </a:t>
          </a:r>
          <a:endParaRPr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Регистрация для работы в приложении</a:t>
          </a:r>
          <a:endParaRPr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Отслеживание прогресса</a:t>
          </a:r>
          <a:endParaRPr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presAssocID="{2405DF8D-3934-4547-8FD0-83EEB1CC9EF2}" presName="node" presStyleLbl="node1" presStyleIdx="1" presStyleCnt="5" custLinFactNeighborX="1187" custLinFactNeighborY="1874">
        <dgm:presLayoutVars>
          <dgm:bulletEnabled val="1"/>
        </dgm:presLayoutVars>
      </dgm:prSet>
      <dgm:spPr bwMode="auto"/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4317E1-A463-4904-A1D8-2A24E191B022}" type="doc">
      <dgm:prSet loTypeId="urn:microsoft.com/office/officeart/2005/8/layout/process3" loCatId="process" qsTypeId="urn:microsoft.com/office/officeart/2005/8/quickstyle/simple1#4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7F52238-9E22-4D3F-BB8D-EB1B04BF26B8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ПРОБЛЕМА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2412C058-BA73-4138-8BBA-9D86FC554DF0}" type="parTrans" cxnId="{FEACDB59-4B95-46A6-B75C-6C30A44AAB72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FBC07168-88E8-4257-A93A-A45B3A635BB9}" type="sibTrans" cxnId="{FEACDB59-4B95-46A6-B75C-6C30A44AAB72}">
      <dgm:prSet custT="1"/>
      <dgm:spPr bwMode="auto"/>
      <dgm:t>
        <a:bodyPr vert="horz" anchor="ctr"/>
        <a:lstStyle/>
        <a:p>
          <a:pPr marL="228600" marR="0" indent="-22860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E0EC789D-1E1D-4484-B3B5-C69077041777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Недостаточная структурированность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DEB3AABD-508F-42F5-B50A-7948318704DC}" type="par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07F06A40-54D9-4699-8F25-AEEFE749264A}" type="sib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708F2900-62D4-49B4-86AA-594C642747FD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Платные приложения 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Однообразные задания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4CE32A81-4C5A-43EA-8828-0E387AF92957}" type="par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BB160D7-54B2-4E2B-83C5-9E9495731687}" type="sib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11E3A01-F640-4E89-94EB-85A66539634C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ТЕКУЩИЕ РЕШЕНИЯ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CD764275-83DD-416C-89E2-A392251D8C40}" type="parTrans" cxnId="{C70E5AB6-F4E7-47CB-84B2-DFC18DBB188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4C415AE-18C7-4603-9259-B8FDB822189C}" type="sibTrans" cxnId="{C70E5AB6-F4E7-47CB-84B2-DFC18DBB1888}">
      <dgm:prSet custT="1"/>
      <dgm:spPr bwMode="auto"/>
      <dgm:t>
        <a:bodyPr vert="horz" anchor="ctr"/>
        <a:lstStyle/>
        <a:p>
          <a:pPr marL="228600" marR="0" indent="-22860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7FE268F5-9824-4F0E-9B49-A3CE7EDF2993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Обучение с помощью сервисов (Duolingo, Busuu)</a:t>
          </a:r>
        </a:p>
      </dgm:t>
    </dgm:pt>
    <dgm:pt modelId="{D6785EBB-F854-4218-AA9E-193182BBA261}" type="par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2325ACA-7F22-49BF-A91C-F51214C759C4}" type="sib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3BA669B-4ABE-47F6-8F7A-1134864D079A}">
      <dgm:prSet phldrT="[Текст]" phldr="0" custT="1"/>
      <dgm:spPr bwMode="auto"/>
      <dgm:t>
        <a:bodyPr vert="horz" anchor="t"/>
        <a:lstStyle/>
        <a:p>
          <a:pPr marL="228600" marR="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Самостоятельное структурирование материала</a:t>
          </a:r>
        </a:p>
        <a:p>
          <a:pPr marL="228600" marR="0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Поиск бесплатного контента </a:t>
          </a:r>
        </a:p>
      </dgm:t>
    </dgm:pt>
    <dgm:pt modelId="{5B6DFD7A-DA49-4A74-B1EA-4E4195746D49}" type="par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020B9E9-D64B-4357-A8A7-634CE099B49C}" type="sib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CC0C0B2-F392-48D7-B223-C77CA1EC7FCD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ЧЕМ НЕ УСТРАИВАЮТ ТЕКУЩИЕ РЕШЕНИЯ?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C8BA3A54-7176-4CF0-8DE5-50AAADA2A4B9}" type="parTrans" cxnId="{ABAF1EAE-01DE-442A-B4D1-288BA0921FE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8314F3B-1AA7-4891-86D9-4401E9B0435D}" type="sibTrans" cxnId="{ABAF1EAE-01DE-442A-B4D1-288BA0921FE3}">
      <dgm:prSet custT="1"/>
      <dgm:spPr bwMode="auto"/>
      <dgm:t>
        <a:bodyPr vert="horz" anchor="ctr"/>
        <a:lstStyle/>
        <a:p>
          <a:pPr marL="228600" marR="0" indent="-22860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75F3F4CA-C24A-44DC-93E2-AECAFFD8991A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Дорогие решения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Процесс самостоятельного выстраивание логики материалов занимает длительное время</a:t>
          </a:r>
        </a:p>
      </dgm:t>
    </dgm:pt>
    <dgm:pt modelId="{65A7999F-08C8-4BAF-8CCE-38565EB5E575}" type="par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8C50D4F-B67C-4762-A458-17E0FC60750B}" type="sib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56294FA-7E33-4F7C-8888-D78183429907}">
      <dgm:prSet phldrT="[Текст]" phldr="0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Бесплатный контенг не очень качетвенный</a:t>
          </a:r>
        </a:p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F801625E-22E0-429F-9E62-A05B0DE95399}" type="par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7604BD0-5B6B-4AF4-BB35-4A82FB7AC25F}" type="sib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D86073C7-D622-4D64-B805-4803D4210B77}">
      <dgm:prSet phldrT="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У КАКИХ КОММЕРЧЕСКИХ КОМПАНИЙ ПРОБЛЕМА СТОИТ НАИБОЛЕЕ ОСТРО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B9FD179C-A4ED-4C9B-80A6-EF1CF0E59E42}" type="par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2A181B1-F74E-4DE7-A4FA-00BB18F2FDF3}" type="sib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0E5E0D6-0C22-4E37-B0D1-35777038FBD5}">
      <dgm:prSet phldrT="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Университеты, школы</a:t>
          </a:r>
        </a:p>
      </dgm:t>
    </dgm:pt>
    <dgm:pt modelId="{65A9802D-78BB-4CE9-9428-AD7EE92DDA51}" type="par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3CA83A-1797-44AA-888B-D4FC661C2D9A}" type="sib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36CFDA-55B3-4789-9FB2-C7859EBF3EE4}">
      <dgm:prSet phldrT="" custT="1"/>
      <dgm:spPr bwMode="auto"/>
      <dgm:t>
        <a:bodyPr vert="horz" anchor="t"/>
        <a:lstStyle/>
        <a:p>
          <a:pPr marL="228600" marR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Корпорации, чья деятельность связана с международной</a:t>
          </a:r>
          <a:endParaRPr lang="ru-RU" sz="2000" b="1" i="0" u="none" strike="noStrike" cap="none" spc="0">
            <a:solidFill>
              <a:schemeClr val="tx1"/>
            </a:solidFill>
            <a:latin typeface="Calibri"/>
            <a:cs typeface="Calibri"/>
          </a:endParaRPr>
        </a:p>
      </dgm:t>
    </dgm:pt>
    <dgm:pt modelId="{83ADDF54-9879-4CAE-BA75-F722D00ACC64}" type="parTrans" cxnId="{3D02949F-9642-48F2-BBBD-111A0A1AC0A8}">
      <dgm:prSet/>
      <dgm:spPr bwMode="auto"/>
    </dgm:pt>
    <dgm:pt modelId="{2BFA3396-01B6-4CE2-A2E9-6DDB9FA41282}" type="sibTrans" cxnId="{3D02949F-9642-48F2-BBBD-111A0A1AC0A8}">
      <dgm:prSet/>
      <dgm:spPr bwMode="auto"/>
    </dgm:pt>
    <dgm:pt modelId="{220F2273-9843-43B4-B2A8-40F2B980A601}" type="pres">
      <dgm:prSet presAssocID="{3B4317E1-A463-4904-A1D8-2A24E191B022}" presName="linearFlow" presStyleCnt="0">
        <dgm:presLayoutVars>
          <dgm:dir/>
          <dgm:animLvl val="lvl"/>
          <dgm:resizeHandles val="exact"/>
        </dgm:presLayoutVars>
      </dgm:prSet>
      <dgm:spPr bwMode="auto"/>
    </dgm:pt>
    <dgm:pt modelId="{126B666B-EE22-4EFB-B389-BB1027693FE3}" type="pres">
      <dgm:prSet presAssocID="{B7F52238-9E22-4D3F-BB8D-EB1B04BF26B8}" presName="composite" presStyleCnt="0"/>
      <dgm:spPr bwMode="auto"/>
    </dgm:pt>
    <dgm:pt modelId="{6F86964E-2453-46E3-B075-3DFEF6030CBF}" type="pres">
      <dgm:prSet presAssocID="{B7F52238-9E22-4D3F-BB8D-EB1B04BF26B8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1237BD6-B005-4D1E-A101-510BFF33B11F}" type="pres">
      <dgm:prSet presAssocID="{B7F52238-9E22-4D3F-BB8D-EB1B04BF26B8}" presName="parSh" presStyleLbl="node1" presStyleIdx="0" presStyleCnt="4"/>
      <dgm:spPr bwMode="auto"/>
    </dgm:pt>
    <dgm:pt modelId="{D3A2C91F-4E36-49BA-98C6-B3D04FBE0639}" type="pres">
      <dgm:prSet presAssocID="{B7F52238-9E22-4D3F-BB8D-EB1B04BF26B8}" presName="desTx" presStyleLbl="fgAcc1" presStyleIdx="0" presStyleCnt="4">
        <dgm:presLayoutVars>
          <dgm:bulletEnabled val="1"/>
        </dgm:presLayoutVars>
      </dgm:prSet>
      <dgm:spPr bwMode="auto"/>
    </dgm:pt>
    <dgm:pt modelId="{3676EE8F-CC20-4620-9DFA-DD64A58C7139}" type="pres">
      <dgm:prSet presAssocID="{FBC07168-88E8-4257-A93A-A45B3A635BB9}" presName="sibTrans" presStyleLbl="sibTrans2D1" presStyleIdx="0" presStyleCnt="3"/>
      <dgm:spPr bwMode="auto"/>
    </dgm:pt>
    <dgm:pt modelId="{818D8140-C3B3-4B0C-9D4A-FBCA0F81AC9D}" type="pres">
      <dgm:prSet presAssocID="{FBC07168-88E8-4257-A93A-A45B3A635BB9}" presName="connTx" presStyleLbl="sibTrans2D1" presStyleIdx="0" presStyleCnt="3"/>
      <dgm:spPr bwMode="auto"/>
    </dgm:pt>
    <dgm:pt modelId="{0214F57C-8B7C-471A-897C-66C2100B321A}" type="pres">
      <dgm:prSet presAssocID="{511E3A01-F640-4E89-94EB-85A66539634C}" presName="composite" presStyleCnt="0"/>
      <dgm:spPr bwMode="auto"/>
    </dgm:pt>
    <dgm:pt modelId="{30AB3CF2-5881-4061-B828-9132B3E3BA87}" type="pres">
      <dgm:prSet presAssocID="{511E3A01-F640-4E89-94EB-85A66539634C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391CD797-3D5D-4FAB-8D4C-49520A1B5F69}" type="pres">
      <dgm:prSet presAssocID="{511E3A01-F640-4E89-94EB-85A66539634C}" presName="parSh" presStyleLbl="node1" presStyleIdx="1" presStyleCnt="4"/>
      <dgm:spPr bwMode="auto"/>
    </dgm:pt>
    <dgm:pt modelId="{42F39629-5C3E-49AF-86F7-EDDAE0C1B0D8}" type="pres">
      <dgm:prSet presAssocID="{511E3A01-F640-4E89-94EB-85A66539634C}" presName="desTx" presStyleLbl="fgAcc1" presStyleIdx="1" presStyleCnt="4">
        <dgm:presLayoutVars>
          <dgm:bulletEnabled val="1"/>
        </dgm:presLayoutVars>
      </dgm:prSet>
      <dgm:spPr bwMode="auto"/>
    </dgm:pt>
    <dgm:pt modelId="{1EBC5147-7CCB-476F-BCEF-54B971732B06}" type="pres">
      <dgm:prSet presAssocID="{E4C415AE-18C7-4603-9259-B8FDB822189C}" presName="sibTrans" presStyleLbl="sibTrans2D1" presStyleIdx="1" presStyleCnt="3"/>
      <dgm:spPr bwMode="auto"/>
    </dgm:pt>
    <dgm:pt modelId="{868877E8-39D8-400E-B138-A1F87A847719}" type="pres">
      <dgm:prSet presAssocID="{E4C415AE-18C7-4603-9259-B8FDB822189C}" presName="connTx" presStyleLbl="sibTrans2D1" presStyleIdx="1" presStyleCnt="3"/>
      <dgm:spPr bwMode="auto"/>
    </dgm:pt>
    <dgm:pt modelId="{97AA7298-22C5-4A0A-98B6-A2914F514CC6}" type="pres">
      <dgm:prSet presAssocID="{3CC0C0B2-F392-48D7-B223-C77CA1EC7FCD}" presName="composite" presStyleCnt="0"/>
      <dgm:spPr bwMode="auto"/>
    </dgm:pt>
    <dgm:pt modelId="{DC236ED5-2D7D-4B1E-8408-E9C1903456AE}" type="pres">
      <dgm:prSet presAssocID="{3CC0C0B2-F392-48D7-B223-C77CA1EC7FCD}" presName="parTx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26DBACE7-F101-4D64-ACD0-A04A24D30C81}" type="pres">
      <dgm:prSet presAssocID="{3CC0C0B2-F392-48D7-B223-C77CA1EC7FCD}" presName="parSh" presStyleLbl="node1" presStyleIdx="2" presStyleCnt="4"/>
      <dgm:spPr bwMode="auto"/>
    </dgm:pt>
    <dgm:pt modelId="{4379743E-B31A-432C-A641-9AD24E530043}" type="pres">
      <dgm:prSet presAssocID="{3CC0C0B2-F392-48D7-B223-C77CA1EC7FCD}" presName="desTx" presStyleLbl="fgAcc1" presStyleIdx="2" presStyleCnt="4">
        <dgm:presLayoutVars>
          <dgm:bulletEnabled val="1"/>
        </dgm:presLayoutVars>
      </dgm:prSet>
      <dgm:spPr bwMode="auto"/>
    </dgm:pt>
    <dgm:pt modelId="{65962850-D65D-4693-AA0E-9563944CDCCA}" type="pres">
      <dgm:prSet presAssocID="{28314F3B-1AA7-4891-86D9-4401E9B0435D}" presName="sibTrans" presStyleLbl="sibTrans2D1" presStyleIdx="2" presStyleCnt="3"/>
      <dgm:spPr bwMode="auto"/>
    </dgm:pt>
    <dgm:pt modelId="{219D15CA-7DB5-463A-BC50-116C05B6B187}" type="pres">
      <dgm:prSet presAssocID="{28314F3B-1AA7-4891-86D9-4401E9B0435D}" presName="connTx" presStyleLbl="sibTrans2D1" presStyleIdx="2" presStyleCnt="3"/>
      <dgm:spPr bwMode="auto"/>
    </dgm:pt>
    <dgm:pt modelId="{B7660676-9982-4000-880C-4A6EE306B97D}" type="pres">
      <dgm:prSet presAssocID="{D86073C7-D622-4D64-B805-4803D4210B77}" presName="composite" presStyleCnt="0"/>
      <dgm:spPr bwMode="auto"/>
    </dgm:pt>
    <dgm:pt modelId="{0EB7B1D8-31A7-4C32-A576-550F646F43D4}" type="pres">
      <dgm:prSet presAssocID="{D86073C7-D622-4D64-B805-4803D4210B77}" presName="parTx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D8270213-28C5-4C95-B2D9-B97AEC1B9BAD}" type="pres">
      <dgm:prSet presAssocID="{D86073C7-D622-4D64-B805-4803D4210B77}" presName="parSh" presStyleLbl="node1" presStyleIdx="3" presStyleCnt="4"/>
      <dgm:spPr bwMode="auto"/>
    </dgm:pt>
    <dgm:pt modelId="{5E836BB5-E033-432C-A9BD-275C8A9A8E88}" type="pres">
      <dgm:prSet presAssocID="{D86073C7-D622-4D64-B805-4803D4210B77}" presName="desTx" presStyleLbl="fgAcc1" presStyleIdx="3" presStyleCnt="4">
        <dgm:presLayoutVars>
          <dgm:bulletEnabled val="1"/>
        </dgm:presLayoutVars>
      </dgm:prSet>
      <dgm:spPr bwMode="auto"/>
    </dgm:pt>
  </dgm:ptLst>
  <dgm:cxnLst>
    <dgm:cxn modelId="{61BD0700-BF28-4F1F-9EF5-34828BDCF0DD}" type="presOf" srcId="{A56294FA-7E33-4F7C-8888-D78183429907}" destId="{4379743E-B31A-432C-A641-9AD24E530043}" srcOrd="0" destOrd="1" presId="urn:microsoft.com/office/officeart/2005/8/layout/process3"/>
    <dgm:cxn modelId="{A53C9501-9513-4011-AD44-6994D2148422}" srcId="{D86073C7-D622-4D64-B805-4803D4210B77}" destId="{20E5E0D6-0C22-4E37-B0D1-35777038FBD5}" srcOrd="0" destOrd="0" parTransId="{65A9802D-78BB-4CE9-9428-AD7EE92DDA51}" sibTransId="{153CA83A-1797-44AA-888B-D4FC661C2D9A}"/>
    <dgm:cxn modelId="{960FD507-C61E-4A82-A1A7-E939796E9EC8}" srcId="{B7F52238-9E22-4D3F-BB8D-EB1B04BF26B8}" destId="{708F2900-62D4-49B4-86AA-594C642747FD}" srcOrd="1" destOrd="0" parTransId="{4CE32A81-4C5A-43EA-8828-0E387AF92957}" sibTransId="{1BB160D7-54B2-4E2B-83C5-9E9495731687}"/>
    <dgm:cxn modelId="{FD7CD108-49AC-4DC6-83BE-32B2A0718817}" type="presOf" srcId="{D86073C7-D622-4D64-B805-4803D4210B77}" destId="{0EB7B1D8-31A7-4C32-A576-550F646F43D4}" srcOrd="0" destOrd="0" presId="urn:microsoft.com/office/officeart/2005/8/layout/process3"/>
    <dgm:cxn modelId="{D78E7609-4935-40CF-99D7-318AE7B16CFC}" srcId="{511E3A01-F640-4E89-94EB-85A66539634C}" destId="{7FE268F5-9824-4F0E-9B49-A3CE7EDF2993}" srcOrd="0" destOrd="0" parTransId="{D6785EBB-F854-4218-AA9E-193182BBA261}" sibTransId="{22325ACA-7F22-49BF-A91C-F51214C759C4}"/>
    <dgm:cxn modelId="{066E3E0D-C0BB-4A7D-86B3-6F32390691F2}" type="presOf" srcId="{3CC0C0B2-F392-48D7-B223-C77CA1EC7FCD}" destId="{DC236ED5-2D7D-4B1E-8408-E9C1903456AE}" srcOrd="0" destOrd="0" presId="urn:microsoft.com/office/officeart/2005/8/layout/process3"/>
    <dgm:cxn modelId="{9B974111-3FDB-4124-80CC-2616F32EA398}" type="presOf" srcId="{7736CFDA-55B3-4789-9FB2-C7859EBF3EE4}" destId="{5E836BB5-E033-432C-A9BD-275C8A9A8E88}" srcOrd="0" destOrd="1" presId="urn:microsoft.com/office/officeart/2005/8/layout/process3"/>
    <dgm:cxn modelId="{92F1A317-9D08-4E70-A161-CD48F7DBB893}" srcId="{511E3A01-F640-4E89-94EB-85A66539634C}" destId="{33BA669B-4ABE-47F6-8F7A-1134864D079A}" srcOrd="1" destOrd="0" parTransId="{5B6DFD7A-DA49-4A74-B1EA-4E4195746D49}" sibTransId="{5020B9E9-D64B-4357-A8A7-634CE099B49C}"/>
    <dgm:cxn modelId="{7D61BD1E-CEC4-4A27-B5FF-BE13FEC3A061}" type="presOf" srcId="{28314F3B-1AA7-4891-86D9-4401E9B0435D}" destId="{65962850-D65D-4693-AA0E-9563944CDCCA}" srcOrd="0" destOrd="0" presId="urn:microsoft.com/office/officeart/2005/8/layout/process3"/>
    <dgm:cxn modelId="{2B10F233-7D3F-4C4F-8F3D-6688D8CF9206}" type="presOf" srcId="{708F2900-62D4-49B4-86AA-594C642747FD}" destId="{D3A2C91F-4E36-49BA-98C6-B3D04FBE0639}" srcOrd="0" destOrd="1" presId="urn:microsoft.com/office/officeart/2005/8/layout/process3"/>
    <dgm:cxn modelId="{2B333838-39A2-453C-A02E-108855A693EC}" srcId="{3B4317E1-A463-4904-A1D8-2A24E191B022}" destId="{D86073C7-D622-4D64-B805-4803D4210B77}" srcOrd="3" destOrd="0" parTransId="{B9FD179C-A4ED-4C9B-80A6-EF1CF0E59E42}" sibTransId="{12A181B1-F74E-4DE7-A4FA-00BB18F2FDF3}"/>
    <dgm:cxn modelId="{BDC6053C-EC63-4354-AE7A-D614BB8F7ACD}" type="presOf" srcId="{7FE268F5-9824-4F0E-9B49-A3CE7EDF2993}" destId="{42F39629-5C3E-49AF-86F7-EDDAE0C1B0D8}" srcOrd="0" destOrd="0" presId="urn:microsoft.com/office/officeart/2005/8/layout/process3"/>
    <dgm:cxn modelId="{54864F5C-30D8-4C79-AC3E-0D209A15801A}" type="presOf" srcId="{511E3A01-F640-4E89-94EB-85A66539634C}" destId="{30AB3CF2-5881-4061-B828-9132B3E3BA87}" srcOrd="0" destOrd="0" presId="urn:microsoft.com/office/officeart/2005/8/layout/process3"/>
    <dgm:cxn modelId="{24152C5E-3FB9-4A27-BCDB-A5D65A408731}" type="presOf" srcId="{B7F52238-9E22-4D3F-BB8D-EB1B04BF26B8}" destId="{6F86964E-2453-46E3-B075-3DFEF6030CBF}" srcOrd="0" destOrd="0" presId="urn:microsoft.com/office/officeart/2005/8/layout/process3"/>
    <dgm:cxn modelId="{F760C460-44DF-4CAA-9F0E-04A5E098233A}" type="presOf" srcId="{3CC0C0B2-F392-48D7-B223-C77CA1EC7FCD}" destId="{26DBACE7-F101-4D64-ACD0-A04A24D30C81}" srcOrd="1" destOrd="0" presId="urn:microsoft.com/office/officeart/2005/8/layout/process3"/>
    <dgm:cxn modelId="{C9189C46-103F-4E35-BB7C-5DA49012AB90}" type="presOf" srcId="{33BA669B-4ABE-47F6-8F7A-1134864D079A}" destId="{42F39629-5C3E-49AF-86F7-EDDAE0C1B0D8}" srcOrd="0" destOrd="1" presId="urn:microsoft.com/office/officeart/2005/8/layout/process3"/>
    <dgm:cxn modelId="{636A3D47-284A-468A-9F88-88DC3A7E8300}" type="presOf" srcId="{75F3F4CA-C24A-44DC-93E2-AECAFFD8991A}" destId="{4379743E-B31A-432C-A641-9AD24E530043}" srcOrd="0" destOrd="0" presId="urn:microsoft.com/office/officeart/2005/8/layout/process3"/>
    <dgm:cxn modelId="{C4D85867-F054-4D06-A792-16938A5020C4}" srcId="{3CC0C0B2-F392-48D7-B223-C77CA1EC7FCD}" destId="{A56294FA-7E33-4F7C-8888-D78183429907}" srcOrd="1" destOrd="0" parTransId="{F801625E-22E0-429F-9E62-A05B0DE95399}" sibTransId="{A7604BD0-5B6B-4AF4-BB35-4A82FB7AC25F}"/>
    <dgm:cxn modelId="{6A4EE969-F9BC-470D-B237-E584FE32A409}" srcId="{B7F52238-9E22-4D3F-BB8D-EB1B04BF26B8}" destId="{E0EC789D-1E1D-4484-B3B5-C69077041777}" srcOrd="0" destOrd="0" parTransId="{DEB3AABD-508F-42F5-B50A-7948318704DC}" sibTransId="{07F06A40-54D9-4699-8F25-AEEFE749264A}"/>
    <dgm:cxn modelId="{136E056F-36CC-476E-AFF0-1A50A8AC2B97}" type="presOf" srcId="{D86073C7-D622-4D64-B805-4803D4210B77}" destId="{D8270213-28C5-4C95-B2D9-B97AEC1B9BAD}" srcOrd="1" destOrd="0" presId="urn:microsoft.com/office/officeart/2005/8/layout/process3"/>
    <dgm:cxn modelId="{4A2C5F74-25C8-49A8-B1C1-16D247921723}" type="presOf" srcId="{FBC07168-88E8-4257-A93A-A45B3A635BB9}" destId="{3676EE8F-CC20-4620-9DFA-DD64A58C7139}" srcOrd="0" destOrd="0" presId="urn:microsoft.com/office/officeart/2005/8/layout/process3"/>
    <dgm:cxn modelId="{36128877-0A39-45CE-9804-97F3A7567AEE}" type="presOf" srcId="{28314F3B-1AA7-4891-86D9-4401E9B0435D}" destId="{219D15CA-7DB5-463A-BC50-116C05B6B187}" srcOrd="1" destOrd="0" presId="urn:microsoft.com/office/officeart/2005/8/layout/process3"/>
    <dgm:cxn modelId="{63336E59-949C-45B3-8036-138B8A6FDABE}" type="presOf" srcId="{E4C415AE-18C7-4603-9259-B8FDB822189C}" destId="{1EBC5147-7CCB-476F-BCEF-54B971732B06}" srcOrd="0" destOrd="0" presId="urn:microsoft.com/office/officeart/2005/8/layout/process3"/>
    <dgm:cxn modelId="{FEACDB59-4B95-46A6-B75C-6C30A44AAB72}" srcId="{3B4317E1-A463-4904-A1D8-2A24E191B022}" destId="{B7F52238-9E22-4D3F-BB8D-EB1B04BF26B8}" srcOrd="0" destOrd="0" parTransId="{2412C058-BA73-4138-8BBA-9D86FC554DF0}" sibTransId="{FBC07168-88E8-4257-A93A-A45B3A635BB9}"/>
    <dgm:cxn modelId="{A1D4E57F-0675-4A5C-945E-9CA750DBAB91}" type="presOf" srcId="{E0EC789D-1E1D-4484-B3B5-C69077041777}" destId="{D3A2C91F-4E36-49BA-98C6-B3D04FBE0639}" srcOrd="0" destOrd="0" presId="urn:microsoft.com/office/officeart/2005/8/layout/process3"/>
    <dgm:cxn modelId="{15E2A280-E6A4-4FDB-ADB3-C5EC1F62E5D8}" type="presOf" srcId="{B7F52238-9E22-4D3F-BB8D-EB1B04BF26B8}" destId="{21237BD6-B005-4D1E-A101-510BFF33B11F}" srcOrd="1" destOrd="0" presId="urn:microsoft.com/office/officeart/2005/8/layout/process3"/>
    <dgm:cxn modelId="{AE8E5C86-4E49-4474-8101-29DBAFA0D560}" type="presOf" srcId="{FBC07168-88E8-4257-A93A-A45B3A635BB9}" destId="{818D8140-C3B3-4B0C-9D4A-FBCA0F81AC9D}" srcOrd="1" destOrd="0" presId="urn:microsoft.com/office/officeart/2005/8/layout/process3"/>
    <dgm:cxn modelId="{6908819E-B3B0-488A-AF94-6EA62DD530CB}" type="presOf" srcId="{511E3A01-F640-4E89-94EB-85A66539634C}" destId="{391CD797-3D5D-4FAB-8D4C-49520A1B5F69}" srcOrd="1" destOrd="0" presId="urn:microsoft.com/office/officeart/2005/8/layout/process3"/>
    <dgm:cxn modelId="{3D02949F-9642-48F2-BBBD-111A0A1AC0A8}" srcId="{D86073C7-D622-4D64-B805-4803D4210B77}" destId="{7736CFDA-55B3-4789-9FB2-C7859EBF3EE4}" srcOrd="1" destOrd="0" parTransId="{83ADDF54-9879-4CAE-BA75-F722D00ACC64}" sibTransId="{2BFA3396-01B6-4CE2-A2E9-6DDB9FA41282}"/>
    <dgm:cxn modelId="{D0553FA1-6AC5-4A5E-84AC-29CD17D36C5F}" type="presOf" srcId="{3B4317E1-A463-4904-A1D8-2A24E191B022}" destId="{220F2273-9843-43B4-B2A8-40F2B980A601}" srcOrd="0" destOrd="0" presId="urn:microsoft.com/office/officeart/2005/8/layout/process3"/>
    <dgm:cxn modelId="{5E5C97AB-EFBB-49FE-868C-920E922269BB}" srcId="{3CC0C0B2-F392-48D7-B223-C77CA1EC7FCD}" destId="{75F3F4CA-C24A-44DC-93E2-AECAFFD8991A}" srcOrd="0" destOrd="0" parTransId="{65A7999F-08C8-4BAF-8CCE-38565EB5E575}" sibTransId="{E8C50D4F-B67C-4762-A458-17E0FC60750B}"/>
    <dgm:cxn modelId="{ABAF1EAE-01DE-442A-B4D1-288BA0921FE3}" srcId="{3B4317E1-A463-4904-A1D8-2A24E191B022}" destId="{3CC0C0B2-F392-48D7-B223-C77CA1EC7FCD}" srcOrd="2" destOrd="0" parTransId="{C8BA3A54-7176-4CF0-8DE5-50AAADA2A4B9}" sibTransId="{28314F3B-1AA7-4891-86D9-4401E9B0435D}"/>
    <dgm:cxn modelId="{C70E5AB6-F4E7-47CB-84B2-DFC18DBB1888}" srcId="{3B4317E1-A463-4904-A1D8-2A24E191B022}" destId="{511E3A01-F640-4E89-94EB-85A66539634C}" srcOrd="1" destOrd="0" parTransId="{CD764275-83DD-416C-89E2-A392251D8C40}" sibTransId="{E4C415AE-18C7-4603-9259-B8FDB822189C}"/>
    <dgm:cxn modelId="{5F7EEDC5-783B-472D-B04A-64A84381C2F8}" type="presOf" srcId="{E4C415AE-18C7-4603-9259-B8FDB822189C}" destId="{868877E8-39D8-400E-B138-A1F87A847719}" srcOrd="1" destOrd="0" presId="urn:microsoft.com/office/officeart/2005/8/layout/process3"/>
    <dgm:cxn modelId="{BA372BF3-52FF-4623-A7D2-309598E8C5BF}" type="presOf" srcId="{20E5E0D6-0C22-4E37-B0D1-35777038FBD5}" destId="{5E836BB5-E033-432C-A9BD-275C8A9A8E88}" srcOrd="0" destOrd="0" presId="urn:microsoft.com/office/officeart/2005/8/layout/process3"/>
    <dgm:cxn modelId="{E3B4CA63-005C-4DD5-BA7D-C06CA89CBE09}" type="presParOf" srcId="{220F2273-9843-43B4-B2A8-40F2B980A601}" destId="{126B666B-EE22-4EFB-B389-BB1027693FE3}" srcOrd="0" destOrd="0" presId="urn:microsoft.com/office/officeart/2005/8/layout/process3"/>
    <dgm:cxn modelId="{8F104A8A-7867-496C-AC94-CD6D98350BA1}" type="presParOf" srcId="{126B666B-EE22-4EFB-B389-BB1027693FE3}" destId="{6F86964E-2453-46E3-B075-3DFEF6030CBF}" srcOrd="0" destOrd="0" presId="urn:microsoft.com/office/officeart/2005/8/layout/process3"/>
    <dgm:cxn modelId="{05AED5D9-38D8-4282-B953-121466014CDE}" type="presParOf" srcId="{126B666B-EE22-4EFB-B389-BB1027693FE3}" destId="{21237BD6-B005-4D1E-A101-510BFF33B11F}" srcOrd="1" destOrd="0" presId="urn:microsoft.com/office/officeart/2005/8/layout/process3"/>
    <dgm:cxn modelId="{C44A1875-E26A-4FA3-8603-F2BF407127E9}" type="presParOf" srcId="{126B666B-EE22-4EFB-B389-BB1027693FE3}" destId="{D3A2C91F-4E36-49BA-98C6-B3D04FBE0639}" srcOrd="2" destOrd="0" presId="urn:microsoft.com/office/officeart/2005/8/layout/process3"/>
    <dgm:cxn modelId="{48193BD8-0D78-44C3-89F4-6A78423DDF26}" type="presParOf" srcId="{220F2273-9843-43B4-B2A8-40F2B980A601}" destId="{3676EE8F-CC20-4620-9DFA-DD64A58C7139}" srcOrd="1" destOrd="0" presId="urn:microsoft.com/office/officeart/2005/8/layout/process3"/>
    <dgm:cxn modelId="{D976BF09-48EE-4361-8BA4-D376CA5FD214}" type="presParOf" srcId="{3676EE8F-CC20-4620-9DFA-DD64A58C7139}" destId="{818D8140-C3B3-4B0C-9D4A-FBCA0F81AC9D}" srcOrd="0" destOrd="0" presId="urn:microsoft.com/office/officeart/2005/8/layout/process3"/>
    <dgm:cxn modelId="{2EA2366E-6CDE-48CA-AEAF-39B0393E36DD}" type="presParOf" srcId="{220F2273-9843-43B4-B2A8-40F2B980A601}" destId="{0214F57C-8B7C-471A-897C-66C2100B321A}" srcOrd="2" destOrd="0" presId="urn:microsoft.com/office/officeart/2005/8/layout/process3"/>
    <dgm:cxn modelId="{2E10433B-F0D2-4135-BBA8-1022876E7696}" type="presParOf" srcId="{0214F57C-8B7C-471A-897C-66C2100B321A}" destId="{30AB3CF2-5881-4061-B828-9132B3E3BA87}" srcOrd="0" destOrd="0" presId="urn:microsoft.com/office/officeart/2005/8/layout/process3"/>
    <dgm:cxn modelId="{9A0C0EBD-3937-4C62-B1B9-0E91A64DBA1C}" type="presParOf" srcId="{0214F57C-8B7C-471A-897C-66C2100B321A}" destId="{391CD797-3D5D-4FAB-8D4C-49520A1B5F69}" srcOrd="1" destOrd="0" presId="urn:microsoft.com/office/officeart/2005/8/layout/process3"/>
    <dgm:cxn modelId="{94F546D4-5A94-46B0-A8A1-99FC00EB0BEF}" type="presParOf" srcId="{0214F57C-8B7C-471A-897C-66C2100B321A}" destId="{42F39629-5C3E-49AF-86F7-EDDAE0C1B0D8}" srcOrd="2" destOrd="0" presId="urn:microsoft.com/office/officeart/2005/8/layout/process3"/>
    <dgm:cxn modelId="{3DB9B5C8-DD12-4E90-8BC8-F4EC44349B13}" type="presParOf" srcId="{220F2273-9843-43B4-B2A8-40F2B980A601}" destId="{1EBC5147-7CCB-476F-BCEF-54B971732B06}" srcOrd="3" destOrd="0" presId="urn:microsoft.com/office/officeart/2005/8/layout/process3"/>
    <dgm:cxn modelId="{135D446F-7B36-4E3A-BD1B-370D32709D7C}" type="presParOf" srcId="{1EBC5147-7CCB-476F-BCEF-54B971732B06}" destId="{868877E8-39D8-400E-B138-A1F87A847719}" srcOrd="0" destOrd="0" presId="urn:microsoft.com/office/officeart/2005/8/layout/process3"/>
    <dgm:cxn modelId="{B0F19D36-7459-4C5D-82AB-5052F2B7DE54}" type="presParOf" srcId="{220F2273-9843-43B4-B2A8-40F2B980A601}" destId="{97AA7298-22C5-4A0A-98B6-A2914F514CC6}" srcOrd="4" destOrd="0" presId="urn:microsoft.com/office/officeart/2005/8/layout/process3"/>
    <dgm:cxn modelId="{28D2AFE8-6B5B-40A2-9B1A-233005E2CE6C}" type="presParOf" srcId="{97AA7298-22C5-4A0A-98B6-A2914F514CC6}" destId="{DC236ED5-2D7D-4B1E-8408-E9C1903456AE}" srcOrd="0" destOrd="0" presId="urn:microsoft.com/office/officeart/2005/8/layout/process3"/>
    <dgm:cxn modelId="{4EA2EB8E-95F5-4C7D-88E1-85D1496117D2}" type="presParOf" srcId="{97AA7298-22C5-4A0A-98B6-A2914F514CC6}" destId="{26DBACE7-F101-4D64-ACD0-A04A24D30C81}" srcOrd="1" destOrd="0" presId="urn:microsoft.com/office/officeart/2005/8/layout/process3"/>
    <dgm:cxn modelId="{0DF61915-3F15-4B49-ADCA-7C9C582AA13E}" type="presParOf" srcId="{97AA7298-22C5-4A0A-98B6-A2914F514CC6}" destId="{4379743E-B31A-432C-A641-9AD24E530043}" srcOrd="2" destOrd="0" presId="urn:microsoft.com/office/officeart/2005/8/layout/process3"/>
    <dgm:cxn modelId="{A11C73BB-A3BF-4406-9785-7837E16820ED}" type="presParOf" srcId="{220F2273-9843-43B4-B2A8-40F2B980A601}" destId="{65962850-D65D-4693-AA0E-9563944CDCCA}" srcOrd="5" destOrd="0" presId="urn:microsoft.com/office/officeart/2005/8/layout/process3"/>
    <dgm:cxn modelId="{2B063702-B266-433D-A1CE-C36D629A7D25}" type="presParOf" srcId="{65962850-D65D-4693-AA0E-9563944CDCCA}" destId="{219D15CA-7DB5-463A-BC50-116C05B6B187}" srcOrd="0" destOrd="0" presId="urn:microsoft.com/office/officeart/2005/8/layout/process3"/>
    <dgm:cxn modelId="{9946CEC1-718C-4A7F-A93D-397BE8A197A6}" type="presParOf" srcId="{220F2273-9843-43B4-B2A8-40F2B980A601}" destId="{B7660676-9982-4000-880C-4A6EE306B97D}" srcOrd="6" destOrd="0" presId="urn:microsoft.com/office/officeart/2005/8/layout/process3"/>
    <dgm:cxn modelId="{F53FC6E4-BC98-42C0-A458-AEBE05A0ECB9}" type="presParOf" srcId="{B7660676-9982-4000-880C-4A6EE306B97D}" destId="{0EB7B1D8-31A7-4C32-A576-550F646F43D4}" srcOrd="0" destOrd="0" presId="urn:microsoft.com/office/officeart/2005/8/layout/process3"/>
    <dgm:cxn modelId="{9FD789A3-8F4B-4E0B-8A15-4B43F9523E05}" type="presParOf" srcId="{B7660676-9982-4000-880C-4A6EE306B97D}" destId="{D8270213-28C5-4C95-B2D9-B97AEC1B9BAD}" srcOrd="1" destOrd="0" presId="urn:microsoft.com/office/officeart/2005/8/layout/process3"/>
    <dgm:cxn modelId="{1982C85B-B072-4BA7-9982-C9F227D38310}" type="presParOf" srcId="{B7660676-9982-4000-880C-4A6EE306B97D}" destId="{5E836BB5-E033-432C-A9BD-275C8A9A8E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2A583D-129F-48C9-BD92-A1A1632CC9AA}" type="doc">
      <dgm:prSet loTypeId="urn:microsoft.com/office/officeart/2005/8/layout/vList3" loCatId="list" qsTypeId="urn:microsoft.com/office/officeart/2005/8/quickstyle/simple1#5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8C6CA95-B7EA-466B-B06B-2CAA5F4B6723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chemeClr val="tx1"/>
              </a:solidFill>
            </a:rPr>
            <a:t>Доступность</a:t>
          </a:r>
          <a:endParaRPr/>
        </a:p>
      </dgm:t>
    </dgm:pt>
    <dgm:pt modelId="{A4217E01-7666-43D4-AC86-639F9DDB4417}" type="par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35154A5-12A1-4E94-9CA9-AC7AF9D77EDA}" type="sib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60AB084-4F1D-4F36-BEB6-A2F3678C077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chemeClr val="tx1"/>
              </a:solidFill>
            </a:rPr>
            <a:t>Структурированность</a:t>
          </a:r>
          <a:endParaRPr/>
        </a:p>
      </dgm:t>
    </dgm:pt>
    <dgm:pt modelId="{594EDB5B-3FB0-4337-ABAA-B23B02FC1F41}" type="par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4F0672E-FB3F-49CB-B9C8-718A039DFF73}" type="sib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3580D46-33D3-47C6-8AC3-9BE2462FBD53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chemeClr val="tx1"/>
              </a:solidFill>
            </a:rPr>
            <a:t>Логика подачи материала</a:t>
          </a:r>
          <a:endParaRPr/>
        </a:p>
      </dgm:t>
    </dgm:pt>
    <dgm:pt modelId="{05884096-6363-4B94-857C-2EB04CC88167}" type="par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A3030DF-AB04-4AB9-B776-F47783AC1801}" type="sib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6953C7A-850D-4EF4-8BCF-C2DBAF5A982E}">
      <dgm:prSet phldrT="" custT="1"/>
      <dgm:spPr bwMode="auto"/>
      <dgm:t>
        <a:bodyPr vert="horz" anchor="ctr"/>
        <a:lstStyle/>
        <a:p>
          <a:pPr marL="0" indent="0" algn="ctr" defTabSz="1955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600">
              <a:solidFill>
                <a:schemeClr val="tx1"/>
              </a:solidFill>
            </a:rPr>
            <a:t>Интересные задания</a:t>
          </a:r>
          <a:endParaRPr sz="3600"/>
        </a:p>
      </dgm:t>
    </dgm:pt>
    <dgm:pt modelId="{CBFDBE6D-170F-4315-920E-7464804AD556}" type="par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16523FB-3319-4EB4-8854-F103892E20F1}" type="sib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536102-F007-4DDD-BDAD-DA9E44221B63}">
      <dgm:prSet phldrT="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chemeClr val="tx1"/>
              </a:solidFill>
            </a:rPr>
            <a:t>Экономия времени</a:t>
          </a:r>
          <a:endParaRPr/>
        </a:p>
      </dgm:t>
    </dgm:pt>
    <dgm:pt modelId="{3797BDF7-C0D4-40DC-AA86-06B92CA3A728}" type="par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79DFA3-2A69-443B-8C9C-3376288ECDD0}" type="sib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1D5AF27-7732-451E-9936-BCBC327845AE}" type="pres">
      <dgm:prSet presAssocID="{B92A583D-129F-48C9-BD92-A1A1632CC9AA}" presName="linearFlow" presStyleCnt="0">
        <dgm:presLayoutVars>
          <dgm:dir/>
          <dgm:resizeHandles val="exact"/>
        </dgm:presLayoutVars>
      </dgm:prSet>
      <dgm:spPr bwMode="auto"/>
    </dgm:pt>
    <dgm:pt modelId="{8D924ADB-4525-48CB-B1EE-430FF4D59679}" type="pres">
      <dgm:prSet presAssocID="{98C6CA95-B7EA-466B-B06B-2CAA5F4B6723}" presName="composite" presStyleCnt="0"/>
      <dgm:spPr bwMode="auto"/>
    </dgm:pt>
    <dgm:pt modelId="{EB0C6E45-FF1F-4ABB-8498-533A80666BE5}" type="pres">
      <dgm:prSet presAssocID="{98C6CA95-B7EA-466B-B06B-2CAA5F4B6723}" presName="imgShp" presStyleLbl="fgImgPlace1" presStyleIdx="0" presStyleCnt="5"/>
      <dgm:spPr bwMode="auto"/>
    </dgm:pt>
    <dgm:pt modelId="{3E42EA88-CDBD-4C39-B0AF-1FEDB963065E}" type="pres">
      <dgm:prSet presAssocID="{98C6CA95-B7EA-466B-B06B-2CAA5F4B6723}" presName="txShp" presStyleLbl="node1" presStyleIdx="0" presStyleCnt="5">
        <dgm:presLayoutVars>
          <dgm:bulletEnabled val="1"/>
        </dgm:presLayoutVars>
      </dgm:prSet>
      <dgm:spPr bwMode="auto"/>
    </dgm:pt>
    <dgm:pt modelId="{8D5E7585-116A-40ED-B037-982F4DDDB68B}" type="pres">
      <dgm:prSet presAssocID="{435154A5-12A1-4E94-9CA9-AC7AF9D77EDA}" presName="spacing" presStyleCnt="0"/>
      <dgm:spPr bwMode="auto"/>
    </dgm:pt>
    <dgm:pt modelId="{F56E7998-641C-471E-AA25-108DB2F9413C}" type="pres">
      <dgm:prSet presAssocID="{F60AB084-4F1D-4F36-BEB6-A2F3678C077D}" presName="composite" presStyleCnt="0"/>
      <dgm:spPr bwMode="auto"/>
    </dgm:pt>
    <dgm:pt modelId="{E7837A0C-C3CF-4052-B9CD-366D4DA98A42}" type="pres">
      <dgm:prSet presAssocID="{F60AB084-4F1D-4F36-BEB6-A2F3678C077D}" presName="imgShp" presStyleLbl="fgImgPlace1" presStyleIdx="1" presStyleCnt="5"/>
      <dgm:spPr bwMode="auto"/>
    </dgm:pt>
    <dgm:pt modelId="{560993EF-81A2-49EB-AA42-7141AB95EF92}" type="pres">
      <dgm:prSet presAssocID="{F60AB084-4F1D-4F36-BEB6-A2F3678C077D}" presName="txShp" presStyleLbl="node1" presStyleIdx="1" presStyleCnt="5">
        <dgm:presLayoutVars>
          <dgm:bulletEnabled val="1"/>
        </dgm:presLayoutVars>
      </dgm:prSet>
      <dgm:spPr bwMode="auto"/>
    </dgm:pt>
    <dgm:pt modelId="{438F366D-6D55-4890-8EE9-096A56F81E31}" type="pres">
      <dgm:prSet presAssocID="{B4F0672E-FB3F-49CB-B9C8-718A039DFF73}" presName="spacing" presStyleCnt="0"/>
      <dgm:spPr bwMode="auto"/>
    </dgm:pt>
    <dgm:pt modelId="{4BFC56E1-76A8-42F4-9703-4A887B97ECE3}" type="pres">
      <dgm:prSet presAssocID="{D3580D46-33D3-47C6-8AC3-9BE2462FBD53}" presName="composite" presStyleCnt="0"/>
      <dgm:spPr bwMode="auto"/>
    </dgm:pt>
    <dgm:pt modelId="{D0866CD9-875A-4248-9D52-FC054870A6DE}" type="pres">
      <dgm:prSet presAssocID="{D3580D46-33D3-47C6-8AC3-9BE2462FBD53}" presName="imgShp" presStyleLbl="fgImgPlace1" presStyleIdx="2" presStyleCnt="5"/>
      <dgm:spPr bwMode="auto"/>
    </dgm:pt>
    <dgm:pt modelId="{48C6E6CD-2E4E-44B4-B8C7-D560A9824293}" type="pres">
      <dgm:prSet presAssocID="{D3580D46-33D3-47C6-8AC3-9BE2462FBD53}" presName="txShp" presStyleLbl="node1" presStyleIdx="2" presStyleCnt="5">
        <dgm:presLayoutVars>
          <dgm:bulletEnabled val="1"/>
        </dgm:presLayoutVars>
      </dgm:prSet>
      <dgm:spPr bwMode="auto"/>
    </dgm:pt>
    <dgm:pt modelId="{B6AB29FC-AE4F-4F73-BF55-3A23A92C0FDA}" type="pres">
      <dgm:prSet presAssocID="{9A3030DF-AB04-4AB9-B776-F47783AC1801}" presName="spacing" presStyleCnt="0"/>
      <dgm:spPr bwMode="auto"/>
    </dgm:pt>
    <dgm:pt modelId="{F7D6B653-064C-4E6C-8B36-4822B82A0C4E}" type="pres">
      <dgm:prSet presAssocID="{06953C7A-850D-4EF4-8BCF-C2DBAF5A982E}" presName="composite" presStyleCnt="0"/>
      <dgm:spPr bwMode="auto"/>
    </dgm:pt>
    <dgm:pt modelId="{505763A3-9E47-4C46-80DD-66C17C0BDA2C}" type="pres">
      <dgm:prSet presAssocID="{06953C7A-850D-4EF4-8BCF-C2DBAF5A982E}" presName="imgShp" presStyleLbl="fgImgPlace1" presStyleIdx="3" presStyleCnt="5"/>
      <dgm:spPr bwMode="auto"/>
    </dgm:pt>
    <dgm:pt modelId="{1B73D8A3-4EC4-43C2-92CA-86954A00E3E6}" type="pres">
      <dgm:prSet presAssocID="{06953C7A-850D-4EF4-8BCF-C2DBAF5A982E}" presName="txShp" presStyleLbl="node1" presStyleIdx="3" presStyleCnt="5">
        <dgm:presLayoutVars>
          <dgm:bulletEnabled val="1"/>
        </dgm:presLayoutVars>
      </dgm:prSet>
      <dgm:spPr bwMode="auto"/>
    </dgm:pt>
    <dgm:pt modelId="{92FDDDF6-BA84-4CC0-B486-74E3F985FD29}" type="pres">
      <dgm:prSet presAssocID="{B16523FB-3319-4EB4-8854-F103892E20F1}" presName="spacing" presStyleCnt="0"/>
      <dgm:spPr bwMode="auto"/>
    </dgm:pt>
    <dgm:pt modelId="{4D804FA3-D5A3-47C5-B677-A35346CADB18}" type="pres">
      <dgm:prSet presAssocID="{9E536102-F007-4DDD-BDAD-DA9E44221B63}" presName="composite" presStyleCnt="0"/>
      <dgm:spPr bwMode="auto"/>
    </dgm:pt>
    <dgm:pt modelId="{108E93CD-C62C-4182-81E1-9B29937E26C0}" type="pres">
      <dgm:prSet presAssocID="{9E536102-F007-4DDD-BDAD-DA9E44221B63}" presName="imgShp" presStyleLbl="fgImgPlace1" presStyleIdx="4" presStyleCnt="5"/>
      <dgm:spPr bwMode="auto"/>
    </dgm:pt>
    <dgm:pt modelId="{FBAA6D55-3219-4004-A941-F57D3BA1634B}" type="pres">
      <dgm:prSet presAssocID="{9E536102-F007-4DDD-BDAD-DA9E44221B63}" presName="txShp" presStyleLbl="node1" presStyleIdx="4" presStyleCnt="5">
        <dgm:presLayoutVars>
          <dgm:bulletEnabled val="1"/>
        </dgm:presLayoutVars>
      </dgm:prSet>
      <dgm:spPr bwMode="auto"/>
    </dgm:pt>
  </dgm:ptLst>
  <dgm:cxnLst>
    <dgm:cxn modelId="{63F8801A-C1B3-4261-BD00-82D4F1667EF2}" srcId="{B92A583D-129F-48C9-BD92-A1A1632CC9AA}" destId="{D3580D46-33D3-47C6-8AC3-9BE2462FBD53}" srcOrd="2" destOrd="0" parTransId="{05884096-6363-4B94-857C-2EB04CC88167}" sibTransId="{9A3030DF-AB04-4AB9-B776-F47783AC1801}"/>
    <dgm:cxn modelId="{8F9ED71A-B339-4748-80DE-051656A68C17}" type="presOf" srcId="{98C6CA95-B7EA-466B-B06B-2CAA5F4B6723}" destId="{3E42EA88-CDBD-4C39-B0AF-1FEDB963065E}" srcOrd="0" destOrd="0" presId="urn:microsoft.com/office/officeart/2005/8/layout/vList3"/>
    <dgm:cxn modelId="{EF42672E-5925-4ED8-A94D-BCC1FCF19249}" type="presOf" srcId="{D3580D46-33D3-47C6-8AC3-9BE2462FBD53}" destId="{48C6E6CD-2E4E-44B4-B8C7-D560A9824293}" srcOrd="0" destOrd="0" presId="urn:microsoft.com/office/officeart/2005/8/layout/vList3"/>
    <dgm:cxn modelId="{9517AC65-2FF8-48D3-A76B-939709F90892}" type="presOf" srcId="{B92A583D-129F-48C9-BD92-A1A1632CC9AA}" destId="{81D5AF27-7732-451E-9936-BCBC327845AE}" srcOrd="0" destOrd="0" presId="urn:microsoft.com/office/officeart/2005/8/layout/vList3"/>
    <dgm:cxn modelId="{3E14474B-90C8-4A93-810B-4D01DDB91213}" srcId="{B92A583D-129F-48C9-BD92-A1A1632CC9AA}" destId="{98C6CA95-B7EA-466B-B06B-2CAA5F4B6723}" srcOrd="0" destOrd="0" parTransId="{A4217E01-7666-43D4-AC86-639F9DDB4417}" sibTransId="{435154A5-12A1-4E94-9CA9-AC7AF9D77EDA}"/>
    <dgm:cxn modelId="{82895555-6109-47F6-885F-D9C168C815B8}" type="presOf" srcId="{9E536102-F007-4DDD-BDAD-DA9E44221B63}" destId="{FBAA6D55-3219-4004-A941-F57D3BA1634B}" srcOrd="0" destOrd="0" presId="urn:microsoft.com/office/officeart/2005/8/layout/vList3"/>
    <dgm:cxn modelId="{AB0D135A-F93B-47E9-BBCC-647C64CDBB73}" srcId="{B92A583D-129F-48C9-BD92-A1A1632CC9AA}" destId="{F60AB084-4F1D-4F36-BEB6-A2F3678C077D}" srcOrd="1" destOrd="0" parTransId="{594EDB5B-3FB0-4337-ABAA-B23B02FC1F41}" sibTransId="{B4F0672E-FB3F-49CB-B9C8-718A039DFF73}"/>
    <dgm:cxn modelId="{1DE9F992-E3ED-42AA-9E15-7D4C25CFAABA}" srcId="{B92A583D-129F-48C9-BD92-A1A1632CC9AA}" destId="{06953C7A-850D-4EF4-8BCF-C2DBAF5A982E}" srcOrd="3" destOrd="0" parTransId="{CBFDBE6D-170F-4315-920E-7464804AD556}" sibTransId="{B16523FB-3319-4EB4-8854-F103892E20F1}"/>
    <dgm:cxn modelId="{E4B9CCAD-C768-491D-97FB-4AA11F0E83B0}" type="presOf" srcId="{F60AB084-4F1D-4F36-BEB6-A2F3678C077D}" destId="{560993EF-81A2-49EB-AA42-7141AB95EF92}" srcOrd="0" destOrd="0" presId="urn:microsoft.com/office/officeart/2005/8/layout/vList3"/>
    <dgm:cxn modelId="{FE94A4C2-BB6C-4B34-A919-111974DB4093}" type="presOf" srcId="{06953C7A-850D-4EF4-8BCF-C2DBAF5A982E}" destId="{1B73D8A3-4EC4-43C2-92CA-86954A00E3E6}" srcOrd="0" destOrd="0" presId="urn:microsoft.com/office/officeart/2005/8/layout/vList3"/>
    <dgm:cxn modelId="{0112BDD9-4AF5-40A0-BCA7-31D5CB122927}" srcId="{B92A583D-129F-48C9-BD92-A1A1632CC9AA}" destId="{9E536102-F007-4DDD-BDAD-DA9E44221B63}" srcOrd="4" destOrd="0" parTransId="{3797BDF7-C0D4-40DC-AA86-06B92CA3A728}" sibTransId="{6879DFA3-2A69-443B-8C9C-3376288ECDD0}"/>
    <dgm:cxn modelId="{BCA33276-A10B-4380-A130-EA8B29018AA2}" type="presParOf" srcId="{81D5AF27-7732-451E-9936-BCBC327845AE}" destId="{8D924ADB-4525-48CB-B1EE-430FF4D59679}" srcOrd="0" destOrd="0" presId="urn:microsoft.com/office/officeart/2005/8/layout/vList3"/>
    <dgm:cxn modelId="{B7D1F45C-99AA-4918-9A16-E8CD2928F731}" type="presParOf" srcId="{8D924ADB-4525-48CB-B1EE-430FF4D59679}" destId="{EB0C6E45-FF1F-4ABB-8498-533A80666BE5}" srcOrd="0" destOrd="0" presId="urn:microsoft.com/office/officeart/2005/8/layout/vList3"/>
    <dgm:cxn modelId="{8CA78AFE-D218-43C8-B142-7777037FF15E}" type="presParOf" srcId="{8D924ADB-4525-48CB-B1EE-430FF4D59679}" destId="{3E42EA88-CDBD-4C39-B0AF-1FEDB963065E}" srcOrd="1" destOrd="0" presId="urn:microsoft.com/office/officeart/2005/8/layout/vList3"/>
    <dgm:cxn modelId="{0025EAAE-4007-455D-B35D-35C8BA04E9C9}" type="presParOf" srcId="{81D5AF27-7732-451E-9936-BCBC327845AE}" destId="{8D5E7585-116A-40ED-B037-982F4DDDB68B}" srcOrd="1" destOrd="0" presId="urn:microsoft.com/office/officeart/2005/8/layout/vList3"/>
    <dgm:cxn modelId="{05BDBF73-AFB4-490F-8CFA-F8E4C1D7657E}" type="presParOf" srcId="{81D5AF27-7732-451E-9936-BCBC327845AE}" destId="{F56E7998-641C-471E-AA25-108DB2F9413C}" srcOrd="2" destOrd="0" presId="urn:microsoft.com/office/officeart/2005/8/layout/vList3"/>
    <dgm:cxn modelId="{82D6E6DD-C7F9-4F41-AA30-6C0378D60FFB}" type="presParOf" srcId="{F56E7998-641C-471E-AA25-108DB2F9413C}" destId="{E7837A0C-C3CF-4052-B9CD-366D4DA98A42}" srcOrd="0" destOrd="0" presId="urn:microsoft.com/office/officeart/2005/8/layout/vList3"/>
    <dgm:cxn modelId="{74B68301-15FD-40AE-B35B-40E40417F1D2}" type="presParOf" srcId="{F56E7998-641C-471E-AA25-108DB2F9413C}" destId="{560993EF-81A2-49EB-AA42-7141AB95EF92}" srcOrd="1" destOrd="0" presId="urn:microsoft.com/office/officeart/2005/8/layout/vList3"/>
    <dgm:cxn modelId="{1098D7A2-04D5-4A4F-9D82-9CC8C4B28535}" type="presParOf" srcId="{81D5AF27-7732-451E-9936-BCBC327845AE}" destId="{438F366D-6D55-4890-8EE9-096A56F81E31}" srcOrd="3" destOrd="0" presId="urn:microsoft.com/office/officeart/2005/8/layout/vList3"/>
    <dgm:cxn modelId="{669041F9-06DF-4847-B943-99F7B63950BB}" type="presParOf" srcId="{81D5AF27-7732-451E-9936-BCBC327845AE}" destId="{4BFC56E1-76A8-42F4-9703-4A887B97ECE3}" srcOrd="4" destOrd="0" presId="urn:microsoft.com/office/officeart/2005/8/layout/vList3"/>
    <dgm:cxn modelId="{6E20CD83-FC5C-4AC5-AC09-0795417FFAA0}" type="presParOf" srcId="{4BFC56E1-76A8-42F4-9703-4A887B97ECE3}" destId="{D0866CD9-875A-4248-9D52-FC054870A6DE}" srcOrd="0" destOrd="0" presId="urn:microsoft.com/office/officeart/2005/8/layout/vList3"/>
    <dgm:cxn modelId="{844DABCE-6E1B-421B-A98E-D617047F57E5}" type="presParOf" srcId="{4BFC56E1-76A8-42F4-9703-4A887B97ECE3}" destId="{48C6E6CD-2E4E-44B4-B8C7-D560A9824293}" srcOrd="1" destOrd="0" presId="urn:microsoft.com/office/officeart/2005/8/layout/vList3"/>
    <dgm:cxn modelId="{7D7409F8-014C-44C2-A2E9-566AB81DE411}" type="presParOf" srcId="{81D5AF27-7732-451E-9936-BCBC327845AE}" destId="{B6AB29FC-AE4F-4F73-BF55-3A23A92C0FDA}" srcOrd="5" destOrd="0" presId="urn:microsoft.com/office/officeart/2005/8/layout/vList3"/>
    <dgm:cxn modelId="{17AF0E97-6ED4-4888-9F4A-D213911E0298}" type="presParOf" srcId="{81D5AF27-7732-451E-9936-BCBC327845AE}" destId="{F7D6B653-064C-4E6C-8B36-4822B82A0C4E}" srcOrd="6" destOrd="0" presId="urn:microsoft.com/office/officeart/2005/8/layout/vList3"/>
    <dgm:cxn modelId="{0FD8FC80-7860-4414-BDBD-360CEDB01CE8}" type="presParOf" srcId="{F7D6B653-064C-4E6C-8B36-4822B82A0C4E}" destId="{505763A3-9E47-4C46-80DD-66C17C0BDA2C}" srcOrd="0" destOrd="0" presId="urn:microsoft.com/office/officeart/2005/8/layout/vList3"/>
    <dgm:cxn modelId="{F974C7C9-5A78-49DD-8EBE-334598C16A8B}" type="presParOf" srcId="{F7D6B653-064C-4E6C-8B36-4822B82A0C4E}" destId="{1B73D8A3-4EC4-43C2-92CA-86954A00E3E6}" srcOrd="1" destOrd="0" presId="urn:microsoft.com/office/officeart/2005/8/layout/vList3"/>
    <dgm:cxn modelId="{3D36A85E-C8AC-4C05-923D-D6F04F31DAB6}" type="presParOf" srcId="{81D5AF27-7732-451E-9936-BCBC327845AE}" destId="{92FDDDF6-BA84-4CC0-B486-74E3F985FD29}" srcOrd="7" destOrd="0" presId="urn:microsoft.com/office/officeart/2005/8/layout/vList3"/>
    <dgm:cxn modelId="{D82E01C2-1059-48F1-B0AE-51EC349541BF}" type="presParOf" srcId="{81D5AF27-7732-451E-9936-BCBC327845AE}" destId="{4D804FA3-D5A3-47C5-B677-A35346CADB18}" srcOrd="8" destOrd="0" presId="urn:microsoft.com/office/officeart/2005/8/layout/vList3"/>
    <dgm:cxn modelId="{89B9C1E8-BC50-4929-887D-310E5AE76615}" type="presParOf" srcId="{4D804FA3-D5A3-47C5-B677-A35346CADB18}" destId="{108E93CD-C62C-4182-81E1-9B29937E26C0}" srcOrd="0" destOrd="0" presId="urn:microsoft.com/office/officeart/2005/8/layout/vList3"/>
    <dgm:cxn modelId="{94535902-4437-4358-BAA7-F44AD1C43212}" type="presParOf" srcId="{4D804FA3-D5A3-47C5-B677-A35346CADB18}" destId="{FBAA6D55-3219-4004-A941-F57D3BA16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53A6-853B-4B33-B72F-22C2B8B774D4}">
      <dsp:nvSpPr>
        <dsp:cNvPr id="0" name=""/>
        <dsp:cNvSpPr/>
      </dsp:nvSpPr>
      <dsp:spPr bwMode="auto">
        <a:xfrm>
          <a:off x="7003" y="9402"/>
          <a:ext cx="4210908" cy="15606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100" b="1" kern="1200">
              <a:solidFill>
                <a:schemeClr val="tx1"/>
              </a:solidFill>
            </a:rPr>
            <a:t>ДЛЯ РЕГИОНА</a:t>
          </a:r>
          <a:endParaRPr sz="3100" kern="1200"/>
        </a:p>
      </dsp:txBody>
      <dsp:txXfrm>
        <a:off x="7003" y="9402"/>
        <a:ext cx="4210908" cy="1560681"/>
      </dsp:txXfrm>
    </dsp:sp>
    <dsp:sp modelId="{4FB76896-D114-4BC9-99F9-8D73510FA186}">
      <dsp:nvSpPr>
        <dsp:cNvPr id="0" name=""/>
        <dsp:cNvSpPr/>
      </dsp:nvSpPr>
      <dsp:spPr bwMode="auto">
        <a:xfrm>
          <a:off x="7003" y="1570084"/>
          <a:ext cx="4210908" cy="535566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Упрощение коммуникации</a:t>
          </a:r>
          <a:endParaRPr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Привлечение иностранных студентов</a:t>
          </a:r>
          <a:endParaRPr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Привлекательный регион для иностранных студентов</a:t>
          </a:r>
          <a:endParaRPr sz="3100" kern="1200"/>
        </a:p>
      </dsp:txBody>
      <dsp:txXfrm>
        <a:off x="7003" y="1570084"/>
        <a:ext cx="4210908" cy="5355666"/>
      </dsp:txXfrm>
    </dsp:sp>
    <dsp:sp modelId="{D8D82236-EE5C-463C-A6ED-507CBBF6E2AC}">
      <dsp:nvSpPr>
        <dsp:cNvPr id="0" name=""/>
        <dsp:cNvSpPr/>
      </dsp:nvSpPr>
      <dsp:spPr bwMode="auto">
        <a:xfrm>
          <a:off x="4807438" y="9402"/>
          <a:ext cx="4210908" cy="1560681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100" b="1" kern="1200">
              <a:solidFill>
                <a:schemeClr val="tx1"/>
              </a:solidFill>
            </a:rPr>
            <a:t>ДЛЯ ВУЗА</a:t>
          </a:r>
          <a:endParaRPr sz="3100" kern="1200"/>
        </a:p>
      </dsp:txBody>
      <dsp:txXfrm>
        <a:off x="4807438" y="9402"/>
        <a:ext cx="4210908" cy="1560681"/>
      </dsp:txXfrm>
    </dsp:sp>
    <dsp:sp modelId="{B67CAEC4-5FB1-425D-81DB-25289AF742AE}">
      <dsp:nvSpPr>
        <dsp:cNvPr id="0" name=""/>
        <dsp:cNvSpPr/>
      </dsp:nvSpPr>
      <dsp:spPr bwMode="auto">
        <a:xfrm>
          <a:off x="4807438" y="1570084"/>
          <a:ext cx="4210908" cy="5355666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Использование в учебном процессе</a:t>
          </a:r>
          <a:endParaRPr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Повышение уровня знаний языка</a:t>
          </a:r>
          <a:endParaRPr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Использование большое количество источников английского языка</a:t>
          </a:r>
          <a:endParaRPr sz="3100" kern="1200"/>
        </a:p>
      </dsp:txBody>
      <dsp:txXfrm>
        <a:off x="4807438" y="1570084"/>
        <a:ext cx="4210908" cy="5355666"/>
      </dsp:txXfrm>
    </dsp:sp>
    <dsp:sp modelId="{E790A4C1-AA2B-49B8-B2F0-25DAFD09BAC3}">
      <dsp:nvSpPr>
        <dsp:cNvPr id="0" name=""/>
        <dsp:cNvSpPr/>
      </dsp:nvSpPr>
      <dsp:spPr bwMode="auto">
        <a:xfrm>
          <a:off x="9607874" y="9402"/>
          <a:ext cx="4210908" cy="1560681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100" b="1" kern="1200">
              <a:solidFill>
                <a:schemeClr val="tx1"/>
              </a:solidFill>
            </a:rPr>
            <a:t>ДЛЯ ТЕХНОЛОГИЧЕСКОГО СУВЕРЕНИТЕТА</a:t>
          </a:r>
          <a:endParaRPr sz="3100" kern="1200"/>
        </a:p>
      </dsp:txBody>
      <dsp:txXfrm>
        <a:off x="9607874" y="9402"/>
        <a:ext cx="4210908" cy="1560681"/>
      </dsp:txXfrm>
    </dsp:sp>
    <dsp:sp modelId="{44DB8DFA-A694-4799-93DA-300E1633565B}">
      <dsp:nvSpPr>
        <dsp:cNvPr id="0" name=""/>
        <dsp:cNvSpPr/>
      </dsp:nvSpPr>
      <dsp:spPr bwMode="auto">
        <a:xfrm>
          <a:off x="9607874" y="1570084"/>
          <a:ext cx="4210908" cy="5355666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Взаимодействие с международными партнерами</a:t>
          </a:r>
          <a:endParaRPr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Работа над совместными проектами</a:t>
          </a:r>
          <a:endParaRPr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ru-RU" sz="3100" kern="1200"/>
            <a:t>Решение кадрового вопроса по коммуникации с иностранными специалистами</a:t>
          </a:r>
          <a:endParaRPr sz="3100" kern="1200"/>
        </a:p>
      </dsp:txBody>
      <dsp:txXfrm>
        <a:off x="9607874" y="1570084"/>
        <a:ext cx="4210908" cy="5355666"/>
      </dsp:txXfrm>
    </dsp:sp>
    <dsp:sp modelId="{02424B29-C1BA-44C5-B692-23C0CC8AE421}">
      <dsp:nvSpPr>
        <dsp:cNvPr id="0" name=""/>
        <dsp:cNvSpPr/>
      </dsp:nvSpPr>
      <dsp:spPr bwMode="auto">
        <a:xfrm>
          <a:off x="14408309" y="9402"/>
          <a:ext cx="4210908" cy="156068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100" b="1" kern="1200">
              <a:solidFill>
                <a:schemeClr val="tx1"/>
              </a:solidFill>
            </a:rPr>
            <a:t>ДЛЯ ПОТЕНЦИАЛЬНОГО КЛИЕНТА</a:t>
          </a:r>
          <a:endParaRPr sz="3100" kern="1200"/>
        </a:p>
      </dsp:txBody>
      <dsp:txXfrm>
        <a:off x="14408309" y="9402"/>
        <a:ext cx="4210908" cy="1560681"/>
      </dsp:txXfrm>
    </dsp:sp>
    <dsp:sp modelId="{96CD2FEE-8215-4477-92F2-1882509DF8D1}">
      <dsp:nvSpPr>
        <dsp:cNvPr id="0" name=""/>
        <dsp:cNvSpPr/>
      </dsp:nvSpPr>
      <dsp:spPr bwMode="auto">
        <a:xfrm>
          <a:off x="14408309" y="1570084"/>
          <a:ext cx="4210908" cy="535566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65354" tIns="165354" rIns="220472" bIns="248031" numCol="1" spcCol="1270" rtlCol="0" fromWordArt="0" anchor="t" anchorCtr="0" forceAA="0" compatLnSpc="0">
          <a:noAutofit/>
        </a:bodyPr>
        <a:lstStyle/>
        <a:p>
          <a:pPr marL="285750" lvl="1" indent="-285750" algn="l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100" kern="1200"/>
            <a:t>Для студентов – организация пассивного словарного запаса простым способом</a:t>
          </a:r>
          <a:endParaRPr sz="3100" kern="1200"/>
        </a:p>
        <a:p>
          <a:pPr marL="285750" lvl="1" indent="-285750" algn="l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100" kern="1200"/>
            <a:t>Повышение уровня знания английского языка</a:t>
          </a:r>
          <a:endParaRPr sz="3100" kern="1200"/>
        </a:p>
        <a:p>
          <a:pPr marL="285750" lvl="1" indent="-285750" algn="l" defTabSz="13779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100" kern="1200"/>
            <a:t>Обучение в любом месте в удобное время</a:t>
          </a:r>
          <a:endParaRPr sz="3100" kern="1200"/>
        </a:p>
      </dsp:txBody>
      <dsp:txXfrm>
        <a:off x="14408309" y="1570084"/>
        <a:ext cx="4210908" cy="5355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9898-3B16-4201-A109-A2A86EABC414}">
      <dsp:nvSpPr>
        <dsp:cNvPr id="0" name=""/>
        <dsp:cNvSpPr/>
      </dsp:nvSpPr>
      <dsp:spPr bwMode="auto">
        <a:xfrm>
          <a:off x="65" y="307812"/>
          <a:ext cx="6262898" cy="1008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b="1" kern="1200">
              <a:solidFill>
                <a:schemeClr val="tx1"/>
              </a:solidFill>
            </a:rPr>
            <a:t>Для проектов В2С</a:t>
          </a:r>
          <a:endParaRPr sz="3500" kern="1200"/>
        </a:p>
      </dsp:txBody>
      <dsp:txXfrm>
        <a:off x="65" y="307812"/>
        <a:ext cx="6262898" cy="1008000"/>
      </dsp:txXfrm>
    </dsp:sp>
    <dsp:sp modelId="{87E80958-7849-49CF-AB3E-5144FC07EC7C}">
      <dsp:nvSpPr>
        <dsp:cNvPr id="0" name=""/>
        <dsp:cNvSpPr/>
      </dsp:nvSpPr>
      <dsp:spPr bwMode="auto">
        <a:xfrm>
          <a:off x="65" y="1315812"/>
          <a:ext cx="6262898" cy="63409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5" numCol="1" spcCol="1270" rtlCol="0" fromWordArt="0" anchor="t" anchorCtr="0" forceAA="0" compatLnSpc="0">
          <a:noAutofit/>
        </a:bodyPr>
        <a:lstStyle/>
        <a:p>
          <a:pPr marL="285750" lvl="1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 kern="1200"/>
            <a:t>Студенты  языковых направлений, интересующиеся дополнительными знаниями по языку, участвующие в олимпиадах и проектах</a:t>
          </a:r>
          <a:endParaRPr sz="3500" kern="1200"/>
        </a:p>
        <a:p>
          <a:pPr marL="285750" lvl="1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 kern="1200"/>
            <a:t>Актуальная задача: систематизировать имеющие знания, увеличить словарный запас для профессиональной деятельности</a:t>
          </a:r>
          <a:endParaRPr sz="3500" kern="1200"/>
        </a:p>
      </dsp:txBody>
      <dsp:txXfrm>
        <a:off x="65" y="1315812"/>
        <a:ext cx="6262898" cy="6340949"/>
      </dsp:txXfrm>
    </dsp:sp>
    <dsp:sp modelId="{BEF07352-0312-4781-91CA-3A9754F82127}">
      <dsp:nvSpPr>
        <dsp:cNvPr id="0" name=""/>
        <dsp:cNvSpPr/>
      </dsp:nvSpPr>
      <dsp:spPr bwMode="auto">
        <a:xfrm>
          <a:off x="7139769" y="307812"/>
          <a:ext cx="6262898" cy="10080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500" b="1" kern="1200">
              <a:solidFill>
                <a:schemeClr val="tx1"/>
              </a:solidFill>
            </a:rPr>
            <a:t>Для проектов      В2В</a:t>
          </a:r>
          <a:endParaRPr sz="3500" kern="1200"/>
        </a:p>
      </dsp:txBody>
      <dsp:txXfrm>
        <a:off x="7139769" y="307812"/>
        <a:ext cx="6262898" cy="1008000"/>
      </dsp:txXfrm>
    </dsp:sp>
    <dsp:sp modelId="{B2A1027C-862C-468C-BAAB-1249125850D3}">
      <dsp:nvSpPr>
        <dsp:cNvPr id="0" name=""/>
        <dsp:cNvSpPr/>
      </dsp:nvSpPr>
      <dsp:spPr bwMode="auto">
        <a:xfrm>
          <a:off x="7139769" y="1315812"/>
          <a:ext cx="6262898" cy="634094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5" numCol="1" spcCol="1270" rtlCol="0" fromWordArt="0" anchor="t" anchorCtr="0" forceAA="0" compatLnSpc="0">
          <a:noAutofit/>
        </a:bodyPr>
        <a:lstStyle/>
        <a:p>
          <a:pPr marL="285750" lvl="1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 kern="1200"/>
            <a:t>Корпорации, имеют международную деятельности и зарубежных партнеров.  </a:t>
          </a:r>
          <a:endParaRPr sz="3500" kern="1200"/>
        </a:p>
        <a:p>
          <a:pPr marL="285750" lvl="1" indent="-285750" algn="l" defTabSz="15557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 kern="1200"/>
            <a:t>Актуальные для бизнеса: обучить сотрудников тематической лексике.</a:t>
          </a:r>
          <a:endParaRPr sz="3500" kern="1200"/>
        </a:p>
      </dsp:txBody>
      <dsp:txXfrm>
        <a:off x="7139769" y="1315812"/>
        <a:ext cx="6262898" cy="6340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8766-C531-4197-BDEC-BFD5315FBF03}">
      <dsp:nvSpPr>
        <dsp:cNvPr id="0" name=""/>
        <dsp:cNvSpPr/>
      </dsp:nvSpPr>
      <dsp:spPr bwMode="auto">
        <a:xfrm>
          <a:off x="6486" y="294382"/>
          <a:ext cx="3512192" cy="2107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29540" tIns="129540" rIns="129540" bIns="12954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/>
            <a:t>Визуализация собственного прогресса</a:t>
          </a:r>
          <a:endParaRPr sz="3400" kern="1200"/>
        </a:p>
      </dsp:txBody>
      <dsp:txXfrm>
        <a:off x="6486" y="294382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8" y="333873"/>
          <a:ext cx="3512192" cy="210731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29540" tIns="129540" rIns="129540" bIns="12954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/>
            <a:t>Разнообразные задания</a:t>
          </a:r>
          <a:endParaRPr sz="3400" kern="1200"/>
        </a:p>
      </dsp:txBody>
      <dsp:txXfrm>
        <a:off x="3911588" y="333873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2"/>
          <a:ext cx="3512192" cy="210731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29540" tIns="129540" rIns="129540" bIns="12954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/>
            <a:t>Финансирование за счет рекламы</a:t>
          </a:r>
          <a:endParaRPr sz="3400" kern="1200"/>
        </a:p>
      </dsp:txBody>
      <dsp:txXfrm>
        <a:off x="7733309" y="294382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1" y="294382"/>
          <a:ext cx="3512192" cy="210731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29540" tIns="129540" rIns="129540" bIns="12954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/>
            <a:t>Логика подачи материала</a:t>
          </a:r>
          <a:endParaRPr sz="3400" kern="1200"/>
        </a:p>
      </dsp:txBody>
      <dsp:txXfrm>
        <a:off x="11596721" y="294382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2"/>
          <a:ext cx="3512192" cy="210731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29540" tIns="129540" rIns="129540" bIns="12954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/>
            <a:t>Легкая ориентация в материале</a:t>
          </a:r>
          <a:endParaRPr sz="3400" kern="1200"/>
        </a:p>
      </dsp:txBody>
      <dsp:txXfrm>
        <a:off x="15460132" y="294382"/>
        <a:ext cx="3512192" cy="2107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8766-C531-4197-BDEC-BFD5315FBF03}">
      <dsp:nvSpPr>
        <dsp:cNvPr id="0" name=""/>
        <dsp:cNvSpPr/>
      </dsp:nvSpPr>
      <dsp:spPr bwMode="auto">
        <a:xfrm>
          <a:off x="6486" y="294382"/>
          <a:ext cx="3512192" cy="2107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2400" tIns="152400" rIns="152400" bIns="15240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000" kern="1200"/>
            <a:t>Мобильное приложение/ </a:t>
          </a:r>
          <a:endParaRPr sz="4000" kern="1200"/>
        </a:p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000" kern="1200"/>
            <a:t>платформа</a:t>
          </a:r>
          <a:endParaRPr sz="4000" kern="1200"/>
        </a:p>
      </dsp:txBody>
      <dsp:txXfrm>
        <a:off x="6486" y="294382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8" y="333873"/>
          <a:ext cx="3512192" cy="2107315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2400" tIns="152400" rIns="152400" bIns="15240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000" kern="1200"/>
            <a:t>Умный поиск по контенту в приложении</a:t>
          </a:r>
          <a:endParaRPr sz="4000" kern="1200"/>
        </a:p>
      </dsp:txBody>
      <dsp:txXfrm>
        <a:off x="3911588" y="333873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2"/>
          <a:ext cx="3512192" cy="210731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2400" tIns="152400" rIns="152400" bIns="15240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000" kern="1200"/>
            <a:t>Сбор статистики </a:t>
          </a:r>
          <a:endParaRPr sz="4000" kern="1200"/>
        </a:p>
      </dsp:txBody>
      <dsp:txXfrm>
        <a:off x="7733309" y="294382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1" y="294382"/>
          <a:ext cx="3512192" cy="2107315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2400" tIns="152400" rIns="152400" bIns="15240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000" kern="1200"/>
            <a:t>Регистрация для работы в приложении</a:t>
          </a:r>
          <a:endParaRPr sz="4000" kern="1200"/>
        </a:p>
      </dsp:txBody>
      <dsp:txXfrm>
        <a:off x="11596721" y="294382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2"/>
          <a:ext cx="3512192" cy="210731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2400" tIns="152400" rIns="152400" bIns="15240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000" kern="1200"/>
            <a:t>Отслеживание прогресса</a:t>
          </a:r>
          <a:endParaRPr sz="4000" kern="1200"/>
        </a:p>
      </dsp:txBody>
      <dsp:txXfrm>
        <a:off x="15460132" y="294382"/>
        <a:ext cx="3512192" cy="2107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7BD6-B005-4D1E-A101-510BFF33B11F}">
      <dsp:nvSpPr>
        <dsp:cNvPr id="0" name=""/>
        <dsp:cNvSpPr/>
      </dsp:nvSpPr>
      <dsp:spPr bwMode="auto">
        <a:xfrm>
          <a:off x="2496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228600" marR="0" lvl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ПРОБЛЕМА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2496" y="8692"/>
        <a:ext cx="3137566" cy="1255026"/>
      </dsp:txXfrm>
    </dsp:sp>
    <dsp:sp modelId="{D3A2C91F-4E36-49BA-98C6-B3D04FBE0639}">
      <dsp:nvSpPr>
        <dsp:cNvPr id="0" name=""/>
        <dsp:cNvSpPr/>
      </dsp:nvSpPr>
      <dsp:spPr bwMode="auto">
        <a:xfrm>
          <a:off x="645131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Недостаточная структурированность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Платные приложения 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Однообразные задания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737027" y="1355614"/>
        <a:ext cx="2953774" cy="3272208"/>
      </dsp:txXfrm>
    </dsp:sp>
    <dsp:sp modelId="{3676EE8F-CC20-4620-9DFA-DD64A58C7139}">
      <dsp:nvSpPr>
        <dsp:cNvPr id="0" name=""/>
        <dsp:cNvSpPr/>
      </dsp:nvSpPr>
      <dsp:spPr bwMode="auto">
        <a:xfrm>
          <a:off x="3615707" y="245623"/>
          <a:ext cx="1008364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marR="0" lvl="0" indent="-22860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3615707" y="401856"/>
        <a:ext cx="774015" cy="468697"/>
      </dsp:txXfrm>
    </dsp:sp>
    <dsp:sp modelId="{391CD797-3D5D-4FAB-8D4C-49520A1B5F69}">
      <dsp:nvSpPr>
        <dsp:cNvPr id="0" name=""/>
        <dsp:cNvSpPr/>
      </dsp:nvSpPr>
      <dsp:spPr bwMode="auto">
        <a:xfrm>
          <a:off x="5042638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228600" marR="0" lvl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ТЕКУЩИЕ РЕШЕНИЯ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5042638" y="8692"/>
        <a:ext cx="3137566" cy="1255026"/>
      </dsp:txXfrm>
    </dsp:sp>
    <dsp:sp modelId="{42F39629-5C3E-49AF-86F7-EDDAE0C1B0D8}">
      <dsp:nvSpPr>
        <dsp:cNvPr id="0" name=""/>
        <dsp:cNvSpPr/>
      </dsp:nvSpPr>
      <dsp:spPr bwMode="auto">
        <a:xfrm>
          <a:off x="5685273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Обучение с помощью сервисов (Duolingo, Busuu)</a:t>
          </a:r>
        </a:p>
        <a:p>
          <a:pPr marL="228600" marR="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Самостоятельное структурирование материала</a:t>
          </a:r>
        </a:p>
        <a:p>
          <a:pPr marL="228600" marR="0" lvl="1" indent="-228600" algn="l" defTabSz="888998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Поиск бесплатного контента </a:t>
          </a:r>
        </a:p>
      </dsp:txBody>
      <dsp:txXfrm>
        <a:off x="5777169" y="1355614"/>
        <a:ext cx="2953774" cy="3272208"/>
      </dsp:txXfrm>
    </dsp:sp>
    <dsp:sp modelId="{1EBC5147-7CCB-476F-BCEF-54B971732B06}">
      <dsp:nvSpPr>
        <dsp:cNvPr id="0" name=""/>
        <dsp:cNvSpPr/>
      </dsp:nvSpPr>
      <dsp:spPr bwMode="auto">
        <a:xfrm>
          <a:off x="8655849" y="245623"/>
          <a:ext cx="1008364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marR="0" lvl="0" indent="-22860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8655849" y="401856"/>
        <a:ext cx="774015" cy="468697"/>
      </dsp:txXfrm>
    </dsp:sp>
    <dsp:sp modelId="{26DBACE7-F101-4D64-ACD0-A04A24D30C81}">
      <dsp:nvSpPr>
        <dsp:cNvPr id="0" name=""/>
        <dsp:cNvSpPr/>
      </dsp:nvSpPr>
      <dsp:spPr bwMode="auto">
        <a:xfrm>
          <a:off x="10082781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228600" marR="0" lvl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ЧЕМ НЕ УСТРАИВАЮТ ТЕКУЩИЕ РЕШЕНИЯ?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10082781" y="8692"/>
        <a:ext cx="3137566" cy="1255026"/>
      </dsp:txXfrm>
    </dsp:sp>
    <dsp:sp modelId="{4379743E-B31A-432C-A641-9AD24E530043}">
      <dsp:nvSpPr>
        <dsp:cNvPr id="0" name=""/>
        <dsp:cNvSpPr/>
      </dsp:nvSpPr>
      <dsp:spPr bwMode="auto">
        <a:xfrm>
          <a:off x="10725415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Дорогие решения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Процесс самостоятельного выстраивание логики материалов занимает длительное время</a:t>
          </a:r>
        </a:p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Бесплатный контенг не очень качетвенный</a:t>
          </a:r>
        </a:p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10817311" y="1355614"/>
        <a:ext cx="2953774" cy="3272208"/>
      </dsp:txXfrm>
    </dsp:sp>
    <dsp:sp modelId="{65962850-D65D-4693-AA0E-9563944CDCCA}">
      <dsp:nvSpPr>
        <dsp:cNvPr id="0" name=""/>
        <dsp:cNvSpPr/>
      </dsp:nvSpPr>
      <dsp:spPr bwMode="auto">
        <a:xfrm>
          <a:off x="13695991" y="245623"/>
          <a:ext cx="1008364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marR="0" lvl="0" indent="-22860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13695991" y="401856"/>
        <a:ext cx="774015" cy="468697"/>
      </dsp:txXfrm>
    </dsp:sp>
    <dsp:sp modelId="{D8270213-28C5-4C95-B2D9-B97AEC1B9BAD}">
      <dsp:nvSpPr>
        <dsp:cNvPr id="0" name=""/>
        <dsp:cNvSpPr/>
      </dsp:nvSpPr>
      <dsp:spPr bwMode="auto">
        <a:xfrm>
          <a:off x="15122923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228600" marR="0" lvl="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У КАКИХ КОММЕРЧЕСКИХ КОМПАНИЙ ПРОБЛЕМА СТОИТ НАИБОЛЕЕ ОСТРО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15122923" y="8692"/>
        <a:ext cx="3137566" cy="1255026"/>
      </dsp:txXfrm>
    </dsp:sp>
    <dsp:sp modelId="{5E836BB5-E033-432C-A9BD-275C8A9A8E88}">
      <dsp:nvSpPr>
        <dsp:cNvPr id="0" name=""/>
        <dsp:cNvSpPr/>
      </dsp:nvSpPr>
      <dsp:spPr bwMode="auto">
        <a:xfrm>
          <a:off x="15765557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Университеты, школы</a:t>
          </a:r>
        </a:p>
        <a:p>
          <a:pPr marL="228600" marR="0" lvl="1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000" b="1" i="0" u="none" strike="noStrike" kern="1200" cap="none" spc="0">
              <a:solidFill>
                <a:schemeClr val="tx1"/>
              </a:solidFill>
              <a:latin typeface="Calibri"/>
              <a:ea typeface="Calibri"/>
              <a:cs typeface="Calibri"/>
            </a:rPr>
            <a:t>Корпорации, чья деятельность связана с международной</a:t>
          </a:r>
          <a:endParaRPr lang="ru-RU" sz="2000" b="1" i="0" u="none" strike="noStrike" kern="1200" cap="none" spc="0">
            <a:solidFill>
              <a:schemeClr val="tx1"/>
            </a:solidFill>
            <a:latin typeface="Calibri"/>
            <a:cs typeface="Calibri"/>
          </a:endParaRPr>
        </a:p>
      </dsp:txBody>
      <dsp:txXfrm>
        <a:off x="15857453" y="1355614"/>
        <a:ext cx="2953774" cy="32722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EA88-CDBD-4C39-B0AF-1FEDB963065E}">
      <dsp:nvSpPr>
        <dsp:cNvPr id="0" name=""/>
        <dsp:cNvSpPr/>
      </dsp:nvSpPr>
      <dsp:spPr bwMode="auto">
        <a:xfrm rot="10800000">
          <a:off x="1830365" y="2440"/>
          <a:ext cx="6486143" cy="78655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129540" rIns="241808" bIns="12954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>
              <a:solidFill>
                <a:schemeClr val="tx1"/>
              </a:solidFill>
            </a:rPr>
            <a:t>Доступность</a:t>
          </a:r>
          <a:endParaRPr sz="3400" kern="1200"/>
        </a:p>
      </dsp:txBody>
      <dsp:txXfrm rot="10800000">
        <a:off x="2027002" y="2440"/>
        <a:ext cx="6289506" cy="786550"/>
      </dsp:txXfrm>
    </dsp:sp>
    <dsp:sp modelId="{EB0C6E45-FF1F-4ABB-8498-533A80666BE5}">
      <dsp:nvSpPr>
        <dsp:cNvPr id="0" name=""/>
        <dsp:cNvSpPr/>
      </dsp:nvSpPr>
      <dsp:spPr bwMode="auto">
        <a:xfrm>
          <a:off x="1437090" y="2440"/>
          <a:ext cx="786550" cy="78655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60993EF-81A2-49EB-AA42-7141AB95EF92}">
      <dsp:nvSpPr>
        <dsp:cNvPr id="0" name=""/>
        <dsp:cNvSpPr/>
      </dsp:nvSpPr>
      <dsp:spPr bwMode="auto">
        <a:xfrm rot="10800000">
          <a:off x="1830365" y="1023781"/>
          <a:ext cx="6486143" cy="786550"/>
        </a:xfrm>
        <a:prstGeom prst="homePlat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129540" rIns="241808" bIns="12954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>
              <a:solidFill>
                <a:schemeClr val="tx1"/>
              </a:solidFill>
            </a:rPr>
            <a:t>Структурированность</a:t>
          </a:r>
          <a:endParaRPr sz="3400" kern="1200"/>
        </a:p>
      </dsp:txBody>
      <dsp:txXfrm rot="10800000">
        <a:off x="2027002" y="1023781"/>
        <a:ext cx="6289506" cy="786550"/>
      </dsp:txXfrm>
    </dsp:sp>
    <dsp:sp modelId="{E7837A0C-C3CF-4052-B9CD-366D4DA98A42}">
      <dsp:nvSpPr>
        <dsp:cNvPr id="0" name=""/>
        <dsp:cNvSpPr/>
      </dsp:nvSpPr>
      <dsp:spPr bwMode="auto">
        <a:xfrm>
          <a:off x="1437090" y="1023781"/>
          <a:ext cx="786550" cy="786550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8C6E6CD-2E4E-44B4-B8C7-D560A9824293}">
      <dsp:nvSpPr>
        <dsp:cNvPr id="0" name=""/>
        <dsp:cNvSpPr/>
      </dsp:nvSpPr>
      <dsp:spPr bwMode="auto">
        <a:xfrm rot="10800000">
          <a:off x="1830365" y="2045123"/>
          <a:ext cx="6486143" cy="786550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129540" rIns="241808" bIns="12954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>
              <a:solidFill>
                <a:schemeClr val="tx1"/>
              </a:solidFill>
            </a:rPr>
            <a:t>Логика подачи материала</a:t>
          </a:r>
          <a:endParaRPr sz="3400" kern="1200"/>
        </a:p>
      </dsp:txBody>
      <dsp:txXfrm rot="10800000">
        <a:off x="2027002" y="2045123"/>
        <a:ext cx="6289506" cy="786550"/>
      </dsp:txXfrm>
    </dsp:sp>
    <dsp:sp modelId="{D0866CD9-875A-4248-9D52-FC054870A6DE}">
      <dsp:nvSpPr>
        <dsp:cNvPr id="0" name=""/>
        <dsp:cNvSpPr/>
      </dsp:nvSpPr>
      <dsp:spPr bwMode="auto">
        <a:xfrm>
          <a:off x="1437090" y="2045123"/>
          <a:ext cx="786550" cy="786550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B73D8A3-4EC4-43C2-92CA-86954A00E3E6}">
      <dsp:nvSpPr>
        <dsp:cNvPr id="0" name=""/>
        <dsp:cNvSpPr/>
      </dsp:nvSpPr>
      <dsp:spPr bwMode="auto">
        <a:xfrm rot="10800000">
          <a:off x="1830365" y="3066465"/>
          <a:ext cx="6486143" cy="786550"/>
        </a:xfrm>
        <a:prstGeom prst="homePlat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6847" tIns="137160" rIns="256032" bIns="137160" numCol="1" spcCol="1270" anchor="ctr" anchorCtr="0">
          <a:noAutofit/>
        </a:bodyPr>
        <a:lstStyle/>
        <a:p>
          <a:pPr marL="0" lvl="0" indent="0" algn="ctr" defTabSz="19557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600" kern="1200">
              <a:solidFill>
                <a:schemeClr val="tx1"/>
              </a:solidFill>
            </a:rPr>
            <a:t>Интересные задания</a:t>
          </a:r>
          <a:endParaRPr sz="3600" kern="1200"/>
        </a:p>
      </dsp:txBody>
      <dsp:txXfrm rot="10800000">
        <a:off x="2027002" y="3066465"/>
        <a:ext cx="6289506" cy="786550"/>
      </dsp:txXfrm>
    </dsp:sp>
    <dsp:sp modelId="{505763A3-9E47-4C46-80DD-66C17C0BDA2C}">
      <dsp:nvSpPr>
        <dsp:cNvPr id="0" name=""/>
        <dsp:cNvSpPr/>
      </dsp:nvSpPr>
      <dsp:spPr bwMode="auto">
        <a:xfrm>
          <a:off x="1437090" y="3066465"/>
          <a:ext cx="786550" cy="786550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BAA6D55-3219-4004-A941-F57D3BA1634B}">
      <dsp:nvSpPr>
        <dsp:cNvPr id="0" name=""/>
        <dsp:cNvSpPr/>
      </dsp:nvSpPr>
      <dsp:spPr bwMode="auto">
        <a:xfrm rot="10800000">
          <a:off x="1830365" y="4087807"/>
          <a:ext cx="6486143" cy="78655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129540" rIns="241808" bIns="12954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400" kern="1200">
              <a:solidFill>
                <a:schemeClr val="tx1"/>
              </a:solidFill>
            </a:rPr>
            <a:t>Экономия времени</a:t>
          </a:r>
          <a:endParaRPr sz="3400" kern="1200"/>
        </a:p>
      </dsp:txBody>
      <dsp:txXfrm rot="10800000">
        <a:off x="2027002" y="4087807"/>
        <a:ext cx="6289506" cy="786550"/>
      </dsp:txXfrm>
    </dsp:sp>
    <dsp:sp modelId="{108E93CD-C62C-4182-81E1-9B29937E26C0}">
      <dsp:nvSpPr>
        <dsp:cNvPr id="0" name=""/>
        <dsp:cNvSpPr/>
      </dsp:nvSpPr>
      <dsp:spPr bwMode="auto">
        <a:xfrm>
          <a:off x="1437090" y="4087807"/>
          <a:ext cx="786550" cy="786550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20104098" y="79347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1" y="2382249"/>
            <a:ext cx="11664198" cy="3396906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i="0" u="none" strike="noStrike" cap="none" spc="-9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Древлекс - мобильное приложение для развития пассивного словарного запаса (английский язык)</a:t>
            </a:r>
            <a:endParaRPr/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37" y="6627407"/>
            <a:ext cx="11531515" cy="4410239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 Савченко Дарья 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 Гедыгушева Илана 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3. Итазова Элиза 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4. Стоялова Сандра 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5. Кузьменко Арина </a:t>
            </a:r>
            <a:endParaRPr/>
          </a:p>
          <a:p>
            <a:pPr marL="12699" marR="5079">
              <a:lnSpc>
                <a:spcPct val="100000"/>
              </a:lnSpc>
              <a:spcBef>
                <a:spcPts val="104"/>
              </a:spcBef>
              <a:defRPr/>
            </a:pPr>
            <a:r>
              <a:rPr lang="ru-RU" sz="2800" spc="-9">
                <a:latin typeface="Microsoft Sans Serif"/>
                <a:cs typeface="Microsoft Sans Serif"/>
              </a:rPr>
              <a:t>6. </a:t>
            </a:r>
            <a:r>
              <a:rPr lang="ru-RU" sz="2800" b="0" i="0" u="none" strike="noStrike" cap="none" spc="-9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rPr>
              <a:t>Анастасия Тертычная </a:t>
            </a:r>
            <a:endParaRPr sz="2800"/>
          </a:p>
          <a:p>
            <a:pPr marL="12699" marR="5079">
              <a:lnSpc>
                <a:spcPct val="100000"/>
              </a:lnSpc>
              <a:spcBef>
                <a:spcPts val="104"/>
              </a:spcBef>
              <a:defRPr/>
            </a:pPr>
            <a:br>
              <a:rPr lang="ru-RU" sz="2800" spc="-9">
                <a:latin typeface="Microsoft Sans Serif"/>
                <a:cs typeface="Microsoft Sans Serif"/>
              </a:rPr>
            </a:br>
            <a:r>
              <a:rPr lang="ru-RU" sz="2800" b="1" spc="-9">
                <a:latin typeface="Microsoft Sans Serif"/>
                <a:cs typeface="Microsoft Sans Serif"/>
              </a:rPr>
              <a:t>№ команды: ОП-205</a:t>
            </a:r>
            <a:br>
              <a:rPr lang="ru-RU" sz="2800" b="1" spc="-9">
                <a:latin typeface="Microsoft Sans Serif"/>
                <a:cs typeface="Microsoft Sans Serif"/>
              </a:rPr>
            </a:br>
            <a:r>
              <a:rPr lang="ru-RU" sz="2800" b="1" spc="-9">
                <a:latin typeface="Microsoft Sans Serif"/>
                <a:cs typeface="Microsoft Sans Serif"/>
              </a:rPr>
              <a:t>Контакты команды: 89627422106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977424" y="6695673"/>
            <a:ext cx="4838000" cy="43419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94373" y="689809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6977424" y="7288251"/>
            <a:ext cx="4961826" cy="3749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i="1"/>
              <a:t>Мобильное приложение для превращения пассивного словарного запаса в активный с индивидуальным подходом в зависимости от потребностей пользователя</a:t>
            </a:r>
            <a:endParaRPr sz="300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977671164" name="Рисунок 977671163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12668745" y="4471928"/>
            <a:ext cx="6881425" cy="5313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14787" y="2715021"/>
            <a:ext cx="10416938" cy="7391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СОЦИАЛЬНО-ГУМАНИТАРНАЯ ОСНОВА ПРОДУКТА</a:t>
            </a:r>
          </a:p>
          <a:p>
            <a:pPr>
              <a:defRPr/>
            </a:pPr>
            <a:r>
              <a:rPr lang="ru-RU" sz="3200" b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1.</a:t>
            </a:r>
            <a:r>
              <a:rPr sz="3100" b="1" i="0" u="none">
                <a:solidFill>
                  <a:srgbClr val="0A0A0A"/>
                </a:solidFill>
                <a:latin typeface="Microsoft Sans Serif"/>
                <a:ea typeface="Microsoft Sans Serif"/>
                <a:cs typeface="Microsoft Sans Serif"/>
              </a:rPr>
              <a:t>Доступность и равенство</a:t>
            </a:r>
            <a:r>
              <a:rPr lang="ru-RU" sz="3100" b="1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.</a:t>
            </a:r>
            <a:r>
              <a:rPr lang="ru-RU" sz="3100" b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sz="3100" b="0" i="0" u="none">
                <a:solidFill>
                  <a:srgbClr val="0A0A0A"/>
                </a:solidFill>
                <a:latin typeface="Microsoft Sans Serif"/>
                <a:ea typeface="Microsoft Sans Serif"/>
                <a:cs typeface="Microsoft Sans Serif"/>
              </a:rPr>
              <a:t>Миссия сделать изучение языков бесплатным и доступным, стирая экономические барьеры для получения качественного образования</a:t>
            </a:r>
            <a:endParaRPr sz="3100" b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10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2. </a:t>
            </a:r>
            <a:r>
              <a:rPr sz="3100" b="1" i="0" u="none">
                <a:solidFill>
                  <a:srgbClr val="0A0A0A"/>
                </a:solidFill>
                <a:latin typeface="Microsoft Sans Serif"/>
                <a:ea typeface="Microsoft Sans Serif"/>
                <a:cs typeface="Microsoft Sans Serif"/>
              </a:rPr>
              <a:t>Культурная миссия.</a:t>
            </a:r>
            <a:r>
              <a:rPr sz="3100" b="0" i="0" u="none">
                <a:solidFill>
                  <a:srgbClr val="0A0A0A"/>
                </a:solidFill>
                <a:latin typeface="Microsoft Sans Serif"/>
                <a:ea typeface="Microsoft Sans Serif"/>
                <a:cs typeface="Microsoft Sans Serif"/>
              </a:rPr>
              <a:t> Платформа, стремится упростить доступ к изучению иностранных языков, способствуя международному общению и взаимопониманию.</a:t>
            </a:r>
            <a:endParaRPr sz="3100">
              <a:latin typeface="Microsoft Sans Serif"/>
              <a:cs typeface="Microsoft Sans Serif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КРИТИЧЕСКАЯ ТЕХНОЛОГИЯ: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0" i="0" u="none" strike="noStrike" cap="none" spc="0">
                <a:solidFill>
                  <a:srgbClr val="0A0A0A"/>
                </a:solidFill>
                <a:latin typeface="Microsoft Sans Serif"/>
                <a:ea typeface="Microsoft Sans Serif"/>
                <a:cs typeface="Microsoft Sans Serif"/>
              </a:rPr>
              <a:t>Социально-психологические технологии формирования и развития общественных и межнациональных отношений.</a:t>
            </a:r>
            <a:endParaRPr lang="en-US" sz="3100" b="0" i="0" u="none" strike="noStrike" cap="none" spc="0">
              <a:solidFill>
                <a:srgbClr val="0A0A0A"/>
              </a:solidFill>
              <a:latin typeface="Microsoft Sans Serif"/>
              <a:cs typeface="Microsoft Sans Serif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100" b="0" i="0" u="none" strike="noStrike" cap="none" spc="0">
              <a:solidFill>
                <a:srgbClr val="0A0A0A"/>
              </a:solidFill>
              <a:latin typeface="Microsoft Sans Serif"/>
              <a:cs typeface="Microsoft Sans Serif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436425" y="116529"/>
            <a:ext cx="6675643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640902608" name="Рисунок 64090260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301363" y="3833812"/>
            <a:ext cx="8510719" cy="65721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5" y="1409528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831244" y="2483133"/>
          <a:ext cx="18187879" cy="81228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ВАША РАЗРАБОТКА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№1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/>
                        <a:t>(Duolingo, США)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№2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/>
                        <a:t>(Skyeng, Россия)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№3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sz="2400" b="1" i="0" u="none">
                          <a:solidFill>
                            <a:schemeClr val="bg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Quizlet</a:t>
                      </a:r>
                      <a:r>
                        <a:rPr lang="ru-RU" sz="2400" b="1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2400" b="1"/>
                        <a:t>СШ</a:t>
                      </a:r>
                      <a:r>
                        <a:rPr lang="ru-RU" sz="2400"/>
                        <a:t>А)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marL="283879" indent="-283879">
                        <a:buAutoNum type="arabicPeriod"/>
                        <a:defRPr/>
                      </a:pPr>
                      <a:r>
                        <a:rPr lang="ru-RU" sz="2400"/>
                        <a:t>Форма продукта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Мобильное приложение</a:t>
                      </a:r>
                      <a:endParaRPr lang="ru-RU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Мобильное приложение</a:t>
                      </a:r>
                      <a:endParaRPr lang="ru-RU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Гибридный формат обучения (онлайн с преподавателем)</a:t>
                      </a:r>
                      <a:endParaRPr lang="ru-RU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Образовательная онлайн-платформа</a:t>
                      </a:r>
                      <a:endParaRPr lang="ru-RU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2. Теоретический и практический материал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3. Цена для пользователя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Часть контента бесплатная </a:t>
                      </a:r>
                      <a:endParaRPr lang="ru-RU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Часть функционала бесплатная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Платно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cs typeface="Calibri"/>
                        </a:rPr>
                        <a:t>Маленькая часть функционала бесплатная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/>
                        <a:t>4. Разнообразность заданий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5. Удобство интерфейса</a:t>
                      </a:r>
                      <a:endParaRPr lang="ru-RU" sz="2400" b="0" i="0" u="none" strike="noStrike" cap="none" spc="0">
                        <a:solidFill>
                          <a:schemeClr val="dk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4800" b="0" i="0" u="none" strike="noStrike" cap="none" spc="0">
                          <a:solidFill>
                            <a:schemeClr val="accent4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4800" b="0" i="0" u="none" strike="noStrike" cap="none" spc="0">
                        <a:solidFill>
                          <a:schemeClr val="accent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730250" y="974155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БИЗНЕС-МОДЕЛЬ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1918" y="1944736"/>
          <a:ext cx="19100733" cy="9285192"/>
        </p:xfrm>
        <a:graphic>
          <a:graphicData uri="http://schemas.openxmlformats.org/drawingml/2006/table">
            <a:tbl>
              <a:tblPr/>
              <a:tblGrid>
                <a:gridCol w="280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6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1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7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52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1. ПРОБЛЕМА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4. РЕШЕНИЕ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600" b="1" i="1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600" b="1" i="1">
                          <a:latin typeface="Arial"/>
                          <a:cs typeface="Arial"/>
                        </a:rPr>
                        <a:t>пишите суть предлагаемого вами решения каждой проблемы)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3. ЦЕННОСТНОЕ ПРЕДЛОЖЕНИЕ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(Чем ваше решение уникально для потребителя и почему стоит обратить на него внимание)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9.СКРЫТОЕ ПРЕИМУЩЕСТВО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(Почему ваше решение будет сложно скопировать?)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2. ПОТРЕБИТЕЛЬСКИЙ СЕГМЕНТ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ключевого потребителя)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340">
                <a:tc>
                  <a:txBody>
                    <a:bodyPr/>
                    <a:lstStyle/>
                    <a:p>
                      <a:pPr marL="228600" marR="0" lvl="1" indent="-228600" algn="l" defTabSz="8890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Недостаточная структурированность</a:t>
                      </a:r>
                      <a:endParaRPr sz="1800" b="1" i="0" u="none" strike="noStrike" cap="none" spc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28600" marR="0" lvl="1" indent="-228600" algn="l" defTabSz="888999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Платные приложения </a:t>
                      </a:r>
                      <a:endParaRPr sz="1800" b="1" i="0" u="none" strike="noStrike" cap="none" spc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28600" marR="0" lvl="1" indent="-228600" algn="l" defTabSz="8890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Однообразные задания</a:t>
                      </a:r>
                      <a:endParaRPr sz="1800" b="1" i="0" u="none" strike="noStrike" cap="none" spc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699" marR="5079" algn="ctr">
                        <a:lnSpc>
                          <a:spcPct val="100000"/>
                        </a:lnSpc>
                        <a:spcBef>
                          <a:spcPts val="424"/>
                        </a:spcBef>
                        <a:defRPr/>
                      </a:pPr>
                      <a:r>
                        <a:rPr lang="ru-RU" sz="1800" b="1" i="0" u="none" strike="noStrike" cap="none" spc="-9">
                          <a:solidFill>
                            <a:srgbClr val="0070C0"/>
                          </a:solidFill>
                          <a:latin typeface="Trebuchet MS"/>
                          <a:ea typeface="Trebuchet MS"/>
                          <a:cs typeface="Trebuchet MS"/>
                        </a:rPr>
                        <a:t>Древлекс - платформа для развития пассивного словарного запаса (английский язык)</a:t>
                      </a:r>
                      <a:endParaRPr sz="1800">
                        <a:solidFill>
                          <a:srgbClr val="0070C0"/>
                        </a:solidFill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Точных аналогов (использующих технологии ИИ для построение лексических карт) не существует на рынке 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400">
                          <a:solidFill>
                            <a:srgbClr val="553CA1"/>
                          </a:solidFill>
                          <a:latin typeface="Arial"/>
                          <a:cs typeface="Arial"/>
                        </a:rPr>
                        <a:t>Сочетание опоры на визуальное обучение и на быструю адаптацию, отслеживание прогресса каждого пользователя</a:t>
                      </a:r>
                      <a:endParaRPr sz="1400">
                        <a:solidFill>
                          <a:srgbClr val="553CA1"/>
                        </a:solidFill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lvl="1" indent="-285750" algn="l" defTabSz="15557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Студенты  языковых направлений, интересующиеся дополнительными знаниями по языку, участвующие в олимпиадах и проектах</a:t>
                      </a:r>
                      <a:endParaRPr sz="2800"/>
                    </a:p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617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1а. СУЩЕСТВУЮЩИЕ АЛЬТЕРНАТИВЫ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 сейчас решаются эти проблемы)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8. КЛЮЧЕВЫЕ МЕТРИКИ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(По каким показателям будет понятно, что предлагаемое решение успешно?)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5. КАНАЛЫ РАСПРОСТРАНЕНИЯ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 потребители узнают про ваш продукт?)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451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br>
                        <a:rPr lang="ru-RU" sz="2800">
                          <a:latin typeface="Arial"/>
                          <a:cs typeface="Arial"/>
                        </a:rPr>
                      </a:br>
                      <a:endParaRPr lang="ru-RU" sz="2800">
                        <a:latin typeface="Arial"/>
                        <a:cs typeface="Arial"/>
                      </a:endParaRPr>
                    </a:p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Количество скачиваний</a:t>
                      </a:r>
                      <a:endParaRPr sz="240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buNone/>
                        <a:defRPr/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Оценки пользователей</a:t>
                      </a:r>
                    </a:p>
                    <a:p>
                      <a:pPr algn="ctr">
                        <a:buNone/>
                        <a:defRPr/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Доход от продажи премиум-доступа</a:t>
                      </a:r>
                      <a:endParaRPr sz="240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713">
                <a:tc gridSpan="2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7. СТРУКТУРА ИЗДЕРЖЕК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(Какие затраты потребуются, чтобы продукт работал?)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6а. МОДЕЛЬ МОНЕТИЗАЦИИ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(Выберите модель монетизации для вашего продукта)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6. ПОТОКИ ПОСТУПЛЕНИЯ ДОХОДОВ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(На чем ваш продукт будет зарабатывать?)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0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800" b="1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Затраты на разработку: </a:t>
                      </a:r>
                      <a:r>
                        <a:rPr lang="ru-RU" sz="1800" b="0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Оплата услуг специалистов по разработке, Оплата сервиса для разработки, Аренда сервера разработки. Открытие ЮЛ</a:t>
                      </a:r>
                      <a:br>
                        <a:rPr lang="ru-RU" sz="1800" b="1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800" b="1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Постоянные расходы: </a:t>
                      </a:r>
                      <a:r>
                        <a:rPr lang="ru-RU" sz="1800" b="0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Оклады сотрудников (сис.админ, менеджер, методолог-консультант, маркетолог) Оплата р/с Сервер, хостинг, домен Налоги на оклад сотрудников Бухгалтерские программы типа СБИС, ЭДО, CRM Консультации специалистов Непредвиденные постоянные расходы</a:t>
                      </a:r>
                      <a:br>
                        <a:rPr lang="ru-RU" sz="1800" b="1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800" b="1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Переменные расходы: </a:t>
                      </a:r>
                      <a:r>
                        <a:rPr lang="ru-RU" sz="1800" b="0" i="0">
                          <a:solidFill>
                            <a:schemeClr val="accent2"/>
                          </a:solidFill>
                          <a:latin typeface="Arial"/>
                          <a:cs typeface="Arial"/>
                        </a:rPr>
                        <a:t>Налоги УСН Премиальная составляющая сотрудников, зависящая от продаж Бюджет на маркетинг Эквайринг 2-3 %</a:t>
                      </a:r>
                      <a:endParaRPr sz="1800" b="0">
                        <a:solidFill>
                          <a:schemeClr val="accent2"/>
                        </a:solidFill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000" b="1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Freemium</a:t>
                      </a:r>
                      <a:r>
                        <a:rPr lang="ru-RU" sz="2000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- наличие бесплатного контента / периода /тарифа перед оплатой стоимости</a:t>
                      </a:r>
                      <a:br>
                        <a:rPr lang="ru-RU" sz="2000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</a:br>
                      <a:br>
                        <a:rPr lang="ru-RU" sz="2000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2000" b="1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Монетизация данных </a:t>
                      </a:r>
                      <a:r>
                        <a:rPr lang="ru-RU" sz="2000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- продажа доступа к собранной аналитике</a:t>
                      </a:r>
                      <a:br>
                        <a:rPr lang="ru-RU" sz="2000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</a:br>
                      <a:br>
                        <a:rPr lang="ru-RU" sz="2000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2000" b="1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Реклама</a:t>
                      </a:r>
                      <a:r>
                        <a:rPr lang="ru-RU" sz="2000" i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- оплата за размещение рекламы сторонних сервисов</a:t>
                      </a:r>
                      <a:endParaRPr sz="200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>
                          <a:latin typeface="Arial"/>
                          <a:cs typeface="Arial"/>
                        </a:rPr>
                        <a:t>Продажа доступа (премиум)</a:t>
                      </a:r>
                    </a:p>
                    <a:p>
                      <a:pPr algn="ctr">
                        <a:buNone/>
                        <a:defRPr/>
                      </a:pPr>
                      <a:r>
                        <a:rPr lang="ru-RU" sz="2800">
                          <a:latin typeface="Arial"/>
                          <a:cs typeface="Arial"/>
                        </a:rPr>
                        <a:t>Размещение рекламы</a:t>
                      </a:r>
                    </a:p>
                    <a:p>
                      <a:pPr algn="ctr"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3994516" name="Рисунок 539945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639165" y="5387404"/>
            <a:ext cx="1077777" cy="1077777"/>
          </a:xfrm>
          <a:prstGeom prst="rect">
            <a:avLst/>
          </a:prstGeom>
        </p:spPr>
      </p:pic>
      <p:pic>
        <p:nvPicPr>
          <p:cNvPr id="1563502822" name="Рисунок 156350282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929333" y="5428807"/>
            <a:ext cx="994971" cy="994971"/>
          </a:xfrm>
          <a:prstGeom prst="rect">
            <a:avLst/>
          </a:prstGeom>
        </p:spPr>
      </p:pic>
      <p:pic>
        <p:nvPicPr>
          <p:cNvPr id="782210672" name="Рисунок 78221067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77916" y="5108876"/>
            <a:ext cx="2187222" cy="557057"/>
          </a:xfrm>
          <a:prstGeom prst="rect">
            <a:avLst/>
          </a:prstGeom>
        </p:spPr>
      </p:pic>
      <p:pic>
        <p:nvPicPr>
          <p:cNvPr id="1434044195" name="Рисунок 1434044194"/>
          <p:cNvPicPr>
            <a:picLocks noChangeAspect="1"/>
          </p:cNvPicPr>
          <p:nvPr/>
        </p:nvPicPr>
        <p:blipFill>
          <a:blip r:embed="rId8"/>
          <a:srcRect l="-2355" t="16341" r="-2355" b="12881"/>
          <a:stretch/>
        </p:blipFill>
        <p:spPr bwMode="auto">
          <a:xfrm>
            <a:off x="1266321" y="5539173"/>
            <a:ext cx="1446388" cy="547484"/>
          </a:xfrm>
          <a:prstGeom prst="rect">
            <a:avLst/>
          </a:prstGeom>
        </p:spPr>
      </p:pic>
      <p:pic>
        <p:nvPicPr>
          <p:cNvPr id="1930258152" name="Рисунок 193025815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845069" y="6142339"/>
            <a:ext cx="1499305" cy="4449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937055" name="Holder 2"/>
          <p:cNvSpPr>
            <a:spLocks noGrp="1"/>
          </p:cNvSpPr>
          <p:nvPr>
            <p:ph type="title"/>
          </p:nvPr>
        </p:nvSpPr>
        <p:spPr bwMode="auto">
          <a:xfrm>
            <a:off x="1765693" y="1661872"/>
            <a:ext cx="16917854" cy="1535400"/>
          </a:xfrm>
        </p:spPr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z="9600">
                <a:solidFill>
                  <a:srgbClr val="873FFB"/>
                </a:solidFill>
              </a:rPr>
              <a:t>СПАСИБО ЗА ВНИМАНИЕ!</a:t>
            </a:r>
          </a:p>
        </p:txBody>
      </p:sp>
      <p:pic>
        <p:nvPicPr>
          <p:cNvPr id="2005127642" name="Рисунок 2005127641"/>
          <p:cNvPicPr>
            <a:picLocks noChangeAspect="1"/>
          </p:cNvPicPr>
          <p:nvPr/>
        </p:nvPicPr>
        <p:blipFill>
          <a:blip r:embed="rId2"/>
          <a:srcRect t="13436"/>
          <a:stretch/>
        </p:blipFill>
        <p:spPr bwMode="auto">
          <a:xfrm>
            <a:off x="5302813" y="3530394"/>
            <a:ext cx="9842894" cy="6390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АКТУАЛЬНОСТЬ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680278" y="10121032"/>
            <a:ext cx="18716876" cy="60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9" marR="5079">
              <a:lnSpc>
                <a:spcPct val="100000"/>
              </a:lnSpc>
              <a:spcBef>
                <a:spcPts val="104"/>
              </a:spcBef>
              <a:defRPr/>
            </a:pPr>
            <a:r>
              <a:rPr lang="ru-RU" sz="2400" i="1"/>
              <a:t>Согласно анализу сайта hh.ru,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отчету Mozilla Foundation и данным исследовательских агентств</a:t>
            </a:r>
            <a:endParaRPr sz="2400"/>
          </a:p>
          <a:p>
            <a:pPr>
              <a:defRPr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1249842550" name="Рисунок 1249842549"/>
          <p:cNvPicPr>
            <a:picLocks noChangeAspect="1"/>
          </p:cNvPicPr>
          <p:nvPr/>
        </p:nvPicPr>
        <p:blipFill>
          <a:blip r:embed="rId5"/>
          <a:srcRect l="24026" t="41666" r="44145" b="21638"/>
          <a:stretch/>
        </p:blipFill>
        <p:spPr bwMode="auto">
          <a:xfrm>
            <a:off x="3263531" y="2498214"/>
            <a:ext cx="14597062" cy="7410867"/>
          </a:xfrm>
          <a:prstGeom prst="rect">
            <a:avLst/>
          </a:prstGeom>
        </p:spPr>
      </p:pic>
      <p:sp>
        <p:nvSpPr>
          <p:cNvPr id="1447297897" name="Прямоугольник 1447297896"/>
          <p:cNvSpPr/>
          <p:nvPr/>
        </p:nvSpPr>
        <p:spPr bwMode="auto">
          <a:xfrm>
            <a:off x="5822638" y="7580312"/>
            <a:ext cx="1799166" cy="97013"/>
          </a:xfrm>
          <a:prstGeom prst="rect">
            <a:avLst/>
          </a:prstGeom>
          <a:solidFill>
            <a:srgbClr val="48ABC3"/>
          </a:solidFill>
          <a:ln w="25400" cap="flat" cmpd="sng" algn="ctr">
            <a:solidFill>
              <a:srgbClr val="48ABC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ЗНАЧИМОСТЬ ПРОЕКТА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5" name="Схема 4"/>
          <p:cNvGraphicFramePr>
            <a:graphicFrameLocks/>
          </p:cNvGraphicFramePr>
          <p:nvPr/>
        </p:nvGraphicFramePr>
        <p:xfrm>
          <a:off x="704664" y="2776008"/>
          <a:ext cx="18626221" cy="6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ЦЕЛЕВАЯ АУДИТОРИЯ ПРОЕКТА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4" name="Схема 3"/>
          <p:cNvGraphicFramePr>
            <a:graphicFrameLocks/>
          </p:cNvGraphicFramePr>
          <p:nvPr/>
        </p:nvGraphicFramePr>
        <p:xfrm>
          <a:off x="747629" y="2357103"/>
          <a:ext cx="13402733" cy="796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716345" y="116530"/>
            <a:ext cx="7395723" cy="157770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1001200341" name="Рисунок 1001200340"/>
          <p:cNvPicPr>
            <a:picLocks noChangeAspect="1"/>
          </p:cNvPicPr>
          <p:nvPr/>
        </p:nvPicPr>
        <p:blipFill>
          <a:blip r:embed="rId10"/>
          <a:srcRect l="18697" r="18658"/>
          <a:stretch/>
        </p:blipFill>
        <p:spPr bwMode="auto">
          <a:xfrm>
            <a:off x="14627913" y="5838472"/>
            <a:ext cx="5023614" cy="4210084"/>
          </a:xfrm>
          <a:prstGeom prst="rect">
            <a:avLst/>
          </a:prstGeom>
        </p:spPr>
      </p:pic>
      <p:sp>
        <p:nvSpPr>
          <p:cNvPr id="260624891" name="Прямоугольник 260624890"/>
          <p:cNvSpPr/>
          <p:nvPr/>
        </p:nvSpPr>
        <p:spPr bwMode="auto">
          <a:xfrm>
            <a:off x="14603262" y="2569667"/>
            <a:ext cx="5072914" cy="3268804"/>
          </a:xfrm>
          <a:prstGeom prst="rect">
            <a:avLst/>
          </a:prstGeom>
          <a:solidFill>
            <a:srgbClr val="78FFC7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66687" y="2641517"/>
            <a:ext cx="19036605" cy="521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ОБЩЕЕ ЧИСЛО РЕСПОНДЕНТОВ: 14</a:t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ПРОБЛЕМА ПОДТВЕРЖДЕНА: ДА</a:t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ВЫЯВЛЕННЫЕ ПОЖЕЛАНИЯ К РЕШЕНИЮ: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 b="1"/>
              <a:t>ТРЕБУЕМЫЕ РЕСПОНДЕНТАМИ ТЕХНОЛОГИЧЕСКИЕ ПАРАМЕТРЫ РЕШЕНИЯ:</a:t>
            </a:r>
            <a:endParaRPr/>
          </a:p>
        </p:txBody>
      </p:sp>
      <p:graphicFrame>
        <p:nvGraphicFramePr>
          <p:cNvPr id="5" name="Схема 4"/>
          <p:cNvGraphicFramePr>
            <a:graphicFrameLocks/>
          </p:cNvGraphicFramePr>
          <p:nvPr/>
        </p:nvGraphicFramePr>
        <p:xfrm>
          <a:off x="800805" y="4727573"/>
          <a:ext cx="18978812" cy="26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>
            <a:graphicFrameLocks/>
          </p:cNvGraphicFramePr>
          <p:nvPr/>
        </p:nvGraphicFramePr>
        <p:xfrm>
          <a:off x="769129" y="7828910"/>
          <a:ext cx="18978812" cy="26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какую проблему решает ваш проект</a:t>
            </a:r>
            <a:endParaRPr/>
          </a:p>
        </p:txBody>
      </p:sp>
      <p:graphicFrame>
        <p:nvGraphicFramePr>
          <p:cNvPr id="6" name="Схема 5"/>
          <p:cNvGraphicFramePr>
            <a:graphicFrameLocks/>
          </p:cNvGraphicFramePr>
          <p:nvPr/>
        </p:nvGraphicFramePr>
        <p:xfrm>
          <a:off x="714876" y="2987675"/>
          <a:ext cx="18905621" cy="472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: скругленные углы 7"/>
          <p:cNvSpPr/>
          <p:nvPr/>
        </p:nvSpPr>
        <p:spPr bwMode="auto">
          <a:xfrm>
            <a:off x="697162" y="8281705"/>
            <a:ext cx="18905620" cy="2178155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800" b="1">
                <a:solidFill>
                  <a:schemeClr val="tx1"/>
                </a:solidFill>
              </a:rPr>
              <a:t>КОЛИЧЕСТВЕННЫЕ ОЦЕНКИ ПРОБЛЕМЫ: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Потеря рабочего времени</a:t>
            </a:r>
            <a:r>
              <a:rPr lang="ru-RU" sz="2800" b="1">
                <a:solidFill>
                  <a:schemeClr val="tx1"/>
                </a:solidFill>
              </a:rPr>
              <a:t>,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потеря контрактов и клиентов</a:t>
            </a:r>
            <a:r>
              <a:rPr lang="ru-RU" sz="2800" b="1">
                <a:solidFill>
                  <a:schemeClr val="tx1"/>
                </a:solidFill>
              </a:rPr>
              <a:t>,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неэффективные затраты на обучение.</a:t>
            </a:r>
            <a:endParaRPr lang="ru-RU" sz="2800" b="1" i="1">
              <a:solidFill>
                <a:schemeClr val="tx1"/>
              </a:solidFill>
            </a:endParaRPr>
          </a:p>
          <a:p>
            <a:pPr algn="l">
              <a:defRPr/>
            </a:pPr>
            <a:r>
              <a:rPr sz="2200" b="0" i="0" u="none">
                <a:solidFill>
                  <a:srgbClr val="222222"/>
                </a:solidFill>
                <a:latin typeface="Arial"/>
                <a:ea typeface="Arial"/>
                <a:cs typeface="Arial"/>
              </a:rPr>
              <a:t>Если обучение стоит 100 тыс. руб. на сотрудника, а из-за его неэффективности (неструктурированность, однообразие) только 30% сотрудников реально улучшают язык, то 70% инвестиций (70 тыс. руб. с каждого) — это прямые потери.</a:t>
            </a:r>
            <a:endParaRPr sz="2200" b="1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r>
              <a:rPr sz="2200" b="0" i="0" u="none">
                <a:solidFill>
                  <a:srgbClr val="222222"/>
                </a:solidFill>
                <a:latin typeface="Arial"/>
                <a:ea typeface="Arial"/>
                <a:cs typeface="Arial"/>
              </a:rPr>
              <a:t>Для компании из 100 сотрудников: 100×70 000=7 000 000 руб.100×70 000=7 000 000 руб. в год.</a:t>
            </a:r>
            <a:endParaRPr sz="220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5" y="1444808"/>
            <a:ext cx="1495702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КОНКУРЕНТНЫЕ ПРЕИМУЩЕСТВА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25" name="Схема 24"/>
          <p:cNvGraphicFramePr>
            <a:graphicFrameLocks/>
          </p:cNvGraphicFramePr>
          <p:nvPr/>
        </p:nvGraphicFramePr>
        <p:xfrm>
          <a:off x="9727388" y="4532986"/>
          <a:ext cx="9753599" cy="487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1073723" y="2954005"/>
            <a:ext cx="8787799" cy="740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b="1">
                <a:solidFill>
                  <a:srgbClr val="7030A0"/>
                </a:solidFill>
                <a:latin typeface="Microsoft Sans Serif"/>
                <a:cs typeface="Microsoft Sans Serif"/>
              </a:rPr>
              <a:t>КАК НАШ ПРОДУКТ РЕШАЕТ ПРОБЛЕМУ КЛИЕНТА: </a:t>
            </a:r>
          </a:p>
          <a:p>
            <a:pPr>
              <a:lnSpc>
                <a:spcPct val="150000"/>
              </a:lnSpc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75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мобильное приложение для развития пассивного словарного запаса</a:t>
            </a:r>
            <a:r>
              <a:rPr lang="ru-RU" sz="3600" b="1">
                <a:solidFill>
                  <a:schemeClr val="accent4">
                    <a:lumMod val="75000"/>
                  </a:schemeClr>
                </a:solidFill>
                <a:latin typeface="Microsoft Sans Serif"/>
                <a:cs typeface="Microsoft Sans Serif"/>
              </a:rPr>
              <a:t> предлагает структурированный материал, разнообразные задания, интересный интерфейс.</a:t>
            </a:r>
            <a:endParaRPr sz="3600" b="1">
              <a:solidFill>
                <a:schemeClr val="accent4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>
              <a:lnSpc>
                <a:spcPct val="150000"/>
              </a:lnSpc>
              <a:defRPr/>
            </a:pP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0658170" y="3528613"/>
            <a:ext cx="840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КОНКУРЕНТНЫЕ ПРЕИМУЩЕСТВА:</a:t>
            </a: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3508433" y="116530"/>
            <a:ext cx="6603635" cy="13811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3" y="1497725"/>
            <a:ext cx="1087798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АЗРАБОТКА ПРОДУКТА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65281" y="3399777"/>
            <a:ext cx="9554625" cy="627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СУТЬ РЕШЕНИЯ: </a:t>
            </a:r>
            <a:r>
              <a:rPr lang="ru-RU" sz="3600" b="1" i="0" u="none" strike="noStrike" cap="none" spc="0">
                <a:solidFill>
                  <a:srgbClr val="7030A0"/>
                </a:solidFill>
                <a:latin typeface="Microsoft Sans Serif"/>
                <a:ea typeface="Microsoft Sans Serif"/>
                <a:cs typeface="Microsoft Sans Serif"/>
              </a:rPr>
              <a:t>мобильное приложение для развития пассивного словарного запаса</a:t>
            </a:r>
            <a:endParaRPr sz="3600"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ОСНОВНОЙ ФУНКЦИОНАЛ:</a:t>
            </a:r>
            <a:endParaRPr/>
          </a:p>
          <a:p>
            <a:pPr marL="195764" indent="-195764">
              <a:buAutoNum type="arabicPeriod"/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Теоретический материал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 Практический материал</a:t>
            </a: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 Задания на проверку знаний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 Задания на закрепление знаний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 Статистика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75052" y="43779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575052" y="4409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№2</a:t>
            </a:r>
            <a:endParaRPr/>
          </a:p>
        </p:txBody>
      </p:sp>
      <p:pic>
        <p:nvPicPr>
          <p:cNvPr id="29797593" name="Рисунок 2979759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202034" y="2623483"/>
            <a:ext cx="8551653" cy="6603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41588" y="3353709"/>
            <a:ext cx="9252100" cy="740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ТЕХНИЧЕСКАЯ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1.Использование систем ИИ для сбора материала по запросу клиента на заданную тему (теория, практика, тесты)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2.Использование систем ИИ для подбора материала для закрепления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3.Образовательные технологии по запоминанию и т.д.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СКВОЗНАЯ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Искусственный интеллект</a:t>
            </a: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Машинное обучение и когнитивные технологии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364417" y="116529"/>
            <a:ext cx="6747651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№4</a:t>
            </a:r>
            <a:endParaRPr/>
          </a:p>
        </p:txBody>
      </p:sp>
      <p:pic>
        <p:nvPicPr>
          <p:cNvPr id="1310262716" name="Рисунок 13102627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983643" y="2938163"/>
            <a:ext cx="9763169" cy="7539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Структура_презентации_проектов_ПУТП</Template>
  <TotalTime>0</TotalTime>
  <Words>1119</Words>
  <Application>Microsoft Office PowerPoint</Application>
  <DocSecurity>0</DocSecurity>
  <PresentationFormat>Произвольный</PresentationFormat>
  <Paragraphs>206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Liberation Sans</vt:lpstr>
      <vt:lpstr>Microsoft Sans Serif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Мария Дрепа</dc:creator>
  <cp:keywords/>
  <dc:description/>
  <cp:lastModifiedBy>Татьяна Миронова</cp:lastModifiedBy>
  <cp:revision>32</cp:revision>
  <dcterms:created xsi:type="dcterms:W3CDTF">2026-03-22T13:15:02Z</dcterms:created>
  <dcterms:modified xsi:type="dcterms:W3CDTF">2026-04-19T17:18:39Z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