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4.xml" ContentType="application/vnd.openxmlformats-officedocument.theme+xml"/>
  <Override PartName="/ppt/slideLayouts/slideLayout6.xml" ContentType="application/vnd.openxmlformats-officedocument.presentationml.slideLayout+xml"/>
  <Override PartName="/ppt/theme/theme5.xml" ContentType="application/vnd.openxmlformats-officedocument.theme+xml"/>
  <Override PartName="/ppt/slideLayouts/slideLayout7.xml" ContentType="application/vnd.openxmlformats-officedocument.presentationml.slideLayout+xml"/>
  <Override PartName="/ppt/theme/theme6.xml" ContentType="application/vnd.openxmlformats-officedocument.theme+xml"/>
  <Override PartName="/ppt/slideLayouts/slideLayout8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0" r:id="rId2"/>
    <p:sldMasterId id="2147483652" r:id="rId3"/>
    <p:sldMasterId id="2147483654" r:id="rId4"/>
    <p:sldMasterId id="2147483657" r:id="rId5"/>
    <p:sldMasterId id="2147483659" r:id="rId6"/>
    <p:sldMasterId id="2147483661" r:id="rId7"/>
  </p:sldMasterIdLst>
  <p:notesMasterIdLst>
    <p:notesMasterId r:id="rId20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</p:sldIdLst>
  <p:sldSz cx="12192000" cy="6858000"/>
  <p:notesSz cx="12192000" cy="6858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106" d="100"/>
          <a:sy n="106" d="100"/>
        </p:scale>
        <p:origin x="672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theme" Target="theme/theme1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r>
              <a:rPr lang="ru-RU" sz="4400" b="0" u="none" strike="noStrike">
                <a:solidFill>
                  <a:srgbClr val="000000"/>
                </a:solidFill>
                <a:uFillTx/>
                <a:latin typeface="Arial"/>
              </a:rPr>
              <a:t>Для перемещения страницы щёлкните мышью</a:t>
            </a: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r>
              <a:rPr lang="ru-RU" sz="2000" b="0" u="none" strike="noStrike">
                <a:solidFill>
                  <a:srgbClr val="000000"/>
                </a:solidFill>
                <a:uFillTx/>
                <a:latin typeface="Arial"/>
              </a:rPr>
              <a:t>Для правки формата примечаний щёлкните мышью</a:t>
            </a:r>
          </a:p>
        </p:txBody>
      </p:sp>
      <p:sp>
        <p:nvSpPr>
          <p:cNvPr id="54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 </a:t>
            </a:r>
          </a:p>
        </p:txBody>
      </p:sp>
      <p:sp>
        <p:nvSpPr>
          <p:cNvPr id="55" name="PlaceHolder 4"/>
          <p:cNvSpPr>
            <a:spLocks noGrp="1"/>
          </p:cNvSpPr>
          <p:nvPr>
            <p:ph type="dt" idx="22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buNone/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 </a:t>
            </a:r>
          </a:p>
        </p:txBody>
      </p:sp>
      <p:sp>
        <p:nvSpPr>
          <p:cNvPr id="56" name="PlaceHolder 5"/>
          <p:cNvSpPr>
            <a:spLocks noGrp="1"/>
          </p:cNvSpPr>
          <p:nvPr>
            <p:ph type="ftr" idx="23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 </a:t>
            </a:r>
          </a:p>
        </p:txBody>
      </p:sp>
      <p:sp>
        <p:nvSpPr>
          <p:cNvPr id="57" name="PlaceHolder 6"/>
          <p:cNvSpPr>
            <a:spLocks noGrp="1"/>
          </p:cNvSpPr>
          <p:nvPr>
            <p:ph type="sldNum" idx="24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buNone/>
            </a:pPr>
            <a:fld id="{80C348F6-4FCF-4D76-A297-646F7CDC346E}" type="slidenum"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ru-RU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4038600" y="857250"/>
            <a:ext cx="4113213" cy="2312988"/>
          </a:xfrm>
          <a:prstGeom prst="rect">
            <a:avLst/>
          </a:prstGeom>
          <a:ln w="0">
            <a:noFill/>
          </a:ln>
        </p:spPr>
      </p:sp>
      <p:sp>
        <p:nvSpPr>
          <p:cNvPr id="254" name="PlaceHolder 2"/>
          <p:cNvSpPr>
            <a:spLocks noGrp="1"/>
          </p:cNvSpPr>
          <p:nvPr>
            <p:ph type="body"/>
          </p:nvPr>
        </p:nvSpPr>
        <p:spPr>
          <a:xfrm>
            <a:off x="1219320" y="3300480"/>
            <a:ext cx="9752400" cy="269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ru-RU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55" name="PlaceHolder 3"/>
          <p:cNvSpPr>
            <a:spLocks noGrp="1"/>
          </p:cNvSpPr>
          <p:nvPr>
            <p:ph type="sldNum" idx="33"/>
          </p:nvPr>
        </p:nvSpPr>
        <p:spPr>
          <a:xfrm>
            <a:off x="6905520" y="6513480"/>
            <a:ext cx="5282280" cy="343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74A9202B-9842-4CB2-B534-264F67A60791}" type="slidenum">
              <a:rPr lang="ru-RU" sz="1200" b="0" u="none" strike="noStrike">
                <a:solidFill>
                  <a:srgbClr val="000000"/>
                </a:solidFill>
                <a:uFillTx/>
                <a:latin typeface="Times New Roman"/>
              </a:rPr>
              <a:t>5</a:t>
            </a:fld>
            <a:endParaRPr lang="ru-RU" sz="12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4038600" y="857250"/>
            <a:ext cx="4113213" cy="2312988"/>
          </a:xfrm>
          <a:prstGeom prst="rect">
            <a:avLst/>
          </a:prstGeom>
          <a:ln w="0">
            <a:noFill/>
          </a:ln>
        </p:spPr>
      </p:sp>
      <p:sp>
        <p:nvSpPr>
          <p:cNvPr id="257" name="PlaceHolder 2"/>
          <p:cNvSpPr>
            <a:spLocks noGrp="1"/>
          </p:cNvSpPr>
          <p:nvPr>
            <p:ph type="body"/>
          </p:nvPr>
        </p:nvSpPr>
        <p:spPr>
          <a:xfrm>
            <a:off x="1219320" y="3300480"/>
            <a:ext cx="9752400" cy="269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ru-RU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58" name="PlaceHolder 3"/>
          <p:cNvSpPr>
            <a:spLocks noGrp="1"/>
          </p:cNvSpPr>
          <p:nvPr>
            <p:ph type="sldNum" idx="34"/>
          </p:nvPr>
        </p:nvSpPr>
        <p:spPr>
          <a:xfrm>
            <a:off x="6905520" y="6513480"/>
            <a:ext cx="5282280" cy="343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20438081-11C2-4D8A-84F1-79D817F0C386}" type="slidenum">
              <a:rPr lang="ru-RU" sz="1200" b="0" u="none" strike="noStrike">
                <a:solidFill>
                  <a:srgbClr val="000000"/>
                </a:solidFill>
                <a:uFillTx/>
                <a:latin typeface="Times New Roman"/>
              </a:rPr>
              <a:t>10</a:t>
            </a:fld>
            <a:endParaRPr lang="ru-RU" sz="12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57000" y="527040"/>
            <a:ext cx="6125400" cy="187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2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8139BCE0-245B-490F-AD51-B9CCEC70658F}" type="slidenum">
              <a:t>‹#›</a:t>
            </a:fld>
            <a:endParaRPr/>
          </a:p>
        </p:txBody>
      </p:sp>
      <p:sp>
        <p:nvSpPr>
          <p:cNvPr id="3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657000" y="527040"/>
            <a:ext cx="6125400" cy="187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41EC915C-6F34-4789-A274-7041EAC10605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657000" y="527040"/>
            <a:ext cx="6125400" cy="187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C1E21B86-D248-4B07-9D91-0C4A25AC61A3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57000" y="527040"/>
            <a:ext cx="6125400" cy="187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fld id="{66FB0C8D-191C-40D3-AF21-09E88BE75BB3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657000" y="527040"/>
            <a:ext cx="6125400" cy="187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fld id="{79D87262-5C86-4CF2-957F-639CE6B0380D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Обыч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657000" y="527040"/>
            <a:ext cx="6125400" cy="187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3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9A092812-7A99-48B3-BEE9-74401317E345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Обычный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657000" y="527040"/>
            <a:ext cx="6125400" cy="187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7"/>
          </p:nvPr>
        </p:nvSpPr>
        <p:spPr/>
        <p:txBody>
          <a:bodyPr/>
          <a:lstStyle/>
          <a:p>
            <a:fld id="{05CBD28C-40CF-42CE-9E48-D5B0AEBD691B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8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657000" y="527040"/>
            <a:ext cx="6125400" cy="187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9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0"/>
          </p:nvPr>
        </p:nvSpPr>
        <p:spPr/>
        <p:txBody>
          <a:bodyPr/>
          <a:lstStyle/>
          <a:p>
            <a:fld id="{48A8DAAB-C94A-486E-9AD5-F9DB816ACA0D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2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6.xml"/></Relationships>
</file>

<file path=ppt/slideMasters/_rels/slideMaster6.xml.rels><?xml version="1.0" encoding="UTF-8" standalone="yes"?>
<Relationships xmlns="http://schemas.openxmlformats.org/package/2006/relationships"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7.xml"/></Relationships>
</file>

<file path=ppt/slideMasters/_rels/slideMaster7.xml.rels><?xml version="1.0" encoding="UTF-8" standalone="yes"?>
<Relationships xmlns="http://schemas.openxmlformats.org/package/2006/relationships"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57000" y="527040"/>
            <a:ext cx="6125400" cy="1874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2" name="PlaceHolder 3"/>
          <p:cNvSpPr>
            <a:spLocks noGrp="1"/>
          </p:cNvSpPr>
          <p:nvPr>
            <p:ph type="ftr" idx="1"/>
          </p:nvPr>
        </p:nvSpPr>
        <p:spPr>
          <a:xfrm>
            <a:off x="4145400" y="6378120"/>
            <a:ext cx="3900240" cy="342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3" name="PlaceHolder 4"/>
          <p:cNvSpPr>
            <a:spLocks noGrp="1"/>
          </p:cNvSpPr>
          <p:nvPr>
            <p:ph type="sldNum" idx="2"/>
          </p:nvPr>
        </p:nvSpPr>
        <p:spPr>
          <a:xfrm>
            <a:off x="136080" y="6537960"/>
            <a:ext cx="236880" cy="183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marL="87480" indent="0">
              <a:lnSpc>
                <a:spcPts val="1270"/>
              </a:lnSpc>
              <a:buNone/>
              <a:tabLst>
                <a:tab pos="0" algn="l"/>
              </a:tabLst>
              <a:defRPr lang="ru-RU" sz="1200" b="1" u="none" strike="noStrike" spc="-51">
                <a:solidFill>
                  <a:schemeClr val="lt1"/>
                </a:solidFill>
                <a:uFillTx/>
                <a:latin typeface="Trebuchet MS"/>
              </a:defRPr>
            </a:lvl1pPr>
          </a:lstStyle>
          <a:p>
            <a:pPr marL="87480" indent="0">
              <a:lnSpc>
                <a:spcPts val="1270"/>
              </a:lnSpc>
              <a:buNone/>
              <a:tabLst>
                <a:tab pos="0" algn="l"/>
              </a:tabLst>
            </a:pPr>
            <a:fld id="{4F66C6BB-D78F-4DE3-B576-26A96B1FCB91}" type="slidenum">
              <a:rPr lang="ru-RU" sz="1200" b="1" u="none" strike="noStrike" spc="-51">
                <a:solidFill>
                  <a:schemeClr val="lt1"/>
                </a:solidFill>
                <a:uFillTx/>
                <a:latin typeface="Trebuchet MS"/>
              </a:rPr>
              <a:t>‹#›</a:t>
            </a:fld>
            <a:endParaRPr lang="ru-RU" sz="12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dt" idx="3"/>
          </p:nvPr>
        </p:nvSpPr>
        <p:spPr>
          <a:xfrm>
            <a:off x="609480" y="6378120"/>
            <a:ext cx="2802960" cy="342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657000" y="527040"/>
            <a:ext cx="6125400" cy="1874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9" name="PlaceHolder 3"/>
          <p:cNvSpPr>
            <a:spLocks noGrp="1"/>
          </p:cNvSpPr>
          <p:nvPr>
            <p:ph type="ftr" idx="4"/>
          </p:nvPr>
        </p:nvSpPr>
        <p:spPr>
          <a:xfrm>
            <a:off x="4145400" y="6378120"/>
            <a:ext cx="3900240" cy="342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10" name="PlaceHolder 4"/>
          <p:cNvSpPr>
            <a:spLocks noGrp="1"/>
          </p:cNvSpPr>
          <p:nvPr>
            <p:ph type="sldNum" idx="5"/>
          </p:nvPr>
        </p:nvSpPr>
        <p:spPr>
          <a:xfrm>
            <a:off x="136080" y="6537960"/>
            <a:ext cx="236880" cy="183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marL="87480" indent="0">
              <a:lnSpc>
                <a:spcPts val="1270"/>
              </a:lnSpc>
              <a:buNone/>
              <a:tabLst>
                <a:tab pos="0" algn="l"/>
              </a:tabLst>
              <a:defRPr lang="ru-RU" sz="1200" b="1" u="none" strike="noStrike" spc="-51">
                <a:solidFill>
                  <a:schemeClr val="lt1"/>
                </a:solidFill>
                <a:uFillTx/>
                <a:latin typeface="Trebuchet MS"/>
              </a:defRPr>
            </a:lvl1pPr>
          </a:lstStyle>
          <a:p>
            <a:pPr marL="87480" indent="0">
              <a:lnSpc>
                <a:spcPts val="1270"/>
              </a:lnSpc>
              <a:buNone/>
              <a:tabLst>
                <a:tab pos="0" algn="l"/>
              </a:tabLst>
            </a:pPr>
            <a:fld id="{FC61690F-9399-4147-8B3F-F2C022BB562D}" type="slidenum">
              <a:rPr lang="ru-RU" sz="1200" b="1" u="none" strike="noStrike" spc="-51">
                <a:solidFill>
                  <a:schemeClr val="lt1"/>
                </a:solidFill>
                <a:uFillTx/>
                <a:latin typeface="Trebuchet MS"/>
              </a:rPr>
              <a:t>‹#›</a:t>
            </a:fld>
            <a:endParaRPr lang="ru-RU" sz="12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1" name="PlaceHolder 5"/>
          <p:cNvSpPr>
            <a:spLocks noGrp="1"/>
          </p:cNvSpPr>
          <p:nvPr>
            <p:ph type="dt" idx="6"/>
          </p:nvPr>
        </p:nvSpPr>
        <p:spPr>
          <a:xfrm>
            <a:off x="609480" y="6378120"/>
            <a:ext cx="2802960" cy="342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657000" y="527040"/>
            <a:ext cx="6125400" cy="1874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16" name="PlaceHolder 3"/>
          <p:cNvSpPr>
            <a:spLocks noGrp="1"/>
          </p:cNvSpPr>
          <p:nvPr>
            <p:ph type="ftr" idx="7"/>
          </p:nvPr>
        </p:nvSpPr>
        <p:spPr>
          <a:xfrm>
            <a:off x="4145400" y="6378120"/>
            <a:ext cx="3900240" cy="342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17" name="PlaceHolder 4"/>
          <p:cNvSpPr>
            <a:spLocks noGrp="1"/>
          </p:cNvSpPr>
          <p:nvPr>
            <p:ph type="sldNum" idx="8"/>
          </p:nvPr>
        </p:nvSpPr>
        <p:spPr>
          <a:xfrm>
            <a:off x="136080" y="6537960"/>
            <a:ext cx="236880" cy="183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marL="87480" indent="0">
              <a:lnSpc>
                <a:spcPts val="1270"/>
              </a:lnSpc>
              <a:buNone/>
              <a:tabLst>
                <a:tab pos="0" algn="l"/>
              </a:tabLst>
              <a:defRPr lang="ru-RU" sz="1200" b="1" u="none" strike="noStrike" spc="-51">
                <a:solidFill>
                  <a:schemeClr val="lt1"/>
                </a:solidFill>
                <a:uFillTx/>
                <a:latin typeface="Trebuchet MS"/>
              </a:defRPr>
            </a:lvl1pPr>
          </a:lstStyle>
          <a:p>
            <a:pPr marL="87480" indent="0">
              <a:lnSpc>
                <a:spcPts val="1270"/>
              </a:lnSpc>
              <a:buNone/>
              <a:tabLst>
                <a:tab pos="0" algn="l"/>
              </a:tabLst>
            </a:pPr>
            <a:fld id="{7FEA9BEF-B209-4DFD-9483-83A9B01985C6}" type="slidenum">
              <a:rPr lang="ru-RU" sz="1200" b="1" u="none" strike="noStrike" spc="-51">
                <a:solidFill>
                  <a:schemeClr val="lt1"/>
                </a:solidFill>
                <a:uFillTx/>
                <a:latin typeface="Trebuchet MS"/>
              </a:rPr>
              <a:t>‹#›</a:t>
            </a:fld>
            <a:endParaRPr lang="ru-RU" sz="12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8" name="PlaceHolder 5"/>
          <p:cNvSpPr>
            <a:spLocks noGrp="1"/>
          </p:cNvSpPr>
          <p:nvPr>
            <p:ph type="dt" idx="9"/>
          </p:nvPr>
        </p:nvSpPr>
        <p:spPr>
          <a:xfrm>
            <a:off x="609480" y="6378120"/>
            <a:ext cx="2802960" cy="342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657000" y="527040"/>
            <a:ext cx="6125400" cy="1874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2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23" name="PlaceHolder 3"/>
          <p:cNvSpPr>
            <a:spLocks noGrp="1"/>
          </p:cNvSpPr>
          <p:nvPr>
            <p:ph type="ftr" idx="10"/>
          </p:nvPr>
        </p:nvSpPr>
        <p:spPr>
          <a:xfrm>
            <a:off x="4145400" y="6378120"/>
            <a:ext cx="3900240" cy="342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24" name="PlaceHolder 4"/>
          <p:cNvSpPr>
            <a:spLocks noGrp="1"/>
          </p:cNvSpPr>
          <p:nvPr>
            <p:ph type="sldNum" idx="11"/>
          </p:nvPr>
        </p:nvSpPr>
        <p:spPr>
          <a:xfrm>
            <a:off x="136080" y="6537960"/>
            <a:ext cx="236880" cy="183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marL="87480" indent="0">
              <a:lnSpc>
                <a:spcPts val="1270"/>
              </a:lnSpc>
              <a:buNone/>
              <a:tabLst>
                <a:tab pos="0" algn="l"/>
              </a:tabLst>
              <a:defRPr lang="ru-RU" sz="1200" b="1" u="none" strike="noStrike" spc="-51">
                <a:solidFill>
                  <a:schemeClr val="lt1"/>
                </a:solidFill>
                <a:uFillTx/>
                <a:latin typeface="Trebuchet MS"/>
              </a:defRPr>
            </a:lvl1pPr>
          </a:lstStyle>
          <a:p>
            <a:pPr marL="87480" indent="0">
              <a:lnSpc>
                <a:spcPts val="1270"/>
              </a:lnSpc>
              <a:buNone/>
              <a:tabLst>
                <a:tab pos="0" algn="l"/>
              </a:tabLst>
            </a:pPr>
            <a:fld id="{4F09BF8C-E6B1-438C-8883-6C79079C9F36}" type="slidenum">
              <a:rPr lang="ru-RU" sz="1200" b="1" u="none" strike="noStrike" spc="-51">
                <a:solidFill>
                  <a:schemeClr val="lt1"/>
                </a:solidFill>
                <a:uFillTx/>
                <a:latin typeface="Trebuchet MS"/>
              </a:rPr>
              <a:t>‹#›</a:t>
            </a:fld>
            <a:endParaRPr lang="ru-RU" sz="12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25" name="PlaceHolder 5"/>
          <p:cNvSpPr>
            <a:spLocks noGrp="1"/>
          </p:cNvSpPr>
          <p:nvPr>
            <p:ph type="dt" idx="12"/>
          </p:nvPr>
        </p:nvSpPr>
        <p:spPr>
          <a:xfrm>
            <a:off x="609480" y="6378120"/>
            <a:ext cx="2802960" cy="342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657000" y="527040"/>
            <a:ext cx="6125400" cy="1874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3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32" name="PlaceHolder 3"/>
          <p:cNvSpPr>
            <a:spLocks noGrp="1"/>
          </p:cNvSpPr>
          <p:nvPr>
            <p:ph type="ftr" idx="13"/>
          </p:nvPr>
        </p:nvSpPr>
        <p:spPr>
          <a:xfrm>
            <a:off x="4145400" y="6378120"/>
            <a:ext cx="3900240" cy="342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33" name="PlaceHolder 4"/>
          <p:cNvSpPr>
            <a:spLocks noGrp="1"/>
          </p:cNvSpPr>
          <p:nvPr>
            <p:ph type="sldNum" idx="14"/>
          </p:nvPr>
        </p:nvSpPr>
        <p:spPr>
          <a:xfrm>
            <a:off x="136080" y="6537960"/>
            <a:ext cx="236880" cy="183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marL="87480" indent="0">
              <a:lnSpc>
                <a:spcPts val="1270"/>
              </a:lnSpc>
              <a:buNone/>
              <a:tabLst>
                <a:tab pos="0" algn="l"/>
              </a:tabLst>
              <a:defRPr lang="ru-RU" sz="1200" b="1" u="none" strike="noStrike" spc="-51">
                <a:solidFill>
                  <a:schemeClr val="lt1"/>
                </a:solidFill>
                <a:uFillTx/>
                <a:latin typeface="Trebuchet MS"/>
              </a:defRPr>
            </a:lvl1pPr>
          </a:lstStyle>
          <a:p>
            <a:pPr marL="87480" indent="0">
              <a:lnSpc>
                <a:spcPts val="1270"/>
              </a:lnSpc>
              <a:buNone/>
              <a:tabLst>
                <a:tab pos="0" algn="l"/>
              </a:tabLst>
            </a:pPr>
            <a:fld id="{9C5F1259-FA04-4173-9917-0F7F1BE11CBC}" type="slidenum">
              <a:rPr lang="ru-RU" sz="1200" b="1" u="none" strike="noStrike" spc="-51">
                <a:solidFill>
                  <a:schemeClr val="lt1"/>
                </a:solidFill>
                <a:uFillTx/>
                <a:latin typeface="Trebuchet MS"/>
              </a:rPr>
              <a:t>‹#›</a:t>
            </a:fld>
            <a:endParaRPr lang="ru-RU" sz="12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34" name="PlaceHolder 5"/>
          <p:cNvSpPr>
            <a:spLocks noGrp="1"/>
          </p:cNvSpPr>
          <p:nvPr>
            <p:ph type="dt" idx="15"/>
          </p:nvPr>
        </p:nvSpPr>
        <p:spPr>
          <a:xfrm>
            <a:off x="609480" y="6378120"/>
            <a:ext cx="2802960" cy="342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PlaceHolder 1"/>
          <p:cNvSpPr>
            <a:spLocks noGrp="1"/>
          </p:cNvSpPr>
          <p:nvPr>
            <p:ph type="title"/>
          </p:nvPr>
        </p:nvSpPr>
        <p:spPr>
          <a:xfrm>
            <a:off x="657000" y="527040"/>
            <a:ext cx="6125400" cy="1874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3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39" name="PlaceHolder 3"/>
          <p:cNvSpPr>
            <a:spLocks noGrp="1"/>
          </p:cNvSpPr>
          <p:nvPr>
            <p:ph type="ftr" idx="16"/>
          </p:nvPr>
        </p:nvSpPr>
        <p:spPr>
          <a:xfrm>
            <a:off x="4145400" y="6378120"/>
            <a:ext cx="3900240" cy="342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40" name="PlaceHolder 4"/>
          <p:cNvSpPr>
            <a:spLocks noGrp="1"/>
          </p:cNvSpPr>
          <p:nvPr>
            <p:ph type="sldNum" idx="17"/>
          </p:nvPr>
        </p:nvSpPr>
        <p:spPr>
          <a:xfrm>
            <a:off x="136080" y="6537960"/>
            <a:ext cx="236880" cy="183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marL="87480" indent="0">
              <a:lnSpc>
                <a:spcPts val="1270"/>
              </a:lnSpc>
              <a:buNone/>
              <a:tabLst>
                <a:tab pos="0" algn="l"/>
              </a:tabLst>
              <a:defRPr lang="ru-RU" sz="1200" b="1" u="none" strike="noStrike" spc="-51">
                <a:solidFill>
                  <a:schemeClr val="lt1"/>
                </a:solidFill>
                <a:uFillTx/>
                <a:latin typeface="Trebuchet MS"/>
              </a:defRPr>
            </a:lvl1pPr>
          </a:lstStyle>
          <a:p>
            <a:pPr marL="87480" indent="0">
              <a:lnSpc>
                <a:spcPts val="1270"/>
              </a:lnSpc>
              <a:buNone/>
              <a:tabLst>
                <a:tab pos="0" algn="l"/>
              </a:tabLst>
            </a:pPr>
            <a:fld id="{F5057544-79F1-48EA-9E4F-C4DBDFC0DE3B}" type="slidenum">
              <a:rPr lang="ru-RU" sz="1200" b="1" u="none" strike="noStrike" spc="-51">
                <a:solidFill>
                  <a:schemeClr val="lt1"/>
                </a:solidFill>
                <a:uFillTx/>
                <a:latin typeface="Trebuchet MS"/>
              </a:rPr>
              <a:t>‹#›</a:t>
            </a:fld>
            <a:endParaRPr lang="ru-RU" sz="12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41" name="PlaceHolder 5"/>
          <p:cNvSpPr>
            <a:spLocks noGrp="1"/>
          </p:cNvSpPr>
          <p:nvPr>
            <p:ph type="dt" idx="18"/>
          </p:nvPr>
        </p:nvSpPr>
        <p:spPr>
          <a:xfrm>
            <a:off x="609480" y="6378120"/>
            <a:ext cx="2802960" cy="342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bg object 16"/>
          <p:cNvSpPr/>
          <p:nvPr/>
        </p:nvSpPr>
        <p:spPr>
          <a:xfrm>
            <a:off x="6095880" y="0"/>
            <a:ext cx="6094800" cy="6856920"/>
          </a:xfrm>
          <a:custGeom>
            <a:avLst/>
            <a:gdLst>
              <a:gd name="textAreaLeft" fmla="*/ 0 w 6094800"/>
              <a:gd name="textAreaRight" fmla="*/ 6095880 w 6094800"/>
              <a:gd name="textAreaTop" fmla="*/ 0 h 6856920"/>
              <a:gd name="textAreaBottom" fmla="*/ 6858000 h 6856920"/>
            </a:gdLst>
            <a:ahLst/>
            <a:cxnLst/>
            <a:rect l="textAreaLeft" t="textAreaTop" r="textAreaRight" b="textAreaBottom"/>
            <a:pathLst>
              <a:path w="6096000" h="6858000">
                <a:moveTo>
                  <a:pt x="6096000" y="0"/>
                </a:moveTo>
                <a:lnTo>
                  <a:pt x="0" y="0"/>
                </a:lnTo>
                <a:lnTo>
                  <a:pt x="0" y="6857998"/>
                </a:lnTo>
                <a:lnTo>
                  <a:pt x="6096000" y="6857998"/>
                </a:lnTo>
                <a:lnTo>
                  <a:pt x="6096000" y="0"/>
                </a:lnTo>
                <a:close/>
              </a:path>
            </a:pathLst>
          </a:custGeom>
          <a:solidFill>
            <a:srgbClr val="DCDCDC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>
              <a:lnSpc>
                <a:spcPct val="100000"/>
              </a:lnSpc>
            </a:pPr>
            <a:endParaRPr lang="ru-RU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657000" y="527040"/>
            <a:ext cx="6125400" cy="1874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47" name="PlaceHolder 3"/>
          <p:cNvSpPr>
            <a:spLocks noGrp="1"/>
          </p:cNvSpPr>
          <p:nvPr>
            <p:ph type="ftr" idx="19"/>
          </p:nvPr>
        </p:nvSpPr>
        <p:spPr>
          <a:xfrm>
            <a:off x="4145400" y="6378120"/>
            <a:ext cx="3900240" cy="342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48" name="PlaceHolder 4"/>
          <p:cNvSpPr>
            <a:spLocks noGrp="1"/>
          </p:cNvSpPr>
          <p:nvPr>
            <p:ph type="sldNum" idx="20"/>
          </p:nvPr>
        </p:nvSpPr>
        <p:spPr>
          <a:xfrm>
            <a:off x="136080" y="6537960"/>
            <a:ext cx="236880" cy="183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marL="87480" indent="0">
              <a:lnSpc>
                <a:spcPts val="1270"/>
              </a:lnSpc>
              <a:buNone/>
              <a:tabLst>
                <a:tab pos="0" algn="l"/>
              </a:tabLst>
              <a:defRPr lang="ru-RU" sz="1200" b="1" u="none" strike="noStrike" spc="-51">
                <a:solidFill>
                  <a:schemeClr val="lt1"/>
                </a:solidFill>
                <a:uFillTx/>
                <a:latin typeface="Trebuchet MS"/>
              </a:defRPr>
            </a:lvl1pPr>
          </a:lstStyle>
          <a:p>
            <a:pPr marL="87480" indent="0">
              <a:lnSpc>
                <a:spcPts val="1270"/>
              </a:lnSpc>
              <a:buNone/>
              <a:tabLst>
                <a:tab pos="0" algn="l"/>
              </a:tabLst>
            </a:pPr>
            <a:fld id="{85B2E598-56F8-472D-B88D-D8D1FA6C4607}" type="slidenum">
              <a:rPr lang="ru-RU" sz="1200" b="1" u="none" strike="noStrike" spc="-51">
                <a:solidFill>
                  <a:schemeClr val="lt1"/>
                </a:solidFill>
                <a:uFillTx/>
                <a:latin typeface="Trebuchet MS"/>
              </a:rPr>
              <a:t>‹#›</a:t>
            </a:fld>
            <a:endParaRPr lang="ru-RU" sz="12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49" name="PlaceHolder 5"/>
          <p:cNvSpPr>
            <a:spLocks noGrp="1"/>
          </p:cNvSpPr>
          <p:nvPr>
            <p:ph type="dt" idx="21"/>
          </p:nvPr>
        </p:nvSpPr>
        <p:spPr>
          <a:xfrm>
            <a:off x="609480" y="6378120"/>
            <a:ext cx="2802960" cy="342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Relationship Id="rId9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png"/><Relationship Id="rId5" Type="http://schemas.openxmlformats.org/officeDocument/2006/relationships/image" Target="../media/image25.jpeg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object 2"/>
          <p:cNvGrpSpPr/>
          <p:nvPr/>
        </p:nvGrpSpPr>
        <p:grpSpPr>
          <a:xfrm>
            <a:off x="6100560" y="0"/>
            <a:ext cx="6090480" cy="6857640"/>
            <a:chOff x="6100560" y="0"/>
            <a:chExt cx="6090480" cy="6857640"/>
          </a:xfrm>
        </p:grpSpPr>
        <p:sp>
          <p:nvSpPr>
            <p:cNvPr id="59" name="object 3"/>
            <p:cNvSpPr/>
            <p:nvPr/>
          </p:nvSpPr>
          <p:spPr>
            <a:xfrm>
              <a:off x="6102000" y="2345400"/>
              <a:ext cx="2714760" cy="3013920"/>
            </a:xfrm>
            <a:custGeom>
              <a:avLst/>
              <a:gdLst>
                <a:gd name="textAreaLeft" fmla="*/ 0 w 2714760"/>
                <a:gd name="textAreaRight" fmla="*/ 2715840 w 2714760"/>
                <a:gd name="textAreaTop" fmla="*/ 0 h 3013920"/>
                <a:gd name="textAreaBottom" fmla="*/ 3015000 h 3013920"/>
              </a:gdLst>
              <a:ahLst/>
              <a:cxnLst/>
              <a:rect l="textAreaLeft" t="textAreaTop" r="textAreaRight" b="textAreaBottom"/>
              <a:pathLst>
                <a:path w="2715895" h="3014979">
                  <a:moveTo>
                    <a:pt x="0" y="3014473"/>
                  </a:moveTo>
                  <a:lnTo>
                    <a:pt x="2715768" y="3014473"/>
                  </a:lnTo>
                  <a:lnTo>
                    <a:pt x="2715768" y="0"/>
                  </a:lnTo>
                  <a:lnTo>
                    <a:pt x="0" y="0"/>
                  </a:lnTo>
                  <a:lnTo>
                    <a:pt x="0" y="3014473"/>
                  </a:lnTo>
                  <a:close/>
                </a:path>
              </a:pathLst>
            </a:custGeom>
            <a:solidFill>
              <a:srgbClr val="FFAC00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800" b="0" u="none" strike="noStrik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60" name="object 4"/>
            <p:cNvSpPr/>
            <p:nvPr/>
          </p:nvSpPr>
          <p:spPr>
            <a:xfrm>
              <a:off x="6103440" y="0"/>
              <a:ext cx="2713680" cy="2344680"/>
            </a:xfrm>
            <a:custGeom>
              <a:avLst/>
              <a:gdLst>
                <a:gd name="textAreaLeft" fmla="*/ 0 w 2713680"/>
                <a:gd name="textAreaRight" fmla="*/ 2714760 w 2713680"/>
                <a:gd name="textAreaTop" fmla="*/ 0 h 2344680"/>
                <a:gd name="textAreaBottom" fmla="*/ 2345760 h 2344680"/>
              </a:gdLst>
              <a:ahLst/>
              <a:cxnLst/>
              <a:rect l="textAreaLeft" t="textAreaTop" r="textAreaRight" b="textAreaBottom"/>
              <a:pathLst>
                <a:path w="2714625" h="2345690">
                  <a:moveTo>
                    <a:pt x="0" y="2345436"/>
                  </a:moveTo>
                  <a:lnTo>
                    <a:pt x="2714244" y="2345436"/>
                  </a:lnTo>
                  <a:lnTo>
                    <a:pt x="2714244" y="0"/>
                  </a:lnTo>
                  <a:lnTo>
                    <a:pt x="0" y="0"/>
                  </a:lnTo>
                  <a:lnTo>
                    <a:pt x="0" y="2345436"/>
                  </a:lnTo>
                  <a:close/>
                </a:path>
              </a:pathLst>
            </a:custGeom>
            <a:solidFill>
              <a:srgbClr val="9F00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800" b="0" u="none" strike="noStrike">
                <a:solidFill>
                  <a:srgbClr val="FFFFFF"/>
                </a:solidFill>
                <a:uFillTx/>
                <a:latin typeface="Arial"/>
              </a:endParaRPr>
            </a:p>
          </p:txBody>
        </p:sp>
        <p:sp>
          <p:nvSpPr>
            <p:cNvPr id="61" name="object 5"/>
            <p:cNvSpPr/>
            <p:nvPr/>
          </p:nvSpPr>
          <p:spPr>
            <a:xfrm>
              <a:off x="6100560" y="5360040"/>
              <a:ext cx="2716560" cy="1497600"/>
            </a:xfrm>
            <a:custGeom>
              <a:avLst/>
              <a:gdLst>
                <a:gd name="textAreaLeft" fmla="*/ 0 w 2716560"/>
                <a:gd name="textAreaRight" fmla="*/ 2717640 w 2716560"/>
                <a:gd name="textAreaTop" fmla="*/ 0 h 1497600"/>
                <a:gd name="textAreaBottom" fmla="*/ 1498680 h 1497600"/>
              </a:gdLst>
              <a:ahLst/>
              <a:cxnLst/>
              <a:rect l="textAreaLeft" t="textAreaTop" r="textAreaRight" b="textAreaBottom"/>
              <a:pathLst>
                <a:path w="2717800" h="1498600">
                  <a:moveTo>
                    <a:pt x="0" y="1498089"/>
                  </a:moveTo>
                  <a:lnTo>
                    <a:pt x="2717292" y="1498089"/>
                  </a:lnTo>
                  <a:lnTo>
                    <a:pt x="2717292" y="0"/>
                  </a:lnTo>
                  <a:lnTo>
                    <a:pt x="0" y="0"/>
                  </a:lnTo>
                  <a:lnTo>
                    <a:pt x="0" y="1498089"/>
                  </a:lnTo>
                  <a:close/>
                </a:path>
              </a:pathLst>
            </a:custGeom>
            <a:solidFill>
              <a:srgbClr val="FF2E2C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800" b="0" u="none" strike="noStrike">
                <a:solidFill>
                  <a:srgbClr val="FFFFFF"/>
                </a:solidFill>
                <a:uFillTx/>
                <a:latin typeface="Arial"/>
              </a:endParaRPr>
            </a:p>
          </p:txBody>
        </p:sp>
        <p:sp>
          <p:nvSpPr>
            <p:cNvPr id="62" name="object 6"/>
            <p:cNvSpPr/>
            <p:nvPr/>
          </p:nvSpPr>
          <p:spPr>
            <a:xfrm>
              <a:off x="8817840" y="0"/>
              <a:ext cx="3373200" cy="4273920"/>
            </a:xfrm>
            <a:custGeom>
              <a:avLst/>
              <a:gdLst>
                <a:gd name="textAreaLeft" fmla="*/ 0 w 3373200"/>
                <a:gd name="textAreaRight" fmla="*/ 3374280 w 3373200"/>
                <a:gd name="textAreaTop" fmla="*/ 0 h 4273920"/>
                <a:gd name="textAreaBottom" fmla="*/ 4275000 h 4273920"/>
              </a:gdLst>
              <a:ahLst/>
              <a:cxnLst/>
              <a:rect l="textAreaLeft" t="textAreaTop" r="textAreaRight" b="textAreaBottom"/>
              <a:pathLst>
                <a:path w="3374390" h="4274820">
                  <a:moveTo>
                    <a:pt x="0" y="4274820"/>
                  </a:moveTo>
                  <a:lnTo>
                    <a:pt x="3374136" y="4274820"/>
                  </a:lnTo>
                  <a:lnTo>
                    <a:pt x="3374136" y="0"/>
                  </a:lnTo>
                  <a:lnTo>
                    <a:pt x="0" y="0"/>
                  </a:lnTo>
                  <a:lnTo>
                    <a:pt x="0" y="4274820"/>
                  </a:lnTo>
                  <a:close/>
                </a:path>
              </a:pathLst>
            </a:custGeom>
            <a:solidFill>
              <a:srgbClr val="FAB3C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800" b="0" u="none" strike="noStrik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pic>
          <p:nvPicPr>
            <p:cNvPr id="63" name="object 7"/>
            <p:cNvPicPr/>
            <p:nvPr/>
          </p:nvPicPr>
          <p:blipFill>
            <a:blip r:embed="rId2"/>
            <a:stretch/>
          </p:blipFill>
          <p:spPr>
            <a:xfrm>
              <a:off x="8817840" y="2350080"/>
              <a:ext cx="3373200" cy="450684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64" name="object 8"/>
            <p:cNvPicPr/>
            <p:nvPr/>
          </p:nvPicPr>
          <p:blipFill>
            <a:blip r:embed="rId3"/>
            <a:stretch/>
          </p:blipFill>
          <p:spPr>
            <a:xfrm>
              <a:off x="9234000" y="123480"/>
              <a:ext cx="2678040" cy="204732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65" name="object 9"/>
            <p:cNvSpPr/>
            <p:nvPr/>
          </p:nvSpPr>
          <p:spPr>
            <a:xfrm>
              <a:off x="8807040" y="2343960"/>
              <a:ext cx="3384000" cy="4512960"/>
            </a:xfrm>
            <a:custGeom>
              <a:avLst/>
              <a:gdLst>
                <a:gd name="textAreaLeft" fmla="*/ 0 w 3384000"/>
                <a:gd name="textAreaRight" fmla="*/ 3385080 w 3384000"/>
                <a:gd name="textAreaTop" fmla="*/ 0 h 4512960"/>
                <a:gd name="textAreaBottom" fmla="*/ 4514040 h 4512960"/>
              </a:gdLst>
              <a:ahLst/>
              <a:cxnLst/>
              <a:rect l="textAreaLeft" t="textAreaTop" r="textAreaRight" b="textAreaBottom"/>
              <a:pathLst>
                <a:path w="3385184" h="4514215">
                  <a:moveTo>
                    <a:pt x="3384804" y="0"/>
                  </a:moveTo>
                  <a:lnTo>
                    <a:pt x="0" y="0"/>
                  </a:lnTo>
                  <a:lnTo>
                    <a:pt x="0" y="4514086"/>
                  </a:lnTo>
                  <a:lnTo>
                    <a:pt x="3384804" y="4514086"/>
                  </a:lnTo>
                  <a:lnTo>
                    <a:pt x="3384804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800" b="0" u="none" strike="noStrik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pic>
          <p:nvPicPr>
            <p:cNvPr id="66" name="object 10"/>
            <p:cNvPicPr/>
            <p:nvPr/>
          </p:nvPicPr>
          <p:blipFill>
            <a:blip r:embed="rId4"/>
            <a:stretch/>
          </p:blipFill>
          <p:spPr>
            <a:xfrm>
              <a:off x="8817840" y="2892600"/>
              <a:ext cx="3373200" cy="342936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67" name="object 11"/>
          <p:cNvSpPr/>
          <p:nvPr/>
        </p:nvSpPr>
        <p:spPr>
          <a:xfrm>
            <a:off x="622080" y="569160"/>
            <a:ext cx="4607640" cy="3669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240" rIns="0" bIns="0" anchor="t">
            <a:spAutoFit/>
          </a:bodyPr>
          <a:lstStyle/>
          <a:p>
            <a:pPr marL="12600">
              <a:lnSpc>
                <a:spcPct val="100000"/>
              </a:lnSpc>
              <a:spcBef>
                <a:spcPts val="96"/>
              </a:spcBef>
            </a:pPr>
            <a:r>
              <a:rPr lang="ru-RU" sz="4800" b="1" u="none" strike="noStrike" spc="-111">
                <a:solidFill>
                  <a:srgbClr val="8F00FF"/>
                </a:solidFill>
                <a:uFillTx/>
                <a:latin typeface="Arial"/>
              </a:rPr>
              <a:t>РАЗРАБОТКА </a:t>
            </a:r>
            <a:r>
              <a:rPr lang="ru-RU" sz="4800" b="1" u="none" strike="noStrike" spc="-96">
                <a:solidFill>
                  <a:srgbClr val="8F00FF"/>
                </a:solidFill>
                <a:uFillTx/>
                <a:latin typeface="Arial"/>
              </a:rPr>
              <a:t>ЦИФОРОВОГО ИНТЕРФЕЙСА ДЛЯ СБЕР </a:t>
            </a:r>
            <a:r>
              <a:rPr lang="ru-RU" sz="4800" b="1" u="none" strike="noStrike" spc="-170">
                <a:solidFill>
                  <a:srgbClr val="8F00FF"/>
                </a:solidFill>
                <a:uFillTx/>
                <a:latin typeface="Arial"/>
              </a:rPr>
              <a:t>СПАСИБО</a:t>
            </a:r>
            <a:endParaRPr lang="ru-RU" sz="4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8" name="PlaceHolder 1"/>
          <p:cNvSpPr>
            <a:spLocks noGrp="1"/>
          </p:cNvSpPr>
          <p:nvPr>
            <p:ph type="subTitle"/>
          </p:nvPr>
        </p:nvSpPr>
        <p:spPr>
          <a:xfrm>
            <a:off x="622080" y="4533120"/>
            <a:ext cx="4028040" cy="1087560"/>
          </a:xfrm>
          <a:prstGeom prst="rect">
            <a:avLst/>
          </a:prstGeom>
          <a:noFill/>
          <a:ln w="0">
            <a:noFill/>
          </a:ln>
        </p:spPr>
        <p:txBody>
          <a:bodyPr lIns="0" tIns="12600" rIns="0" bIns="0" anchor="t">
            <a:noAutofit/>
          </a:bodyPr>
          <a:lstStyle/>
          <a:p>
            <a:pPr marL="12600">
              <a:lnSpc>
                <a:spcPct val="150000"/>
              </a:lnSpc>
              <a:spcBef>
                <a:spcPts val="99"/>
              </a:spcBef>
            </a:pPr>
            <a:r>
              <a:rPr lang="ru-RU" sz="2100" b="0" u="none" strike="noStrike" spc="-119" dirty="0">
                <a:solidFill>
                  <a:srgbClr val="9F00FF"/>
                </a:solidFill>
                <a:uFillTx/>
                <a:latin typeface="Trebuchet MS"/>
              </a:rPr>
              <a:t>ТРЕК:</a:t>
            </a:r>
            <a:r>
              <a:rPr lang="ru-RU" sz="2100" b="0" u="none" strike="noStrike" spc="-40" dirty="0">
                <a:solidFill>
                  <a:srgbClr val="9F00FF"/>
                </a:solidFill>
                <a:uFillTx/>
                <a:latin typeface="Trebuchet MS"/>
              </a:rPr>
              <a:t> </a:t>
            </a:r>
            <a:r>
              <a:rPr lang="ru-RU" sz="2100" b="0" u="none" strike="noStrike" spc="-11" dirty="0">
                <a:uFillTx/>
                <a:latin typeface="Trebuchet MS"/>
              </a:rPr>
              <a:t>ПРЕДПРИНИМАТЕЛЬСКИЙ</a:t>
            </a:r>
            <a:r>
              <a:rPr lang="ru-RU" sz="2100" b="0" u="none" strike="noStrike" spc="-11" dirty="0">
                <a:solidFill>
                  <a:srgbClr val="9F00FF"/>
                </a:solidFill>
                <a:uFillTx/>
                <a:latin typeface="Trebuchet MS"/>
              </a:rPr>
              <a:t> </a:t>
            </a:r>
            <a:r>
              <a:rPr lang="ru-RU" sz="2100" b="0" u="none" strike="noStrike" dirty="0">
                <a:solidFill>
                  <a:srgbClr val="9F00FF"/>
                </a:solidFill>
                <a:uFillTx/>
                <a:latin typeface="Trebuchet MS"/>
              </a:rPr>
              <a:t>ТРЕКЕР:</a:t>
            </a:r>
            <a:r>
              <a:rPr lang="ru-RU" sz="2100" b="0" u="none" strike="noStrike" spc="196" dirty="0">
                <a:solidFill>
                  <a:srgbClr val="1B1B1B"/>
                </a:solidFill>
                <a:uFillTx/>
                <a:latin typeface="Trebuchet MS"/>
              </a:rPr>
              <a:t> </a:t>
            </a:r>
            <a:r>
              <a:rPr lang="ru-RU" sz="2100" b="0" u="none" strike="noStrike" spc="99" dirty="0">
                <a:solidFill>
                  <a:srgbClr val="1B1B1B"/>
                </a:solidFill>
                <a:uFillTx/>
                <a:latin typeface="Trebuchet MS"/>
              </a:rPr>
              <a:t>БОБОК</a:t>
            </a:r>
            <a:r>
              <a:rPr lang="ru-RU" sz="2100" b="0" u="none" strike="noStrike" spc="181" dirty="0">
                <a:solidFill>
                  <a:srgbClr val="1B1B1B"/>
                </a:solidFill>
                <a:uFillTx/>
                <a:latin typeface="Trebuchet MS"/>
              </a:rPr>
              <a:t> </a:t>
            </a:r>
            <a:r>
              <a:rPr lang="ru-RU" sz="2100" b="0" u="none" strike="noStrike" spc="-20" dirty="0">
                <a:solidFill>
                  <a:srgbClr val="1B1B1B"/>
                </a:solidFill>
                <a:uFillTx/>
                <a:latin typeface="Trebuchet MS"/>
              </a:rPr>
              <a:t>А.А.</a:t>
            </a:r>
            <a:endParaRPr lang="ru-RU" sz="21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object 2"/>
          <p:cNvSpPr/>
          <p:nvPr/>
        </p:nvSpPr>
        <p:spPr>
          <a:xfrm>
            <a:off x="360000" y="360000"/>
            <a:ext cx="1190160" cy="255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240" rIns="0" bIns="0" anchor="t">
            <a:spAutoFit/>
          </a:bodyPr>
          <a:lstStyle/>
          <a:p>
            <a:pPr marL="12600">
              <a:lnSpc>
                <a:spcPct val="100000"/>
              </a:lnSpc>
              <a:spcBef>
                <a:spcPts val="96"/>
              </a:spcBef>
            </a:pPr>
            <a:r>
              <a:rPr lang="ru-RU" sz="1600" b="1" u="none" strike="noStrike">
                <a:solidFill>
                  <a:srgbClr val="000000"/>
                </a:solidFill>
                <a:uFillTx/>
                <a:latin typeface="Arial"/>
              </a:rPr>
              <a:t>О</a:t>
            </a:r>
            <a:r>
              <a:rPr lang="ru-RU" sz="1600" b="1" u="none" strike="noStrike" spc="-40">
                <a:solidFill>
                  <a:srgbClr val="000000"/>
                </a:solidFill>
                <a:uFillTx/>
                <a:latin typeface="Arial"/>
              </a:rPr>
              <a:t> </a:t>
            </a:r>
            <a:r>
              <a:rPr lang="ru-RU" sz="1600" b="1" u="none" strike="noStrike" spc="-111">
                <a:solidFill>
                  <a:srgbClr val="000000"/>
                </a:solidFill>
                <a:uFillTx/>
                <a:latin typeface="Arial"/>
              </a:rPr>
              <a:t>ПРОЕКТЕ</a:t>
            </a:r>
            <a:endParaRPr lang="ru-RU" sz="16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grpSp>
        <p:nvGrpSpPr>
          <p:cNvPr id="70" name="object 3"/>
          <p:cNvGrpSpPr/>
          <p:nvPr/>
        </p:nvGrpSpPr>
        <p:grpSpPr>
          <a:xfrm>
            <a:off x="0" y="691920"/>
            <a:ext cx="2623680" cy="96840"/>
            <a:chOff x="0" y="691920"/>
            <a:chExt cx="2623680" cy="96840"/>
          </a:xfrm>
        </p:grpSpPr>
        <p:sp>
          <p:nvSpPr>
            <p:cNvPr id="71" name="object 4"/>
            <p:cNvSpPr/>
            <p:nvPr/>
          </p:nvSpPr>
          <p:spPr>
            <a:xfrm>
              <a:off x="0" y="691920"/>
              <a:ext cx="336240" cy="96840"/>
            </a:xfrm>
            <a:custGeom>
              <a:avLst/>
              <a:gdLst>
                <a:gd name="textAreaLeft" fmla="*/ 0 w 336240"/>
                <a:gd name="textAreaRight" fmla="*/ 337320 w 336240"/>
                <a:gd name="textAreaTop" fmla="*/ 0 h 96840"/>
                <a:gd name="textAreaBottom" fmla="*/ 97920 h 96840"/>
              </a:gdLst>
              <a:ahLst/>
              <a:cxnLst/>
              <a:rect l="textAreaLeft" t="textAreaTop" r="textAreaRight" b="textAreaBottom"/>
              <a:pathLst>
                <a:path w="337185" h="97790">
                  <a:moveTo>
                    <a:pt x="0" y="97536"/>
                  </a:moveTo>
                  <a:lnTo>
                    <a:pt x="336804" y="97536"/>
                  </a:lnTo>
                  <a:lnTo>
                    <a:pt x="336804" y="0"/>
                  </a:lnTo>
                  <a:lnTo>
                    <a:pt x="0" y="0"/>
                  </a:lnTo>
                  <a:lnTo>
                    <a:pt x="0" y="97536"/>
                  </a:lnTo>
                  <a:close/>
                </a:path>
              </a:pathLst>
            </a:custGeom>
            <a:solidFill>
              <a:srgbClr val="FAB3C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800" b="0" u="none" strike="noStrik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72" name="object 5"/>
            <p:cNvSpPr/>
            <p:nvPr/>
          </p:nvSpPr>
          <p:spPr>
            <a:xfrm>
              <a:off x="336960" y="691920"/>
              <a:ext cx="336240" cy="96840"/>
            </a:xfrm>
            <a:custGeom>
              <a:avLst/>
              <a:gdLst>
                <a:gd name="textAreaLeft" fmla="*/ 0 w 336240"/>
                <a:gd name="textAreaRight" fmla="*/ 337320 w 336240"/>
                <a:gd name="textAreaTop" fmla="*/ 0 h 96840"/>
                <a:gd name="textAreaBottom" fmla="*/ 97920 h 96840"/>
              </a:gdLst>
              <a:ahLst/>
              <a:cxnLst/>
              <a:rect l="textAreaLeft" t="textAreaTop" r="textAreaRight" b="textAreaBottom"/>
              <a:pathLst>
                <a:path w="337184" h="97790">
                  <a:moveTo>
                    <a:pt x="0" y="97536"/>
                  </a:moveTo>
                  <a:lnTo>
                    <a:pt x="336804" y="97536"/>
                  </a:lnTo>
                  <a:lnTo>
                    <a:pt x="336804" y="0"/>
                  </a:lnTo>
                  <a:lnTo>
                    <a:pt x="0" y="0"/>
                  </a:lnTo>
                  <a:lnTo>
                    <a:pt x="0" y="97536"/>
                  </a:lnTo>
                  <a:close/>
                </a:path>
              </a:pathLst>
            </a:custGeom>
            <a:solidFill>
              <a:srgbClr val="9F00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800" b="0" u="none" strike="noStrike">
                <a:solidFill>
                  <a:srgbClr val="FFFFFF"/>
                </a:solidFill>
                <a:uFillTx/>
                <a:latin typeface="Arial"/>
              </a:endParaRPr>
            </a:p>
          </p:txBody>
        </p:sp>
        <p:sp>
          <p:nvSpPr>
            <p:cNvPr id="73" name="object 6"/>
            <p:cNvSpPr/>
            <p:nvPr/>
          </p:nvSpPr>
          <p:spPr>
            <a:xfrm>
              <a:off x="673560" y="691920"/>
              <a:ext cx="318960" cy="96840"/>
            </a:xfrm>
            <a:custGeom>
              <a:avLst/>
              <a:gdLst>
                <a:gd name="textAreaLeft" fmla="*/ 0 w 318960"/>
                <a:gd name="textAreaRight" fmla="*/ 320040 w 318960"/>
                <a:gd name="textAreaTop" fmla="*/ 0 h 96840"/>
                <a:gd name="textAreaBottom" fmla="*/ 97920 h 96840"/>
              </a:gdLst>
              <a:ahLst/>
              <a:cxnLst/>
              <a:rect l="textAreaLeft" t="textAreaTop" r="textAreaRight" b="textAreaBottom"/>
              <a:pathLst>
                <a:path w="320040" h="97790">
                  <a:moveTo>
                    <a:pt x="0" y="97536"/>
                  </a:moveTo>
                  <a:lnTo>
                    <a:pt x="320039" y="97536"/>
                  </a:lnTo>
                  <a:lnTo>
                    <a:pt x="320039" y="0"/>
                  </a:lnTo>
                  <a:lnTo>
                    <a:pt x="0" y="0"/>
                  </a:lnTo>
                  <a:lnTo>
                    <a:pt x="0" y="97536"/>
                  </a:lnTo>
                  <a:close/>
                </a:path>
              </a:pathLst>
            </a:custGeom>
            <a:solidFill>
              <a:srgbClr val="FC483C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800" b="0" u="none" strike="noStrike">
                <a:solidFill>
                  <a:srgbClr val="FFFFFF"/>
                </a:solidFill>
                <a:uFillTx/>
                <a:latin typeface="Arial"/>
              </a:endParaRPr>
            </a:p>
          </p:txBody>
        </p:sp>
        <p:sp>
          <p:nvSpPr>
            <p:cNvPr id="74" name="object 7"/>
            <p:cNvSpPr/>
            <p:nvPr/>
          </p:nvSpPr>
          <p:spPr>
            <a:xfrm>
              <a:off x="993600" y="691920"/>
              <a:ext cx="336240" cy="96840"/>
            </a:xfrm>
            <a:custGeom>
              <a:avLst/>
              <a:gdLst>
                <a:gd name="textAreaLeft" fmla="*/ 0 w 336240"/>
                <a:gd name="textAreaRight" fmla="*/ 337320 w 336240"/>
                <a:gd name="textAreaTop" fmla="*/ 0 h 96840"/>
                <a:gd name="textAreaBottom" fmla="*/ 97920 h 96840"/>
              </a:gdLst>
              <a:ahLst/>
              <a:cxnLst/>
              <a:rect l="textAreaLeft" t="textAreaTop" r="textAreaRight" b="textAreaBottom"/>
              <a:pathLst>
                <a:path w="337184" h="97790">
                  <a:moveTo>
                    <a:pt x="0" y="97536"/>
                  </a:moveTo>
                  <a:lnTo>
                    <a:pt x="336804" y="97536"/>
                  </a:lnTo>
                  <a:lnTo>
                    <a:pt x="336804" y="0"/>
                  </a:lnTo>
                  <a:lnTo>
                    <a:pt x="0" y="0"/>
                  </a:lnTo>
                  <a:lnTo>
                    <a:pt x="0" y="97536"/>
                  </a:lnTo>
                  <a:close/>
                </a:path>
              </a:pathLst>
            </a:custGeom>
            <a:solidFill>
              <a:srgbClr val="FBAE17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800" b="0" u="none" strike="noStrik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75" name="object 8"/>
            <p:cNvSpPr/>
            <p:nvPr/>
          </p:nvSpPr>
          <p:spPr>
            <a:xfrm>
              <a:off x="1330560" y="691920"/>
              <a:ext cx="1293120" cy="96840"/>
            </a:xfrm>
            <a:custGeom>
              <a:avLst/>
              <a:gdLst>
                <a:gd name="textAreaLeft" fmla="*/ 0 w 1293120"/>
                <a:gd name="textAreaRight" fmla="*/ 1294200 w 1293120"/>
                <a:gd name="textAreaTop" fmla="*/ 0 h 96840"/>
                <a:gd name="textAreaBottom" fmla="*/ 97920 h 96840"/>
              </a:gdLst>
              <a:ahLst/>
              <a:cxnLst/>
              <a:rect l="textAreaLeft" t="textAreaTop" r="textAreaRight" b="textAreaBottom"/>
              <a:pathLst>
                <a:path w="1294130" h="97790">
                  <a:moveTo>
                    <a:pt x="1293875" y="0"/>
                  </a:moveTo>
                  <a:lnTo>
                    <a:pt x="0" y="0"/>
                  </a:lnTo>
                  <a:lnTo>
                    <a:pt x="0" y="97536"/>
                  </a:lnTo>
                  <a:lnTo>
                    <a:pt x="1293875" y="97536"/>
                  </a:lnTo>
                  <a:lnTo>
                    <a:pt x="1293875" y="0"/>
                  </a:lnTo>
                  <a:close/>
                </a:path>
              </a:pathLst>
            </a:custGeom>
            <a:solidFill>
              <a:srgbClr val="B5D7E0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800" b="0" u="none" strike="noStrike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  <p:sp>
        <p:nvSpPr>
          <p:cNvPr id="76" name="PlaceHolder 1"/>
          <p:cNvSpPr>
            <a:spLocks noGrp="1"/>
          </p:cNvSpPr>
          <p:nvPr>
            <p:ph type="title"/>
          </p:nvPr>
        </p:nvSpPr>
        <p:spPr>
          <a:xfrm>
            <a:off x="657000" y="1177920"/>
            <a:ext cx="6125400" cy="676080"/>
          </a:xfrm>
          <a:prstGeom prst="rect">
            <a:avLst/>
          </a:prstGeom>
          <a:noFill/>
          <a:ln w="0">
            <a:noFill/>
          </a:ln>
        </p:spPr>
        <p:txBody>
          <a:bodyPr lIns="0" tIns="12600" rIns="0" bIns="0" anchor="t">
            <a:noAutofit/>
          </a:bodyPr>
          <a:lstStyle/>
          <a:p>
            <a:pPr marL="12600" indent="0">
              <a:lnSpc>
                <a:spcPct val="100000"/>
              </a:lnSpc>
              <a:spcBef>
                <a:spcPts val="99"/>
              </a:spcBef>
              <a:buNone/>
              <a:tabLst>
                <a:tab pos="0" algn="l"/>
              </a:tabLst>
            </a:pPr>
            <a:r>
              <a:rPr lang="ru-RU" sz="3600" b="1" u="none" strike="noStrike" spc="-71">
                <a:solidFill>
                  <a:srgbClr val="8F00FF"/>
                </a:solidFill>
                <a:uFillTx/>
                <a:latin typeface="Arial"/>
              </a:rPr>
              <a:t>КОМАНДА</a:t>
            </a:r>
            <a:endParaRPr lang="ru-RU" sz="36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77" name="object 10"/>
          <p:cNvSpPr/>
          <p:nvPr/>
        </p:nvSpPr>
        <p:spPr>
          <a:xfrm>
            <a:off x="0" y="6365880"/>
            <a:ext cx="534240" cy="491760"/>
          </a:xfrm>
          <a:custGeom>
            <a:avLst/>
            <a:gdLst>
              <a:gd name="textAreaLeft" fmla="*/ 0 w 534240"/>
              <a:gd name="textAreaRight" fmla="*/ 535320 w 534240"/>
              <a:gd name="textAreaTop" fmla="*/ 0 h 491760"/>
              <a:gd name="textAreaBottom" fmla="*/ 492840 h 491760"/>
            </a:gdLst>
            <a:ahLst/>
            <a:cxnLst/>
            <a:rect l="textAreaLeft" t="textAreaTop" r="textAreaRight" b="textAreaBottom"/>
            <a:pathLst>
              <a:path w="535305" h="492759">
                <a:moveTo>
                  <a:pt x="534924" y="492249"/>
                </a:moveTo>
                <a:lnTo>
                  <a:pt x="534924" y="0"/>
                </a:lnTo>
                <a:lnTo>
                  <a:pt x="0" y="0"/>
                </a:lnTo>
                <a:lnTo>
                  <a:pt x="0" y="492249"/>
                </a:lnTo>
                <a:lnTo>
                  <a:pt x="534924" y="492249"/>
                </a:lnTo>
                <a:close/>
              </a:path>
            </a:pathLst>
          </a:custGeom>
          <a:solidFill>
            <a:srgbClr val="8F00FF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>
              <a:lnSpc>
                <a:spcPct val="100000"/>
              </a:lnSpc>
            </a:pPr>
            <a:endParaRPr lang="ru-RU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78" name="object 11"/>
          <p:cNvSpPr/>
          <p:nvPr/>
        </p:nvSpPr>
        <p:spPr>
          <a:xfrm>
            <a:off x="3972960" y="1920240"/>
            <a:ext cx="1294200" cy="1294200"/>
          </a:xfrm>
          <a:custGeom>
            <a:avLst/>
            <a:gdLst>
              <a:gd name="textAreaLeft" fmla="*/ 0 w 1294200"/>
              <a:gd name="textAreaRight" fmla="*/ 1295280 w 1294200"/>
              <a:gd name="textAreaTop" fmla="*/ 0 h 1294200"/>
              <a:gd name="textAreaBottom" fmla="*/ 1295280 h 1294200"/>
            </a:gdLst>
            <a:ahLst/>
            <a:cxnLst/>
            <a:rect l="textAreaLeft" t="textAreaTop" r="textAreaRight" b="textAreaBottom"/>
            <a:pathLst>
              <a:path w="1295400" h="1295400">
                <a:moveTo>
                  <a:pt x="1295400" y="0"/>
                </a:moveTo>
                <a:lnTo>
                  <a:pt x="0" y="0"/>
                </a:lnTo>
                <a:lnTo>
                  <a:pt x="0" y="1295400"/>
                </a:lnTo>
                <a:lnTo>
                  <a:pt x="1295400" y="1295400"/>
                </a:lnTo>
                <a:lnTo>
                  <a:pt x="1295400" y="0"/>
                </a:lnTo>
                <a:close/>
              </a:path>
            </a:pathLst>
          </a:custGeom>
          <a:solidFill>
            <a:srgbClr val="B5D7E0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>
              <a:lnSpc>
                <a:spcPct val="100000"/>
              </a:lnSpc>
            </a:pPr>
            <a:endParaRPr lang="ru-RU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79" name="object 13"/>
          <p:cNvSpPr/>
          <p:nvPr/>
        </p:nvSpPr>
        <p:spPr>
          <a:xfrm>
            <a:off x="6923520" y="1920240"/>
            <a:ext cx="1294200" cy="1294200"/>
          </a:xfrm>
          <a:custGeom>
            <a:avLst/>
            <a:gdLst>
              <a:gd name="textAreaLeft" fmla="*/ 0 w 1294200"/>
              <a:gd name="textAreaRight" fmla="*/ 1295280 w 1294200"/>
              <a:gd name="textAreaTop" fmla="*/ 0 h 1294200"/>
              <a:gd name="textAreaBottom" fmla="*/ 1295280 h 1294200"/>
            </a:gdLst>
            <a:ahLst/>
            <a:cxnLst/>
            <a:rect l="textAreaLeft" t="textAreaTop" r="textAreaRight" b="textAreaBottom"/>
            <a:pathLst>
              <a:path w="1295400" h="1295400">
                <a:moveTo>
                  <a:pt x="1295400" y="0"/>
                </a:moveTo>
                <a:lnTo>
                  <a:pt x="0" y="0"/>
                </a:lnTo>
                <a:lnTo>
                  <a:pt x="0" y="1295400"/>
                </a:lnTo>
                <a:lnTo>
                  <a:pt x="1295400" y="1295400"/>
                </a:lnTo>
                <a:lnTo>
                  <a:pt x="1295400" y="0"/>
                </a:lnTo>
                <a:close/>
              </a:path>
            </a:pathLst>
          </a:custGeom>
          <a:solidFill>
            <a:srgbClr val="FC483C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>
              <a:lnSpc>
                <a:spcPct val="100000"/>
              </a:lnSpc>
            </a:pPr>
            <a:endParaRPr lang="ru-RU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80" name="object 15"/>
          <p:cNvSpPr/>
          <p:nvPr/>
        </p:nvSpPr>
        <p:spPr>
          <a:xfrm>
            <a:off x="9842040" y="1926360"/>
            <a:ext cx="1294200" cy="1296360"/>
          </a:xfrm>
          <a:custGeom>
            <a:avLst/>
            <a:gdLst>
              <a:gd name="textAreaLeft" fmla="*/ 0 w 1294200"/>
              <a:gd name="textAreaRight" fmla="*/ 1295280 w 1294200"/>
              <a:gd name="textAreaTop" fmla="*/ 0 h 1296360"/>
              <a:gd name="textAreaBottom" fmla="*/ 1297440 h 1296360"/>
            </a:gdLst>
            <a:ahLst/>
            <a:cxnLst/>
            <a:rect l="textAreaLeft" t="textAreaTop" r="textAreaRight" b="textAreaBottom"/>
            <a:pathLst>
              <a:path w="1295400" h="1297305">
                <a:moveTo>
                  <a:pt x="1295400" y="0"/>
                </a:moveTo>
                <a:lnTo>
                  <a:pt x="0" y="0"/>
                </a:lnTo>
                <a:lnTo>
                  <a:pt x="0" y="1296924"/>
                </a:lnTo>
                <a:lnTo>
                  <a:pt x="1295400" y="1296924"/>
                </a:lnTo>
                <a:lnTo>
                  <a:pt x="1295400" y="0"/>
                </a:lnTo>
                <a:close/>
              </a:path>
            </a:pathLst>
          </a:custGeom>
          <a:solidFill>
            <a:srgbClr val="8F00FF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>
              <a:lnSpc>
                <a:spcPct val="100000"/>
              </a:lnSpc>
            </a:pPr>
            <a:endParaRPr lang="ru-RU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81" name="object 17"/>
          <p:cNvSpPr/>
          <p:nvPr/>
        </p:nvSpPr>
        <p:spPr>
          <a:xfrm>
            <a:off x="1054440" y="1918800"/>
            <a:ext cx="1294200" cy="1294200"/>
          </a:xfrm>
          <a:custGeom>
            <a:avLst/>
            <a:gdLst>
              <a:gd name="textAreaLeft" fmla="*/ 0 w 1294200"/>
              <a:gd name="textAreaRight" fmla="*/ 1295280 w 1294200"/>
              <a:gd name="textAreaTop" fmla="*/ 0 h 1294200"/>
              <a:gd name="textAreaBottom" fmla="*/ 1295280 h 1294200"/>
            </a:gdLst>
            <a:ahLst/>
            <a:cxnLst/>
            <a:rect l="textAreaLeft" t="textAreaTop" r="textAreaRight" b="textAreaBottom"/>
            <a:pathLst>
              <a:path w="1295400" h="1295400">
                <a:moveTo>
                  <a:pt x="1295400" y="0"/>
                </a:moveTo>
                <a:lnTo>
                  <a:pt x="0" y="0"/>
                </a:lnTo>
                <a:lnTo>
                  <a:pt x="0" y="1295400"/>
                </a:lnTo>
                <a:lnTo>
                  <a:pt x="1295400" y="1295400"/>
                </a:lnTo>
                <a:lnTo>
                  <a:pt x="1295400" y="0"/>
                </a:lnTo>
                <a:close/>
              </a:path>
            </a:pathLst>
          </a:custGeom>
          <a:solidFill>
            <a:srgbClr val="FF2E2C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>
              <a:lnSpc>
                <a:spcPct val="100000"/>
              </a:lnSpc>
            </a:pPr>
            <a:endParaRPr lang="ru-RU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82" name="object 21"/>
          <p:cNvSpPr/>
          <p:nvPr/>
        </p:nvSpPr>
        <p:spPr>
          <a:xfrm>
            <a:off x="3986640" y="4264200"/>
            <a:ext cx="1296360" cy="1294200"/>
          </a:xfrm>
          <a:custGeom>
            <a:avLst/>
            <a:gdLst>
              <a:gd name="textAreaLeft" fmla="*/ 0 w 1296360"/>
              <a:gd name="textAreaRight" fmla="*/ 1297440 w 1296360"/>
              <a:gd name="textAreaTop" fmla="*/ 0 h 1294200"/>
              <a:gd name="textAreaBottom" fmla="*/ 1295280 h 1294200"/>
            </a:gdLst>
            <a:ahLst/>
            <a:cxnLst/>
            <a:rect l="textAreaLeft" t="textAreaTop" r="textAreaRight" b="textAreaBottom"/>
            <a:pathLst>
              <a:path w="1297304" h="1295400">
                <a:moveTo>
                  <a:pt x="1296924" y="0"/>
                </a:moveTo>
                <a:lnTo>
                  <a:pt x="0" y="0"/>
                </a:lnTo>
                <a:lnTo>
                  <a:pt x="0" y="1295400"/>
                </a:lnTo>
                <a:lnTo>
                  <a:pt x="1296924" y="1295400"/>
                </a:lnTo>
                <a:lnTo>
                  <a:pt x="1296924" y="0"/>
                </a:lnTo>
                <a:close/>
              </a:path>
            </a:pathLst>
          </a:custGeom>
          <a:solidFill>
            <a:srgbClr val="FAB3C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>
              <a:lnSpc>
                <a:spcPct val="100000"/>
              </a:lnSpc>
            </a:pPr>
            <a:endParaRPr lang="ru-RU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83" name="object 24"/>
          <p:cNvSpPr/>
          <p:nvPr/>
        </p:nvSpPr>
        <p:spPr>
          <a:xfrm>
            <a:off x="6937200" y="4264200"/>
            <a:ext cx="1294200" cy="1294200"/>
          </a:xfrm>
          <a:custGeom>
            <a:avLst/>
            <a:gdLst>
              <a:gd name="textAreaLeft" fmla="*/ 0 w 1294200"/>
              <a:gd name="textAreaRight" fmla="*/ 1295280 w 1294200"/>
              <a:gd name="textAreaTop" fmla="*/ 0 h 1294200"/>
              <a:gd name="textAreaBottom" fmla="*/ 1295280 h 1294200"/>
            </a:gdLst>
            <a:ahLst/>
            <a:cxnLst/>
            <a:rect l="textAreaLeft" t="textAreaTop" r="textAreaRight" b="textAreaBottom"/>
            <a:pathLst>
              <a:path w="1295400" h="1295400">
                <a:moveTo>
                  <a:pt x="1295400" y="0"/>
                </a:moveTo>
                <a:lnTo>
                  <a:pt x="0" y="0"/>
                </a:lnTo>
                <a:lnTo>
                  <a:pt x="0" y="1295400"/>
                </a:lnTo>
                <a:lnTo>
                  <a:pt x="1295400" y="1295400"/>
                </a:lnTo>
                <a:lnTo>
                  <a:pt x="1295400" y="0"/>
                </a:lnTo>
                <a:close/>
              </a:path>
            </a:pathLst>
          </a:custGeom>
          <a:solidFill>
            <a:srgbClr val="8F00FF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>
              <a:lnSpc>
                <a:spcPct val="100000"/>
              </a:lnSpc>
            </a:pPr>
            <a:endParaRPr lang="ru-RU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84" name="object 27"/>
          <p:cNvSpPr/>
          <p:nvPr/>
        </p:nvSpPr>
        <p:spPr>
          <a:xfrm>
            <a:off x="9857160" y="4265640"/>
            <a:ext cx="1294200" cy="1294200"/>
          </a:xfrm>
          <a:custGeom>
            <a:avLst/>
            <a:gdLst>
              <a:gd name="textAreaLeft" fmla="*/ 0 w 1294200"/>
              <a:gd name="textAreaRight" fmla="*/ 1295280 w 1294200"/>
              <a:gd name="textAreaTop" fmla="*/ 0 h 1294200"/>
              <a:gd name="textAreaBottom" fmla="*/ 1295280 h 1294200"/>
            </a:gdLst>
            <a:ahLst/>
            <a:cxnLst/>
            <a:rect l="textAreaLeft" t="textAreaTop" r="textAreaRight" b="textAreaBottom"/>
            <a:pathLst>
              <a:path w="1295400" h="1295400">
                <a:moveTo>
                  <a:pt x="1295400" y="0"/>
                </a:moveTo>
                <a:lnTo>
                  <a:pt x="0" y="0"/>
                </a:lnTo>
                <a:lnTo>
                  <a:pt x="0" y="1295400"/>
                </a:lnTo>
                <a:lnTo>
                  <a:pt x="1295400" y="1295400"/>
                </a:lnTo>
                <a:lnTo>
                  <a:pt x="1295400" y="0"/>
                </a:lnTo>
                <a:close/>
              </a:path>
            </a:pathLst>
          </a:custGeom>
          <a:solidFill>
            <a:srgbClr val="B5D7E0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>
              <a:lnSpc>
                <a:spcPct val="100000"/>
              </a:lnSpc>
            </a:pPr>
            <a:endParaRPr lang="ru-RU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85" name="object 33"/>
          <p:cNvSpPr/>
          <p:nvPr/>
        </p:nvSpPr>
        <p:spPr>
          <a:xfrm>
            <a:off x="1068480" y="4262760"/>
            <a:ext cx="1294200" cy="1294200"/>
          </a:xfrm>
          <a:custGeom>
            <a:avLst/>
            <a:gdLst>
              <a:gd name="textAreaLeft" fmla="*/ 0 w 1294200"/>
              <a:gd name="textAreaRight" fmla="*/ 1295280 w 1294200"/>
              <a:gd name="textAreaTop" fmla="*/ 0 h 1294200"/>
              <a:gd name="textAreaBottom" fmla="*/ 1295280 h 1294200"/>
            </a:gdLst>
            <a:ahLst/>
            <a:cxnLst/>
            <a:rect l="textAreaLeft" t="textAreaTop" r="textAreaRight" b="textAreaBottom"/>
            <a:pathLst>
              <a:path w="1295400" h="1295400">
                <a:moveTo>
                  <a:pt x="1295400" y="0"/>
                </a:moveTo>
                <a:lnTo>
                  <a:pt x="0" y="0"/>
                </a:lnTo>
                <a:lnTo>
                  <a:pt x="0" y="1295400"/>
                </a:lnTo>
                <a:lnTo>
                  <a:pt x="1295400" y="1295400"/>
                </a:lnTo>
                <a:lnTo>
                  <a:pt x="1295400" y="0"/>
                </a:lnTo>
                <a:close/>
              </a:path>
            </a:pathLst>
          </a:custGeom>
          <a:solidFill>
            <a:srgbClr val="FBAE17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>
              <a:lnSpc>
                <a:spcPct val="100000"/>
              </a:lnSpc>
            </a:pPr>
            <a:endParaRPr lang="ru-RU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sldNum" idx="25"/>
          </p:nvPr>
        </p:nvSpPr>
        <p:spPr>
          <a:xfrm>
            <a:off x="136080" y="6537960"/>
            <a:ext cx="236880" cy="274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marL="87480" indent="0">
              <a:lnSpc>
                <a:spcPts val="1270"/>
              </a:lnSpc>
              <a:buNone/>
              <a:tabLst>
                <a:tab pos="0" algn="l"/>
              </a:tabLst>
              <a:defRPr lang="ru-RU" sz="1200" b="1" u="none" strike="noStrike" spc="-51">
                <a:solidFill>
                  <a:schemeClr val="lt1"/>
                </a:solidFill>
                <a:uFillTx/>
                <a:latin typeface="Trebuchet MS"/>
              </a:defRPr>
            </a:lvl1pPr>
          </a:lstStyle>
          <a:p>
            <a:pPr marL="87480" indent="0">
              <a:lnSpc>
                <a:spcPts val="1270"/>
              </a:lnSpc>
              <a:buNone/>
              <a:tabLst>
                <a:tab pos="0" algn="l"/>
              </a:tabLst>
            </a:pPr>
            <a:fld id="{054F68AD-252C-4CCD-93C4-DC6F33EB5A9C}" type="slidenum">
              <a:rPr lang="ru-RU" sz="1200" b="1" u="none" strike="noStrike" spc="-51">
                <a:solidFill>
                  <a:schemeClr val="lt1"/>
                </a:solidFill>
                <a:uFillTx/>
                <a:latin typeface="Trebuchet MS"/>
              </a:rPr>
              <a:t>2</a:t>
            </a:fld>
            <a:endParaRPr lang="ru-RU" sz="12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87" name="TextBox 38"/>
          <p:cNvSpPr/>
          <p:nvPr/>
        </p:nvSpPr>
        <p:spPr>
          <a:xfrm>
            <a:off x="809280" y="3236760"/>
            <a:ext cx="1785240" cy="36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endParaRPr lang="ru-RU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88" name="TextBox 39"/>
          <p:cNvSpPr/>
          <p:nvPr/>
        </p:nvSpPr>
        <p:spPr>
          <a:xfrm>
            <a:off x="930960" y="3421440"/>
            <a:ext cx="1568880" cy="730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Arial"/>
              </a:rPr>
              <a:t>Матвеев Кирилл</a:t>
            </a:r>
          </a:p>
          <a:p>
            <a:pPr>
              <a:lnSpc>
                <a:spcPct val="100000"/>
              </a:lnSpc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Arial"/>
              </a:rPr>
              <a:t>Технический директор</a:t>
            </a:r>
          </a:p>
        </p:txBody>
      </p:sp>
      <p:pic>
        <p:nvPicPr>
          <p:cNvPr id="89" name="Рисунок 40"/>
          <p:cNvPicPr/>
          <p:nvPr/>
        </p:nvPicPr>
        <p:blipFill>
          <a:blip r:embed="rId2"/>
          <a:stretch/>
        </p:blipFill>
        <p:spPr>
          <a:xfrm>
            <a:off x="4168440" y="2080800"/>
            <a:ext cx="936000" cy="1133640"/>
          </a:xfrm>
          <a:prstGeom prst="rect">
            <a:avLst/>
          </a:prstGeom>
          <a:ln w="0">
            <a:noFill/>
          </a:ln>
        </p:spPr>
      </p:pic>
      <p:sp>
        <p:nvSpPr>
          <p:cNvPr id="90" name="TextBox 43"/>
          <p:cNvSpPr/>
          <p:nvPr/>
        </p:nvSpPr>
        <p:spPr>
          <a:xfrm>
            <a:off x="3809880" y="3381120"/>
            <a:ext cx="2284920" cy="516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Arial"/>
              </a:rPr>
              <a:t>Романов Алексей</a:t>
            </a:r>
          </a:p>
          <a:p>
            <a:pPr>
              <a:lnSpc>
                <a:spcPct val="100000"/>
              </a:lnSpc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Arial"/>
              </a:rPr>
              <a:t>лидер</a:t>
            </a:r>
          </a:p>
        </p:txBody>
      </p:sp>
      <p:pic>
        <p:nvPicPr>
          <p:cNvPr id="91" name="Рисунок 44"/>
          <p:cNvPicPr/>
          <p:nvPr/>
        </p:nvPicPr>
        <p:blipFill>
          <a:blip r:embed="rId3"/>
          <a:stretch/>
        </p:blipFill>
        <p:spPr>
          <a:xfrm>
            <a:off x="7130880" y="2058840"/>
            <a:ext cx="879480" cy="1155600"/>
          </a:xfrm>
          <a:prstGeom prst="rect">
            <a:avLst/>
          </a:prstGeom>
          <a:ln w="0">
            <a:noFill/>
          </a:ln>
        </p:spPr>
      </p:pic>
      <p:sp>
        <p:nvSpPr>
          <p:cNvPr id="92" name="TextBox 45"/>
          <p:cNvSpPr/>
          <p:nvPr/>
        </p:nvSpPr>
        <p:spPr>
          <a:xfrm>
            <a:off x="6629400" y="3421440"/>
            <a:ext cx="2056320" cy="516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Arial"/>
              </a:rPr>
              <a:t>Спиридонов Никита</a:t>
            </a:r>
          </a:p>
          <a:p>
            <a:pPr>
              <a:lnSpc>
                <a:spcPct val="100000"/>
              </a:lnSpc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Arial"/>
              </a:rPr>
              <a:t>дизайнер</a:t>
            </a:r>
          </a:p>
        </p:txBody>
      </p:sp>
      <p:sp>
        <p:nvSpPr>
          <p:cNvPr id="93" name="TextBox 46"/>
          <p:cNvSpPr/>
          <p:nvPr/>
        </p:nvSpPr>
        <p:spPr>
          <a:xfrm>
            <a:off x="9601200" y="3421440"/>
            <a:ext cx="1904040" cy="516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Arial"/>
              </a:rPr>
              <a:t>Спиридонов Даня</a:t>
            </a:r>
          </a:p>
          <a:p>
            <a:pPr>
              <a:lnSpc>
                <a:spcPct val="100000"/>
              </a:lnSpc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Arial"/>
              </a:rPr>
              <a:t>разработчик</a:t>
            </a:r>
          </a:p>
        </p:txBody>
      </p:sp>
      <p:sp>
        <p:nvSpPr>
          <p:cNvPr id="94" name="TextBox 47"/>
          <p:cNvSpPr/>
          <p:nvPr/>
        </p:nvSpPr>
        <p:spPr>
          <a:xfrm>
            <a:off x="993600" y="5638680"/>
            <a:ext cx="1483560" cy="516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Arial"/>
              </a:rPr>
              <a:t>Борисов Юрий</a:t>
            </a:r>
          </a:p>
          <a:p>
            <a:pPr>
              <a:lnSpc>
                <a:spcPct val="100000"/>
              </a:lnSpc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Arial"/>
              </a:rPr>
              <a:t>дизайнер</a:t>
            </a:r>
          </a:p>
        </p:txBody>
      </p:sp>
      <p:sp>
        <p:nvSpPr>
          <p:cNvPr id="95" name="TextBox 48"/>
          <p:cNvSpPr/>
          <p:nvPr/>
        </p:nvSpPr>
        <p:spPr>
          <a:xfrm>
            <a:off x="3972960" y="5638680"/>
            <a:ext cx="1436040" cy="516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Arial"/>
              </a:rPr>
              <a:t>Загузов Вадим</a:t>
            </a:r>
          </a:p>
          <a:p>
            <a:pPr>
              <a:lnSpc>
                <a:spcPct val="100000"/>
              </a:lnSpc>
            </a:pPr>
            <a:endParaRPr lang="ru-RU" sz="1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96" name="TextBox 49"/>
          <p:cNvSpPr/>
          <p:nvPr/>
        </p:nvSpPr>
        <p:spPr>
          <a:xfrm>
            <a:off x="6937200" y="5638680"/>
            <a:ext cx="1280520" cy="516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Arial"/>
              </a:rPr>
              <a:t>Тюлин Антон</a:t>
            </a:r>
          </a:p>
          <a:p>
            <a:pPr>
              <a:lnSpc>
                <a:spcPct val="100000"/>
              </a:lnSpc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Arial"/>
              </a:rPr>
              <a:t>экономист</a:t>
            </a:r>
          </a:p>
        </p:txBody>
      </p:sp>
      <p:sp>
        <p:nvSpPr>
          <p:cNvPr id="97" name="TextBox 50"/>
          <p:cNvSpPr/>
          <p:nvPr/>
        </p:nvSpPr>
        <p:spPr>
          <a:xfrm>
            <a:off x="9898200" y="5638680"/>
            <a:ext cx="1606680" cy="730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Arial"/>
              </a:rPr>
              <a:t>Усов Никита</a:t>
            </a:r>
          </a:p>
          <a:p>
            <a:pPr>
              <a:lnSpc>
                <a:spcPct val="100000"/>
              </a:lnSpc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Arial"/>
              </a:rPr>
              <a:t>работа с сайтом акселератора</a:t>
            </a:r>
          </a:p>
        </p:txBody>
      </p:sp>
      <p:pic>
        <p:nvPicPr>
          <p:cNvPr id="98" name="Рисунок 97"/>
          <p:cNvPicPr/>
          <p:nvPr/>
        </p:nvPicPr>
        <p:blipFill>
          <a:blip r:embed="rId4"/>
          <a:stretch/>
        </p:blipFill>
        <p:spPr>
          <a:xfrm>
            <a:off x="7136280" y="4320000"/>
            <a:ext cx="963000" cy="1238400"/>
          </a:xfrm>
          <a:prstGeom prst="rect">
            <a:avLst/>
          </a:prstGeom>
          <a:ln w="0">
            <a:noFill/>
          </a:ln>
        </p:spPr>
      </p:pic>
      <p:pic>
        <p:nvPicPr>
          <p:cNvPr id="99" name="Рисунок 98"/>
          <p:cNvPicPr/>
          <p:nvPr/>
        </p:nvPicPr>
        <p:blipFill>
          <a:blip r:embed="rId5"/>
          <a:stretch/>
        </p:blipFill>
        <p:spPr>
          <a:xfrm>
            <a:off x="1260000" y="4343760"/>
            <a:ext cx="943920" cy="1213200"/>
          </a:xfrm>
          <a:prstGeom prst="rect">
            <a:avLst/>
          </a:prstGeom>
          <a:ln w="0">
            <a:noFill/>
          </a:ln>
        </p:spPr>
      </p:pic>
      <p:pic>
        <p:nvPicPr>
          <p:cNvPr id="100" name="Рисунок 99"/>
          <p:cNvPicPr/>
          <p:nvPr/>
        </p:nvPicPr>
        <p:blipFill>
          <a:blip r:embed="rId6"/>
          <a:stretch/>
        </p:blipFill>
        <p:spPr>
          <a:xfrm>
            <a:off x="10013040" y="1980000"/>
            <a:ext cx="966240" cy="1242720"/>
          </a:xfrm>
          <a:prstGeom prst="rect">
            <a:avLst/>
          </a:prstGeom>
          <a:ln w="0">
            <a:noFill/>
          </a:ln>
        </p:spPr>
      </p:pic>
      <p:pic>
        <p:nvPicPr>
          <p:cNvPr id="101" name="Рисунок 100"/>
          <p:cNvPicPr/>
          <p:nvPr/>
        </p:nvPicPr>
        <p:blipFill>
          <a:blip r:embed="rId7"/>
          <a:stretch/>
        </p:blipFill>
        <p:spPr>
          <a:xfrm>
            <a:off x="10080000" y="4359960"/>
            <a:ext cx="899280" cy="119988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:p15="http://schemas.microsoft.com/office/powerpoint/2012/main"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object 2"/>
          <p:cNvSpPr/>
          <p:nvPr/>
        </p:nvSpPr>
        <p:spPr>
          <a:xfrm>
            <a:off x="6095880" y="360"/>
            <a:ext cx="6094800" cy="6856920"/>
          </a:xfrm>
          <a:custGeom>
            <a:avLst/>
            <a:gdLst>
              <a:gd name="textAreaLeft" fmla="*/ 0 w 6094800"/>
              <a:gd name="textAreaRight" fmla="*/ 6095880 w 6094800"/>
              <a:gd name="textAreaTop" fmla="*/ 0 h 6856920"/>
              <a:gd name="textAreaBottom" fmla="*/ 6858000 h 6856920"/>
            </a:gdLst>
            <a:ahLst/>
            <a:cxnLst/>
            <a:rect l="textAreaLeft" t="textAreaTop" r="textAreaRight" b="textAreaBottom"/>
            <a:pathLst>
              <a:path w="6096000" h="6858000">
                <a:moveTo>
                  <a:pt x="0" y="6857996"/>
                </a:moveTo>
                <a:lnTo>
                  <a:pt x="6096000" y="6857996"/>
                </a:lnTo>
                <a:lnTo>
                  <a:pt x="6096000" y="0"/>
                </a:lnTo>
                <a:lnTo>
                  <a:pt x="0" y="0"/>
                </a:lnTo>
                <a:lnTo>
                  <a:pt x="0" y="6857996"/>
                </a:lnTo>
                <a:close/>
              </a:path>
            </a:pathLst>
          </a:custGeom>
          <a:solidFill>
            <a:srgbClr val="FBAE17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>
              <a:lnSpc>
                <a:spcPct val="100000"/>
              </a:lnSpc>
            </a:pPr>
            <a:endParaRPr lang="ru-RU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03" name="object 3"/>
          <p:cNvSpPr/>
          <p:nvPr/>
        </p:nvSpPr>
        <p:spPr>
          <a:xfrm>
            <a:off x="540000" y="1238400"/>
            <a:ext cx="2750760" cy="560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lang="ru-RU" sz="3600" b="1" u="none" strike="noStrike" spc="-215">
                <a:solidFill>
                  <a:srgbClr val="8F00FF"/>
                </a:solidFill>
                <a:uFillTx/>
                <a:latin typeface="Arial"/>
              </a:rPr>
              <a:t>ПРОБЛЕМА</a:t>
            </a:r>
            <a:endParaRPr lang="ru-RU" sz="36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04" name="object 4"/>
          <p:cNvSpPr/>
          <p:nvPr/>
        </p:nvSpPr>
        <p:spPr>
          <a:xfrm>
            <a:off x="524520" y="1981080"/>
            <a:ext cx="4516920" cy="1717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240" rIns="0" bIns="0" anchor="t">
            <a:spAutoFit/>
          </a:bodyPr>
          <a:lstStyle/>
          <a:p>
            <a:pPr marL="12600">
              <a:lnSpc>
                <a:spcPct val="100000"/>
              </a:lnSpc>
              <a:spcBef>
                <a:spcPts val="96"/>
              </a:spcBef>
            </a:pPr>
            <a:r>
              <a:rPr lang="ru-RU" sz="1600" b="0" u="none" strike="noStrike">
                <a:solidFill>
                  <a:srgbClr val="000000"/>
                </a:solidFill>
                <a:uFillTx/>
                <a:latin typeface="Arial"/>
              </a:rPr>
              <a:t>Сбербанк может потерять конкурентное преимущество перед другими банками, которые предлагают бонусные программы с более широкими возможностями для пожилых клиентов. Сбербанк может потерять доходы от бонусной программы, так как пожилые клиенты не смогут использовать свои бонусы.</a:t>
            </a:r>
          </a:p>
        </p:txBody>
      </p:sp>
      <p:sp>
        <p:nvSpPr>
          <p:cNvPr id="105" name="object 5"/>
          <p:cNvSpPr/>
          <p:nvPr/>
        </p:nvSpPr>
        <p:spPr>
          <a:xfrm>
            <a:off x="0" y="6357960"/>
            <a:ext cx="523440" cy="499320"/>
          </a:xfrm>
          <a:custGeom>
            <a:avLst/>
            <a:gdLst>
              <a:gd name="textAreaLeft" fmla="*/ 0 w 523440"/>
              <a:gd name="textAreaRight" fmla="*/ 524520 w 523440"/>
              <a:gd name="textAreaTop" fmla="*/ 0 h 499320"/>
              <a:gd name="textAreaBottom" fmla="*/ 500400 h 499320"/>
            </a:gdLst>
            <a:ahLst/>
            <a:cxnLst/>
            <a:rect l="textAreaLeft" t="textAreaTop" r="textAreaRight" b="textAreaBottom"/>
            <a:pathLst>
              <a:path w="524510" h="500379">
                <a:moveTo>
                  <a:pt x="524256" y="499869"/>
                </a:moveTo>
                <a:lnTo>
                  <a:pt x="524256" y="0"/>
                </a:lnTo>
                <a:lnTo>
                  <a:pt x="0" y="0"/>
                </a:lnTo>
                <a:lnTo>
                  <a:pt x="0" y="499869"/>
                </a:lnTo>
                <a:lnTo>
                  <a:pt x="524256" y="499869"/>
                </a:lnTo>
                <a:close/>
              </a:path>
            </a:pathLst>
          </a:custGeom>
          <a:solidFill>
            <a:srgbClr val="FC483C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>
              <a:lnSpc>
                <a:spcPct val="100000"/>
              </a:lnSpc>
            </a:pPr>
            <a:endParaRPr lang="ru-RU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06" name="object 6"/>
          <p:cNvSpPr/>
          <p:nvPr/>
        </p:nvSpPr>
        <p:spPr>
          <a:xfrm>
            <a:off x="6845760" y="2550600"/>
            <a:ext cx="4676400" cy="743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240" rIns="0" bIns="0" anchor="t">
            <a:spAutoFit/>
          </a:bodyPr>
          <a:lstStyle/>
          <a:p>
            <a:pPr marL="12600" algn="just">
              <a:lnSpc>
                <a:spcPct val="100000"/>
              </a:lnSpc>
              <a:spcBef>
                <a:spcPts val="96"/>
              </a:spcBef>
            </a:pPr>
            <a:r>
              <a:rPr lang="ru-RU" sz="1600" b="0" u="none" strike="noStrike" spc="249">
                <a:solidFill>
                  <a:srgbClr val="FFFFFF"/>
                </a:solidFill>
                <a:uFillTx/>
                <a:latin typeface="Arial"/>
              </a:rPr>
              <a:t>С</a:t>
            </a:r>
            <a:r>
              <a:rPr lang="ru-RU" sz="1600" b="0" u="none" strike="noStrike" spc="-20">
                <a:solidFill>
                  <a:srgbClr val="FFFFFF"/>
                </a:solidFill>
                <a:uFillTx/>
                <a:latin typeface="Arial"/>
              </a:rPr>
              <a:t> </a:t>
            </a:r>
            <a:r>
              <a:rPr lang="ru-RU" sz="1600" b="0" u="none" strike="noStrike" spc="45">
                <a:solidFill>
                  <a:srgbClr val="FFFFFF"/>
                </a:solidFill>
                <a:uFillTx/>
                <a:latin typeface="Arial"/>
              </a:rPr>
              <a:t>помощью</a:t>
            </a:r>
            <a:r>
              <a:rPr lang="ru-RU" sz="1600" b="0" u="none" strike="noStrike" spc="31">
                <a:solidFill>
                  <a:srgbClr val="FFFFFF"/>
                </a:solidFill>
                <a:uFillTx/>
                <a:latin typeface="Arial"/>
              </a:rPr>
              <a:t> </a:t>
            </a:r>
            <a:r>
              <a:rPr lang="ru-RU" sz="1600" b="0" u="none" strike="noStrike">
                <a:solidFill>
                  <a:srgbClr val="FFFFFF"/>
                </a:solidFill>
                <a:uFillTx/>
                <a:latin typeface="Arial"/>
              </a:rPr>
              <a:t>единого</a:t>
            </a:r>
            <a:r>
              <a:rPr lang="ru-RU" sz="1600" b="0" u="none" strike="noStrike" spc="40">
                <a:solidFill>
                  <a:srgbClr val="FFFFFF"/>
                </a:solidFill>
                <a:uFillTx/>
                <a:latin typeface="Arial"/>
              </a:rPr>
              <a:t> </a:t>
            </a:r>
            <a:r>
              <a:rPr lang="ru-RU" sz="1600" b="0" u="none" strike="noStrike">
                <a:solidFill>
                  <a:srgbClr val="FFFFFF"/>
                </a:solidFill>
                <a:uFillTx/>
                <a:latin typeface="Arial"/>
              </a:rPr>
              <a:t>приложения </a:t>
            </a:r>
            <a:r>
              <a:rPr lang="ru-RU" sz="1600" b="0" u="none" strike="noStrike" spc="34">
                <a:solidFill>
                  <a:srgbClr val="FFFFFF"/>
                </a:solidFill>
                <a:uFillTx/>
                <a:latin typeface="Arial"/>
              </a:rPr>
              <a:t> </a:t>
            </a:r>
            <a:r>
              <a:rPr lang="ru-RU" sz="1600" b="0" u="none" strike="noStrike" spc="-11">
                <a:solidFill>
                  <a:srgbClr val="FFFFFF"/>
                </a:solidFill>
                <a:uFillTx/>
                <a:latin typeface="Arial"/>
              </a:rPr>
              <a:t>клиенты</a:t>
            </a:r>
            <a:r>
              <a:rPr lang="ru-RU" sz="1600" b="0" u="none" strike="noStrike" spc="26">
                <a:solidFill>
                  <a:srgbClr val="FFFFFF"/>
                </a:solidFill>
                <a:uFillTx/>
                <a:latin typeface="Arial"/>
              </a:rPr>
              <a:t> </a:t>
            </a:r>
            <a:r>
              <a:rPr lang="ru-RU" sz="1600" b="0" u="none" strike="noStrike" spc="-11">
                <a:solidFill>
                  <a:srgbClr val="FFFFFF"/>
                </a:solidFill>
                <a:uFillTx/>
                <a:latin typeface="Arial"/>
              </a:rPr>
              <a:t>будут </a:t>
            </a:r>
            <a:r>
              <a:rPr lang="ru-RU" sz="1600" b="0" u="none" strike="noStrike" spc="54">
                <a:solidFill>
                  <a:srgbClr val="FFFFFF"/>
                </a:solidFill>
                <a:uFillTx/>
                <a:latin typeface="Arial"/>
              </a:rPr>
              <a:t>оперативно</a:t>
            </a:r>
            <a:r>
              <a:rPr lang="ru-RU" sz="1600" b="0" u="none" strike="noStrike" spc="-6">
                <a:solidFill>
                  <a:srgbClr val="FFFFFF"/>
                </a:solidFill>
                <a:uFillTx/>
                <a:latin typeface="Arial"/>
              </a:rPr>
              <a:t> </a:t>
            </a:r>
            <a:r>
              <a:rPr lang="ru-RU" sz="1600" b="0" u="none" strike="noStrike">
                <a:solidFill>
                  <a:srgbClr val="FFFFFF"/>
                </a:solidFill>
                <a:uFillTx/>
                <a:latin typeface="Arial"/>
              </a:rPr>
              <a:t>следить</a:t>
            </a:r>
            <a:r>
              <a:rPr lang="ru-RU" sz="1600" b="0" u="none" strike="noStrike" spc="-6">
                <a:solidFill>
                  <a:srgbClr val="FFFFFF"/>
                </a:solidFill>
                <a:uFillTx/>
                <a:latin typeface="Arial"/>
              </a:rPr>
              <a:t> </a:t>
            </a:r>
            <a:r>
              <a:rPr lang="ru-RU" sz="1600" b="0" u="none" strike="noStrike" spc="91">
                <a:solidFill>
                  <a:srgbClr val="FFFFFF"/>
                </a:solidFill>
                <a:uFillTx/>
                <a:latin typeface="Arial"/>
              </a:rPr>
              <a:t>за</a:t>
            </a:r>
            <a:r>
              <a:rPr lang="ru-RU" sz="1600" b="0" u="none" strike="noStrike" spc="-51">
                <a:solidFill>
                  <a:srgbClr val="FFFFFF"/>
                </a:solidFill>
                <a:uFillTx/>
                <a:latin typeface="Arial"/>
              </a:rPr>
              <a:t> </a:t>
            </a:r>
            <a:r>
              <a:rPr lang="ru-RU" sz="1600" b="0" u="none" strike="noStrike">
                <a:solidFill>
                  <a:srgbClr val="FFFFFF"/>
                </a:solidFill>
                <a:uFillTx/>
                <a:latin typeface="Arial"/>
              </a:rPr>
              <a:t>категориями,</a:t>
            </a:r>
            <a:r>
              <a:rPr lang="ru-RU" sz="1600" b="0" u="none" strike="noStrike" spc="6">
                <a:solidFill>
                  <a:srgbClr val="FFFFFF"/>
                </a:solidFill>
                <a:uFillTx/>
                <a:latin typeface="Arial"/>
              </a:rPr>
              <a:t> </a:t>
            </a:r>
            <a:r>
              <a:rPr lang="ru-RU" sz="1600" b="0" u="none" strike="noStrike" spc="-11">
                <a:solidFill>
                  <a:srgbClr val="FFFFFF"/>
                </a:solidFill>
                <a:uFillTx/>
                <a:latin typeface="Arial"/>
              </a:rPr>
              <a:t>бонусами, </a:t>
            </a:r>
            <a:r>
              <a:rPr lang="ru-RU" sz="1600" b="0" u="none" strike="noStrike">
                <a:solidFill>
                  <a:srgbClr val="FFFFFF"/>
                </a:solidFill>
                <a:uFillTx/>
                <a:latin typeface="Arial"/>
              </a:rPr>
              <a:t>скидками</a:t>
            </a:r>
            <a:r>
              <a:rPr lang="ru-RU" sz="1600" b="0" u="none" strike="noStrike" spc="31">
                <a:solidFill>
                  <a:srgbClr val="FFFFFF"/>
                </a:solidFill>
                <a:uFillTx/>
                <a:latin typeface="Arial"/>
              </a:rPr>
              <a:t> </a:t>
            </a:r>
            <a:r>
              <a:rPr lang="ru-RU" sz="1600" b="0" u="none" strike="noStrike">
                <a:solidFill>
                  <a:srgbClr val="FFFFFF"/>
                </a:solidFill>
                <a:uFillTx/>
                <a:latin typeface="Arial"/>
              </a:rPr>
              <a:t>и</a:t>
            </a:r>
            <a:r>
              <a:rPr lang="ru-RU" sz="1600" b="0" u="none" strike="noStrike" spc="-34">
                <a:solidFill>
                  <a:srgbClr val="FFFFFF"/>
                </a:solidFill>
                <a:uFillTx/>
                <a:latin typeface="Arial"/>
              </a:rPr>
              <a:t> </a:t>
            </a:r>
            <a:r>
              <a:rPr lang="ru-RU" sz="1600" b="0" u="none" strike="noStrike" spc="-11">
                <a:solidFill>
                  <a:srgbClr val="FFFFFF"/>
                </a:solidFill>
                <a:uFillTx/>
                <a:latin typeface="Arial"/>
              </a:rPr>
              <a:t>партнёрами.</a:t>
            </a:r>
            <a:endParaRPr lang="ru-RU" sz="16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360000" y="191880"/>
            <a:ext cx="1190160" cy="499320"/>
          </a:xfrm>
          <a:prstGeom prst="rect">
            <a:avLst/>
          </a:prstGeom>
          <a:noFill/>
          <a:ln w="0">
            <a:noFill/>
          </a:ln>
        </p:spPr>
        <p:txBody>
          <a:bodyPr lIns="0" tIns="12240" rIns="0" bIns="0" anchor="t">
            <a:noAutofit/>
          </a:bodyPr>
          <a:lstStyle/>
          <a:p>
            <a:pPr marL="12600" indent="0">
              <a:lnSpc>
                <a:spcPct val="100000"/>
              </a:lnSpc>
              <a:spcBef>
                <a:spcPts val="96"/>
              </a:spcBef>
              <a:buNone/>
              <a:tabLst>
                <a:tab pos="0" algn="l"/>
              </a:tabLst>
            </a:pPr>
            <a:r>
              <a:rPr lang="ru-RU" sz="1600" b="1" u="none" strike="noStrike">
                <a:solidFill>
                  <a:srgbClr val="000000"/>
                </a:solidFill>
                <a:uFillTx/>
                <a:latin typeface="Arial"/>
              </a:rPr>
              <a:t>О</a:t>
            </a:r>
            <a:r>
              <a:rPr lang="ru-RU" sz="1600" b="1" u="none" strike="noStrike" spc="-40">
                <a:solidFill>
                  <a:srgbClr val="000000"/>
                </a:solidFill>
                <a:uFillTx/>
                <a:latin typeface="Arial"/>
              </a:rPr>
              <a:t> </a:t>
            </a:r>
            <a:r>
              <a:rPr lang="ru-RU" sz="1600" b="1" u="none" strike="noStrike" spc="-111">
                <a:solidFill>
                  <a:srgbClr val="000000"/>
                </a:solidFill>
                <a:uFillTx/>
                <a:latin typeface="Arial"/>
              </a:rPr>
              <a:t>ПРОЕКТЕ</a:t>
            </a:r>
            <a:endParaRPr lang="ru-RU" sz="16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grpSp>
        <p:nvGrpSpPr>
          <p:cNvPr id="108" name="object 8"/>
          <p:cNvGrpSpPr/>
          <p:nvPr/>
        </p:nvGrpSpPr>
        <p:grpSpPr>
          <a:xfrm>
            <a:off x="0" y="691920"/>
            <a:ext cx="2623680" cy="96840"/>
            <a:chOff x="0" y="691920"/>
            <a:chExt cx="2623680" cy="96840"/>
          </a:xfrm>
        </p:grpSpPr>
        <p:sp>
          <p:nvSpPr>
            <p:cNvPr id="109" name="object 9"/>
            <p:cNvSpPr/>
            <p:nvPr/>
          </p:nvSpPr>
          <p:spPr>
            <a:xfrm>
              <a:off x="0" y="691920"/>
              <a:ext cx="336240" cy="96840"/>
            </a:xfrm>
            <a:custGeom>
              <a:avLst/>
              <a:gdLst>
                <a:gd name="textAreaLeft" fmla="*/ 0 w 336240"/>
                <a:gd name="textAreaRight" fmla="*/ 337320 w 336240"/>
                <a:gd name="textAreaTop" fmla="*/ 0 h 96840"/>
                <a:gd name="textAreaBottom" fmla="*/ 97920 h 96840"/>
              </a:gdLst>
              <a:ahLst/>
              <a:cxnLst/>
              <a:rect l="textAreaLeft" t="textAreaTop" r="textAreaRight" b="textAreaBottom"/>
              <a:pathLst>
                <a:path w="337185" h="97790">
                  <a:moveTo>
                    <a:pt x="0" y="97536"/>
                  </a:moveTo>
                  <a:lnTo>
                    <a:pt x="336804" y="97536"/>
                  </a:lnTo>
                  <a:lnTo>
                    <a:pt x="336804" y="0"/>
                  </a:lnTo>
                  <a:lnTo>
                    <a:pt x="0" y="0"/>
                  </a:lnTo>
                  <a:lnTo>
                    <a:pt x="0" y="97536"/>
                  </a:lnTo>
                  <a:close/>
                </a:path>
              </a:pathLst>
            </a:custGeom>
            <a:solidFill>
              <a:srgbClr val="FAB3C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800" b="0" u="none" strike="noStrik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110" name="object 10"/>
            <p:cNvSpPr/>
            <p:nvPr/>
          </p:nvSpPr>
          <p:spPr>
            <a:xfrm>
              <a:off x="336960" y="691920"/>
              <a:ext cx="336240" cy="96840"/>
            </a:xfrm>
            <a:custGeom>
              <a:avLst/>
              <a:gdLst>
                <a:gd name="textAreaLeft" fmla="*/ 0 w 336240"/>
                <a:gd name="textAreaRight" fmla="*/ 337320 w 336240"/>
                <a:gd name="textAreaTop" fmla="*/ 0 h 96840"/>
                <a:gd name="textAreaBottom" fmla="*/ 97920 h 96840"/>
              </a:gdLst>
              <a:ahLst/>
              <a:cxnLst/>
              <a:rect l="textAreaLeft" t="textAreaTop" r="textAreaRight" b="textAreaBottom"/>
              <a:pathLst>
                <a:path w="337184" h="97790">
                  <a:moveTo>
                    <a:pt x="0" y="97536"/>
                  </a:moveTo>
                  <a:lnTo>
                    <a:pt x="336804" y="97536"/>
                  </a:lnTo>
                  <a:lnTo>
                    <a:pt x="336804" y="0"/>
                  </a:lnTo>
                  <a:lnTo>
                    <a:pt x="0" y="0"/>
                  </a:lnTo>
                  <a:lnTo>
                    <a:pt x="0" y="97536"/>
                  </a:lnTo>
                  <a:close/>
                </a:path>
              </a:pathLst>
            </a:custGeom>
            <a:solidFill>
              <a:srgbClr val="9F00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800" b="0" u="none" strike="noStrike">
                <a:solidFill>
                  <a:srgbClr val="FFFFFF"/>
                </a:solidFill>
                <a:uFillTx/>
                <a:latin typeface="Arial"/>
              </a:endParaRPr>
            </a:p>
          </p:txBody>
        </p:sp>
        <p:sp>
          <p:nvSpPr>
            <p:cNvPr id="111" name="object 11"/>
            <p:cNvSpPr/>
            <p:nvPr/>
          </p:nvSpPr>
          <p:spPr>
            <a:xfrm>
              <a:off x="673560" y="691920"/>
              <a:ext cx="318960" cy="96840"/>
            </a:xfrm>
            <a:custGeom>
              <a:avLst/>
              <a:gdLst>
                <a:gd name="textAreaLeft" fmla="*/ 0 w 318960"/>
                <a:gd name="textAreaRight" fmla="*/ 320040 w 318960"/>
                <a:gd name="textAreaTop" fmla="*/ 0 h 96840"/>
                <a:gd name="textAreaBottom" fmla="*/ 97920 h 96840"/>
              </a:gdLst>
              <a:ahLst/>
              <a:cxnLst/>
              <a:rect l="textAreaLeft" t="textAreaTop" r="textAreaRight" b="textAreaBottom"/>
              <a:pathLst>
                <a:path w="320040" h="97790">
                  <a:moveTo>
                    <a:pt x="0" y="97536"/>
                  </a:moveTo>
                  <a:lnTo>
                    <a:pt x="320039" y="97536"/>
                  </a:lnTo>
                  <a:lnTo>
                    <a:pt x="320039" y="0"/>
                  </a:lnTo>
                  <a:lnTo>
                    <a:pt x="0" y="0"/>
                  </a:lnTo>
                  <a:lnTo>
                    <a:pt x="0" y="97536"/>
                  </a:lnTo>
                  <a:close/>
                </a:path>
              </a:pathLst>
            </a:custGeom>
            <a:solidFill>
              <a:srgbClr val="FC483C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800" b="0" u="none" strike="noStrike">
                <a:solidFill>
                  <a:srgbClr val="FFFFFF"/>
                </a:solidFill>
                <a:uFillTx/>
                <a:latin typeface="Arial"/>
              </a:endParaRPr>
            </a:p>
          </p:txBody>
        </p:sp>
        <p:sp>
          <p:nvSpPr>
            <p:cNvPr id="112" name="object 12"/>
            <p:cNvSpPr/>
            <p:nvPr/>
          </p:nvSpPr>
          <p:spPr>
            <a:xfrm>
              <a:off x="993600" y="691920"/>
              <a:ext cx="336240" cy="96840"/>
            </a:xfrm>
            <a:custGeom>
              <a:avLst/>
              <a:gdLst>
                <a:gd name="textAreaLeft" fmla="*/ 0 w 336240"/>
                <a:gd name="textAreaRight" fmla="*/ 337320 w 336240"/>
                <a:gd name="textAreaTop" fmla="*/ 0 h 96840"/>
                <a:gd name="textAreaBottom" fmla="*/ 97920 h 96840"/>
              </a:gdLst>
              <a:ahLst/>
              <a:cxnLst/>
              <a:rect l="textAreaLeft" t="textAreaTop" r="textAreaRight" b="textAreaBottom"/>
              <a:pathLst>
                <a:path w="337184" h="97790">
                  <a:moveTo>
                    <a:pt x="0" y="97536"/>
                  </a:moveTo>
                  <a:lnTo>
                    <a:pt x="336804" y="97536"/>
                  </a:lnTo>
                  <a:lnTo>
                    <a:pt x="336804" y="0"/>
                  </a:lnTo>
                  <a:lnTo>
                    <a:pt x="0" y="0"/>
                  </a:lnTo>
                  <a:lnTo>
                    <a:pt x="0" y="97536"/>
                  </a:lnTo>
                  <a:close/>
                </a:path>
              </a:pathLst>
            </a:custGeom>
            <a:solidFill>
              <a:srgbClr val="FBAE17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800" b="0" u="none" strike="noStrik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113" name="object 13"/>
            <p:cNvSpPr/>
            <p:nvPr/>
          </p:nvSpPr>
          <p:spPr>
            <a:xfrm>
              <a:off x="1330560" y="691920"/>
              <a:ext cx="1293120" cy="96840"/>
            </a:xfrm>
            <a:custGeom>
              <a:avLst/>
              <a:gdLst>
                <a:gd name="textAreaLeft" fmla="*/ 0 w 1293120"/>
                <a:gd name="textAreaRight" fmla="*/ 1294200 w 1293120"/>
                <a:gd name="textAreaTop" fmla="*/ 0 h 96840"/>
                <a:gd name="textAreaBottom" fmla="*/ 97920 h 96840"/>
              </a:gdLst>
              <a:ahLst/>
              <a:cxnLst/>
              <a:rect l="textAreaLeft" t="textAreaTop" r="textAreaRight" b="textAreaBottom"/>
              <a:pathLst>
                <a:path w="1294130" h="97790">
                  <a:moveTo>
                    <a:pt x="1293875" y="0"/>
                  </a:moveTo>
                  <a:lnTo>
                    <a:pt x="0" y="0"/>
                  </a:lnTo>
                  <a:lnTo>
                    <a:pt x="0" y="97536"/>
                  </a:lnTo>
                  <a:lnTo>
                    <a:pt x="1293875" y="97536"/>
                  </a:lnTo>
                  <a:lnTo>
                    <a:pt x="1293875" y="0"/>
                  </a:lnTo>
                  <a:close/>
                </a:path>
              </a:pathLst>
            </a:custGeom>
            <a:solidFill>
              <a:srgbClr val="B5D7E0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800" b="0" u="none" strike="noStrike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  <p:sp>
        <p:nvSpPr>
          <p:cNvPr id="114" name="object 14"/>
          <p:cNvSpPr/>
          <p:nvPr/>
        </p:nvSpPr>
        <p:spPr>
          <a:xfrm>
            <a:off x="6845760" y="1184760"/>
            <a:ext cx="2333520" cy="560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lang="ru-RU" sz="3600" b="1" u="none" strike="noStrike" spc="-354">
                <a:solidFill>
                  <a:srgbClr val="FFFFFF"/>
                </a:solidFill>
                <a:uFillTx/>
                <a:latin typeface="Arial"/>
              </a:rPr>
              <a:t>РЕШЕНИЕ</a:t>
            </a:r>
            <a:endParaRPr lang="ru-RU" sz="36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15" name="PlaceHolder 2"/>
          <p:cNvSpPr>
            <a:spLocks noGrp="1"/>
          </p:cNvSpPr>
          <p:nvPr>
            <p:ph type="sldNum" idx="26"/>
          </p:nvPr>
        </p:nvSpPr>
        <p:spPr>
          <a:xfrm>
            <a:off x="136080" y="6537960"/>
            <a:ext cx="236880" cy="274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marL="87480" indent="0">
              <a:lnSpc>
                <a:spcPts val="1270"/>
              </a:lnSpc>
              <a:buNone/>
              <a:tabLst>
                <a:tab pos="0" algn="l"/>
              </a:tabLst>
              <a:defRPr lang="ru-RU" sz="1200" b="1" u="none" strike="noStrike" spc="-51">
                <a:solidFill>
                  <a:schemeClr val="lt1"/>
                </a:solidFill>
                <a:uFillTx/>
                <a:latin typeface="Trebuchet MS"/>
              </a:defRPr>
            </a:lvl1pPr>
          </a:lstStyle>
          <a:p>
            <a:pPr marL="87480" indent="0">
              <a:lnSpc>
                <a:spcPts val="1270"/>
              </a:lnSpc>
              <a:buNone/>
              <a:tabLst>
                <a:tab pos="0" algn="l"/>
              </a:tabLst>
            </a:pPr>
            <a:fld id="{73CCDA91-6546-4BEF-8C7C-B53965D0AB6A}" type="slidenum">
              <a:rPr lang="ru-RU" sz="1200" b="1" u="none" strike="noStrike" spc="-51">
                <a:solidFill>
                  <a:schemeClr val="lt1"/>
                </a:solidFill>
                <a:uFillTx/>
                <a:latin typeface="Trebuchet MS"/>
              </a:rPr>
              <a:t>3</a:t>
            </a:fld>
            <a:endParaRPr lang="ru-RU" sz="12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16" name="object 15"/>
          <p:cNvSpPr/>
          <p:nvPr/>
        </p:nvSpPr>
        <p:spPr>
          <a:xfrm>
            <a:off x="637200" y="4187160"/>
            <a:ext cx="4807800" cy="1095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lang="ru-RU" sz="3600" b="1" u="none" strike="noStrike" spc="-329" dirty="0">
                <a:solidFill>
                  <a:srgbClr val="8F00FF"/>
                </a:solidFill>
                <a:uFillTx/>
                <a:latin typeface="Arial"/>
              </a:rPr>
              <a:t>ЦЕЛЕВАЯ</a:t>
            </a:r>
            <a:r>
              <a:rPr lang="ru-RU" sz="3600" b="1" u="none" strike="noStrike" spc="-91" dirty="0">
                <a:solidFill>
                  <a:srgbClr val="8F00FF"/>
                </a:solidFill>
                <a:uFillTx/>
                <a:latin typeface="Arial"/>
              </a:rPr>
              <a:t> </a:t>
            </a:r>
            <a:r>
              <a:rPr lang="ru-RU" sz="3600" b="1" u="none" strike="noStrike" spc="-139" dirty="0">
                <a:solidFill>
                  <a:srgbClr val="8F00FF"/>
                </a:solidFill>
                <a:uFillTx/>
                <a:latin typeface="Arial"/>
              </a:rPr>
              <a:t>АУДИТОРИЯ</a:t>
            </a:r>
            <a:endParaRPr lang="ru-RU" sz="3600" b="0" u="none" strike="noStrike" dirty="0">
              <a:solidFill>
                <a:srgbClr val="000000"/>
              </a:solidFill>
              <a:uFillTx/>
              <a:latin typeface="Arial"/>
            </a:endParaRPr>
          </a:p>
          <a:p>
            <a:pPr marL="32400">
              <a:lnSpc>
                <a:spcPct val="100000"/>
              </a:lnSpc>
              <a:spcBef>
                <a:spcPts val="2290"/>
              </a:spcBef>
            </a:pPr>
            <a:r>
              <a:rPr lang="ru-RU" sz="1600" b="0" u="none" strike="noStrike" spc="255" dirty="0">
                <a:solidFill>
                  <a:srgbClr val="1B1B1B"/>
                </a:solidFill>
                <a:uFillTx/>
                <a:latin typeface="Trebuchet MS"/>
              </a:rPr>
              <a:t>-</a:t>
            </a:r>
            <a:r>
              <a:rPr lang="ru-RU" sz="1600" b="0" u="none" strike="noStrike" spc="31" dirty="0">
                <a:solidFill>
                  <a:srgbClr val="1B1B1B"/>
                </a:solidFill>
                <a:uFillTx/>
                <a:latin typeface="Trebuchet MS"/>
              </a:rPr>
              <a:t> </a:t>
            </a:r>
            <a:r>
              <a:rPr lang="ru-RU" sz="1600" b="0" u="none" strike="noStrike" dirty="0">
                <a:solidFill>
                  <a:srgbClr val="1B1B1B"/>
                </a:solidFill>
                <a:uFillTx/>
                <a:latin typeface="Arial"/>
              </a:rPr>
              <a:t>пользователи</a:t>
            </a:r>
            <a:r>
              <a:rPr lang="ru-RU" sz="1600" b="0" u="none" strike="noStrike" spc="119" dirty="0">
                <a:solidFill>
                  <a:srgbClr val="1B1B1B"/>
                </a:solidFill>
                <a:uFillTx/>
                <a:latin typeface="Arial"/>
              </a:rPr>
              <a:t> </a:t>
            </a:r>
            <a:r>
              <a:rPr lang="ru-RU" sz="1600" b="0" u="none" strike="noStrike" spc="96" dirty="0">
                <a:solidFill>
                  <a:srgbClr val="1B1B1B"/>
                </a:solidFill>
                <a:uFillTx/>
                <a:latin typeface="Arial"/>
              </a:rPr>
              <a:t>Сбербанка</a:t>
            </a:r>
            <a:r>
              <a:rPr lang="ru-RU" sz="1600" b="0" u="none" strike="noStrike" spc="79" dirty="0">
                <a:solidFill>
                  <a:srgbClr val="1B1B1B"/>
                </a:solidFill>
                <a:uFillTx/>
                <a:latin typeface="Arial"/>
              </a:rPr>
              <a:t> </a:t>
            </a:r>
            <a:r>
              <a:rPr lang="ru-RU" sz="1600" b="0" u="none" strike="noStrike" spc="54" dirty="0">
                <a:solidFill>
                  <a:srgbClr val="1B1B1B"/>
                </a:solidFill>
                <a:uFillTx/>
                <a:latin typeface="Arial"/>
              </a:rPr>
              <a:t>40+</a:t>
            </a:r>
            <a:endParaRPr lang="ru-RU" sz="16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object 2"/>
          <p:cNvSpPr/>
          <p:nvPr/>
        </p:nvSpPr>
        <p:spPr>
          <a:xfrm>
            <a:off x="6648840" y="-136080"/>
            <a:ext cx="639000" cy="1841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lang="ru-RU" sz="12000" b="1" u="none" strike="noStrike" spc="-1919">
                <a:solidFill>
                  <a:srgbClr val="FFFFFF"/>
                </a:solidFill>
                <a:uFillTx/>
                <a:latin typeface="Arial"/>
              </a:rPr>
              <a:t>1</a:t>
            </a:r>
            <a:endParaRPr lang="ru-RU" sz="120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18" name="object 3"/>
          <p:cNvSpPr/>
          <p:nvPr/>
        </p:nvSpPr>
        <p:spPr>
          <a:xfrm>
            <a:off x="9718920" y="1262520"/>
            <a:ext cx="837000" cy="1841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lang="ru-RU" sz="12000" b="1" u="none" strike="noStrike" spc="-386">
                <a:solidFill>
                  <a:srgbClr val="FFFFFF"/>
                </a:solidFill>
                <a:uFillTx/>
                <a:latin typeface="Arial"/>
              </a:rPr>
              <a:t>2</a:t>
            </a:r>
            <a:endParaRPr lang="ru-RU" sz="120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19" name="object 4"/>
          <p:cNvSpPr/>
          <p:nvPr/>
        </p:nvSpPr>
        <p:spPr>
          <a:xfrm>
            <a:off x="6540840" y="2802240"/>
            <a:ext cx="1473480" cy="2284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12600">
              <a:lnSpc>
                <a:spcPts val="14224"/>
              </a:lnSpc>
              <a:spcBef>
                <a:spcPts val="99"/>
              </a:spcBef>
            </a:pPr>
            <a:r>
              <a:rPr lang="ru-RU" sz="12000" b="1" u="none" strike="noStrike" spc="-51">
                <a:solidFill>
                  <a:srgbClr val="FFFFFF"/>
                </a:solidFill>
                <a:uFillTx/>
                <a:latin typeface="Arial"/>
              </a:rPr>
              <a:t>3</a:t>
            </a:r>
            <a:endParaRPr lang="ru-RU" sz="120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marL="78120">
              <a:lnSpc>
                <a:spcPts val="1746"/>
              </a:lnSpc>
            </a:pPr>
            <a:r>
              <a:rPr lang="ru-RU" sz="1600" b="0" u="none" strike="noStrike" spc="-11">
                <a:solidFill>
                  <a:srgbClr val="1B1B1B"/>
                </a:solidFill>
                <a:uFillTx/>
                <a:latin typeface="Trebuchet MS"/>
              </a:rPr>
              <a:t>Тестирование</a:t>
            </a:r>
            <a:endParaRPr lang="ru-RU" sz="16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marL="78120">
              <a:lnSpc>
                <a:spcPct val="100000"/>
              </a:lnSpc>
              <a:spcBef>
                <a:spcPts val="6"/>
              </a:spcBef>
            </a:pPr>
            <a:r>
              <a:rPr lang="ru-RU" sz="1600" b="0" u="none" strike="noStrike" spc="-11">
                <a:solidFill>
                  <a:srgbClr val="1B1B1B"/>
                </a:solidFill>
                <a:uFillTx/>
                <a:latin typeface="Trebuchet MS"/>
              </a:rPr>
              <a:t>интерфейса</a:t>
            </a:r>
            <a:endParaRPr lang="ru-RU" sz="16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20" name="object 5"/>
          <p:cNvSpPr/>
          <p:nvPr/>
        </p:nvSpPr>
        <p:spPr>
          <a:xfrm>
            <a:off x="6696360" y="1584720"/>
            <a:ext cx="1206000" cy="986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240" rIns="0" bIns="0" anchor="t">
            <a:spAutoFit/>
          </a:bodyPr>
          <a:lstStyle/>
          <a:p>
            <a:pPr marL="12600" algn="just">
              <a:lnSpc>
                <a:spcPct val="100000"/>
              </a:lnSpc>
              <a:spcBef>
                <a:spcPts val="96"/>
              </a:spcBef>
            </a:pPr>
            <a:r>
              <a:rPr lang="ru-RU" sz="1600" b="0" u="none" strike="noStrike" spc="71">
                <a:solidFill>
                  <a:srgbClr val="1B1B1B"/>
                </a:solidFill>
                <a:uFillTx/>
                <a:latin typeface="Trebuchet MS"/>
              </a:rPr>
              <a:t>Разработка </a:t>
            </a:r>
            <a:r>
              <a:rPr lang="ru-RU" sz="1600" b="0" u="none" strike="noStrike" spc="-11">
                <a:solidFill>
                  <a:srgbClr val="1B1B1B"/>
                </a:solidFill>
                <a:uFillTx/>
                <a:latin typeface="Trebuchet MS"/>
              </a:rPr>
              <a:t>цифрового интерфейса </a:t>
            </a:r>
            <a:r>
              <a:rPr lang="ru-RU" sz="1600" b="0" u="none" strike="noStrike" spc="111">
                <a:solidFill>
                  <a:srgbClr val="1B1B1B"/>
                </a:solidFill>
                <a:uFillTx/>
                <a:latin typeface="Trebuchet MS"/>
              </a:rPr>
              <a:t>СПАСИБО</a:t>
            </a:r>
            <a:endParaRPr lang="ru-RU" sz="16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21" name="object 6"/>
          <p:cNvSpPr/>
          <p:nvPr/>
        </p:nvSpPr>
        <p:spPr>
          <a:xfrm>
            <a:off x="9752400" y="3002400"/>
            <a:ext cx="2221920" cy="2564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240" rIns="0" bIns="0" anchor="t">
            <a:spAutoFit/>
          </a:bodyPr>
          <a:lstStyle/>
          <a:p>
            <a:pPr marL="12600">
              <a:lnSpc>
                <a:spcPct val="100000"/>
              </a:lnSpc>
              <a:spcBef>
                <a:spcPts val="96"/>
              </a:spcBef>
            </a:pPr>
            <a:r>
              <a:rPr lang="ru-RU" sz="1600" b="0" u="none" strike="noStrike">
                <a:solidFill>
                  <a:srgbClr val="1B1B1B"/>
                </a:solidFill>
                <a:uFillTx/>
                <a:latin typeface="Trebuchet MS"/>
              </a:rPr>
              <a:t>Решение</a:t>
            </a:r>
            <a:r>
              <a:rPr lang="ru-RU" sz="1600" b="0" u="none" strike="noStrike" spc="255">
                <a:solidFill>
                  <a:srgbClr val="1B1B1B"/>
                </a:solidFill>
                <a:uFillTx/>
                <a:latin typeface="Trebuchet MS"/>
              </a:rPr>
              <a:t> </a:t>
            </a:r>
            <a:r>
              <a:rPr lang="ru-RU" sz="1600" b="0" u="none" strike="noStrike" spc="-11">
                <a:solidFill>
                  <a:srgbClr val="1B1B1B"/>
                </a:solidFill>
                <a:uFillTx/>
                <a:latin typeface="Trebuchet MS"/>
              </a:rPr>
              <a:t>проблемы</a:t>
            </a:r>
            <a:endParaRPr lang="ru-RU" sz="16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marL="12600">
              <a:lnSpc>
                <a:spcPct val="100000"/>
              </a:lnSpc>
            </a:pPr>
            <a:r>
              <a:rPr lang="ru-RU" sz="1600" b="0" u="none" strike="noStrike">
                <a:solidFill>
                  <a:srgbClr val="1B1B1B"/>
                </a:solidFill>
                <a:uFillTx/>
                <a:latin typeface="Trebuchet MS"/>
              </a:rPr>
              <a:t>в</a:t>
            </a:r>
            <a:r>
              <a:rPr lang="ru-RU" sz="1600" b="0" u="none" strike="noStrike" spc="-60">
                <a:solidFill>
                  <a:srgbClr val="1B1B1B"/>
                </a:solidFill>
                <a:uFillTx/>
                <a:latin typeface="Trebuchet MS"/>
              </a:rPr>
              <a:t> </a:t>
            </a:r>
            <a:r>
              <a:rPr lang="ru-RU" sz="1600" b="0" u="none" strike="noStrike" spc="51">
                <a:solidFill>
                  <a:srgbClr val="1B1B1B"/>
                </a:solidFill>
                <a:uFillTx/>
                <a:latin typeface="Trebuchet MS"/>
              </a:rPr>
              <a:t>скорости</a:t>
            </a:r>
            <a:r>
              <a:rPr lang="ru-RU" sz="1600" b="0" u="none" strike="noStrike" spc="-40">
                <a:solidFill>
                  <a:srgbClr val="1B1B1B"/>
                </a:solidFill>
                <a:uFillTx/>
                <a:latin typeface="Trebuchet MS"/>
              </a:rPr>
              <a:t> </a:t>
            </a:r>
            <a:r>
              <a:rPr lang="ru-RU" sz="1600" b="0" u="none" strike="noStrike">
                <a:solidFill>
                  <a:srgbClr val="1B1B1B"/>
                </a:solidFill>
                <a:uFillTx/>
                <a:latin typeface="Trebuchet MS"/>
              </a:rPr>
              <a:t>и</a:t>
            </a:r>
            <a:r>
              <a:rPr lang="ru-RU" sz="1600" b="0" u="none" strike="noStrike" spc="-45">
                <a:solidFill>
                  <a:srgbClr val="1B1B1B"/>
                </a:solidFill>
                <a:uFillTx/>
                <a:latin typeface="Trebuchet MS"/>
              </a:rPr>
              <a:t> </a:t>
            </a:r>
            <a:r>
              <a:rPr lang="ru-RU" sz="1600" b="0" u="none" strike="noStrike" spc="45">
                <a:solidFill>
                  <a:srgbClr val="1B1B1B"/>
                </a:solidFill>
                <a:uFillTx/>
                <a:latin typeface="Trebuchet MS"/>
              </a:rPr>
              <a:t>простоте </a:t>
            </a:r>
            <a:r>
              <a:rPr lang="ru-RU" sz="1600" b="0" u="none" strike="noStrike" spc="-11">
                <a:solidFill>
                  <a:srgbClr val="1B1B1B"/>
                </a:solidFill>
                <a:uFillTx/>
                <a:latin typeface="Trebuchet MS"/>
              </a:rPr>
              <a:t>обслуживания клиентов</a:t>
            </a:r>
            <a:endParaRPr lang="ru-RU" sz="16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marL="492120">
              <a:lnSpc>
                <a:spcPts val="12421"/>
              </a:lnSpc>
            </a:pPr>
            <a:r>
              <a:rPr lang="ru-RU" sz="12000" b="1" u="none" strike="noStrike" spc="215">
                <a:solidFill>
                  <a:srgbClr val="FFFFFF"/>
                </a:solidFill>
                <a:uFillTx/>
                <a:latin typeface="Arial"/>
              </a:rPr>
              <a:t>4</a:t>
            </a:r>
            <a:endParaRPr lang="ru-RU" sz="120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22" name="object 7"/>
          <p:cNvSpPr/>
          <p:nvPr/>
        </p:nvSpPr>
        <p:spPr>
          <a:xfrm>
            <a:off x="9752400" y="5464080"/>
            <a:ext cx="1298160" cy="1230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240" rIns="0" bIns="0" anchor="t">
            <a:spAutoFit/>
          </a:bodyPr>
          <a:lstStyle/>
          <a:p>
            <a:pPr marL="12600">
              <a:lnSpc>
                <a:spcPct val="100000"/>
              </a:lnSpc>
              <a:spcBef>
                <a:spcPts val="96"/>
              </a:spcBef>
            </a:pPr>
            <a:r>
              <a:rPr lang="ru-RU" sz="1600" b="0" u="none" strike="noStrike" spc="51">
                <a:solidFill>
                  <a:srgbClr val="1B1B1B"/>
                </a:solidFill>
                <a:uFillTx/>
                <a:latin typeface="Trebuchet MS"/>
              </a:rPr>
              <a:t>Апробация </a:t>
            </a:r>
            <a:r>
              <a:rPr lang="ru-RU" sz="1600" b="0" u="none" strike="noStrike" spc="-11">
                <a:solidFill>
                  <a:srgbClr val="1B1B1B"/>
                </a:solidFill>
                <a:uFillTx/>
                <a:latin typeface="Trebuchet MS"/>
              </a:rPr>
              <a:t>цифрового интерфейса </a:t>
            </a:r>
            <a:r>
              <a:rPr lang="ru-RU" sz="1600" b="0" u="none" strike="noStrike">
                <a:solidFill>
                  <a:srgbClr val="1B1B1B"/>
                </a:solidFill>
                <a:uFillTx/>
                <a:latin typeface="Trebuchet MS"/>
              </a:rPr>
              <a:t>в</a:t>
            </a:r>
            <a:r>
              <a:rPr lang="ru-RU" sz="1600" b="0" u="none" strike="noStrike" spc="-79">
                <a:solidFill>
                  <a:srgbClr val="1B1B1B"/>
                </a:solidFill>
                <a:uFillTx/>
                <a:latin typeface="Trebuchet MS"/>
              </a:rPr>
              <a:t> </a:t>
            </a:r>
            <a:r>
              <a:rPr lang="ru-RU" sz="1600" b="0" u="none" strike="noStrike" spc="-11">
                <a:solidFill>
                  <a:srgbClr val="1B1B1B"/>
                </a:solidFill>
                <a:uFillTx/>
                <a:latin typeface="Trebuchet MS"/>
              </a:rPr>
              <a:t>экосистему </a:t>
            </a:r>
            <a:r>
              <a:rPr lang="ru-RU" sz="1600" b="0" u="none" strike="noStrike" spc="85">
                <a:solidFill>
                  <a:srgbClr val="1B1B1B"/>
                </a:solidFill>
                <a:uFillTx/>
                <a:latin typeface="Trebuchet MS"/>
              </a:rPr>
              <a:t>Сбербанка</a:t>
            </a:r>
            <a:endParaRPr lang="ru-RU" sz="16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23" name="object 8"/>
          <p:cNvSpPr/>
          <p:nvPr/>
        </p:nvSpPr>
        <p:spPr>
          <a:xfrm>
            <a:off x="7476840" y="980280"/>
            <a:ext cx="2505960" cy="4108680"/>
          </a:xfrm>
          <a:custGeom>
            <a:avLst/>
            <a:gdLst>
              <a:gd name="textAreaLeft" fmla="*/ 0 w 2505960"/>
              <a:gd name="textAreaRight" fmla="*/ 2507040 w 2505960"/>
              <a:gd name="textAreaTop" fmla="*/ 0 h 4108680"/>
              <a:gd name="textAreaBottom" fmla="*/ 4109760 h 4108680"/>
            </a:gdLst>
            <a:ahLst/>
            <a:cxnLst/>
            <a:rect l="textAreaLeft" t="textAreaTop" r="textAreaRight" b="textAreaBottom"/>
            <a:pathLst>
              <a:path w="2506979" h="4109720">
                <a:moveTo>
                  <a:pt x="2014728" y="1691640"/>
                </a:moveTo>
                <a:lnTo>
                  <a:pt x="1068578" y="1691640"/>
                </a:lnTo>
                <a:lnTo>
                  <a:pt x="1068578" y="2758440"/>
                </a:lnTo>
                <a:lnTo>
                  <a:pt x="376428" y="2758440"/>
                </a:lnTo>
                <a:lnTo>
                  <a:pt x="376428" y="2694940"/>
                </a:lnTo>
                <a:lnTo>
                  <a:pt x="185928" y="2790190"/>
                </a:lnTo>
                <a:lnTo>
                  <a:pt x="376428" y="2885440"/>
                </a:lnTo>
                <a:lnTo>
                  <a:pt x="376428" y="2821940"/>
                </a:lnTo>
                <a:lnTo>
                  <a:pt x="1132078" y="2821940"/>
                </a:lnTo>
                <a:lnTo>
                  <a:pt x="1132078" y="2790190"/>
                </a:lnTo>
                <a:lnTo>
                  <a:pt x="1132078" y="2758440"/>
                </a:lnTo>
                <a:lnTo>
                  <a:pt x="1132078" y="1755140"/>
                </a:lnTo>
                <a:lnTo>
                  <a:pt x="2014728" y="1755140"/>
                </a:lnTo>
                <a:lnTo>
                  <a:pt x="2014728" y="1723390"/>
                </a:lnTo>
                <a:lnTo>
                  <a:pt x="2014728" y="1691640"/>
                </a:lnTo>
                <a:close/>
              </a:path>
              <a:path w="2506979" h="4109720">
                <a:moveTo>
                  <a:pt x="2014728" y="1354582"/>
                </a:moveTo>
                <a:lnTo>
                  <a:pt x="1951228" y="1322832"/>
                </a:lnTo>
                <a:lnTo>
                  <a:pt x="1824228" y="1259332"/>
                </a:lnTo>
                <a:lnTo>
                  <a:pt x="1824228" y="1322832"/>
                </a:lnTo>
                <a:lnTo>
                  <a:pt x="1039114" y="1322832"/>
                </a:lnTo>
                <a:lnTo>
                  <a:pt x="1039114" y="63500"/>
                </a:lnTo>
                <a:lnTo>
                  <a:pt x="1039114" y="31750"/>
                </a:lnTo>
                <a:lnTo>
                  <a:pt x="1039114" y="0"/>
                </a:lnTo>
                <a:lnTo>
                  <a:pt x="0" y="0"/>
                </a:lnTo>
                <a:lnTo>
                  <a:pt x="0" y="63500"/>
                </a:lnTo>
                <a:lnTo>
                  <a:pt x="975614" y="63500"/>
                </a:lnTo>
                <a:lnTo>
                  <a:pt x="975614" y="1386332"/>
                </a:lnTo>
                <a:lnTo>
                  <a:pt x="1824228" y="1386332"/>
                </a:lnTo>
                <a:lnTo>
                  <a:pt x="1824228" y="1449832"/>
                </a:lnTo>
                <a:lnTo>
                  <a:pt x="1951228" y="1386332"/>
                </a:lnTo>
                <a:lnTo>
                  <a:pt x="2014728" y="1354582"/>
                </a:lnTo>
                <a:close/>
              </a:path>
              <a:path w="2506979" h="4109720">
                <a:moveTo>
                  <a:pt x="2506980" y="4013962"/>
                </a:moveTo>
                <a:lnTo>
                  <a:pt x="2443480" y="3982212"/>
                </a:lnTo>
                <a:lnTo>
                  <a:pt x="2316480" y="3918712"/>
                </a:lnTo>
                <a:lnTo>
                  <a:pt x="2316480" y="3982212"/>
                </a:lnTo>
                <a:lnTo>
                  <a:pt x="1378204" y="3982212"/>
                </a:lnTo>
                <a:lnTo>
                  <a:pt x="1378204" y="3222752"/>
                </a:lnTo>
                <a:lnTo>
                  <a:pt x="1378204" y="3191002"/>
                </a:lnTo>
                <a:lnTo>
                  <a:pt x="1378204" y="3159252"/>
                </a:lnTo>
                <a:lnTo>
                  <a:pt x="185928" y="3159252"/>
                </a:lnTo>
                <a:lnTo>
                  <a:pt x="185928" y="3222752"/>
                </a:lnTo>
                <a:lnTo>
                  <a:pt x="1314704" y="3222752"/>
                </a:lnTo>
                <a:lnTo>
                  <a:pt x="1314704" y="4045712"/>
                </a:lnTo>
                <a:lnTo>
                  <a:pt x="2316480" y="4045712"/>
                </a:lnTo>
                <a:lnTo>
                  <a:pt x="2316480" y="4109212"/>
                </a:lnTo>
                <a:lnTo>
                  <a:pt x="2443480" y="4045712"/>
                </a:lnTo>
                <a:lnTo>
                  <a:pt x="2506980" y="4013962"/>
                </a:lnTo>
                <a:close/>
              </a:path>
            </a:pathLst>
          </a:custGeom>
          <a:solidFill>
            <a:srgbClr val="FBAE17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>
              <a:lnSpc>
                <a:spcPct val="100000"/>
              </a:lnSpc>
            </a:pPr>
            <a:endParaRPr lang="ru-RU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24" name="object 9"/>
          <p:cNvSpPr/>
          <p:nvPr/>
        </p:nvSpPr>
        <p:spPr>
          <a:xfrm>
            <a:off x="360000" y="379440"/>
            <a:ext cx="1190160" cy="255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240" rIns="0" bIns="0" anchor="t">
            <a:spAutoFit/>
          </a:bodyPr>
          <a:lstStyle/>
          <a:p>
            <a:pPr marL="12600">
              <a:lnSpc>
                <a:spcPct val="100000"/>
              </a:lnSpc>
              <a:spcBef>
                <a:spcPts val="96"/>
              </a:spcBef>
            </a:pPr>
            <a:r>
              <a:rPr lang="ru-RU" sz="1600" b="1" u="none" strike="noStrike">
                <a:solidFill>
                  <a:srgbClr val="000000"/>
                </a:solidFill>
                <a:uFillTx/>
                <a:latin typeface="Arial"/>
              </a:rPr>
              <a:t>О</a:t>
            </a:r>
            <a:r>
              <a:rPr lang="ru-RU" sz="1600" b="1" u="none" strike="noStrike" spc="-40">
                <a:solidFill>
                  <a:srgbClr val="000000"/>
                </a:solidFill>
                <a:uFillTx/>
                <a:latin typeface="Arial"/>
              </a:rPr>
              <a:t> </a:t>
            </a:r>
            <a:r>
              <a:rPr lang="ru-RU" sz="1600" b="1" u="none" strike="noStrike" spc="-111">
                <a:solidFill>
                  <a:srgbClr val="000000"/>
                </a:solidFill>
                <a:uFillTx/>
                <a:latin typeface="Arial"/>
              </a:rPr>
              <a:t>ПРОЕКТЕ</a:t>
            </a:r>
            <a:endParaRPr lang="ru-RU" sz="16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grpSp>
        <p:nvGrpSpPr>
          <p:cNvPr id="125" name="object 10"/>
          <p:cNvGrpSpPr/>
          <p:nvPr/>
        </p:nvGrpSpPr>
        <p:grpSpPr>
          <a:xfrm>
            <a:off x="0" y="691920"/>
            <a:ext cx="2623680" cy="96840"/>
            <a:chOff x="0" y="691920"/>
            <a:chExt cx="2623680" cy="96840"/>
          </a:xfrm>
        </p:grpSpPr>
        <p:sp>
          <p:nvSpPr>
            <p:cNvPr id="126" name="object 11"/>
            <p:cNvSpPr/>
            <p:nvPr/>
          </p:nvSpPr>
          <p:spPr>
            <a:xfrm>
              <a:off x="0" y="691920"/>
              <a:ext cx="336240" cy="96840"/>
            </a:xfrm>
            <a:custGeom>
              <a:avLst/>
              <a:gdLst>
                <a:gd name="textAreaLeft" fmla="*/ 0 w 336240"/>
                <a:gd name="textAreaRight" fmla="*/ 337320 w 336240"/>
                <a:gd name="textAreaTop" fmla="*/ 0 h 96840"/>
                <a:gd name="textAreaBottom" fmla="*/ 97920 h 96840"/>
              </a:gdLst>
              <a:ahLst/>
              <a:cxnLst/>
              <a:rect l="textAreaLeft" t="textAreaTop" r="textAreaRight" b="textAreaBottom"/>
              <a:pathLst>
                <a:path w="337185" h="97790">
                  <a:moveTo>
                    <a:pt x="0" y="97536"/>
                  </a:moveTo>
                  <a:lnTo>
                    <a:pt x="336804" y="97536"/>
                  </a:lnTo>
                  <a:lnTo>
                    <a:pt x="336804" y="0"/>
                  </a:lnTo>
                  <a:lnTo>
                    <a:pt x="0" y="0"/>
                  </a:lnTo>
                  <a:lnTo>
                    <a:pt x="0" y="97536"/>
                  </a:lnTo>
                  <a:close/>
                </a:path>
              </a:pathLst>
            </a:custGeom>
            <a:solidFill>
              <a:srgbClr val="FAB3C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800" b="0" u="none" strike="noStrik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127" name="object 12"/>
            <p:cNvSpPr/>
            <p:nvPr/>
          </p:nvSpPr>
          <p:spPr>
            <a:xfrm>
              <a:off x="336960" y="691920"/>
              <a:ext cx="336240" cy="96840"/>
            </a:xfrm>
            <a:custGeom>
              <a:avLst/>
              <a:gdLst>
                <a:gd name="textAreaLeft" fmla="*/ 0 w 336240"/>
                <a:gd name="textAreaRight" fmla="*/ 337320 w 336240"/>
                <a:gd name="textAreaTop" fmla="*/ 0 h 96840"/>
                <a:gd name="textAreaBottom" fmla="*/ 97920 h 96840"/>
              </a:gdLst>
              <a:ahLst/>
              <a:cxnLst/>
              <a:rect l="textAreaLeft" t="textAreaTop" r="textAreaRight" b="textAreaBottom"/>
              <a:pathLst>
                <a:path w="337184" h="97790">
                  <a:moveTo>
                    <a:pt x="0" y="97536"/>
                  </a:moveTo>
                  <a:lnTo>
                    <a:pt x="336804" y="97536"/>
                  </a:lnTo>
                  <a:lnTo>
                    <a:pt x="336804" y="0"/>
                  </a:lnTo>
                  <a:lnTo>
                    <a:pt x="0" y="0"/>
                  </a:lnTo>
                  <a:lnTo>
                    <a:pt x="0" y="97536"/>
                  </a:lnTo>
                  <a:close/>
                </a:path>
              </a:pathLst>
            </a:custGeom>
            <a:solidFill>
              <a:srgbClr val="9F00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800" b="0" u="none" strike="noStrike">
                <a:solidFill>
                  <a:srgbClr val="FFFFFF"/>
                </a:solidFill>
                <a:uFillTx/>
                <a:latin typeface="Arial"/>
              </a:endParaRPr>
            </a:p>
          </p:txBody>
        </p:sp>
        <p:sp>
          <p:nvSpPr>
            <p:cNvPr id="128" name="object 13"/>
            <p:cNvSpPr/>
            <p:nvPr/>
          </p:nvSpPr>
          <p:spPr>
            <a:xfrm>
              <a:off x="673560" y="691920"/>
              <a:ext cx="318960" cy="96840"/>
            </a:xfrm>
            <a:custGeom>
              <a:avLst/>
              <a:gdLst>
                <a:gd name="textAreaLeft" fmla="*/ 0 w 318960"/>
                <a:gd name="textAreaRight" fmla="*/ 320040 w 318960"/>
                <a:gd name="textAreaTop" fmla="*/ 0 h 96840"/>
                <a:gd name="textAreaBottom" fmla="*/ 97920 h 96840"/>
              </a:gdLst>
              <a:ahLst/>
              <a:cxnLst/>
              <a:rect l="textAreaLeft" t="textAreaTop" r="textAreaRight" b="textAreaBottom"/>
              <a:pathLst>
                <a:path w="320040" h="97790">
                  <a:moveTo>
                    <a:pt x="0" y="97536"/>
                  </a:moveTo>
                  <a:lnTo>
                    <a:pt x="320039" y="97536"/>
                  </a:lnTo>
                  <a:lnTo>
                    <a:pt x="320039" y="0"/>
                  </a:lnTo>
                  <a:lnTo>
                    <a:pt x="0" y="0"/>
                  </a:lnTo>
                  <a:lnTo>
                    <a:pt x="0" y="97536"/>
                  </a:lnTo>
                  <a:close/>
                </a:path>
              </a:pathLst>
            </a:custGeom>
            <a:solidFill>
              <a:srgbClr val="FC483C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800" b="0" u="none" strike="noStrike">
                <a:solidFill>
                  <a:srgbClr val="FFFFFF"/>
                </a:solidFill>
                <a:uFillTx/>
                <a:latin typeface="Arial"/>
              </a:endParaRPr>
            </a:p>
          </p:txBody>
        </p:sp>
        <p:sp>
          <p:nvSpPr>
            <p:cNvPr id="129" name="object 14"/>
            <p:cNvSpPr/>
            <p:nvPr/>
          </p:nvSpPr>
          <p:spPr>
            <a:xfrm>
              <a:off x="993600" y="691920"/>
              <a:ext cx="336240" cy="96840"/>
            </a:xfrm>
            <a:custGeom>
              <a:avLst/>
              <a:gdLst>
                <a:gd name="textAreaLeft" fmla="*/ 0 w 336240"/>
                <a:gd name="textAreaRight" fmla="*/ 337320 w 336240"/>
                <a:gd name="textAreaTop" fmla="*/ 0 h 96840"/>
                <a:gd name="textAreaBottom" fmla="*/ 97920 h 96840"/>
              </a:gdLst>
              <a:ahLst/>
              <a:cxnLst/>
              <a:rect l="textAreaLeft" t="textAreaTop" r="textAreaRight" b="textAreaBottom"/>
              <a:pathLst>
                <a:path w="337184" h="97790">
                  <a:moveTo>
                    <a:pt x="0" y="97536"/>
                  </a:moveTo>
                  <a:lnTo>
                    <a:pt x="336804" y="97536"/>
                  </a:lnTo>
                  <a:lnTo>
                    <a:pt x="336804" y="0"/>
                  </a:lnTo>
                  <a:lnTo>
                    <a:pt x="0" y="0"/>
                  </a:lnTo>
                  <a:lnTo>
                    <a:pt x="0" y="97536"/>
                  </a:lnTo>
                  <a:close/>
                </a:path>
              </a:pathLst>
            </a:custGeom>
            <a:solidFill>
              <a:srgbClr val="FBAE17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800" b="0" u="none" strike="noStrik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130" name="object 15"/>
            <p:cNvSpPr/>
            <p:nvPr/>
          </p:nvSpPr>
          <p:spPr>
            <a:xfrm>
              <a:off x="1330560" y="691920"/>
              <a:ext cx="1293120" cy="96840"/>
            </a:xfrm>
            <a:custGeom>
              <a:avLst/>
              <a:gdLst>
                <a:gd name="textAreaLeft" fmla="*/ 0 w 1293120"/>
                <a:gd name="textAreaRight" fmla="*/ 1294200 w 1293120"/>
                <a:gd name="textAreaTop" fmla="*/ 0 h 96840"/>
                <a:gd name="textAreaBottom" fmla="*/ 97920 h 96840"/>
              </a:gdLst>
              <a:ahLst/>
              <a:cxnLst/>
              <a:rect l="textAreaLeft" t="textAreaTop" r="textAreaRight" b="textAreaBottom"/>
              <a:pathLst>
                <a:path w="1294130" h="97790">
                  <a:moveTo>
                    <a:pt x="1293875" y="0"/>
                  </a:moveTo>
                  <a:lnTo>
                    <a:pt x="0" y="0"/>
                  </a:lnTo>
                  <a:lnTo>
                    <a:pt x="0" y="97536"/>
                  </a:lnTo>
                  <a:lnTo>
                    <a:pt x="1293875" y="97536"/>
                  </a:lnTo>
                  <a:lnTo>
                    <a:pt x="1293875" y="0"/>
                  </a:lnTo>
                  <a:close/>
                </a:path>
              </a:pathLst>
            </a:custGeom>
            <a:solidFill>
              <a:srgbClr val="B5D7E0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800" b="0" u="none" strike="noStrike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  <p:sp>
        <p:nvSpPr>
          <p:cNvPr id="131" name="object 16"/>
          <p:cNvSpPr/>
          <p:nvPr/>
        </p:nvSpPr>
        <p:spPr>
          <a:xfrm>
            <a:off x="0" y="6365880"/>
            <a:ext cx="534240" cy="491760"/>
          </a:xfrm>
          <a:custGeom>
            <a:avLst/>
            <a:gdLst>
              <a:gd name="textAreaLeft" fmla="*/ 0 w 534240"/>
              <a:gd name="textAreaRight" fmla="*/ 535320 w 534240"/>
              <a:gd name="textAreaTop" fmla="*/ 0 h 491760"/>
              <a:gd name="textAreaBottom" fmla="*/ 492840 h 491760"/>
            </a:gdLst>
            <a:ahLst/>
            <a:cxnLst/>
            <a:rect l="textAreaLeft" t="textAreaTop" r="textAreaRight" b="textAreaBottom"/>
            <a:pathLst>
              <a:path w="535305" h="492759">
                <a:moveTo>
                  <a:pt x="534924" y="492249"/>
                </a:moveTo>
                <a:lnTo>
                  <a:pt x="534924" y="0"/>
                </a:lnTo>
                <a:lnTo>
                  <a:pt x="0" y="0"/>
                </a:lnTo>
                <a:lnTo>
                  <a:pt x="0" y="492249"/>
                </a:lnTo>
                <a:lnTo>
                  <a:pt x="534924" y="492249"/>
                </a:lnTo>
                <a:close/>
              </a:path>
            </a:pathLst>
          </a:custGeom>
          <a:solidFill>
            <a:srgbClr val="FAB3C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>
              <a:lnSpc>
                <a:spcPct val="100000"/>
              </a:lnSpc>
            </a:pPr>
            <a:endParaRPr lang="ru-RU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32" name="object 17"/>
          <p:cNvSpPr/>
          <p:nvPr/>
        </p:nvSpPr>
        <p:spPr>
          <a:xfrm>
            <a:off x="206640" y="6509880"/>
            <a:ext cx="113400" cy="195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lang="ru-RU" sz="1200" b="1" u="none" strike="noStrike" spc="-51">
                <a:solidFill>
                  <a:srgbClr val="FFFFFF"/>
                </a:solidFill>
                <a:uFillTx/>
                <a:latin typeface="Trebuchet MS"/>
              </a:rPr>
              <a:t>4</a:t>
            </a:r>
            <a:endParaRPr lang="ru-RU" sz="1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33" name="object 18"/>
          <p:cNvSpPr/>
          <p:nvPr/>
        </p:nvSpPr>
        <p:spPr>
          <a:xfrm>
            <a:off x="676440" y="2121120"/>
            <a:ext cx="4012200" cy="1657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240" rIns="0" bIns="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Разработать и апробировать цифровой интерфейс мобильного приложения СПАСИБО.</a:t>
            </a:r>
            <a:r>
              <a:rPr sz="1800"/>
              <a:t/>
            </a:r>
            <a:br>
              <a:rPr sz="1800"/>
            </a:br>
            <a:endParaRPr lang="ru-RU" sz="18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sz="1800"/>
              <a:t/>
            </a:r>
            <a:br>
              <a:rPr sz="1800"/>
            </a:br>
            <a:endParaRPr lang="ru-RU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34" name="object 19"/>
          <p:cNvSpPr/>
          <p:nvPr/>
        </p:nvSpPr>
        <p:spPr>
          <a:xfrm>
            <a:off x="684360" y="1178280"/>
            <a:ext cx="1294920" cy="560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lang="ru-RU" sz="3600" b="1" u="none" strike="noStrike" spc="-329">
                <a:solidFill>
                  <a:srgbClr val="8F00FF"/>
                </a:solidFill>
                <a:uFillTx/>
                <a:latin typeface="Arial"/>
              </a:rPr>
              <a:t>ЦЕЛЬ</a:t>
            </a:r>
            <a:endParaRPr lang="ru-RU" sz="36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PlaceHolder 1"/>
          <p:cNvSpPr>
            <a:spLocks noGrp="1"/>
          </p:cNvSpPr>
          <p:nvPr>
            <p:ph type="title"/>
          </p:nvPr>
        </p:nvSpPr>
        <p:spPr>
          <a:xfrm>
            <a:off x="453960" y="1292760"/>
            <a:ext cx="11355840" cy="3500280"/>
          </a:xfrm>
          <a:prstGeom prst="rect">
            <a:avLst/>
          </a:prstGeom>
          <a:noFill/>
          <a:ln w="0">
            <a:noFill/>
          </a:ln>
        </p:spPr>
        <p:txBody>
          <a:bodyPr lIns="0" tIns="12600" rIns="0" bIns="0" anchor="t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2000" b="0" u="none" strike="noStrike" dirty="0">
                <a:solidFill>
                  <a:schemeClr val="dk1"/>
                </a:solidFill>
                <a:uFillTx/>
                <a:latin typeface="Arial"/>
              </a:rPr>
              <a:t>1. Увеличивать цветовой контраст.</a:t>
            </a:r>
            <a:r>
              <a:rPr sz="2000" dirty="0"/>
              <a:t/>
            </a:r>
            <a:br>
              <a:rPr sz="2000" dirty="0"/>
            </a:br>
            <a:r>
              <a:rPr lang="ru-RU" sz="2000" b="0" u="none" strike="noStrike" dirty="0">
                <a:solidFill>
                  <a:schemeClr val="dk1"/>
                </a:solidFill>
                <a:uFillTx/>
                <a:latin typeface="Arial"/>
              </a:rPr>
              <a:t>2. Устанавливать размеры текста и кнопок, повышающие читаемость и логичность. </a:t>
            </a:r>
            <a:r>
              <a:rPr sz="2000" dirty="0"/>
              <a:t/>
            </a:r>
            <a:br>
              <a:rPr sz="2000" dirty="0"/>
            </a:br>
            <a:r>
              <a:rPr lang="ru-RU" sz="2000" b="0" u="none" strike="noStrike" dirty="0">
                <a:solidFill>
                  <a:schemeClr val="dk1"/>
                </a:solidFill>
                <a:uFillTx/>
                <a:latin typeface="Arial"/>
              </a:rPr>
              <a:t>3. Использовать шрифты без засечек. </a:t>
            </a:r>
            <a:r>
              <a:rPr sz="2000" dirty="0"/>
              <a:t/>
            </a:r>
            <a:br>
              <a:rPr sz="2000" dirty="0"/>
            </a:br>
            <a:r>
              <a:rPr lang="ru-RU" sz="2000" b="0" u="none" strike="noStrike" dirty="0">
                <a:solidFill>
                  <a:schemeClr val="dk1"/>
                </a:solidFill>
                <a:uFillTx/>
                <a:latin typeface="Arial"/>
              </a:rPr>
              <a:t>4. Оборудовать иконки текстом, который помогает понять их назначение. </a:t>
            </a:r>
            <a:r>
              <a:rPr sz="2000" dirty="0"/>
              <a:t/>
            </a:r>
            <a:br>
              <a:rPr sz="2000" dirty="0"/>
            </a:br>
            <a:r>
              <a:rPr lang="ru-RU" sz="2000" b="0" u="none" strike="noStrike" dirty="0">
                <a:solidFill>
                  <a:schemeClr val="dk1"/>
                </a:solidFill>
                <a:uFillTx/>
                <a:latin typeface="Arial"/>
              </a:rPr>
              <a:t>5. Обеспечить простоту навигации и ознакомление с функциями, если пользователь не имел необходимого ранее опыта. </a:t>
            </a:r>
            <a:r>
              <a:rPr sz="2000" dirty="0"/>
              <a:t/>
            </a:r>
            <a:br>
              <a:rPr sz="2000" dirty="0"/>
            </a:br>
            <a:r>
              <a:rPr lang="ru-RU" sz="2000" b="0" u="none" strike="noStrike" dirty="0">
                <a:solidFill>
                  <a:schemeClr val="dk1"/>
                </a:solidFill>
                <a:uFillTx/>
                <a:latin typeface="Arial"/>
              </a:rPr>
              <a:t>6. Использовать чёткий и объективный язык, избегая снисходительного тона. </a:t>
            </a:r>
            <a:r>
              <a:rPr sz="2000" dirty="0"/>
              <a:t/>
            </a:r>
            <a:br>
              <a:rPr sz="2000" dirty="0"/>
            </a:br>
            <a:r>
              <a:rPr lang="ru-RU" sz="2000" b="0" u="none" strike="noStrike" dirty="0">
                <a:solidFill>
                  <a:schemeClr val="dk1"/>
                </a:solidFill>
                <a:uFillTx/>
                <a:latin typeface="Arial"/>
              </a:rPr>
              <a:t>7. Важно также обеспечить безопасность взаимодействия!</a:t>
            </a:r>
            <a:r>
              <a:rPr sz="2000" dirty="0"/>
              <a:t/>
            </a:r>
            <a:br>
              <a:rPr sz="2000" dirty="0"/>
            </a:br>
            <a:r>
              <a:rPr sz="2000" dirty="0"/>
              <a:t/>
            </a:r>
            <a:br>
              <a:rPr sz="2000" dirty="0"/>
            </a:br>
            <a:r>
              <a:rPr sz="2000" dirty="0"/>
              <a:t/>
            </a:r>
            <a:br>
              <a:rPr sz="2000" dirty="0"/>
            </a:br>
            <a:endParaRPr lang="ru-RU" sz="20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36" name="object 7"/>
          <p:cNvSpPr/>
          <p:nvPr/>
        </p:nvSpPr>
        <p:spPr>
          <a:xfrm>
            <a:off x="0" y="6357960"/>
            <a:ext cx="523440" cy="499320"/>
          </a:xfrm>
          <a:custGeom>
            <a:avLst/>
            <a:gdLst>
              <a:gd name="textAreaLeft" fmla="*/ 0 w 523440"/>
              <a:gd name="textAreaRight" fmla="*/ 524520 w 523440"/>
              <a:gd name="textAreaTop" fmla="*/ 0 h 499320"/>
              <a:gd name="textAreaBottom" fmla="*/ 500400 h 499320"/>
            </a:gdLst>
            <a:ahLst/>
            <a:cxnLst/>
            <a:rect l="textAreaLeft" t="textAreaTop" r="textAreaRight" b="textAreaBottom"/>
            <a:pathLst>
              <a:path w="524510" h="500379">
                <a:moveTo>
                  <a:pt x="524256" y="499869"/>
                </a:moveTo>
                <a:lnTo>
                  <a:pt x="524256" y="0"/>
                </a:lnTo>
                <a:lnTo>
                  <a:pt x="0" y="0"/>
                </a:lnTo>
                <a:lnTo>
                  <a:pt x="0" y="499869"/>
                </a:lnTo>
                <a:lnTo>
                  <a:pt x="524256" y="499869"/>
                </a:lnTo>
                <a:close/>
              </a:path>
            </a:pathLst>
          </a:custGeom>
          <a:solidFill>
            <a:srgbClr val="FC483C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>
              <a:lnSpc>
                <a:spcPct val="100000"/>
              </a:lnSpc>
            </a:pPr>
            <a:endParaRPr lang="ru-RU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37" name="object 8"/>
          <p:cNvSpPr/>
          <p:nvPr/>
        </p:nvSpPr>
        <p:spPr>
          <a:xfrm>
            <a:off x="453960" y="379440"/>
            <a:ext cx="2138400" cy="255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240" rIns="0" bIns="0" anchor="t">
            <a:spAutoFit/>
          </a:bodyPr>
          <a:lstStyle/>
          <a:p>
            <a:pPr marL="12600">
              <a:lnSpc>
                <a:spcPct val="100000"/>
              </a:lnSpc>
              <a:spcBef>
                <a:spcPts val="96"/>
              </a:spcBef>
            </a:pPr>
            <a:r>
              <a:rPr lang="ru-RU" sz="1600" b="1" u="none" strike="noStrike" spc="-91">
                <a:solidFill>
                  <a:srgbClr val="000000"/>
                </a:solidFill>
                <a:uFillTx/>
                <a:latin typeface="Arial"/>
              </a:rPr>
              <a:t>ЗАДАЧИ</a:t>
            </a:r>
            <a:endParaRPr lang="ru-RU" sz="16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grpSp>
        <p:nvGrpSpPr>
          <p:cNvPr id="138" name="object 9"/>
          <p:cNvGrpSpPr/>
          <p:nvPr/>
        </p:nvGrpSpPr>
        <p:grpSpPr>
          <a:xfrm>
            <a:off x="0" y="691920"/>
            <a:ext cx="2623680" cy="96840"/>
            <a:chOff x="0" y="691920"/>
            <a:chExt cx="2623680" cy="96840"/>
          </a:xfrm>
        </p:grpSpPr>
        <p:sp>
          <p:nvSpPr>
            <p:cNvPr id="139" name="object 10"/>
            <p:cNvSpPr/>
            <p:nvPr/>
          </p:nvSpPr>
          <p:spPr>
            <a:xfrm>
              <a:off x="0" y="691920"/>
              <a:ext cx="336240" cy="96840"/>
            </a:xfrm>
            <a:custGeom>
              <a:avLst/>
              <a:gdLst>
                <a:gd name="textAreaLeft" fmla="*/ 0 w 336240"/>
                <a:gd name="textAreaRight" fmla="*/ 337320 w 336240"/>
                <a:gd name="textAreaTop" fmla="*/ 0 h 96840"/>
                <a:gd name="textAreaBottom" fmla="*/ 97920 h 96840"/>
              </a:gdLst>
              <a:ahLst/>
              <a:cxnLst/>
              <a:rect l="textAreaLeft" t="textAreaTop" r="textAreaRight" b="textAreaBottom"/>
              <a:pathLst>
                <a:path w="337185" h="97790">
                  <a:moveTo>
                    <a:pt x="0" y="97536"/>
                  </a:moveTo>
                  <a:lnTo>
                    <a:pt x="336804" y="97536"/>
                  </a:lnTo>
                  <a:lnTo>
                    <a:pt x="336804" y="0"/>
                  </a:lnTo>
                  <a:lnTo>
                    <a:pt x="0" y="0"/>
                  </a:lnTo>
                  <a:lnTo>
                    <a:pt x="0" y="97536"/>
                  </a:lnTo>
                  <a:close/>
                </a:path>
              </a:pathLst>
            </a:custGeom>
            <a:solidFill>
              <a:srgbClr val="FAB3C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800" b="0" u="none" strike="noStrik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140" name="object 11"/>
            <p:cNvSpPr/>
            <p:nvPr/>
          </p:nvSpPr>
          <p:spPr>
            <a:xfrm>
              <a:off x="336960" y="691920"/>
              <a:ext cx="336240" cy="96840"/>
            </a:xfrm>
            <a:custGeom>
              <a:avLst/>
              <a:gdLst>
                <a:gd name="textAreaLeft" fmla="*/ 0 w 336240"/>
                <a:gd name="textAreaRight" fmla="*/ 337320 w 336240"/>
                <a:gd name="textAreaTop" fmla="*/ 0 h 96840"/>
                <a:gd name="textAreaBottom" fmla="*/ 97920 h 96840"/>
              </a:gdLst>
              <a:ahLst/>
              <a:cxnLst/>
              <a:rect l="textAreaLeft" t="textAreaTop" r="textAreaRight" b="textAreaBottom"/>
              <a:pathLst>
                <a:path w="337184" h="97790">
                  <a:moveTo>
                    <a:pt x="0" y="97536"/>
                  </a:moveTo>
                  <a:lnTo>
                    <a:pt x="336804" y="97536"/>
                  </a:lnTo>
                  <a:lnTo>
                    <a:pt x="336804" y="0"/>
                  </a:lnTo>
                  <a:lnTo>
                    <a:pt x="0" y="0"/>
                  </a:lnTo>
                  <a:lnTo>
                    <a:pt x="0" y="97536"/>
                  </a:lnTo>
                  <a:close/>
                </a:path>
              </a:pathLst>
            </a:custGeom>
            <a:solidFill>
              <a:srgbClr val="9F00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800" b="0" u="none" strike="noStrike">
                <a:solidFill>
                  <a:srgbClr val="FFFFFF"/>
                </a:solidFill>
                <a:uFillTx/>
                <a:latin typeface="Arial"/>
              </a:endParaRPr>
            </a:p>
          </p:txBody>
        </p:sp>
        <p:sp>
          <p:nvSpPr>
            <p:cNvPr id="141" name="object 12"/>
            <p:cNvSpPr/>
            <p:nvPr/>
          </p:nvSpPr>
          <p:spPr>
            <a:xfrm>
              <a:off x="673560" y="691920"/>
              <a:ext cx="318960" cy="96840"/>
            </a:xfrm>
            <a:custGeom>
              <a:avLst/>
              <a:gdLst>
                <a:gd name="textAreaLeft" fmla="*/ 0 w 318960"/>
                <a:gd name="textAreaRight" fmla="*/ 320040 w 318960"/>
                <a:gd name="textAreaTop" fmla="*/ 0 h 96840"/>
                <a:gd name="textAreaBottom" fmla="*/ 97920 h 96840"/>
              </a:gdLst>
              <a:ahLst/>
              <a:cxnLst/>
              <a:rect l="textAreaLeft" t="textAreaTop" r="textAreaRight" b="textAreaBottom"/>
              <a:pathLst>
                <a:path w="320040" h="97790">
                  <a:moveTo>
                    <a:pt x="0" y="97536"/>
                  </a:moveTo>
                  <a:lnTo>
                    <a:pt x="320039" y="97536"/>
                  </a:lnTo>
                  <a:lnTo>
                    <a:pt x="320039" y="0"/>
                  </a:lnTo>
                  <a:lnTo>
                    <a:pt x="0" y="0"/>
                  </a:lnTo>
                  <a:lnTo>
                    <a:pt x="0" y="97536"/>
                  </a:lnTo>
                  <a:close/>
                </a:path>
              </a:pathLst>
            </a:custGeom>
            <a:solidFill>
              <a:srgbClr val="FC483C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800" b="0" u="none" strike="noStrike">
                <a:solidFill>
                  <a:srgbClr val="FFFFFF"/>
                </a:solidFill>
                <a:uFillTx/>
                <a:latin typeface="Arial"/>
              </a:endParaRPr>
            </a:p>
          </p:txBody>
        </p:sp>
        <p:sp>
          <p:nvSpPr>
            <p:cNvPr id="142" name="object 13"/>
            <p:cNvSpPr/>
            <p:nvPr/>
          </p:nvSpPr>
          <p:spPr>
            <a:xfrm>
              <a:off x="993600" y="691920"/>
              <a:ext cx="336240" cy="96840"/>
            </a:xfrm>
            <a:custGeom>
              <a:avLst/>
              <a:gdLst>
                <a:gd name="textAreaLeft" fmla="*/ 0 w 336240"/>
                <a:gd name="textAreaRight" fmla="*/ 337320 w 336240"/>
                <a:gd name="textAreaTop" fmla="*/ 0 h 96840"/>
                <a:gd name="textAreaBottom" fmla="*/ 97920 h 96840"/>
              </a:gdLst>
              <a:ahLst/>
              <a:cxnLst/>
              <a:rect l="textAreaLeft" t="textAreaTop" r="textAreaRight" b="textAreaBottom"/>
              <a:pathLst>
                <a:path w="337184" h="97790">
                  <a:moveTo>
                    <a:pt x="0" y="97536"/>
                  </a:moveTo>
                  <a:lnTo>
                    <a:pt x="336804" y="97536"/>
                  </a:lnTo>
                  <a:lnTo>
                    <a:pt x="336804" y="0"/>
                  </a:lnTo>
                  <a:lnTo>
                    <a:pt x="0" y="0"/>
                  </a:lnTo>
                  <a:lnTo>
                    <a:pt x="0" y="97536"/>
                  </a:lnTo>
                  <a:close/>
                </a:path>
              </a:pathLst>
            </a:custGeom>
            <a:solidFill>
              <a:srgbClr val="FBAE17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800" b="0" u="none" strike="noStrik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143" name="object 14"/>
            <p:cNvSpPr/>
            <p:nvPr/>
          </p:nvSpPr>
          <p:spPr>
            <a:xfrm>
              <a:off x="1330560" y="691920"/>
              <a:ext cx="1293120" cy="96840"/>
            </a:xfrm>
            <a:custGeom>
              <a:avLst/>
              <a:gdLst>
                <a:gd name="textAreaLeft" fmla="*/ 0 w 1293120"/>
                <a:gd name="textAreaRight" fmla="*/ 1294200 w 1293120"/>
                <a:gd name="textAreaTop" fmla="*/ 0 h 96840"/>
                <a:gd name="textAreaBottom" fmla="*/ 97920 h 96840"/>
              </a:gdLst>
              <a:ahLst/>
              <a:cxnLst/>
              <a:rect l="textAreaLeft" t="textAreaTop" r="textAreaRight" b="textAreaBottom"/>
              <a:pathLst>
                <a:path w="1294130" h="97790">
                  <a:moveTo>
                    <a:pt x="1293875" y="0"/>
                  </a:moveTo>
                  <a:lnTo>
                    <a:pt x="0" y="0"/>
                  </a:lnTo>
                  <a:lnTo>
                    <a:pt x="0" y="97536"/>
                  </a:lnTo>
                  <a:lnTo>
                    <a:pt x="1293875" y="97536"/>
                  </a:lnTo>
                  <a:lnTo>
                    <a:pt x="1293875" y="0"/>
                  </a:lnTo>
                  <a:close/>
                </a:path>
              </a:pathLst>
            </a:custGeom>
            <a:solidFill>
              <a:srgbClr val="B5D7E0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800" b="0" u="none" strike="noStrike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  <p:sp>
        <p:nvSpPr>
          <p:cNvPr id="144" name="PlaceHolder 2"/>
          <p:cNvSpPr>
            <a:spLocks noGrp="1"/>
          </p:cNvSpPr>
          <p:nvPr>
            <p:ph type="sldNum" idx="27"/>
          </p:nvPr>
        </p:nvSpPr>
        <p:spPr>
          <a:xfrm>
            <a:off x="136080" y="6537960"/>
            <a:ext cx="236880" cy="256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marL="68040" indent="0">
              <a:lnSpc>
                <a:spcPts val="1321"/>
              </a:lnSpc>
              <a:buNone/>
              <a:tabLst>
                <a:tab pos="0" algn="l"/>
              </a:tabLst>
              <a:defRPr lang="ru-RU" sz="1200" b="1" u="none" strike="noStrike" spc="-54">
                <a:solidFill>
                  <a:schemeClr val="lt1"/>
                </a:solidFill>
                <a:uFillTx/>
                <a:latin typeface="Trebuchet MS"/>
              </a:defRPr>
            </a:lvl1pPr>
          </a:lstStyle>
          <a:p>
            <a:pPr marL="68040" indent="0">
              <a:lnSpc>
                <a:spcPts val="1321"/>
              </a:lnSpc>
              <a:buNone/>
              <a:tabLst>
                <a:tab pos="0" algn="l"/>
              </a:tabLst>
            </a:pPr>
            <a:fld id="{F99ED2FD-D2C2-42F1-9775-4F88B6CB8891}" type="slidenum">
              <a:rPr lang="ru-RU" sz="1200" b="1" u="none" strike="noStrike" spc="-54">
                <a:solidFill>
                  <a:schemeClr val="lt1"/>
                </a:solidFill>
                <a:uFillTx/>
                <a:latin typeface="Trebuchet MS"/>
              </a:rPr>
              <a:t>5</a:t>
            </a:fld>
            <a:endParaRPr lang="ru-RU" sz="12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PlaceHolder 1"/>
          <p:cNvSpPr>
            <a:spLocks noGrp="1"/>
          </p:cNvSpPr>
          <p:nvPr>
            <p:ph type="title"/>
          </p:nvPr>
        </p:nvSpPr>
        <p:spPr>
          <a:xfrm>
            <a:off x="453960" y="1722960"/>
            <a:ext cx="11279880" cy="560880"/>
          </a:xfrm>
          <a:prstGeom prst="rect">
            <a:avLst/>
          </a:prstGeom>
          <a:noFill/>
          <a:ln w="0">
            <a:noFill/>
          </a:ln>
        </p:spPr>
        <p:txBody>
          <a:bodyPr lIns="0" tIns="12600" rIns="0" bIns="0" anchor="t">
            <a:noAutofit/>
          </a:bodyPr>
          <a:lstStyle/>
          <a:p>
            <a:pPr indent="0" algn="ctr">
              <a:buNone/>
            </a:pPr>
            <a:endParaRPr lang="ru-RU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46" name="object 7"/>
          <p:cNvSpPr/>
          <p:nvPr/>
        </p:nvSpPr>
        <p:spPr>
          <a:xfrm>
            <a:off x="0" y="6357960"/>
            <a:ext cx="523440" cy="499320"/>
          </a:xfrm>
          <a:custGeom>
            <a:avLst/>
            <a:gdLst>
              <a:gd name="textAreaLeft" fmla="*/ 0 w 523440"/>
              <a:gd name="textAreaRight" fmla="*/ 524520 w 523440"/>
              <a:gd name="textAreaTop" fmla="*/ 0 h 499320"/>
              <a:gd name="textAreaBottom" fmla="*/ 500400 h 499320"/>
            </a:gdLst>
            <a:ahLst/>
            <a:cxnLst/>
            <a:rect l="textAreaLeft" t="textAreaTop" r="textAreaRight" b="textAreaBottom"/>
            <a:pathLst>
              <a:path w="524510" h="500379">
                <a:moveTo>
                  <a:pt x="524256" y="499869"/>
                </a:moveTo>
                <a:lnTo>
                  <a:pt x="524256" y="0"/>
                </a:lnTo>
                <a:lnTo>
                  <a:pt x="0" y="0"/>
                </a:lnTo>
                <a:lnTo>
                  <a:pt x="0" y="499869"/>
                </a:lnTo>
                <a:lnTo>
                  <a:pt x="524256" y="499869"/>
                </a:lnTo>
                <a:close/>
              </a:path>
            </a:pathLst>
          </a:custGeom>
          <a:solidFill>
            <a:srgbClr val="FC483C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>
              <a:lnSpc>
                <a:spcPct val="100000"/>
              </a:lnSpc>
            </a:pPr>
            <a:endParaRPr lang="ru-RU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47" name="object 8"/>
          <p:cNvSpPr/>
          <p:nvPr/>
        </p:nvSpPr>
        <p:spPr>
          <a:xfrm>
            <a:off x="453960" y="379440"/>
            <a:ext cx="2138400" cy="255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240" rIns="0" bIns="0" anchor="t">
            <a:spAutoFit/>
          </a:bodyPr>
          <a:lstStyle/>
          <a:p>
            <a:pPr marL="12600">
              <a:lnSpc>
                <a:spcPct val="100000"/>
              </a:lnSpc>
              <a:spcBef>
                <a:spcPts val="96"/>
              </a:spcBef>
            </a:pPr>
            <a:r>
              <a:rPr lang="ru-RU" sz="1600" b="1" u="none" strike="noStrike">
                <a:solidFill>
                  <a:srgbClr val="000000"/>
                </a:solidFill>
                <a:uFillTx/>
                <a:latin typeface="Arial"/>
              </a:rPr>
              <a:t>ГРАФИК</a:t>
            </a:r>
            <a:r>
              <a:rPr lang="ru-RU" sz="1600" b="0" u="none" strike="noStrike">
                <a:solidFill>
                  <a:srgbClr val="000000"/>
                </a:solidFill>
                <a:uFillTx/>
                <a:latin typeface="Arial"/>
              </a:rPr>
              <a:t> </a:t>
            </a:r>
            <a:r>
              <a:rPr lang="ru-RU" sz="1600" b="1" u="none" strike="noStrike">
                <a:solidFill>
                  <a:srgbClr val="000000"/>
                </a:solidFill>
                <a:uFillTx/>
                <a:latin typeface="Arial"/>
              </a:rPr>
              <a:t>ГАНТА</a:t>
            </a:r>
            <a:endParaRPr lang="ru-RU" sz="16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grpSp>
        <p:nvGrpSpPr>
          <p:cNvPr id="148" name="object 9"/>
          <p:cNvGrpSpPr/>
          <p:nvPr/>
        </p:nvGrpSpPr>
        <p:grpSpPr>
          <a:xfrm>
            <a:off x="0" y="691920"/>
            <a:ext cx="2623680" cy="96840"/>
            <a:chOff x="0" y="691920"/>
            <a:chExt cx="2623680" cy="96840"/>
          </a:xfrm>
        </p:grpSpPr>
        <p:sp>
          <p:nvSpPr>
            <p:cNvPr id="149" name="object 10"/>
            <p:cNvSpPr/>
            <p:nvPr/>
          </p:nvSpPr>
          <p:spPr>
            <a:xfrm>
              <a:off x="0" y="691920"/>
              <a:ext cx="336240" cy="96840"/>
            </a:xfrm>
            <a:custGeom>
              <a:avLst/>
              <a:gdLst>
                <a:gd name="textAreaLeft" fmla="*/ 0 w 336240"/>
                <a:gd name="textAreaRight" fmla="*/ 337320 w 336240"/>
                <a:gd name="textAreaTop" fmla="*/ 0 h 96840"/>
                <a:gd name="textAreaBottom" fmla="*/ 97920 h 96840"/>
              </a:gdLst>
              <a:ahLst/>
              <a:cxnLst/>
              <a:rect l="textAreaLeft" t="textAreaTop" r="textAreaRight" b="textAreaBottom"/>
              <a:pathLst>
                <a:path w="337185" h="97790">
                  <a:moveTo>
                    <a:pt x="0" y="97536"/>
                  </a:moveTo>
                  <a:lnTo>
                    <a:pt x="336804" y="97536"/>
                  </a:lnTo>
                  <a:lnTo>
                    <a:pt x="336804" y="0"/>
                  </a:lnTo>
                  <a:lnTo>
                    <a:pt x="0" y="0"/>
                  </a:lnTo>
                  <a:lnTo>
                    <a:pt x="0" y="97536"/>
                  </a:lnTo>
                  <a:close/>
                </a:path>
              </a:pathLst>
            </a:custGeom>
            <a:solidFill>
              <a:srgbClr val="FAB3C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800" b="0" u="none" strike="noStrik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150" name="object 11"/>
            <p:cNvSpPr/>
            <p:nvPr/>
          </p:nvSpPr>
          <p:spPr>
            <a:xfrm>
              <a:off x="336960" y="691920"/>
              <a:ext cx="336240" cy="96840"/>
            </a:xfrm>
            <a:custGeom>
              <a:avLst/>
              <a:gdLst>
                <a:gd name="textAreaLeft" fmla="*/ 0 w 336240"/>
                <a:gd name="textAreaRight" fmla="*/ 337320 w 336240"/>
                <a:gd name="textAreaTop" fmla="*/ 0 h 96840"/>
                <a:gd name="textAreaBottom" fmla="*/ 97920 h 96840"/>
              </a:gdLst>
              <a:ahLst/>
              <a:cxnLst/>
              <a:rect l="textAreaLeft" t="textAreaTop" r="textAreaRight" b="textAreaBottom"/>
              <a:pathLst>
                <a:path w="337184" h="97790">
                  <a:moveTo>
                    <a:pt x="0" y="97536"/>
                  </a:moveTo>
                  <a:lnTo>
                    <a:pt x="336804" y="97536"/>
                  </a:lnTo>
                  <a:lnTo>
                    <a:pt x="336804" y="0"/>
                  </a:lnTo>
                  <a:lnTo>
                    <a:pt x="0" y="0"/>
                  </a:lnTo>
                  <a:lnTo>
                    <a:pt x="0" y="97536"/>
                  </a:lnTo>
                  <a:close/>
                </a:path>
              </a:pathLst>
            </a:custGeom>
            <a:solidFill>
              <a:srgbClr val="9F00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800" b="0" u="none" strike="noStrike">
                <a:solidFill>
                  <a:srgbClr val="FFFFFF"/>
                </a:solidFill>
                <a:uFillTx/>
                <a:latin typeface="Arial"/>
              </a:endParaRPr>
            </a:p>
          </p:txBody>
        </p:sp>
        <p:sp>
          <p:nvSpPr>
            <p:cNvPr id="151" name="object 12"/>
            <p:cNvSpPr/>
            <p:nvPr/>
          </p:nvSpPr>
          <p:spPr>
            <a:xfrm>
              <a:off x="673560" y="691920"/>
              <a:ext cx="318960" cy="96840"/>
            </a:xfrm>
            <a:custGeom>
              <a:avLst/>
              <a:gdLst>
                <a:gd name="textAreaLeft" fmla="*/ 0 w 318960"/>
                <a:gd name="textAreaRight" fmla="*/ 320040 w 318960"/>
                <a:gd name="textAreaTop" fmla="*/ 0 h 96840"/>
                <a:gd name="textAreaBottom" fmla="*/ 97920 h 96840"/>
              </a:gdLst>
              <a:ahLst/>
              <a:cxnLst/>
              <a:rect l="textAreaLeft" t="textAreaTop" r="textAreaRight" b="textAreaBottom"/>
              <a:pathLst>
                <a:path w="320040" h="97790">
                  <a:moveTo>
                    <a:pt x="0" y="97536"/>
                  </a:moveTo>
                  <a:lnTo>
                    <a:pt x="320039" y="97536"/>
                  </a:lnTo>
                  <a:lnTo>
                    <a:pt x="320039" y="0"/>
                  </a:lnTo>
                  <a:lnTo>
                    <a:pt x="0" y="0"/>
                  </a:lnTo>
                  <a:lnTo>
                    <a:pt x="0" y="97536"/>
                  </a:lnTo>
                  <a:close/>
                </a:path>
              </a:pathLst>
            </a:custGeom>
            <a:solidFill>
              <a:srgbClr val="FC483C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800" b="0" u="none" strike="noStrike">
                <a:solidFill>
                  <a:srgbClr val="FFFFFF"/>
                </a:solidFill>
                <a:uFillTx/>
                <a:latin typeface="Arial"/>
              </a:endParaRPr>
            </a:p>
          </p:txBody>
        </p:sp>
        <p:sp>
          <p:nvSpPr>
            <p:cNvPr id="152" name="object 13"/>
            <p:cNvSpPr/>
            <p:nvPr/>
          </p:nvSpPr>
          <p:spPr>
            <a:xfrm>
              <a:off x="993600" y="691920"/>
              <a:ext cx="336240" cy="96840"/>
            </a:xfrm>
            <a:custGeom>
              <a:avLst/>
              <a:gdLst>
                <a:gd name="textAreaLeft" fmla="*/ 0 w 336240"/>
                <a:gd name="textAreaRight" fmla="*/ 337320 w 336240"/>
                <a:gd name="textAreaTop" fmla="*/ 0 h 96840"/>
                <a:gd name="textAreaBottom" fmla="*/ 97920 h 96840"/>
              </a:gdLst>
              <a:ahLst/>
              <a:cxnLst/>
              <a:rect l="textAreaLeft" t="textAreaTop" r="textAreaRight" b="textAreaBottom"/>
              <a:pathLst>
                <a:path w="337184" h="97790">
                  <a:moveTo>
                    <a:pt x="0" y="97536"/>
                  </a:moveTo>
                  <a:lnTo>
                    <a:pt x="336804" y="97536"/>
                  </a:lnTo>
                  <a:lnTo>
                    <a:pt x="336804" y="0"/>
                  </a:lnTo>
                  <a:lnTo>
                    <a:pt x="0" y="0"/>
                  </a:lnTo>
                  <a:lnTo>
                    <a:pt x="0" y="97536"/>
                  </a:lnTo>
                  <a:close/>
                </a:path>
              </a:pathLst>
            </a:custGeom>
            <a:solidFill>
              <a:srgbClr val="FBAE17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800" b="0" u="none" strike="noStrik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153" name="object 14"/>
            <p:cNvSpPr/>
            <p:nvPr/>
          </p:nvSpPr>
          <p:spPr>
            <a:xfrm>
              <a:off x="1330560" y="691920"/>
              <a:ext cx="1293120" cy="96840"/>
            </a:xfrm>
            <a:custGeom>
              <a:avLst/>
              <a:gdLst>
                <a:gd name="textAreaLeft" fmla="*/ 0 w 1293120"/>
                <a:gd name="textAreaRight" fmla="*/ 1294200 w 1293120"/>
                <a:gd name="textAreaTop" fmla="*/ 0 h 96840"/>
                <a:gd name="textAreaBottom" fmla="*/ 97920 h 96840"/>
              </a:gdLst>
              <a:ahLst/>
              <a:cxnLst/>
              <a:rect l="textAreaLeft" t="textAreaTop" r="textAreaRight" b="textAreaBottom"/>
              <a:pathLst>
                <a:path w="1294130" h="97790">
                  <a:moveTo>
                    <a:pt x="1293875" y="0"/>
                  </a:moveTo>
                  <a:lnTo>
                    <a:pt x="0" y="0"/>
                  </a:lnTo>
                  <a:lnTo>
                    <a:pt x="0" y="97536"/>
                  </a:lnTo>
                  <a:lnTo>
                    <a:pt x="1293875" y="97536"/>
                  </a:lnTo>
                  <a:lnTo>
                    <a:pt x="1293875" y="0"/>
                  </a:lnTo>
                  <a:close/>
                </a:path>
              </a:pathLst>
            </a:custGeom>
            <a:solidFill>
              <a:srgbClr val="B5D7E0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800" b="0" u="none" strike="noStrike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  <p:sp>
        <p:nvSpPr>
          <p:cNvPr id="154" name="PlaceHolder 2"/>
          <p:cNvSpPr>
            <a:spLocks noGrp="1"/>
          </p:cNvSpPr>
          <p:nvPr>
            <p:ph type="sldNum" idx="28"/>
          </p:nvPr>
        </p:nvSpPr>
        <p:spPr>
          <a:xfrm>
            <a:off x="136080" y="6537960"/>
            <a:ext cx="236880" cy="256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marL="68040" indent="0">
              <a:lnSpc>
                <a:spcPts val="1321"/>
              </a:lnSpc>
              <a:buNone/>
              <a:tabLst>
                <a:tab pos="0" algn="l"/>
              </a:tabLst>
              <a:defRPr lang="ru-RU" sz="1200" b="1" u="none" strike="noStrike" spc="-54">
                <a:solidFill>
                  <a:schemeClr val="lt1"/>
                </a:solidFill>
                <a:uFillTx/>
                <a:latin typeface="Trebuchet MS"/>
              </a:defRPr>
            </a:lvl1pPr>
          </a:lstStyle>
          <a:p>
            <a:pPr marL="68040" indent="0">
              <a:lnSpc>
                <a:spcPts val="1321"/>
              </a:lnSpc>
              <a:buNone/>
              <a:tabLst>
                <a:tab pos="0" algn="l"/>
              </a:tabLst>
            </a:pPr>
            <a:fld id="{0441D9E6-87E2-449B-9D15-AD09E65EF57E}" type="slidenum">
              <a:rPr lang="ru-RU" sz="1200" b="1" u="none" strike="noStrike" spc="-54">
                <a:solidFill>
                  <a:schemeClr val="lt1"/>
                </a:solidFill>
                <a:uFillTx/>
                <a:latin typeface="Trebuchet MS"/>
              </a:rPr>
              <a:t>6</a:t>
            </a:fld>
            <a:endParaRPr lang="ru-RU" sz="12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pic>
        <p:nvPicPr>
          <p:cNvPr id="155" name="Рисунок 2"/>
          <p:cNvPicPr/>
          <p:nvPr/>
        </p:nvPicPr>
        <p:blipFill>
          <a:blip r:embed="rId2"/>
          <a:stretch/>
        </p:blipFill>
        <p:spPr>
          <a:xfrm>
            <a:off x="0" y="1143000"/>
            <a:ext cx="12191040" cy="506016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PlaceHolder 1"/>
          <p:cNvSpPr>
            <a:spLocks noGrp="1"/>
          </p:cNvSpPr>
          <p:nvPr>
            <p:ph type="title"/>
          </p:nvPr>
        </p:nvSpPr>
        <p:spPr>
          <a:xfrm>
            <a:off x="453960" y="1722960"/>
            <a:ext cx="11279880" cy="560880"/>
          </a:xfrm>
          <a:prstGeom prst="rect">
            <a:avLst/>
          </a:prstGeom>
          <a:noFill/>
          <a:ln w="0">
            <a:noFill/>
          </a:ln>
        </p:spPr>
        <p:txBody>
          <a:bodyPr lIns="0" tIns="12600" rIns="0" bIns="0" anchor="t">
            <a:noAutofit/>
          </a:bodyPr>
          <a:lstStyle/>
          <a:p>
            <a:pPr indent="0" algn="ctr">
              <a:buNone/>
            </a:pPr>
            <a:endParaRPr lang="ru-RU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57" name="object 7"/>
          <p:cNvSpPr/>
          <p:nvPr/>
        </p:nvSpPr>
        <p:spPr>
          <a:xfrm>
            <a:off x="0" y="6357960"/>
            <a:ext cx="523440" cy="499320"/>
          </a:xfrm>
          <a:custGeom>
            <a:avLst/>
            <a:gdLst>
              <a:gd name="textAreaLeft" fmla="*/ 0 w 523440"/>
              <a:gd name="textAreaRight" fmla="*/ 524520 w 523440"/>
              <a:gd name="textAreaTop" fmla="*/ 0 h 499320"/>
              <a:gd name="textAreaBottom" fmla="*/ 500400 h 499320"/>
            </a:gdLst>
            <a:ahLst/>
            <a:cxnLst/>
            <a:rect l="textAreaLeft" t="textAreaTop" r="textAreaRight" b="textAreaBottom"/>
            <a:pathLst>
              <a:path w="524510" h="500379">
                <a:moveTo>
                  <a:pt x="524256" y="499869"/>
                </a:moveTo>
                <a:lnTo>
                  <a:pt x="524256" y="0"/>
                </a:lnTo>
                <a:lnTo>
                  <a:pt x="0" y="0"/>
                </a:lnTo>
                <a:lnTo>
                  <a:pt x="0" y="499869"/>
                </a:lnTo>
                <a:lnTo>
                  <a:pt x="524256" y="499869"/>
                </a:lnTo>
                <a:close/>
              </a:path>
            </a:pathLst>
          </a:custGeom>
          <a:solidFill>
            <a:srgbClr val="FC483C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>
              <a:lnSpc>
                <a:spcPct val="100000"/>
              </a:lnSpc>
            </a:pPr>
            <a:endParaRPr lang="ru-RU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58" name="object 8"/>
          <p:cNvSpPr/>
          <p:nvPr/>
        </p:nvSpPr>
        <p:spPr>
          <a:xfrm>
            <a:off x="453960" y="379440"/>
            <a:ext cx="2138400" cy="255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240" rIns="0" bIns="0" anchor="t">
            <a:spAutoFit/>
          </a:bodyPr>
          <a:lstStyle/>
          <a:p>
            <a:pPr marL="12600">
              <a:lnSpc>
                <a:spcPct val="100000"/>
              </a:lnSpc>
              <a:spcBef>
                <a:spcPts val="96"/>
              </a:spcBef>
            </a:pPr>
            <a:r>
              <a:rPr lang="ru-RU" sz="1600" b="1" u="none" strike="noStrike">
                <a:solidFill>
                  <a:srgbClr val="000000"/>
                </a:solidFill>
                <a:uFillTx/>
                <a:latin typeface="Arial"/>
              </a:rPr>
              <a:t>ГРАФИК</a:t>
            </a:r>
            <a:r>
              <a:rPr lang="ru-RU" sz="1600" b="0" u="none" strike="noStrike">
                <a:solidFill>
                  <a:srgbClr val="000000"/>
                </a:solidFill>
                <a:uFillTx/>
                <a:latin typeface="Arial"/>
              </a:rPr>
              <a:t> </a:t>
            </a:r>
            <a:r>
              <a:rPr lang="ru-RU" sz="1600" b="1" u="none" strike="noStrike">
                <a:solidFill>
                  <a:srgbClr val="000000"/>
                </a:solidFill>
                <a:uFillTx/>
                <a:latin typeface="Arial"/>
              </a:rPr>
              <a:t>ГАНТА</a:t>
            </a:r>
            <a:endParaRPr lang="ru-RU" sz="16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grpSp>
        <p:nvGrpSpPr>
          <p:cNvPr id="159" name="object 9"/>
          <p:cNvGrpSpPr/>
          <p:nvPr/>
        </p:nvGrpSpPr>
        <p:grpSpPr>
          <a:xfrm>
            <a:off x="0" y="691920"/>
            <a:ext cx="2623680" cy="96840"/>
            <a:chOff x="0" y="691920"/>
            <a:chExt cx="2623680" cy="96840"/>
          </a:xfrm>
        </p:grpSpPr>
        <p:sp>
          <p:nvSpPr>
            <p:cNvPr id="160" name="object 10"/>
            <p:cNvSpPr/>
            <p:nvPr/>
          </p:nvSpPr>
          <p:spPr>
            <a:xfrm>
              <a:off x="0" y="691920"/>
              <a:ext cx="336240" cy="96840"/>
            </a:xfrm>
            <a:custGeom>
              <a:avLst/>
              <a:gdLst>
                <a:gd name="textAreaLeft" fmla="*/ 0 w 336240"/>
                <a:gd name="textAreaRight" fmla="*/ 337320 w 336240"/>
                <a:gd name="textAreaTop" fmla="*/ 0 h 96840"/>
                <a:gd name="textAreaBottom" fmla="*/ 97920 h 96840"/>
              </a:gdLst>
              <a:ahLst/>
              <a:cxnLst/>
              <a:rect l="textAreaLeft" t="textAreaTop" r="textAreaRight" b="textAreaBottom"/>
              <a:pathLst>
                <a:path w="337185" h="97790">
                  <a:moveTo>
                    <a:pt x="0" y="97536"/>
                  </a:moveTo>
                  <a:lnTo>
                    <a:pt x="336804" y="97536"/>
                  </a:lnTo>
                  <a:lnTo>
                    <a:pt x="336804" y="0"/>
                  </a:lnTo>
                  <a:lnTo>
                    <a:pt x="0" y="0"/>
                  </a:lnTo>
                  <a:lnTo>
                    <a:pt x="0" y="97536"/>
                  </a:lnTo>
                  <a:close/>
                </a:path>
              </a:pathLst>
            </a:custGeom>
            <a:solidFill>
              <a:srgbClr val="FAB3C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800" b="0" u="none" strike="noStrik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161" name="object 11"/>
            <p:cNvSpPr/>
            <p:nvPr/>
          </p:nvSpPr>
          <p:spPr>
            <a:xfrm>
              <a:off x="336960" y="691920"/>
              <a:ext cx="336240" cy="96840"/>
            </a:xfrm>
            <a:custGeom>
              <a:avLst/>
              <a:gdLst>
                <a:gd name="textAreaLeft" fmla="*/ 0 w 336240"/>
                <a:gd name="textAreaRight" fmla="*/ 337320 w 336240"/>
                <a:gd name="textAreaTop" fmla="*/ 0 h 96840"/>
                <a:gd name="textAreaBottom" fmla="*/ 97920 h 96840"/>
              </a:gdLst>
              <a:ahLst/>
              <a:cxnLst/>
              <a:rect l="textAreaLeft" t="textAreaTop" r="textAreaRight" b="textAreaBottom"/>
              <a:pathLst>
                <a:path w="337184" h="97790">
                  <a:moveTo>
                    <a:pt x="0" y="97536"/>
                  </a:moveTo>
                  <a:lnTo>
                    <a:pt x="336804" y="97536"/>
                  </a:lnTo>
                  <a:lnTo>
                    <a:pt x="336804" y="0"/>
                  </a:lnTo>
                  <a:lnTo>
                    <a:pt x="0" y="0"/>
                  </a:lnTo>
                  <a:lnTo>
                    <a:pt x="0" y="97536"/>
                  </a:lnTo>
                  <a:close/>
                </a:path>
              </a:pathLst>
            </a:custGeom>
            <a:solidFill>
              <a:srgbClr val="9F00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800" b="0" u="none" strike="noStrike">
                <a:solidFill>
                  <a:srgbClr val="FFFFFF"/>
                </a:solidFill>
                <a:uFillTx/>
                <a:latin typeface="Arial"/>
              </a:endParaRPr>
            </a:p>
          </p:txBody>
        </p:sp>
        <p:sp>
          <p:nvSpPr>
            <p:cNvPr id="162" name="object 12"/>
            <p:cNvSpPr/>
            <p:nvPr/>
          </p:nvSpPr>
          <p:spPr>
            <a:xfrm>
              <a:off x="673560" y="691920"/>
              <a:ext cx="318960" cy="96840"/>
            </a:xfrm>
            <a:custGeom>
              <a:avLst/>
              <a:gdLst>
                <a:gd name="textAreaLeft" fmla="*/ 0 w 318960"/>
                <a:gd name="textAreaRight" fmla="*/ 320040 w 318960"/>
                <a:gd name="textAreaTop" fmla="*/ 0 h 96840"/>
                <a:gd name="textAreaBottom" fmla="*/ 97920 h 96840"/>
              </a:gdLst>
              <a:ahLst/>
              <a:cxnLst/>
              <a:rect l="textAreaLeft" t="textAreaTop" r="textAreaRight" b="textAreaBottom"/>
              <a:pathLst>
                <a:path w="320040" h="97790">
                  <a:moveTo>
                    <a:pt x="0" y="97536"/>
                  </a:moveTo>
                  <a:lnTo>
                    <a:pt x="320039" y="97536"/>
                  </a:lnTo>
                  <a:lnTo>
                    <a:pt x="320039" y="0"/>
                  </a:lnTo>
                  <a:lnTo>
                    <a:pt x="0" y="0"/>
                  </a:lnTo>
                  <a:lnTo>
                    <a:pt x="0" y="97536"/>
                  </a:lnTo>
                  <a:close/>
                </a:path>
              </a:pathLst>
            </a:custGeom>
            <a:solidFill>
              <a:srgbClr val="FC483C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800" b="0" u="none" strike="noStrike">
                <a:solidFill>
                  <a:srgbClr val="FFFFFF"/>
                </a:solidFill>
                <a:uFillTx/>
                <a:latin typeface="Arial"/>
              </a:endParaRPr>
            </a:p>
          </p:txBody>
        </p:sp>
        <p:sp>
          <p:nvSpPr>
            <p:cNvPr id="163" name="object 13"/>
            <p:cNvSpPr/>
            <p:nvPr/>
          </p:nvSpPr>
          <p:spPr>
            <a:xfrm>
              <a:off x="993600" y="691920"/>
              <a:ext cx="336240" cy="96840"/>
            </a:xfrm>
            <a:custGeom>
              <a:avLst/>
              <a:gdLst>
                <a:gd name="textAreaLeft" fmla="*/ 0 w 336240"/>
                <a:gd name="textAreaRight" fmla="*/ 337320 w 336240"/>
                <a:gd name="textAreaTop" fmla="*/ 0 h 96840"/>
                <a:gd name="textAreaBottom" fmla="*/ 97920 h 96840"/>
              </a:gdLst>
              <a:ahLst/>
              <a:cxnLst/>
              <a:rect l="textAreaLeft" t="textAreaTop" r="textAreaRight" b="textAreaBottom"/>
              <a:pathLst>
                <a:path w="337184" h="97790">
                  <a:moveTo>
                    <a:pt x="0" y="97536"/>
                  </a:moveTo>
                  <a:lnTo>
                    <a:pt x="336804" y="97536"/>
                  </a:lnTo>
                  <a:lnTo>
                    <a:pt x="336804" y="0"/>
                  </a:lnTo>
                  <a:lnTo>
                    <a:pt x="0" y="0"/>
                  </a:lnTo>
                  <a:lnTo>
                    <a:pt x="0" y="97536"/>
                  </a:lnTo>
                  <a:close/>
                </a:path>
              </a:pathLst>
            </a:custGeom>
            <a:solidFill>
              <a:srgbClr val="FBAE17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800" b="0" u="none" strike="noStrik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164" name="object 14"/>
            <p:cNvSpPr/>
            <p:nvPr/>
          </p:nvSpPr>
          <p:spPr>
            <a:xfrm>
              <a:off x="1330560" y="691920"/>
              <a:ext cx="1293120" cy="96840"/>
            </a:xfrm>
            <a:custGeom>
              <a:avLst/>
              <a:gdLst>
                <a:gd name="textAreaLeft" fmla="*/ 0 w 1293120"/>
                <a:gd name="textAreaRight" fmla="*/ 1294200 w 1293120"/>
                <a:gd name="textAreaTop" fmla="*/ 0 h 96840"/>
                <a:gd name="textAreaBottom" fmla="*/ 97920 h 96840"/>
              </a:gdLst>
              <a:ahLst/>
              <a:cxnLst/>
              <a:rect l="textAreaLeft" t="textAreaTop" r="textAreaRight" b="textAreaBottom"/>
              <a:pathLst>
                <a:path w="1294130" h="97790">
                  <a:moveTo>
                    <a:pt x="1293875" y="0"/>
                  </a:moveTo>
                  <a:lnTo>
                    <a:pt x="0" y="0"/>
                  </a:lnTo>
                  <a:lnTo>
                    <a:pt x="0" y="97536"/>
                  </a:lnTo>
                  <a:lnTo>
                    <a:pt x="1293875" y="97536"/>
                  </a:lnTo>
                  <a:lnTo>
                    <a:pt x="1293875" y="0"/>
                  </a:lnTo>
                  <a:close/>
                </a:path>
              </a:pathLst>
            </a:custGeom>
            <a:solidFill>
              <a:srgbClr val="B5D7E0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800" b="0" u="none" strike="noStrike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  <p:sp>
        <p:nvSpPr>
          <p:cNvPr id="165" name="PlaceHolder 2"/>
          <p:cNvSpPr>
            <a:spLocks noGrp="1"/>
          </p:cNvSpPr>
          <p:nvPr>
            <p:ph type="sldNum" idx="29"/>
          </p:nvPr>
        </p:nvSpPr>
        <p:spPr>
          <a:xfrm>
            <a:off x="136080" y="6537960"/>
            <a:ext cx="236880" cy="256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marL="68040" indent="0">
              <a:lnSpc>
                <a:spcPts val="1321"/>
              </a:lnSpc>
              <a:buNone/>
              <a:tabLst>
                <a:tab pos="0" algn="l"/>
              </a:tabLst>
              <a:defRPr lang="ru-RU" sz="1200" b="1" u="none" strike="noStrike" spc="-54">
                <a:solidFill>
                  <a:schemeClr val="lt1"/>
                </a:solidFill>
                <a:uFillTx/>
                <a:latin typeface="Trebuchet MS"/>
              </a:defRPr>
            </a:lvl1pPr>
          </a:lstStyle>
          <a:p>
            <a:pPr marL="68040" indent="0">
              <a:lnSpc>
                <a:spcPts val="1321"/>
              </a:lnSpc>
              <a:buNone/>
              <a:tabLst>
                <a:tab pos="0" algn="l"/>
              </a:tabLst>
            </a:pPr>
            <a:fld id="{9775B699-9288-4466-B1C8-275F4D815F75}" type="slidenum">
              <a:rPr lang="ru-RU" sz="1200" b="1" u="none" strike="noStrike" spc="-54">
                <a:solidFill>
                  <a:schemeClr val="lt1"/>
                </a:solidFill>
                <a:uFillTx/>
                <a:latin typeface="Trebuchet MS"/>
              </a:rPr>
              <a:t>7</a:t>
            </a:fld>
            <a:endParaRPr lang="ru-RU" sz="12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pic>
        <p:nvPicPr>
          <p:cNvPr id="166" name="Рисунок 3"/>
          <p:cNvPicPr/>
          <p:nvPr/>
        </p:nvPicPr>
        <p:blipFill>
          <a:blip r:embed="rId2"/>
          <a:stretch/>
        </p:blipFill>
        <p:spPr>
          <a:xfrm>
            <a:off x="0" y="807840"/>
            <a:ext cx="4229640" cy="5459400"/>
          </a:xfrm>
          <a:prstGeom prst="rect">
            <a:avLst/>
          </a:prstGeom>
          <a:ln w="0">
            <a:noFill/>
          </a:ln>
        </p:spPr>
      </p:pic>
      <p:pic>
        <p:nvPicPr>
          <p:cNvPr id="167" name="Рисунок 4"/>
          <p:cNvPicPr/>
          <p:nvPr/>
        </p:nvPicPr>
        <p:blipFill>
          <a:blip r:embed="rId3"/>
          <a:stretch/>
        </p:blipFill>
        <p:spPr>
          <a:xfrm>
            <a:off x="4230720" y="740880"/>
            <a:ext cx="7960320" cy="56588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PlaceHolder 1"/>
          <p:cNvSpPr>
            <a:spLocks noGrp="1"/>
          </p:cNvSpPr>
          <p:nvPr>
            <p:ph type="title"/>
          </p:nvPr>
        </p:nvSpPr>
        <p:spPr>
          <a:xfrm>
            <a:off x="540000" y="1177920"/>
            <a:ext cx="6125400" cy="676080"/>
          </a:xfrm>
          <a:prstGeom prst="rect">
            <a:avLst/>
          </a:prstGeom>
          <a:noFill/>
          <a:ln w="0">
            <a:noFill/>
          </a:ln>
        </p:spPr>
        <p:txBody>
          <a:bodyPr lIns="0" tIns="12600" rIns="0" bIns="0" anchor="t">
            <a:noAutofit/>
          </a:bodyPr>
          <a:lstStyle/>
          <a:p>
            <a:pPr marL="35640" indent="0">
              <a:lnSpc>
                <a:spcPct val="100000"/>
              </a:lnSpc>
              <a:spcBef>
                <a:spcPts val="99"/>
              </a:spcBef>
              <a:buNone/>
              <a:tabLst>
                <a:tab pos="0" algn="l"/>
              </a:tabLst>
            </a:pPr>
            <a:r>
              <a:rPr lang="ru-RU" sz="3600" b="1" u="none" strike="noStrike" spc="-190">
                <a:solidFill>
                  <a:srgbClr val="8F00FF"/>
                </a:solidFill>
                <a:uFillTx/>
                <a:latin typeface="Arial"/>
              </a:rPr>
              <a:t>О БОНУСНОЙ ПРОГРАММЕ</a:t>
            </a:r>
            <a:endParaRPr lang="ru-RU" sz="36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69" name="object 3"/>
          <p:cNvSpPr/>
          <p:nvPr/>
        </p:nvSpPr>
        <p:spPr>
          <a:xfrm>
            <a:off x="540000" y="2122920"/>
            <a:ext cx="6479280" cy="2469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20880" rIns="0" bIns="0" anchor="t">
            <a:spAutoFit/>
          </a:bodyPr>
          <a:lstStyle/>
          <a:p>
            <a:pPr marL="12600" algn="just">
              <a:lnSpc>
                <a:spcPct val="100000"/>
              </a:lnSpc>
              <a:spcBef>
                <a:spcPts val="96"/>
              </a:spcBef>
            </a:pPr>
            <a:r>
              <a:rPr lang="ru-RU" sz="1600" b="0" u="none" strike="noStrike" spc="105">
                <a:solidFill>
                  <a:srgbClr val="333333"/>
                </a:solidFill>
                <a:uFillTx/>
                <a:latin typeface="Trebuchet MS"/>
                <a:ea typeface="Microsoft YaHei"/>
              </a:rPr>
              <a:t>СберСпасибо</a:t>
            </a:r>
            <a:r>
              <a:rPr lang="ru-RU" sz="1600" b="0" u="none" strike="noStrike" spc="-6">
                <a:solidFill>
                  <a:srgbClr val="333333"/>
                </a:solidFill>
                <a:uFillTx/>
                <a:latin typeface="Trebuchet MS"/>
                <a:ea typeface="Microsoft YaHei"/>
              </a:rPr>
              <a:t> </a:t>
            </a:r>
            <a:r>
              <a:rPr lang="ru-RU" sz="1600" b="0" u="none" strike="noStrike">
                <a:solidFill>
                  <a:srgbClr val="333333"/>
                </a:solidFill>
                <a:uFillTx/>
                <a:latin typeface="Trebuchet MS"/>
                <a:ea typeface="Microsoft YaHei"/>
              </a:rPr>
              <a:t>—</a:t>
            </a:r>
            <a:r>
              <a:rPr lang="ru-RU" sz="1600" b="0" u="none" strike="noStrike" spc="-40">
                <a:solidFill>
                  <a:srgbClr val="333333"/>
                </a:solidFill>
                <a:uFillTx/>
                <a:latin typeface="Trebuchet MS"/>
                <a:ea typeface="Microsoft YaHei"/>
              </a:rPr>
              <a:t> </a:t>
            </a:r>
            <a:r>
              <a:rPr lang="ru-RU" sz="1600" b="0" u="none" strike="noStrike" spc="51">
                <a:solidFill>
                  <a:srgbClr val="333333"/>
                </a:solidFill>
                <a:uFillTx/>
                <a:latin typeface="Trebuchet MS"/>
                <a:ea typeface="Microsoft YaHei"/>
              </a:rPr>
              <a:t>это</a:t>
            </a:r>
            <a:r>
              <a:rPr lang="ru-RU" sz="1600" b="0" u="none" strike="noStrike" spc="-119">
                <a:solidFill>
                  <a:srgbClr val="333333"/>
                </a:solidFill>
                <a:uFillTx/>
                <a:latin typeface="Trebuchet MS"/>
                <a:ea typeface="Microsoft YaHei"/>
              </a:rPr>
              <a:t> </a:t>
            </a:r>
            <a:r>
              <a:rPr lang="ru-RU" sz="1600" b="0" u="none" strike="noStrike" spc="51">
                <a:solidFill>
                  <a:srgbClr val="333333"/>
                </a:solidFill>
                <a:uFillTx/>
                <a:latin typeface="Trebuchet MS"/>
                <a:ea typeface="Microsoft YaHei"/>
              </a:rPr>
              <a:t>система</a:t>
            </a:r>
            <a:r>
              <a:rPr lang="ru-RU" sz="1600" b="0" u="none" strike="noStrike" spc="-60">
                <a:solidFill>
                  <a:srgbClr val="333333"/>
                </a:solidFill>
                <a:uFillTx/>
                <a:latin typeface="Trebuchet MS"/>
                <a:ea typeface="Microsoft YaHei"/>
              </a:rPr>
              <a:t>  </a:t>
            </a:r>
            <a:r>
              <a:rPr lang="ru-RU" sz="1600" b="0" u="none" strike="noStrike" spc="-11">
                <a:solidFill>
                  <a:srgbClr val="333333"/>
                </a:solidFill>
                <a:uFillTx/>
                <a:latin typeface="Trebuchet MS"/>
                <a:ea typeface="Microsoft YaHei"/>
              </a:rPr>
              <a:t>поощрений, </a:t>
            </a:r>
            <a:r>
              <a:rPr lang="ru-RU" sz="1600" b="0" u="none" strike="noStrike" spc="105">
                <a:solidFill>
                  <a:srgbClr val="333333"/>
                </a:solidFill>
                <a:uFillTx/>
                <a:latin typeface="Trebuchet MS"/>
                <a:ea typeface="Microsoft YaHei"/>
              </a:rPr>
              <a:t>работающая</a:t>
            </a:r>
            <a:r>
              <a:rPr lang="ru-RU" sz="1600" b="0" u="none" strike="noStrike">
                <a:solidFill>
                  <a:srgbClr val="333333"/>
                </a:solidFill>
                <a:uFillTx/>
                <a:latin typeface="Trebuchet MS"/>
                <a:ea typeface="Microsoft YaHei"/>
              </a:rPr>
              <a:t> </a:t>
            </a:r>
            <a:r>
              <a:rPr lang="ru-RU" sz="1600" b="0" u="none" strike="noStrike" spc="71">
                <a:solidFill>
                  <a:srgbClr val="333333"/>
                </a:solidFill>
                <a:uFillTx/>
                <a:latin typeface="Trebuchet MS"/>
                <a:ea typeface="Microsoft YaHei"/>
              </a:rPr>
              <a:t>по</a:t>
            </a:r>
            <a:r>
              <a:rPr lang="ru-RU" sz="1600" b="0" u="none" strike="noStrike" spc="34">
                <a:solidFill>
                  <a:srgbClr val="333333"/>
                </a:solidFill>
                <a:uFillTx/>
                <a:latin typeface="Trebuchet MS"/>
                <a:ea typeface="Microsoft YaHei"/>
              </a:rPr>
              <a:t> </a:t>
            </a:r>
            <a:r>
              <a:rPr lang="ru-RU" sz="1600" b="0" u="none" strike="noStrike">
                <a:solidFill>
                  <a:srgbClr val="333333"/>
                </a:solidFill>
                <a:uFillTx/>
                <a:latin typeface="Trebuchet MS"/>
                <a:ea typeface="Microsoft YaHei"/>
              </a:rPr>
              <a:t>принципу</a:t>
            </a:r>
            <a:r>
              <a:rPr lang="ru-RU" sz="1600" b="0" u="none" strike="noStrike" spc="26">
                <a:solidFill>
                  <a:srgbClr val="333333"/>
                </a:solidFill>
                <a:uFillTx/>
                <a:latin typeface="Trebuchet MS"/>
                <a:ea typeface="Microsoft YaHei"/>
              </a:rPr>
              <a:t> </a:t>
            </a:r>
            <a:r>
              <a:rPr lang="ru-RU" sz="1600" b="0" u="none" strike="noStrike" spc="-11">
                <a:solidFill>
                  <a:srgbClr val="333333"/>
                </a:solidFill>
                <a:uFillTx/>
                <a:latin typeface="Trebuchet MS"/>
                <a:ea typeface="Microsoft YaHei"/>
              </a:rPr>
              <a:t>кэшбэка. </a:t>
            </a:r>
            <a:endParaRPr lang="ru-RU" sz="16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marL="12600" algn="just">
              <a:lnSpc>
                <a:spcPct val="100000"/>
              </a:lnSpc>
              <a:spcBef>
                <a:spcPts val="96"/>
              </a:spcBef>
              <a:tabLst>
                <a:tab pos="0" algn="l"/>
              </a:tabLst>
            </a:pPr>
            <a:r>
              <a:rPr lang="ru-RU" sz="1600" b="0" u="none" strike="noStrike">
                <a:solidFill>
                  <a:srgbClr val="333333"/>
                </a:solidFill>
                <a:uFillTx/>
                <a:latin typeface="Trebuchet MS"/>
                <a:ea typeface="Microsoft YaHei"/>
              </a:rPr>
              <a:t>Применяя</a:t>
            </a:r>
            <a:r>
              <a:rPr lang="ru-RU" sz="1600" b="0" u="none" strike="noStrike" spc="394">
                <a:solidFill>
                  <a:srgbClr val="333333"/>
                </a:solidFill>
                <a:uFillTx/>
                <a:latin typeface="Trebuchet MS"/>
                <a:ea typeface="Microsoft YaHei"/>
              </a:rPr>
              <a:t> </a:t>
            </a:r>
            <a:r>
              <a:rPr lang="ru-RU" sz="1600" b="0" u="none" strike="noStrike">
                <a:solidFill>
                  <a:srgbClr val="333333"/>
                </a:solidFill>
                <a:uFillTx/>
                <a:latin typeface="Trebuchet MS"/>
                <a:ea typeface="Microsoft YaHei"/>
              </a:rPr>
              <a:t>пластиковую</a:t>
            </a:r>
            <a:r>
              <a:rPr lang="ru-RU" sz="1600" b="0" u="none" strike="noStrike" spc="394">
                <a:solidFill>
                  <a:srgbClr val="333333"/>
                </a:solidFill>
                <a:uFillTx/>
                <a:latin typeface="Trebuchet MS"/>
                <a:ea typeface="Microsoft YaHei"/>
              </a:rPr>
              <a:t> </a:t>
            </a:r>
            <a:r>
              <a:rPr lang="ru-RU" sz="1600" b="0" u="none" strike="noStrike" spc="51">
                <a:solidFill>
                  <a:srgbClr val="333333"/>
                </a:solidFill>
                <a:uFillTx/>
                <a:latin typeface="Trebuchet MS"/>
                <a:ea typeface="Microsoft YaHei"/>
              </a:rPr>
              <a:t>карту</a:t>
            </a:r>
            <a:r>
              <a:rPr lang="ru-RU" sz="1600" b="0" u="none" strike="noStrike" spc="391">
                <a:solidFill>
                  <a:srgbClr val="333333"/>
                </a:solidFill>
                <a:uFillTx/>
                <a:latin typeface="Trebuchet MS"/>
                <a:ea typeface="Microsoft YaHei"/>
              </a:rPr>
              <a:t> </a:t>
            </a:r>
            <a:r>
              <a:rPr lang="ru-RU" sz="1600" b="0" u="none" strike="noStrike" spc="91">
                <a:solidFill>
                  <a:srgbClr val="333333"/>
                </a:solidFill>
                <a:uFillTx/>
                <a:latin typeface="Trebuchet MS"/>
                <a:ea typeface="Microsoft YaHei"/>
              </a:rPr>
              <a:t>Сбербанка</a:t>
            </a:r>
            <a:r>
              <a:rPr lang="ru-RU" sz="1600" b="0" u="none" strike="noStrike" spc="394">
                <a:solidFill>
                  <a:srgbClr val="333333"/>
                </a:solidFill>
                <a:uFillTx/>
                <a:latin typeface="Trebuchet MS"/>
                <a:ea typeface="Microsoft YaHei"/>
              </a:rPr>
              <a:t> </a:t>
            </a:r>
            <a:r>
              <a:rPr lang="ru-RU" sz="1600" b="0" u="none" strike="noStrike">
                <a:solidFill>
                  <a:srgbClr val="333333"/>
                </a:solidFill>
                <a:uFillTx/>
                <a:latin typeface="Trebuchet MS"/>
                <a:ea typeface="Microsoft YaHei"/>
              </a:rPr>
              <a:t>для</a:t>
            </a:r>
            <a:r>
              <a:rPr lang="ru-RU" sz="1600" b="0" u="none" strike="noStrike" spc="380">
                <a:solidFill>
                  <a:srgbClr val="333333"/>
                </a:solidFill>
                <a:uFillTx/>
                <a:latin typeface="Trebuchet MS"/>
                <a:ea typeface="Microsoft YaHei"/>
              </a:rPr>
              <a:t> </a:t>
            </a:r>
            <a:r>
              <a:rPr lang="ru-RU" sz="1600" b="0" u="none" strike="noStrike" spc="96">
                <a:solidFill>
                  <a:srgbClr val="333333"/>
                </a:solidFill>
                <a:uFillTx/>
                <a:latin typeface="Trebuchet MS"/>
                <a:ea typeface="Microsoft YaHei"/>
              </a:rPr>
              <a:t>расчета</a:t>
            </a:r>
            <a:r>
              <a:rPr lang="ru-RU" sz="1600" b="0" u="none" strike="noStrike" spc="391">
                <a:solidFill>
                  <a:srgbClr val="333333"/>
                </a:solidFill>
                <a:uFillTx/>
                <a:latin typeface="Trebuchet MS"/>
                <a:ea typeface="Microsoft YaHei"/>
              </a:rPr>
              <a:t> </a:t>
            </a:r>
            <a:r>
              <a:rPr lang="ru-RU" sz="1600" b="0" u="none" strike="noStrike" spc="71">
                <a:solidFill>
                  <a:srgbClr val="333333"/>
                </a:solidFill>
                <a:uFillTx/>
                <a:latin typeface="Trebuchet MS"/>
                <a:ea typeface="Microsoft YaHei"/>
              </a:rPr>
              <a:t>за </a:t>
            </a:r>
            <a:r>
              <a:rPr lang="ru-RU" sz="1600" b="0" u="none" strike="noStrike">
                <a:solidFill>
                  <a:srgbClr val="333333"/>
                </a:solidFill>
                <a:uFillTx/>
                <a:latin typeface="Trebuchet MS"/>
                <a:ea typeface="Microsoft YaHei"/>
              </a:rPr>
              <a:t>покупки,</a:t>
            </a:r>
            <a:r>
              <a:rPr lang="ru-RU" sz="1600" b="0" u="none" strike="noStrike" spc="125">
                <a:solidFill>
                  <a:srgbClr val="333333"/>
                </a:solidFill>
                <a:uFillTx/>
                <a:latin typeface="Trebuchet MS"/>
                <a:ea typeface="Microsoft YaHei"/>
              </a:rPr>
              <a:t>  </a:t>
            </a:r>
            <a:r>
              <a:rPr lang="ru-RU" sz="1600" b="0" u="none" strike="noStrike" spc="54">
                <a:solidFill>
                  <a:srgbClr val="333333"/>
                </a:solidFill>
                <a:uFillTx/>
                <a:latin typeface="Trebuchet MS"/>
                <a:ea typeface="Microsoft YaHei"/>
              </a:rPr>
              <a:t>ее</a:t>
            </a:r>
            <a:r>
              <a:rPr lang="ru-RU" sz="1600" b="0" u="none" strike="noStrike" spc="113">
                <a:solidFill>
                  <a:srgbClr val="333333"/>
                </a:solidFill>
                <a:uFillTx/>
                <a:latin typeface="Trebuchet MS"/>
                <a:ea typeface="Microsoft YaHei"/>
              </a:rPr>
              <a:t>  </a:t>
            </a:r>
            <a:r>
              <a:rPr lang="ru-RU" sz="1600" b="0" u="none" strike="noStrike">
                <a:solidFill>
                  <a:srgbClr val="333333"/>
                </a:solidFill>
                <a:uFillTx/>
                <a:latin typeface="Trebuchet MS"/>
                <a:ea typeface="Microsoft YaHei"/>
              </a:rPr>
              <a:t>владелец</a:t>
            </a:r>
            <a:r>
              <a:rPr lang="ru-RU" sz="1600" b="0" u="none" strike="noStrike" spc="125">
                <a:solidFill>
                  <a:srgbClr val="333333"/>
                </a:solidFill>
                <a:uFillTx/>
                <a:latin typeface="Trebuchet MS"/>
                <a:ea typeface="Microsoft YaHei"/>
              </a:rPr>
              <a:t>  </a:t>
            </a:r>
            <a:r>
              <a:rPr lang="ru-RU" sz="1600" b="0" u="none" strike="noStrike" spc="-11">
                <a:solidFill>
                  <a:srgbClr val="333333"/>
                </a:solidFill>
                <a:uFillTx/>
                <a:latin typeface="Trebuchet MS"/>
                <a:ea typeface="Microsoft YaHei"/>
              </a:rPr>
              <a:t>получает </a:t>
            </a:r>
            <a:r>
              <a:rPr lang="ru-RU" sz="1600" b="0" u="none" strike="noStrike">
                <a:solidFill>
                  <a:srgbClr val="333333"/>
                </a:solidFill>
                <a:uFillTx/>
                <a:latin typeface="Trebuchet MS"/>
                <a:ea typeface="Microsoft YaHei"/>
              </a:rPr>
              <a:t>бонус</a:t>
            </a:r>
            <a:r>
              <a:rPr lang="ru-RU" sz="1600" b="0" u="none" strike="noStrike" spc="130">
                <a:solidFill>
                  <a:srgbClr val="333333"/>
                </a:solidFill>
                <a:uFillTx/>
                <a:latin typeface="Trebuchet MS"/>
                <a:ea typeface="Microsoft YaHei"/>
              </a:rPr>
              <a:t> </a:t>
            </a:r>
            <a:r>
              <a:rPr lang="ru-RU" sz="1600" b="0" u="none" strike="noStrike">
                <a:solidFill>
                  <a:srgbClr val="333333"/>
                </a:solidFill>
                <a:uFillTx/>
                <a:latin typeface="Trebuchet MS"/>
                <a:ea typeface="Microsoft YaHei"/>
              </a:rPr>
              <a:t>в</a:t>
            </a:r>
            <a:r>
              <a:rPr lang="ru-RU" sz="1600" b="0" u="none" strike="noStrike" spc="130">
                <a:solidFill>
                  <a:srgbClr val="333333"/>
                </a:solidFill>
                <a:uFillTx/>
                <a:latin typeface="Trebuchet MS"/>
                <a:ea typeface="Microsoft YaHei"/>
              </a:rPr>
              <a:t> </a:t>
            </a:r>
            <a:r>
              <a:rPr lang="ru-RU" sz="1600" b="0" u="none" strike="noStrike" spc="60">
                <a:solidFill>
                  <a:srgbClr val="333333"/>
                </a:solidFill>
                <a:uFillTx/>
                <a:latin typeface="Trebuchet MS"/>
                <a:ea typeface="Microsoft YaHei"/>
              </a:rPr>
              <a:t>процентах</a:t>
            </a:r>
            <a:r>
              <a:rPr lang="ru-RU" sz="1600" b="0" u="none" strike="noStrike" spc="130">
                <a:solidFill>
                  <a:srgbClr val="333333"/>
                </a:solidFill>
                <a:uFillTx/>
                <a:latin typeface="Trebuchet MS"/>
                <a:ea typeface="Microsoft YaHei"/>
              </a:rPr>
              <a:t>  </a:t>
            </a:r>
            <a:r>
              <a:rPr lang="ru-RU" sz="1600" b="0" u="none" strike="noStrike" spc="-26">
                <a:solidFill>
                  <a:srgbClr val="333333"/>
                </a:solidFill>
                <a:uFillTx/>
                <a:latin typeface="Trebuchet MS"/>
                <a:ea typeface="Microsoft YaHei"/>
              </a:rPr>
              <a:t>от </a:t>
            </a:r>
            <a:r>
              <a:rPr lang="ru-RU" sz="1600" b="0" u="none" strike="noStrike">
                <a:solidFill>
                  <a:srgbClr val="333333"/>
                </a:solidFill>
                <a:uFillTx/>
                <a:latin typeface="Trebuchet MS"/>
                <a:ea typeface="Microsoft YaHei"/>
              </a:rPr>
              <a:t>суммы</a:t>
            </a:r>
            <a:r>
              <a:rPr lang="ru-RU" sz="1600" b="0" u="none" strike="noStrike" spc="420">
                <a:solidFill>
                  <a:srgbClr val="333333"/>
                </a:solidFill>
                <a:uFillTx/>
                <a:latin typeface="Trebuchet MS"/>
                <a:ea typeface="Microsoft YaHei"/>
              </a:rPr>
              <a:t> </a:t>
            </a:r>
            <a:r>
              <a:rPr lang="ru-RU" sz="1600" b="0" u="none" strike="noStrike">
                <a:solidFill>
                  <a:srgbClr val="333333"/>
                </a:solidFill>
                <a:uFillTx/>
                <a:latin typeface="Trebuchet MS"/>
                <a:ea typeface="Microsoft YaHei"/>
              </a:rPr>
              <a:t>сделки,</a:t>
            </a:r>
            <a:r>
              <a:rPr lang="ru-RU" sz="1600" b="0" u="none" strike="noStrike" spc="434">
                <a:solidFill>
                  <a:srgbClr val="333333"/>
                </a:solidFill>
                <a:uFillTx/>
                <a:latin typeface="Trebuchet MS"/>
                <a:ea typeface="Microsoft YaHei"/>
              </a:rPr>
              <a:t> </a:t>
            </a:r>
            <a:r>
              <a:rPr lang="ru-RU" sz="1600" b="0" u="none" strike="noStrike">
                <a:solidFill>
                  <a:srgbClr val="333333"/>
                </a:solidFill>
                <a:uFillTx/>
                <a:latin typeface="Trebuchet MS"/>
                <a:ea typeface="Microsoft YaHei"/>
              </a:rPr>
              <a:t>начисляемых</a:t>
            </a:r>
            <a:r>
              <a:rPr lang="ru-RU" sz="1600" b="0" u="none" strike="noStrike" spc="414">
                <a:solidFill>
                  <a:srgbClr val="333333"/>
                </a:solidFill>
                <a:uFillTx/>
                <a:latin typeface="Trebuchet MS"/>
                <a:ea typeface="Microsoft YaHei"/>
              </a:rPr>
              <a:t> </a:t>
            </a:r>
            <a:r>
              <a:rPr lang="ru-RU" sz="1600" b="0" u="none" strike="noStrike" spc="-26">
                <a:solidFill>
                  <a:srgbClr val="333333"/>
                </a:solidFill>
                <a:uFillTx/>
                <a:latin typeface="Trebuchet MS"/>
                <a:ea typeface="Microsoft YaHei"/>
              </a:rPr>
              <a:t>ему на баланс. </a:t>
            </a:r>
            <a:r>
              <a:rPr lang="ru-RU" sz="1600" b="0" u="none" strike="noStrike">
                <a:solidFill>
                  <a:srgbClr val="333333"/>
                </a:solidFill>
                <a:uFillTx/>
                <a:latin typeface="Trebuchet MS"/>
                <a:ea typeface="Microsoft YaHei"/>
              </a:rPr>
              <a:t>Отличие</a:t>
            </a:r>
            <a:r>
              <a:rPr lang="ru-RU" sz="1600" b="0" u="none" strike="noStrike" spc="71">
                <a:solidFill>
                  <a:srgbClr val="333333"/>
                </a:solidFill>
                <a:uFillTx/>
                <a:latin typeface="Trebuchet MS"/>
                <a:ea typeface="Microsoft YaHei"/>
              </a:rPr>
              <a:t>  </a:t>
            </a:r>
            <a:r>
              <a:rPr lang="ru-RU" sz="1600" b="0" u="none" strike="noStrike" spc="-26">
                <a:solidFill>
                  <a:srgbClr val="333333"/>
                </a:solidFill>
                <a:uFillTx/>
                <a:latin typeface="Trebuchet MS"/>
                <a:ea typeface="Microsoft YaHei"/>
              </a:rPr>
              <a:t>от </a:t>
            </a:r>
            <a:r>
              <a:rPr lang="ru-RU" sz="1600" b="0" u="none" strike="noStrike">
                <a:solidFill>
                  <a:srgbClr val="333333"/>
                </a:solidFill>
                <a:uFillTx/>
                <a:latin typeface="Trebuchet MS"/>
                <a:ea typeface="Microsoft YaHei"/>
              </a:rPr>
              <a:t>классического</a:t>
            </a:r>
            <a:r>
              <a:rPr lang="ru-RU" sz="1600" b="0" u="none" strike="noStrike" spc="309">
                <a:solidFill>
                  <a:srgbClr val="333333"/>
                </a:solidFill>
                <a:uFillTx/>
                <a:latin typeface="Trebuchet MS"/>
                <a:ea typeface="Microsoft YaHei"/>
              </a:rPr>
              <a:t>  </a:t>
            </a:r>
            <a:r>
              <a:rPr lang="ru-RU" sz="1600" b="0" u="none" strike="noStrike">
                <a:solidFill>
                  <a:srgbClr val="333333"/>
                </a:solidFill>
                <a:uFillTx/>
                <a:latin typeface="Trebuchet MS"/>
                <a:ea typeface="Microsoft YaHei"/>
              </a:rPr>
              <a:t>кэшбэка</a:t>
            </a:r>
            <a:r>
              <a:rPr lang="ru-RU" sz="1600" b="0" u="none" strike="noStrike" spc="309">
                <a:solidFill>
                  <a:srgbClr val="333333"/>
                </a:solidFill>
                <a:uFillTx/>
                <a:latin typeface="Trebuchet MS"/>
                <a:ea typeface="Microsoft YaHei"/>
              </a:rPr>
              <a:t>  </a:t>
            </a:r>
            <a:r>
              <a:rPr lang="ru-RU" sz="1600" b="0" u="none" strike="noStrike" spc="34">
                <a:solidFill>
                  <a:srgbClr val="333333"/>
                </a:solidFill>
                <a:uFillTx/>
                <a:latin typeface="Trebuchet MS"/>
                <a:ea typeface="Microsoft YaHei"/>
              </a:rPr>
              <a:t>состоит </a:t>
            </a:r>
            <a:r>
              <a:rPr lang="ru-RU" sz="1600" b="0" u="none" strike="noStrike">
                <a:solidFill>
                  <a:srgbClr val="333333"/>
                </a:solidFill>
                <a:uFillTx/>
                <a:latin typeface="Trebuchet MS"/>
                <a:ea typeface="Microsoft YaHei"/>
              </a:rPr>
              <a:t>в</a:t>
            </a:r>
            <a:r>
              <a:rPr lang="ru-RU" sz="1600" b="0" u="none" strike="noStrike" spc="54">
                <a:solidFill>
                  <a:srgbClr val="333333"/>
                </a:solidFill>
                <a:uFillTx/>
                <a:latin typeface="Trebuchet MS"/>
                <a:ea typeface="Microsoft YaHei"/>
              </a:rPr>
              <a:t>  </a:t>
            </a:r>
            <a:r>
              <a:rPr lang="ru-RU" sz="1600" b="0" u="none" strike="noStrike">
                <a:solidFill>
                  <a:srgbClr val="333333"/>
                </a:solidFill>
                <a:uFillTx/>
                <a:latin typeface="Trebuchet MS"/>
                <a:ea typeface="Microsoft YaHei"/>
              </a:rPr>
              <a:t>том,</a:t>
            </a:r>
            <a:r>
              <a:rPr lang="ru-RU" sz="1600" b="0" u="none" strike="noStrike" spc="60">
                <a:solidFill>
                  <a:srgbClr val="333333"/>
                </a:solidFill>
                <a:uFillTx/>
                <a:latin typeface="Trebuchet MS"/>
                <a:ea typeface="Microsoft YaHei"/>
              </a:rPr>
              <a:t>  </a:t>
            </a:r>
            <a:r>
              <a:rPr lang="ru-RU" sz="1600" b="0" u="none" strike="noStrike">
                <a:solidFill>
                  <a:srgbClr val="333333"/>
                </a:solidFill>
                <a:uFillTx/>
                <a:latin typeface="Trebuchet MS"/>
                <a:ea typeface="Microsoft YaHei"/>
              </a:rPr>
              <a:t>что</a:t>
            </a:r>
            <a:r>
              <a:rPr lang="ru-RU" sz="1600" b="0" u="none" strike="noStrike" spc="54">
                <a:solidFill>
                  <a:srgbClr val="333333"/>
                </a:solidFill>
                <a:uFillTx/>
                <a:latin typeface="Trebuchet MS"/>
                <a:ea typeface="Microsoft YaHei"/>
              </a:rPr>
              <a:t>  </a:t>
            </a:r>
            <a:r>
              <a:rPr lang="ru-RU" sz="1600" b="0" u="none" strike="noStrike" spc="45">
                <a:solidFill>
                  <a:srgbClr val="333333"/>
                </a:solidFill>
                <a:uFillTx/>
                <a:latin typeface="Trebuchet MS"/>
                <a:ea typeface="Microsoft YaHei"/>
              </a:rPr>
              <a:t>поощрения предоставляются</a:t>
            </a:r>
            <a:r>
              <a:rPr lang="ru-RU" sz="1600" b="0" u="none" strike="noStrike" spc="408">
                <a:solidFill>
                  <a:srgbClr val="333333"/>
                </a:solidFill>
                <a:uFillTx/>
                <a:latin typeface="Trebuchet MS"/>
                <a:ea typeface="Microsoft YaHei"/>
              </a:rPr>
              <a:t> </a:t>
            </a:r>
            <a:r>
              <a:rPr lang="ru-RU" sz="1600" b="0" u="none" strike="noStrike">
                <a:solidFill>
                  <a:srgbClr val="333333"/>
                </a:solidFill>
                <a:uFillTx/>
                <a:latin typeface="Trebuchet MS"/>
                <a:ea typeface="Microsoft YaHei"/>
              </a:rPr>
              <a:t>в</a:t>
            </a:r>
            <a:r>
              <a:rPr lang="ru-RU" sz="1600" b="0" u="none" strike="noStrike" spc="394">
                <a:solidFill>
                  <a:srgbClr val="333333"/>
                </a:solidFill>
                <a:uFillTx/>
                <a:latin typeface="Trebuchet MS"/>
                <a:ea typeface="Microsoft YaHei"/>
              </a:rPr>
              <a:t> </a:t>
            </a:r>
            <a:r>
              <a:rPr lang="ru-RU" sz="1600" b="0" u="none" strike="noStrike">
                <a:solidFill>
                  <a:srgbClr val="333333"/>
                </a:solidFill>
                <a:uFillTx/>
                <a:latin typeface="Trebuchet MS"/>
                <a:ea typeface="Microsoft YaHei"/>
              </a:rPr>
              <a:t>виде</a:t>
            </a:r>
            <a:r>
              <a:rPr lang="ru-RU" sz="1600" b="0" u="none" strike="noStrike" spc="408">
                <a:solidFill>
                  <a:srgbClr val="333333"/>
                </a:solidFill>
                <a:uFillTx/>
                <a:latin typeface="Trebuchet MS"/>
                <a:ea typeface="Microsoft YaHei"/>
              </a:rPr>
              <a:t> </a:t>
            </a:r>
            <a:r>
              <a:rPr lang="ru-RU" sz="1600" b="0" u="none" strike="noStrike">
                <a:solidFill>
                  <a:srgbClr val="333333"/>
                </a:solidFill>
                <a:uFillTx/>
                <a:latin typeface="Trebuchet MS"/>
                <a:ea typeface="Microsoft YaHei"/>
              </a:rPr>
              <a:t>виртуальных</a:t>
            </a:r>
            <a:r>
              <a:rPr lang="ru-RU" sz="1600" b="0" u="none" strike="noStrike" spc="408">
                <a:solidFill>
                  <a:srgbClr val="333333"/>
                </a:solidFill>
                <a:uFillTx/>
                <a:latin typeface="Trebuchet MS"/>
                <a:ea typeface="Microsoft YaHei"/>
              </a:rPr>
              <a:t> </a:t>
            </a:r>
            <a:r>
              <a:rPr lang="ru-RU" sz="1600" b="0" u="none" strike="noStrike">
                <a:solidFill>
                  <a:srgbClr val="333333"/>
                </a:solidFill>
                <a:uFillTx/>
                <a:latin typeface="Trebuchet MS"/>
                <a:ea typeface="Microsoft YaHei"/>
              </a:rPr>
              <a:t>очков,</a:t>
            </a:r>
            <a:r>
              <a:rPr lang="ru-RU" sz="1600" b="0" u="none" strike="noStrike" spc="425">
                <a:solidFill>
                  <a:srgbClr val="333333"/>
                </a:solidFill>
                <a:uFillTx/>
                <a:latin typeface="Trebuchet MS"/>
                <a:ea typeface="Microsoft YaHei"/>
              </a:rPr>
              <a:t> </a:t>
            </a:r>
            <a:r>
              <a:rPr lang="ru-RU" sz="1600" b="0" u="none" strike="noStrike" spc="196">
                <a:solidFill>
                  <a:srgbClr val="333333"/>
                </a:solidFill>
                <a:uFillTx/>
                <a:latin typeface="Trebuchet MS"/>
                <a:ea typeface="Microsoft YaHei"/>
              </a:rPr>
              <a:t>а</a:t>
            </a:r>
            <a:r>
              <a:rPr lang="ru-RU" sz="1600" b="0" u="none" strike="noStrike" spc="405">
                <a:solidFill>
                  <a:srgbClr val="333333"/>
                </a:solidFill>
                <a:uFillTx/>
                <a:latin typeface="Trebuchet MS"/>
                <a:ea typeface="Microsoft YaHei"/>
              </a:rPr>
              <a:t> </a:t>
            </a:r>
            <a:r>
              <a:rPr lang="ru-RU" sz="1600" b="0" u="none" strike="noStrike">
                <a:solidFill>
                  <a:srgbClr val="333333"/>
                </a:solidFill>
                <a:uFillTx/>
                <a:latin typeface="Trebuchet MS"/>
                <a:ea typeface="Microsoft YaHei"/>
              </a:rPr>
              <a:t>не</a:t>
            </a:r>
            <a:r>
              <a:rPr lang="ru-RU" sz="1600" b="0" u="none" strike="noStrike" spc="405">
                <a:solidFill>
                  <a:srgbClr val="333333"/>
                </a:solidFill>
                <a:uFillTx/>
                <a:latin typeface="Trebuchet MS"/>
                <a:ea typeface="Microsoft YaHei"/>
              </a:rPr>
              <a:t> </a:t>
            </a:r>
            <a:r>
              <a:rPr lang="ru-RU" sz="1600" b="0" u="none" strike="noStrike" spc="-11">
                <a:solidFill>
                  <a:srgbClr val="333333"/>
                </a:solidFill>
                <a:uFillTx/>
                <a:latin typeface="Trebuchet MS"/>
                <a:ea typeface="Microsoft YaHei"/>
              </a:rPr>
              <a:t>денег,</a:t>
            </a:r>
            <a:endParaRPr lang="ru-RU" sz="16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marL="12600" algn="just">
              <a:lnSpc>
                <a:spcPct val="100000"/>
              </a:lnSpc>
              <a:tabLst>
                <a:tab pos="0" algn="l"/>
              </a:tabLst>
            </a:pPr>
            <a:r>
              <a:rPr lang="ru-RU" sz="1600" b="0" u="none" strike="noStrike">
                <a:solidFill>
                  <a:srgbClr val="333333"/>
                </a:solidFill>
                <a:uFillTx/>
                <a:latin typeface="Trebuchet MS"/>
                <a:ea typeface="Microsoft YaHei"/>
              </a:rPr>
              <a:t>хотя</a:t>
            </a:r>
            <a:r>
              <a:rPr lang="ru-RU" sz="1600" b="0" u="none" strike="noStrike" spc="6">
                <a:solidFill>
                  <a:srgbClr val="333333"/>
                </a:solidFill>
                <a:uFillTx/>
                <a:latin typeface="Trebuchet MS"/>
                <a:ea typeface="Microsoft YaHei"/>
              </a:rPr>
              <a:t> </a:t>
            </a:r>
            <a:r>
              <a:rPr lang="ru-RU" sz="1600" b="0" u="none" strike="noStrike" spc="-309">
                <a:solidFill>
                  <a:srgbClr val="333333"/>
                </a:solidFill>
                <a:uFillTx/>
                <a:latin typeface="Trebuchet MS"/>
                <a:ea typeface="Microsoft YaHei"/>
              </a:rPr>
              <a:t>1</a:t>
            </a:r>
            <a:r>
              <a:rPr lang="ru-RU" sz="1600" b="0" u="none" strike="noStrike" spc="20">
                <a:solidFill>
                  <a:srgbClr val="333333"/>
                </a:solidFill>
                <a:uFillTx/>
                <a:latin typeface="Trebuchet MS"/>
                <a:ea typeface="Microsoft YaHei"/>
              </a:rPr>
              <a:t> </a:t>
            </a:r>
            <a:r>
              <a:rPr lang="ru-RU" sz="1600" b="0" u="none" strike="noStrike">
                <a:solidFill>
                  <a:srgbClr val="333333"/>
                </a:solidFill>
                <a:uFillTx/>
                <a:latin typeface="Trebuchet MS"/>
                <a:ea typeface="Microsoft YaHei"/>
              </a:rPr>
              <a:t>балл</a:t>
            </a:r>
            <a:r>
              <a:rPr lang="ru-RU" sz="1600" b="0" u="none" strike="noStrike" spc="20">
                <a:solidFill>
                  <a:srgbClr val="333333"/>
                </a:solidFill>
                <a:uFillTx/>
                <a:latin typeface="Trebuchet MS"/>
                <a:ea typeface="Microsoft YaHei"/>
              </a:rPr>
              <a:t> </a:t>
            </a:r>
            <a:r>
              <a:rPr lang="ru-RU" sz="1600" b="0" u="none" strike="noStrike">
                <a:solidFill>
                  <a:srgbClr val="333333"/>
                </a:solidFill>
                <a:uFillTx/>
                <a:latin typeface="Trebuchet MS"/>
                <a:ea typeface="Microsoft YaHei"/>
              </a:rPr>
              <a:t>и</a:t>
            </a:r>
            <a:r>
              <a:rPr lang="ru-RU" sz="1600" b="0" u="none" strike="noStrike" spc="26">
                <a:solidFill>
                  <a:srgbClr val="333333"/>
                </a:solidFill>
                <a:uFillTx/>
                <a:latin typeface="Trebuchet MS"/>
                <a:ea typeface="Microsoft YaHei"/>
              </a:rPr>
              <a:t> </a:t>
            </a:r>
            <a:r>
              <a:rPr lang="ru-RU" sz="1600" b="0" u="none" strike="noStrike">
                <a:solidFill>
                  <a:srgbClr val="333333"/>
                </a:solidFill>
                <a:uFillTx/>
                <a:latin typeface="Trebuchet MS"/>
                <a:ea typeface="Microsoft YaHei"/>
              </a:rPr>
              <a:t>эквивалентен</a:t>
            </a:r>
            <a:r>
              <a:rPr lang="ru-RU" sz="1600" b="0" u="none" strike="noStrike" spc="71">
                <a:solidFill>
                  <a:srgbClr val="333333"/>
                </a:solidFill>
                <a:uFillTx/>
                <a:latin typeface="Trebuchet MS"/>
                <a:ea typeface="Microsoft YaHei"/>
              </a:rPr>
              <a:t> </a:t>
            </a:r>
            <a:r>
              <a:rPr lang="ru-RU" sz="1600" b="0" u="none" strike="noStrike" spc="-309">
                <a:solidFill>
                  <a:srgbClr val="333333"/>
                </a:solidFill>
                <a:uFillTx/>
                <a:latin typeface="Trebuchet MS"/>
                <a:ea typeface="Microsoft YaHei"/>
              </a:rPr>
              <a:t>1</a:t>
            </a:r>
            <a:r>
              <a:rPr lang="ru-RU" sz="1600" b="0" u="none" strike="noStrike" spc="14">
                <a:solidFill>
                  <a:srgbClr val="333333"/>
                </a:solidFill>
                <a:uFillTx/>
                <a:latin typeface="Trebuchet MS"/>
                <a:ea typeface="Microsoft YaHei"/>
              </a:rPr>
              <a:t> </a:t>
            </a:r>
            <a:r>
              <a:rPr lang="ru-RU" sz="1600" b="0" u="none" strike="noStrike" spc="-11">
                <a:solidFill>
                  <a:srgbClr val="333333"/>
                </a:solidFill>
                <a:uFillTx/>
                <a:latin typeface="Trebuchet MS"/>
                <a:ea typeface="Microsoft YaHei"/>
              </a:rPr>
              <a:t>рублю.</a:t>
            </a:r>
            <a:endParaRPr lang="ru-RU" sz="16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marL="12600" algn="just">
              <a:lnSpc>
                <a:spcPct val="100000"/>
              </a:lnSpc>
              <a:tabLst>
                <a:tab pos="0" algn="l"/>
              </a:tabLst>
            </a:pPr>
            <a:endParaRPr lang="ru-RU" sz="16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marL="12600" algn="just">
              <a:lnSpc>
                <a:spcPct val="100000"/>
              </a:lnSpc>
              <a:tabLst>
                <a:tab pos="0" algn="l"/>
              </a:tabLst>
            </a:pPr>
            <a:endParaRPr lang="ru-RU" sz="16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70" name="object 4"/>
          <p:cNvSpPr/>
          <p:nvPr/>
        </p:nvSpPr>
        <p:spPr>
          <a:xfrm>
            <a:off x="900000" y="5040000"/>
            <a:ext cx="3375360" cy="742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240" rIns="0" bIns="0" anchor="t">
            <a:spAutoFit/>
          </a:bodyPr>
          <a:lstStyle/>
          <a:p>
            <a:pPr marL="12600" algn="just">
              <a:lnSpc>
                <a:spcPct val="100000"/>
              </a:lnSpc>
              <a:spcBef>
                <a:spcPts val="96"/>
              </a:spcBef>
            </a:pPr>
            <a:endParaRPr lang="ru-RU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71" name="object 5"/>
          <p:cNvSpPr/>
          <p:nvPr/>
        </p:nvSpPr>
        <p:spPr>
          <a:xfrm>
            <a:off x="4763160" y="5376240"/>
            <a:ext cx="2436120" cy="743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240" rIns="0" bIns="0" anchor="t">
            <a:spAutoFit/>
          </a:bodyPr>
          <a:lstStyle/>
          <a:p>
            <a:pPr marL="12600" indent="34920" algn="just">
              <a:lnSpc>
                <a:spcPct val="100000"/>
              </a:lnSpc>
              <a:spcBef>
                <a:spcPts val="96"/>
              </a:spcBef>
              <a:tabLst>
                <a:tab pos="0" algn="l"/>
              </a:tabLst>
            </a:pPr>
            <a:endParaRPr lang="ru-RU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72" name="object 6"/>
          <p:cNvSpPr/>
          <p:nvPr/>
        </p:nvSpPr>
        <p:spPr>
          <a:xfrm>
            <a:off x="5094000" y="4720680"/>
            <a:ext cx="5885280" cy="498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240" rIns="0" bIns="0" anchor="t">
            <a:spAutoFit/>
          </a:bodyPr>
          <a:lstStyle/>
          <a:p>
            <a:pPr marL="12600">
              <a:lnSpc>
                <a:spcPct val="100000"/>
              </a:lnSpc>
              <a:spcBef>
                <a:spcPts val="96"/>
              </a:spcBef>
            </a:pPr>
            <a:endParaRPr lang="ru-RU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73" name="object 7"/>
          <p:cNvSpPr/>
          <p:nvPr/>
        </p:nvSpPr>
        <p:spPr>
          <a:xfrm>
            <a:off x="0" y="6357960"/>
            <a:ext cx="523440" cy="499320"/>
          </a:xfrm>
          <a:custGeom>
            <a:avLst/>
            <a:gdLst>
              <a:gd name="textAreaLeft" fmla="*/ 0 w 523440"/>
              <a:gd name="textAreaRight" fmla="*/ 524520 w 523440"/>
              <a:gd name="textAreaTop" fmla="*/ 0 h 499320"/>
              <a:gd name="textAreaBottom" fmla="*/ 500400 h 499320"/>
            </a:gdLst>
            <a:ahLst/>
            <a:cxnLst/>
            <a:rect l="textAreaLeft" t="textAreaTop" r="textAreaRight" b="textAreaBottom"/>
            <a:pathLst>
              <a:path w="524510" h="500379">
                <a:moveTo>
                  <a:pt x="524256" y="499869"/>
                </a:moveTo>
                <a:lnTo>
                  <a:pt x="524256" y="0"/>
                </a:lnTo>
                <a:lnTo>
                  <a:pt x="0" y="0"/>
                </a:lnTo>
                <a:lnTo>
                  <a:pt x="0" y="499869"/>
                </a:lnTo>
                <a:lnTo>
                  <a:pt x="524256" y="499869"/>
                </a:lnTo>
                <a:close/>
              </a:path>
            </a:pathLst>
          </a:custGeom>
          <a:solidFill>
            <a:srgbClr val="FC483C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>
              <a:lnSpc>
                <a:spcPct val="100000"/>
              </a:lnSpc>
            </a:pPr>
            <a:endParaRPr lang="ru-RU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74" name="object 8"/>
          <p:cNvSpPr/>
          <p:nvPr/>
        </p:nvSpPr>
        <p:spPr>
          <a:xfrm>
            <a:off x="453960" y="379440"/>
            <a:ext cx="2138400" cy="255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240" rIns="0" bIns="0" anchor="t">
            <a:spAutoFit/>
          </a:bodyPr>
          <a:lstStyle/>
          <a:p>
            <a:pPr marL="12600">
              <a:lnSpc>
                <a:spcPct val="100000"/>
              </a:lnSpc>
              <a:spcBef>
                <a:spcPts val="96"/>
              </a:spcBef>
            </a:pPr>
            <a:r>
              <a:rPr lang="ru-RU" sz="1600" b="1" u="none" strike="noStrike" spc="-91">
                <a:solidFill>
                  <a:srgbClr val="000000"/>
                </a:solidFill>
                <a:uFillTx/>
                <a:latin typeface="Arial"/>
              </a:rPr>
              <a:t>АНАЛИЗ</a:t>
            </a:r>
            <a:r>
              <a:rPr lang="ru-RU" sz="1600" b="1" u="none" strike="noStrike" spc="11">
                <a:solidFill>
                  <a:srgbClr val="000000"/>
                </a:solidFill>
                <a:uFillTx/>
                <a:latin typeface="Arial"/>
              </a:rPr>
              <a:t> </a:t>
            </a:r>
            <a:r>
              <a:rPr lang="ru-RU" sz="1600" b="1" u="none" strike="noStrike" spc="-96">
                <a:solidFill>
                  <a:srgbClr val="000000"/>
                </a:solidFill>
                <a:uFillTx/>
                <a:latin typeface="Arial"/>
              </a:rPr>
              <a:t>ПРОГРАММЫ</a:t>
            </a:r>
            <a:endParaRPr lang="ru-RU" sz="16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grpSp>
        <p:nvGrpSpPr>
          <p:cNvPr id="175" name="object 9"/>
          <p:cNvGrpSpPr/>
          <p:nvPr/>
        </p:nvGrpSpPr>
        <p:grpSpPr>
          <a:xfrm>
            <a:off x="0" y="691920"/>
            <a:ext cx="2623680" cy="96840"/>
            <a:chOff x="0" y="691920"/>
            <a:chExt cx="2623680" cy="96840"/>
          </a:xfrm>
        </p:grpSpPr>
        <p:sp>
          <p:nvSpPr>
            <p:cNvPr id="176" name="object 10"/>
            <p:cNvSpPr/>
            <p:nvPr/>
          </p:nvSpPr>
          <p:spPr>
            <a:xfrm>
              <a:off x="0" y="691920"/>
              <a:ext cx="336240" cy="96840"/>
            </a:xfrm>
            <a:custGeom>
              <a:avLst/>
              <a:gdLst>
                <a:gd name="textAreaLeft" fmla="*/ 0 w 336240"/>
                <a:gd name="textAreaRight" fmla="*/ 337320 w 336240"/>
                <a:gd name="textAreaTop" fmla="*/ 0 h 96840"/>
                <a:gd name="textAreaBottom" fmla="*/ 97920 h 96840"/>
              </a:gdLst>
              <a:ahLst/>
              <a:cxnLst/>
              <a:rect l="textAreaLeft" t="textAreaTop" r="textAreaRight" b="textAreaBottom"/>
              <a:pathLst>
                <a:path w="337185" h="97790">
                  <a:moveTo>
                    <a:pt x="0" y="97536"/>
                  </a:moveTo>
                  <a:lnTo>
                    <a:pt x="336804" y="97536"/>
                  </a:lnTo>
                  <a:lnTo>
                    <a:pt x="336804" y="0"/>
                  </a:lnTo>
                  <a:lnTo>
                    <a:pt x="0" y="0"/>
                  </a:lnTo>
                  <a:lnTo>
                    <a:pt x="0" y="97536"/>
                  </a:lnTo>
                  <a:close/>
                </a:path>
              </a:pathLst>
            </a:custGeom>
            <a:solidFill>
              <a:srgbClr val="FAB3C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800" b="0" u="none" strike="noStrik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177" name="object 11"/>
            <p:cNvSpPr/>
            <p:nvPr/>
          </p:nvSpPr>
          <p:spPr>
            <a:xfrm>
              <a:off x="336960" y="691920"/>
              <a:ext cx="336240" cy="96840"/>
            </a:xfrm>
            <a:custGeom>
              <a:avLst/>
              <a:gdLst>
                <a:gd name="textAreaLeft" fmla="*/ 0 w 336240"/>
                <a:gd name="textAreaRight" fmla="*/ 337320 w 336240"/>
                <a:gd name="textAreaTop" fmla="*/ 0 h 96840"/>
                <a:gd name="textAreaBottom" fmla="*/ 97920 h 96840"/>
              </a:gdLst>
              <a:ahLst/>
              <a:cxnLst/>
              <a:rect l="textAreaLeft" t="textAreaTop" r="textAreaRight" b="textAreaBottom"/>
              <a:pathLst>
                <a:path w="337184" h="97790">
                  <a:moveTo>
                    <a:pt x="0" y="97536"/>
                  </a:moveTo>
                  <a:lnTo>
                    <a:pt x="336804" y="97536"/>
                  </a:lnTo>
                  <a:lnTo>
                    <a:pt x="336804" y="0"/>
                  </a:lnTo>
                  <a:lnTo>
                    <a:pt x="0" y="0"/>
                  </a:lnTo>
                  <a:lnTo>
                    <a:pt x="0" y="97536"/>
                  </a:lnTo>
                  <a:close/>
                </a:path>
              </a:pathLst>
            </a:custGeom>
            <a:solidFill>
              <a:srgbClr val="9F00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800" b="0" u="none" strike="noStrike">
                <a:solidFill>
                  <a:srgbClr val="FFFFFF"/>
                </a:solidFill>
                <a:uFillTx/>
                <a:latin typeface="Arial"/>
              </a:endParaRPr>
            </a:p>
          </p:txBody>
        </p:sp>
        <p:sp>
          <p:nvSpPr>
            <p:cNvPr id="178" name="object 12"/>
            <p:cNvSpPr/>
            <p:nvPr/>
          </p:nvSpPr>
          <p:spPr>
            <a:xfrm>
              <a:off x="673560" y="691920"/>
              <a:ext cx="318960" cy="96840"/>
            </a:xfrm>
            <a:custGeom>
              <a:avLst/>
              <a:gdLst>
                <a:gd name="textAreaLeft" fmla="*/ 0 w 318960"/>
                <a:gd name="textAreaRight" fmla="*/ 320040 w 318960"/>
                <a:gd name="textAreaTop" fmla="*/ 0 h 96840"/>
                <a:gd name="textAreaBottom" fmla="*/ 97920 h 96840"/>
              </a:gdLst>
              <a:ahLst/>
              <a:cxnLst/>
              <a:rect l="textAreaLeft" t="textAreaTop" r="textAreaRight" b="textAreaBottom"/>
              <a:pathLst>
                <a:path w="320040" h="97790">
                  <a:moveTo>
                    <a:pt x="0" y="97536"/>
                  </a:moveTo>
                  <a:lnTo>
                    <a:pt x="320039" y="97536"/>
                  </a:lnTo>
                  <a:lnTo>
                    <a:pt x="320039" y="0"/>
                  </a:lnTo>
                  <a:lnTo>
                    <a:pt x="0" y="0"/>
                  </a:lnTo>
                  <a:lnTo>
                    <a:pt x="0" y="97536"/>
                  </a:lnTo>
                  <a:close/>
                </a:path>
              </a:pathLst>
            </a:custGeom>
            <a:solidFill>
              <a:srgbClr val="FC483C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800" b="0" u="none" strike="noStrike">
                <a:solidFill>
                  <a:srgbClr val="FFFFFF"/>
                </a:solidFill>
                <a:uFillTx/>
                <a:latin typeface="Arial"/>
              </a:endParaRPr>
            </a:p>
          </p:txBody>
        </p:sp>
        <p:sp>
          <p:nvSpPr>
            <p:cNvPr id="179" name="object 13"/>
            <p:cNvSpPr/>
            <p:nvPr/>
          </p:nvSpPr>
          <p:spPr>
            <a:xfrm>
              <a:off x="993600" y="691920"/>
              <a:ext cx="336240" cy="96840"/>
            </a:xfrm>
            <a:custGeom>
              <a:avLst/>
              <a:gdLst>
                <a:gd name="textAreaLeft" fmla="*/ 0 w 336240"/>
                <a:gd name="textAreaRight" fmla="*/ 337320 w 336240"/>
                <a:gd name="textAreaTop" fmla="*/ 0 h 96840"/>
                <a:gd name="textAreaBottom" fmla="*/ 97920 h 96840"/>
              </a:gdLst>
              <a:ahLst/>
              <a:cxnLst/>
              <a:rect l="textAreaLeft" t="textAreaTop" r="textAreaRight" b="textAreaBottom"/>
              <a:pathLst>
                <a:path w="337184" h="97790">
                  <a:moveTo>
                    <a:pt x="0" y="97536"/>
                  </a:moveTo>
                  <a:lnTo>
                    <a:pt x="336804" y="97536"/>
                  </a:lnTo>
                  <a:lnTo>
                    <a:pt x="336804" y="0"/>
                  </a:lnTo>
                  <a:lnTo>
                    <a:pt x="0" y="0"/>
                  </a:lnTo>
                  <a:lnTo>
                    <a:pt x="0" y="97536"/>
                  </a:lnTo>
                  <a:close/>
                </a:path>
              </a:pathLst>
            </a:custGeom>
            <a:solidFill>
              <a:srgbClr val="FBAE17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800" b="0" u="none" strike="noStrik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180" name="object 14"/>
            <p:cNvSpPr/>
            <p:nvPr/>
          </p:nvSpPr>
          <p:spPr>
            <a:xfrm>
              <a:off x="1330560" y="691920"/>
              <a:ext cx="1293120" cy="96840"/>
            </a:xfrm>
            <a:custGeom>
              <a:avLst/>
              <a:gdLst>
                <a:gd name="textAreaLeft" fmla="*/ 0 w 1293120"/>
                <a:gd name="textAreaRight" fmla="*/ 1294200 w 1293120"/>
                <a:gd name="textAreaTop" fmla="*/ 0 h 96840"/>
                <a:gd name="textAreaBottom" fmla="*/ 97920 h 96840"/>
              </a:gdLst>
              <a:ahLst/>
              <a:cxnLst/>
              <a:rect l="textAreaLeft" t="textAreaTop" r="textAreaRight" b="textAreaBottom"/>
              <a:pathLst>
                <a:path w="1294130" h="97790">
                  <a:moveTo>
                    <a:pt x="1293875" y="0"/>
                  </a:moveTo>
                  <a:lnTo>
                    <a:pt x="0" y="0"/>
                  </a:lnTo>
                  <a:lnTo>
                    <a:pt x="0" y="97536"/>
                  </a:lnTo>
                  <a:lnTo>
                    <a:pt x="1293875" y="97536"/>
                  </a:lnTo>
                  <a:lnTo>
                    <a:pt x="1293875" y="0"/>
                  </a:lnTo>
                  <a:close/>
                </a:path>
              </a:pathLst>
            </a:custGeom>
            <a:solidFill>
              <a:srgbClr val="B5D7E0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800" b="0" u="none" strike="noStrike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  <p:pic>
        <p:nvPicPr>
          <p:cNvPr id="181" name="object 15"/>
          <p:cNvPicPr/>
          <p:nvPr/>
        </p:nvPicPr>
        <p:blipFill>
          <a:blip r:embed="rId2"/>
          <a:stretch/>
        </p:blipFill>
        <p:spPr>
          <a:xfrm>
            <a:off x="7560000" y="2642760"/>
            <a:ext cx="4268520" cy="1210680"/>
          </a:xfrm>
          <a:prstGeom prst="rect">
            <a:avLst/>
          </a:prstGeom>
          <a:ln w="0">
            <a:noFill/>
          </a:ln>
        </p:spPr>
      </p:pic>
      <p:sp>
        <p:nvSpPr>
          <p:cNvPr id="182" name="PlaceHolder 2"/>
          <p:cNvSpPr>
            <a:spLocks noGrp="1"/>
          </p:cNvSpPr>
          <p:nvPr>
            <p:ph type="sldNum" idx="30"/>
          </p:nvPr>
        </p:nvSpPr>
        <p:spPr>
          <a:xfrm>
            <a:off x="136080" y="6537960"/>
            <a:ext cx="236880" cy="274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marL="68040" indent="0">
              <a:lnSpc>
                <a:spcPts val="1321"/>
              </a:lnSpc>
              <a:buNone/>
              <a:tabLst>
                <a:tab pos="0" algn="l"/>
              </a:tabLst>
              <a:defRPr lang="ru-RU" sz="1200" b="1" u="none" strike="noStrike" spc="-54">
                <a:solidFill>
                  <a:schemeClr val="lt1"/>
                </a:solidFill>
                <a:uFillTx/>
                <a:latin typeface="Trebuchet MS"/>
              </a:defRPr>
            </a:lvl1pPr>
          </a:lstStyle>
          <a:p>
            <a:pPr marL="68040" indent="0">
              <a:lnSpc>
                <a:spcPts val="1321"/>
              </a:lnSpc>
              <a:buNone/>
              <a:tabLst>
                <a:tab pos="0" algn="l"/>
              </a:tabLst>
            </a:pPr>
            <a:fld id="{7FAD6E6B-BCFA-408A-8FC7-1D6D4006F037}" type="slidenum">
              <a:rPr lang="ru-RU" sz="1200" b="1" u="none" strike="noStrike" spc="-54">
                <a:solidFill>
                  <a:schemeClr val="lt1"/>
                </a:solidFill>
                <a:uFillTx/>
                <a:latin typeface="Trebuchet MS"/>
              </a:rPr>
              <a:t>8</a:t>
            </a:fld>
            <a:endParaRPr lang="ru-RU" sz="12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PlaceHolder 1"/>
          <p:cNvSpPr>
            <a:spLocks noGrp="1"/>
          </p:cNvSpPr>
          <p:nvPr>
            <p:ph type="title"/>
          </p:nvPr>
        </p:nvSpPr>
        <p:spPr>
          <a:xfrm>
            <a:off x="657000" y="1177920"/>
            <a:ext cx="6125400" cy="676080"/>
          </a:xfrm>
          <a:prstGeom prst="rect">
            <a:avLst/>
          </a:prstGeom>
          <a:noFill/>
          <a:ln w="0">
            <a:noFill/>
          </a:ln>
        </p:spPr>
        <p:txBody>
          <a:bodyPr lIns="0" tIns="12600" rIns="0" bIns="0" anchor="t">
            <a:noAutofit/>
          </a:bodyPr>
          <a:lstStyle/>
          <a:p>
            <a:pPr marL="12600" indent="0">
              <a:lnSpc>
                <a:spcPct val="100000"/>
              </a:lnSpc>
              <a:spcBef>
                <a:spcPts val="99"/>
              </a:spcBef>
              <a:buNone/>
              <a:tabLst>
                <a:tab pos="0" algn="l"/>
              </a:tabLst>
            </a:pPr>
            <a:r>
              <a:rPr lang="ru-RU" sz="3600" b="1" u="none" strike="noStrike" spc="-235">
                <a:solidFill>
                  <a:srgbClr val="8F00FF"/>
                </a:solidFill>
                <a:uFillTx/>
                <a:latin typeface="Arial"/>
              </a:rPr>
              <a:t>ПОЛУЧЕНИЕ</a:t>
            </a:r>
            <a:r>
              <a:rPr lang="ru-RU" sz="3600" b="1" u="none" strike="noStrike" spc="-14">
                <a:solidFill>
                  <a:srgbClr val="8F00FF"/>
                </a:solidFill>
                <a:uFillTx/>
                <a:latin typeface="Arial"/>
              </a:rPr>
              <a:t> </a:t>
            </a:r>
            <a:r>
              <a:rPr lang="ru-RU" sz="3600" b="1" u="none" strike="noStrike" spc="-156">
                <a:solidFill>
                  <a:srgbClr val="8F00FF"/>
                </a:solidFill>
                <a:uFillTx/>
                <a:latin typeface="Arial"/>
              </a:rPr>
              <a:t>БОНУСОВ</a:t>
            </a:r>
            <a:endParaRPr lang="ru-RU" sz="36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84" name="object 3"/>
          <p:cNvSpPr/>
          <p:nvPr/>
        </p:nvSpPr>
        <p:spPr>
          <a:xfrm>
            <a:off x="657000" y="2009520"/>
            <a:ext cx="4855320" cy="3193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31400" rIns="0" bIns="0" anchor="t">
            <a:spAutoFit/>
          </a:bodyPr>
          <a:lstStyle/>
          <a:p>
            <a:pPr marL="354960" indent="-342360">
              <a:lnSpc>
                <a:spcPct val="100000"/>
              </a:lnSpc>
              <a:spcBef>
                <a:spcPts val="1035"/>
              </a:spcBef>
              <a:buClr>
                <a:srgbClr val="000000"/>
              </a:buClr>
              <a:buFont typeface="Symbol"/>
              <a:buChar char=""/>
              <a:tabLst>
                <a:tab pos="354960" algn="l"/>
              </a:tabLst>
            </a:pPr>
            <a:r>
              <a:rPr lang="ru-RU" sz="1600" b="0" u="none" strike="noStrike" spc="113">
                <a:solidFill>
                  <a:srgbClr val="000000"/>
                </a:solidFill>
                <a:uFillTx/>
                <a:latin typeface="Trebuchet MS"/>
              </a:rPr>
              <a:t>30%</a:t>
            </a:r>
            <a:r>
              <a:rPr lang="ru-RU" sz="1600" b="0" u="none" strike="noStrike" spc="51">
                <a:solidFill>
                  <a:srgbClr val="000000"/>
                </a:solidFill>
                <a:uFillTx/>
                <a:latin typeface="Trebuchet MS"/>
              </a:rPr>
              <a:t> </a:t>
            </a:r>
            <a:r>
              <a:rPr lang="ru-RU" sz="1600" b="0" u="none" strike="noStrike">
                <a:solidFill>
                  <a:srgbClr val="000000"/>
                </a:solidFill>
                <a:uFillTx/>
                <a:latin typeface="Trebuchet MS"/>
              </a:rPr>
              <a:t>бонусами</a:t>
            </a:r>
            <a:r>
              <a:rPr lang="ru-RU" sz="1600" b="0" u="none" strike="noStrike" spc="99">
                <a:solidFill>
                  <a:srgbClr val="000000"/>
                </a:solidFill>
                <a:uFillTx/>
                <a:latin typeface="Trebuchet MS"/>
              </a:rPr>
              <a:t> </a:t>
            </a:r>
            <a:r>
              <a:rPr lang="ru-RU" sz="1600" b="0" u="none" strike="noStrike">
                <a:solidFill>
                  <a:srgbClr val="000000"/>
                </a:solidFill>
                <a:uFillTx/>
                <a:latin typeface="Trebuchet MS"/>
              </a:rPr>
              <a:t>у</a:t>
            </a:r>
            <a:r>
              <a:rPr lang="ru-RU" sz="1600" b="0" u="none" strike="noStrike" spc="54">
                <a:solidFill>
                  <a:srgbClr val="000000"/>
                </a:solidFill>
                <a:uFillTx/>
                <a:latin typeface="Trebuchet MS"/>
              </a:rPr>
              <a:t> партнёров</a:t>
            </a:r>
            <a:endParaRPr lang="ru-RU" sz="16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marL="354960" indent="-342360">
              <a:lnSpc>
                <a:spcPct val="100000"/>
              </a:lnSpc>
              <a:spcBef>
                <a:spcPts val="1035"/>
              </a:spcBef>
              <a:buClr>
                <a:srgbClr val="000000"/>
              </a:buClr>
              <a:buFont typeface="Symbol"/>
              <a:buChar char=""/>
              <a:tabLst>
                <a:tab pos="354960" algn="l"/>
              </a:tabLst>
            </a:pPr>
            <a:r>
              <a:rPr lang="ru-RU" sz="1600" b="0" u="none" strike="noStrike">
                <a:solidFill>
                  <a:srgbClr val="000000"/>
                </a:solidFill>
                <a:uFillTx/>
                <a:latin typeface="Trebuchet MS"/>
              </a:rPr>
              <a:t>0.5%</a:t>
            </a:r>
            <a:r>
              <a:rPr lang="ru-RU" sz="1600" b="0" u="none" strike="noStrike" spc="20">
                <a:solidFill>
                  <a:srgbClr val="000000"/>
                </a:solidFill>
                <a:uFillTx/>
                <a:latin typeface="Trebuchet MS"/>
              </a:rPr>
              <a:t> </a:t>
            </a:r>
            <a:r>
              <a:rPr lang="ru-RU" sz="1600" b="0" u="none" strike="noStrike" spc="91">
                <a:solidFill>
                  <a:srgbClr val="000000"/>
                </a:solidFill>
                <a:uFillTx/>
                <a:latin typeface="Trebuchet MS"/>
              </a:rPr>
              <a:t>за</a:t>
            </a:r>
            <a:r>
              <a:rPr lang="ru-RU" sz="1600" b="0" u="none" strike="noStrike" spc="14">
                <a:solidFill>
                  <a:srgbClr val="000000"/>
                </a:solidFill>
                <a:uFillTx/>
                <a:latin typeface="Trebuchet MS"/>
              </a:rPr>
              <a:t> </a:t>
            </a:r>
            <a:r>
              <a:rPr lang="ru-RU" sz="1600" b="0" u="none" strike="noStrike">
                <a:solidFill>
                  <a:srgbClr val="000000"/>
                </a:solidFill>
                <a:uFillTx/>
                <a:latin typeface="Trebuchet MS"/>
              </a:rPr>
              <a:t>покупки</a:t>
            </a:r>
            <a:r>
              <a:rPr lang="ru-RU" sz="1600" b="0" u="none" strike="noStrike" spc="60">
                <a:solidFill>
                  <a:srgbClr val="000000"/>
                </a:solidFill>
                <a:uFillTx/>
                <a:latin typeface="Trebuchet MS"/>
              </a:rPr>
              <a:t> </a:t>
            </a:r>
            <a:r>
              <a:rPr lang="ru-RU" sz="1600" b="0" u="none" strike="noStrike">
                <a:solidFill>
                  <a:srgbClr val="000000"/>
                </a:solidFill>
                <a:uFillTx/>
                <a:latin typeface="Trebuchet MS"/>
              </a:rPr>
              <a:t>во</a:t>
            </a:r>
            <a:r>
              <a:rPr lang="ru-RU" sz="1600" b="0" u="none" strike="noStrike" spc="11">
                <a:solidFill>
                  <a:srgbClr val="000000"/>
                </a:solidFill>
                <a:uFillTx/>
                <a:latin typeface="Trebuchet MS"/>
              </a:rPr>
              <a:t> </a:t>
            </a:r>
            <a:r>
              <a:rPr lang="ru-RU" sz="1600" b="0" u="none" strike="noStrike">
                <a:solidFill>
                  <a:srgbClr val="000000"/>
                </a:solidFill>
                <a:uFillTx/>
                <a:latin typeface="Trebuchet MS"/>
              </a:rPr>
              <a:t>всех</a:t>
            </a:r>
            <a:r>
              <a:rPr lang="ru-RU" sz="1600" b="0" u="none" strike="noStrike" spc="14">
                <a:solidFill>
                  <a:srgbClr val="000000"/>
                </a:solidFill>
                <a:uFillTx/>
                <a:latin typeface="Trebuchet MS"/>
              </a:rPr>
              <a:t> </a:t>
            </a:r>
            <a:r>
              <a:rPr lang="ru-RU" sz="1600" b="0" u="none" strike="noStrike" spc="34">
                <a:solidFill>
                  <a:srgbClr val="000000"/>
                </a:solidFill>
                <a:uFillTx/>
                <a:latin typeface="Trebuchet MS"/>
              </a:rPr>
              <a:t>магазинах </a:t>
            </a:r>
            <a:r>
              <a:rPr lang="ru-RU" sz="1600" b="0" u="none" strike="noStrike" spc="91">
                <a:solidFill>
                  <a:srgbClr val="000000"/>
                </a:solidFill>
                <a:uFillTx/>
                <a:latin typeface="Trebuchet MS"/>
              </a:rPr>
              <a:t>за</a:t>
            </a:r>
            <a:r>
              <a:rPr lang="ru-RU" sz="1600" b="0" u="none" strike="noStrike" spc="-51">
                <a:solidFill>
                  <a:srgbClr val="000000"/>
                </a:solidFill>
                <a:uFillTx/>
                <a:latin typeface="Trebuchet MS"/>
              </a:rPr>
              <a:t> </a:t>
            </a:r>
            <a:r>
              <a:rPr lang="ru-RU" sz="1600" b="0" u="none" strike="noStrike">
                <a:solidFill>
                  <a:srgbClr val="000000"/>
                </a:solidFill>
                <a:uFillTx/>
                <a:latin typeface="Trebuchet MS"/>
              </a:rPr>
              <a:t>каждые</a:t>
            </a:r>
            <a:r>
              <a:rPr lang="ru-RU" sz="1600" b="0" u="none" strike="noStrike" spc="-26">
                <a:solidFill>
                  <a:srgbClr val="000000"/>
                </a:solidFill>
                <a:uFillTx/>
                <a:latin typeface="Trebuchet MS"/>
              </a:rPr>
              <a:t> </a:t>
            </a:r>
            <a:r>
              <a:rPr lang="ru-RU" sz="1600" b="0" u="none" strike="noStrike" spc="-20">
                <a:solidFill>
                  <a:srgbClr val="000000"/>
                </a:solidFill>
                <a:uFillTx/>
                <a:latin typeface="Trebuchet MS"/>
              </a:rPr>
              <a:t>100р</a:t>
            </a:r>
            <a:endParaRPr lang="ru-RU" sz="16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marL="354960" indent="-343080">
              <a:lnSpc>
                <a:spcPct val="106000"/>
              </a:lnSpc>
              <a:spcBef>
                <a:spcPts val="805"/>
              </a:spcBef>
              <a:buClr>
                <a:srgbClr val="000000"/>
              </a:buClr>
              <a:buFont typeface="Symbol"/>
              <a:buChar char=""/>
              <a:tabLst>
                <a:tab pos="354960" algn="l"/>
              </a:tabLst>
            </a:pPr>
            <a:r>
              <a:rPr lang="ru-RU" sz="1600" b="0" u="none" strike="noStrike">
                <a:solidFill>
                  <a:srgbClr val="000000"/>
                </a:solidFill>
                <a:uFillTx/>
                <a:latin typeface="Trebuchet MS"/>
              </a:rPr>
              <a:t>До</a:t>
            </a:r>
            <a:r>
              <a:rPr lang="ru-RU" sz="1600" b="0" u="none" strike="noStrike" spc="45">
                <a:solidFill>
                  <a:srgbClr val="000000"/>
                </a:solidFill>
                <a:uFillTx/>
                <a:latin typeface="Trebuchet MS"/>
              </a:rPr>
              <a:t> </a:t>
            </a:r>
            <a:r>
              <a:rPr lang="ru-RU" sz="1600" b="0" u="none" strike="noStrike">
                <a:solidFill>
                  <a:srgbClr val="000000"/>
                </a:solidFill>
                <a:uFillTx/>
                <a:latin typeface="Trebuchet MS"/>
              </a:rPr>
              <a:t>10%</a:t>
            </a:r>
            <a:r>
              <a:rPr lang="ru-RU" sz="1600" b="0" u="none" strike="noStrike" spc="74">
                <a:solidFill>
                  <a:srgbClr val="000000"/>
                </a:solidFill>
                <a:uFillTx/>
                <a:latin typeface="Trebuchet MS"/>
              </a:rPr>
              <a:t> </a:t>
            </a:r>
            <a:r>
              <a:rPr lang="ru-RU" sz="1600" b="0" u="none" strike="noStrike">
                <a:solidFill>
                  <a:srgbClr val="000000"/>
                </a:solidFill>
                <a:uFillTx/>
                <a:latin typeface="Trebuchet MS"/>
              </a:rPr>
              <a:t>можно</a:t>
            </a:r>
            <a:r>
              <a:rPr lang="ru-RU" sz="1600" b="0" u="none" strike="noStrike" spc="85">
                <a:solidFill>
                  <a:srgbClr val="000000"/>
                </a:solidFill>
                <a:uFillTx/>
                <a:latin typeface="Trebuchet MS"/>
              </a:rPr>
              <a:t> </a:t>
            </a:r>
            <a:r>
              <a:rPr lang="ru-RU" sz="1600" b="0" u="none" strike="noStrike">
                <a:solidFill>
                  <a:srgbClr val="000000"/>
                </a:solidFill>
                <a:uFillTx/>
                <a:latin typeface="Trebuchet MS"/>
              </a:rPr>
              <a:t>получать</a:t>
            </a:r>
            <a:r>
              <a:rPr lang="ru-RU" sz="1600" b="0" u="none" strike="noStrike" spc="96">
                <a:solidFill>
                  <a:srgbClr val="000000"/>
                </a:solidFill>
                <a:uFillTx/>
                <a:latin typeface="Trebuchet MS"/>
              </a:rPr>
              <a:t> </a:t>
            </a:r>
            <a:r>
              <a:rPr lang="ru-RU" sz="1600" b="0" u="none" strike="noStrike">
                <a:solidFill>
                  <a:srgbClr val="000000"/>
                </a:solidFill>
                <a:uFillTx/>
                <a:latin typeface="Trebuchet MS"/>
              </a:rPr>
              <a:t>бонусами</a:t>
            </a:r>
            <a:r>
              <a:rPr lang="ru-RU" sz="1600" b="0" u="none" strike="noStrike" spc="99">
                <a:solidFill>
                  <a:srgbClr val="000000"/>
                </a:solidFill>
                <a:uFillTx/>
                <a:latin typeface="Trebuchet MS"/>
              </a:rPr>
              <a:t> </a:t>
            </a:r>
            <a:r>
              <a:rPr lang="ru-RU" sz="1600" b="0" u="none" strike="noStrike" spc="74">
                <a:solidFill>
                  <a:srgbClr val="000000"/>
                </a:solidFill>
                <a:uFillTx/>
                <a:latin typeface="Trebuchet MS"/>
              </a:rPr>
              <a:t>обратно </a:t>
            </a:r>
            <a:r>
              <a:rPr lang="ru-RU" sz="1600" b="0" u="none" strike="noStrike" spc="65">
                <a:solidFill>
                  <a:srgbClr val="000000"/>
                </a:solidFill>
                <a:uFillTx/>
                <a:latin typeface="Trebuchet MS"/>
              </a:rPr>
              <a:t>за </a:t>
            </a:r>
            <a:r>
              <a:rPr lang="ru-RU" sz="1600" b="0" u="none" strike="noStrike">
                <a:solidFill>
                  <a:srgbClr val="000000"/>
                </a:solidFill>
                <a:uFillTx/>
                <a:latin typeface="Trebuchet MS"/>
              </a:rPr>
              <a:t>покупки в</a:t>
            </a:r>
            <a:r>
              <a:rPr lang="ru-RU" sz="1600" b="0" u="none" strike="noStrike" spc="-51">
                <a:solidFill>
                  <a:srgbClr val="000000"/>
                </a:solidFill>
                <a:uFillTx/>
                <a:latin typeface="Trebuchet MS"/>
              </a:rPr>
              <a:t> </a:t>
            </a:r>
            <a:r>
              <a:rPr lang="ru-RU" sz="1600" b="0" u="none" strike="noStrike">
                <a:solidFill>
                  <a:srgbClr val="000000"/>
                </a:solidFill>
                <a:uFillTx/>
                <a:latin typeface="Trebuchet MS"/>
              </a:rPr>
              <a:t>конкретных</a:t>
            </a:r>
            <a:r>
              <a:rPr lang="ru-RU" sz="1600" b="0" u="none" strike="noStrike" spc="-11">
                <a:solidFill>
                  <a:srgbClr val="000000"/>
                </a:solidFill>
                <a:uFillTx/>
                <a:latin typeface="Trebuchet MS"/>
              </a:rPr>
              <a:t> категориях</a:t>
            </a:r>
            <a:endParaRPr lang="ru-RU" sz="16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1511"/>
              </a:spcBef>
              <a:tabLst>
                <a:tab pos="354960" algn="l"/>
              </a:tabLst>
            </a:pPr>
            <a:endParaRPr lang="ru-RU" sz="16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marL="12600">
              <a:lnSpc>
                <a:spcPct val="107000"/>
              </a:lnSpc>
              <a:spcBef>
                <a:spcPts val="6"/>
              </a:spcBef>
              <a:tabLst>
                <a:tab pos="354960" algn="l"/>
              </a:tabLst>
            </a:pPr>
            <a:r>
              <a:rPr lang="ru-RU" sz="1600" b="0" u="none" strike="noStrike" spc="119">
                <a:solidFill>
                  <a:srgbClr val="000000"/>
                </a:solidFill>
                <a:uFillTx/>
                <a:latin typeface="Trebuchet MS"/>
              </a:rPr>
              <a:t>За</a:t>
            </a:r>
            <a:r>
              <a:rPr lang="ru-RU" sz="1600" b="0" u="none" strike="noStrike" spc="11">
                <a:solidFill>
                  <a:srgbClr val="000000"/>
                </a:solidFill>
                <a:uFillTx/>
                <a:latin typeface="Trebuchet MS"/>
              </a:rPr>
              <a:t> </a:t>
            </a:r>
            <a:r>
              <a:rPr lang="ru-RU" sz="1600" b="0" u="none" strike="noStrike">
                <a:solidFill>
                  <a:srgbClr val="000000"/>
                </a:solidFill>
                <a:uFillTx/>
                <a:latin typeface="Trebuchet MS"/>
              </a:rPr>
              <a:t>бонусами</a:t>
            </a:r>
            <a:r>
              <a:rPr lang="ru-RU" sz="1600" b="0" u="none" strike="noStrike" spc="31">
                <a:solidFill>
                  <a:srgbClr val="000000"/>
                </a:solidFill>
                <a:uFillTx/>
                <a:latin typeface="Trebuchet MS"/>
              </a:rPr>
              <a:t> </a:t>
            </a:r>
            <a:r>
              <a:rPr lang="ru-RU" sz="1600" b="0" u="none" strike="noStrike">
                <a:solidFill>
                  <a:srgbClr val="000000"/>
                </a:solidFill>
                <a:uFillTx/>
                <a:latin typeface="Trebuchet MS"/>
              </a:rPr>
              <a:t>можно</a:t>
            </a:r>
            <a:r>
              <a:rPr lang="ru-RU" sz="1600" b="0" u="none" strike="noStrike" spc="31">
                <a:solidFill>
                  <a:srgbClr val="000000"/>
                </a:solidFill>
                <a:uFillTx/>
                <a:latin typeface="Trebuchet MS"/>
              </a:rPr>
              <a:t> </a:t>
            </a:r>
            <a:r>
              <a:rPr lang="ru-RU" sz="1600" b="0" u="none" strike="noStrike">
                <a:solidFill>
                  <a:srgbClr val="000000"/>
                </a:solidFill>
                <a:uFillTx/>
                <a:latin typeface="Trebuchet MS"/>
              </a:rPr>
              <a:t>следить</a:t>
            </a:r>
            <a:r>
              <a:rPr lang="ru-RU" sz="1600" b="0" u="none" strike="noStrike" spc="54">
                <a:solidFill>
                  <a:srgbClr val="000000"/>
                </a:solidFill>
                <a:uFillTx/>
                <a:latin typeface="Trebuchet MS"/>
              </a:rPr>
              <a:t> </a:t>
            </a:r>
            <a:r>
              <a:rPr lang="ru-RU" sz="1600" b="0" u="none" strike="noStrike">
                <a:solidFill>
                  <a:srgbClr val="000000"/>
                </a:solidFill>
                <a:uFillTx/>
                <a:latin typeface="Trebuchet MS"/>
              </a:rPr>
              <a:t>в </a:t>
            </a:r>
            <a:r>
              <a:rPr lang="ru-RU" sz="1600" b="0" u="none" strike="noStrike" spc="74">
                <a:solidFill>
                  <a:srgbClr val="000000"/>
                </a:solidFill>
                <a:uFillTx/>
                <a:latin typeface="Trebuchet MS"/>
              </a:rPr>
              <a:t>Сбербанке</a:t>
            </a:r>
            <a:r>
              <a:rPr lang="ru-RU" sz="1600" b="0" u="none" strike="noStrike" spc="26">
                <a:solidFill>
                  <a:srgbClr val="000000"/>
                </a:solidFill>
                <a:uFillTx/>
                <a:latin typeface="Trebuchet MS"/>
              </a:rPr>
              <a:t> </a:t>
            </a:r>
            <a:r>
              <a:rPr lang="ru-RU" sz="1600" b="0" u="none" strike="noStrike" spc="-11">
                <a:solidFill>
                  <a:srgbClr val="000000"/>
                </a:solidFill>
                <a:uFillTx/>
                <a:latin typeface="Trebuchet MS"/>
              </a:rPr>
              <a:t>онлайн </a:t>
            </a:r>
            <a:r>
              <a:rPr lang="ru-RU" sz="1600" b="0" u="none" strike="noStrike">
                <a:solidFill>
                  <a:srgbClr val="000000"/>
                </a:solidFill>
                <a:uFillTx/>
                <a:latin typeface="Trebuchet MS"/>
              </a:rPr>
              <a:t>или</a:t>
            </a:r>
            <a:r>
              <a:rPr lang="ru-RU" sz="1600" b="0" u="none" strike="noStrike" spc="-45">
                <a:solidFill>
                  <a:srgbClr val="000000"/>
                </a:solidFill>
                <a:uFillTx/>
                <a:latin typeface="Trebuchet MS"/>
              </a:rPr>
              <a:t> </a:t>
            </a:r>
            <a:r>
              <a:rPr lang="ru-RU" sz="1600" b="0" u="none" strike="noStrike" spc="96">
                <a:solidFill>
                  <a:srgbClr val="000000"/>
                </a:solidFill>
                <a:uFillTx/>
                <a:latin typeface="Trebuchet MS"/>
              </a:rPr>
              <a:t>на</a:t>
            </a:r>
            <a:r>
              <a:rPr lang="ru-RU" sz="1600" b="0" u="none" strike="noStrike" spc="-51">
                <a:solidFill>
                  <a:srgbClr val="000000"/>
                </a:solidFill>
                <a:uFillTx/>
                <a:latin typeface="Trebuchet MS"/>
              </a:rPr>
              <a:t> </a:t>
            </a:r>
            <a:r>
              <a:rPr lang="ru-RU" sz="1600" b="0" u="none" strike="noStrike" spc="60">
                <a:solidFill>
                  <a:srgbClr val="000000"/>
                </a:solidFill>
                <a:uFillTx/>
                <a:latin typeface="Trebuchet MS"/>
              </a:rPr>
              <a:t>сайте</a:t>
            </a:r>
            <a:r>
              <a:rPr lang="ru-RU" sz="1600" b="0" u="none" strike="noStrike" spc="-51">
                <a:solidFill>
                  <a:srgbClr val="000000"/>
                </a:solidFill>
                <a:uFillTx/>
                <a:latin typeface="Trebuchet MS"/>
              </a:rPr>
              <a:t> </a:t>
            </a:r>
            <a:r>
              <a:rPr lang="ru-RU" sz="1600" b="0" u="none" strike="noStrike" spc="85">
                <a:solidFill>
                  <a:srgbClr val="000000"/>
                </a:solidFill>
                <a:uFillTx/>
                <a:latin typeface="Trebuchet MS"/>
              </a:rPr>
              <a:t>Сбербанка</a:t>
            </a:r>
            <a:endParaRPr lang="ru-RU" sz="16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marL="12600">
              <a:lnSpc>
                <a:spcPct val="100000"/>
              </a:lnSpc>
              <a:spcBef>
                <a:spcPts val="935"/>
              </a:spcBef>
              <a:tabLst>
                <a:tab pos="354960" algn="l"/>
              </a:tabLst>
            </a:pPr>
            <a:r>
              <a:rPr lang="ru-RU" sz="1600" b="0" u="none" strike="noStrike">
                <a:solidFill>
                  <a:srgbClr val="000000"/>
                </a:solidFill>
                <a:uFillTx/>
                <a:latin typeface="Trebuchet MS"/>
              </a:rPr>
              <a:t>Есть</a:t>
            </a:r>
            <a:r>
              <a:rPr lang="ru-RU" sz="1600" b="0" u="none" strike="noStrike" spc="20">
                <a:solidFill>
                  <a:srgbClr val="000000"/>
                </a:solidFill>
                <a:uFillTx/>
                <a:latin typeface="Trebuchet MS"/>
              </a:rPr>
              <a:t> </a:t>
            </a:r>
            <a:r>
              <a:rPr lang="ru-RU" sz="1600" b="0" u="none" strike="noStrike">
                <a:solidFill>
                  <a:srgbClr val="000000"/>
                </a:solidFill>
                <a:uFillTx/>
                <a:latin typeface="Trebuchet MS"/>
              </a:rPr>
              <a:t>подписка</a:t>
            </a:r>
            <a:r>
              <a:rPr lang="ru-RU" sz="1600" b="0" u="none" strike="noStrike" spc="105">
                <a:solidFill>
                  <a:srgbClr val="000000"/>
                </a:solidFill>
                <a:uFillTx/>
                <a:latin typeface="Trebuchet MS"/>
              </a:rPr>
              <a:t> </a:t>
            </a:r>
            <a:r>
              <a:rPr lang="ru-RU" sz="1600" b="0" u="none" strike="noStrike" spc="54">
                <a:solidFill>
                  <a:srgbClr val="000000"/>
                </a:solidFill>
                <a:uFillTx/>
                <a:latin typeface="Trebuchet MS"/>
              </a:rPr>
              <a:t>СберПрайм,</a:t>
            </a:r>
            <a:r>
              <a:rPr lang="ru-RU" sz="1600" b="0" u="none" strike="noStrike" spc="71">
                <a:solidFill>
                  <a:srgbClr val="000000"/>
                </a:solidFill>
                <a:uFillTx/>
                <a:latin typeface="Trebuchet MS"/>
              </a:rPr>
              <a:t> </a:t>
            </a:r>
            <a:r>
              <a:rPr lang="ru-RU" sz="1600" b="0" u="none" strike="noStrike" spc="54">
                <a:solidFill>
                  <a:srgbClr val="000000"/>
                </a:solidFill>
                <a:uFillTx/>
                <a:latin typeface="Trebuchet MS"/>
              </a:rPr>
              <a:t>которая</a:t>
            </a:r>
            <a:r>
              <a:rPr lang="ru-RU" sz="1600" b="0" u="none" strike="noStrike" spc="60">
                <a:solidFill>
                  <a:srgbClr val="000000"/>
                </a:solidFill>
                <a:uFillTx/>
                <a:latin typeface="Trebuchet MS"/>
              </a:rPr>
              <a:t> </a:t>
            </a:r>
            <a:r>
              <a:rPr lang="ru-RU" sz="1600" b="0" u="none" strike="noStrike" spc="40">
                <a:solidFill>
                  <a:srgbClr val="000000"/>
                </a:solidFill>
                <a:uFillTx/>
                <a:latin typeface="Trebuchet MS"/>
              </a:rPr>
              <a:t>даёт</a:t>
            </a:r>
            <a:endParaRPr lang="ru-RU" sz="16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marL="12600">
              <a:lnSpc>
                <a:spcPct val="100000"/>
              </a:lnSpc>
              <a:spcBef>
                <a:spcPts val="136"/>
              </a:spcBef>
              <a:tabLst>
                <a:tab pos="354960" algn="l"/>
              </a:tabLst>
            </a:pPr>
            <a:r>
              <a:rPr lang="ru-RU" sz="1600" b="0" u="none" strike="noStrike">
                <a:solidFill>
                  <a:srgbClr val="000000"/>
                </a:solidFill>
                <a:uFillTx/>
                <a:latin typeface="Trebuchet MS"/>
              </a:rPr>
              <a:t>дополнительные</a:t>
            </a:r>
            <a:r>
              <a:rPr lang="ru-RU" sz="1600" b="0" u="none" strike="noStrike" spc="71">
                <a:solidFill>
                  <a:srgbClr val="000000"/>
                </a:solidFill>
                <a:uFillTx/>
                <a:latin typeface="Trebuchet MS"/>
              </a:rPr>
              <a:t> </a:t>
            </a:r>
            <a:r>
              <a:rPr lang="ru-RU" sz="1600" b="0" u="none" strike="noStrike">
                <a:solidFill>
                  <a:srgbClr val="000000"/>
                </a:solidFill>
                <a:uFillTx/>
                <a:latin typeface="Trebuchet MS"/>
              </a:rPr>
              <a:t>бонусы</a:t>
            </a:r>
            <a:r>
              <a:rPr lang="ru-RU" sz="1600" b="0" u="none" strike="noStrike" spc="31">
                <a:solidFill>
                  <a:srgbClr val="000000"/>
                </a:solidFill>
                <a:uFillTx/>
                <a:latin typeface="Trebuchet MS"/>
              </a:rPr>
              <a:t> </a:t>
            </a:r>
            <a:r>
              <a:rPr lang="ru-RU" sz="1600" b="0" u="none" strike="noStrike" spc="71">
                <a:solidFill>
                  <a:srgbClr val="000000"/>
                </a:solidFill>
                <a:uFillTx/>
                <a:latin typeface="Trebuchet MS"/>
              </a:rPr>
              <a:t>спасибо</a:t>
            </a:r>
            <a:r>
              <a:rPr lang="ru-RU" sz="1600" b="0" u="none" strike="noStrike" spc="51">
                <a:solidFill>
                  <a:srgbClr val="000000"/>
                </a:solidFill>
                <a:uFillTx/>
                <a:latin typeface="Trebuchet MS"/>
              </a:rPr>
              <a:t> </a:t>
            </a:r>
            <a:r>
              <a:rPr lang="ru-RU" sz="1600" b="0" u="none" strike="noStrike">
                <a:solidFill>
                  <a:srgbClr val="000000"/>
                </a:solidFill>
                <a:uFillTx/>
                <a:latin typeface="Trebuchet MS"/>
              </a:rPr>
              <a:t>у</a:t>
            </a:r>
            <a:r>
              <a:rPr lang="ru-RU" sz="1600" b="0" u="none" strike="noStrike" spc="20">
                <a:solidFill>
                  <a:srgbClr val="000000"/>
                </a:solidFill>
                <a:uFillTx/>
                <a:latin typeface="Trebuchet MS"/>
              </a:rPr>
              <a:t> </a:t>
            </a:r>
            <a:r>
              <a:rPr lang="ru-RU" sz="1600" b="0" u="none" strike="noStrike" spc="-11">
                <a:solidFill>
                  <a:srgbClr val="000000"/>
                </a:solidFill>
                <a:uFillTx/>
                <a:latin typeface="Trebuchet MS"/>
              </a:rPr>
              <a:t>партнёров.</a:t>
            </a:r>
            <a:endParaRPr lang="ru-RU" sz="16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85" name="object 4"/>
          <p:cNvSpPr/>
          <p:nvPr/>
        </p:nvSpPr>
        <p:spPr>
          <a:xfrm>
            <a:off x="0" y="6357960"/>
            <a:ext cx="523440" cy="499320"/>
          </a:xfrm>
          <a:custGeom>
            <a:avLst/>
            <a:gdLst>
              <a:gd name="textAreaLeft" fmla="*/ 0 w 523440"/>
              <a:gd name="textAreaRight" fmla="*/ 524520 w 523440"/>
              <a:gd name="textAreaTop" fmla="*/ 0 h 499320"/>
              <a:gd name="textAreaBottom" fmla="*/ 500400 h 499320"/>
            </a:gdLst>
            <a:ahLst/>
            <a:cxnLst/>
            <a:rect l="textAreaLeft" t="textAreaTop" r="textAreaRight" b="textAreaBottom"/>
            <a:pathLst>
              <a:path w="524510" h="500379">
                <a:moveTo>
                  <a:pt x="524256" y="499869"/>
                </a:moveTo>
                <a:lnTo>
                  <a:pt x="524256" y="0"/>
                </a:lnTo>
                <a:lnTo>
                  <a:pt x="0" y="0"/>
                </a:lnTo>
                <a:lnTo>
                  <a:pt x="0" y="499869"/>
                </a:lnTo>
                <a:lnTo>
                  <a:pt x="524256" y="499869"/>
                </a:lnTo>
                <a:close/>
              </a:path>
            </a:pathLst>
          </a:custGeom>
          <a:solidFill>
            <a:srgbClr val="B5D7E0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>
              <a:lnSpc>
                <a:spcPct val="100000"/>
              </a:lnSpc>
            </a:pPr>
            <a:endParaRPr lang="ru-RU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grpSp>
        <p:nvGrpSpPr>
          <p:cNvPr id="186" name="object 5"/>
          <p:cNvGrpSpPr/>
          <p:nvPr/>
        </p:nvGrpSpPr>
        <p:grpSpPr>
          <a:xfrm>
            <a:off x="0" y="691920"/>
            <a:ext cx="2623680" cy="96840"/>
            <a:chOff x="0" y="691920"/>
            <a:chExt cx="2623680" cy="96840"/>
          </a:xfrm>
        </p:grpSpPr>
        <p:sp>
          <p:nvSpPr>
            <p:cNvPr id="187" name="object 6"/>
            <p:cNvSpPr/>
            <p:nvPr/>
          </p:nvSpPr>
          <p:spPr>
            <a:xfrm>
              <a:off x="0" y="691920"/>
              <a:ext cx="336240" cy="96840"/>
            </a:xfrm>
            <a:custGeom>
              <a:avLst/>
              <a:gdLst>
                <a:gd name="textAreaLeft" fmla="*/ 0 w 336240"/>
                <a:gd name="textAreaRight" fmla="*/ 337320 w 336240"/>
                <a:gd name="textAreaTop" fmla="*/ 0 h 96840"/>
                <a:gd name="textAreaBottom" fmla="*/ 97920 h 96840"/>
              </a:gdLst>
              <a:ahLst/>
              <a:cxnLst/>
              <a:rect l="textAreaLeft" t="textAreaTop" r="textAreaRight" b="textAreaBottom"/>
              <a:pathLst>
                <a:path w="337185" h="97790">
                  <a:moveTo>
                    <a:pt x="0" y="97536"/>
                  </a:moveTo>
                  <a:lnTo>
                    <a:pt x="336804" y="97536"/>
                  </a:lnTo>
                  <a:lnTo>
                    <a:pt x="336804" y="0"/>
                  </a:lnTo>
                  <a:lnTo>
                    <a:pt x="0" y="0"/>
                  </a:lnTo>
                  <a:lnTo>
                    <a:pt x="0" y="97536"/>
                  </a:lnTo>
                  <a:close/>
                </a:path>
              </a:pathLst>
            </a:custGeom>
            <a:solidFill>
              <a:srgbClr val="FAB3C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800" b="0" u="none" strike="noStrik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188" name="object 7"/>
            <p:cNvSpPr/>
            <p:nvPr/>
          </p:nvSpPr>
          <p:spPr>
            <a:xfrm>
              <a:off x="336960" y="691920"/>
              <a:ext cx="336240" cy="96840"/>
            </a:xfrm>
            <a:custGeom>
              <a:avLst/>
              <a:gdLst>
                <a:gd name="textAreaLeft" fmla="*/ 0 w 336240"/>
                <a:gd name="textAreaRight" fmla="*/ 337320 w 336240"/>
                <a:gd name="textAreaTop" fmla="*/ 0 h 96840"/>
                <a:gd name="textAreaBottom" fmla="*/ 97920 h 96840"/>
              </a:gdLst>
              <a:ahLst/>
              <a:cxnLst/>
              <a:rect l="textAreaLeft" t="textAreaTop" r="textAreaRight" b="textAreaBottom"/>
              <a:pathLst>
                <a:path w="337184" h="97790">
                  <a:moveTo>
                    <a:pt x="0" y="97536"/>
                  </a:moveTo>
                  <a:lnTo>
                    <a:pt x="336804" y="97536"/>
                  </a:lnTo>
                  <a:lnTo>
                    <a:pt x="336804" y="0"/>
                  </a:lnTo>
                  <a:lnTo>
                    <a:pt x="0" y="0"/>
                  </a:lnTo>
                  <a:lnTo>
                    <a:pt x="0" y="97536"/>
                  </a:lnTo>
                  <a:close/>
                </a:path>
              </a:pathLst>
            </a:custGeom>
            <a:solidFill>
              <a:srgbClr val="9F00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800" b="0" u="none" strike="noStrike">
                <a:solidFill>
                  <a:srgbClr val="FFFFFF"/>
                </a:solidFill>
                <a:uFillTx/>
                <a:latin typeface="Arial"/>
              </a:endParaRPr>
            </a:p>
          </p:txBody>
        </p:sp>
        <p:sp>
          <p:nvSpPr>
            <p:cNvPr id="189" name="object 8"/>
            <p:cNvSpPr/>
            <p:nvPr/>
          </p:nvSpPr>
          <p:spPr>
            <a:xfrm>
              <a:off x="673560" y="691920"/>
              <a:ext cx="318960" cy="96840"/>
            </a:xfrm>
            <a:custGeom>
              <a:avLst/>
              <a:gdLst>
                <a:gd name="textAreaLeft" fmla="*/ 0 w 318960"/>
                <a:gd name="textAreaRight" fmla="*/ 320040 w 318960"/>
                <a:gd name="textAreaTop" fmla="*/ 0 h 96840"/>
                <a:gd name="textAreaBottom" fmla="*/ 97920 h 96840"/>
              </a:gdLst>
              <a:ahLst/>
              <a:cxnLst/>
              <a:rect l="textAreaLeft" t="textAreaTop" r="textAreaRight" b="textAreaBottom"/>
              <a:pathLst>
                <a:path w="320040" h="97790">
                  <a:moveTo>
                    <a:pt x="0" y="97536"/>
                  </a:moveTo>
                  <a:lnTo>
                    <a:pt x="320039" y="97536"/>
                  </a:lnTo>
                  <a:lnTo>
                    <a:pt x="320039" y="0"/>
                  </a:lnTo>
                  <a:lnTo>
                    <a:pt x="0" y="0"/>
                  </a:lnTo>
                  <a:lnTo>
                    <a:pt x="0" y="97536"/>
                  </a:lnTo>
                  <a:close/>
                </a:path>
              </a:pathLst>
            </a:custGeom>
            <a:solidFill>
              <a:srgbClr val="FC483C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800" b="0" u="none" strike="noStrike">
                <a:solidFill>
                  <a:srgbClr val="FFFFFF"/>
                </a:solidFill>
                <a:uFillTx/>
                <a:latin typeface="Arial"/>
              </a:endParaRPr>
            </a:p>
          </p:txBody>
        </p:sp>
        <p:sp>
          <p:nvSpPr>
            <p:cNvPr id="190" name="object 9"/>
            <p:cNvSpPr/>
            <p:nvPr/>
          </p:nvSpPr>
          <p:spPr>
            <a:xfrm>
              <a:off x="993600" y="691920"/>
              <a:ext cx="336240" cy="96840"/>
            </a:xfrm>
            <a:custGeom>
              <a:avLst/>
              <a:gdLst>
                <a:gd name="textAreaLeft" fmla="*/ 0 w 336240"/>
                <a:gd name="textAreaRight" fmla="*/ 337320 w 336240"/>
                <a:gd name="textAreaTop" fmla="*/ 0 h 96840"/>
                <a:gd name="textAreaBottom" fmla="*/ 97920 h 96840"/>
              </a:gdLst>
              <a:ahLst/>
              <a:cxnLst/>
              <a:rect l="textAreaLeft" t="textAreaTop" r="textAreaRight" b="textAreaBottom"/>
              <a:pathLst>
                <a:path w="337184" h="97790">
                  <a:moveTo>
                    <a:pt x="0" y="97536"/>
                  </a:moveTo>
                  <a:lnTo>
                    <a:pt x="336804" y="97536"/>
                  </a:lnTo>
                  <a:lnTo>
                    <a:pt x="336804" y="0"/>
                  </a:lnTo>
                  <a:lnTo>
                    <a:pt x="0" y="0"/>
                  </a:lnTo>
                  <a:lnTo>
                    <a:pt x="0" y="97536"/>
                  </a:lnTo>
                  <a:close/>
                </a:path>
              </a:pathLst>
            </a:custGeom>
            <a:solidFill>
              <a:srgbClr val="FBAE17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800" b="0" u="none" strike="noStrik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191" name="object 10"/>
            <p:cNvSpPr/>
            <p:nvPr/>
          </p:nvSpPr>
          <p:spPr>
            <a:xfrm>
              <a:off x="1330560" y="691920"/>
              <a:ext cx="1293120" cy="96840"/>
            </a:xfrm>
            <a:custGeom>
              <a:avLst/>
              <a:gdLst>
                <a:gd name="textAreaLeft" fmla="*/ 0 w 1293120"/>
                <a:gd name="textAreaRight" fmla="*/ 1294200 w 1293120"/>
                <a:gd name="textAreaTop" fmla="*/ 0 h 96840"/>
                <a:gd name="textAreaBottom" fmla="*/ 97920 h 96840"/>
              </a:gdLst>
              <a:ahLst/>
              <a:cxnLst/>
              <a:rect l="textAreaLeft" t="textAreaTop" r="textAreaRight" b="textAreaBottom"/>
              <a:pathLst>
                <a:path w="1294130" h="97790">
                  <a:moveTo>
                    <a:pt x="1293875" y="0"/>
                  </a:moveTo>
                  <a:lnTo>
                    <a:pt x="0" y="0"/>
                  </a:lnTo>
                  <a:lnTo>
                    <a:pt x="0" y="97536"/>
                  </a:lnTo>
                  <a:lnTo>
                    <a:pt x="1293875" y="97536"/>
                  </a:lnTo>
                  <a:lnTo>
                    <a:pt x="1293875" y="0"/>
                  </a:lnTo>
                  <a:close/>
                </a:path>
              </a:pathLst>
            </a:custGeom>
            <a:solidFill>
              <a:srgbClr val="B5D7E0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800" b="0" u="none" strike="noStrike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  <p:pic>
        <p:nvPicPr>
          <p:cNvPr id="192" name="object 11"/>
          <p:cNvPicPr/>
          <p:nvPr/>
        </p:nvPicPr>
        <p:blipFill>
          <a:blip r:embed="rId2"/>
          <a:stretch/>
        </p:blipFill>
        <p:spPr>
          <a:xfrm>
            <a:off x="7569720" y="642960"/>
            <a:ext cx="3827160" cy="5570640"/>
          </a:xfrm>
          <a:prstGeom prst="rect">
            <a:avLst/>
          </a:prstGeom>
          <a:ln w="0">
            <a:noFill/>
          </a:ln>
        </p:spPr>
      </p:pic>
      <p:sp>
        <p:nvSpPr>
          <p:cNvPr id="193" name="object 12"/>
          <p:cNvSpPr/>
          <p:nvPr/>
        </p:nvSpPr>
        <p:spPr>
          <a:xfrm>
            <a:off x="453960" y="379440"/>
            <a:ext cx="2138400" cy="255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240" rIns="0" bIns="0" anchor="t">
            <a:spAutoFit/>
          </a:bodyPr>
          <a:lstStyle/>
          <a:p>
            <a:pPr marL="12600">
              <a:lnSpc>
                <a:spcPct val="100000"/>
              </a:lnSpc>
              <a:spcBef>
                <a:spcPts val="96"/>
              </a:spcBef>
            </a:pPr>
            <a:r>
              <a:rPr lang="ru-RU" sz="1600" b="1" u="none" strike="noStrike" spc="-91">
                <a:solidFill>
                  <a:srgbClr val="000000"/>
                </a:solidFill>
                <a:uFillTx/>
                <a:latin typeface="Arial"/>
              </a:rPr>
              <a:t>АНАЛИЗ</a:t>
            </a:r>
            <a:r>
              <a:rPr lang="ru-RU" sz="1600" b="1" u="none" strike="noStrike" spc="11">
                <a:solidFill>
                  <a:srgbClr val="000000"/>
                </a:solidFill>
                <a:uFillTx/>
                <a:latin typeface="Arial"/>
              </a:rPr>
              <a:t> </a:t>
            </a:r>
            <a:r>
              <a:rPr lang="ru-RU" sz="1600" b="1" u="none" strike="noStrike" spc="-96">
                <a:solidFill>
                  <a:srgbClr val="000000"/>
                </a:solidFill>
                <a:uFillTx/>
                <a:latin typeface="Arial"/>
              </a:rPr>
              <a:t>ПРОГРАММЫ</a:t>
            </a:r>
            <a:endParaRPr lang="ru-RU" sz="16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94" name="PlaceHolder 2"/>
          <p:cNvSpPr>
            <a:spLocks noGrp="1"/>
          </p:cNvSpPr>
          <p:nvPr>
            <p:ph type="sldNum" idx="31"/>
          </p:nvPr>
        </p:nvSpPr>
        <p:spPr>
          <a:xfrm>
            <a:off x="136080" y="6537960"/>
            <a:ext cx="236880" cy="274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marL="68040" indent="0">
              <a:lnSpc>
                <a:spcPts val="1321"/>
              </a:lnSpc>
              <a:buNone/>
              <a:tabLst>
                <a:tab pos="0" algn="l"/>
              </a:tabLst>
              <a:defRPr lang="ru-RU" sz="1200" b="1" u="none" strike="noStrike" spc="-54">
                <a:solidFill>
                  <a:schemeClr val="lt1"/>
                </a:solidFill>
                <a:uFillTx/>
                <a:latin typeface="Trebuchet MS"/>
              </a:defRPr>
            </a:lvl1pPr>
          </a:lstStyle>
          <a:p>
            <a:pPr marL="68040" indent="0">
              <a:lnSpc>
                <a:spcPts val="1321"/>
              </a:lnSpc>
              <a:buNone/>
              <a:tabLst>
                <a:tab pos="0" algn="l"/>
              </a:tabLst>
            </a:pPr>
            <a:fld id="{4F105883-2B7A-4D2A-AE98-B908B78E8B51}" type="slidenum">
              <a:rPr lang="ru-RU" sz="1200" b="1" u="none" strike="noStrike" spc="-54">
                <a:solidFill>
                  <a:schemeClr val="lt1"/>
                </a:solidFill>
                <a:uFillTx/>
                <a:latin typeface="Trebuchet MS"/>
              </a:rPr>
              <a:t>9</a:t>
            </a:fld>
            <a:endParaRPr lang="ru-RU" sz="12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PlaceHolder 1"/>
          <p:cNvSpPr>
            <a:spLocks noGrp="1"/>
          </p:cNvSpPr>
          <p:nvPr>
            <p:ph type="title"/>
          </p:nvPr>
        </p:nvSpPr>
        <p:spPr>
          <a:xfrm>
            <a:off x="657000" y="1178280"/>
            <a:ext cx="4962600" cy="1109520"/>
          </a:xfrm>
          <a:prstGeom prst="rect">
            <a:avLst/>
          </a:prstGeom>
          <a:noFill/>
          <a:ln w="0">
            <a:noFill/>
          </a:ln>
        </p:spPr>
        <p:txBody>
          <a:bodyPr lIns="0" tIns="12600" rIns="0" bIns="0" anchor="t">
            <a:noAutofit/>
          </a:bodyPr>
          <a:lstStyle/>
          <a:p>
            <a:pPr marL="12600" indent="0">
              <a:lnSpc>
                <a:spcPct val="100000"/>
              </a:lnSpc>
              <a:spcBef>
                <a:spcPts val="99"/>
              </a:spcBef>
              <a:buNone/>
              <a:tabLst>
                <a:tab pos="0" algn="l"/>
              </a:tabLst>
            </a:pPr>
            <a:r>
              <a:rPr lang="ru-RU" sz="3600" b="1" u="none" strike="noStrike">
                <a:solidFill>
                  <a:srgbClr val="8F00FF"/>
                </a:solidFill>
                <a:uFillTx/>
                <a:latin typeface="Arial"/>
              </a:rPr>
              <a:t>КАК</a:t>
            </a:r>
            <a:r>
              <a:rPr lang="ru-RU" sz="3600" b="1" u="none" strike="noStrike" spc="-181">
                <a:solidFill>
                  <a:srgbClr val="8F00FF"/>
                </a:solidFill>
                <a:uFillTx/>
                <a:latin typeface="Arial"/>
              </a:rPr>
              <a:t> </a:t>
            </a:r>
            <a:r>
              <a:rPr lang="ru-RU" sz="3600" b="1" u="none" strike="noStrike" spc="-264">
                <a:solidFill>
                  <a:srgbClr val="8F00FF"/>
                </a:solidFill>
                <a:uFillTx/>
                <a:latin typeface="Arial"/>
              </a:rPr>
              <a:t>ТРАТИТЬ</a:t>
            </a:r>
            <a:r>
              <a:rPr lang="ru-RU" sz="3600" b="1" u="none" strike="noStrike" spc="-91">
                <a:solidFill>
                  <a:srgbClr val="8F00FF"/>
                </a:solidFill>
                <a:uFillTx/>
                <a:latin typeface="Arial"/>
              </a:rPr>
              <a:t> </a:t>
            </a:r>
            <a:r>
              <a:rPr lang="ru-RU" sz="3600" b="1" u="none" strike="noStrike" spc="-184">
                <a:solidFill>
                  <a:srgbClr val="8F00FF"/>
                </a:solidFill>
                <a:uFillTx/>
                <a:latin typeface="Arial"/>
              </a:rPr>
              <a:t>БОНУСЫ</a:t>
            </a:r>
            <a:endParaRPr lang="ru-RU" sz="36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96" name="object 3"/>
          <p:cNvSpPr/>
          <p:nvPr/>
        </p:nvSpPr>
        <p:spPr>
          <a:xfrm>
            <a:off x="3306240" y="5809320"/>
            <a:ext cx="1891080" cy="533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33480" indent="-21600">
              <a:lnSpc>
                <a:spcPct val="107000"/>
              </a:lnSpc>
              <a:spcBef>
                <a:spcPts val="99"/>
              </a:spcBef>
              <a:tabLst>
                <a:tab pos="0" algn="l"/>
              </a:tabLst>
            </a:pPr>
            <a:r>
              <a:rPr lang="ru-RU" sz="1600" b="0" u="none" strike="noStrike">
                <a:solidFill>
                  <a:srgbClr val="000000"/>
                </a:solidFill>
                <a:uFillTx/>
                <a:latin typeface="Trebuchet MS"/>
              </a:rPr>
              <a:t>Обменять</a:t>
            </a:r>
            <a:r>
              <a:rPr lang="ru-RU" sz="1600" b="0" u="none" strike="noStrike" spc="-6">
                <a:solidFill>
                  <a:srgbClr val="000000"/>
                </a:solidFill>
                <a:uFillTx/>
                <a:latin typeface="Trebuchet MS"/>
              </a:rPr>
              <a:t> </a:t>
            </a:r>
            <a:r>
              <a:rPr lang="ru-RU" sz="1600" b="0" u="none" strike="noStrike" spc="96">
                <a:solidFill>
                  <a:srgbClr val="000000"/>
                </a:solidFill>
                <a:uFillTx/>
                <a:latin typeface="Trebuchet MS"/>
              </a:rPr>
              <a:t>на</a:t>
            </a:r>
            <a:r>
              <a:rPr lang="ru-RU" sz="1600" b="0" u="none" strike="noStrike">
                <a:solidFill>
                  <a:srgbClr val="000000"/>
                </a:solidFill>
                <a:uFillTx/>
                <a:latin typeface="Trebuchet MS"/>
              </a:rPr>
              <a:t> </a:t>
            </a:r>
            <a:r>
              <a:rPr lang="ru-RU" sz="1600" b="0" u="none" strike="noStrike" spc="-20">
                <a:solidFill>
                  <a:srgbClr val="000000"/>
                </a:solidFill>
                <a:uFillTx/>
                <a:latin typeface="Trebuchet MS"/>
              </a:rPr>
              <a:t>рубли </a:t>
            </a:r>
            <a:r>
              <a:rPr lang="ru-RU" sz="1600" b="0" u="none" strike="noStrike" spc="54">
                <a:solidFill>
                  <a:srgbClr val="000000"/>
                </a:solidFill>
                <a:uFillTx/>
                <a:latin typeface="Trebuchet MS"/>
              </a:rPr>
              <a:t>до</a:t>
            </a:r>
            <a:r>
              <a:rPr lang="ru-RU" sz="1600" b="0" u="none" strike="noStrike">
                <a:solidFill>
                  <a:srgbClr val="000000"/>
                </a:solidFill>
                <a:uFillTx/>
                <a:latin typeface="Trebuchet MS"/>
              </a:rPr>
              <a:t> </a:t>
            </a:r>
            <a:r>
              <a:rPr lang="ru-RU" sz="1600" b="0" u="none" strike="noStrike" spc="-71">
                <a:solidFill>
                  <a:srgbClr val="000000"/>
                </a:solidFill>
                <a:uFillTx/>
                <a:latin typeface="Trebuchet MS"/>
              </a:rPr>
              <a:t>10к</a:t>
            </a:r>
            <a:r>
              <a:rPr lang="ru-RU" sz="1600" b="0" u="none" strike="noStrike" spc="-11">
                <a:solidFill>
                  <a:srgbClr val="000000"/>
                </a:solidFill>
                <a:uFillTx/>
                <a:latin typeface="Trebuchet MS"/>
              </a:rPr>
              <a:t> </a:t>
            </a:r>
            <a:r>
              <a:rPr lang="ru-RU" sz="1600" b="0" u="none" strike="noStrike" spc="65">
                <a:solidFill>
                  <a:srgbClr val="000000"/>
                </a:solidFill>
                <a:uFillTx/>
                <a:latin typeface="Trebuchet MS"/>
              </a:rPr>
              <a:t>по</a:t>
            </a:r>
            <a:r>
              <a:rPr lang="ru-RU" sz="1600" b="0" u="none" strike="noStrike" spc="6">
                <a:solidFill>
                  <a:srgbClr val="000000"/>
                </a:solidFill>
                <a:uFillTx/>
                <a:latin typeface="Trebuchet MS"/>
              </a:rPr>
              <a:t> </a:t>
            </a:r>
            <a:r>
              <a:rPr lang="ru-RU" sz="1600" b="0" u="none" strike="noStrike">
                <a:solidFill>
                  <a:srgbClr val="000000"/>
                </a:solidFill>
                <a:uFillTx/>
                <a:latin typeface="Trebuchet MS"/>
              </a:rPr>
              <a:t>курсу</a:t>
            </a:r>
            <a:r>
              <a:rPr lang="ru-RU" sz="1600" b="0" u="none" strike="noStrike" spc="-6">
                <a:solidFill>
                  <a:srgbClr val="000000"/>
                </a:solidFill>
                <a:uFillTx/>
                <a:latin typeface="Trebuchet MS"/>
              </a:rPr>
              <a:t> </a:t>
            </a:r>
            <a:r>
              <a:rPr lang="ru-RU" sz="1600" b="0" u="none" strike="noStrike" spc="-26">
                <a:solidFill>
                  <a:srgbClr val="000000"/>
                </a:solidFill>
                <a:uFillTx/>
                <a:latin typeface="Trebuchet MS"/>
              </a:rPr>
              <a:t>0.5</a:t>
            </a:r>
            <a:endParaRPr lang="ru-RU" sz="16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97" name="object 4"/>
          <p:cNvSpPr/>
          <p:nvPr/>
        </p:nvSpPr>
        <p:spPr>
          <a:xfrm>
            <a:off x="0" y="6357960"/>
            <a:ext cx="523440" cy="499320"/>
          </a:xfrm>
          <a:custGeom>
            <a:avLst/>
            <a:gdLst>
              <a:gd name="textAreaLeft" fmla="*/ 0 w 523440"/>
              <a:gd name="textAreaRight" fmla="*/ 524520 w 523440"/>
              <a:gd name="textAreaTop" fmla="*/ 0 h 499320"/>
              <a:gd name="textAreaBottom" fmla="*/ 500400 h 499320"/>
            </a:gdLst>
            <a:ahLst/>
            <a:cxnLst/>
            <a:rect l="textAreaLeft" t="textAreaTop" r="textAreaRight" b="textAreaBottom"/>
            <a:pathLst>
              <a:path w="524510" h="500379">
                <a:moveTo>
                  <a:pt x="524256" y="499869"/>
                </a:moveTo>
                <a:lnTo>
                  <a:pt x="524256" y="0"/>
                </a:lnTo>
                <a:lnTo>
                  <a:pt x="0" y="0"/>
                </a:lnTo>
                <a:lnTo>
                  <a:pt x="0" y="499869"/>
                </a:lnTo>
                <a:lnTo>
                  <a:pt x="524256" y="499869"/>
                </a:lnTo>
                <a:close/>
              </a:path>
            </a:pathLst>
          </a:custGeom>
          <a:solidFill>
            <a:srgbClr val="FC483C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>
              <a:lnSpc>
                <a:spcPct val="100000"/>
              </a:lnSpc>
            </a:pPr>
            <a:endParaRPr lang="ru-RU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grpSp>
        <p:nvGrpSpPr>
          <p:cNvPr id="198" name="object 5"/>
          <p:cNvGrpSpPr/>
          <p:nvPr/>
        </p:nvGrpSpPr>
        <p:grpSpPr>
          <a:xfrm>
            <a:off x="0" y="691920"/>
            <a:ext cx="2623680" cy="96840"/>
            <a:chOff x="0" y="691920"/>
            <a:chExt cx="2623680" cy="96840"/>
          </a:xfrm>
        </p:grpSpPr>
        <p:sp>
          <p:nvSpPr>
            <p:cNvPr id="199" name="object 6"/>
            <p:cNvSpPr/>
            <p:nvPr/>
          </p:nvSpPr>
          <p:spPr>
            <a:xfrm>
              <a:off x="0" y="691920"/>
              <a:ext cx="336240" cy="96840"/>
            </a:xfrm>
            <a:custGeom>
              <a:avLst/>
              <a:gdLst>
                <a:gd name="textAreaLeft" fmla="*/ 0 w 336240"/>
                <a:gd name="textAreaRight" fmla="*/ 337320 w 336240"/>
                <a:gd name="textAreaTop" fmla="*/ 0 h 96840"/>
                <a:gd name="textAreaBottom" fmla="*/ 97920 h 96840"/>
              </a:gdLst>
              <a:ahLst/>
              <a:cxnLst/>
              <a:rect l="textAreaLeft" t="textAreaTop" r="textAreaRight" b="textAreaBottom"/>
              <a:pathLst>
                <a:path w="337185" h="97790">
                  <a:moveTo>
                    <a:pt x="0" y="97536"/>
                  </a:moveTo>
                  <a:lnTo>
                    <a:pt x="336804" y="97536"/>
                  </a:lnTo>
                  <a:lnTo>
                    <a:pt x="336804" y="0"/>
                  </a:lnTo>
                  <a:lnTo>
                    <a:pt x="0" y="0"/>
                  </a:lnTo>
                  <a:lnTo>
                    <a:pt x="0" y="97536"/>
                  </a:lnTo>
                  <a:close/>
                </a:path>
              </a:pathLst>
            </a:custGeom>
            <a:solidFill>
              <a:srgbClr val="FAB3C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800" b="0" u="none" strike="noStrik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200" name="object 7"/>
            <p:cNvSpPr/>
            <p:nvPr/>
          </p:nvSpPr>
          <p:spPr>
            <a:xfrm>
              <a:off x="336960" y="691920"/>
              <a:ext cx="336240" cy="96840"/>
            </a:xfrm>
            <a:custGeom>
              <a:avLst/>
              <a:gdLst>
                <a:gd name="textAreaLeft" fmla="*/ 0 w 336240"/>
                <a:gd name="textAreaRight" fmla="*/ 337320 w 336240"/>
                <a:gd name="textAreaTop" fmla="*/ 0 h 96840"/>
                <a:gd name="textAreaBottom" fmla="*/ 97920 h 96840"/>
              </a:gdLst>
              <a:ahLst/>
              <a:cxnLst/>
              <a:rect l="textAreaLeft" t="textAreaTop" r="textAreaRight" b="textAreaBottom"/>
              <a:pathLst>
                <a:path w="337184" h="97790">
                  <a:moveTo>
                    <a:pt x="0" y="97536"/>
                  </a:moveTo>
                  <a:lnTo>
                    <a:pt x="336804" y="97536"/>
                  </a:lnTo>
                  <a:lnTo>
                    <a:pt x="336804" y="0"/>
                  </a:lnTo>
                  <a:lnTo>
                    <a:pt x="0" y="0"/>
                  </a:lnTo>
                  <a:lnTo>
                    <a:pt x="0" y="97536"/>
                  </a:lnTo>
                  <a:close/>
                </a:path>
              </a:pathLst>
            </a:custGeom>
            <a:solidFill>
              <a:srgbClr val="9F00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800" b="0" u="none" strike="noStrike">
                <a:solidFill>
                  <a:srgbClr val="FFFFFF"/>
                </a:solidFill>
                <a:uFillTx/>
                <a:latin typeface="Arial"/>
              </a:endParaRPr>
            </a:p>
          </p:txBody>
        </p:sp>
        <p:sp>
          <p:nvSpPr>
            <p:cNvPr id="201" name="object 8"/>
            <p:cNvSpPr/>
            <p:nvPr/>
          </p:nvSpPr>
          <p:spPr>
            <a:xfrm>
              <a:off x="673560" y="691920"/>
              <a:ext cx="318960" cy="96840"/>
            </a:xfrm>
            <a:custGeom>
              <a:avLst/>
              <a:gdLst>
                <a:gd name="textAreaLeft" fmla="*/ 0 w 318960"/>
                <a:gd name="textAreaRight" fmla="*/ 320040 w 318960"/>
                <a:gd name="textAreaTop" fmla="*/ 0 h 96840"/>
                <a:gd name="textAreaBottom" fmla="*/ 97920 h 96840"/>
              </a:gdLst>
              <a:ahLst/>
              <a:cxnLst/>
              <a:rect l="textAreaLeft" t="textAreaTop" r="textAreaRight" b="textAreaBottom"/>
              <a:pathLst>
                <a:path w="320040" h="97790">
                  <a:moveTo>
                    <a:pt x="0" y="97536"/>
                  </a:moveTo>
                  <a:lnTo>
                    <a:pt x="320039" y="97536"/>
                  </a:lnTo>
                  <a:lnTo>
                    <a:pt x="320039" y="0"/>
                  </a:lnTo>
                  <a:lnTo>
                    <a:pt x="0" y="0"/>
                  </a:lnTo>
                  <a:lnTo>
                    <a:pt x="0" y="97536"/>
                  </a:lnTo>
                  <a:close/>
                </a:path>
              </a:pathLst>
            </a:custGeom>
            <a:solidFill>
              <a:srgbClr val="FC483C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800" b="0" u="none" strike="noStrike">
                <a:solidFill>
                  <a:srgbClr val="FFFFFF"/>
                </a:solidFill>
                <a:uFillTx/>
                <a:latin typeface="Arial"/>
              </a:endParaRPr>
            </a:p>
          </p:txBody>
        </p:sp>
        <p:sp>
          <p:nvSpPr>
            <p:cNvPr id="202" name="object 9"/>
            <p:cNvSpPr/>
            <p:nvPr/>
          </p:nvSpPr>
          <p:spPr>
            <a:xfrm>
              <a:off x="993600" y="691920"/>
              <a:ext cx="336240" cy="96840"/>
            </a:xfrm>
            <a:custGeom>
              <a:avLst/>
              <a:gdLst>
                <a:gd name="textAreaLeft" fmla="*/ 0 w 336240"/>
                <a:gd name="textAreaRight" fmla="*/ 337320 w 336240"/>
                <a:gd name="textAreaTop" fmla="*/ 0 h 96840"/>
                <a:gd name="textAreaBottom" fmla="*/ 97920 h 96840"/>
              </a:gdLst>
              <a:ahLst/>
              <a:cxnLst/>
              <a:rect l="textAreaLeft" t="textAreaTop" r="textAreaRight" b="textAreaBottom"/>
              <a:pathLst>
                <a:path w="337184" h="97790">
                  <a:moveTo>
                    <a:pt x="0" y="97536"/>
                  </a:moveTo>
                  <a:lnTo>
                    <a:pt x="336804" y="97536"/>
                  </a:lnTo>
                  <a:lnTo>
                    <a:pt x="336804" y="0"/>
                  </a:lnTo>
                  <a:lnTo>
                    <a:pt x="0" y="0"/>
                  </a:lnTo>
                  <a:lnTo>
                    <a:pt x="0" y="97536"/>
                  </a:lnTo>
                  <a:close/>
                </a:path>
              </a:pathLst>
            </a:custGeom>
            <a:solidFill>
              <a:srgbClr val="FBAE17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800" b="0" u="none" strike="noStrik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203" name="object 10"/>
            <p:cNvSpPr/>
            <p:nvPr/>
          </p:nvSpPr>
          <p:spPr>
            <a:xfrm>
              <a:off x="1330560" y="691920"/>
              <a:ext cx="1293120" cy="96840"/>
            </a:xfrm>
            <a:custGeom>
              <a:avLst/>
              <a:gdLst>
                <a:gd name="textAreaLeft" fmla="*/ 0 w 1293120"/>
                <a:gd name="textAreaRight" fmla="*/ 1294200 w 1293120"/>
                <a:gd name="textAreaTop" fmla="*/ 0 h 96840"/>
                <a:gd name="textAreaBottom" fmla="*/ 97920 h 96840"/>
              </a:gdLst>
              <a:ahLst/>
              <a:cxnLst/>
              <a:rect l="textAreaLeft" t="textAreaTop" r="textAreaRight" b="textAreaBottom"/>
              <a:pathLst>
                <a:path w="1294130" h="97790">
                  <a:moveTo>
                    <a:pt x="1293875" y="0"/>
                  </a:moveTo>
                  <a:lnTo>
                    <a:pt x="0" y="0"/>
                  </a:lnTo>
                  <a:lnTo>
                    <a:pt x="0" y="97536"/>
                  </a:lnTo>
                  <a:lnTo>
                    <a:pt x="1293875" y="97536"/>
                  </a:lnTo>
                  <a:lnTo>
                    <a:pt x="1293875" y="0"/>
                  </a:lnTo>
                  <a:close/>
                </a:path>
              </a:pathLst>
            </a:custGeom>
            <a:solidFill>
              <a:srgbClr val="B5D7E0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800" b="0" u="none" strike="noStrike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  <p:sp>
        <p:nvSpPr>
          <p:cNvPr id="204" name="object 11"/>
          <p:cNvSpPr/>
          <p:nvPr/>
        </p:nvSpPr>
        <p:spPr>
          <a:xfrm>
            <a:off x="633960" y="5809320"/>
            <a:ext cx="2286360" cy="533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291600" indent="-279360">
              <a:lnSpc>
                <a:spcPct val="107000"/>
              </a:lnSpc>
              <a:spcBef>
                <a:spcPts val="99"/>
              </a:spcBef>
              <a:tabLst>
                <a:tab pos="0" algn="l"/>
              </a:tabLst>
            </a:pPr>
            <a:r>
              <a:rPr lang="ru-RU" sz="1600" b="0" u="none" strike="noStrike">
                <a:solidFill>
                  <a:srgbClr val="000000"/>
                </a:solidFill>
                <a:uFillTx/>
                <a:latin typeface="Trebuchet MS"/>
              </a:rPr>
              <a:t>Вернуть</a:t>
            </a:r>
            <a:r>
              <a:rPr lang="ru-RU" sz="1600" b="0" u="none" strike="noStrike" spc="-11">
                <a:solidFill>
                  <a:srgbClr val="000000"/>
                </a:solidFill>
                <a:uFillTx/>
                <a:latin typeface="Trebuchet MS"/>
              </a:rPr>
              <a:t> </a:t>
            </a:r>
            <a:r>
              <a:rPr lang="ru-RU" sz="1600" b="0" u="none" strike="noStrike">
                <a:solidFill>
                  <a:srgbClr val="000000"/>
                </a:solidFill>
                <a:uFillTx/>
                <a:latin typeface="Trebuchet MS"/>
              </a:rPr>
              <a:t>деньги</a:t>
            </a:r>
            <a:r>
              <a:rPr lang="ru-RU" sz="1600" b="0" u="none" strike="noStrike" spc="11">
                <a:solidFill>
                  <a:srgbClr val="000000"/>
                </a:solidFill>
                <a:uFillTx/>
                <a:latin typeface="Trebuchet MS"/>
              </a:rPr>
              <a:t> </a:t>
            </a:r>
            <a:r>
              <a:rPr lang="ru-RU" sz="1600" b="0" u="none" strike="noStrike" spc="91">
                <a:solidFill>
                  <a:srgbClr val="000000"/>
                </a:solidFill>
                <a:uFillTx/>
                <a:latin typeface="Trebuchet MS"/>
              </a:rPr>
              <a:t>за</a:t>
            </a:r>
            <a:r>
              <a:rPr lang="ru-RU" sz="1600" b="0" u="none" strike="noStrike" spc="-6">
                <a:solidFill>
                  <a:srgbClr val="000000"/>
                </a:solidFill>
                <a:uFillTx/>
                <a:latin typeface="Trebuchet MS"/>
              </a:rPr>
              <a:t> </a:t>
            </a:r>
            <a:r>
              <a:rPr lang="ru-RU" sz="1600" b="0" u="none" strike="noStrike" spc="-91">
                <a:solidFill>
                  <a:srgbClr val="000000"/>
                </a:solidFill>
                <a:uFillTx/>
                <a:latin typeface="Trebuchet MS"/>
              </a:rPr>
              <a:t>ЖКХ, </a:t>
            </a:r>
            <a:r>
              <a:rPr lang="ru-RU" sz="1600" b="0" u="none" strike="noStrike">
                <a:solidFill>
                  <a:srgbClr val="000000"/>
                </a:solidFill>
                <a:uFillTx/>
                <a:latin typeface="Trebuchet MS"/>
              </a:rPr>
              <a:t>кредиты</a:t>
            </a:r>
            <a:r>
              <a:rPr lang="ru-RU" sz="1600" b="0" u="none" strike="noStrike" spc="-26">
                <a:solidFill>
                  <a:srgbClr val="000000"/>
                </a:solidFill>
                <a:uFillTx/>
                <a:latin typeface="Trebuchet MS"/>
              </a:rPr>
              <a:t> </a:t>
            </a:r>
            <a:r>
              <a:rPr lang="ru-RU" sz="1600" b="0" u="none" strike="noStrike">
                <a:solidFill>
                  <a:srgbClr val="000000"/>
                </a:solidFill>
                <a:uFillTx/>
                <a:latin typeface="Trebuchet MS"/>
              </a:rPr>
              <a:t>и</a:t>
            </a:r>
            <a:r>
              <a:rPr lang="ru-RU" sz="1600" b="0" u="none" strike="noStrike" spc="-60">
                <a:solidFill>
                  <a:srgbClr val="000000"/>
                </a:solidFill>
                <a:uFillTx/>
                <a:latin typeface="Trebuchet MS"/>
              </a:rPr>
              <a:t> </a:t>
            </a:r>
            <a:r>
              <a:rPr lang="ru-RU" sz="1600" b="0" u="none" strike="noStrike" spc="-11">
                <a:solidFill>
                  <a:srgbClr val="000000"/>
                </a:solidFill>
                <a:uFillTx/>
                <a:latin typeface="Trebuchet MS"/>
              </a:rPr>
              <a:t>налоги</a:t>
            </a:r>
            <a:endParaRPr lang="ru-RU" sz="16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205" name="object 12"/>
          <p:cNvPicPr/>
          <p:nvPr/>
        </p:nvPicPr>
        <p:blipFill>
          <a:blip r:embed="rId3"/>
          <a:stretch/>
        </p:blipFill>
        <p:spPr>
          <a:xfrm>
            <a:off x="623160" y="4466880"/>
            <a:ext cx="2307960" cy="1283760"/>
          </a:xfrm>
          <a:prstGeom prst="rect">
            <a:avLst/>
          </a:prstGeom>
          <a:ln w="0">
            <a:noFill/>
          </a:ln>
        </p:spPr>
      </p:pic>
      <p:pic>
        <p:nvPicPr>
          <p:cNvPr id="206" name="object 13"/>
          <p:cNvPicPr/>
          <p:nvPr/>
        </p:nvPicPr>
        <p:blipFill>
          <a:blip r:embed="rId4"/>
          <a:stretch/>
        </p:blipFill>
        <p:spPr>
          <a:xfrm>
            <a:off x="3108960" y="4474440"/>
            <a:ext cx="2297160" cy="1276200"/>
          </a:xfrm>
          <a:prstGeom prst="rect">
            <a:avLst/>
          </a:prstGeom>
          <a:ln w="0">
            <a:noFill/>
          </a:ln>
        </p:spPr>
      </p:pic>
      <p:sp>
        <p:nvSpPr>
          <p:cNvPr id="207" name="object 14"/>
          <p:cNvSpPr/>
          <p:nvPr/>
        </p:nvSpPr>
        <p:spPr>
          <a:xfrm>
            <a:off x="3005280" y="3782520"/>
            <a:ext cx="828720" cy="499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240" rIns="0" bIns="0" anchor="t">
            <a:spAutoFit/>
          </a:bodyPr>
          <a:lstStyle/>
          <a:p>
            <a:pPr marL="24840" indent="-12600">
              <a:lnSpc>
                <a:spcPct val="100000"/>
              </a:lnSpc>
              <a:spcBef>
                <a:spcPts val="96"/>
              </a:spcBef>
              <a:tabLst>
                <a:tab pos="0" algn="l"/>
              </a:tabLst>
            </a:pPr>
            <a:r>
              <a:rPr lang="ru-RU" sz="1600" b="0" u="none" strike="noStrike" spc="-11">
                <a:solidFill>
                  <a:srgbClr val="000000"/>
                </a:solidFill>
                <a:uFillTx/>
                <a:latin typeface="Trebuchet MS"/>
              </a:rPr>
              <a:t>Покупка купонов</a:t>
            </a:r>
            <a:endParaRPr lang="ru-RU" sz="16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08" name="object 15"/>
          <p:cNvSpPr/>
          <p:nvPr/>
        </p:nvSpPr>
        <p:spPr>
          <a:xfrm>
            <a:off x="884160" y="3784320"/>
            <a:ext cx="1440360" cy="505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20880" rIns="0" bIns="0" anchor="t">
            <a:spAutoFit/>
          </a:bodyPr>
          <a:lstStyle/>
          <a:p>
            <a:pPr marL="91440" indent="-79200">
              <a:lnSpc>
                <a:spcPts val="1911"/>
              </a:lnSpc>
              <a:spcBef>
                <a:spcPts val="164"/>
              </a:spcBef>
              <a:tabLst>
                <a:tab pos="0" algn="l"/>
              </a:tabLst>
            </a:pPr>
            <a:r>
              <a:rPr lang="ru-RU" sz="1600" b="0" u="none" strike="noStrike">
                <a:solidFill>
                  <a:srgbClr val="000000"/>
                </a:solidFill>
                <a:uFillTx/>
                <a:latin typeface="Trebuchet MS"/>
              </a:rPr>
              <a:t>Скидки</a:t>
            </a:r>
            <a:r>
              <a:rPr lang="ru-RU" sz="1600" b="0" u="none" strike="noStrike" spc="40">
                <a:solidFill>
                  <a:srgbClr val="000000"/>
                </a:solidFill>
                <a:uFillTx/>
                <a:latin typeface="Trebuchet MS"/>
              </a:rPr>
              <a:t> </a:t>
            </a:r>
            <a:r>
              <a:rPr lang="ru-RU" sz="1600" b="0" u="none" strike="noStrike" spc="54">
                <a:solidFill>
                  <a:srgbClr val="000000"/>
                </a:solidFill>
                <a:uFillTx/>
                <a:latin typeface="Trebuchet MS"/>
              </a:rPr>
              <a:t>до</a:t>
            </a:r>
            <a:r>
              <a:rPr lang="ru-RU" sz="1600" b="0" u="none" strike="noStrike" spc="6">
                <a:solidFill>
                  <a:srgbClr val="000000"/>
                </a:solidFill>
                <a:uFillTx/>
                <a:latin typeface="Trebuchet MS"/>
              </a:rPr>
              <a:t> </a:t>
            </a:r>
            <a:r>
              <a:rPr lang="ru-RU" sz="1600" b="0" u="none" strike="noStrike" spc="40">
                <a:solidFill>
                  <a:srgbClr val="000000"/>
                </a:solidFill>
                <a:uFillTx/>
                <a:latin typeface="Trebuchet MS"/>
              </a:rPr>
              <a:t>99% </a:t>
            </a:r>
            <a:r>
              <a:rPr lang="ru-RU" sz="1600" b="0" u="none" strike="noStrike">
                <a:solidFill>
                  <a:srgbClr val="000000"/>
                </a:solidFill>
                <a:uFillTx/>
                <a:latin typeface="Trebuchet MS"/>
              </a:rPr>
              <a:t>у</a:t>
            </a:r>
            <a:r>
              <a:rPr lang="ru-RU" sz="1600" b="0" u="none" strike="noStrike" spc="-54">
                <a:solidFill>
                  <a:srgbClr val="000000"/>
                </a:solidFill>
                <a:uFillTx/>
                <a:latin typeface="Trebuchet MS"/>
              </a:rPr>
              <a:t> </a:t>
            </a:r>
            <a:r>
              <a:rPr lang="ru-RU" sz="1600" b="0" u="none" strike="noStrike" spc="54">
                <a:solidFill>
                  <a:srgbClr val="000000"/>
                </a:solidFill>
                <a:uFillTx/>
                <a:latin typeface="Trebuchet MS"/>
              </a:rPr>
              <a:t>партнёров</a:t>
            </a:r>
            <a:endParaRPr lang="ru-RU" sz="16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209" name="object 16"/>
          <p:cNvPicPr/>
          <p:nvPr/>
        </p:nvPicPr>
        <p:blipFill>
          <a:blip r:embed="rId5"/>
          <a:stretch/>
        </p:blipFill>
        <p:spPr>
          <a:xfrm>
            <a:off x="623160" y="1807560"/>
            <a:ext cx="1916280" cy="1882440"/>
          </a:xfrm>
          <a:prstGeom prst="rect">
            <a:avLst/>
          </a:prstGeom>
          <a:ln w="0">
            <a:noFill/>
          </a:ln>
        </p:spPr>
      </p:pic>
      <p:pic>
        <p:nvPicPr>
          <p:cNvPr id="210" name="object 17"/>
          <p:cNvPicPr/>
          <p:nvPr/>
        </p:nvPicPr>
        <p:blipFill>
          <a:blip r:embed="rId6"/>
          <a:stretch/>
        </p:blipFill>
        <p:spPr>
          <a:xfrm>
            <a:off x="2834640" y="1807560"/>
            <a:ext cx="1169280" cy="1882440"/>
          </a:xfrm>
          <a:prstGeom prst="rect">
            <a:avLst/>
          </a:prstGeom>
          <a:ln w="0">
            <a:noFill/>
          </a:ln>
        </p:spPr>
      </p:pic>
      <p:sp>
        <p:nvSpPr>
          <p:cNvPr id="211" name="object 18"/>
          <p:cNvSpPr/>
          <p:nvPr/>
        </p:nvSpPr>
        <p:spPr>
          <a:xfrm>
            <a:off x="7072920" y="3780720"/>
            <a:ext cx="1893600" cy="743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240" rIns="0" bIns="0" anchor="t">
            <a:spAutoFit/>
          </a:bodyPr>
          <a:lstStyle/>
          <a:p>
            <a:pPr marL="12600" indent="1800" algn="ctr">
              <a:lnSpc>
                <a:spcPct val="100000"/>
              </a:lnSpc>
              <a:spcBef>
                <a:spcPts val="96"/>
              </a:spcBef>
              <a:tabLst>
                <a:tab pos="0" algn="l"/>
              </a:tabLst>
            </a:pPr>
            <a:r>
              <a:rPr lang="ru-RU" sz="1600" b="0" u="none" strike="noStrike" spc="-11">
                <a:solidFill>
                  <a:srgbClr val="000000"/>
                </a:solidFill>
                <a:uFillTx/>
                <a:latin typeface="Trebuchet MS"/>
              </a:rPr>
              <a:t>Возможность </a:t>
            </a:r>
            <a:r>
              <a:rPr lang="ru-RU" sz="1600" b="0" u="none" strike="noStrike" spc="71">
                <a:solidFill>
                  <a:srgbClr val="000000"/>
                </a:solidFill>
                <a:uFillTx/>
                <a:latin typeface="Trebuchet MS"/>
              </a:rPr>
              <a:t>перевода</a:t>
            </a:r>
            <a:r>
              <a:rPr lang="ru-RU" sz="1600" b="0" u="none" strike="noStrike" spc="6">
                <a:solidFill>
                  <a:srgbClr val="000000"/>
                </a:solidFill>
                <a:uFillTx/>
                <a:latin typeface="Trebuchet MS"/>
              </a:rPr>
              <a:t> </a:t>
            </a:r>
            <a:r>
              <a:rPr lang="ru-RU" sz="1600" b="0" u="none" strike="noStrike" spc="-11">
                <a:solidFill>
                  <a:srgbClr val="000000"/>
                </a:solidFill>
                <a:uFillTx/>
                <a:latin typeface="Trebuchet MS"/>
              </a:rPr>
              <a:t>бонусов </a:t>
            </a:r>
            <a:r>
              <a:rPr lang="ru-RU" sz="1600" b="0" u="none" strike="noStrike">
                <a:solidFill>
                  <a:srgbClr val="000000"/>
                </a:solidFill>
                <a:uFillTx/>
                <a:latin typeface="Trebuchet MS"/>
              </a:rPr>
              <a:t>другим</a:t>
            </a:r>
            <a:r>
              <a:rPr lang="ru-RU" sz="1600" b="0" u="none" strike="noStrike" spc="-14">
                <a:solidFill>
                  <a:srgbClr val="000000"/>
                </a:solidFill>
                <a:uFillTx/>
                <a:latin typeface="Trebuchet MS"/>
              </a:rPr>
              <a:t> </a:t>
            </a:r>
            <a:r>
              <a:rPr lang="ru-RU" sz="1600" b="0" u="none" strike="noStrike" spc="-11">
                <a:solidFill>
                  <a:srgbClr val="000000"/>
                </a:solidFill>
                <a:uFillTx/>
                <a:latin typeface="Trebuchet MS"/>
              </a:rPr>
              <a:t>участникам</a:t>
            </a:r>
            <a:endParaRPr lang="ru-RU" sz="16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12" name="object 19"/>
          <p:cNvSpPr/>
          <p:nvPr/>
        </p:nvSpPr>
        <p:spPr>
          <a:xfrm>
            <a:off x="9128160" y="3787200"/>
            <a:ext cx="2527560" cy="500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240" rIns="0" bIns="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96"/>
              </a:spcBef>
            </a:pPr>
            <a:r>
              <a:rPr lang="ru-RU" sz="1600" b="0" u="none" strike="noStrike">
                <a:solidFill>
                  <a:srgbClr val="000000"/>
                </a:solidFill>
                <a:uFillTx/>
                <a:latin typeface="Trebuchet MS"/>
              </a:rPr>
              <a:t>Конвертировать</a:t>
            </a:r>
            <a:r>
              <a:rPr lang="ru-RU" sz="1600" b="0" u="none" strike="noStrike" spc="235">
                <a:solidFill>
                  <a:srgbClr val="000000"/>
                </a:solidFill>
                <a:uFillTx/>
                <a:latin typeface="Trebuchet MS"/>
              </a:rPr>
              <a:t> </a:t>
            </a:r>
            <a:r>
              <a:rPr lang="ru-RU" sz="1600" b="0" u="none" strike="noStrike">
                <a:solidFill>
                  <a:srgbClr val="000000"/>
                </a:solidFill>
                <a:uFillTx/>
                <a:latin typeface="Trebuchet MS"/>
              </a:rPr>
              <a:t>в</a:t>
            </a:r>
            <a:r>
              <a:rPr lang="ru-RU" sz="1600" b="0" u="none" strike="noStrike" spc="156">
                <a:solidFill>
                  <a:srgbClr val="000000"/>
                </a:solidFill>
                <a:uFillTx/>
                <a:latin typeface="Trebuchet MS"/>
              </a:rPr>
              <a:t> </a:t>
            </a:r>
            <a:r>
              <a:rPr lang="ru-RU" sz="1600" b="0" u="none" strike="noStrike" spc="-11">
                <a:solidFill>
                  <a:srgbClr val="000000"/>
                </a:solidFill>
                <a:uFillTx/>
                <a:latin typeface="Trebuchet MS"/>
              </a:rPr>
              <a:t>бонусы</a:t>
            </a:r>
            <a:endParaRPr lang="ru-RU" sz="16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marL="720" algn="ctr">
              <a:lnSpc>
                <a:spcPct val="100000"/>
              </a:lnSpc>
              <a:spcBef>
                <a:spcPts val="6"/>
              </a:spcBef>
            </a:pPr>
            <a:r>
              <a:rPr lang="ru-RU" sz="1600" b="0" u="none" strike="noStrike">
                <a:solidFill>
                  <a:srgbClr val="000000"/>
                </a:solidFill>
                <a:uFillTx/>
                <a:latin typeface="Trebuchet MS"/>
              </a:rPr>
              <a:t>других</a:t>
            </a:r>
            <a:r>
              <a:rPr lang="ru-RU" sz="1600" b="0" u="none" strike="noStrike" spc="51">
                <a:solidFill>
                  <a:srgbClr val="000000"/>
                </a:solidFill>
                <a:uFillTx/>
                <a:latin typeface="Trebuchet MS"/>
              </a:rPr>
              <a:t> </a:t>
            </a:r>
            <a:r>
              <a:rPr lang="ru-RU" sz="1600" b="0" u="none" strike="noStrike" spc="-11">
                <a:solidFill>
                  <a:srgbClr val="000000"/>
                </a:solidFill>
                <a:uFillTx/>
                <a:latin typeface="Trebuchet MS"/>
              </a:rPr>
              <a:t>компаний</a:t>
            </a:r>
            <a:endParaRPr lang="ru-RU" sz="16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13" name="object 20"/>
          <p:cNvSpPr/>
          <p:nvPr/>
        </p:nvSpPr>
        <p:spPr>
          <a:xfrm>
            <a:off x="4428720" y="3786840"/>
            <a:ext cx="2407320" cy="497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240" rIns="0" bIns="0" anchor="t">
            <a:spAutoFit/>
          </a:bodyPr>
          <a:lstStyle/>
          <a:p>
            <a:pPr marL="44280" algn="ctr">
              <a:lnSpc>
                <a:spcPts val="1913"/>
              </a:lnSpc>
              <a:spcBef>
                <a:spcPts val="96"/>
              </a:spcBef>
            </a:pPr>
            <a:r>
              <a:rPr lang="ru-RU" sz="1600" b="0" u="none" strike="noStrike" spc="-11">
                <a:solidFill>
                  <a:srgbClr val="000000"/>
                </a:solidFill>
                <a:uFillTx/>
                <a:latin typeface="Trebuchet MS"/>
              </a:rPr>
              <a:t>Пожертвовать</a:t>
            </a:r>
            <a:endParaRPr lang="ru-RU" sz="16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marL="44280" algn="ctr">
              <a:lnSpc>
                <a:spcPts val="1913"/>
              </a:lnSpc>
            </a:pPr>
            <a:r>
              <a:rPr lang="ru-RU" sz="1600" b="0" u="none" strike="noStrike" spc="91">
                <a:solidFill>
                  <a:srgbClr val="000000"/>
                </a:solidFill>
                <a:uFillTx/>
                <a:latin typeface="Trebuchet MS"/>
              </a:rPr>
              <a:t>на</a:t>
            </a:r>
            <a:r>
              <a:rPr lang="ru-RU" sz="1600" b="0" u="none" strike="noStrike" spc="-34">
                <a:solidFill>
                  <a:srgbClr val="000000"/>
                </a:solidFill>
                <a:uFillTx/>
                <a:latin typeface="Trebuchet MS"/>
              </a:rPr>
              <a:t> </a:t>
            </a:r>
            <a:r>
              <a:rPr lang="ru-RU" sz="1600" b="0" u="none" strike="noStrike" spc="-11">
                <a:solidFill>
                  <a:srgbClr val="000000"/>
                </a:solidFill>
                <a:uFillTx/>
                <a:latin typeface="Trebuchet MS"/>
              </a:rPr>
              <a:t>благотворительность</a:t>
            </a:r>
            <a:endParaRPr lang="ru-RU" sz="16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214" name="object 21"/>
          <p:cNvPicPr/>
          <p:nvPr/>
        </p:nvPicPr>
        <p:blipFill>
          <a:blip r:embed="rId7"/>
          <a:stretch/>
        </p:blipFill>
        <p:spPr>
          <a:xfrm>
            <a:off x="4503600" y="1795320"/>
            <a:ext cx="2257560" cy="1899360"/>
          </a:xfrm>
          <a:prstGeom prst="rect">
            <a:avLst/>
          </a:prstGeom>
          <a:ln w="0">
            <a:noFill/>
          </a:ln>
        </p:spPr>
      </p:pic>
      <p:pic>
        <p:nvPicPr>
          <p:cNvPr id="215" name="object 22"/>
          <p:cNvPicPr/>
          <p:nvPr/>
        </p:nvPicPr>
        <p:blipFill>
          <a:blip r:embed="rId8"/>
          <a:stretch/>
        </p:blipFill>
        <p:spPr>
          <a:xfrm>
            <a:off x="9273600" y="1810440"/>
            <a:ext cx="2236320" cy="1884240"/>
          </a:xfrm>
          <a:prstGeom prst="rect">
            <a:avLst/>
          </a:prstGeom>
          <a:ln w="0">
            <a:noFill/>
          </a:ln>
        </p:spPr>
      </p:pic>
      <p:pic>
        <p:nvPicPr>
          <p:cNvPr id="216" name="object 23"/>
          <p:cNvPicPr/>
          <p:nvPr/>
        </p:nvPicPr>
        <p:blipFill>
          <a:blip r:embed="rId9"/>
          <a:stretch/>
        </p:blipFill>
        <p:spPr>
          <a:xfrm>
            <a:off x="6902280" y="1816560"/>
            <a:ext cx="2236320" cy="1881000"/>
          </a:xfrm>
          <a:prstGeom prst="rect">
            <a:avLst/>
          </a:prstGeom>
          <a:ln w="0">
            <a:noFill/>
          </a:ln>
        </p:spPr>
      </p:pic>
      <p:sp>
        <p:nvSpPr>
          <p:cNvPr id="217" name="object 24"/>
          <p:cNvSpPr/>
          <p:nvPr/>
        </p:nvSpPr>
        <p:spPr>
          <a:xfrm>
            <a:off x="453960" y="379440"/>
            <a:ext cx="2138400" cy="255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240" rIns="0" bIns="0" anchor="t">
            <a:spAutoFit/>
          </a:bodyPr>
          <a:lstStyle/>
          <a:p>
            <a:pPr marL="12600">
              <a:lnSpc>
                <a:spcPct val="100000"/>
              </a:lnSpc>
              <a:spcBef>
                <a:spcPts val="96"/>
              </a:spcBef>
            </a:pPr>
            <a:r>
              <a:rPr lang="ru-RU" sz="1600" b="1" u="none" strike="noStrike" spc="-91">
                <a:solidFill>
                  <a:srgbClr val="000000"/>
                </a:solidFill>
                <a:uFillTx/>
                <a:latin typeface="Arial"/>
              </a:rPr>
              <a:t>АНАЛИЗ</a:t>
            </a:r>
            <a:r>
              <a:rPr lang="ru-RU" sz="1600" b="1" u="none" strike="noStrike" spc="11">
                <a:solidFill>
                  <a:srgbClr val="000000"/>
                </a:solidFill>
                <a:uFillTx/>
                <a:latin typeface="Arial"/>
              </a:rPr>
              <a:t> </a:t>
            </a:r>
            <a:r>
              <a:rPr lang="ru-RU" sz="1600" b="1" u="none" strike="noStrike" spc="-96">
                <a:solidFill>
                  <a:srgbClr val="000000"/>
                </a:solidFill>
                <a:uFillTx/>
                <a:latin typeface="Arial"/>
              </a:rPr>
              <a:t>ПРОГРАММЫ</a:t>
            </a:r>
            <a:endParaRPr lang="ru-RU" sz="16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18" name="PlaceHolder 2"/>
          <p:cNvSpPr>
            <a:spLocks noGrp="1"/>
          </p:cNvSpPr>
          <p:nvPr>
            <p:ph type="sldNum" idx="32"/>
          </p:nvPr>
        </p:nvSpPr>
        <p:spPr>
          <a:xfrm>
            <a:off x="136080" y="6537960"/>
            <a:ext cx="403200" cy="274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marL="68040" indent="0">
              <a:lnSpc>
                <a:spcPts val="1321"/>
              </a:lnSpc>
              <a:buNone/>
              <a:tabLst>
                <a:tab pos="0" algn="l"/>
              </a:tabLst>
              <a:defRPr lang="ru-RU" sz="1200" b="1" u="none" strike="noStrike" spc="-54">
                <a:solidFill>
                  <a:schemeClr val="lt1"/>
                </a:solidFill>
                <a:uFillTx/>
                <a:latin typeface="Trebuchet MS"/>
              </a:defRPr>
            </a:lvl1pPr>
          </a:lstStyle>
          <a:p>
            <a:pPr marL="68040" indent="0">
              <a:lnSpc>
                <a:spcPts val="1321"/>
              </a:lnSpc>
              <a:buNone/>
              <a:tabLst>
                <a:tab pos="0" algn="l"/>
              </a:tabLst>
            </a:pPr>
            <a:fld id="{21BD5B77-AEDD-4DA0-BA58-24D4754F4D39}" type="slidenum">
              <a:rPr lang="ru-RU" sz="1200" b="1" u="none" strike="noStrike" spc="-54">
                <a:solidFill>
                  <a:schemeClr val="lt1"/>
                </a:solidFill>
                <a:uFillTx/>
                <a:latin typeface="Trebuchet MS"/>
              </a:rPr>
              <a:t>10</a:t>
            </a:fld>
            <a:endParaRPr lang="ru-RU" sz="12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PlaceHolder 1"/>
          <p:cNvSpPr>
            <a:spLocks noGrp="1"/>
          </p:cNvSpPr>
          <p:nvPr>
            <p:ph type="title"/>
          </p:nvPr>
        </p:nvSpPr>
        <p:spPr>
          <a:xfrm>
            <a:off x="657000" y="1175040"/>
            <a:ext cx="6118560" cy="676080"/>
          </a:xfrm>
          <a:prstGeom prst="rect">
            <a:avLst/>
          </a:prstGeom>
          <a:noFill/>
          <a:ln w="0">
            <a:noFill/>
          </a:ln>
        </p:spPr>
        <p:txBody>
          <a:bodyPr lIns="0" tIns="12600" rIns="0" bIns="0" anchor="t">
            <a:noAutofit/>
          </a:bodyPr>
          <a:lstStyle/>
          <a:p>
            <a:pPr marL="12600" indent="0">
              <a:lnSpc>
                <a:spcPct val="100000"/>
              </a:lnSpc>
              <a:spcBef>
                <a:spcPts val="99"/>
              </a:spcBef>
              <a:buNone/>
              <a:tabLst>
                <a:tab pos="0" algn="l"/>
              </a:tabLst>
            </a:pPr>
            <a:r>
              <a:rPr lang="ru-RU" sz="3600" b="1" u="none" strike="noStrike" spc="-244">
                <a:solidFill>
                  <a:srgbClr val="8F00FF"/>
                </a:solidFill>
                <a:uFillTx/>
                <a:latin typeface="Arial"/>
              </a:rPr>
              <a:t>ИСПОЛЬЗУЕМЫЕ</a:t>
            </a:r>
            <a:r>
              <a:rPr lang="ru-RU" sz="3600" b="1" u="none" strike="noStrike" spc="-11">
                <a:solidFill>
                  <a:srgbClr val="8F00FF"/>
                </a:solidFill>
                <a:uFillTx/>
                <a:latin typeface="Arial"/>
              </a:rPr>
              <a:t> </a:t>
            </a:r>
            <a:r>
              <a:rPr lang="ru-RU" sz="3600" b="1" u="none" strike="noStrike" spc="-196">
                <a:solidFill>
                  <a:srgbClr val="8F00FF"/>
                </a:solidFill>
                <a:uFillTx/>
                <a:latin typeface="Arial"/>
              </a:rPr>
              <a:t>СРЕДСТВА</a:t>
            </a:r>
            <a:endParaRPr lang="ru-RU" sz="36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20" name="object 3"/>
          <p:cNvSpPr/>
          <p:nvPr/>
        </p:nvSpPr>
        <p:spPr>
          <a:xfrm>
            <a:off x="453960" y="379440"/>
            <a:ext cx="1323000" cy="255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240" rIns="0" bIns="0" anchor="t">
            <a:spAutoFit/>
          </a:bodyPr>
          <a:lstStyle/>
          <a:p>
            <a:pPr marL="12600">
              <a:lnSpc>
                <a:spcPct val="100000"/>
              </a:lnSpc>
              <a:spcBef>
                <a:spcPts val="96"/>
              </a:spcBef>
            </a:pPr>
            <a:r>
              <a:rPr lang="ru-RU" sz="1600" b="1" u="none" strike="noStrike">
                <a:solidFill>
                  <a:srgbClr val="000000"/>
                </a:solidFill>
                <a:uFillTx/>
                <a:latin typeface="Arial"/>
              </a:rPr>
              <a:t>ХОД</a:t>
            </a:r>
            <a:r>
              <a:rPr lang="ru-RU" sz="1600" b="1" u="none" strike="noStrike" spc="-111">
                <a:solidFill>
                  <a:srgbClr val="000000"/>
                </a:solidFill>
                <a:uFillTx/>
                <a:latin typeface="Arial"/>
              </a:rPr>
              <a:t> </a:t>
            </a:r>
            <a:r>
              <a:rPr lang="ru-RU" sz="1600" b="1" u="none" strike="noStrike" spc="-119">
                <a:solidFill>
                  <a:srgbClr val="000000"/>
                </a:solidFill>
                <a:uFillTx/>
                <a:latin typeface="Arial"/>
              </a:rPr>
              <a:t>РАБОТЫ</a:t>
            </a:r>
            <a:endParaRPr lang="ru-RU" sz="16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grpSp>
        <p:nvGrpSpPr>
          <p:cNvPr id="221" name="object 4"/>
          <p:cNvGrpSpPr/>
          <p:nvPr/>
        </p:nvGrpSpPr>
        <p:grpSpPr>
          <a:xfrm>
            <a:off x="0" y="691920"/>
            <a:ext cx="2623680" cy="96840"/>
            <a:chOff x="0" y="691920"/>
            <a:chExt cx="2623680" cy="96840"/>
          </a:xfrm>
        </p:grpSpPr>
        <p:sp>
          <p:nvSpPr>
            <p:cNvPr id="222" name="object 5"/>
            <p:cNvSpPr/>
            <p:nvPr/>
          </p:nvSpPr>
          <p:spPr>
            <a:xfrm>
              <a:off x="0" y="691920"/>
              <a:ext cx="336240" cy="96840"/>
            </a:xfrm>
            <a:custGeom>
              <a:avLst/>
              <a:gdLst>
                <a:gd name="textAreaLeft" fmla="*/ 0 w 336240"/>
                <a:gd name="textAreaRight" fmla="*/ 337320 w 336240"/>
                <a:gd name="textAreaTop" fmla="*/ 0 h 96840"/>
                <a:gd name="textAreaBottom" fmla="*/ 97920 h 96840"/>
              </a:gdLst>
              <a:ahLst/>
              <a:cxnLst/>
              <a:rect l="textAreaLeft" t="textAreaTop" r="textAreaRight" b="textAreaBottom"/>
              <a:pathLst>
                <a:path w="337185" h="97790">
                  <a:moveTo>
                    <a:pt x="0" y="97536"/>
                  </a:moveTo>
                  <a:lnTo>
                    <a:pt x="336804" y="97536"/>
                  </a:lnTo>
                  <a:lnTo>
                    <a:pt x="336804" y="0"/>
                  </a:lnTo>
                  <a:lnTo>
                    <a:pt x="0" y="0"/>
                  </a:lnTo>
                  <a:lnTo>
                    <a:pt x="0" y="97536"/>
                  </a:lnTo>
                  <a:close/>
                </a:path>
              </a:pathLst>
            </a:custGeom>
            <a:solidFill>
              <a:srgbClr val="FAB3C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800" b="0" u="none" strike="noStrik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223" name="object 6"/>
            <p:cNvSpPr/>
            <p:nvPr/>
          </p:nvSpPr>
          <p:spPr>
            <a:xfrm>
              <a:off x="336960" y="691920"/>
              <a:ext cx="336240" cy="96840"/>
            </a:xfrm>
            <a:custGeom>
              <a:avLst/>
              <a:gdLst>
                <a:gd name="textAreaLeft" fmla="*/ 0 w 336240"/>
                <a:gd name="textAreaRight" fmla="*/ 337320 w 336240"/>
                <a:gd name="textAreaTop" fmla="*/ 0 h 96840"/>
                <a:gd name="textAreaBottom" fmla="*/ 97920 h 96840"/>
              </a:gdLst>
              <a:ahLst/>
              <a:cxnLst/>
              <a:rect l="textAreaLeft" t="textAreaTop" r="textAreaRight" b="textAreaBottom"/>
              <a:pathLst>
                <a:path w="337184" h="97790">
                  <a:moveTo>
                    <a:pt x="0" y="97536"/>
                  </a:moveTo>
                  <a:lnTo>
                    <a:pt x="336804" y="97536"/>
                  </a:lnTo>
                  <a:lnTo>
                    <a:pt x="336804" y="0"/>
                  </a:lnTo>
                  <a:lnTo>
                    <a:pt x="0" y="0"/>
                  </a:lnTo>
                  <a:lnTo>
                    <a:pt x="0" y="97536"/>
                  </a:lnTo>
                  <a:close/>
                </a:path>
              </a:pathLst>
            </a:custGeom>
            <a:solidFill>
              <a:srgbClr val="9F00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800" b="0" u="none" strike="noStrike">
                <a:solidFill>
                  <a:srgbClr val="FFFFFF"/>
                </a:solidFill>
                <a:uFillTx/>
                <a:latin typeface="Arial"/>
              </a:endParaRPr>
            </a:p>
          </p:txBody>
        </p:sp>
        <p:sp>
          <p:nvSpPr>
            <p:cNvPr id="224" name="object 7"/>
            <p:cNvSpPr/>
            <p:nvPr/>
          </p:nvSpPr>
          <p:spPr>
            <a:xfrm>
              <a:off x="673560" y="691920"/>
              <a:ext cx="318960" cy="96840"/>
            </a:xfrm>
            <a:custGeom>
              <a:avLst/>
              <a:gdLst>
                <a:gd name="textAreaLeft" fmla="*/ 0 w 318960"/>
                <a:gd name="textAreaRight" fmla="*/ 320040 w 318960"/>
                <a:gd name="textAreaTop" fmla="*/ 0 h 96840"/>
                <a:gd name="textAreaBottom" fmla="*/ 97920 h 96840"/>
              </a:gdLst>
              <a:ahLst/>
              <a:cxnLst/>
              <a:rect l="textAreaLeft" t="textAreaTop" r="textAreaRight" b="textAreaBottom"/>
              <a:pathLst>
                <a:path w="320040" h="97790">
                  <a:moveTo>
                    <a:pt x="0" y="97536"/>
                  </a:moveTo>
                  <a:lnTo>
                    <a:pt x="320039" y="97536"/>
                  </a:lnTo>
                  <a:lnTo>
                    <a:pt x="320039" y="0"/>
                  </a:lnTo>
                  <a:lnTo>
                    <a:pt x="0" y="0"/>
                  </a:lnTo>
                  <a:lnTo>
                    <a:pt x="0" y="97536"/>
                  </a:lnTo>
                  <a:close/>
                </a:path>
              </a:pathLst>
            </a:custGeom>
            <a:solidFill>
              <a:srgbClr val="FC483C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800" b="0" u="none" strike="noStrike">
                <a:solidFill>
                  <a:srgbClr val="FFFFFF"/>
                </a:solidFill>
                <a:uFillTx/>
                <a:latin typeface="Arial"/>
              </a:endParaRPr>
            </a:p>
          </p:txBody>
        </p:sp>
        <p:sp>
          <p:nvSpPr>
            <p:cNvPr id="225" name="object 8"/>
            <p:cNvSpPr/>
            <p:nvPr/>
          </p:nvSpPr>
          <p:spPr>
            <a:xfrm>
              <a:off x="993600" y="691920"/>
              <a:ext cx="336240" cy="96840"/>
            </a:xfrm>
            <a:custGeom>
              <a:avLst/>
              <a:gdLst>
                <a:gd name="textAreaLeft" fmla="*/ 0 w 336240"/>
                <a:gd name="textAreaRight" fmla="*/ 337320 w 336240"/>
                <a:gd name="textAreaTop" fmla="*/ 0 h 96840"/>
                <a:gd name="textAreaBottom" fmla="*/ 97920 h 96840"/>
              </a:gdLst>
              <a:ahLst/>
              <a:cxnLst/>
              <a:rect l="textAreaLeft" t="textAreaTop" r="textAreaRight" b="textAreaBottom"/>
              <a:pathLst>
                <a:path w="337184" h="97790">
                  <a:moveTo>
                    <a:pt x="0" y="97536"/>
                  </a:moveTo>
                  <a:lnTo>
                    <a:pt x="336804" y="97536"/>
                  </a:lnTo>
                  <a:lnTo>
                    <a:pt x="336804" y="0"/>
                  </a:lnTo>
                  <a:lnTo>
                    <a:pt x="0" y="0"/>
                  </a:lnTo>
                  <a:lnTo>
                    <a:pt x="0" y="97536"/>
                  </a:lnTo>
                  <a:close/>
                </a:path>
              </a:pathLst>
            </a:custGeom>
            <a:solidFill>
              <a:srgbClr val="FBAE17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800" b="0" u="none" strike="noStrik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226" name="object 9"/>
            <p:cNvSpPr/>
            <p:nvPr/>
          </p:nvSpPr>
          <p:spPr>
            <a:xfrm>
              <a:off x="1330560" y="691920"/>
              <a:ext cx="1293120" cy="96840"/>
            </a:xfrm>
            <a:custGeom>
              <a:avLst/>
              <a:gdLst>
                <a:gd name="textAreaLeft" fmla="*/ 0 w 1293120"/>
                <a:gd name="textAreaRight" fmla="*/ 1294200 w 1293120"/>
                <a:gd name="textAreaTop" fmla="*/ 0 h 96840"/>
                <a:gd name="textAreaBottom" fmla="*/ 97920 h 96840"/>
              </a:gdLst>
              <a:ahLst/>
              <a:cxnLst/>
              <a:rect l="textAreaLeft" t="textAreaTop" r="textAreaRight" b="textAreaBottom"/>
              <a:pathLst>
                <a:path w="1294130" h="97790">
                  <a:moveTo>
                    <a:pt x="1293875" y="0"/>
                  </a:moveTo>
                  <a:lnTo>
                    <a:pt x="0" y="0"/>
                  </a:lnTo>
                  <a:lnTo>
                    <a:pt x="0" y="97536"/>
                  </a:lnTo>
                  <a:lnTo>
                    <a:pt x="1293875" y="97536"/>
                  </a:lnTo>
                  <a:lnTo>
                    <a:pt x="1293875" y="0"/>
                  </a:lnTo>
                  <a:close/>
                </a:path>
              </a:pathLst>
            </a:custGeom>
            <a:solidFill>
              <a:srgbClr val="B5D7E0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800" b="0" u="none" strike="noStrike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  <p:sp>
        <p:nvSpPr>
          <p:cNvPr id="227" name="object 10"/>
          <p:cNvSpPr/>
          <p:nvPr/>
        </p:nvSpPr>
        <p:spPr>
          <a:xfrm>
            <a:off x="657000" y="1933560"/>
            <a:ext cx="4717080" cy="501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3320" rIns="0" bIns="0" anchor="t">
            <a:spAutoFit/>
          </a:bodyPr>
          <a:lstStyle/>
          <a:p>
            <a:pPr marL="12600">
              <a:lnSpc>
                <a:spcPct val="100000"/>
              </a:lnSpc>
              <a:spcBef>
                <a:spcPts val="105"/>
              </a:spcBef>
            </a:pPr>
            <a:r>
              <a:rPr lang="ru-RU" sz="1600" b="0" u="none" strike="noStrike" dirty="0">
                <a:solidFill>
                  <a:srgbClr val="000000"/>
                </a:solidFill>
                <a:uFillTx/>
                <a:latin typeface="Trebuchet MS"/>
              </a:rPr>
              <a:t>Программы,</a:t>
            </a:r>
            <a:r>
              <a:rPr lang="ru-RU" sz="1600" b="0" u="none" strike="noStrike" spc="31" dirty="0">
                <a:solidFill>
                  <a:srgbClr val="000000"/>
                </a:solidFill>
                <a:uFillTx/>
                <a:latin typeface="Trebuchet MS"/>
              </a:rPr>
              <a:t> </a:t>
            </a:r>
            <a:r>
              <a:rPr lang="ru-RU" sz="1600" b="0" u="none" strike="noStrike" dirty="0">
                <a:solidFill>
                  <a:srgbClr val="000000"/>
                </a:solidFill>
                <a:uFillTx/>
                <a:latin typeface="Trebuchet MS"/>
              </a:rPr>
              <a:t>которые</a:t>
            </a:r>
            <a:r>
              <a:rPr lang="ru-RU" sz="1600" b="0" u="none" strike="noStrike" spc="71" dirty="0">
                <a:solidFill>
                  <a:srgbClr val="000000"/>
                </a:solidFill>
                <a:uFillTx/>
                <a:latin typeface="Trebuchet MS"/>
              </a:rPr>
              <a:t> </a:t>
            </a:r>
            <a:r>
              <a:rPr lang="ru-RU" sz="1600" b="0" u="none" strike="noStrike" spc="-71" dirty="0">
                <a:solidFill>
                  <a:srgbClr val="000000"/>
                </a:solidFill>
                <a:uFillTx/>
                <a:latin typeface="Trebuchet MS"/>
              </a:rPr>
              <a:t>мы</a:t>
            </a:r>
            <a:r>
              <a:rPr lang="ru-RU" sz="1600" b="0" u="none" strike="noStrike" spc="71" dirty="0">
                <a:solidFill>
                  <a:srgbClr val="000000"/>
                </a:solidFill>
                <a:uFillTx/>
                <a:latin typeface="Trebuchet MS"/>
              </a:rPr>
              <a:t> </a:t>
            </a:r>
            <a:r>
              <a:rPr lang="ru-RU" sz="1600" b="0" u="none" strike="noStrike" dirty="0">
                <a:solidFill>
                  <a:srgbClr val="000000"/>
                </a:solidFill>
                <a:uFillTx/>
                <a:latin typeface="Trebuchet MS"/>
              </a:rPr>
              <a:t>использовали</a:t>
            </a:r>
            <a:r>
              <a:rPr lang="ru-RU" sz="1600" b="0" u="none" strike="noStrike" spc="113" dirty="0">
                <a:solidFill>
                  <a:srgbClr val="000000"/>
                </a:solidFill>
                <a:uFillTx/>
                <a:latin typeface="Trebuchet MS"/>
              </a:rPr>
              <a:t> </a:t>
            </a:r>
            <a:r>
              <a:rPr lang="ru-RU" sz="1600" b="0" u="none" strike="noStrike" dirty="0">
                <a:solidFill>
                  <a:srgbClr val="000000"/>
                </a:solidFill>
                <a:uFillTx/>
                <a:latin typeface="Trebuchet MS"/>
              </a:rPr>
              <a:t>для</a:t>
            </a:r>
            <a:r>
              <a:rPr lang="ru-RU" sz="1600" b="0" u="none" strike="noStrike" spc="85" dirty="0">
                <a:solidFill>
                  <a:srgbClr val="000000"/>
                </a:solidFill>
                <a:uFillTx/>
                <a:latin typeface="Trebuchet MS"/>
              </a:rPr>
              <a:t> </a:t>
            </a:r>
            <a:r>
              <a:rPr lang="ru-RU" sz="1600" b="0" u="none" strike="noStrike" spc="51" dirty="0">
                <a:solidFill>
                  <a:srgbClr val="000000"/>
                </a:solidFill>
                <a:uFillTx/>
                <a:latin typeface="Trebuchet MS"/>
              </a:rPr>
              <a:t>разработки интерфейса </a:t>
            </a:r>
            <a:endParaRPr lang="ru-RU" sz="16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28" name="object 11"/>
          <p:cNvSpPr/>
          <p:nvPr/>
        </p:nvSpPr>
        <p:spPr>
          <a:xfrm>
            <a:off x="669600" y="2401920"/>
            <a:ext cx="1037880" cy="173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>
              <a:lnSpc>
                <a:spcPts val="1369"/>
              </a:lnSpc>
            </a:pPr>
            <a:endParaRPr lang="ru-RU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229" name="object 12"/>
          <p:cNvPicPr/>
          <p:nvPr/>
        </p:nvPicPr>
        <p:blipFill>
          <a:blip r:embed="rId2"/>
          <a:stretch/>
        </p:blipFill>
        <p:spPr>
          <a:xfrm>
            <a:off x="6390000" y="4165200"/>
            <a:ext cx="4750920" cy="1384200"/>
          </a:xfrm>
          <a:prstGeom prst="rect">
            <a:avLst/>
          </a:prstGeom>
          <a:ln w="0">
            <a:noFill/>
          </a:ln>
        </p:spPr>
      </p:pic>
      <p:pic>
        <p:nvPicPr>
          <p:cNvPr id="230" name="object 14"/>
          <p:cNvPicPr/>
          <p:nvPr/>
        </p:nvPicPr>
        <p:blipFill>
          <a:blip r:embed="rId3"/>
          <a:stretch/>
        </p:blipFill>
        <p:spPr>
          <a:xfrm>
            <a:off x="1031760" y="4251960"/>
            <a:ext cx="3229560" cy="970920"/>
          </a:xfrm>
          <a:prstGeom prst="rect">
            <a:avLst/>
          </a:prstGeom>
          <a:ln w="0">
            <a:noFill/>
          </a:ln>
        </p:spPr>
      </p:pic>
      <p:pic>
        <p:nvPicPr>
          <p:cNvPr id="231" name="object 15"/>
          <p:cNvPicPr/>
          <p:nvPr/>
        </p:nvPicPr>
        <p:blipFill>
          <a:blip r:embed="rId4"/>
          <a:stretch/>
        </p:blipFill>
        <p:spPr>
          <a:xfrm>
            <a:off x="8750160" y="2774160"/>
            <a:ext cx="2788560" cy="628200"/>
          </a:xfrm>
          <a:prstGeom prst="rect">
            <a:avLst/>
          </a:prstGeom>
          <a:ln w="0">
            <a:noFill/>
          </a:ln>
        </p:spPr>
      </p:pic>
      <p:pic>
        <p:nvPicPr>
          <p:cNvPr id="232" name="object 16"/>
          <p:cNvPicPr/>
          <p:nvPr/>
        </p:nvPicPr>
        <p:blipFill>
          <a:blip r:embed="rId5"/>
          <a:stretch/>
        </p:blipFill>
        <p:spPr>
          <a:xfrm>
            <a:off x="4557960" y="2696760"/>
            <a:ext cx="2981160" cy="1027800"/>
          </a:xfrm>
          <a:prstGeom prst="rect">
            <a:avLst/>
          </a:prstGeom>
          <a:ln w="0">
            <a:noFill/>
          </a:ln>
        </p:spPr>
      </p:pic>
      <p:sp>
        <p:nvSpPr>
          <p:cNvPr id="233" name="object 17"/>
          <p:cNvSpPr/>
          <p:nvPr/>
        </p:nvSpPr>
        <p:spPr>
          <a:xfrm>
            <a:off x="0" y="6365880"/>
            <a:ext cx="534240" cy="491760"/>
          </a:xfrm>
          <a:custGeom>
            <a:avLst/>
            <a:gdLst>
              <a:gd name="textAreaLeft" fmla="*/ 0 w 534240"/>
              <a:gd name="textAreaRight" fmla="*/ 535320 w 534240"/>
              <a:gd name="textAreaTop" fmla="*/ 0 h 491760"/>
              <a:gd name="textAreaBottom" fmla="*/ 492840 h 491760"/>
            </a:gdLst>
            <a:ahLst/>
            <a:cxnLst/>
            <a:rect l="textAreaLeft" t="textAreaTop" r="textAreaRight" b="textAreaBottom"/>
            <a:pathLst>
              <a:path w="535305" h="492759">
                <a:moveTo>
                  <a:pt x="534924" y="492249"/>
                </a:moveTo>
                <a:lnTo>
                  <a:pt x="534924" y="0"/>
                </a:lnTo>
                <a:lnTo>
                  <a:pt x="0" y="0"/>
                </a:lnTo>
                <a:lnTo>
                  <a:pt x="0" y="492249"/>
                </a:lnTo>
                <a:lnTo>
                  <a:pt x="534924" y="492249"/>
                </a:lnTo>
                <a:close/>
              </a:path>
            </a:pathLst>
          </a:custGeom>
          <a:solidFill>
            <a:srgbClr val="B5D7E0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>
              <a:lnSpc>
                <a:spcPct val="100000"/>
              </a:lnSpc>
            </a:pPr>
            <a:endParaRPr lang="ru-RU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34" name="object 18"/>
          <p:cNvSpPr/>
          <p:nvPr/>
        </p:nvSpPr>
        <p:spPr>
          <a:xfrm>
            <a:off x="204120" y="6557400"/>
            <a:ext cx="118440" cy="148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>
              <a:lnSpc>
                <a:spcPts val="1171"/>
              </a:lnSpc>
            </a:pPr>
            <a:r>
              <a:rPr lang="ru-RU" sz="1200" b="1" u="none" strike="noStrike" spc="-255">
                <a:solidFill>
                  <a:srgbClr val="FFFFFF"/>
                </a:solidFill>
                <a:uFillTx/>
                <a:latin typeface="Trebuchet MS"/>
              </a:rPr>
              <a:t>1</a:t>
            </a:r>
            <a:endParaRPr lang="ru-RU" sz="1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35" name="object 19"/>
          <p:cNvSpPr/>
          <p:nvPr/>
        </p:nvSpPr>
        <p:spPr>
          <a:xfrm>
            <a:off x="155520" y="6544440"/>
            <a:ext cx="228960" cy="160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marL="38160">
              <a:lnSpc>
                <a:spcPts val="1270"/>
              </a:lnSpc>
            </a:pPr>
            <a:fld id="{430E4FAC-A9B9-433B-A97E-D6BD44700C0E}" type="slidenum">
              <a:rPr lang="ru-RU" sz="1200" b="1" u="none" strike="noStrike" spc="-26">
                <a:solidFill>
                  <a:srgbClr val="FFFFFF"/>
                </a:solidFill>
                <a:uFillTx/>
                <a:latin typeface="Trebuchet MS"/>
              </a:rPr>
              <a:t>11</a:t>
            </a:fld>
            <a:endParaRPr lang="ru-RU" sz="1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236" name="Рисунок 235"/>
          <p:cNvPicPr/>
          <p:nvPr/>
        </p:nvPicPr>
        <p:blipFill>
          <a:blip r:embed="rId6"/>
          <a:stretch/>
        </p:blipFill>
        <p:spPr>
          <a:xfrm>
            <a:off x="1024200" y="2700000"/>
            <a:ext cx="2935440" cy="12092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PlaceHolder 1"/>
          <p:cNvSpPr>
            <a:spLocks noGrp="1"/>
          </p:cNvSpPr>
          <p:nvPr>
            <p:ph type="title"/>
          </p:nvPr>
        </p:nvSpPr>
        <p:spPr>
          <a:xfrm>
            <a:off x="657000" y="900000"/>
            <a:ext cx="6125400" cy="676080"/>
          </a:xfrm>
          <a:prstGeom prst="rect">
            <a:avLst/>
          </a:prstGeom>
          <a:noFill/>
          <a:ln w="0">
            <a:noFill/>
          </a:ln>
        </p:spPr>
        <p:txBody>
          <a:bodyPr lIns="0" tIns="12600" rIns="0" bIns="0" anchor="t">
            <a:noAutofit/>
          </a:bodyPr>
          <a:lstStyle/>
          <a:p>
            <a:pPr marL="12600" indent="0">
              <a:lnSpc>
                <a:spcPct val="100000"/>
              </a:lnSpc>
              <a:spcBef>
                <a:spcPts val="99"/>
              </a:spcBef>
              <a:buNone/>
              <a:tabLst>
                <a:tab pos="0" algn="l"/>
              </a:tabLst>
            </a:pPr>
            <a:r>
              <a:rPr lang="ru-RU" sz="3600" b="1" u="none" strike="noStrike" spc="-204">
                <a:solidFill>
                  <a:srgbClr val="8F00FF"/>
                </a:solidFill>
                <a:uFillTx/>
                <a:latin typeface="Arial"/>
              </a:rPr>
              <a:t>РАЗРАБОТКА</a:t>
            </a:r>
            <a:r>
              <a:rPr lang="ru-RU" sz="3600" b="1" u="none" strike="noStrike" spc="-31">
                <a:solidFill>
                  <a:srgbClr val="8F00FF"/>
                </a:solidFill>
                <a:uFillTx/>
                <a:latin typeface="Arial"/>
              </a:rPr>
              <a:t> </a:t>
            </a:r>
            <a:r>
              <a:rPr lang="ru-RU" sz="3600" b="1" u="none" strike="noStrike" spc="-184">
                <a:solidFill>
                  <a:srgbClr val="8F00FF"/>
                </a:solidFill>
                <a:uFillTx/>
                <a:latin typeface="Arial"/>
              </a:rPr>
              <a:t>ИНТЕРФЕЙСА</a:t>
            </a:r>
            <a:endParaRPr lang="ru-RU" sz="36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38" name="object 3"/>
          <p:cNvSpPr/>
          <p:nvPr/>
        </p:nvSpPr>
        <p:spPr>
          <a:xfrm>
            <a:off x="0" y="6357960"/>
            <a:ext cx="523440" cy="499320"/>
          </a:xfrm>
          <a:custGeom>
            <a:avLst/>
            <a:gdLst>
              <a:gd name="textAreaLeft" fmla="*/ 0 w 523440"/>
              <a:gd name="textAreaRight" fmla="*/ 524520 w 523440"/>
              <a:gd name="textAreaTop" fmla="*/ 0 h 499320"/>
              <a:gd name="textAreaBottom" fmla="*/ 500400 h 499320"/>
            </a:gdLst>
            <a:ahLst/>
            <a:cxnLst/>
            <a:rect l="textAreaLeft" t="textAreaTop" r="textAreaRight" b="textAreaBottom"/>
            <a:pathLst>
              <a:path w="524510" h="500379">
                <a:moveTo>
                  <a:pt x="524256" y="499869"/>
                </a:moveTo>
                <a:lnTo>
                  <a:pt x="524256" y="0"/>
                </a:lnTo>
                <a:lnTo>
                  <a:pt x="0" y="0"/>
                </a:lnTo>
                <a:lnTo>
                  <a:pt x="0" y="499869"/>
                </a:lnTo>
                <a:lnTo>
                  <a:pt x="524256" y="499869"/>
                </a:lnTo>
                <a:close/>
              </a:path>
            </a:pathLst>
          </a:custGeom>
          <a:solidFill>
            <a:srgbClr val="FC483C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>
              <a:lnSpc>
                <a:spcPct val="100000"/>
              </a:lnSpc>
            </a:pPr>
            <a:endParaRPr lang="ru-RU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239" name="object 4"/>
          <p:cNvSpPr/>
          <p:nvPr/>
        </p:nvSpPr>
        <p:spPr>
          <a:xfrm>
            <a:off x="453960" y="379440"/>
            <a:ext cx="1323000" cy="255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240" rIns="0" bIns="0" anchor="t">
            <a:spAutoFit/>
          </a:bodyPr>
          <a:lstStyle/>
          <a:p>
            <a:pPr marL="12600">
              <a:lnSpc>
                <a:spcPct val="100000"/>
              </a:lnSpc>
              <a:spcBef>
                <a:spcPts val="96"/>
              </a:spcBef>
            </a:pPr>
            <a:r>
              <a:rPr lang="ru-RU" sz="1600" b="1" u="none" strike="noStrike">
                <a:solidFill>
                  <a:srgbClr val="000000"/>
                </a:solidFill>
                <a:uFillTx/>
                <a:latin typeface="Arial"/>
              </a:rPr>
              <a:t>ХОД</a:t>
            </a:r>
            <a:r>
              <a:rPr lang="ru-RU" sz="1600" b="1" u="none" strike="noStrike" spc="-111">
                <a:solidFill>
                  <a:srgbClr val="000000"/>
                </a:solidFill>
                <a:uFillTx/>
                <a:latin typeface="Arial"/>
              </a:rPr>
              <a:t> </a:t>
            </a:r>
            <a:r>
              <a:rPr lang="ru-RU" sz="1600" b="1" u="none" strike="noStrike" spc="-119">
                <a:solidFill>
                  <a:srgbClr val="000000"/>
                </a:solidFill>
                <a:uFillTx/>
                <a:latin typeface="Arial"/>
              </a:rPr>
              <a:t>РАБОТЫ</a:t>
            </a:r>
            <a:endParaRPr lang="ru-RU" sz="16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grpSp>
        <p:nvGrpSpPr>
          <p:cNvPr id="240" name="object 5"/>
          <p:cNvGrpSpPr/>
          <p:nvPr/>
        </p:nvGrpSpPr>
        <p:grpSpPr>
          <a:xfrm>
            <a:off x="0" y="691920"/>
            <a:ext cx="2623680" cy="96840"/>
            <a:chOff x="0" y="691920"/>
            <a:chExt cx="2623680" cy="96840"/>
          </a:xfrm>
        </p:grpSpPr>
        <p:sp>
          <p:nvSpPr>
            <p:cNvPr id="241" name="object 6"/>
            <p:cNvSpPr/>
            <p:nvPr/>
          </p:nvSpPr>
          <p:spPr>
            <a:xfrm>
              <a:off x="0" y="691920"/>
              <a:ext cx="336240" cy="96840"/>
            </a:xfrm>
            <a:custGeom>
              <a:avLst/>
              <a:gdLst>
                <a:gd name="textAreaLeft" fmla="*/ 0 w 336240"/>
                <a:gd name="textAreaRight" fmla="*/ 337320 w 336240"/>
                <a:gd name="textAreaTop" fmla="*/ 0 h 96840"/>
                <a:gd name="textAreaBottom" fmla="*/ 97920 h 96840"/>
              </a:gdLst>
              <a:ahLst/>
              <a:cxnLst/>
              <a:rect l="textAreaLeft" t="textAreaTop" r="textAreaRight" b="textAreaBottom"/>
              <a:pathLst>
                <a:path w="337185" h="97790">
                  <a:moveTo>
                    <a:pt x="0" y="97536"/>
                  </a:moveTo>
                  <a:lnTo>
                    <a:pt x="336804" y="97536"/>
                  </a:lnTo>
                  <a:lnTo>
                    <a:pt x="336804" y="0"/>
                  </a:lnTo>
                  <a:lnTo>
                    <a:pt x="0" y="0"/>
                  </a:lnTo>
                  <a:lnTo>
                    <a:pt x="0" y="97536"/>
                  </a:lnTo>
                  <a:close/>
                </a:path>
              </a:pathLst>
            </a:custGeom>
            <a:solidFill>
              <a:srgbClr val="FAB3C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800" b="0" u="none" strike="noStrik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242" name="object 7"/>
            <p:cNvSpPr/>
            <p:nvPr/>
          </p:nvSpPr>
          <p:spPr>
            <a:xfrm>
              <a:off x="336960" y="691920"/>
              <a:ext cx="336240" cy="96840"/>
            </a:xfrm>
            <a:custGeom>
              <a:avLst/>
              <a:gdLst>
                <a:gd name="textAreaLeft" fmla="*/ 0 w 336240"/>
                <a:gd name="textAreaRight" fmla="*/ 337320 w 336240"/>
                <a:gd name="textAreaTop" fmla="*/ 0 h 96840"/>
                <a:gd name="textAreaBottom" fmla="*/ 97920 h 96840"/>
              </a:gdLst>
              <a:ahLst/>
              <a:cxnLst/>
              <a:rect l="textAreaLeft" t="textAreaTop" r="textAreaRight" b="textAreaBottom"/>
              <a:pathLst>
                <a:path w="337184" h="97790">
                  <a:moveTo>
                    <a:pt x="0" y="97536"/>
                  </a:moveTo>
                  <a:lnTo>
                    <a:pt x="336804" y="97536"/>
                  </a:lnTo>
                  <a:lnTo>
                    <a:pt x="336804" y="0"/>
                  </a:lnTo>
                  <a:lnTo>
                    <a:pt x="0" y="0"/>
                  </a:lnTo>
                  <a:lnTo>
                    <a:pt x="0" y="97536"/>
                  </a:lnTo>
                  <a:close/>
                </a:path>
              </a:pathLst>
            </a:custGeom>
            <a:solidFill>
              <a:srgbClr val="9F00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800" b="0" u="none" strike="noStrike">
                <a:solidFill>
                  <a:srgbClr val="FFFFFF"/>
                </a:solidFill>
                <a:uFillTx/>
                <a:latin typeface="Arial"/>
              </a:endParaRPr>
            </a:p>
          </p:txBody>
        </p:sp>
        <p:sp>
          <p:nvSpPr>
            <p:cNvPr id="243" name="object 8"/>
            <p:cNvSpPr/>
            <p:nvPr/>
          </p:nvSpPr>
          <p:spPr>
            <a:xfrm>
              <a:off x="673560" y="691920"/>
              <a:ext cx="318960" cy="96840"/>
            </a:xfrm>
            <a:custGeom>
              <a:avLst/>
              <a:gdLst>
                <a:gd name="textAreaLeft" fmla="*/ 0 w 318960"/>
                <a:gd name="textAreaRight" fmla="*/ 320040 w 318960"/>
                <a:gd name="textAreaTop" fmla="*/ 0 h 96840"/>
                <a:gd name="textAreaBottom" fmla="*/ 97920 h 96840"/>
              </a:gdLst>
              <a:ahLst/>
              <a:cxnLst/>
              <a:rect l="textAreaLeft" t="textAreaTop" r="textAreaRight" b="textAreaBottom"/>
              <a:pathLst>
                <a:path w="320040" h="97790">
                  <a:moveTo>
                    <a:pt x="0" y="97536"/>
                  </a:moveTo>
                  <a:lnTo>
                    <a:pt x="320039" y="97536"/>
                  </a:lnTo>
                  <a:lnTo>
                    <a:pt x="320039" y="0"/>
                  </a:lnTo>
                  <a:lnTo>
                    <a:pt x="0" y="0"/>
                  </a:lnTo>
                  <a:lnTo>
                    <a:pt x="0" y="97536"/>
                  </a:lnTo>
                  <a:close/>
                </a:path>
              </a:pathLst>
            </a:custGeom>
            <a:solidFill>
              <a:srgbClr val="FC483C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800" b="0" u="none" strike="noStrike">
                <a:solidFill>
                  <a:srgbClr val="FFFFFF"/>
                </a:solidFill>
                <a:uFillTx/>
                <a:latin typeface="Arial"/>
              </a:endParaRPr>
            </a:p>
          </p:txBody>
        </p:sp>
        <p:sp>
          <p:nvSpPr>
            <p:cNvPr id="244" name="object 9"/>
            <p:cNvSpPr/>
            <p:nvPr/>
          </p:nvSpPr>
          <p:spPr>
            <a:xfrm>
              <a:off x="993600" y="691920"/>
              <a:ext cx="336240" cy="96840"/>
            </a:xfrm>
            <a:custGeom>
              <a:avLst/>
              <a:gdLst>
                <a:gd name="textAreaLeft" fmla="*/ 0 w 336240"/>
                <a:gd name="textAreaRight" fmla="*/ 337320 w 336240"/>
                <a:gd name="textAreaTop" fmla="*/ 0 h 96840"/>
                <a:gd name="textAreaBottom" fmla="*/ 97920 h 96840"/>
              </a:gdLst>
              <a:ahLst/>
              <a:cxnLst/>
              <a:rect l="textAreaLeft" t="textAreaTop" r="textAreaRight" b="textAreaBottom"/>
              <a:pathLst>
                <a:path w="337184" h="97790">
                  <a:moveTo>
                    <a:pt x="0" y="97536"/>
                  </a:moveTo>
                  <a:lnTo>
                    <a:pt x="336804" y="97536"/>
                  </a:lnTo>
                  <a:lnTo>
                    <a:pt x="336804" y="0"/>
                  </a:lnTo>
                  <a:lnTo>
                    <a:pt x="0" y="0"/>
                  </a:lnTo>
                  <a:lnTo>
                    <a:pt x="0" y="97536"/>
                  </a:lnTo>
                  <a:close/>
                </a:path>
              </a:pathLst>
            </a:custGeom>
            <a:solidFill>
              <a:srgbClr val="FBAE17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800" b="0" u="none" strike="noStrik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245" name="object 10"/>
            <p:cNvSpPr/>
            <p:nvPr/>
          </p:nvSpPr>
          <p:spPr>
            <a:xfrm>
              <a:off x="1330560" y="691920"/>
              <a:ext cx="1293120" cy="96840"/>
            </a:xfrm>
            <a:custGeom>
              <a:avLst/>
              <a:gdLst>
                <a:gd name="textAreaLeft" fmla="*/ 0 w 1293120"/>
                <a:gd name="textAreaRight" fmla="*/ 1294200 w 1293120"/>
                <a:gd name="textAreaTop" fmla="*/ 0 h 96840"/>
                <a:gd name="textAreaBottom" fmla="*/ 97920 h 96840"/>
              </a:gdLst>
              <a:ahLst/>
              <a:cxnLst/>
              <a:rect l="textAreaLeft" t="textAreaTop" r="textAreaRight" b="textAreaBottom"/>
              <a:pathLst>
                <a:path w="1294130" h="97790">
                  <a:moveTo>
                    <a:pt x="1293875" y="0"/>
                  </a:moveTo>
                  <a:lnTo>
                    <a:pt x="0" y="0"/>
                  </a:lnTo>
                  <a:lnTo>
                    <a:pt x="0" y="97536"/>
                  </a:lnTo>
                  <a:lnTo>
                    <a:pt x="1293875" y="97536"/>
                  </a:lnTo>
                  <a:lnTo>
                    <a:pt x="1293875" y="0"/>
                  </a:lnTo>
                  <a:close/>
                </a:path>
              </a:pathLst>
            </a:custGeom>
            <a:solidFill>
              <a:srgbClr val="B5D7E0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800" b="0" u="none" strike="noStrike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  <p:grpSp>
        <p:nvGrpSpPr>
          <p:cNvPr id="246" name="object 12"/>
          <p:cNvGrpSpPr/>
          <p:nvPr/>
        </p:nvGrpSpPr>
        <p:grpSpPr>
          <a:xfrm>
            <a:off x="9686520" y="0"/>
            <a:ext cx="2504880" cy="6857280"/>
            <a:chOff x="9686520" y="0"/>
            <a:chExt cx="2504880" cy="6857280"/>
          </a:xfrm>
        </p:grpSpPr>
        <p:sp>
          <p:nvSpPr>
            <p:cNvPr id="247" name="object 13"/>
            <p:cNvSpPr/>
            <p:nvPr/>
          </p:nvSpPr>
          <p:spPr>
            <a:xfrm>
              <a:off x="9687960" y="1800000"/>
              <a:ext cx="2503440" cy="5057280"/>
            </a:xfrm>
            <a:custGeom>
              <a:avLst/>
              <a:gdLst>
                <a:gd name="textAreaLeft" fmla="*/ 0 w 2503440"/>
                <a:gd name="textAreaRight" fmla="*/ 2504520 w 2503440"/>
                <a:gd name="textAreaTop" fmla="*/ 0 h 5057280"/>
                <a:gd name="textAreaBottom" fmla="*/ 5058360 h 5057280"/>
              </a:gdLst>
              <a:ahLst/>
              <a:cxnLst/>
              <a:rect l="textAreaLeft" t="textAreaTop" r="textAreaRight" b="textAreaBottom"/>
              <a:pathLst>
                <a:path w="2504440" h="5058409">
                  <a:moveTo>
                    <a:pt x="0" y="5058153"/>
                  </a:moveTo>
                  <a:lnTo>
                    <a:pt x="2503931" y="5058153"/>
                  </a:lnTo>
                  <a:lnTo>
                    <a:pt x="2503931" y="0"/>
                  </a:lnTo>
                  <a:lnTo>
                    <a:pt x="0" y="0"/>
                  </a:lnTo>
                  <a:lnTo>
                    <a:pt x="0" y="5058153"/>
                  </a:lnTo>
                  <a:close/>
                </a:path>
              </a:pathLst>
            </a:custGeom>
            <a:solidFill>
              <a:srgbClr val="FAB3C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800" b="0" u="none" strike="noStrik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248" name="object 14"/>
            <p:cNvSpPr/>
            <p:nvPr/>
          </p:nvSpPr>
          <p:spPr>
            <a:xfrm>
              <a:off x="9687960" y="0"/>
              <a:ext cx="2503440" cy="1799280"/>
            </a:xfrm>
            <a:custGeom>
              <a:avLst/>
              <a:gdLst>
                <a:gd name="textAreaLeft" fmla="*/ 0 w 2503440"/>
                <a:gd name="textAreaRight" fmla="*/ 2504520 w 2503440"/>
                <a:gd name="textAreaTop" fmla="*/ 0 h 1799280"/>
                <a:gd name="textAreaBottom" fmla="*/ 1800360 h 1799280"/>
              </a:gdLst>
              <a:ahLst/>
              <a:cxnLst/>
              <a:rect l="textAreaLeft" t="textAreaTop" r="textAreaRight" b="textAreaBottom"/>
              <a:pathLst>
                <a:path w="2504440" h="1800225">
                  <a:moveTo>
                    <a:pt x="2503931" y="0"/>
                  </a:moveTo>
                  <a:lnTo>
                    <a:pt x="0" y="0"/>
                  </a:lnTo>
                  <a:lnTo>
                    <a:pt x="0" y="1799844"/>
                  </a:lnTo>
                  <a:lnTo>
                    <a:pt x="2503931" y="1799844"/>
                  </a:lnTo>
                  <a:lnTo>
                    <a:pt x="2503931" y="0"/>
                  </a:lnTo>
                  <a:close/>
                </a:path>
              </a:pathLst>
            </a:custGeom>
            <a:solidFill>
              <a:srgbClr val="FC483C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800" b="0" u="none" strike="noStrike">
                <a:solidFill>
                  <a:srgbClr val="FFFFFF"/>
                </a:solidFill>
                <a:uFillTx/>
                <a:latin typeface="Arial"/>
              </a:endParaRPr>
            </a:p>
          </p:txBody>
        </p:sp>
        <p:sp>
          <p:nvSpPr>
            <p:cNvPr id="249" name="object 15"/>
            <p:cNvSpPr/>
            <p:nvPr/>
          </p:nvSpPr>
          <p:spPr>
            <a:xfrm>
              <a:off x="9686520" y="5058000"/>
              <a:ext cx="1980000" cy="1799280"/>
            </a:xfrm>
            <a:custGeom>
              <a:avLst/>
              <a:gdLst>
                <a:gd name="textAreaLeft" fmla="*/ 0 w 1980000"/>
                <a:gd name="textAreaRight" fmla="*/ 1981080 w 1980000"/>
                <a:gd name="textAreaTop" fmla="*/ 0 h 1799280"/>
                <a:gd name="textAreaBottom" fmla="*/ 1800360 h 1799280"/>
              </a:gdLst>
              <a:ahLst/>
              <a:cxnLst/>
              <a:rect l="textAreaLeft" t="textAreaTop" r="textAreaRight" b="textAreaBottom"/>
              <a:pathLst>
                <a:path w="1981200" h="1800225">
                  <a:moveTo>
                    <a:pt x="1981200" y="0"/>
                  </a:moveTo>
                  <a:lnTo>
                    <a:pt x="0" y="0"/>
                  </a:lnTo>
                  <a:lnTo>
                    <a:pt x="0" y="1799843"/>
                  </a:lnTo>
                  <a:lnTo>
                    <a:pt x="1981200" y="1799843"/>
                  </a:lnTo>
                  <a:lnTo>
                    <a:pt x="1981200" y="0"/>
                  </a:lnTo>
                  <a:close/>
                </a:path>
              </a:pathLst>
            </a:custGeom>
            <a:solidFill>
              <a:srgbClr val="9F00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800" b="0" u="none" strike="noStrike">
                <a:solidFill>
                  <a:srgbClr val="FFFFFF"/>
                </a:solidFill>
                <a:uFillTx/>
                <a:latin typeface="Arial"/>
              </a:endParaRPr>
            </a:p>
          </p:txBody>
        </p:sp>
        <p:sp>
          <p:nvSpPr>
            <p:cNvPr id="250" name="object 16"/>
            <p:cNvSpPr/>
            <p:nvPr/>
          </p:nvSpPr>
          <p:spPr>
            <a:xfrm>
              <a:off x="10110240" y="5377320"/>
              <a:ext cx="1183320" cy="1183320"/>
            </a:xfrm>
            <a:custGeom>
              <a:avLst/>
              <a:gdLst>
                <a:gd name="textAreaLeft" fmla="*/ 0 w 1183320"/>
                <a:gd name="textAreaRight" fmla="*/ 1184400 w 1183320"/>
                <a:gd name="textAreaTop" fmla="*/ 0 h 1183320"/>
                <a:gd name="textAreaBottom" fmla="*/ 1184400 h 1183320"/>
              </a:gdLst>
              <a:ahLst/>
              <a:cxnLst/>
              <a:rect l="textAreaLeft" t="textAreaTop" r="textAreaRight" b="textAreaBottom"/>
              <a:pathLst>
                <a:path w="1184275" h="1184275">
                  <a:moveTo>
                    <a:pt x="766094" y="0"/>
                  </a:moveTo>
                  <a:lnTo>
                    <a:pt x="718533" y="5719"/>
                  </a:lnTo>
                  <a:lnTo>
                    <a:pt x="671999" y="17162"/>
                  </a:lnTo>
                  <a:lnTo>
                    <a:pt x="627433" y="34047"/>
                  </a:lnTo>
                  <a:lnTo>
                    <a:pt x="585299" y="56130"/>
                  </a:lnTo>
                  <a:lnTo>
                    <a:pt x="546062" y="83168"/>
                  </a:lnTo>
                  <a:lnTo>
                    <a:pt x="510187" y="114914"/>
                  </a:lnTo>
                  <a:lnTo>
                    <a:pt x="478424" y="150776"/>
                  </a:lnTo>
                  <a:lnTo>
                    <a:pt x="451378" y="190012"/>
                  </a:lnTo>
                  <a:lnTo>
                    <a:pt x="429291" y="232155"/>
                  </a:lnTo>
                  <a:lnTo>
                    <a:pt x="412408" y="276736"/>
                  </a:lnTo>
                  <a:lnTo>
                    <a:pt x="400970" y="323287"/>
                  </a:lnTo>
                  <a:lnTo>
                    <a:pt x="395145" y="372882"/>
                  </a:lnTo>
                  <a:lnTo>
                    <a:pt x="395609" y="422544"/>
                  </a:lnTo>
                  <a:lnTo>
                    <a:pt x="402290" y="471681"/>
                  </a:lnTo>
                  <a:lnTo>
                    <a:pt x="415117" y="519702"/>
                  </a:lnTo>
                  <a:lnTo>
                    <a:pt x="51554" y="883290"/>
                  </a:lnTo>
                  <a:lnTo>
                    <a:pt x="29574" y="910098"/>
                  </a:lnTo>
                  <a:lnTo>
                    <a:pt x="13399" y="940393"/>
                  </a:lnTo>
                  <a:lnTo>
                    <a:pt x="3413" y="973251"/>
                  </a:lnTo>
                  <a:lnTo>
                    <a:pt x="0" y="1007750"/>
                  </a:lnTo>
                  <a:lnTo>
                    <a:pt x="3413" y="1042250"/>
                  </a:lnTo>
                  <a:lnTo>
                    <a:pt x="29574" y="1105399"/>
                  </a:lnTo>
                  <a:lnTo>
                    <a:pt x="78359" y="1154183"/>
                  </a:lnTo>
                  <a:lnTo>
                    <a:pt x="141503" y="1180344"/>
                  </a:lnTo>
                  <a:lnTo>
                    <a:pt x="176000" y="1183758"/>
                  </a:lnTo>
                  <a:lnTo>
                    <a:pt x="210498" y="1180344"/>
                  </a:lnTo>
                  <a:lnTo>
                    <a:pt x="243355" y="1170358"/>
                  </a:lnTo>
                  <a:lnTo>
                    <a:pt x="273648" y="1154183"/>
                  </a:lnTo>
                  <a:lnTo>
                    <a:pt x="300455" y="1132202"/>
                  </a:lnTo>
                  <a:lnTo>
                    <a:pt x="361678" y="1070978"/>
                  </a:lnTo>
                  <a:lnTo>
                    <a:pt x="176000" y="1070978"/>
                  </a:lnTo>
                  <a:lnTo>
                    <a:pt x="163608" y="1069751"/>
                  </a:lnTo>
                  <a:lnTo>
                    <a:pt x="123399" y="1042827"/>
                  </a:lnTo>
                  <a:lnTo>
                    <a:pt x="112775" y="1007750"/>
                  </a:lnTo>
                  <a:lnTo>
                    <a:pt x="114002" y="995357"/>
                  </a:lnTo>
                  <a:lnTo>
                    <a:pt x="117589" y="983552"/>
                  </a:lnTo>
                  <a:lnTo>
                    <a:pt x="123399" y="972667"/>
                  </a:lnTo>
                  <a:lnTo>
                    <a:pt x="131295" y="963035"/>
                  </a:lnTo>
                  <a:lnTo>
                    <a:pt x="520927" y="573387"/>
                  </a:lnTo>
                  <a:lnTo>
                    <a:pt x="531086" y="559529"/>
                  </a:lnTo>
                  <a:lnTo>
                    <a:pt x="536529" y="543622"/>
                  </a:lnTo>
                  <a:lnTo>
                    <a:pt x="537046" y="526817"/>
                  </a:lnTo>
                  <a:lnTo>
                    <a:pt x="532427" y="510267"/>
                  </a:lnTo>
                  <a:lnTo>
                    <a:pt x="517811" y="470103"/>
                  </a:lnTo>
                  <a:lnTo>
                    <a:pt x="509461" y="428429"/>
                  </a:lnTo>
                  <a:lnTo>
                    <a:pt x="507468" y="385981"/>
                  </a:lnTo>
                  <a:lnTo>
                    <a:pt x="511922" y="343498"/>
                  </a:lnTo>
                  <a:lnTo>
                    <a:pt x="522747" y="302136"/>
                  </a:lnTo>
                  <a:lnTo>
                    <a:pt x="539583" y="263122"/>
                  </a:lnTo>
                  <a:lnTo>
                    <a:pt x="562091" y="227093"/>
                  </a:lnTo>
                  <a:lnTo>
                    <a:pt x="589928" y="194686"/>
                  </a:lnTo>
                  <a:lnTo>
                    <a:pt x="622351" y="166842"/>
                  </a:lnTo>
                  <a:lnTo>
                    <a:pt x="658394" y="144314"/>
                  </a:lnTo>
                  <a:lnTo>
                    <a:pt x="697411" y="127454"/>
                  </a:lnTo>
                  <a:lnTo>
                    <a:pt x="738752" y="116613"/>
                  </a:lnTo>
                  <a:lnTo>
                    <a:pt x="779852" y="112242"/>
                  </a:lnTo>
                  <a:lnTo>
                    <a:pt x="978246" y="112242"/>
                  </a:lnTo>
                  <a:lnTo>
                    <a:pt x="982591" y="102595"/>
                  </a:lnTo>
                  <a:lnTo>
                    <a:pt x="985045" y="89326"/>
                  </a:lnTo>
                  <a:lnTo>
                    <a:pt x="984245" y="75654"/>
                  </a:lnTo>
                  <a:lnTo>
                    <a:pt x="980184" y="62622"/>
                  </a:lnTo>
                  <a:lnTo>
                    <a:pt x="952052" y="34427"/>
                  </a:lnTo>
                  <a:lnTo>
                    <a:pt x="907250" y="17353"/>
                  </a:lnTo>
                  <a:lnTo>
                    <a:pt x="860975" y="5880"/>
                  </a:lnTo>
                  <a:lnTo>
                    <a:pt x="813749" y="75"/>
                  </a:lnTo>
                  <a:lnTo>
                    <a:pt x="766094" y="0"/>
                  </a:lnTo>
                  <a:close/>
                </a:path>
                <a:path w="1184275" h="1184275">
                  <a:moveTo>
                    <a:pt x="656913" y="646689"/>
                  </a:moveTo>
                  <a:lnTo>
                    <a:pt x="640109" y="647205"/>
                  </a:lnTo>
                  <a:lnTo>
                    <a:pt x="624202" y="652649"/>
                  </a:lnTo>
                  <a:lnTo>
                    <a:pt x="610344" y="662809"/>
                  </a:lnTo>
                  <a:lnTo>
                    <a:pt x="220713" y="1052457"/>
                  </a:lnTo>
                  <a:lnTo>
                    <a:pt x="211082" y="1060353"/>
                  </a:lnTo>
                  <a:lnTo>
                    <a:pt x="200197" y="1066164"/>
                  </a:lnTo>
                  <a:lnTo>
                    <a:pt x="188392" y="1069751"/>
                  </a:lnTo>
                  <a:lnTo>
                    <a:pt x="176000" y="1070978"/>
                  </a:lnTo>
                  <a:lnTo>
                    <a:pt x="361678" y="1070978"/>
                  </a:lnTo>
                  <a:lnTo>
                    <a:pt x="664027" y="768623"/>
                  </a:lnTo>
                  <a:lnTo>
                    <a:pt x="914149" y="768623"/>
                  </a:lnTo>
                  <a:lnTo>
                    <a:pt x="951543" y="754455"/>
                  </a:lnTo>
                  <a:lnTo>
                    <a:pt x="993683" y="732367"/>
                  </a:lnTo>
                  <a:lnTo>
                    <a:pt x="1032939" y="705317"/>
                  </a:lnTo>
                  <a:lnTo>
                    <a:pt x="1065770" y="676268"/>
                  </a:lnTo>
                  <a:lnTo>
                    <a:pt x="797742" y="676268"/>
                  </a:lnTo>
                  <a:lnTo>
                    <a:pt x="755286" y="674275"/>
                  </a:lnTo>
                  <a:lnTo>
                    <a:pt x="713619" y="665925"/>
                  </a:lnTo>
                  <a:lnTo>
                    <a:pt x="673462" y="651308"/>
                  </a:lnTo>
                  <a:lnTo>
                    <a:pt x="656913" y="646689"/>
                  </a:lnTo>
                  <a:close/>
                </a:path>
                <a:path w="1184275" h="1184275">
                  <a:moveTo>
                    <a:pt x="914149" y="768623"/>
                  </a:moveTo>
                  <a:lnTo>
                    <a:pt x="664027" y="768623"/>
                  </a:lnTo>
                  <a:lnTo>
                    <a:pt x="712053" y="781450"/>
                  </a:lnTo>
                  <a:lnTo>
                    <a:pt x="761203" y="788132"/>
                  </a:lnTo>
                  <a:lnTo>
                    <a:pt x="810879" y="788596"/>
                  </a:lnTo>
                  <a:lnTo>
                    <a:pt x="860479" y="782771"/>
                  </a:lnTo>
                  <a:lnTo>
                    <a:pt x="906985" y="771337"/>
                  </a:lnTo>
                  <a:lnTo>
                    <a:pt x="914149" y="768623"/>
                  </a:lnTo>
                  <a:close/>
                </a:path>
                <a:path w="1184275" h="1184275">
                  <a:moveTo>
                    <a:pt x="1182801" y="362815"/>
                  </a:moveTo>
                  <a:lnTo>
                    <a:pt x="1069827" y="362815"/>
                  </a:lnTo>
                  <a:lnTo>
                    <a:pt x="1071418" y="383287"/>
                  </a:lnTo>
                  <a:lnTo>
                    <a:pt x="1071492" y="403864"/>
                  </a:lnTo>
                  <a:lnTo>
                    <a:pt x="1067054" y="444974"/>
                  </a:lnTo>
                  <a:lnTo>
                    <a:pt x="1056228" y="486317"/>
                  </a:lnTo>
                  <a:lnTo>
                    <a:pt x="1039399" y="525335"/>
                  </a:lnTo>
                  <a:lnTo>
                    <a:pt x="1016903" y="561380"/>
                  </a:lnTo>
                  <a:lnTo>
                    <a:pt x="989075" y="593804"/>
                  </a:lnTo>
                  <a:lnTo>
                    <a:pt x="956656" y="621648"/>
                  </a:lnTo>
                  <a:lnTo>
                    <a:pt x="920607" y="644158"/>
                  </a:lnTo>
                  <a:lnTo>
                    <a:pt x="881591" y="660994"/>
                  </a:lnTo>
                  <a:lnTo>
                    <a:pt x="840269" y="671814"/>
                  </a:lnTo>
                  <a:lnTo>
                    <a:pt x="797742" y="676268"/>
                  </a:lnTo>
                  <a:lnTo>
                    <a:pt x="1065770" y="676268"/>
                  </a:lnTo>
                  <a:lnTo>
                    <a:pt x="1100588" y="637673"/>
                  </a:lnTo>
                  <a:lnTo>
                    <a:pt x="1127624" y="598434"/>
                  </a:lnTo>
                  <a:lnTo>
                    <a:pt x="1149707" y="556298"/>
                  </a:lnTo>
                  <a:lnTo>
                    <a:pt x="1166591" y="511730"/>
                  </a:lnTo>
                  <a:lnTo>
                    <a:pt x="1178033" y="465195"/>
                  </a:lnTo>
                  <a:lnTo>
                    <a:pt x="1183752" y="417610"/>
                  </a:lnTo>
                  <a:lnTo>
                    <a:pt x="1183677" y="369945"/>
                  </a:lnTo>
                  <a:lnTo>
                    <a:pt x="1182801" y="362815"/>
                  </a:lnTo>
                  <a:close/>
                </a:path>
                <a:path w="1184275" h="1184275">
                  <a:moveTo>
                    <a:pt x="978246" y="112242"/>
                  </a:moveTo>
                  <a:lnTo>
                    <a:pt x="779852" y="112242"/>
                  </a:lnTo>
                  <a:lnTo>
                    <a:pt x="800438" y="112299"/>
                  </a:lnTo>
                  <a:lnTo>
                    <a:pt x="820953" y="113841"/>
                  </a:lnTo>
                  <a:lnTo>
                    <a:pt x="676314" y="258539"/>
                  </a:lnTo>
                  <a:lnTo>
                    <a:pt x="675921" y="258897"/>
                  </a:lnTo>
                  <a:lnTo>
                    <a:pt x="662165" y="275989"/>
                  </a:lnTo>
                  <a:lnTo>
                    <a:pt x="652052" y="295228"/>
                  </a:lnTo>
                  <a:lnTo>
                    <a:pt x="645814" y="316043"/>
                  </a:lnTo>
                  <a:lnTo>
                    <a:pt x="643683" y="337864"/>
                  </a:lnTo>
                  <a:lnTo>
                    <a:pt x="645814" y="359684"/>
                  </a:lnTo>
                  <a:lnTo>
                    <a:pt x="662165" y="399719"/>
                  </a:lnTo>
                  <a:lnTo>
                    <a:pt x="766939" y="507808"/>
                  </a:lnTo>
                  <a:lnTo>
                    <a:pt x="803269" y="531678"/>
                  </a:lnTo>
                  <a:lnTo>
                    <a:pt x="845903" y="540048"/>
                  </a:lnTo>
                  <a:lnTo>
                    <a:pt x="867723" y="537917"/>
                  </a:lnTo>
                  <a:lnTo>
                    <a:pt x="888537" y="531678"/>
                  </a:lnTo>
                  <a:lnTo>
                    <a:pt x="907775" y="521565"/>
                  </a:lnTo>
                  <a:lnTo>
                    <a:pt x="924866" y="507808"/>
                  </a:lnTo>
                  <a:lnTo>
                    <a:pt x="1005389" y="427267"/>
                  </a:lnTo>
                  <a:lnTo>
                    <a:pt x="845903" y="427267"/>
                  </a:lnTo>
                  <a:lnTo>
                    <a:pt x="756458" y="337864"/>
                  </a:lnTo>
                  <a:lnTo>
                    <a:pt x="968596" y="125646"/>
                  </a:lnTo>
                  <a:lnTo>
                    <a:pt x="977052" y="114892"/>
                  </a:lnTo>
                  <a:lnTo>
                    <a:pt x="978246" y="112242"/>
                  </a:lnTo>
                  <a:close/>
                </a:path>
                <a:path w="1184275" h="1184275">
                  <a:moveTo>
                    <a:pt x="1094391" y="198677"/>
                  </a:moveTo>
                  <a:lnTo>
                    <a:pt x="1081139" y="201125"/>
                  </a:lnTo>
                  <a:lnTo>
                    <a:pt x="1068826" y="206658"/>
                  </a:lnTo>
                  <a:lnTo>
                    <a:pt x="1058022" y="215076"/>
                  </a:lnTo>
                  <a:lnTo>
                    <a:pt x="845903" y="427267"/>
                  </a:lnTo>
                  <a:lnTo>
                    <a:pt x="1005389" y="427267"/>
                  </a:lnTo>
                  <a:lnTo>
                    <a:pt x="1069827" y="362815"/>
                  </a:lnTo>
                  <a:lnTo>
                    <a:pt x="1182801" y="362815"/>
                  </a:lnTo>
                  <a:lnTo>
                    <a:pt x="1177872" y="322723"/>
                  </a:lnTo>
                  <a:lnTo>
                    <a:pt x="1166400" y="276470"/>
                  </a:lnTo>
                  <a:lnTo>
                    <a:pt x="1149327" y="231710"/>
                  </a:lnTo>
                  <a:lnTo>
                    <a:pt x="1121082" y="203564"/>
                  </a:lnTo>
                  <a:lnTo>
                    <a:pt x="1108012" y="199515"/>
                  </a:lnTo>
                  <a:lnTo>
                    <a:pt x="1094391" y="198677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800" b="0" u="none" strike="noStrike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  <p:sp>
        <p:nvSpPr>
          <p:cNvPr id="251" name="object 17"/>
          <p:cNvSpPr/>
          <p:nvPr/>
        </p:nvSpPr>
        <p:spPr>
          <a:xfrm>
            <a:off x="154080" y="6544440"/>
            <a:ext cx="231480" cy="160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marL="38160">
              <a:lnSpc>
                <a:spcPts val="1270"/>
              </a:lnSpc>
            </a:pPr>
            <a:fld id="{D4F6F977-415A-47B4-8C69-513A0DB80AFD}" type="slidenum">
              <a:rPr lang="ru-RU" sz="1200" b="1" u="none" strike="noStrike" spc="-26">
                <a:solidFill>
                  <a:srgbClr val="FFFFFF"/>
                </a:solidFill>
                <a:uFillTx/>
                <a:latin typeface="Trebuchet MS"/>
              </a:rPr>
              <a:t>12</a:t>
            </a:fld>
            <a:endParaRPr lang="ru-RU" sz="1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252" name="Рисунок 251"/>
          <p:cNvPicPr/>
          <p:nvPr/>
        </p:nvPicPr>
        <p:blipFill>
          <a:blip r:embed="rId2"/>
          <a:stretch/>
        </p:blipFill>
        <p:spPr>
          <a:xfrm>
            <a:off x="657000" y="1576080"/>
            <a:ext cx="8862120" cy="471708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142</TotalTime>
  <Words>352</Words>
  <Application>Microsoft Office PowerPoint</Application>
  <PresentationFormat>Широкоэкранный</PresentationFormat>
  <Paragraphs>88</Paragraphs>
  <Slides>12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7</vt:i4>
      </vt:variant>
      <vt:variant>
        <vt:lpstr>Заголовки слайдов</vt:lpstr>
      </vt:variant>
      <vt:variant>
        <vt:i4>12</vt:i4>
      </vt:variant>
    </vt:vector>
  </HeadingPairs>
  <TitlesOfParts>
    <vt:vector size="27" baseType="lpstr">
      <vt:lpstr>Microsoft YaHei</vt:lpstr>
      <vt:lpstr>Arial</vt:lpstr>
      <vt:lpstr>Calibri</vt:lpstr>
      <vt:lpstr>DejaVu Sans</vt:lpstr>
      <vt:lpstr>Symbol</vt:lpstr>
      <vt:lpstr>Times New Roman</vt:lpstr>
      <vt:lpstr>Trebuchet MS</vt:lpstr>
      <vt:lpstr>Wingdings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Презентация PowerPoint</vt:lpstr>
      <vt:lpstr>КОМАНДА</vt:lpstr>
      <vt:lpstr>О ПРОЕКТЕ</vt:lpstr>
      <vt:lpstr>Презентация PowerPoint</vt:lpstr>
      <vt:lpstr>1. Увеличивать цветовой контраст. 2. Устанавливать размеры текста и кнопок, повышающие читаемость и логичность.  3. Использовать шрифты без засечек.  4. Оборудовать иконки текстом, который помогает понять их назначение.  5. Обеспечить простоту навигации и ознакомление с функциями, если пользователь не имел необходимого ранее опыта.  6. Использовать чёткий и объективный язык, избегая снисходительного тона.  7. Важно также обеспечить безопасность взаимодействия!   </vt:lpstr>
      <vt:lpstr>Презентация PowerPoint</vt:lpstr>
      <vt:lpstr>Презентация PowerPoint</vt:lpstr>
      <vt:lpstr>О БОНУСНОЙ ПРОГРАММЕ</vt:lpstr>
      <vt:lpstr>ПОЛУЧЕНИЕ БОНУСОВ</vt:lpstr>
      <vt:lpstr>КАК ТРАТИТЬ БОНУСЫ</vt:lpstr>
      <vt:lpstr>ИСПОЛЬЗУЕМЫЕ СРЕДСТВА</vt:lpstr>
      <vt:lpstr>РАЗРАБОТКА ИНТЕРФЕЙСА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Виктория Бокарева</dc:creator>
  <dc:description/>
  <cp:lastModifiedBy>User</cp:lastModifiedBy>
  <cp:revision>20</cp:revision>
  <dcterms:created xsi:type="dcterms:W3CDTF">2024-09-24T12:03:52Z</dcterms:created>
  <dcterms:modified xsi:type="dcterms:W3CDTF">2024-10-22T13:26:42Z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2024-04-09T00:00:00Z</vt:filetime>
  </property>
  <property fmtid="{D5CDD505-2E9C-101B-9397-08002B2CF9AE}" pid="3" name="Creator">
    <vt:lpwstr>Microsoft® PowerPoint® для Microsoft 365</vt:lpwstr>
  </property>
  <property fmtid="{D5CDD505-2E9C-101B-9397-08002B2CF9AE}" pid="4" name="LastSaved">
    <vt:filetime>2024-09-24T00:00:00Z</vt:filetime>
  </property>
  <property fmtid="{D5CDD505-2E9C-101B-9397-08002B2CF9AE}" pid="5" name="Notes">
    <vt:i4>2</vt:i4>
  </property>
  <property fmtid="{D5CDD505-2E9C-101B-9397-08002B2CF9AE}" pid="6" name="PresentationFormat">
    <vt:lpwstr>Широкоэкранный</vt:lpwstr>
  </property>
  <property fmtid="{D5CDD505-2E9C-101B-9397-08002B2CF9AE}" pid="7" name="Producer">
    <vt:lpwstr>Microsoft® PowerPoint® для Microsoft 365</vt:lpwstr>
  </property>
  <property fmtid="{D5CDD505-2E9C-101B-9397-08002B2CF9AE}" pid="8" name="Slides">
    <vt:i4>16</vt:i4>
  </property>
</Properties>
</file>