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  <p:sldMasterId id="2147483689" r:id="rId2"/>
  </p:sldMasterIdLst>
  <p:notesMasterIdLst>
    <p:notesMasterId r:id="rId9"/>
  </p:notesMasterIdLst>
  <p:sldIdLst>
    <p:sldId id="303" r:id="rId3"/>
    <p:sldId id="298" r:id="rId4"/>
    <p:sldId id="300" r:id="rId5"/>
    <p:sldId id="307" r:id="rId6"/>
    <p:sldId id="301" r:id="rId7"/>
    <p:sldId id="267" r:id="rId8"/>
  </p:sldIdLst>
  <p:sldSz cx="12192000" cy="6858000"/>
  <p:notesSz cx="12192000" cy="6858000"/>
  <p:embeddedFontLst>
    <p:embeddedFont>
      <p:font typeface="Trebuchet MS" pitchFamily="34" charset="0"/>
      <p:regular r:id="rId10"/>
      <p:bold r:id="rId11"/>
      <p:italic r:id="rId12"/>
      <p:boldItalic r:id="rId13"/>
    </p:embeddedFon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Gilroy-ExtraBold" charset="-52"/>
      <p:bold r:id="rId18"/>
    </p:embeddedFont>
    <p:embeddedFont>
      <p:font typeface="Gilroy" charset="-52"/>
      <p:regular r:id="rId19"/>
      <p:bold r:id="rId20"/>
      <p:italic r:id="rId21"/>
      <p:boldItalic r:id="rId22"/>
    </p:embeddedFont>
    <p:embeddedFont>
      <p:font typeface="Calibri Light" pitchFamily="34" charset="0"/>
      <p:regular r:id="rId23"/>
      <p:italic r:id="rId24"/>
    </p:embeddedFont>
  </p:embeddedFontLst>
  <p:defaultText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79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BB3C1"/>
    <a:srgbClr val="727190"/>
    <a:srgbClr val="B5D8E1"/>
    <a:srgbClr val="AEADBF"/>
    <a:srgbClr val="A6BEE2"/>
    <a:srgbClr val="95A7BF"/>
    <a:srgbClr val="6F7385"/>
    <a:srgbClr val="C1D1EA"/>
    <a:srgbClr val="8C8AC1"/>
    <a:srgbClr val="C0D1E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367FCD3-8E2A-CBA8-48F4-D0D884036E8F}">
  <a:tblStyle styleId="{8367FCD3-8E2A-CBA8-48F4-D0D884036E8F}" styleName="Средний стиль 4 — акцент 1">
    <a:wholeTbl>
      <a:tcTxStyle>
        <a:fontRef idx="minor">
          <a:srgbClr val="000000"/>
        </a:fontRef>
        <a:schemeClr val="dk1"/>
      </a:tcTxStyle>
      <a:tcStyle>
        <a:tcBdr>
          <a:left>
            <a:ln w="12700">
              <a:solidFill>
                <a:schemeClr val="accent1"/>
              </a:solidFill>
            </a:ln>
          </a:left>
          <a:right>
            <a:ln w="12700">
              <a:solidFill>
                <a:schemeClr val="accent1"/>
              </a:solidFill>
            </a:ln>
          </a:right>
          <a:top>
            <a:ln w="12700">
              <a:solidFill>
                <a:schemeClr val="accent1"/>
              </a:solidFill>
            </a:ln>
          </a:top>
          <a:bottom>
            <a:ln w="12700">
              <a:solidFill>
                <a:schemeClr val="accent1"/>
              </a:solidFill>
            </a:ln>
          </a:bottom>
          <a:insideH>
            <a:ln w="12700">
              <a:solidFill>
                <a:schemeClr val="accent1"/>
              </a:solidFill>
            </a:ln>
          </a:insideH>
          <a:insideV>
            <a:ln w="12700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Style>
        <a:tcBdr/>
      </a:tcStyle>
    </a:lastCol>
    <a:firstCol>
      <a:tcStyle>
        <a:tcBdr/>
      </a:tcStyle>
    </a:firstCol>
    <a:lastRow>
      <a:tcStyle>
        <a:tcBdr>
          <a:top>
            <a:ln w="25400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chemeClr val="accent1">
              <a:tint val="20000"/>
            </a:schemeClr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96BFA136-60C2-0513-DDB3-F814A4FAC428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83" autoAdjust="0"/>
    <p:restoredTop sz="94291" autoAdjust="0"/>
  </p:normalViewPr>
  <p:slideViewPr>
    <p:cSldViewPr>
      <p:cViewPr varScale="1">
        <p:scale>
          <a:sx n="68" d="100"/>
          <a:sy n="68" d="100"/>
        </p:scale>
        <p:origin x="-588" y="-60"/>
      </p:cViewPr>
      <p:guideLst>
        <p:guide orient="horz" pos="279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12.fntdata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pPr>
              <a:defRPr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652827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29274C0-939E-F04B-8556-43FB9DE12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36BC45E-7A2A-B769-C769-867D51AB76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B2BE02F-58D7-A03E-40D8-0A6142134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0A8F-1235-47D6-BFB2-D6A52D589146}" type="datetimeFigureOut">
              <a:rPr lang="ru-RU" smtClean="0"/>
              <a:pPr/>
              <a:t>09.03.2026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2AEFE6A-54F2-E4E9-E0D8-5D0044C6E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A95788E-DC35-CC30-FBA0-48D753116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42F1E-8C5E-4125-B445-1A91C23B80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0002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7705331-8B1F-38D4-22BB-E3165EA08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DDAFCD5-B476-5516-7905-7B2A62DEDB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740485A-1E73-3D8B-D0B0-8C0DEA430E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9E6C60B-63C5-59A5-83BE-7D6F252CA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0A8F-1235-47D6-BFB2-D6A52D589146}" type="datetimeFigureOut">
              <a:rPr lang="ru-RU" smtClean="0"/>
              <a:pPr/>
              <a:t>09.03.2026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18244A2-8F99-2DA3-4041-38D425049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674D435-24CE-6F9D-66AA-B52799554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42F1E-8C5E-4125-B445-1A91C23B80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4633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EB50FF5-B281-D715-3159-3B69E9E4F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1A963A6-3DF7-BD3B-F730-858C089662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626A716-9FD4-D06B-A16C-0921E21BBE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371D0C72-808C-731F-3697-67F8C864CD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12D4F494-4C63-CBF3-74CD-A7E18E2CE1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7C220AB3-280D-C0FE-39D7-25EC6A609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0A8F-1235-47D6-BFB2-D6A52D589146}" type="datetimeFigureOut">
              <a:rPr lang="ru-RU" smtClean="0"/>
              <a:pPr/>
              <a:t>09.03.2026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284D1603-695E-1D07-CD73-9D5D2A460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1874A5AB-CA55-3767-91A0-9CA34775D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42F1E-8C5E-4125-B445-1A91C23B80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86404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D2708D3-BC6C-B1F6-7BC1-20F881DFC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A468B0B3-D589-6D4B-D822-E933949CC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0A8F-1235-47D6-BFB2-D6A52D589146}" type="datetimeFigureOut">
              <a:rPr lang="ru-RU" smtClean="0"/>
              <a:pPr/>
              <a:t>09.03.2026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51460A7-3C77-A037-423B-CF462303E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42B5E376-5C59-93D1-1D82-754185DBF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42F1E-8C5E-4125-B445-1A91C23B80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395602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9D54CFF9-8814-9980-6135-BCE8629EE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0A8F-1235-47D6-BFB2-D6A52D589146}" type="datetimeFigureOut">
              <a:rPr lang="ru-RU" smtClean="0"/>
              <a:pPr/>
              <a:t>09.03.2026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44158EC1-AD44-275F-3CAC-70C611132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11AFB458-9E91-AEA7-C635-6F216DD70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42F1E-8C5E-4125-B445-1A91C23B80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875126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CE377EF-25FA-92B5-C5FD-D905C104C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B10853B-FDB0-58D7-16D4-E02E949FE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90D35CD-38CC-3749-60B2-4F927298AD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658E67D-C0B8-CDFB-9913-97C8B80DC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0A8F-1235-47D6-BFB2-D6A52D589146}" type="datetimeFigureOut">
              <a:rPr lang="ru-RU" smtClean="0"/>
              <a:pPr/>
              <a:t>09.03.2026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AC3AA69-2291-C193-1EA1-15A7AC543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D76D5D0-95E7-6D5F-6D4C-E691D48CF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42F1E-8C5E-4125-B445-1A91C23B80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70871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86C20D1-EA62-45F4-D212-A2D55B6BE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B056571-0FC9-457D-C4B2-A0F7494475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F6CC5088-5109-A747-8565-F1DA5CC083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7BEA186-FFCA-3373-0CA8-3A96EC99E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0A8F-1235-47D6-BFB2-D6A52D589146}" type="datetimeFigureOut">
              <a:rPr lang="ru-RU" smtClean="0"/>
              <a:pPr/>
              <a:t>09.03.2026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2329BA6-64C1-984D-5571-D55BDC173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825A756-5F6E-6BBF-8C97-F41B32F56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42F1E-8C5E-4125-B445-1A91C23B80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596577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8B6B4E7-290C-4065-3B20-595BE575A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F98A4D5E-881D-883F-2D8A-80C7B9234D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DEEA1B9-706C-E72C-5FD3-3DE90E24F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0A8F-1235-47D6-BFB2-D6A52D589146}" type="datetimeFigureOut">
              <a:rPr lang="ru-RU" smtClean="0"/>
              <a:pPr/>
              <a:t>09.03.2026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A2A9BB3-129B-2CEC-50B1-3486F7076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E5F27A2-1405-9524-A6F7-45F5E91BB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42F1E-8C5E-4125-B445-1A91C23B80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922660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422578E0-8372-9186-7CDA-AEB9CBF809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B7AE2FA-22EC-D696-D108-54F1F435D8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97E1CA6-6B37-DCDF-31BB-20E3DB48D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0A8F-1235-47D6-BFB2-D6A52D589146}" type="datetimeFigureOut">
              <a:rPr lang="ru-RU" smtClean="0"/>
              <a:pPr/>
              <a:t>09.03.2026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70EF2FA-228C-AEF2-FDC6-79CB863C4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A045591-8836-50D3-DCF5-0DA66DB77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42F1E-8C5E-4125-B445-1A91C23B80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805295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600671" y="5929932"/>
            <a:ext cx="10985503" cy="318491"/>
          </a:xfrm>
          <a:prstGeom prst="rect">
            <a:avLst/>
          </a:prstGeom>
        </p:spPr>
        <p:txBody>
          <a:bodyPr lIns="45718" tIns="45718" rIns="45718" bIns="45718" spcCol="38100"/>
          <a:lstStyle>
            <a:lvl1pPr marL="0" indent="0" defTabSz="412731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  <a:lvl2pPr marL="533375" indent="-228589" defTabSz="412731">
              <a:lnSpc>
                <a:spcPct val="100000"/>
              </a:lnSpc>
              <a:spcBef>
                <a:spcPts val="0"/>
              </a:spcBef>
              <a:defRPr sz="1800" b="1"/>
            </a:lvl2pPr>
            <a:lvl3pPr marL="838161" indent="-228589" defTabSz="412731">
              <a:lnSpc>
                <a:spcPct val="100000"/>
              </a:lnSpc>
              <a:spcBef>
                <a:spcPts val="0"/>
              </a:spcBef>
              <a:defRPr sz="1800" b="1"/>
            </a:lvl3pPr>
            <a:lvl4pPr marL="1142947" indent="-228589" defTabSz="412731">
              <a:lnSpc>
                <a:spcPct val="100000"/>
              </a:lnSpc>
              <a:spcBef>
                <a:spcPts val="0"/>
              </a:spcBef>
              <a:defRPr sz="1800" b="1"/>
            </a:lvl4pPr>
            <a:lvl5pPr marL="1447733" indent="-228589" defTabSz="412731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12" name="Заголовок презентации"/>
          <p:cNvSpPr txBox="1">
            <a:spLocks noGrp="1"/>
          </p:cNvSpPr>
          <p:nvPr>
            <p:ph type="title"/>
          </p:nvPr>
        </p:nvSpPr>
        <p:spPr>
          <a:xfrm>
            <a:off x="603249" y="1287496"/>
            <a:ext cx="10985503" cy="2324102"/>
          </a:xfrm>
          <a:prstGeom prst="rect">
            <a:avLst/>
          </a:prstGeom>
        </p:spPr>
        <p:txBody>
          <a:bodyPr anchor="b"/>
          <a:lstStyle>
            <a:lvl1pPr>
              <a:defRPr sz="5800" spc="-116">
                <a:latin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dirty="0"/>
          </a:p>
        </p:txBody>
      </p:sp>
      <p:sp>
        <p:nvSpPr>
          <p:cNvPr id="13" name="Уровень текста 1…"/>
          <p:cNvSpPr txBox="1">
            <a:spLocks noGrp="1"/>
          </p:cNvSpPr>
          <p:nvPr>
            <p:ph type="body" sz="quarter" idx="21"/>
          </p:nvPr>
        </p:nvSpPr>
        <p:spPr>
          <a:xfrm>
            <a:off x="600672" y="3611595"/>
            <a:ext cx="10985501" cy="952502"/>
          </a:xfrm>
          <a:prstGeom prst="rect">
            <a:avLst/>
          </a:prstGeom>
        </p:spPr>
        <p:txBody>
          <a:bodyPr spcCol="38100"/>
          <a:lstStyle>
            <a:lvl1pPr marL="0" indent="0" defTabSz="412731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Номер слайда">
            <a:extLst>
              <a:ext uri="{FF2B5EF4-FFF2-40B4-BE49-F238E27FC236}">
                <a16:creationId xmlns="" xmlns:a16="http://schemas.microsoft.com/office/drawing/2014/main" id="{A4B7D94B-7166-495F-F7F5-FEADFC81131C}"/>
              </a:ext>
            </a:extLst>
          </p:cNvPr>
          <p:cNvSpPr txBox="1"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 defTabSz="554492" rtl="0">
              <a:buClrTx/>
            </a:pPr>
            <a:fld id="{B0489526-BA99-4733-AEC4-101D6143F289}" type="slidenum">
              <a:rPr lang="ru-RU" altLang="ru-RU" sz="1092" kern="1200" smtClean="0">
                <a:solidFill>
                  <a:prstClr val="black"/>
                </a:solidFill>
                <a:latin typeface="Gilroy"/>
                <a:ea typeface="+mn-ea"/>
                <a:cs typeface="+mn-cs"/>
              </a:rPr>
              <a:pPr defTabSz="554492" rtl="0">
                <a:buClrTx/>
              </a:pPr>
              <a:t>‹#›</a:t>
            </a:fld>
            <a:endParaRPr lang="ru-RU" altLang="ru-RU" sz="1092" kern="1200">
              <a:solidFill>
                <a:prstClr val="black"/>
              </a:solidFill>
              <a:latin typeface="Gilroy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0393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38BFE160-97AF-F5D2-28EF-E84C065A2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173" y="318641"/>
            <a:ext cx="10514926" cy="799971"/>
          </a:xfrm>
          <a:prstGeom prst="rect">
            <a:avLst/>
          </a:prstGeom>
        </p:spPr>
        <p:txBody>
          <a:bodyPr/>
          <a:lstStyle>
            <a:lvl1pPr>
              <a:defRPr sz="3638" cap="all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3521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600671" y="5929932"/>
            <a:ext cx="10985503" cy="318491"/>
          </a:xfrm>
          <a:prstGeom prst="rect">
            <a:avLst/>
          </a:prstGeom>
        </p:spPr>
        <p:txBody>
          <a:bodyPr lIns="45718" tIns="45718" rIns="45718" bIns="45718" spcCol="38100"/>
          <a:lstStyle>
            <a:lvl1pPr marL="0" indent="0" defTabSz="412731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  <a:lvl2pPr marL="533375" indent="-228589" defTabSz="412731">
              <a:lnSpc>
                <a:spcPct val="100000"/>
              </a:lnSpc>
              <a:spcBef>
                <a:spcPts val="0"/>
              </a:spcBef>
              <a:defRPr sz="1800" b="1"/>
            </a:lvl2pPr>
            <a:lvl3pPr marL="838161" indent="-228589" defTabSz="412731">
              <a:lnSpc>
                <a:spcPct val="100000"/>
              </a:lnSpc>
              <a:spcBef>
                <a:spcPts val="0"/>
              </a:spcBef>
              <a:defRPr sz="1800" b="1"/>
            </a:lvl3pPr>
            <a:lvl4pPr marL="1142947" indent="-228589" defTabSz="412731">
              <a:lnSpc>
                <a:spcPct val="100000"/>
              </a:lnSpc>
              <a:spcBef>
                <a:spcPts val="0"/>
              </a:spcBef>
              <a:defRPr sz="1800" b="1"/>
            </a:lvl4pPr>
            <a:lvl5pPr marL="1447733" indent="-228589" defTabSz="412731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12" name="Заголовок презентации"/>
          <p:cNvSpPr txBox="1">
            <a:spLocks noGrp="1"/>
          </p:cNvSpPr>
          <p:nvPr>
            <p:ph type="title"/>
          </p:nvPr>
        </p:nvSpPr>
        <p:spPr>
          <a:xfrm>
            <a:off x="603249" y="1287496"/>
            <a:ext cx="10985503" cy="2324102"/>
          </a:xfrm>
          <a:prstGeom prst="rect">
            <a:avLst/>
          </a:prstGeom>
        </p:spPr>
        <p:txBody>
          <a:bodyPr anchor="b"/>
          <a:lstStyle>
            <a:lvl1pPr>
              <a:defRPr sz="5800" spc="-116">
                <a:latin typeface="Arial" panose="020B0604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dirty="0"/>
          </a:p>
        </p:txBody>
      </p:sp>
      <p:sp>
        <p:nvSpPr>
          <p:cNvPr id="13" name="Уровень текста 1…"/>
          <p:cNvSpPr txBox="1">
            <a:spLocks noGrp="1"/>
          </p:cNvSpPr>
          <p:nvPr>
            <p:ph type="body" sz="quarter" idx="21"/>
          </p:nvPr>
        </p:nvSpPr>
        <p:spPr>
          <a:xfrm>
            <a:off x="600672" y="3611595"/>
            <a:ext cx="10985501" cy="952502"/>
          </a:xfrm>
          <a:prstGeom prst="rect">
            <a:avLst/>
          </a:prstGeom>
        </p:spPr>
        <p:txBody>
          <a:bodyPr spcCol="38100"/>
          <a:lstStyle>
            <a:lvl1pPr marL="0" indent="0" defTabSz="412731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Номер слайда">
            <a:extLst>
              <a:ext uri="{FF2B5EF4-FFF2-40B4-BE49-F238E27FC236}">
                <a16:creationId xmlns="" xmlns:a16="http://schemas.microsoft.com/office/drawing/2014/main" id="{A4B7D94B-7166-495F-F7F5-FEADFC81131C}"/>
              </a:ext>
            </a:extLst>
          </p:cNvPr>
          <p:cNvSpPr txBox="1"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 defTabSz="554492" rtl="0">
              <a:buClrTx/>
            </a:pPr>
            <a:fld id="{B0489526-BA99-4733-AEC4-101D6143F289}" type="slidenum">
              <a:rPr lang="ru-RU" altLang="ru-RU" sz="1092" kern="1200" smtClean="0">
                <a:solidFill>
                  <a:prstClr val="black"/>
                </a:solidFill>
                <a:latin typeface="Gilroy"/>
                <a:ea typeface="+mn-ea"/>
                <a:cs typeface="+mn-cs"/>
              </a:rPr>
              <a:pPr defTabSz="554492" rtl="0">
                <a:buClrTx/>
              </a:pPr>
              <a:t>‹#›</a:t>
            </a:fld>
            <a:endParaRPr lang="ru-RU" altLang="ru-RU" sz="1092" kern="1200">
              <a:solidFill>
                <a:prstClr val="black"/>
              </a:solidFill>
              <a:latin typeface="Gilroy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460399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98504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38BFE160-97AF-F5D2-28EF-E84C065A2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173" y="318641"/>
            <a:ext cx="10514926" cy="799971"/>
          </a:xfrm>
          <a:prstGeom prst="rect">
            <a:avLst/>
          </a:prstGeom>
        </p:spPr>
        <p:txBody>
          <a:bodyPr/>
          <a:lstStyle>
            <a:lvl1pPr>
              <a:defRPr sz="3638" cap="all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04259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254982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dirty="0"/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6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753967824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E04F033-37F1-37E4-E85A-F07C31B440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F6E904B-E664-4B01-FD05-C6A7EA911E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11477BE-DAE8-287F-B29F-F9E1FDA16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0A8F-1235-47D6-BFB2-D6A52D589146}" type="datetimeFigureOut">
              <a:rPr lang="ru-RU" smtClean="0"/>
              <a:pPr/>
              <a:t>09.03.2026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1724A2C-3CB3-65D5-0F45-13CA8542E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A5279AC-CAE9-4D9C-AF4F-6A63A09E9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42F1E-8C5E-4125-B445-1A91C23B80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53751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DB3688B-B00A-11A5-7CB3-0824FA9BF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8EE33AE-5045-9067-6BF4-AD66153BCB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E211B53-7834-8349-FD86-634ACD041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0A8F-1235-47D6-BFB2-D6A52D589146}" type="datetimeFigureOut">
              <a:rPr lang="ru-RU" smtClean="0"/>
              <a:pPr/>
              <a:t>09.03.2026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059939C-6FE8-3A55-2CC4-BD6667382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B75A41D-4ABD-7AC6-38E2-CB5EA4C5E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42F1E-8C5E-4125-B445-1A91C23B80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8099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="" xmlns:a16="http://schemas.microsoft.com/office/drawing/2014/main" id="{810629CF-10CA-8B6A-4733-1DBF04317230}"/>
              </a:ext>
            </a:extLst>
          </p:cNvPr>
          <p:cNvGrpSpPr/>
          <p:nvPr userDrawn="1"/>
        </p:nvGrpSpPr>
        <p:grpSpPr>
          <a:xfrm>
            <a:off x="-15875" y="6554570"/>
            <a:ext cx="12236450" cy="327002"/>
            <a:chOff x="-15875" y="6554788"/>
            <a:chExt cx="12236450" cy="327025"/>
          </a:xfrm>
        </p:grpSpPr>
        <p:sp>
          <p:nvSpPr>
            <p:cNvPr id="8" name="Прямоугольник">
              <a:extLst>
                <a:ext uri="{FF2B5EF4-FFF2-40B4-BE49-F238E27FC236}">
                  <a16:creationId xmlns="" xmlns:a16="http://schemas.microsoft.com/office/drawing/2014/main" id="{A9CABD2D-30FD-9256-79CB-436AF9EE2A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5875" y="6554788"/>
              <a:ext cx="1503363" cy="327025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" name="Прямоугольник">
              <a:extLst>
                <a:ext uri="{FF2B5EF4-FFF2-40B4-BE49-F238E27FC236}">
                  <a16:creationId xmlns="" xmlns:a16="http://schemas.microsoft.com/office/drawing/2014/main" id="{47F4E153-CBCE-9309-89EF-F64E693229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1138" y="6554788"/>
              <a:ext cx="1501775" cy="327025"/>
            </a:xfrm>
            <a:prstGeom prst="rect">
              <a:avLst/>
            </a:prstGeom>
            <a:blipFill dpi="0" rotWithShape="1">
              <a:blip r:embed="rId10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0" name="Прямоугольник">
              <a:extLst>
                <a:ext uri="{FF2B5EF4-FFF2-40B4-BE49-F238E27FC236}">
                  <a16:creationId xmlns="" xmlns:a16="http://schemas.microsoft.com/office/drawing/2014/main" id="{380527E8-3B18-E5E5-0110-9560F3AC80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8625" y="6554788"/>
              <a:ext cx="1501775" cy="327025"/>
            </a:xfrm>
            <a:prstGeom prst="rect">
              <a:avLst/>
            </a:prstGeom>
            <a:blipFill dpi="0" rotWithShape="1">
              <a:blip r:embed="rId11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1" name="Прямоугольник">
              <a:extLst>
                <a:ext uri="{FF2B5EF4-FFF2-40B4-BE49-F238E27FC236}">
                  <a16:creationId xmlns="" xmlns:a16="http://schemas.microsoft.com/office/drawing/2014/main" id="{CD700213-111B-C0C6-F64C-C31AB6A674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9763" y="6554788"/>
              <a:ext cx="1503362" cy="327025"/>
            </a:xfrm>
            <a:prstGeom prst="rect">
              <a:avLst/>
            </a:prstGeom>
            <a:blipFill dpi="0" rotWithShape="1">
              <a:blip r:embed="rId1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2" name="Прямоугольник">
              <a:extLst>
                <a:ext uri="{FF2B5EF4-FFF2-40B4-BE49-F238E27FC236}">
                  <a16:creationId xmlns="" xmlns:a16="http://schemas.microsoft.com/office/drawing/2014/main" id="{E8E87C2D-6745-0207-2153-51940CF6B0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1538" y="6554788"/>
              <a:ext cx="1501775" cy="327025"/>
            </a:xfrm>
            <a:prstGeom prst="rect">
              <a:avLst/>
            </a:prstGeom>
            <a:blipFill dpi="0" rotWithShape="1">
              <a:blip r:embed="rId11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3" name="Прямоугольник">
              <a:extLst>
                <a:ext uri="{FF2B5EF4-FFF2-40B4-BE49-F238E27FC236}">
                  <a16:creationId xmlns="" xmlns:a16="http://schemas.microsoft.com/office/drawing/2014/main" id="{FD48D0B4-16E8-BB20-F631-63C06F235C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9975" y="6554788"/>
              <a:ext cx="1501775" cy="327025"/>
            </a:xfrm>
            <a:prstGeom prst="rect">
              <a:avLst/>
            </a:prstGeom>
            <a:blipFill dpi="0" rotWithShape="1">
              <a:blip r:embed="rId1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4" name="Прямоугольник">
              <a:extLst>
                <a:ext uri="{FF2B5EF4-FFF2-40B4-BE49-F238E27FC236}">
                  <a16:creationId xmlns="" xmlns:a16="http://schemas.microsoft.com/office/drawing/2014/main" id="{CE488FD2-63D9-28DD-9402-CDF9039C2A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20163" y="6554788"/>
              <a:ext cx="1503362" cy="327025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5" name="Прямоугольник">
              <a:extLst>
                <a:ext uri="{FF2B5EF4-FFF2-40B4-BE49-F238E27FC236}">
                  <a16:creationId xmlns="" xmlns:a16="http://schemas.microsoft.com/office/drawing/2014/main" id="{86D85FBD-EFD2-C6A5-A63D-3360367BFB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34613" y="6554788"/>
              <a:ext cx="1503362" cy="327025"/>
            </a:xfrm>
            <a:prstGeom prst="rect">
              <a:avLst/>
            </a:prstGeom>
            <a:blipFill dpi="0" rotWithShape="1">
              <a:blip r:embed="rId1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" name="Прямоугольник">
              <a:extLst>
                <a:ext uri="{FF2B5EF4-FFF2-40B4-BE49-F238E27FC236}">
                  <a16:creationId xmlns="" xmlns:a16="http://schemas.microsoft.com/office/drawing/2014/main" id="{BFD85403-139B-47EA-41BC-C0C0727610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1625" y="6554788"/>
              <a:ext cx="488950" cy="327025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7" name="Прямоугольник">
            <a:extLst>
              <a:ext uri="{FF2B5EF4-FFF2-40B4-BE49-F238E27FC236}">
                <a16:creationId xmlns="" xmlns:a16="http://schemas.microsoft.com/office/drawing/2014/main" id="{FFF8CBD4-87DD-13A3-9A8F-990F8245B4E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96718" y="-7697"/>
            <a:ext cx="696871" cy="1760415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398" tIns="25398" rIns="25398" bIns="25398" anchor="ctr"/>
          <a:lstStyle>
            <a:lvl1pPr defTabSz="12176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73836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Прямоугольник">
            <a:extLst>
              <a:ext uri="{FF2B5EF4-FFF2-40B4-BE49-F238E27FC236}">
                <a16:creationId xmlns="" xmlns:a16="http://schemas.microsoft.com/office/drawing/2014/main" id="{1F8319DE-6B1F-876E-A3B0-D65172202FE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96718" y="1751131"/>
            <a:ext cx="696871" cy="1760413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398" tIns="25398" rIns="25398" bIns="25398" anchor="ctr"/>
          <a:lstStyle>
            <a:lvl1pPr defTabSz="12176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73836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9" name="Прямоугольник">
            <a:extLst>
              <a:ext uri="{FF2B5EF4-FFF2-40B4-BE49-F238E27FC236}">
                <a16:creationId xmlns="" xmlns:a16="http://schemas.microsoft.com/office/drawing/2014/main" id="{2838CEC7-A244-778B-A37A-50A2324147B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96718" y="3505195"/>
            <a:ext cx="696871" cy="1760415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398" tIns="25398" rIns="25398" bIns="25398" anchor="ctr"/>
          <a:lstStyle>
            <a:lvl1pPr defTabSz="12176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73836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0" name="Прямоугольник">
            <a:extLst>
              <a:ext uri="{FF2B5EF4-FFF2-40B4-BE49-F238E27FC236}">
                <a16:creationId xmlns="" xmlns:a16="http://schemas.microsoft.com/office/drawing/2014/main" id="{E419DE2C-BC4D-CFD3-59F5-4006E7D3F6D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96718" y="5264021"/>
            <a:ext cx="696871" cy="1290547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398" tIns="25398" rIns="25398" bIns="25398" anchor="ctr"/>
          <a:lstStyle>
            <a:lvl1pPr defTabSz="12176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73836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1" name="Номер слайда 135">
            <a:extLst>
              <a:ext uri="{FF2B5EF4-FFF2-40B4-BE49-F238E27FC236}">
                <a16:creationId xmlns="" xmlns:a16="http://schemas.microsoft.com/office/drawing/2014/main" id="{983BEB8E-615E-2599-CF07-A65202253448}"/>
              </a:ext>
            </a:extLst>
          </p:cNvPr>
          <p:cNvSpPr txBox="1">
            <a:spLocks/>
          </p:cNvSpPr>
          <p:nvPr userDrawn="1"/>
        </p:nvSpPr>
        <p:spPr>
          <a:xfrm>
            <a:off x="8988425" y="6564183"/>
            <a:ext cx="2743200" cy="307771"/>
          </a:xfrm>
          <a:prstGeom prst="rect">
            <a:avLst/>
          </a:prstGeom>
        </p:spPr>
        <p:txBody>
          <a:bodyPr vert="horz" wrap="square" lIns="91434" tIns="45717" rIns="91434" bIns="45717" rtlCol="0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89526-BA99-4733-AEC4-101D6143F289}" type="slidenum"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roy" panose="00000500000000000000" pitchFamily="2" charset="-52"/>
                <a:ea typeface="+mn-ea"/>
                <a:cs typeface="+mn-cs"/>
              </a:rPr>
              <a:pPr marL="0" marR="0" lvl="0" indent="0" algn="r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roy" panose="00000500000000000000" pitchFamily="2" charset="-5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3813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6" r:id="rId3"/>
    <p:sldLayoutId id="2147483687" r:id="rId4"/>
    <p:sldLayoutId id="2147483659" r:id="rId5"/>
    <p:sldLayoutId id="2147483660" r:id="rId6"/>
    <p:sldLayoutId id="2147483688" r:id="rId7"/>
  </p:sldLayoutIdLst>
  <p:txStyles>
    <p:titleStyle>
      <a:lvl1pPr algn="l" defTabSz="91435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8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7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6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05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83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62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41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0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9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8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6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5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94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73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52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3562">
          <p15:clr>
            <a:srgbClr val="F26B43"/>
          </p15:clr>
        </p15:guide>
        <p15:guide id="2" pos="633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DB4813B-B6E9-0A53-C137-8DED8612C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0AA13A2-C160-9E3F-33EF-0F3A0CB2B5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40187A7-5F9F-1061-D372-CE11B3FCF8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50A8F-1235-47D6-BFB2-D6A52D589146}" type="datetimeFigureOut">
              <a:rPr lang="ru-RU" smtClean="0"/>
              <a:pPr/>
              <a:t>09.03.2026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DE73A83-374E-46DC-1E1F-8C21031442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B96B25C-FD53-DDFB-CD6D-9D4A19DFFE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42F1E-8C5E-4125-B445-1A91C23B80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39786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png"/><Relationship Id="rId18" Type="http://schemas.openxmlformats.org/officeDocument/2006/relationships/image" Target="../media/image26.svg"/><Relationship Id="rId26" Type="http://schemas.openxmlformats.org/officeDocument/2006/relationships/image" Target="../media/image34.svg"/><Relationship Id="rId39" Type="http://schemas.openxmlformats.org/officeDocument/2006/relationships/image" Target="../media/image29.png"/><Relationship Id="rId21" Type="http://schemas.openxmlformats.org/officeDocument/2006/relationships/image" Target="../media/image20.png"/><Relationship Id="rId34" Type="http://schemas.openxmlformats.org/officeDocument/2006/relationships/image" Target="../media/image42.svg"/><Relationship Id="rId42" Type="http://schemas.openxmlformats.org/officeDocument/2006/relationships/image" Target="../media/image50.svg"/><Relationship Id="rId47" Type="http://schemas.openxmlformats.org/officeDocument/2006/relationships/image" Target="../media/image33.png"/><Relationship Id="rId50" Type="http://schemas.openxmlformats.org/officeDocument/2006/relationships/image" Target="../media/image58.svg"/><Relationship Id="rId55" Type="http://schemas.openxmlformats.org/officeDocument/2006/relationships/image" Target="../media/image37.png"/><Relationship Id="rId63" Type="http://schemas.openxmlformats.org/officeDocument/2006/relationships/image" Target="../media/image41.png"/><Relationship Id="rId68" Type="http://schemas.openxmlformats.org/officeDocument/2006/relationships/image" Target="../media/image76.svg"/><Relationship Id="rId76" Type="http://schemas.openxmlformats.org/officeDocument/2006/relationships/image" Target="../media/image84.svg"/><Relationship Id="rId84" Type="http://schemas.openxmlformats.org/officeDocument/2006/relationships/image" Target="../media/image92.svg"/><Relationship Id="rId89" Type="http://schemas.openxmlformats.org/officeDocument/2006/relationships/image" Target="../media/image54.png"/><Relationship Id="rId7" Type="http://schemas.openxmlformats.org/officeDocument/2006/relationships/image" Target="../media/image13.png"/><Relationship Id="rId71" Type="http://schemas.openxmlformats.org/officeDocument/2006/relationships/image" Target="../media/image45.png"/><Relationship Id="rId2" Type="http://schemas.openxmlformats.org/officeDocument/2006/relationships/image" Target="../media/image10.png"/><Relationship Id="rId16" Type="http://schemas.openxmlformats.org/officeDocument/2006/relationships/image" Target="../media/image24.svg"/><Relationship Id="rId29" Type="http://schemas.openxmlformats.org/officeDocument/2006/relationships/image" Target="../media/image24.png"/><Relationship Id="rId11" Type="http://schemas.openxmlformats.org/officeDocument/2006/relationships/image" Target="../media/image15.png"/><Relationship Id="rId24" Type="http://schemas.openxmlformats.org/officeDocument/2006/relationships/image" Target="../media/image32.svg"/><Relationship Id="rId32" Type="http://schemas.openxmlformats.org/officeDocument/2006/relationships/image" Target="../media/image40.svg"/><Relationship Id="rId37" Type="http://schemas.openxmlformats.org/officeDocument/2006/relationships/image" Target="../media/image28.png"/><Relationship Id="rId40" Type="http://schemas.openxmlformats.org/officeDocument/2006/relationships/image" Target="../media/image48.svg"/><Relationship Id="rId45" Type="http://schemas.openxmlformats.org/officeDocument/2006/relationships/image" Target="../media/image32.png"/><Relationship Id="rId53" Type="http://schemas.openxmlformats.org/officeDocument/2006/relationships/image" Target="../media/image36.png"/><Relationship Id="rId58" Type="http://schemas.openxmlformats.org/officeDocument/2006/relationships/image" Target="../media/image66.svg"/><Relationship Id="rId66" Type="http://schemas.openxmlformats.org/officeDocument/2006/relationships/image" Target="../media/image74.svg"/><Relationship Id="rId74" Type="http://schemas.openxmlformats.org/officeDocument/2006/relationships/image" Target="../media/image82.svg"/><Relationship Id="rId79" Type="http://schemas.openxmlformats.org/officeDocument/2006/relationships/image" Target="../media/image49.png"/><Relationship Id="rId87" Type="http://schemas.openxmlformats.org/officeDocument/2006/relationships/image" Target="../media/image53.png"/><Relationship Id="rId5" Type="http://schemas.openxmlformats.org/officeDocument/2006/relationships/image" Target="../media/image12.png"/><Relationship Id="rId61" Type="http://schemas.openxmlformats.org/officeDocument/2006/relationships/image" Target="../media/image40.png"/><Relationship Id="rId82" Type="http://schemas.openxmlformats.org/officeDocument/2006/relationships/image" Target="../media/image90.svg"/><Relationship Id="rId90" Type="http://schemas.openxmlformats.org/officeDocument/2006/relationships/image" Target="../media/image98.svg"/><Relationship Id="rId19" Type="http://schemas.openxmlformats.org/officeDocument/2006/relationships/image" Target="../media/image19.png"/><Relationship Id="rId14" Type="http://schemas.openxmlformats.org/officeDocument/2006/relationships/image" Target="../media/image22.svg"/><Relationship Id="rId22" Type="http://schemas.openxmlformats.org/officeDocument/2006/relationships/image" Target="../media/image30.svg"/><Relationship Id="rId27" Type="http://schemas.openxmlformats.org/officeDocument/2006/relationships/image" Target="../media/image23.png"/><Relationship Id="rId30" Type="http://schemas.openxmlformats.org/officeDocument/2006/relationships/image" Target="../media/image38.svg"/><Relationship Id="rId35" Type="http://schemas.openxmlformats.org/officeDocument/2006/relationships/image" Target="../media/image27.png"/><Relationship Id="rId43" Type="http://schemas.openxmlformats.org/officeDocument/2006/relationships/image" Target="../media/image31.png"/><Relationship Id="rId48" Type="http://schemas.openxmlformats.org/officeDocument/2006/relationships/image" Target="../media/image56.svg"/><Relationship Id="rId56" Type="http://schemas.openxmlformats.org/officeDocument/2006/relationships/image" Target="../media/image64.svg"/><Relationship Id="rId64" Type="http://schemas.openxmlformats.org/officeDocument/2006/relationships/image" Target="../media/image72.svg"/><Relationship Id="rId69" Type="http://schemas.openxmlformats.org/officeDocument/2006/relationships/image" Target="../media/image44.png"/><Relationship Id="rId77" Type="http://schemas.openxmlformats.org/officeDocument/2006/relationships/image" Target="../media/image48.png"/><Relationship Id="rId8" Type="http://schemas.openxmlformats.org/officeDocument/2006/relationships/image" Target="../media/image16.svg"/><Relationship Id="rId51" Type="http://schemas.openxmlformats.org/officeDocument/2006/relationships/image" Target="../media/image35.png"/><Relationship Id="rId72" Type="http://schemas.openxmlformats.org/officeDocument/2006/relationships/image" Target="../media/image80.svg"/><Relationship Id="rId80" Type="http://schemas.openxmlformats.org/officeDocument/2006/relationships/image" Target="../media/image88.svg"/><Relationship Id="rId85" Type="http://schemas.openxmlformats.org/officeDocument/2006/relationships/image" Target="../media/image52.png"/><Relationship Id="rId3" Type="http://schemas.openxmlformats.org/officeDocument/2006/relationships/image" Target="../media/image11.png"/><Relationship Id="rId12" Type="http://schemas.openxmlformats.org/officeDocument/2006/relationships/image" Target="../media/image20.svg"/><Relationship Id="rId17" Type="http://schemas.openxmlformats.org/officeDocument/2006/relationships/image" Target="../media/image18.png"/><Relationship Id="rId25" Type="http://schemas.openxmlformats.org/officeDocument/2006/relationships/image" Target="../media/image22.png"/><Relationship Id="rId33" Type="http://schemas.openxmlformats.org/officeDocument/2006/relationships/image" Target="../media/image26.png"/><Relationship Id="rId38" Type="http://schemas.openxmlformats.org/officeDocument/2006/relationships/image" Target="../media/image46.svg"/><Relationship Id="rId46" Type="http://schemas.openxmlformats.org/officeDocument/2006/relationships/image" Target="../media/image54.svg"/><Relationship Id="rId59" Type="http://schemas.openxmlformats.org/officeDocument/2006/relationships/image" Target="../media/image39.png"/><Relationship Id="rId67" Type="http://schemas.openxmlformats.org/officeDocument/2006/relationships/image" Target="../media/image43.png"/><Relationship Id="rId20" Type="http://schemas.openxmlformats.org/officeDocument/2006/relationships/image" Target="../media/image28.svg"/><Relationship Id="rId41" Type="http://schemas.openxmlformats.org/officeDocument/2006/relationships/image" Target="../media/image30.png"/><Relationship Id="rId54" Type="http://schemas.openxmlformats.org/officeDocument/2006/relationships/image" Target="../media/image62.svg"/><Relationship Id="rId62" Type="http://schemas.openxmlformats.org/officeDocument/2006/relationships/image" Target="../media/image70.svg"/><Relationship Id="rId70" Type="http://schemas.openxmlformats.org/officeDocument/2006/relationships/image" Target="../media/image78.svg"/><Relationship Id="rId75" Type="http://schemas.openxmlformats.org/officeDocument/2006/relationships/image" Target="../media/image47.png"/><Relationship Id="rId83" Type="http://schemas.openxmlformats.org/officeDocument/2006/relationships/image" Target="../media/image51.png"/><Relationship Id="rId88" Type="http://schemas.openxmlformats.org/officeDocument/2006/relationships/image" Target="../media/image96.svg"/><Relationship Id="rId91" Type="http://schemas.openxmlformats.org/officeDocument/2006/relationships/hyperlink" Target="https://t.me/Michael88887777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15" Type="http://schemas.openxmlformats.org/officeDocument/2006/relationships/image" Target="../media/image17.png"/><Relationship Id="rId23" Type="http://schemas.openxmlformats.org/officeDocument/2006/relationships/image" Target="../media/image21.png"/><Relationship Id="rId28" Type="http://schemas.openxmlformats.org/officeDocument/2006/relationships/image" Target="../media/image36.svg"/><Relationship Id="rId36" Type="http://schemas.openxmlformats.org/officeDocument/2006/relationships/image" Target="../media/image44.svg"/><Relationship Id="rId49" Type="http://schemas.openxmlformats.org/officeDocument/2006/relationships/image" Target="../media/image34.png"/><Relationship Id="rId57" Type="http://schemas.openxmlformats.org/officeDocument/2006/relationships/image" Target="../media/image38.png"/><Relationship Id="rId10" Type="http://schemas.openxmlformats.org/officeDocument/2006/relationships/image" Target="../media/image18.svg"/><Relationship Id="rId31" Type="http://schemas.openxmlformats.org/officeDocument/2006/relationships/image" Target="../media/image25.png"/><Relationship Id="rId44" Type="http://schemas.openxmlformats.org/officeDocument/2006/relationships/image" Target="../media/image52.svg"/><Relationship Id="rId52" Type="http://schemas.openxmlformats.org/officeDocument/2006/relationships/image" Target="../media/image60.svg"/><Relationship Id="rId60" Type="http://schemas.openxmlformats.org/officeDocument/2006/relationships/image" Target="../media/image68.svg"/><Relationship Id="rId65" Type="http://schemas.openxmlformats.org/officeDocument/2006/relationships/image" Target="../media/image42.png"/><Relationship Id="rId73" Type="http://schemas.openxmlformats.org/officeDocument/2006/relationships/image" Target="../media/image46.png"/><Relationship Id="rId78" Type="http://schemas.openxmlformats.org/officeDocument/2006/relationships/image" Target="../media/image86.svg"/><Relationship Id="rId81" Type="http://schemas.openxmlformats.org/officeDocument/2006/relationships/image" Target="../media/image50.png"/><Relationship Id="rId86" Type="http://schemas.openxmlformats.org/officeDocument/2006/relationships/image" Target="../media/image94.svg"/><Relationship Id="rId4" Type="http://schemas.openxmlformats.org/officeDocument/2006/relationships/image" Target="../media/image12.sv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G_6814.png" descr="IMG_6814.png">
            <a:extLst>
              <a:ext uri="{FF2B5EF4-FFF2-40B4-BE49-F238E27FC236}">
                <a16:creationId xmlns="" xmlns:a16="http://schemas.microsoft.com/office/drawing/2014/main" id="{A623959B-9984-B209-520A-9F94DCBD54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894" y="0"/>
            <a:ext cx="12251465" cy="6892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F375237-06B0-0063-FBD3-92154C54A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359672" y="3455485"/>
            <a:ext cx="2437805" cy="3429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4F72D016-FF9C-F0A2-13CB-866DBB643D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0" y="387244"/>
            <a:ext cx="2104735" cy="16585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9094260-5A57-71C2-4B55-36E9176FC0EF}"/>
              </a:ext>
            </a:extLst>
          </p:cNvPr>
          <p:cNvSpPr txBox="1"/>
          <p:nvPr/>
        </p:nvSpPr>
        <p:spPr>
          <a:xfrm>
            <a:off x="-77907" y="2888663"/>
            <a:ext cx="12385376" cy="56682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7701" algn="ctr" defTabSz="554492" rtl="0">
              <a:lnSpc>
                <a:spcPts val="3708"/>
              </a:lnSpc>
              <a:spcBef>
                <a:spcPts val="55"/>
              </a:spcBef>
              <a:buClrTx/>
            </a:pPr>
            <a:r>
              <a:rPr lang="ru-RU" sz="3638" b="1" kern="1200" cap="all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Trebuchet MS"/>
              </a:rPr>
              <a:t>«</a:t>
            </a:r>
            <a:r>
              <a:rPr lang="en-US" sz="3638" b="1" kern="1200" cap="all" dirty="0" err="1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Trebuchet MS"/>
              </a:rPr>
              <a:t>VoidSend</a:t>
            </a:r>
            <a:r>
              <a:rPr lang="ru-RU" sz="3638" b="1" kern="1200" cap="all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Trebuchet MS"/>
              </a:rPr>
              <a:t>»</a:t>
            </a:r>
            <a:endParaRPr lang="ru-RU" sz="3638" b="1" kern="1200" cap="all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Trebuchet M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CE3ABABB-A1CA-5A36-8D12-B44FED2B98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966" y="788999"/>
            <a:ext cx="2232248" cy="854996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25395CA0-8701-BEE8-A225-18E50469AD73}"/>
              </a:ext>
            </a:extLst>
          </p:cNvPr>
          <p:cNvSpPr/>
          <p:nvPr/>
        </p:nvSpPr>
        <p:spPr>
          <a:xfrm>
            <a:off x="4797477" y="0"/>
            <a:ext cx="2478769" cy="2888663"/>
          </a:xfrm>
          <a:prstGeom prst="rect">
            <a:avLst/>
          </a:prstGeom>
          <a:solidFill>
            <a:srgbClr val="FBB3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6522102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C8BB460B-862A-BB38-ED4C-C89C2B11A2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B22D999-419E-E64E-B611-20010D055706}"/>
              </a:ext>
            </a:extLst>
          </p:cNvPr>
          <p:cNvSpPr txBox="1"/>
          <p:nvPr/>
        </p:nvSpPr>
        <p:spPr>
          <a:xfrm>
            <a:off x="263352" y="332656"/>
            <a:ext cx="11089232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algn="l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Цель и краткая суть проекта</a:t>
            </a:r>
            <a:endParaRPr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238084" y="1571612"/>
            <a:ext cx="11001452" cy="3757629"/>
          </a:xfrm>
        </p:spPr>
        <p:txBody>
          <a:bodyPr/>
          <a:lstStyle/>
          <a:p>
            <a:r>
              <a:rPr lang="ru-RU" b="1" dirty="0" smtClean="0"/>
              <a:t>Цель:</a:t>
            </a:r>
            <a:r>
              <a:rPr lang="ru-RU" dirty="0" smtClean="0"/>
              <a:t> Создать безопасный </a:t>
            </a:r>
            <a:r>
              <a:rPr lang="ru-RU" dirty="0" err="1" smtClean="0"/>
              <a:t>веб-сервис</a:t>
            </a:r>
            <a:r>
              <a:rPr lang="ru-RU" dirty="0" smtClean="0"/>
              <a:t> для передачи конфиденциальных файлов (документы, фото, договоры), которые автоматически уничтожаются после прочтения или по истечении заданного времени.</a:t>
            </a:r>
          </a:p>
          <a:p>
            <a:endParaRPr lang="ru-RU" b="1" dirty="0" smtClean="0"/>
          </a:p>
          <a:p>
            <a:pPr algn="l"/>
            <a:r>
              <a:rPr lang="ru-RU" b="1" dirty="0" smtClean="0"/>
              <a:t>Краткая суть: </a:t>
            </a:r>
            <a:r>
              <a:rPr lang="ru-RU" dirty="0" smtClean="0"/>
              <a:t>Мы решаем проблему «цифрового следа». Пользователь загружает файл, получает ссылку и отправляет её получателю. После первого (или заданного количества) открытий или через 24 часа файл безвозвратно удаляется с серверов, гарантируя конфиденциальность.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7943176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24207EE-A039-ADE5-39B2-09E77C913E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5C98034-0DB4-C602-6DF8-DA4691D9373E}"/>
              </a:ext>
            </a:extLst>
          </p:cNvPr>
          <p:cNvSpPr txBox="1"/>
          <p:nvPr/>
        </p:nvSpPr>
        <p:spPr>
          <a:xfrm>
            <a:off x="238084" y="142852"/>
            <a:ext cx="11089232" cy="1200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algn="l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Целевые потребительские сегменты</a:t>
            </a:r>
            <a:b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Проблемы, которые решает проект</a:t>
            </a:r>
            <a:endParaRPr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238084" y="1357298"/>
            <a:ext cx="11215766" cy="4857784"/>
          </a:xfrm>
        </p:spPr>
        <p:txBody>
          <a:bodyPr/>
          <a:lstStyle/>
          <a:p>
            <a:pPr algn="l"/>
            <a:r>
              <a:rPr lang="ru-RU" sz="1800" b="1" dirty="0" smtClean="0"/>
              <a:t>Частные лица (B2C):</a:t>
            </a:r>
            <a:r>
              <a:rPr lang="ru-RU" sz="1800" dirty="0" smtClean="0"/>
              <a:t> Пользователи, которым нужно быстро и безопасно отправить фото паспорта, сканы договоров, личные документы или приватные фото.</a:t>
            </a:r>
          </a:p>
          <a:p>
            <a:pPr algn="l"/>
            <a:r>
              <a:rPr lang="ru-RU" sz="1800" b="1" dirty="0" smtClean="0"/>
              <a:t>Малый и средний бизнес (B2B):</a:t>
            </a:r>
            <a:r>
              <a:rPr lang="ru-RU" sz="1800" dirty="0" smtClean="0"/>
              <a:t> Компании, обменивающиеся коммерческими предложениями, договорами с контрагентами, кадровыми документами (через HR).</a:t>
            </a:r>
          </a:p>
          <a:p>
            <a:pPr algn="l"/>
            <a:r>
              <a:rPr lang="ru-RU" sz="1800" b="1" dirty="0" smtClean="0"/>
              <a:t>Юристы и бухгалтеры:</a:t>
            </a:r>
            <a:r>
              <a:rPr lang="ru-RU" sz="1800" dirty="0" smtClean="0"/>
              <a:t> </a:t>
            </a:r>
            <a:r>
              <a:rPr lang="ru-RU" sz="1800" dirty="0" err="1" smtClean="0"/>
              <a:t>Фрилансеры</a:t>
            </a:r>
            <a:r>
              <a:rPr lang="ru-RU" sz="1800" dirty="0" smtClean="0"/>
              <a:t> и специалисты, работающие с чувствительными данными клиентов, где важна политика неразглашения и удаления данных.</a:t>
            </a:r>
          </a:p>
          <a:p>
            <a:pPr algn="l"/>
            <a:r>
              <a:rPr lang="ru-RU" sz="1800" b="1" dirty="0" smtClean="0"/>
              <a:t>IT-отделы и разработчики:</a:t>
            </a:r>
            <a:r>
              <a:rPr lang="ru-RU" sz="1800" dirty="0" smtClean="0"/>
              <a:t> Как потребители нашего </a:t>
            </a:r>
            <a:r>
              <a:rPr lang="ru-RU" sz="1800" b="1" dirty="0" smtClean="0"/>
              <a:t>API</a:t>
            </a:r>
            <a:r>
              <a:rPr lang="ru-RU" sz="1800" dirty="0" smtClean="0"/>
              <a:t> для встраивания функционала «самоуничтожения» в свои внутренние системы (CRM, Битрикс24 и т.д.).</a:t>
            </a:r>
          </a:p>
          <a:p>
            <a:pPr algn="l"/>
            <a:endParaRPr lang="ru-RU" sz="1700" dirty="0" smtClean="0"/>
          </a:p>
          <a:p>
            <a:pPr algn="l"/>
            <a:r>
              <a:rPr lang="ru-RU" sz="1800" b="1" dirty="0" smtClean="0"/>
              <a:t>Страх утечки данных:</a:t>
            </a:r>
            <a:r>
              <a:rPr lang="ru-RU" sz="1800" dirty="0" smtClean="0"/>
              <a:t> Пользователи боятся отправлять документы в </a:t>
            </a:r>
            <a:r>
              <a:rPr lang="ru-RU" sz="1800" dirty="0" err="1" smtClean="0"/>
              <a:t>мессенджерах</a:t>
            </a:r>
            <a:r>
              <a:rPr lang="ru-RU" sz="1800" dirty="0" smtClean="0"/>
              <a:t> (TG, </a:t>
            </a:r>
            <a:r>
              <a:rPr lang="ru-RU" sz="1800" dirty="0" err="1" smtClean="0"/>
              <a:t>WhatsApp</a:t>
            </a:r>
            <a:r>
              <a:rPr lang="ru-RU" sz="1800" dirty="0" smtClean="0"/>
              <a:t>), так как файлы там хранятся вечно и могут быть скомпрометированы при взломе </a:t>
            </a:r>
            <a:r>
              <a:rPr lang="ru-RU" sz="1800" dirty="0" err="1" smtClean="0"/>
              <a:t>аккаунта</a:t>
            </a:r>
            <a:r>
              <a:rPr lang="ru-RU" sz="1800" dirty="0" smtClean="0"/>
              <a:t>.</a:t>
            </a:r>
          </a:p>
          <a:p>
            <a:pPr algn="l"/>
            <a:r>
              <a:rPr lang="ru-RU" sz="1800" b="1" dirty="0" smtClean="0"/>
              <a:t>Захламление памяти:</a:t>
            </a:r>
            <a:r>
              <a:rPr lang="ru-RU" sz="1800" dirty="0" smtClean="0"/>
              <a:t> Файлы, которые нужны были «один раз», годами лежат на серверах почты и в облаках, создавая цифровой мусор и повышая риски.</a:t>
            </a:r>
          </a:p>
          <a:p>
            <a:pPr algn="l"/>
            <a:r>
              <a:rPr lang="ru-RU" sz="1800" b="1" dirty="0" smtClean="0"/>
              <a:t>Отсутствие контроля:</a:t>
            </a:r>
            <a:r>
              <a:rPr lang="ru-RU" sz="1800" dirty="0" smtClean="0"/>
              <a:t> Отправив файл по электронной почте, невозможно проконтролировать, что получатель не сохранил его и не переслал третьим лицам. Мы решаем это техническим ограничением (файл исчезает).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4929926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6080319E-C03D-8B77-A4C8-66F62207C2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04E73E4-B712-298B-4F76-5BB38C80AE7A}"/>
              </a:ext>
            </a:extLst>
          </p:cNvPr>
          <p:cNvSpPr txBox="1"/>
          <p:nvPr/>
        </p:nvSpPr>
        <p:spPr>
          <a:xfrm>
            <a:off x="335360" y="332656"/>
            <a:ext cx="11089232" cy="1200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algn="l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Финансовая модель</a:t>
            </a:r>
            <a:b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80960" y="1500174"/>
          <a:ext cx="10715700" cy="3616960"/>
        </p:xfrm>
        <a:graphic>
          <a:graphicData uri="http://schemas.openxmlformats.org/drawingml/2006/table">
            <a:tbl>
              <a:tblPr firstRow="1" bandRow="1">
                <a:tableStyleId>{96BFA136-60C2-0513-DDB3-F814A4FAC428}</a:tableStyleId>
              </a:tblPr>
              <a:tblGrid>
                <a:gridCol w="5357850"/>
                <a:gridCol w="5357850"/>
              </a:tblGrid>
              <a:tr h="304712">
                <a:tc>
                  <a:txBody>
                    <a:bodyPr/>
                    <a:lstStyle/>
                    <a:p>
                      <a:pPr algn="l"/>
                      <a:r>
                        <a:rPr lang="ru-RU" b="1" dirty="0">
                          <a:latin typeface="quote-cjk-patch"/>
                        </a:rPr>
                        <a:t>Параметр</a:t>
                      </a:r>
                      <a:endParaRPr lang="ru-RU" b="0" dirty="0">
                        <a:latin typeface="quote-cjk-patch"/>
                      </a:endParaRPr>
                    </a:p>
                  </a:txBody>
                  <a:tcPr marR="101600" marT="63500" marB="635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latin typeface="quote-cjk-patch"/>
                        </a:rPr>
                        <a:t>Значение</a:t>
                      </a:r>
                      <a:endParaRPr lang="ru-RU" b="0" dirty="0">
                        <a:latin typeface="quote-cjk-patch"/>
                      </a:endParaRPr>
                    </a:p>
                  </a:txBody>
                  <a:tcPr marL="101600" marR="101600" marT="63500" marB="6350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3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Затраты на разработку и запуск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1 000 000 руб.</a:t>
                      </a:r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r>
                        <a:rPr lang="ru-RU" sz="18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(Разработка MVP, дизайн, серверы на 6 мес., юр. оформление)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3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Прогноз выручки (год)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3 300 000 руб.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3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Ключевые расходы (ежемесячно)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 </a:t>
                      </a: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Постоянные: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110 000 руб. (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хостинг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маркетинг,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админ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 </a:t>
                      </a: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Переменные: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трафик/CDN, бонусы (зависят от нагрузки)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3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Чистая прибыль (прогноз за год)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1 680 000 руб.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3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Срок окупаемости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18–24 месяца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06477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D73E9A8-A1C4-82BD-38DA-74B307D855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6654DF5-0673-FBDD-568C-77822B373C9D}"/>
              </a:ext>
            </a:extLst>
          </p:cNvPr>
          <p:cNvSpPr txBox="1"/>
          <p:nvPr/>
        </p:nvSpPr>
        <p:spPr>
          <a:xfrm>
            <a:off x="263352" y="332656"/>
            <a:ext cx="11089232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algn="l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Команда проекта</a:t>
            </a:r>
            <a:endParaRPr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4889A49-F0EA-FDC4-F15E-2E6970871473}"/>
              </a:ext>
            </a:extLst>
          </p:cNvPr>
          <p:cNvSpPr txBox="1"/>
          <p:nvPr/>
        </p:nvSpPr>
        <p:spPr>
          <a:xfrm>
            <a:off x="352797" y="932818"/>
            <a:ext cx="10369152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 smtClean="0"/>
              <a:t>Дмитрий </a:t>
            </a:r>
            <a:r>
              <a:rPr lang="ru-RU" sz="2000" b="1" dirty="0" err="1" smtClean="0"/>
              <a:t>Шекуров</a:t>
            </a:r>
            <a:r>
              <a:rPr lang="ru-RU" sz="2000" dirty="0" smtClean="0"/>
              <a:t> — </a:t>
            </a:r>
            <a:r>
              <a:rPr lang="ru-RU" sz="2000" dirty="0" err="1" smtClean="0"/>
              <a:t>Team</a:t>
            </a:r>
            <a:r>
              <a:rPr lang="ru-RU" sz="2000" dirty="0" smtClean="0"/>
              <a:t> </a:t>
            </a:r>
            <a:r>
              <a:rPr lang="ru-RU" sz="2000" dirty="0" err="1" smtClean="0"/>
              <a:t>Lead</a:t>
            </a:r>
            <a:r>
              <a:rPr lang="ru-RU" sz="2000" dirty="0" smtClean="0"/>
              <a:t> / Backend-разработчик</a:t>
            </a:r>
            <a:br>
              <a:rPr lang="ru-RU" sz="2000" dirty="0" smtClean="0"/>
            </a:br>
            <a:r>
              <a:rPr lang="ru-RU" sz="2000" i="1" dirty="0" smtClean="0"/>
              <a:t>Архитектура хранения данных, система автоматического удаления файлов, API</a:t>
            </a:r>
            <a:endParaRPr lang="ru-RU" sz="2000" dirty="0" smtClean="0"/>
          </a:p>
          <a:p>
            <a:r>
              <a:rPr lang="ru-RU" sz="2000" b="1" dirty="0" smtClean="0"/>
              <a:t>Михаил Морозов</a:t>
            </a:r>
            <a:r>
              <a:rPr lang="ru-RU" sz="2000" dirty="0" smtClean="0"/>
              <a:t> — Frontend-разработчик</a:t>
            </a:r>
            <a:br>
              <a:rPr lang="ru-RU" sz="2000" dirty="0" smtClean="0"/>
            </a:br>
            <a:r>
              <a:rPr lang="ru-RU" sz="2000" i="1" dirty="0" smtClean="0"/>
              <a:t>Интерфейс загрузки, личный кабинет, визуальная часть ссылок</a:t>
            </a:r>
            <a:endParaRPr lang="ru-RU" sz="2000" dirty="0" smtClean="0"/>
          </a:p>
          <a:p>
            <a:r>
              <a:rPr lang="ru-RU" sz="2000" b="1" dirty="0" smtClean="0"/>
              <a:t>Иван </a:t>
            </a:r>
            <a:r>
              <a:rPr lang="ru-RU" sz="2000" b="1" dirty="0" err="1" smtClean="0"/>
              <a:t>Кашинцев</a:t>
            </a:r>
            <a:r>
              <a:rPr lang="ru-RU" sz="2000" b="1" dirty="0" smtClean="0"/>
              <a:t> </a:t>
            </a:r>
            <a:r>
              <a:rPr lang="ru-RU" sz="2000" dirty="0" smtClean="0"/>
              <a:t> — UI/UX дизайнер</a:t>
            </a:r>
            <a:br>
              <a:rPr lang="ru-RU" sz="2000" dirty="0" smtClean="0"/>
            </a:br>
            <a:r>
              <a:rPr lang="ru-RU" sz="2000" i="1" dirty="0" smtClean="0"/>
              <a:t>Дизайн сайта, </a:t>
            </a:r>
            <a:r>
              <a:rPr lang="ru-RU" sz="2000" i="1" dirty="0" err="1" smtClean="0"/>
              <a:t>прототипирование</a:t>
            </a:r>
            <a:r>
              <a:rPr lang="ru-RU" sz="2000" i="1" dirty="0" smtClean="0"/>
              <a:t>, пользовательский опыт</a:t>
            </a:r>
            <a:endParaRPr lang="ru-RU" sz="2000" dirty="0" smtClean="0"/>
          </a:p>
          <a:p>
            <a:r>
              <a:rPr lang="ru-RU" sz="2000" b="1" dirty="0" smtClean="0"/>
              <a:t>Вероника </a:t>
            </a:r>
            <a:r>
              <a:rPr lang="ru-RU" sz="2000" b="1" dirty="0" smtClean="0"/>
              <a:t>Артамонова </a:t>
            </a:r>
            <a:r>
              <a:rPr lang="ru-RU" sz="2000" dirty="0" smtClean="0"/>
              <a:t> — </a:t>
            </a:r>
            <a:r>
              <a:rPr lang="ru-RU" sz="2000" dirty="0" err="1" smtClean="0"/>
              <a:t>Маркетолог</a:t>
            </a:r>
            <a:r>
              <a:rPr lang="ru-RU" sz="2000" dirty="0" smtClean="0"/>
              <a:t> / </a:t>
            </a:r>
            <a:r>
              <a:rPr lang="ru-RU" sz="2000" dirty="0" err="1" smtClean="0"/>
              <a:t>Product</a:t>
            </a:r>
            <a:r>
              <a:rPr lang="ru-RU" sz="2000" dirty="0" smtClean="0"/>
              <a:t> </a:t>
            </a:r>
            <a:r>
              <a:rPr lang="ru-RU" sz="2000" dirty="0" err="1" smtClean="0"/>
              <a:t>Manager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*Запуск рекламы, B2B-продажи, аналитика*</a:t>
            </a:r>
          </a:p>
          <a:p>
            <a:r>
              <a:rPr lang="ru-RU" sz="2000" b="1" dirty="0" smtClean="0"/>
              <a:t>Фёдор Есипов</a:t>
            </a:r>
            <a:r>
              <a:rPr lang="ru-RU" sz="2000" dirty="0" smtClean="0"/>
              <a:t> — Специалист по информационной безопасности</a:t>
            </a:r>
            <a:br>
              <a:rPr lang="ru-RU" sz="2000" dirty="0" smtClean="0"/>
            </a:br>
            <a:r>
              <a:rPr lang="ru-RU" sz="2000" i="1" dirty="0" smtClean="0"/>
              <a:t>Аудит защиты, шифрование, тестирование на уязвимости</a:t>
            </a:r>
            <a:endParaRPr lang="ru-RU" sz="2000" dirty="0" smtClean="0"/>
          </a:p>
          <a:p>
            <a:r>
              <a:rPr lang="ru-RU" sz="2000" b="1" dirty="0" err="1" smtClean="0"/>
              <a:t>Трекер</a:t>
            </a:r>
            <a:r>
              <a:rPr lang="ru-RU" sz="2000" b="1" dirty="0" smtClean="0"/>
              <a:t>:</a:t>
            </a:r>
            <a:r>
              <a:rPr lang="ru-RU" sz="2000" dirty="0" smtClean="0"/>
              <a:t> Антропов Роман Игоревич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888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Рисунок 309">
            <a:extLst>
              <a:ext uri="{FF2B5EF4-FFF2-40B4-BE49-F238E27FC236}">
                <a16:creationId xmlns="" xmlns:a16="http://schemas.microsoft.com/office/drawing/2014/main" id="{95973BF3-DBEC-4948-99BC-3C0CAAB5A3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05" y="0"/>
            <a:ext cx="12208405" cy="6867228"/>
          </a:xfrm>
          <a:prstGeom prst="rect">
            <a:avLst/>
          </a:prstGeom>
        </p:spPr>
      </p:pic>
      <p:sp>
        <p:nvSpPr>
          <p:cNvPr id="262" name="Текст 2"/>
          <p:cNvSpPr txBox="1"/>
          <p:nvPr/>
        </p:nvSpPr>
        <p:spPr>
          <a:xfrm>
            <a:off x="360040" y="223086"/>
            <a:ext cx="9205343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algn="l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Контакты для связи</a:t>
            </a:r>
            <a:endParaRPr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01B25599-AE42-5A46-8DCF-C17FE830910F}"/>
              </a:ext>
            </a:extLst>
          </p:cNvPr>
          <p:cNvSpPr txBox="1"/>
          <p:nvPr/>
        </p:nvSpPr>
        <p:spPr>
          <a:xfrm>
            <a:off x="3301584" y="3248081"/>
            <a:ext cx="6663126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752A3537-60BA-3E40-8ED8-23A49A9BD9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19934" y="2286562"/>
            <a:ext cx="720000" cy="720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723746D4-9EF1-2C43-9498-4F3DB34EFF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29203" y="4674799"/>
            <a:ext cx="720000" cy="720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9EA02496-4775-1547-8A31-5D653F80FD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10621" y="4674799"/>
            <a:ext cx="720000" cy="7200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1AA8EEFF-D2C4-434F-A4E2-70A8251207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036872" y="5896157"/>
            <a:ext cx="720000" cy="7200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3F6852BB-9982-4042-A3C5-56171FE3DE3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818145" y="5896157"/>
            <a:ext cx="720000" cy="7200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640F9D02-5841-DF46-8F49-DFD0F563EE6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708781" y="5896157"/>
            <a:ext cx="720000" cy="7200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6E4F0C18-06F5-ED48-97D4-43E62381DFF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754875" y="4674799"/>
            <a:ext cx="720000" cy="7200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26C9E867-F746-3745-BE80-EE22B9CB1A8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636293" y="4674799"/>
            <a:ext cx="720000" cy="7200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9C201C12-7384-0E46-9A70-C0C1D525424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380691" y="5896157"/>
            <a:ext cx="720000" cy="72000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BB5FE5E2-4639-2143-92C6-724C53A3101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399129" y="4674799"/>
            <a:ext cx="720000" cy="7200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515EFAE0-EA3F-D04D-8DD9-60328ADB180D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66432" y="2286562"/>
            <a:ext cx="720000" cy="7200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40E7B349-DDDF-B64B-A0E0-95FFF5B4D91A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280547" y="4674799"/>
            <a:ext cx="720000" cy="720000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25434EEE-5386-3941-BAE6-F9F64FA68324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1347789" y="4674799"/>
            <a:ext cx="720000" cy="7200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615252E1-BB86-4C41-A320-2F005715B2B6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7927508" y="5896157"/>
            <a:ext cx="720000" cy="720000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6DE60057-E664-7D46-9BE0-1B18A1CF66CE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4599417" y="5896157"/>
            <a:ext cx="720000" cy="72000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A6467AC9-E10E-9A4D-B78C-7940999A37CB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7992039" y="4674799"/>
            <a:ext cx="720000" cy="7200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14778862-8589-6C49-94B3-7695ECA3EA82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6873457" y="4674799"/>
            <a:ext cx="720000" cy="7200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AA85598A-12DD-154D-AE0E-53E45274E093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3517711" y="4674799"/>
            <a:ext cx="720000" cy="7200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7CB11676-D892-8749-AF8E-1C1F454BAEFD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3490054" y="5896157"/>
            <a:ext cx="720000" cy="7200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9A4D41EB-B953-CE43-AF05-3C520C8D5B2E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1271328" y="5896157"/>
            <a:ext cx="720000" cy="720000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="" xmlns:a16="http://schemas.microsoft.com/office/drawing/2014/main" id="{BB5EC452-92DB-E24C-B6EE-0C85BFAB6566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161965" y="5896157"/>
            <a:ext cx="720000" cy="720000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="" xmlns:a16="http://schemas.microsoft.com/office/drawing/2014/main" id="{1B9DAF1C-2236-9B4C-881F-EBB1CB7FF338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1275349" y="2286562"/>
            <a:ext cx="720000" cy="72000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EFF6D61E-A9A5-234D-B9A7-05F1D699E0F3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10146685" y="3468663"/>
            <a:ext cx="720000" cy="720000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="" xmlns:a16="http://schemas.microsoft.com/office/drawing/2014/main" id="{26561CEF-8CD4-1041-A095-505C0CCA9495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11255600" y="5896157"/>
            <a:ext cx="720000" cy="720000"/>
          </a:xfrm>
          <a:prstGeom prst="rect">
            <a:avLst/>
          </a:prstGeom>
        </p:spPr>
      </p:pic>
      <p:pic>
        <p:nvPicPr>
          <p:cNvPr id="256" name="Рисунок 255">
            <a:extLst>
              <a:ext uri="{FF2B5EF4-FFF2-40B4-BE49-F238E27FC236}">
                <a16:creationId xmlns="" xmlns:a16="http://schemas.microsoft.com/office/drawing/2014/main" id="{CD5AEE66-4155-6143-B81D-B53FD416DCA7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7928851" y="3468663"/>
            <a:ext cx="720000" cy="720000"/>
          </a:xfrm>
          <a:prstGeom prst="rect">
            <a:avLst/>
          </a:prstGeom>
        </p:spPr>
      </p:pic>
      <p:pic>
        <p:nvPicPr>
          <p:cNvPr id="258" name="Рисунок 257">
            <a:extLst>
              <a:ext uri="{FF2B5EF4-FFF2-40B4-BE49-F238E27FC236}">
                <a16:creationId xmlns="" xmlns:a16="http://schemas.microsoft.com/office/drawing/2014/main" id="{9F0279B5-3951-2443-9C41-AE8480020169}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4"/>
              </a:ext>
            </a:extLst>
          </a:blip>
          <a:stretch>
            <a:fillRect/>
          </a:stretch>
        </p:blipFill>
        <p:spPr>
          <a:xfrm>
            <a:off x="10146236" y="5896157"/>
            <a:ext cx="720000" cy="720000"/>
          </a:xfrm>
          <a:prstGeom prst="rect">
            <a:avLst/>
          </a:prstGeom>
        </p:spPr>
      </p:pic>
      <p:pic>
        <p:nvPicPr>
          <p:cNvPr id="260" name="Рисунок 259">
            <a:extLst>
              <a:ext uri="{FF2B5EF4-FFF2-40B4-BE49-F238E27FC236}">
                <a16:creationId xmlns="" xmlns:a16="http://schemas.microsoft.com/office/drawing/2014/main" id="{45448DAE-B7D6-A947-867D-F8621738C040}"/>
              </a:ext>
            </a:extLst>
          </p:cNvPr>
          <p:cNvPicPr>
            <a:picLocks noChangeAspect="1"/>
          </p:cNvPicPr>
          <p:nvPr/>
        </p:nvPicPr>
        <p:blipFill>
          <a:blip r:embed="rId55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6"/>
              </a:ext>
            </a:extLst>
          </a:blip>
          <a:stretch>
            <a:fillRect/>
          </a:stretch>
        </p:blipFill>
        <p:spPr>
          <a:xfrm>
            <a:off x="6819934" y="3468663"/>
            <a:ext cx="720000" cy="720000"/>
          </a:xfrm>
          <a:prstGeom prst="rect">
            <a:avLst/>
          </a:prstGeom>
        </p:spPr>
      </p:pic>
      <p:pic>
        <p:nvPicPr>
          <p:cNvPr id="273" name="Рисунок 272">
            <a:extLst>
              <a:ext uri="{FF2B5EF4-FFF2-40B4-BE49-F238E27FC236}">
                <a16:creationId xmlns="" xmlns:a16="http://schemas.microsoft.com/office/drawing/2014/main" id="{CA40F775-E2E8-7F45-A2E1-2DD2C701FCF4}"/>
              </a:ext>
            </a:extLst>
          </p:cNvPr>
          <p:cNvPicPr>
            <a:picLocks noChangeAspect="1"/>
          </p:cNvPicPr>
          <p:nvPr/>
        </p:nvPicPr>
        <p:blipFill>
          <a:blip r:embed="rId57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8"/>
              </a:ext>
            </a:extLst>
          </a:blip>
          <a:stretch>
            <a:fillRect/>
          </a:stretch>
        </p:blipFill>
        <p:spPr>
          <a:xfrm>
            <a:off x="5711017" y="2286562"/>
            <a:ext cx="720000" cy="720000"/>
          </a:xfrm>
          <a:prstGeom prst="rect">
            <a:avLst/>
          </a:prstGeom>
        </p:spPr>
      </p:pic>
      <p:pic>
        <p:nvPicPr>
          <p:cNvPr id="275" name="Рисунок 274">
            <a:extLst>
              <a:ext uri="{FF2B5EF4-FFF2-40B4-BE49-F238E27FC236}">
                <a16:creationId xmlns="" xmlns:a16="http://schemas.microsoft.com/office/drawing/2014/main" id="{F3D66E65-1AEF-F34F-89B0-D03E9B2201B5}"/>
              </a:ext>
            </a:extLst>
          </p:cNvPr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0"/>
              </a:ext>
            </a:extLst>
          </a:blip>
          <a:stretch>
            <a:fillRect/>
          </a:stretch>
        </p:blipFill>
        <p:spPr>
          <a:xfrm>
            <a:off x="4602100" y="3468663"/>
            <a:ext cx="720000" cy="720000"/>
          </a:xfrm>
          <a:prstGeom prst="rect">
            <a:avLst/>
          </a:prstGeom>
        </p:spPr>
      </p:pic>
      <p:pic>
        <p:nvPicPr>
          <p:cNvPr id="277" name="Рисунок 276">
            <a:extLst>
              <a:ext uri="{FF2B5EF4-FFF2-40B4-BE49-F238E27FC236}">
                <a16:creationId xmlns="" xmlns:a16="http://schemas.microsoft.com/office/drawing/2014/main" id="{09EBFB11-BA12-7A42-AFC7-A3B5E4D23457}"/>
              </a:ext>
            </a:extLst>
          </p:cNvPr>
          <p:cNvPicPr>
            <a:picLocks noChangeAspect="1"/>
          </p:cNvPicPr>
          <p:nvPr/>
        </p:nvPicPr>
        <p:blipFill>
          <a:blip r:embed="rId61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2"/>
              </a:ext>
            </a:extLst>
          </a:blip>
          <a:stretch>
            <a:fillRect/>
          </a:stretch>
        </p:blipFill>
        <p:spPr>
          <a:xfrm>
            <a:off x="3493183" y="3468663"/>
            <a:ext cx="720000" cy="720000"/>
          </a:xfrm>
          <a:prstGeom prst="rect">
            <a:avLst/>
          </a:prstGeom>
        </p:spPr>
      </p:pic>
      <p:pic>
        <p:nvPicPr>
          <p:cNvPr id="279" name="Рисунок 278">
            <a:extLst>
              <a:ext uri="{FF2B5EF4-FFF2-40B4-BE49-F238E27FC236}">
                <a16:creationId xmlns="" xmlns:a16="http://schemas.microsoft.com/office/drawing/2014/main" id="{EF09D7BF-9CC2-384F-944B-02468DB14409}"/>
              </a:ext>
            </a:extLst>
          </p:cNvPr>
          <p:cNvPicPr>
            <a:picLocks noChangeAspect="1"/>
          </p:cNvPicPr>
          <p:nvPr/>
        </p:nvPicPr>
        <p:blipFill>
          <a:blip r:embed="rId63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4"/>
              </a:ext>
            </a:extLst>
          </a:blip>
          <a:stretch>
            <a:fillRect/>
          </a:stretch>
        </p:blipFill>
        <p:spPr>
          <a:xfrm>
            <a:off x="3493183" y="2286562"/>
            <a:ext cx="720000" cy="720000"/>
          </a:xfrm>
          <a:prstGeom prst="rect">
            <a:avLst/>
          </a:prstGeom>
        </p:spPr>
      </p:pic>
      <p:pic>
        <p:nvPicPr>
          <p:cNvPr id="281" name="Рисунок 280">
            <a:extLst>
              <a:ext uri="{FF2B5EF4-FFF2-40B4-BE49-F238E27FC236}">
                <a16:creationId xmlns="" xmlns:a16="http://schemas.microsoft.com/office/drawing/2014/main" id="{2D1FFF03-7628-4643-8A19-06843CB4A4E9}"/>
              </a:ext>
            </a:extLst>
          </p:cNvPr>
          <p:cNvPicPr>
            <a:picLocks noChangeAspect="1"/>
          </p:cNvPicPr>
          <p:nvPr/>
        </p:nvPicPr>
        <p:blipFill>
          <a:blip r:embed="rId65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6"/>
              </a:ext>
            </a:extLst>
          </a:blip>
          <a:stretch>
            <a:fillRect/>
          </a:stretch>
        </p:blipFill>
        <p:spPr>
          <a:xfrm>
            <a:off x="1275349" y="3468663"/>
            <a:ext cx="720000" cy="720000"/>
          </a:xfrm>
          <a:prstGeom prst="rect">
            <a:avLst/>
          </a:prstGeom>
        </p:spPr>
      </p:pic>
      <p:pic>
        <p:nvPicPr>
          <p:cNvPr id="283" name="Рисунок 282">
            <a:extLst>
              <a:ext uri="{FF2B5EF4-FFF2-40B4-BE49-F238E27FC236}">
                <a16:creationId xmlns="" xmlns:a16="http://schemas.microsoft.com/office/drawing/2014/main" id="{B7D14F38-73A0-FA4E-893D-A63EA67FE85C}"/>
              </a:ext>
            </a:extLst>
          </p:cNvPr>
          <p:cNvPicPr>
            <a:picLocks noChangeAspect="1"/>
          </p:cNvPicPr>
          <p:nvPr/>
        </p:nvPicPr>
        <p:blipFill>
          <a:blip r:embed="rId67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8"/>
              </a:ext>
            </a:extLst>
          </a:blip>
          <a:stretch>
            <a:fillRect/>
          </a:stretch>
        </p:blipFill>
        <p:spPr>
          <a:xfrm>
            <a:off x="166432" y="3468663"/>
            <a:ext cx="720000" cy="720000"/>
          </a:xfrm>
          <a:prstGeom prst="rect">
            <a:avLst/>
          </a:prstGeom>
        </p:spPr>
      </p:pic>
      <p:pic>
        <p:nvPicPr>
          <p:cNvPr id="285" name="Рисунок 284">
            <a:extLst>
              <a:ext uri="{FF2B5EF4-FFF2-40B4-BE49-F238E27FC236}">
                <a16:creationId xmlns="" xmlns:a16="http://schemas.microsoft.com/office/drawing/2014/main" id="{6473AFD8-7B16-2D46-96B8-56E2A6A09D82}"/>
              </a:ext>
            </a:extLst>
          </p:cNvPr>
          <p:cNvPicPr>
            <a:picLocks noChangeAspect="1"/>
          </p:cNvPicPr>
          <p:nvPr/>
        </p:nvPicPr>
        <p:blipFill>
          <a:blip r:embed="rId69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0"/>
              </a:ext>
            </a:extLst>
          </a:blip>
          <a:stretch>
            <a:fillRect/>
          </a:stretch>
        </p:blipFill>
        <p:spPr>
          <a:xfrm>
            <a:off x="9037768" y="3468663"/>
            <a:ext cx="720000" cy="720000"/>
          </a:xfrm>
          <a:prstGeom prst="rect">
            <a:avLst/>
          </a:prstGeom>
        </p:spPr>
      </p:pic>
      <p:pic>
        <p:nvPicPr>
          <p:cNvPr id="287" name="Рисунок 286">
            <a:extLst>
              <a:ext uri="{FF2B5EF4-FFF2-40B4-BE49-F238E27FC236}">
                <a16:creationId xmlns="" xmlns:a16="http://schemas.microsoft.com/office/drawing/2014/main" id="{2AA8D2F9-2F73-B44F-A19D-7A5285948182}"/>
              </a:ext>
            </a:extLst>
          </p:cNvPr>
          <p:cNvPicPr>
            <a:picLocks noChangeAspect="1"/>
          </p:cNvPicPr>
          <p:nvPr/>
        </p:nvPicPr>
        <p:blipFill>
          <a:blip r:embed="rId71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2"/>
              </a:ext>
            </a:extLst>
          </a:blip>
          <a:stretch>
            <a:fillRect/>
          </a:stretch>
        </p:blipFill>
        <p:spPr>
          <a:xfrm>
            <a:off x="11255598" y="3468663"/>
            <a:ext cx="720000" cy="720000"/>
          </a:xfrm>
          <a:prstGeom prst="rect">
            <a:avLst/>
          </a:prstGeom>
        </p:spPr>
      </p:pic>
      <p:pic>
        <p:nvPicPr>
          <p:cNvPr id="289" name="Рисунок 288">
            <a:extLst>
              <a:ext uri="{FF2B5EF4-FFF2-40B4-BE49-F238E27FC236}">
                <a16:creationId xmlns="" xmlns:a16="http://schemas.microsoft.com/office/drawing/2014/main" id="{F93E9D55-057E-0C43-A40F-CD50CF937D16}"/>
              </a:ext>
            </a:extLst>
          </p:cNvPr>
          <p:cNvPicPr>
            <a:picLocks noChangeAspect="1"/>
          </p:cNvPicPr>
          <p:nvPr/>
        </p:nvPicPr>
        <p:blipFill>
          <a:blip r:embed="rId73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4"/>
              </a:ext>
            </a:extLst>
          </a:blip>
          <a:stretch>
            <a:fillRect/>
          </a:stretch>
        </p:blipFill>
        <p:spPr>
          <a:xfrm>
            <a:off x="11255598" y="2286562"/>
            <a:ext cx="720000" cy="720000"/>
          </a:xfrm>
          <a:prstGeom prst="rect">
            <a:avLst/>
          </a:prstGeom>
        </p:spPr>
      </p:pic>
      <p:pic>
        <p:nvPicPr>
          <p:cNvPr id="291" name="Рисунок 290">
            <a:extLst>
              <a:ext uri="{FF2B5EF4-FFF2-40B4-BE49-F238E27FC236}">
                <a16:creationId xmlns="" xmlns:a16="http://schemas.microsoft.com/office/drawing/2014/main" id="{58783FAB-1B42-5A48-A8FC-49E6E9CAB0EC}"/>
              </a:ext>
            </a:extLst>
          </p:cNvPr>
          <p:cNvPicPr>
            <a:picLocks noChangeAspect="1"/>
          </p:cNvPicPr>
          <p:nvPr/>
        </p:nvPicPr>
        <p:blipFill>
          <a:blip r:embed="rId75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6"/>
              </a:ext>
            </a:extLst>
          </a:blip>
          <a:stretch>
            <a:fillRect/>
          </a:stretch>
        </p:blipFill>
        <p:spPr>
          <a:xfrm>
            <a:off x="10146685" y="2286562"/>
            <a:ext cx="720000" cy="720000"/>
          </a:xfrm>
          <a:prstGeom prst="rect">
            <a:avLst/>
          </a:prstGeom>
        </p:spPr>
      </p:pic>
      <p:pic>
        <p:nvPicPr>
          <p:cNvPr id="293" name="Рисунок 292">
            <a:extLst>
              <a:ext uri="{FF2B5EF4-FFF2-40B4-BE49-F238E27FC236}">
                <a16:creationId xmlns="" xmlns:a16="http://schemas.microsoft.com/office/drawing/2014/main" id="{A359837C-6670-0A47-8901-0BD86B6E926F}"/>
              </a:ext>
            </a:extLst>
          </p:cNvPr>
          <p:cNvPicPr>
            <a:picLocks noChangeAspect="1"/>
          </p:cNvPicPr>
          <p:nvPr/>
        </p:nvPicPr>
        <p:blipFill>
          <a:blip r:embed="rId77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8"/>
              </a:ext>
            </a:extLst>
          </a:blip>
          <a:stretch>
            <a:fillRect/>
          </a:stretch>
        </p:blipFill>
        <p:spPr>
          <a:xfrm>
            <a:off x="7928851" y="2286562"/>
            <a:ext cx="720000" cy="720000"/>
          </a:xfrm>
          <a:prstGeom prst="rect">
            <a:avLst/>
          </a:prstGeom>
        </p:spPr>
      </p:pic>
      <p:pic>
        <p:nvPicPr>
          <p:cNvPr id="295" name="Рисунок 294">
            <a:extLst>
              <a:ext uri="{FF2B5EF4-FFF2-40B4-BE49-F238E27FC236}">
                <a16:creationId xmlns="" xmlns:a16="http://schemas.microsoft.com/office/drawing/2014/main" id="{7282A73B-9E93-F444-A4A4-52AF2F7C2A65}"/>
              </a:ext>
            </a:extLst>
          </p:cNvPr>
          <p:cNvPicPr>
            <a:picLocks noChangeAspect="1"/>
          </p:cNvPicPr>
          <p:nvPr/>
        </p:nvPicPr>
        <p:blipFill>
          <a:blip r:embed="rId79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0"/>
              </a:ext>
            </a:extLst>
          </a:blip>
          <a:stretch>
            <a:fillRect/>
          </a:stretch>
        </p:blipFill>
        <p:spPr>
          <a:xfrm>
            <a:off x="9037768" y="2286562"/>
            <a:ext cx="720000" cy="720000"/>
          </a:xfrm>
          <a:prstGeom prst="rect">
            <a:avLst/>
          </a:prstGeom>
        </p:spPr>
      </p:pic>
      <p:pic>
        <p:nvPicPr>
          <p:cNvPr id="297" name="Рисунок 296">
            <a:extLst>
              <a:ext uri="{FF2B5EF4-FFF2-40B4-BE49-F238E27FC236}">
                <a16:creationId xmlns="" xmlns:a16="http://schemas.microsoft.com/office/drawing/2014/main" id="{13787912-214D-7140-91DD-D4E624ACD08B}"/>
              </a:ext>
            </a:extLst>
          </p:cNvPr>
          <p:cNvPicPr>
            <a:picLocks noChangeAspect="1"/>
          </p:cNvPicPr>
          <p:nvPr/>
        </p:nvPicPr>
        <p:blipFill>
          <a:blip r:embed="rId81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2"/>
              </a:ext>
            </a:extLst>
          </a:blip>
          <a:stretch>
            <a:fillRect/>
          </a:stretch>
        </p:blipFill>
        <p:spPr>
          <a:xfrm>
            <a:off x="161965" y="4674799"/>
            <a:ext cx="720000" cy="720000"/>
          </a:xfrm>
          <a:prstGeom prst="rect">
            <a:avLst/>
          </a:prstGeom>
        </p:spPr>
      </p:pic>
      <p:pic>
        <p:nvPicPr>
          <p:cNvPr id="299" name="Рисунок 298">
            <a:extLst>
              <a:ext uri="{FF2B5EF4-FFF2-40B4-BE49-F238E27FC236}">
                <a16:creationId xmlns="" xmlns:a16="http://schemas.microsoft.com/office/drawing/2014/main" id="{7F87D60A-81BA-914E-AFE3-B2DB0F1D1B96}"/>
              </a:ext>
            </a:extLst>
          </p:cNvPr>
          <p:cNvPicPr>
            <a:picLocks noChangeAspect="1"/>
          </p:cNvPicPr>
          <p:nvPr/>
        </p:nvPicPr>
        <p:blipFill>
          <a:blip r:embed="rId83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4"/>
              </a:ext>
            </a:extLst>
          </a:blip>
          <a:stretch>
            <a:fillRect/>
          </a:stretch>
        </p:blipFill>
        <p:spPr>
          <a:xfrm>
            <a:off x="2384266" y="3468663"/>
            <a:ext cx="720000" cy="720000"/>
          </a:xfrm>
          <a:prstGeom prst="rect">
            <a:avLst/>
          </a:prstGeom>
        </p:spPr>
      </p:pic>
      <p:pic>
        <p:nvPicPr>
          <p:cNvPr id="301" name="Рисунок 300">
            <a:extLst>
              <a:ext uri="{FF2B5EF4-FFF2-40B4-BE49-F238E27FC236}">
                <a16:creationId xmlns="" xmlns:a16="http://schemas.microsoft.com/office/drawing/2014/main" id="{4E734ADF-3654-8142-BC2F-F5BE24E2F98A}"/>
              </a:ext>
            </a:extLst>
          </p:cNvPr>
          <p:cNvPicPr>
            <a:picLocks noChangeAspect="1"/>
          </p:cNvPicPr>
          <p:nvPr/>
        </p:nvPicPr>
        <p:blipFill>
          <a:blip r:embed="rId85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6"/>
              </a:ext>
            </a:extLst>
          </a:blip>
          <a:stretch>
            <a:fillRect/>
          </a:stretch>
        </p:blipFill>
        <p:spPr>
          <a:xfrm>
            <a:off x="2384266" y="2286562"/>
            <a:ext cx="720000" cy="720000"/>
          </a:xfrm>
          <a:prstGeom prst="rect">
            <a:avLst/>
          </a:prstGeom>
        </p:spPr>
      </p:pic>
      <p:pic>
        <p:nvPicPr>
          <p:cNvPr id="303" name="Рисунок 302">
            <a:extLst>
              <a:ext uri="{FF2B5EF4-FFF2-40B4-BE49-F238E27FC236}">
                <a16:creationId xmlns="" xmlns:a16="http://schemas.microsoft.com/office/drawing/2014/main" id="{B88BB76D-B219-BB42-8350-50BAA85513F6}"/>
              </a:ext>
            </a:extLst>
          </p:cNvPr>
          <p:cNvPicPr>
            <a:picLocks noChangeAspect="1"/>
          </p:cNvPicPr>
          <p:nvPr/>
        </p:nvPicPr>
        <p:blipFill>
          <a:blip r:embed="rId87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8"/>
              </a:ext>
            </a:extLst>
          </a:blip>
          <a:stretch>
            <a:fillRect/>
          </a:stretch>
        </p:blipFill>
        <p:spPr>
          <a:xfrm>
            <a:off x="4602100" y="2286562"/>
            <a:ext cx="720000" cy="720000"/>
          </a:xfrm>
          <a:prstGeom prst="rect">
            <a:avLst/>
          </a:prstGeom>
        </p:spPr>
      </p:pic>
      <p:pic>
        <p:nvPicPr>
          <p:cNvPr id="305" name="Рисунок 304">
            <a:extLst>
              <a:ext uri="{FF2B5EF4-FFF2-40B4-BE49-F238E27FC236}">
                <a16:creationId xmlns="" xmlns:a16="http://schemas.microsoft.com/office/drawing/2014/main" id="{EAB59F75-9FFE-B845-9604-AC865BE3628B}"/>
              </a:ext>
            </a:extLst>
          </p:cNvPr>
          <p:cNvPicPr>
            <a:picLocks noChangeAspect="1"/>
          </p:cNvPicPr>
          <p:nvPr/>
        </p:nvPicPr>
        <p:blipFill>
          <a:blip r:embed="rId89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0"/>
              </a:ext>
            </a:extLst>
          </a:blip>
          <a:stretch>
            <a:fillRect/>
          </a:stretch>
        </p:blipFill>
        <p:spPr>
          <a:xfrm>
            <a:off x="5711017" y="3468663"/>
            <a:ext cx="720000" cy="720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380960" y="928670"/>
            <a:ext cx="2848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Telegram:</a:t>
            </a:r>
            <a:r>
              <a:rPr lang="en-US" u="sng" dirty="0" smtClean="0">
                <a:hlinkClick r:id="rId91"/>
              </a:rPr>
              <a:t> </a:t>
            </a:r>
            <a:r>
              <a:rPr lang="en-US" u="sng" dirty="0" err="1" smtClean="0">
                <a:hlinkClick r:id="rId91"/>
              </a:rPr>
              <a:t>t.me</a:t>
            </a:r>
            <a:r>
              <a:rPr lang="en-US" u="sng" dirty="0" smtClean="0">
                <a:hlinkClick r:id="rId91"/>
              </a:rPr>
              <a:t>/Michael88887777</a:t>
            </a:r>
            <a:endParaRPr lang="ru-RU" u="sng" dirty="0" smtClean="0"/>
          </a:p>
          <a:p>
            <a:endParaRPr lang="ru-RU" u="sng" dirty="0" smtClean="0"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Другая 13">
      <a:dk1>
        <a:sysClr val="windowText" lastClr="000000"/>
      </a:dk1>
      <a:lt1>
        <a:sysClr val="window" lastClr="FFFFFF"/>
      </a:lt1>
      <a:dk2>
        <a:srgbClr val="000000"/>
      </a:dk2>
      <a:lt2>
        <a:srgbClr val="E7E6E6"/>
      </a:lt2>
      <a:accent1>
        <a:srgbClr val="8F00FF"/>
      </a:accent1>
      <a:accent2>
        <a:srgbClr val="FD493D"/>
      </a:accent2>
      <a:accent3>
        <a:srgbClr val="FCAF17"/>
      </a:accent3>
      <a:accent4>
        <a:srgbClr val="FBB3C1"/>
      </a:accent4>
      <a:accent5>
        <a:srgbClr val="B5D8E1"/>
      </a:accent5>
      <a:accent6>
        <a:srgbClr val="1B1B1B"/>
      </a:accent6>
      <a:hlink>
        <a:srgbClr val="0563C1"/>
      </a:hlink>
      <a:folHlink>
        <a:srgbClr val="954F72"/>
      </a:folHlink>
    </a:clrScheme>
    <a:fontScheme name="Другая 4">
      <a:majorFont>
        <a:latin typeface="Gilroy-Black"/>
        <a:ea typeface=""/>
        <a:cs typeface=""/>
      </a:majorFont>
      <a:minorFont>
        <a:latin typeface="Gilroy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2 этап</Template>
  <TotalTime>254</TotalTime>
  <Words>74</Words>
  <Application>Microsoft Office PowerPoint</Application>
  <DocSecurity>0</DocSecurity>
  <PresentationFormat>Произвольный</PresentationFormat>
  <Paragraphs>37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15" baseType="lpstr">
      <vt:lpstr>Arial</vt:lpstr>
      <vt:lpstr>Trebuchet MS</vt:lpstr>
      <vt:lpstr>Calibri</vt:lpstr>
      <vt:lpstr>Gilroy-ExtraBold</vt:lpstr>
      <vt:lpstr>Gilroy</vt:lpstr>
      <vt:lpstr>quote-cjk-patch</vt:lpstr>
      <vt:lpstr>Calibri Light</vt:lpstr>
      <vt:lpstr>Тема Office</vt:lpstr>
      <vt:lpstr>Специальное оформление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Мария Дрепа</dc:creator>
  <cp:keywords/>
  <dc:description/>
  <cp:lastModifiedBy>михаил</cp:lastModifiedBy>
  <cp:revision>30</cp:revision>
  <dcterms:created xsi:type="dcterms:W3CDTF">2024-09-05T17:14:08Z</dcterms:created>
  <dcterms:modified xsi:type="dcterms:W3CDTF">2026-03-09T12:23:40Z</dcterms:modified>
  <cp:category/>
  <dc:identifier/>
  <cp:contentStatus/>
  <dc:language/>
  <cp:version/>
</cp:coreProperties>
</file>