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1" r:id="rId1"/>
  </p:sldMasterIdLst>
  <p:sldIdLst>
    <p:sldId id="268" r:id="rId2"/>
    <p:sldId id="267" r:id="rId3"/>
    <p:sldId id="266" r:id="rId4"/>
    <p:sldId id="262" r:id="rId5"/>
    <p:sldId id="263" r:id="rId6"/>
    <p:sldId id="264" r:id="rId7"/>
    <p:sldId id="265" r:id="rId8"/>
  </p:sldIdLst>
  <p:sldSz cx="12192000" cy="6858000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8" d="100"/>
          <a:sy n="88" d="100"/>
        </p:scale>
        <p:origin x="-374" y="-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76606E-0784-4F39-9F45-13EFDB8F7B26}" type="doc">
      <dgm:prSet loTypeId="urn:microsoft.com/office/officeart/2005/8/layout/bProcess3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759D6528-AE21-4680-9DCC-B70653AC1322}">
      <dgm:prSet phldrT="[Текст]" phldr="0" custT="1"/>
      <dgm:spPr/>
      <dgm:t>
        <a:bodyPr/>
        <a:lstStyle/>
        <a:p>
          <a:pPr marL="0" marR="0" lvl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800" dirty="0"/>
        </a:p>
        <a:p>
          <a:pPr marL="0" marR="0" lvl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dirty="0">
              <a:solidFill>
                <a:schemeClr val="tx1"/>
              </a:solidFill>
            </a:rPr>
            <a:t>Обсуждение плана на </a:t>
          </a:r>
        </a:p>
        <a:p>
          <a:pPr marL="0" marR="0" lvl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dirty="0" err="1">
              <a:solidFill>
                <a:schemeClr val="tx1"/>
              </a:solidFill>
            </a:rPr>
            <a:t>хакатон</a:t>
          </a:r>
          <a:endParaRPr lang="ru-RU" sz="2800" dirty="0">
            <a:solidFill>
              <a:schemeClr val="tx1"/>
            </a:solidFill>
          </a:endParaRPr>
        </a:p>
        <a:p>
          <a:pPr marL="0" lvl="0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dirty="0"/>
        </a:p>
      </dgm:t>
    </dgm:pt>
    <dgm:pt modelId="{AE531365-99E0-4CDE-81C4-BBEC75538213}" type="parTrans" cxnId="{826C1781-8DE3-4040-A7E5-53157AEF0B0E}">
      <dgm:prSet/>
      <dgm:spPr/>
      <dgm:t>
        <a:bodyPr/>
        <a:lstStyle/>
        <a:p>
          <a:endParaRPr lang="ru-RU"/>
        </a:p>
      </dgm:t>
    </dgm:pt>
    <dgm:pt modelId="{ED3E4669-E1C8-4A2E-A304-BE6750F64675}" type="sibTrans" cxnId="{826C1781-8DE3-4040-A7E5-53157AEF0B0E}">
      <dgm:prSet/>
      <dgm:spPr/>
      <dgm:t>
        <a:bodyPr/>
        <a:lstStyle/>
        <a:p>
          <a:endParaRPr lang="ru-RU"/>
        </a:p>
      </dgm:t>
    </dgm:pt>
    <dgm:pt modelId="{50B22B6F-4DA6-4C6B-A06F-E35A2E329840}">
      <dgm:prSet phldrT="[Текст]" phldr="0" custT="1"/>
      <dgm:spPr/>
      <dgm:t>
        <a:bodyPr/>
        <a:lstStyle/>
        <a:p>
          <a:pPr rtl="0"/>
          <a:r>
            <a:rPr lang="ru-RU" sz="2800" dirty="0">
              <a:solidFill>
                <a:schemeClr val="tx1"/>
              </a:solidFill>
            </a:rPr>
            <a:t>Корректировка</a:t>
          </a:r>
          <a:r>
            <a:rPr lang="ru-RU" sz="3600" dirty="0">
              <a:solidFill>
                <a:schemeClr val="tx1"/>
              </a:solidFill>
            </a:rPr>
            <a:t> </a:t>
          </a:r>
          <a:r>
            <a:rPr lang="en-US" sz="3600" dirty="0">
              <a:solidFill>
                <a:schemeClr val="tx1"/>
              </a:solidFill>
            </a:rPr>
            <a:t>USM</a:t>
          </a:r>
          <a:endParaRPr lang="ru-RU" sz="3600" dirty="0">
            <a:solidFill>
              <a:schemeClr val="tx1"/>
            </a:solidFill>
          </a:endParaRPr>
        </a:p>
      </dgm:t>
    </dgm:pt>
    <dgm:pt modelId="{46F9F748-586D-4E74-A7AC-AFB1B7B34DF6}" type="parTrans" cxnId="{12E81C8A-04E7-4254-9AB2-B977114C7138}">
      <dgm:prSet/>
      <dgm:spPr/>
      <dgm:t>
        <a:bodyPr/>
        <a:lstStyle/>
        <a:p>
          <a:endParaRPr lang="ru-RU"/>
        </a:p>
      </dgm:t>
    </dgm:pt>
    <dgm:pt modelId="{56FD7F4F-CEF7-44CC-A75C-20DCD2BB6E75}" type="sibTrans" cxnId="{12E81C8A-04E7-4254-9AB2-B977114C7138}">
      <dgm:prSet/>
      <dgm:spPr/>
      <dgm:t>
        <a:bodyPr/>
        <a:lstStyle/>
        <a:p>
          <a:endParaRPr lang="ru-RU"/>
        </a:p>
      </dgm:t>
    </dgm:pt>
    <dgm:pt modelId="{D5C91173-01AF-401A-8AD4-3074D7438923}">
      <dgm:prSet phldrT="[Текст]" phldr="0" custT="1"/>
      <dgm:spPr/>
      <dgm:t>
        <a:bodyPr/>
        <a:lstStyle/>
        <a:p>
          <a:pPr rtl="0"/>
          <a:r>
            <a:rPr lang="ru-RU" sz="2400" kern="1200" dirty="0">
              <a:solidFill>
                <a:schemeClr val="tx1"/>
              </a:solidFill>
            </a:rPr>
            <a:t>Распределение задач и перенос </a:t>
          </a:r>
          <a:r>
            <a:rPr lang="ru-RU" sz="2400" kern="1200" dirty="0">
              <a:solidFill>
                <a:schemeClr val="tx1"/>
              </a:solidFill>
              <a:latin typeface="Univers Condensed Light"/>
              <a:ea typeface="+mn-ea"/>
              <a:cs typeface="+mn-cs"/>
            </a:rPr>
            <a:t>их</a:t>
          </a:r>
          <a:r>
            <a:rPr lang="ru-RU" sz="2400" kern="1200" dirty="0">
              <a:solidFill>
                <a:schemeClr val="tx1"/>
              </a:solidFill>
            </a:rPr>
            <a:t> в </a:t>
          </a:r>
          <a:r>
            <a:rPr lang="ru-RU" sz="2400" kern="1200" dirty="0" err="1">
              <a:solidFill>
                <a:schemeClr val="tx1"/>
              </a:solidFill>
            </a:rPr>
            <a:t>Трелло</a:t>
          </a:r>
          <a:endParaRPr lang="ru-RU" sz="2400" kern="1200" dirty="0">
            <a:solidFill>
              <a:schemeClr val="tx1"/>
            </a:solidFill>
          </a:endParaRPr>
        </a:p>
      </dgm:t>
    </dgm:pt>
    <dgm:pt modelId="{3D230A32-0C91-4903-AA17-E4805AA2D2A6}" type="parTrans" cxnId="{5F7D2CB2-7012-46E4-B007-C4B394E33AA8}">
      <dgm:prSet/>
      <dgm:spPr/>
      <dgm:t>
        <a:bodyPr/>
        <a:lstStyle/>
        <a:p>
          <a:endParaRPr lang="ru-RU"/>
        </a:p>
      </dgm:t>
    </dgm:pt>
    <dgm:pt modelId="{51004840-14E5-4CAE-905F-96350777ED19}" type="sibTrans" cxnId="{5F7D2CB2-7012-46E4-B007-C4B394E33AA8}">
      <dgm:prSet/>
      <dgm:spPr/>
      <dgm:t>
        <a:bodyPr/>
        <a:lstStyle/>
        <a:p>
          <a:endParaRPr lang="ru-RU"/>
        </a:p>
      </dgm:t>
    </dgm:pt>
    <dgm:pt modelId="{01247923-A4E2-4CA8-93E6-E72631216900}">
      <dgm:prSet phldrT="[Текст]" phldr="0" custT="1"/>
      <dgm:spPr/>
      <dgm:t>
        <a:bodyPr/>
        <a:lstStyle/>
        <a:p>
          <a:pPr marL="0" marR="0" lvl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200" dirty="0">
              <a:solidFill>
                <a:schemeClr val="tx1"/>
              </a:solidFill>
            </a:rPr>
            <a:t>Выполнение работ</a:t>
          </a:r>
        </a:p>
      </dgm:t>
    </dgm:pt>
    <dgm:pt modelId="{7CA24FD1-FAFF-477F-81FD-464FFFB5F753}" type="parTrans" cxnId="{250CD22C-886C-4884-878F-9BEEEF7CC0C3}">
      <dgm:prSet/>
      <dgm:spPr/>
      <dgm:t>
        <a:bodyPr/>
        <a:lstStyle/>
        <a:p>
          <a:endParaRPr lang="ru-RU"/>
        </a:p>
      </dgm:t>
    </dgm:pt>
    <dgm:pt modelId="{247E0D55-0BFE-41C4-86F5-F268B92C7745}" type="sibTrans" cxnId="{250CD22C-886C-4884-878F-9BEEEF7CC0C3}">
      <dgm:prSet/>
      <dgm:spPr/>
      <dgm:t>
        <a:bodyPr/>
        <a:lstStyle/>
        <a:p>
          <a:endParaRPr lang="ru-RU"/>
        </a:p>
      </dgm:t>
    </dgm:pt>
    <dgm:pt modelId="{88238263-F065-457E-8801-CB734915A492}">
      <dgm:prSet phldrT="[Текст]" phldr="0" custT="1"/>
      <dgm:spPr/>
      <dgm:t>
        <a:bodyPr/>
        <a:lstStyle/>
        <a:p>
          <a:pPr rtl="0"/>
          <a:r>
            <a:rPr lang="ru-RU" sz="2800" dirty="0">
              <a:solidFill>
                <a:schemeClr val="tx1"/>
              </a:solidFill>
            </a:rPr>
            <a:t>Посещение мастер-класса по Тильде</a:t>
          </a:r>
        </a:p>
      </dgm:t>
    </dgm:pt>
    <dgm:pt modelId="{3F6C539D-F451-4C32-83DF-EC7EF196CDA7}" type="parTrans" cxnId="{477A0244-786A-45E4-A57D-6DD89521673D}">
      <dgm:prSet/>
      <dgm:spPr/>
      <dgm:t>
        <a:bodyPr/>
        <a:lstStyle/>
        <a:p>
          <a:endParaRPr lang="ru-RU"/>
        </a:p>
      </dgm:t>
    </dgm:pt>
    <dgm:pt modelId="{D8BD7166-845E-43C5-A30C-94B3B2A7CB82}" type="sibTrans" cxnId="{477A0244-786A-45E4-A57D-6DD89521673D}">
      <dgm:prSet/>
      <dgm:spPr/>
      <dgm:t>
        <a:bodyPr/>
        <a:lstStyle/>
        <a:p>
          <a:endParaRPr lang="ru-RU"/>
        </a:p>
      </dgm:t>
    </dgm:pt>
    <dgm:pt modelId="{9A9A0807-F506-4B12-9EC2-4B7CFF8B4840}">
      <dgm:prSet phldr="0" custT="1"/>
      <dgm:spPr/>
      <dgm:t>
        <a:bodyPr/>
        <a:lstStyle/>
        <a:p>
          <a:pPr rtl="0"/>
          <a:r>
            <a:rPr lang="ru-RU" sz="2800" dirty="0">
              <a:solidFill>
                <a:schemeClr val="tx1"/>
              </a:solidFill>
            </a:rPr>
            <a:t>Прохождение контрольных точек</a:t>
          </a:r>
        </a:p>
      </dgm:t>
    </dgm:pt>
    <dgm:pt modelId="{1B47FA7C-1C17-4CA1-B0BC-24B50BFFA85E}" type="parTrans" cxnId="{12BE3D15-6FAE-4D76-9E4B-721B30414984}">
      <dgm:prSet/>
      <dgm:spPr/>
      <dgm:t>
        <a:bodyPr/>
        <a:lstStyle/>
        <a:p>
          <a:endParaRPr lang="ru-RU"/>
        </a:p>
      </dgm:t>
    </dgm:pt>
    <dgm:pt modelId="{1639701A-9035-40FE-A5FC-FAA45E72A250}" type="sibTrans" cxnId="{12BE3D15-6FAE-4D76-9E4B-721B30414984}">
      <dgm:prSet/>
      <dgm:spPr/>
      <dgm:t>
        <a:bodyPr/>
        <a:lstStyle/>
        <a:p>
          <a:endParaRPr lang="ru-RU"/>
        </a:p>
      </dgm:t>
    </dgm:pt>
    <dgm:pt modelId="{93F4A241-5098-4ABC-9DF2-AB7CC63EDEDF}" type="pres">
      <dgm:prSet presAssocID="{1576606E-0784-4F39-9F45-13EFDB8F7B2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CC18466-821D-4E3A-81FA-7B8F747B9889}" type="pres">
      <dgm:prSet presAssocID="{759D6528-AE21-4680-9DCC-B70653AC1322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A98878-80BD-40A8-A7A5-E148B4240A3A}" type="pres">
      <dgm:prSet presAssocID="{ED3E4669-E1C8-4A2E-A304-BE6750F64675}" presName="sibTrans" presStyleLbl="sibTrans1D1" presStyleIdx="0" presStyleCnt="5"/>
      <dgm:spPr/>
      <dgm:t>
        <a:bodyPr/>
        <a:lstStyle/>
        <a:p>
          <a:endParaRPr lang="ru-RU"/>
        </a:p>
      </dgm:t>
    </dgm:pt>
    <dgm:pt modelId="{2956724D-5B70-4D54-9890-CECE3E2B12A7}" type="pres">
      <dgm:prSet presAssocID="{ED3E4669-E1C8-4A2E-A304-BE6750F64675}" presName="connectorText" presStyleLbl="sibTrans1D1" presStyleIdx="0" presStyleCnt="5"/>
      <dgm:spPr/>
      <dgm:t>
        <a:bodyPr/>
        <a:lstStyle/>
        <a:p>
          <a:endParaRPr lang="ru-RU"/>
        </a:p>
      </dgm:t>
    </dgm:pt>
    <dgm:pt modelId="{37FDC826-9204-4F67-BAAE-8030BF5933CA}" type="pres">
      <dgm:prSet presAssocID="{50B22B6F-4DA6-4C6B-A06F-E35A2E329840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72A37F-4403-4FE2-9657-5BED2C3FA697}" type="pres">
      <dgm:prSet presAssocID="{56FD7F4F-CEF7-44CC-A75C-20DCD2BB6E75}" presName="sibTrans" presStyleLbl="sibTrans1D1" presStyleIdx="1" presStyleCnt="5"/>
      <dgm:spPr/>
      <dgm:t>
        <a:bodyPr/>
        <a:lstStyle/>
        <a:p>
          <a:endParaRPr lang="ru-RU"/>
        </a:p>
      </dgm:t>
    </dgm:pt>
    <dgm:pt modelId="{6FAF2CDF-4C60-4B01-9C5E-92BC9C07C951}" type="pres">
      <dgm:prSet presAssocID="{56FD7F4F-CEF7-44CC-A75C-20DCD2BB6E75}" presName="connectorText" presStyleLbl="sibTrans1D1" presStyleIdx="1" presStyleCnt="5"/>
      <dgm:spPr/>
      <dgm:t>
        <a:bodyPr/>
        <a:lstStyle/>
        <a:p>
          <a:endParaRPr lang="ru-RU"/>
        </a:p>
      </dgm:t>
    </dgm:pt>
    <dgm:pt modelId="{CD4BE4D2-5200-45B6-B058-757A7DAF1B85}" type="pres">
      <dgm:prSet presAssocID="{D5C91173-01AF-401A-8AD4-3074D7438923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2ACE49-2D19-4EFF-8525-3D91B8A7964E}" type="pres">
      <dgm:prSet presAssocID="{51004840-14E5-4CAE-905F-96350777ED19}" presName="sibTrans" presStyleLbl="sibTrans1D1" presStyleIdx="2" presStyleCnt="5"/>
      <dgm:spPr/>
      <dgm:t>
        <a:bodyPr/>
        <a:lstStyle/>
        <a:p>
          <a:endParaRPr lang="ru-RU"/>
        </a:p>
      </dgm:t>
    </dgm:pt>
    <dgm:pt modelId="{D93283B2-CBF8-4C4A-8288-75EE002A68F1}" type="pres">
      <dgm:prSet presAssocID="{51004840-14E5-4CAE-905F-96350777ED19}" presName="connectorText" presStyleLbl="sibTrans1D1" presStyleIdx="2" presStyleCnt="5"/>
      <dgm:spPr/>
      <dgm:t>
        <a:bodyPr/>
        <a:lstStyle/>
        <a:p>
          <a:endParaRPr lang="ru-RU"/>
        </a:p>
      </dgm:t>
    </dgm:pt>
    <dgm:pt modelId="{6339C8F2-3A20-49D9-B265-DFDD743328CA}" type="pres">
      <dgm:prSet presAssocID="{01247923-A4E2-4CA8-93E6-E72631216900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DFEA56-D409-412D-AE0C-D512F16B03EB}" type="pres">
      <dgm:prSet presAssocID="{247E0D55-0BFE-41C4-86F5-F268B92C7745}" presName="sibTrans" presStyleLbl="sibTrans1D1" presStyleIdx="3" presStyleCnt="5"/>
      <dgm:spPr/>
      <dgm:t>
        <a:bodyPr/>
        <a:lstStyle/>
        <a:p>
          <a:endParaRPr lang="ru-RU"/>
        </a:p>
      </dgm:t>
    </dgm:pt>
    <dgm:pt modelId="{CB13DEB6-1EF4-4789-9328-7496F4BD52AC}" type="pres">
      <dgm:prSet presAssocID="{247E0D55-0BFE-41C4-86F5-F268B92C7745}" presName="connectorText" presStyleLbl="sibTrans1D1" presStyleIdx="3" presStyleCnt="5"/>
      <dgm:spPr/>
      <dgm:t>
        <a:bodyPr/>
        <a:lstStyle/>
        <a:p>
          <a:endParaRPr lang="ru-RU"/>
        </a:p>
      </dgm:t>
    </dgm:pt>
    <dgm:pt modelId="{AC95B48C-2CA2-4B41-B3BE-E34A23B09482}" type="pres">
      <dgm:prSet presAssocID="{88238263-F065-457E-8801-CB734915A492}" presName="node" presStyleLbl="node1" presStyleIdx="4" presStyleCnt="6" custLinFactNeighborX="-4781" custLinFactNeighborY="-8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7BD9E6-3999-427A-891C-4262CCFDED28}" type="pres">
      <dgm:prSet presAssocID="{D8BD7166-845E-43C5-A30C-94B3B2A7CB82}" presName="sibTrans" presStyleLbl="sibTrans1D1" presStyleIdx="4" presStyleCnt="5"/>
      <dgm:spPr/>
      <dgm:t>
        <a:bodyPr/>
        <a:lstStyle/>
        <a:p>
          <a:endParaRPr lang="ru-RU"/>
        </a:p>
      </dgm:t>
    </dgm:pt>
    <dgm:pt modelId="{61FCEC86-8DA5-4605-BD3E-66F8CA029E64}" type="pres">
      <dgm:prSet presAssocID="{D8BD7166-845E-43C5-A30C-94B3B2A7CB82}" presName="connectorText" presStyleLbl="sibTrans1D1" presStyleIdx="4" presStyleCnt="5"/>
      <dgm:spPr/>
      <dgm:t>
        <a:bodyPr/>
        <a:lstStyle/>
        <a:p>
          <a:endParaRPr lang="ru-RU"/>
        </a:p>
      </dgm:t>
    </dgm:pt>
    <dgm:pt modelId="{3603ABE6-AE38-433B-8E28-E8B322F932F4}" type="pres">
      <dgm:prSet presAssocID="{9A9A0807-F506-4B12-9EC2-4B7CFF8B4840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40DCE67-6476-4E1F-97F7-EEE449FC1561}" type="presOf" srcId="{759D6528-AE21-4680-9DCC-B70653AC1322}" destId="{ACC18466-821D-4E3A-81FA-7B8F747B9889}" srcOrd="0" destOrd="0" presId="urn:microsoft.com/office/officeart/2005/8/layout/bProcess3"/>
    <dgm:cxn modelId="{250CD22C-886C-4884-878F-9BEEEF7CC0C3}" srcId="{1576606E-0784-4F39-9F45-13EFDB8F7B26}" destId="{01247923-A4E2-4CA8-93E6-E72631216900}" srcOrd="3" destOrd="0" parTransId="{7CA24FD1-FAFF-477F-81FD-464FFFB5F753}" sibTransId="{247E0D55-0BFE-41C4-86F5-F268B92C7745}"/>
    <dgm:cxn modelId="{8F90380E-9107-4268-8B85-92F796424C47}" type="presOf" srcId="{56FD7F4F-CEF7-44CC-A75C-20DCD2BB6E75}" destId="{6FAF2CDF-4C60-4B01-9C5E-92BC9C07C951}" srcOrd="1" destOrd="0" presId="urn:microsoft.com/office/officeart/2005/8/layout/bProcess3"/>
    <dgm:cxn modelId="{5F7D2CB2-7012-46E4-B007-C4B394E33AA8}" srcId="{1576606E-0784-4F39-9F45-13EFDB8F7B26}" destId="{D5C91173-01AF-401A-8AD4-3074D7438923}" srcOrd="2" destOrd="0" parTransId="{3D230A32-0C91-4903-AA17-E4805AA2D2A6}" sibTransId="{51004840-14E5-4CAE-905F-96350777ED19}"/>
    <dgm:cxn modelId="{FAADB58A-9C5B-4B92-942A-27EE10610BD3}" type="presOf" srcId="{51004840-14E5-4CAE-905F-96350777ED19}" destId="{A42ACE49-2D19-4EFF-8525-3D91B8A7964E}" srcOrd="0" destOrd="0" presId="urn:microsoft.com/office/officeart/2005/8/layout/bProcess3"/>
    <dgm:cxn modelId="{980D3580-A503-4564-8EBD-0D54AE2F3855}" type="presOf" srcId="{D5C91173-01AF-401A-8AD4-3074D7438923}" destId="{CD4BE4D2-5200-45B6-B058-757A7DAF1B85}" srcOrd="0" destOrd="0" presId="urn:microsoft.com/office/officeart/2005/8/layout/bProcess3"/>
    <dgm:cxn modelId="{12E81C8A-04E7-4254-9AB2-B977114C7138}" srcId="{1576606E-0784-4F39-9F45-13EFDB8F7B26}" destId="{50B22B6F-4DA6-4C6B-A06F-E35A2E329840}" srcOrd="1" destOrd="0" parTransId="{46F9F748-586D-4E74-A7AC-AFB1B7B34DF6}" sibTransId="{56FD7F4F-CEF7-44CC-A75C-20DCD2BB6E75}"/>
    <dgm:cxn modelId="{DE011481-2BBA-40D5-A048-115F69FD8428}" type="presOf" srcId="{D8BD7166-845E-43C5-A30C-94B3B2A7CB82}" destId="{61FCEC86-8DA5-4605-BD3E-66F8CA029E64}" srcOrd="1" destOrd="0" presId="urn:microsoft.com/office/officeart/2005/8/layout/bProcess3"/>
    <dgm:cxn modelId="{E8E36CE6-106A-4C69-A6D4-3C867AB498FF}" type="presOf" srcId="{50B22B6F-4DA6-4C6B-A06F-E35A2E329840}" destId="{37FDC826-9204-4F67-BAAE-8030BF5933CA}" srcOrd="0" destOrd="0" presId="urn:microsoft.com/office/officeart/2005/8/layout/bProcess3"/>
    <dgm:cxn modelId="{A882864C-4795-459C-999D-B16C74F44354}" type="presOf" srcId="{88238263-F065-457E-8801-CB734915A492}" destId="{AC95B48C-2CA2-4B41-B3BE-E34A23B09482}" srcOrd="0" destOrd="0" presId="urn:microsoft.com/office/officeart/2005/8/layout/bProcess3"/>
    <dgm:cxn modelId="{118A06BE-37A7-4177-B1B9-85A5EDBAEF78}" type="presOf" srcId="{51004840-14E5-4CAE-905F-96350777ED19}" destId="{D93283B2-CBF8-4C4A-8288-75EE002A68F1}" srcOrd="1" destOrd="0" presId="urn:microsoft.com/office/officeart/2005/8/layout/bProcess3"/>
    <dgm:cxn modelId="{89AC03E7-59E9-4573-9643-FD29E3DCA382}" type="presOf" srcId="{247E0D55-0BFE-41C4-86F5-F268B92C7745}" destId="{57DFEA56-D409-412D-AE0C-D512F16B03EB}" srcOrd="0" destOrd="0" presId="urn:microsoft.com/office/officeart/2005/8/layout/bProcess3"/>
    <dgm:cxn modelId="{59FB96C6-E073-4862-9102-74607127C5B7}" type="presOf" srcId="{1576606E-0784-4F39-9F45-13EFDB8F7B26}" destId="{93F4A241-5098-4ABC-9DF2-AB7CC63EDEDF}" srcOrd="0" destOrd="0" presId="urn:microsoft.com/office/officeart/2005/8/layout/bProcess3"/>
    <dgm:cxn modelId="{477A0244-786A-45E4-A57D-6DD89521673D}" srcId="{1576606E-0784-4F39-9F45-13EFDB8F7B26}" destId="{88238263-F065-457E-8801-CB734915A492}" srcOrd="4" destOrd="0" parTransId="{3F6C539D-F451-4C32-83DF-EC7EF196CDA7}" sibTransId="{D8BD7166-845E-43C5-A30C-94B3B2A7CB82}"/>
    <dgm:cxn modelId="{38C2EEDE-6F02-4C6D-9F36-68E2516E946B}" type="presOf" srcId="{247E0D55-0BFE-41C4-86F5-F268B92C7745}" destId="{CB13DEB6-1EF4-4789-9328-7496F4BD52AC}" srcOrd="1" destOrd="0" presId="urn:microsoft.com/office/officeart/2005/8/layout/bProcess3"/>
    <dgm:cxn modelId="{CF7CF32D-537F-4A9F-8FD4-9BA6DB996A78}" type="presOf" srcId="{9A9A0807-F506-4B12-9EC2-4B7CFF8B4840}" destId="{3603ABE6-AE38-433B-8E28-E8B322F932F4}" srcOrd="0" destOrd="0" presId="urn:microsoft.com/office/officeart/2005/8/layout/bProcess3"/>
    <dgm:cxn modelId="{D39256D5-6654-4D2D-879E-A1176112991B}" type="presOf" srcId="{ED3E4669-E1C8-4A2E-A304-BE6750F64675}" destId="{4FA98878-80BD-40A8-A7A5-E148B4240A3A}" srcOrd="0" destOrd="0" presId="urn:microsoft.com/office/officeart/2005/8/layout/bProcess3"/>
    <dgm:cxn modelId="{C440A5C5-739F-43E4-9CB6-55993899D382}" type="presOf" srcId="{D8BD7166-845E-43C5-A30C-94B3B2A7CB82}" destId="{197BD9E6-3999-427A-891C-4262CCFDED28}" srcOrd="0" destOrd="0" presId="urn:microsoft.com/office/officeart/2005/8/layout/bProcess3"/>
    <dgm:cxn modelId="{96245CA0-A502-40D4-BADC-AE624E11F4CA}" type="presOf" srcId="{01247923-A4E2-4CA8-93E6-E72631216900}" destId="{6339C8F2-3A20-49D9-B265-DFDD743328CA}" srcOrd="0" destOrd="0" presId="urn:microsoft.com/office/officeart/2005/8/layout/bProcess3"/>
    <dgm:cxn modelId="{12BE3D15-6FAE-4D76-9E4B-721B30414984}" srcId="{1576606E-0784-4F39-9F45-13EFDB8F7B26}" destId="{9A9A0807-F506-4B12-9EC2-4B7CFF8B4840}" srcOrd="5" destOrd="0" parTransId="{1B47FA7C-1C17-4CA1-B0BC-24B50BFFA85E}" sibTransId="{1639701A-9035-40FE-A5FC-FAA45E72A250}"/>
    <dgm:cxn modelId="{D8FFE4A4-EB40-464B-A55D-B44D25EB582D}" type="presOf" srcId="{ED3E4669-E1C8-4A2E-A304-BE6750F64675}" destId="{2956724D-5B70-4D54-9890-CECE3E2B12A7}" srcOrd="1" destOrd="0" presId="urn:microsoft.com/office/officeart/2005/8/layout/bProcess3"/>
    <dgm:cxn modelId="{E324E6B4-B41A-4CD2-AFAD-A4020E9CB29D}" type="presOf" srcId="{56FD7F4F-CEF7-44CC-A75C-20DCD2BB6E75}" destId="{3E72A37F-4403-4FE2-9657-5BED2C3FA697}" srcOrd="0" destOrd="0" presId="urn:microsoft.com/office/officeart/2005/8/layout/bProcess3"/>
    <dgm:cxn modelId="{826C1781-8DE3-4040-A7E5-53157AEF0B0E}" srcId="{1576606E-0784-4F39-9F45-13EFDB8F7B26}" destId="{759D6528-AE21-4680-9DCC-B70653AC1322}" srcOrd="0" destOrd="0" parTransId="{AE531365-99E0-4CDE-81C4-BBEC75538213}" sibTransId="{ED3E4669-E1C8-4A2E-A304-BE6750F64675}"/>
    <dgm:cxn modelId="{F902FCD5-0262-40FE-995E-4BC77C660D01}" type="presParOf" srcId="{93F4A241-5098-4ABC-9DF2-AB7CC63EDEDF}" destId="{ACC18466-821D-4E3A-81FA-7B8F747B9889}" srcOrd="0" destOrd="0" presId="urn:microsoft.com/office/officeart/2005/8/layout/bProcess3"/>
    <dgm:cxn modelId="{F0302BEA-80BF-42A2-9213-090985B19E0D}" type="presParOf" srcId="{93F4A241-5098-4ABC-9DF2-AB7CC63EDEDF}" destId="{4FA98878-80BD-40A8-A7A5-E148B4240A3A}" srcOrd="1" destOrd="0" presId="urn:microsoft.com/office/officeart/2005/8/layout/bProcess3"/>
    <dgm:cxn modelId="{F93D8D9A-D1B3-439D-9CEA-E1DFF66BD005}" type="presParOf" srcId="{4FA98878-80BD-40A8-A7A5-E148B4240A3A}" destId="{2956724D-5B70-4D54-9890-CECE3E2B12A7}" srcOrd="0" destOrd="0" presId="urn:microsoft.com/office/officeart/2005/8/layout/bProcess3"/>
    <dgm:cxn modelId="{F2BD4B7B-E03B-4FDF-87A3-99444678675B}" type="presParOf" srcId="{93F4A241-5098-4ABC-9DF2-AB7CC63EDEDF}" destId="{37FDC826-9204-4F67-BAAE-8030BF5933CA}" srcOrd="2" destOrd="0" presId="urn:microsoft.com/office/officeart/2005/8/layout/bProcess3"/>
    <dgm:cxn modelId="{0A0AB84C-2358-44DF-9EFD-5E0ADE5D4740}" type="presParOf" srcId="{93F4A241-5098-4ABC-9DF2-AB7CC63EDEDF}" destId="{3E72A37F-4403-4FE2-9657-5BED2C3FA697}" srcOrd="3" destOrd="0" presId="urn:microsoft.com/office/officeart/2005/8/layout/bProcess3"/>
    <dgm:cxn modelId="{C97E3C04-646E-431B-8BCD-47385A96CEEB}" type="presParOf" srcId="{3E72A37F-4403-4FE2-9657-5BED2C3FA697}" destId="{6FAF2CDF-4C60-4B01-9C5E-92BC9C07C951}" srcOrd="0" destOrd="0" presId="urn:microsoft.com/office/officeart/2005/8/layout/bProcess3"/>
    <dgm:cxn modelId="{D68FB48F-3CB0-45A5-A11F-D68EA5550F88}" type="presParOf" srcId="{93F4A241-5098-4ABC-9DF2-AB7CC63EDEDF}" destId="{CD4BE4D2-5200-45B6-B058-757A7DAF1B85}" srcOrd="4" destOrd="0" presId="urn:microsoft.com/office/officeart/2005/8/layout/bProcess3"/>
    <dgm:cxn modelId="{5BA98C1F-31D3-4315-95B0-291BC6ED384A}" type="presParOf" srcId="{93F4A241-5098-4ABC-9DF2-AB7CC63EDEDF}" destId="{A42ACE49-2D19-4EFF-8525-3D91B8A7964E}" srcOrd="5" destOrd="0" presId="urn:microsoft.com/office/officeart/2005/8/layout/bProcess3"/>
    <dgm:cxn modelId="{475D7997-23ED-4F57-ADD9-35DDD755659A}" type="presParOf" srcId="{A42ACE49-2D19-4EFF-8525-3D91B8A7964E}" destId="{D93283B2-CBF8-4C4A-8288-75EE002A68F1}" srcOrd="0" destOrd="0" presId="urn:microsoft.com/office/officeart/2005/8/layout/bProcess3"/>
    <dgm:cxn modelId="{22C7BCFD-5B44-4E25-89D2-B204A4E8F074}" type="presParOf" srcId="{93F4A241-5098-4ABC-9DF2-AB7CC63EDEDF}" destId="{6339C8F2-3A20-49D9-B265-DFDD743328CA}" srcOrd="6" destOrd="0" presId="urn:microsoft.com/office/officeart/2005/8/layout/bProcess3"/>
    <dgm:cxn modelId="{B7AEB200-C296-4638-B43B-43C38496DB4E}" type="presParOf" srcId="{93F4A241-5098-4ABC-9DF2-AB7CC63EDEDF}" destId="{57DFEA56-D409-412D-AE0C-D512F16B03EB}" srcOrd="7" destOrd="0" presId="urn:microsoft.com/office/officeart/2005/8/layout/bProcess3"/>
    <dgm:cxn modelId="{B03B6E14-F423-4003-8AE8-9D2E834ACD07}" type="presParOf" srcId="{57DFEA56-D409-412D-AE0C-D512F16B03EB}" destId="{CB13DEB6-1EF4-4789-9328-7496F4BD52AC}" srcOrd="0" destOrd="0" presId="urn:microsoft.com/office/officeart/2005/8/layout/bProcess3"/>
    <dgm:cxn modelId="{2BE4DC1F-8A2C-49FA-8F0E-351B57B84B04}" type="presParOf" srcId="{93F4A241-5098-4ABC-9DF2-AB7CC63EDEDF}" destId="{AC95B48C-2CA2-4B41-B3BE-E34A23B09482}" srcOrd="8" destOrd="0" presId="urn:microsoft.com/office/officeart/2005/8/layout/bProcess3"/>
    <dgm:cxn modelId="{50E575AB-9FC0-4BAB-BFAF-70B6EB7BA9E1}" type="presParOf" srcId="{93F4A241-5098-4ABC-9DF2-AB7CC63EDEDF}" destId="{197BD9E6-3999-427A-891C-4262CCFDED28}" srcOrd="9" destOrd="0" presId="urn:microsoft.com/office/officeart/2005/8/layout/bProcess3"/>
    <dgm:cxn modelId="{0BAC21DB-8345-4298-B4D2-7A44B4C6AD15}" type="presParOf" srcId="{197BD9E6-3999-427A-891C-4262CCFDED28}" destId="{61FCEC86-8DA5-4605-BD3E-66F8CA029E64}" srcOrd="0" destOrd="0" presId="urn:microsoft.com/office/officeart/2005/8/layout/bProcess3"/>
    <dgm:cxn modelId="{B878B708-A949-43B5-ACE3-A9D477A325E1}" type="presParOf" srcId="{93F4A241-5098-4ABC-9DF2-AB7CC63EDEDF}" destId="{3603ABE6-AE38-433B-8E28-E8B322F932F4}" srcOrd="1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49897D-B370-4B55-A14B-3B3ACD9C90F7}" type="doc">
      <dgm:prSet loTypeId="urn:microsoft.com/office/officeart/2005/8/layout/process5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BE42D1DA-BE7F-4A21-92A5-E9DA1E68A0C4}">
      <dgm:prSet phldrT="[Текст]" phldr="0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rtl="0"/>
          <a:r>
            <a:rPr lang="ru-RU" dirty="0">
              <a:solidFill>
                <a:schemeClr val="tx1"/>
              </a:solidFill>
            </a:rPr>
            <a:t>Создание блока коллективных мероприятий</a:t>
          </a:r>
        </a:p>
      </dgm:t>
    </dgm:pt>
    <dgm:pt modelId="{4411C4F5-38E3-45A8-9197-90D5710992FE}" type="parTrans" cxnId="{6584F3D6-6D52-4699-8810-7C884497A95E}">
      <dgm:prSet/>
      <dgm:spPr/>
      <dgm:t>
        <a:bodyPr/>
        <a:lstStyle/>
        <a:p>
          <a:endParaRPr lang="ru-RU"/>
        </a:p>
      </dgm:t>
    </dgm:pt>
    <dgm:pt modelId="{473B1457-09BC-4D56-9649-13EF2941E20E}" type="sibTrans" cxnId="{6584F3D6-6D52-4699-8810-7C884497A95E}">
      <dgm:prSet/>
      <dgm:spPr/>
      <dgm:t>
        <a:bodyPr/>
        <a:lstStyle/>
        <a:p>
          <a:endParaRPr lang="ru-RU"/>
        </a:p>
      </dgm:t>
    </dgm:pt>
    <dgm:pt modelId="{66EB74FD-0C50-40AE-A2A5-0EFDC4353915}">
      <dgm:prSet phldrT="[Текст]" phldr="0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rtl="0"/>
          <a:r>
            <a:rPr lang="ru-RU" dirty="0">
              <a:solidFill>
                <a:schemeClr val="tx1"/>
              </a:solidFill>
            </a:rPr>
            <a:t>Создание сектора частных услуг</a:t>
          </a:r>
        </a:p>
      </dgm:t>
    </dgm:pt>
    <dgm:pt modelId="{B32F1C2A-2576-4478-B35D-F2AFC78D3B41}" type="parTrans" cxnId="{8708FDBB-1722-464F-9015-7A0B3205DB09}">
      <dgm:prSet/>
      <dgm:spPr/>
      <dgm:t>
        <a:bodyPr/>
        <a:lstStyle/>
        <a:p>
          <a:endParaRPr lang="ru-RU"/>
        </a:p>
      </dgm:t>
    </dgm:pt>
    <dgm:pt modelId="{5C655919-C28C-478B-9149-DA8FA97F31E1}" type="sibTrans" cxnId="{8708FDBB-1722-464F-9015-7A0B3205DB09}">
      <dgm:prSet/>
      <dgm:spPr/>
      <dgm:t>
        <a:bodyPr/>
        <a:lstStyle/>
        <a:p>
          <a:endParaRPr lang="ru-RU"/>
        </a:p>
      </dgm:t>
    </dgm:pt>
    <dgm:pt modelId="{9E1E5825-222B-42D7-9A06-26AF315D0234}">
      <dgm:prSet phldrT="[Текст]" phldr="0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rtl="0"/>
          <a:r>
            <a:rPr lang="ru-RU" dirty="0">
              <a:solidFill>
                <a:schemeClr val="tx1"/>
              </a:solidFill>
            </a:rPr>
            <a:t>Создание календаря ЗОЖ-мероприятий</a:t>
          </a:r>
        </a:p>
      </dgm:t>
    </dgm:pt>
    <dgm:pt modelId="{D930865A-4829-40A9-A3EA-FDE76F0BCFC8}" type="parTrans" cxnId="{968C094B-39B3-4753-8359-3A3716FEEC4D}">
      <dgm:prSet/>
      <dgm:spPr/>
      <dgm:t>
        <a:bodyPr/>
        <a:lstStyle/>
        <a:p>
          <a:endParaRPr lang="ru-RU"/>
        </a:p>
      </dgm:t>
    </dgm:pt>
    <dgm:pt modelId="{257F0143-5BBD-4017-A3A3-1A65BF2FE81E}" type="sibTrans" cxnId="{968C094B-39B3-4753-8359-3A3716FEEC4D}">
      <dgm:prSet/>
      <dgm:spPr/>
      <dgm:t>
        <a:bodyPr/>
        <a:lstStyle/>
        <a:p>
          <a:endParaRPr lang="ru-RU"/>
        </a:p>
      </dgm:t>
    </dgm:pt>
    <dgm:pt modelId="{425C5BC0-2F20-4C93-93C4-1CAF2AF99F29}">
      <dgm:prSet phldrT="[Текст]" phldr="0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rtl="0"/>
          <a:r>
            <a:rPr lang="ru-RU" dirty="0">
              <a:solidFill>
                <a:schemeClr val="tx1"/>
              </a:solidFill>
            </a:rPr>
            <a:t>Создание блока для зож приложений </a:t>
          </a:r>
        </a:p>
      </dgm:t>
    </dgm:pt>
    <dgm:pt modelId="{72F06E75-1FE2-46E1-BB11-D5625ADBA4FD}" type="parTrans" cxnId="{5A1A5C34-3AA5-4D54-AB63-1FCCBDCAB5A0}">
      <dgm:prSet/>
      <dgm:spPr/>
      <dgm:t>
        <a:bodyPr/>
        <a:lstStyle/>
        <a:p>
          <a:endParaRPr lang="ru-RU"/>
        </a:p>
      </dgm:t>
    </dgm:pt>
    <dgm:pt modelId="{4B3E7567-60E7-4FE8-BF44-884243A4E153}" type="sibTrans" cxnId="{5A1A5C34-3AA5-4D54-AB63-1FCCBDCAB5A0}">
      <dgm:prSet/>
      <dgm:spPr/>
      <dgm:t>
        <a:bodyPr/>
        <a:lstStyle/>
        <a:p>
          <a:endParaRPr lang="ru-RU"/>
        </a:p>
      </dgm:t>
    </dgm:pt>
    <dgm:pt modelId="{A3F24D58-CC1D-4377-A99D-E486EC8DC6A1}">
      <dgm:prSet phldrT="[Текст]" phldr="0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rtl="0"/>
          <a:r>
            <a:rPr lang="ru-RU" dirty="0">
              <a:solidFill>
                <a:schemeClr val="tx1"/>
              </a:solidFill>
            </a:rPr>
            <a:t>Прослушать мастер-класс по созданию сайта на Тильда</a:t>
          </a:r>
        </a:p>
      </dgm:t>
    </dgm:pt>
    <dgm:pt modelId="{41CFAF4E-7F48-496E-A2B7-D3BA321C51D0}" type="parTrans" cxnId="{107DF918-733A-471F-8644-C9D58BD4FC0D}">
      <dgm:prSet/>
      <dgm:spPr/>
      <dgm:t>
        <a:bodyPr/>
        <a:lstStyle/>
        <a:p>
          <a:endParaRPr lang="ru-RU"/>
        </a:p>
      </dgm:t>
    </dgm:pt>
    <dgm:pt modelId="{E29B03EF-9EE8-4E2D-AF8F-22462CF2C226}" type="sibTrans" cxnId="{107DF918-733A-471F-8644-C9D58BD4FC0D}">
      <dgm:prSet/>
      <dgm:spPr/>
      <dgm:t>
        <a:bodyPr/>
        <a:lstStyle/>
        <a:p>
          <a:endParaRPr lang="ru-RU"/>
        </a:p>
      </dgm:t>
    </dgm:pt>
    <dgm:pt modelId="{2830964E-E709-4B04-93E9-D7FACD1CE78E}">
      <dgm:prSet phldr="0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rtl="0"/>
          <a:r>
            <a:rPr lang="ru-RU" dirty="0">
              <a:solidFill>
                <a:schemeClr val="tx1"/>
              </a:solidFill>
            </a:rPr>
            <a:t>Создание </a:t>
          </a:r>
          <a:r>
            <a:rPr lang="ru-RU" dirty="0" smtClean="0">
              <a:solidFill>
                <a:schemeClr val="tx1"/>
              </a:solidFill>
            </a:rPr>
            <a:t>блоков </a:t>
          </a:r>
          <a:r>
            <a:rPr lang="ru-RU" dirty="0">
              <a:solidFill>
                <a:schemeClr val="tx1"/>
              </a:solidFill>
            </a:rPr>
            <a:t>текстовой информации</a:t>
          </a:r>
        </a:p>
      </dgm:t>
    </dgm:pt>
    <dgm:pt modelId="{C865E994-8FFD-4AD4-B6F2-3F12344B5840}" type="parTrans" cxnId="{59666B30-10A3-44A9-B369-BCEEA3C29442}">
      <dgm:prSet/>
      <dgm:spPr/>
      <dgm:t>
        <a:bodyPr/>
        <a:lstStyle/>
        <a:p>
          <a:endParaRPr lang="ru-RU"/>
        </a:p>
      </dgm:t>
    </dgm:pt>
    <dgm:pt modelId="{071B547A-EAAC-4380-866D-F65012A7A75E}" type="sibTrans" cxnId="{59666B30-10A3-44A9-B369-BCEEA3C29442}">
      <dgm:prSet/>
      <dgm:spPr/>
      <dgm:t>
        <a:bodyPr/>
        <a:lstStyle/>
        <a:p>
          <a:endParaRPr lang="ru-RU"/>
        </a:p>
      </dgm:t>
    </dgm:pt>
    <dgm:pt modelId="{3F2FC4B0-3A03-41CB-8E6C-E339BEB5DC3A}">
      <dgm:prSet phldr="0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rtl="0"/>
          <a:r>
            <a:rPr lang="ru-RU" dirty="0">
              <a:solidFill>
                <a:schemeClr val="tx1"/>
              </a:solidFill>
            </a:rPr>
            <a:t>Придумать название сайту</a:t>
          </a:r>
        </a:p>
      </dgm:t>
    </dgm:pt>
    <dgm:pt modelId="{757D17EC-AFD6-4083-96FE-FBBF3D52BD1C}" type="parTrans" cxnId="{D85A4245-494F-4B12-AED2-CDB3D16E08A4}">
      <dgm:prSet/>
      <dgm:spPr/>
      <dgm:t>
        <a:bodyPr/>
        <a:lstStyle/>
        <a:p>
          <a:endParaRPr lang="ru-RU"/>
        </a:p>
      </dgm:t>
    </dgm:pt>
    <dgm:pt modelId="{7ED662F8-176E-48B0-908B-E21828F8F387}" type="sibTrans" cxnId="{D85A4245-494F-4B12-AED2-CDB3D16E08A4}">
      <dgm:prSet/>
      <dgm:spPr/>
      <dgm:t>
        <a:bodyPr/>
        <a:lstStyle/>
        <a:p>
          <a:endParaRPr lang="ru-RU"/>
        </a:p>
      </dgm:t>
    </dgm:pt>
    <dgm:pt modelId="{77A17BF2-61C9-45E5-A5C2-29834E49A694}">
      <dgm:prSet phldrT="[Текст]" phldr="0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rtl="0"/>
          <a:r>
            <a:rPr lang="ru-RU" dirty="0">
              <a:solidFill>
                <a:schemeClr val="tx1"/>
              </a:solidFill>
            </a:rPr>
            <a:t>Разработать страницы сайта</a:t>
          </a:r>
        </a:p>
      </dgm:t>
    </dgm:pt>
    <dgm:pt modelId="{4A799DEA-E806-4E89-85CA-2965054BEAAE}" type="parTrans" cxnId="{5172BA05-3271-4120-9857-494FB279CB1C}">
      <dgm:prSet/>
      <dgm:spPr/>
      <dgm:t>
        <a:bodyPr/>
        <a:lstStyle/>
        <a:p>
          <a:endParaRPr lang="ru-RU"/>
        </a:p>
      </dgm:t>
    </dgm:pt>
    <dgm:pt modelId="{E6A7BCA7-FE78-416A-97F5-8E4BA657A201}" type="sibTrans" cxnId="{5172BA05-3271-4120-9857-494FB279CB1C}">
      <dgm:prSet/>
      <dgm:spPr/>
      <dgm:t>
        <a:bodyPr/>
        <a:lstStyle/>
        <a:p>
          <a:endParaRPr lang="ru-RU"/>
        </a:p>
      </dgm:t>
    </dgm:pt>
    <dgm:pt modelId="{AB871E9A-227B-4689-BDB1-752B2358F957}" type="pres">
      <dgm:prSet presAssocID="{D849897D-B370-4B55-A14B-3B3ACD9C90F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2E94B81-CF2C-482D-ACAC-97264AAEFEA4}" type="pres">
      <dgm:prSet presAssocID="{BE42D1DA-BE7F-4A21-92A5-E9DA1E68A0C4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A1E751-1CFC-4AA5-9146-B4F8748A8C55}" type="pres">
      <dgm:prSet presAssocID="{473B1457-09BC-4D56-9649-13EF2941E20E}" presName="sibTrans" presStyleLbl="sibTrans2D1" presStyleIdx="0" presStyleCnt="7"/>
      <dgm:spPr/>
      <dgm:t>
        <a:bodyPr/>
        <a:lstStyle/>
        <a:p>
          <a:endParaRPr lang="ru-RU"/>
        </a:p>
      </dgm:t>
    </dgm:pt>
    <dgm:pt modelId="{3AF9B49D-7128-49CB-A785-DCF73CEDA197}" type="pres">
      <dgm:prSet presAssocID="{473B1457-09BC-4D56-9649-13EF2941E20E}" presName="connectorText" presStyleLbl="sibTrans2D1" presStyleIdx="0" presStyleCnt="7"/>
      <dgm:spPr/>
      <dgm:t>
        <a:bodyPr/>
        <a:lstStyle/>
        <a:p>
          <a:endParaRPr lang="ru-RU"/>
        </a:p>
      </dgm:t>
    </dgm:pt>
    <dgm:pt modelId="{86D5FBBD-673C-423B-831E-27EABEEA4261}" type="pres">
      <dgm:prSet presAssocID="{66EB74FD-0C50-40AE-A2A5-0EFDC4353915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D81177-839B-4907-911D-20CB88927333}" type="pres">
      <dgm:prSet presAssocID="{5C655919-C28C-478B-9149-DA8FA97F31E1}" presName="sibTrans" presStyleLbl="sibTrans2D1" presStyleIdx="1" presStyleCnt="7"/>
      <dgm:spPr/>
      <dgm:t>
        <a:bodyPr/>
        <a:lstStyle/>
        <a:p>
          <a:endParaRPr lang="ru-RU"/>
        </a:p>
      </dgm:t>
    </dgm:pt>
    <dgm:pt modelId="{63626508-50EB-4787-AE82-E92B39E3EFF0}" type="pres">
      <dgm:prSet presAssocID="{5C655919-C28C-478B-9149-DA8FA97F31E1}" presName="connectorText" presStyleLbl="sibTrans2D1" presStyleIdx="1" presStyleCnt="7"/>
      <dgm:spPr/>
      <dgm:t>
        <a:bodyPr/>
        <a:lstStyle/>
        <a:p>
          <a:endParaRPr lang="ru-RU"/>
        </a:p>
      </dgm:t>
    </dgm:pt>
    <dgm:pt modelId="{7F975FEC-2EB6-476E-97BE-47E28B38EE0A}" type="pres">
      <dgm:prSet presAssocID="{9E1E5825-222B-42D7-9A06-26AF315D0234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4DDE05-10D5-4F72-8316-0F048EC6F511}" type="pres">
      <dgm:prSet presAssocID="{257F0143-5BBD-4017-A3A3-1A65BF2FE81E}" presName="sibTrans" presStyleLbl="sibTrans2D1" presStyleIdx="2" presStyleCnt="7"/>
      <dgm:spPr/>
      <dgm:t>
        <a:bodyPr/>
        <a:lstStyle/>
        <a:p>
          <a:endParaRPr lang="ru-RU"/>
        </a:p>
      </dgm:t>
    </dgm:pt>
    <dgm:pt modelId="{A9F36C24-7C2E-40B7-8471-B6138D24CAF7}" type="pres">
      <dgm:prSet presAssocID="{257F0143-5BBD-4017-A3A3-1A65BF2FE81E}" presName="connectorText" presStyleLbl="sibTrans2D1" presStyleIdx="2" presStyleCnt="7"/>
      <dgm:spPr/>
      <dgm:t>
        <a:bodyPr/>
        <a:lstStyle/>
        <a:p>
          <a:endParaRPr lang="ru-RU"/>
        </a:p>
      </dgm:t>
    </dgm:pt>
    <dgm:pt modelId="{7E010ED9-4772-4070-A92B-B545A7D01FB7}" type="pres">
      <dgm:prSet presAssocID="{425C5BC0-2F20-4C93-93C4-1CAF2AF99F29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4C83A2-2AE7-46EF-9BB8-C26174FD37BE}" type="pres">
      <dgm:prSet presAssocID="{4B3E7567-60E7-4FE8-BF44-884243A4E153}" presName="sibTrans" presStyleLbl="sibTrans2D1" presStyleIdx="3" presStyleCnt="7"/>
      <dgm:spPr/>
      <dgm:t>
        <a:bodyPr/>
        <a:lstStyle/>
        <a:p>
          <a:endParaRPr lang="ru-RU"/>
        </a:p>
      </dgm:t>
    </dgm:pt>
    <dgm:pt modelId="{EBA5A56C-A636-4CD2-BF46-D16FEC342173}" type="pres">
      <dgm:prSet presAssocID="{4B3E7567-60E7-4FE8-BF44-884243A4E153}" presName="connectorText" presStyleLbl="sibTrans2D1" presStyleIdx="3" presStyleCnt="7"/>
      <dgm:spPr/>
      <dgm:t>
        <a:bodyPr/>
        <a:lstStyle/>
        <a:p>
          <a:endParaRPr lang="ru-RU"/>
        </a:p>
      </dgm:t>
    </dgm:pt>
    <dgm:pt modelId="{4AE9DEFC-F946-4242-A3B1-2131EF8ECB1F}" type="pres">
      <dgm:prSet presAssocID="{2830964E-E709-4B04-93E9-D7FACD1CE78E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09ABC5-6B0E-48E0-BF16-ABD489C137BC}" type="pres">
      <dgm:prSet presAssocID="{071B547A-EAAC-4380-866D-F65012A7A75E}" presName="sibTrans" presStyleLbl="sibTrans2D1" presStyleIdx="4" presStyleCnt="7"/>
      <dgm:spPr/>
      <dgm:t>
        <a:bodyPr/>
        <a:lstStyle/>
        <a:p>
          <a:endParaRPr lang="ru-RU"/>
        </a:p>
      </dgm:t>
    </dgm:pt>
    <dgm:pt modelId="{D4FDDD3F-206D-459A-BAF5-CC7AF3DC9B17}" type="pres">
      <dgm:prSet presAssocID="{071B547A-EAAC-4380-866D-F65012A7A75E}" presName="connectorText" presStyleLbl="sibTrans2D1" presStyleIdx="4" presStyleCnt="7"/>
      <dgm:spPr/>
      <dgm:t>
        <a:bodyPr/>
        <a:lstStyle/>
        <a:p>
          <a:endParaRPr lang="ru-RU"/>
        </a:p>
      </dgm:t>
    </dgm:pt>
    <dgm:pt modelId="{C7B96E2C-2685-405D-98DE-FE79A17DDCDE}" type="pres">
      <dgm:prSet presAssocID="{A3F24D58-CC1D-4377-A99D-E486EC8DC6A1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564059-4440-4420-90B1-C805BCE3BE5A}" type="pres">
      <dgm:prSet presAssocID="{E29B03EF-9EE8-4E2D-AF8F-22462CF2C226}" presName="sibTrans" presStyleLbl="sibTrans2D1" presStyleIdx="5" presStyleCnt="7"/>
      <dgm:spPr/>
      <dgm:t>
        <a:bodyPr/>
        <a:lstStyle/>
        <a:p>
          <a:endParaRPr lang="ru-RU"/>
        </a:p>
      </dgm:t>
    </dgm:pt>
    <dgm:pt modelId="{6DB740FF-B3DB-4FAB-B556-CEFC7364427E}" type="pres">
      <dgm:prSet presAssocID="{E29B03EF-9EE8-4E2D-AF8F-22462CF2C226}" presName="connectorText" presStyleLbl="sibTrans2D1" presStyleIdx="5" presStyleCnt="7"/>
      <dgm:spPr/>
      <dgm:t>
        <a:bodyPr/>
        <a:lstStyle/>
        <a:p>
          <a:endParaRPr lang="ru-RU"/>
        </a:p>
      </dgm:t>
    </dgm:pt>
    <dgm:pt modelId="{5B0E877A-2A43-4B3F-9558-05470C0F57C7}" type="pres">
      <dgm:prSet presAssocID="{3F2FC4B0-3A03-41CB-8E6C-E339BEB5DC3A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AAFBFD-08DA-462D-8B1F-96AE7CC4DD89}" type="pres">
      <dgm:prSet presAssocID="{7ED662F8-176E-48B0-908B-E21828F8F387}" presName="sibTrans" presStyleLbl="sibTrans2D1" presStyleIdx="6" presStyleCnt="7"/>
      <dgm:spPr/>
      <dgm:t>
        <a:bodyPr/>
        <a:lstStyle/>
        <a:p>
          <a:endParaRPr lang="ru-RU"/>
        </a:p>
      </dgm:t>
    </dgm:pt>
    <dgm:pt modelId="{00B6BA31-D642-495D-9219-F5563EC6BED5}" type="pres">
      <dgm:prSet presAssocID="{7ED662F8-176E-48B0-908B-E21828F8F387}" presName="connectorText" presStyleLbl="sibTrans2D1" presStyleIdx="6" presStyleCnt="7"/>
      <dgm:spPr/>
      <dgm:t>
        <a:bodyPr/>
        <a:lstStyle/>
        <a:p>
          <a:endParaRPr lang="ru-RU"/>
        </a:p>
      </dgm:t>
    </dgm:pt>
    <dgm:pt modelId="{F3987C2E-E05B-43D0-A970-2186C261E253}" type="pres">
      <dgm:prSet presAssocID="{77A17BF2-61C9-45E5-A5C2-29834E49A694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95AE2E8-9B16-48A7-AAAD-7AA0DF437671}" type="presOf" srcId="{473B1457-09BC-4D56-9649-13EF2941E20E}" destId="{39A1E751-1CFC-4AA5-9146-B4F8748A8C55}" srcOrd="0" destOrd="0" presId="urn:microsoft.com/office/officeart/2005/8/layout/process5"/>
    <dgm:cxn modelId="{5172BA05-3271-4120-9857-494FB279CB1C}" srcId="{D849897D-B370-4B55-A14B-3B3ACD9C90F7}" destId="{77A17BF2-61C9-45E5-A5C2-29834E49A694}" srcOrd="7" destOrd="0" parTransId="{4A799DEA-E806-4E89-85CA-2965054BEAAE}" sibTransId="{E6A7BCA7-FE78-416A-97F5-8E4BA657A201}"/>
    <dgm:cxn modelId="{B8E2885F-43DF-46E6-BB3B-46F6B232A783}" type="presOf" srcId="{4B3E7567-60E7-4FE8-BF44-884243A4E153}" destId="{EBA5A56C-A636-4CD2-BF46-D16FEC342173}" srcOrd="1" destOrd="0" presId="urn:microsoft.com/office/officeart/2005/8/layout/process5"/>
    <dgm:cxn modelId="{5B5CC827-05D5-4E0D-AB29-D2C80E8871E7}" type="presOf" srcId="{66EB74FD-0C50-40AE-A2A5-0EFDC4353915}" destId="{86D5FBBD-673C-423B-831E-27EABEEA4261}" srcOrd="0" destOrd="0" presId="urn:microsoft.com/office/officeart/2005/8/layout/process5"/>
    <dgm:cxn modelId="{7408AF6C-3E7E-421B-8481-7C63502D3F90}" type="presOf" srcId="{425C5BC0-2F20-4C93-93C4-1CAF2AF99F29}" destId="{7E010ED9-4772-4070-A92B-B545A7D01FB7}" srcOrd="0" destOrd="0" presId="urn:microsoft.com/office/officeart/2005/8/layout/process5"/>
    <dgm:cxn modelId="{28952DEF-CAAE-445A-AB4F-7CAA1E717DE8}" type="presOf" srcId="{071B547A-EAAC-4380-866D-F65012A7A75E}" destId="{D4FDDD3F-206D-459A-BAF5-CC7AF3DC9B17}" srcOrd="1" destOrd="0" presId="urn:microsoft.com/office/officeart/2005/8/layout/process5"/>
    <dgm:cxn modelId="{8708FDBB-1722-464F-9015-7A0B3205DB09}" srcId="{D849897D-B370-4B55-A14B-3B3ACD9C90F7}" destId="{66EB74FD-0C50-40AE-A2A5-0EFDC4353915}" srcOrd="1" destOrd="0" parTransId="{B32F1C2A-2576-4478-B35D-F2AFC78D3B41}" sibTransId="{5C655919-C28C-478B-9149-DA8FA97F31E1}"/>
    <dgm:cxn modelId="{8F2DCF81-6E2D-4BF0-8B7E-135CE82A0873}" type="presOf" srcId="{D849897D-B370-4B55-A14B-3B3ACD9C90F7}" destId="{AB871E9A-227B-4689-BDB1-752B2358F957}" srcOrd="0" destOrd="0" presId="urn:microsoft.com/office/officeart/2005/8/layout/process5"/>
    <dgm:cxn modelId="{606618DA-9BB2-4466-816E-6629CFE5B987}" type="presOf" srcId="{A3F24D58-CC1D-4377-A99D-E486EC8DC6A1}" destId="{C7B96E2C-2685-405D-98DE-FE79A17DDCDE}" srcOrd="0" destOrd="0" presId="urn:microsoft.com/office/officeart/2005/8/layout/process5"/>
    <dgm:cxn modelId="{3F0DF8A4-3297-485C-B673-F33D7A173DD6}" type="presOf" srcId="{5C655919-C28C-478B-9149-DA8FA97F31E1}" destId="{63626508-50EB-4787-AE82-E92B39E3EFF0}" srcOrd="1" destOrd="0" presId="urn:microsoft.com/office/officeart/2005/8/layout/process5"/>
    <dgm:cxn modelId="{59666B30-10A3-44A9-B369-BCEEA3C29442}" srcId="{D849897D-B370-4B55-A14B-3B3ACD9C90F7}" destId="{2830964E-E709-4B04-93E9-D7FACD1CE78E}" srcOrd="4" destOrd="0" parTransId="{C865E994-8FFD-4AD4-B6F2-3F12344B5840}" sibTransId="{071B547A-EAAC-4380-866D-F65012A7A75E}"/>
    <dgm:cxn modelId="{EE547EEF-394F-492A-AAB2-94FB5A32107A}" type="presOf" srcId="{257F0143-5BBD-4017-A3A3-1A65BF2FE81E}" destId="{404DDE05-10D5-4F72-8316-0F048EC6F511}" srcOrd="0" destOrd="0" presId="urn:microsoft.com/office/officeart/2005/8/layout/process5"/>
    <dgm:cxn modelId="{968C094B-39B3-4753-8359-3A3716FEEC4D}" srcId="{D849897D-B370-4B55-A14B-3B3ACD9C90F7}" destId="{9E1E5825-222B-42D7-9A06-26AF315D0234}" srcOrd="2" destOrd="0" parTransId="{D930865A-4829-40A9-A3EA-FDE76F0BCFC8}" sibTransId="{257F0143-5BBD-4017-A3A3-1A65BF2FE81E}"/>
    <dgm:cxn modelId="{B057F6A7-33FD-42CE-B503-3A9A5D3B507E}" type="presOf" srcId="{BE42D1DA-BE7F-4A21-92A5-E9DA1E68A0C4}" destId="{A2E94B81-CF2C-482D-ACAC-97264AAEFEA4}" srcOrd="0" destOrd="0" presId="urn:microsoft.com/office/officeart/2005/8/layout/process5"/>
    <dgm:cxn modelId="{BF9B6419-52D8-4AD5-B5E9-1F0EF7EA5EF2}" type="presOf" srcId="{257F0143-5BBD-4017-A3A3-1A65BF2FE81E}" destId="{A9F36C24-7C2E-40B7-8471-B6138D24CAF7}" srcOrd="1" destOrd="0" presId="urn:microsoft.com/office/officeart/2005/8/layout/process5"/>
    <dgm:cxn modelId="{988F69BF-A8DC-4F36-9A11-07824C4D09AB}" type="presOf" srcId="{7ED662F8-176E-48B0-908B-E21828F8F387}" destId="{00B6BA31-D642-495D-9219-F5563EC6BED5}" srcOrd="1" destOrd="0" presId="urn:microsoft.com/office/officeart/2005/8/layout/process5"/>
    <dgm:cxn modelId="{01BD2155-26F9-471E-B3D6-015EA926AF7C}" type="presOf" srcId="{4B3E7567-60E7-4FE8-BF44-884243A4E153}" destId="{9C4C83A2-2AE7-46EF-9BB8-C26174FD37BE}" srcOrd="0" destOrd="0" presId="urn:microsoft.com/office/officeart/2005/8/layout/process5"/>
    <dgm:cxn modelId="{5E858C9E-98EC-4A5C-B851-DE9A302AE39C}" type="presOf" srcId="{E29B03EF-9EE8-4E2D-AF8F-22462CF2C226}" destId="{6DB740FF-B3DB-4FAB-B556-CEFC7364427E}" srcOrd="1" destOrd="0" presId="urn:microsoft.com/office/officeart/2005/8/layout/process5"/>
    <dgm:cxn modelId="{24B7496B-C1CF-4278-93FC-67C3C36D30B9}" type="presOf" srcId="{071B547A-EAAC-4380-866D-F65012A7A75E}" destId="{9409ABC5-6B0E-48E0-BF16-ABD489C137BC}" srcOrd="0" destOrd="0" presId="urn:microsoft.com/office/officeart/2005/8/layout/process5"/>
    <dgm:cxn modelId="{65DD83B3-71C0-49B9-B594-D1D2F4B6084B}" type="presOf" srcId="{77A17BF2-61C9-45E5-A5C2-29834E49A694}" destId="{F3987C2E-E05B-43D0-A970-2186C261E253}" srcOrd="0" destOrd="0" presId="urn:microsoft.com/office/officeart/2005/8/layout/process5"/>
    <dgm:cxn modelId="{66A1181E-DAD3-461F-847F-D1057ECDBF5A}" type="presOf" srcId="{5C655919-C28C-478B-9149-DA8FA97F31E1}" destId="{F6D81177-839B-4907-911D-20CB88927333}" srcOrd="0" destOrd="0" presId="urn:microsoft.com/office/officeart/2005/8/layout/process5"/>
    <dgm:cxn modelId="{ACC8B7D9-443C-4305-9615-62D50EBFCD18}" type="presOf" srcId="{7ED662F8-176E-48B0-908B-E21828F8F387}" destId="{FEAAFBFD-08DA-462D-8B1F-96AE7CC4DD89}" srcOrd="0" destOrd="0" presId="urn:microsoft.com/office/officeart/2005/8/layout/process5"/>
    <dgm:cxn modelId="{5A1A5C34-3AA5-4D54-AB63-1FCCBDCAB5A0}" srcId="{D849897D-B370-4B55-A14B-3B3ACD9C90F7}" destId="{425C5BC0-2F20-4C93-93C4-1CAF2AF99F29}" srcOrd="3" destOrd="0" parTransId="{72F06E75-1FE2-46E1-BB11-D5625ADBA4FD}" sibTransId="{4B3E7567-60E7-4FE8-BF44-884243A4E153}"/>
    <dgm:cxn modelId="{E67BF58A-FA0B-4141-8704-52F0AA88D1A1}" type="presOf" srcId="{E29B03EF-9EE8-4E2D-AF8F-22462CF2C226}" destId="{EF564059-4440-4420-90B1-C805BCE3BE5A}" srcOrd="0" destOrd="0" presId="urn:microsoft.com/office/officeart/2005/8/layout/process5"/>
    <dgm:cxn modelId="{107DF918-733A-471F-8644-C9D58BD4FC0D}" srcId="{D849897D-B370-4B55-A14B-3B3ACD9C90F7}" destId="{A3F24D58-CC1D-4377-A99D-E486EC8DC6A1}" srcOrd="5" destOrd="0" parTransId="{41CFAF4E-7F48-496E-A2B7-D3BA321C51D0}" sibTransId="{E29B03EF-9EE8-4E2D-AF8F-22462CF2C226}"/>
    <dgm:cxn modelId="{6584F3D6-6D52-4699-8810-7C884497A95E}" srcId="{D849897D-B370-4B55-A14B-3B3ACD9C90F7}" destId="{BE42D1DA-BE7F-4A21-92A5-E9DA1E68A0C4}" srcOrd="0" destOrd="0" parTransId="{4411C4F5-38E3-45A8-9197-90D5710992FE}" sibTransId="{473B1457-09BC-4D56-9649-13EF2941E20E}"/>
    <dgm:cxn modelId="{D85A4245-494F-4B12-AED2-CDB3D16E08A4}" srcId="{D849897D-B370-4B55-A14B-3B3ACD9C90F7}" destId="{3F2FC4B0-3A03-41CB-8E6C-E339BEB5DC3A}" srcOrd="6" destOrd="0" parTransId="{757D17EC-AFD6-4083-96FE-FBBF3D52BD1C}" sibTransId="{7ED662F8-176E-48B0-908B-E21828F8F387}"/>
    <dgm:cxn modelId="{566F8A5A-2117-4D92-B507-33EAD1D91467}" type="presOf" srcId="{473B1457-09BC-4D56-9649-13EF2941E20E}" destId="{3AF9B49D-7128-49CB-A785-DCF73CEDA197}" srcOrd="1" destOrd="0" presId="urn:microsoft.com/office/officeart/2005/8/layout/process5"/>
    <dgm:cxn modelId="{0BF4C79C-62CA-476B-9938-286E214205D2}" type="presOf" srcId="{9E1E5825-222B-42D7-9A06-26AF315D0234}" destId="{7F975FEC-2EB6-476E-97BE-47E28B38EE0A}" srcOrd="0" destOrd="0" presId="urn:microsoft.com/office/officeart/2005/8/layout/process5"/>
    <dgm:cxn modelId="{BB363EE3-7373-457A-9FE2-6E61562479FF}" type="presOf" srcId="{3F2FC4B0-3A03-41CB-8E6C-E339BEB5DC3A}" destId="{5B0E877A-2A43-4B3F-9558-05470C0F57C7}" srcOrd="0" destOrd="0" presId="urn:microsoft.com/office/officeart/2005/8/layout/process5"/>
    <dgm:cxn modelId="{7CE75906-6E77-4622-B7F0-8BBE9D502CF7}" type="presOf" srcId="{2830964E-E709-4B04-93E9-D7FACD1CE78E}" destId="{4AE9DEFC-F946-4242-A3B1-2131EF8ECB1F}" srcOrd="0" destOrd="0" presId="urn:microsoft.com/office/officeart/2005/8/layout/process5"/>
    <dgm:cxn modelId="{D219D9C7-5762-49C8-AF0F-F709EFDE054F}" type="presParOf" srcId="{AB871E9A-227B-4689-BDB1-752B2358F957}" destId="{A2E94B81-CF2C-482D-ACAC-97264AAEFEA4}" srcOrd="0" destOrd="0" presId="urn:microsoft.com/office/officeart/2005/8/layout/process5"/>
    <dgm:cxn modelId="{5D88A1B6-9D15-4B95-B3CD-2F1A4486BD85}" type="presParOf" srcId="{AB871E9A-227B-4689-BDB1-752B2358F957}" destId="{39A1E751-1CFC-4AA5-9146-B4F8748A8C55}" srcOrd="1" destOrd="0" presId="urn:microsoft.com/office/officeart/2005/8/layout/process5"/>
    <dgm:cxn modelId="{42BF68DC-CC77-45A1-969B-AD2DBE7910D5}" type="presParOf" srcId="{39A1E751-1CFC-4AA5-9146-B4F8748A8C55}" destId="{3AF9B49D-7128-49CB-A785-DCF73CEDA197}" srcOrd="0" destOrd="0" presId="urn:microsoft.com/office/officeart/2005/8/layout/process5"/>
    <dgm:cxn modelId="{EB1891E4-F385-4C40-9A5C-95E904114779}" type="presParOf" srcId="{AB871E9A-227B-4689-BDB1-752B2358F957}" destId="{86D5FBBD-673C-423B-831E-27EABEEA4261}" srcOrd="2" destOrd="0" presId="urn:microsoft.com/office/officeart/2005/8/layout/process5"/>
    <dgm:cxn modelId="{18A4D057-72B8-4D23-98E6-3C5453946937}" type="presParOf" srcId="{AB871E9A-227B-4689-BDB1-752B2358F957}" destId="{F6D81177-839B-4907-911D-20CB88927333}" srcOrd="3" destOrd="0" presId="urn:microsoft.com/office/officeart/2005/8/layout/process5"/>
    <dgm:cxn modelId="{ADEC3D09-52AC-4B69-9F85-02E50F5BB912}" type="presParOf" srcId="{F6D81177-839B-4907-911D-20CB88927333}" destId="{63626508-50EB-4787-AE82-E92B39E3EFF0}" srcOrd="0" destOrd="0" presId="urn:microsoft.com/office/officeart/2005/8/layout/process5"/>
    <dgm:cxn modelId="{032EDE5D-9AAF-48CF-9A63-5ABC2F046D28}" type="presParOf" srcId="{AB871E9A-227B-4689-BDB1-752B2358F957}" destId="{7F975FEC-2EB6-476E-97BE-47E28B38EE0A}" srcOrd="4" destOrd="0" presId="urn:microsoft.com/office/officeart/2005/8/layout/process5"/>
    <dgm:cxn modelId="{2F7B840B-A55B-4F5B-91DC-E1AD57C65BDE}" type="presParOf" srcId="{AB871E9A-227B-4689-BDB1-752B2358F957}" destId="{404DDE05-10D5-4F72-8316-0F048EC6F511}" srcOrd="5" destOrd="0" presId="urn:microsoft.com/office/officeart/2005/8/layout/process5"/>
    <dgm:cxn modelId="{58FE6C6C-2903-447A-A803-BED787E3CC9C}" type="presParOf" srcId="{404DDE05-10D5-4F72-8316-0F048EC6F511}" destId="{A9F36C24-7C2E-40B7-8471-B6138D24CAF7}" srcOrd="0" destOrd="0" presId="urn:microsoft.com/office/officeart/2005/8/layout/process5"/>
    <dgm:cxn modelId="{44D6B958-0B69-419B-AFC3-B2E059E2A4FE}" type="presParOf" srcId="{AB871E9A-227B-4689-BDB1-752B2358F957}" destId="{7E010ED9-4772-4070-A92B-B545A7D01FB7}" srcOrd="6" destOrd="0" presId="urn:microsoft.com/office/officeart/2005/8/layout/process5"/>
    <dgm:cxn modelId="{28326A5D-2B88-4E2D-9BB3-FDEBDE38539A}" type="presParOf" srcId="{AB871E9A-227B-4689-BDB1-752B2358F957}" destId="{9C4C83A2-2AE7-46EF-9BB8-C26174FD37BE}" srcOrd="7" destOrd="0" presId="urn:microsoft.com/office/officeart/2005/8/layout/process5"/>
    <dgm:cxn modelId="{70D73A2F-5777-4A5F-AAF0-784440944928}" type="presParOf" srcId="{9C4C83A2-2AE7-46EF-9BB8-C26174FD37BE}" destId="{EBA5A56C-A636-4CD2-BF46-D16FEC342173}" srcOrd="0" destOrd="0" presId="urn:microsoft.com/office/officeart/2005/8/layout/process5"/>
    <dgm:cxn modelId="{0F887A38-2B6D-4455-ADF8-3B39B3F10B8A}" type="presParOf" srcId="{AB871E9A-227B-4689-BDB1-752B2358F957}" destId="{4AE9DEFC-F946-4242-A3B1-2131EF8ECB1F}" srcOrd="8" destOrd="0" presId="urn:microsoft.com/office/officeart/2005/8/layout/process5"/>
    <dgm:cxn modelId="{F1BD9558-E55C-41EF-A757-888206716A80}" type="presParOf" srcId="{AB871E9A-227B-4689-BDB1-752B2358F957}" destId="{9409ABC5-6B0E-48E0-BF16-ABD489C137BC}" srcOrd="9" destOrd="0" presId="urn:microsoft.com/office/officeart/2005/8/layout/process5"/>
    <dgm:cxn modelId="{EAFA5F24-6244-4D0D-8C40-94E38DC99B62}" type="presParOf" srcId="{9409ABC5-6B0E-48E0-BF16-ABD489C137BC}" destId="{D4FDDD3F-206D-459A-BAF5-CC7AF3DC9B17}" srcOrd="0" destOrd="0" presId="urn:microsoft.com/office/officeart/2005/8/layout/process5"/>
    <dgm:cxn modelId="{B676BA19-5D5B-4AF5-938E-8B183CC64EF5}" type="presParOf" srcId="{AB871E9A-227B-4689-BDB1-752B2358F957}" destId="{C7B96E2C-2685-405D-98DE-FE79A17DDCDE}" srcOrd="10" destOrd="0" presId="urn:microsoft.com/office/officeart/2005/8/layout/process5"/>
    <dgm:cxn modelId="{9BC79597-3F0A-48D5-9AAA-66CB0370F44C}" type="presParOf" srcId="{AB871E9A-227B-4689-BDB1-752B2358F957}" destId="{EF564059-4440-4420-90B1-C805BCE3BE5A}" srcOrd="11" destOrd="0" presId="urn:microsoft.com/office/officeart/2005/8/layout/process5"/>
    <dgm:cxn modelId="{B00722D9-45E4-487C-BC2F-33115AF8761B}" type="presParOf" srcId="{EF564059-4440-4420-90B1-C805BCE3BE5A}" destId="{6DB740FF-B3DB-4FAB-B556-CEFC7364427E}" srcOrd="0" destOrd="0" presId="urn:microsoft.com/office/officeart/2005/8/layout/process5"/>
    <dgm:cxn modelId="{41E58C42-BE3D-4FB0-99DA-BF54E7872B44}" type="presParOf" srcId="{AB871E9A-227B-4689-BDB1-752B2358F957}" destId="{5B0E877A-2A43-4B3F-9558-05470C0F57C7}" srcOrd="12" destOrd="0" presId="urn:microsoft.com/office/officeart/2005/8/layout/process5"/>
    <dgm:cxn modelId="{6025D2D1-3692-478A-BB51-35ED802B8E73}" type="presParOf" srcId="{AB871E9A-227B-4689-BDB1-752B2358F957}" destId="{FEAAFBFD-08DA-462D-8B1F-96AE7CC4DD89}" srcOrd="13" destOrd="0" presId="urn:microsoft.com/office/officeart/2005/8/layout/process5"/>
    <dgm:cxn modelId="{7153E4E4-E3A5-4AB8-B567-E47F03D00A67}" type="presParOf" srcId="{FEAAFBFD-08DA-462D-8B1F-96AE7CC4DD89}" destId="{00B6BA31-D642-495D-9219-F5563EC6BED5}" srcOrd="0" destOrd="0" presId="urn:microsoft.com/office/officeart/2005/8/layout/process5"/>
    <dgm:cxn modelId="{851C1277-D5EC-464D-8A12-86A236E27EE8}" type="presParOf" srcId="{AB871E9A-227B-4689-BDB1-752B2358F957}" destId="{F3987C2E-E05B-43D0-A970-2186C261E253}" srcOrd="14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12755F1-0AEC-4F20-A937-D2606738423D}" type="doc">
      <dgm:prSet loTypeId="urn:microsoft.com/office/officeart/2005/8/layout/cycle3" loCatId="cycle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8ABF5C6E-9FB7-4A37-9925-90DC05E6AED5}">
      <dgm:prSet phldrT="[Текст]" phldr="0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rtl="0"/>
          <a:r>
            <a:rPr lang="ru-RU" dirty="0">
              <a:solidFill>
                <a:schemeClr val="tx1"/>
              </a:solidFill>
            </a:rPr>
            <a:t>Подготовили в формате </a:t>
          </a:r>
          <a:r>
            <a:rPr lang="ru-RU" dirty="0" err="1">
              <a:solidFill>
                <a:schemeClr val="tx1"/>
              </a:solidFill>
            </a:rPr>
            <a:t>Word</a:t>
          </a:r>
          <a:r>
            <a:rPr lang="ru-RU" dirty="0">
              <a:solidFill>
                <a:schemeClr val="tx1"/>
              </a:solidFill>
            </a:rPr>
            <a:t> информацию по тем блокам, которые планируется разместить на сайте</a:t>
          </a:r>
        </a:p>
      </dgm:t>
    </dgm:pt>
    <dgm:pt modelId="{94DB15C9-CA6C-477B-970C-0EBA8B4D2CAD}" type="parTrans" cxnId="{D6A597AD-747C-48A3-B742-793511EEC1F6}">
      <dgm:prSet/>
      <dgm:spPr/>
      <dgm:t>
        <a:bodyPr/>
        <a:lstStyle/>
        <a:p>
          <a:endParaRPr lang="ru-RU"/>
        </a:p>
      </dgm:t>
    </dgm:pt>
    <dgm:pt modelId="{892C22A1-C15B-4E31-AD86-BCC9090E3AA1}" type="sibTrans" cxnId="{D6A597AD-747C-48A3-B742-793511EEC1F6}">
      <dgm:prSet/>
      <dgm:spPr/>
      <dgm:t>
        <a:bodyPr/>
        <a:lstStyle/>
        <a:p>
          <a:endParaRPr lang="ru-RU"/>
        </a:p>
      </dgm:t>
    </dgm:pt>
    <dgm:pt modelId="{F7C7FF86-963E-473A-A4C2-7AC24E1521A0}">
      <dgm:prSet phldrT="[Текст]" phldr="0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marL="0" marR="0" lvl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000" dirty="0">
            <a:solidFill>
              <a:schemeClr val="tx1"/>
            </a:solidFill>
          </a:endParaRPr>
        </a:p>
        <a:p>
          <a:pPr marL="0" marR="0" lvl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dirty="0">
              <a:solidFill>
                <a:schemeClr val="tx1"/>
              </a:solidFill>
            </a:rPr>
            <a:t>Посетили мастер-класс по Тильде, изучили этот ресурс</a:t>
          </a:r>
        </a:p>
        <a:p>
          <a:pPr marL="0" lvl="0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dirty="0">
            <a:solidFill>
              <a:schemeClr val="tx1"/>
            </a:solidFill>
          </a:endParaRPr>
        </a:p>
      </dgm:t>
    </dgm:pt>
    <dgm:pt modelId="{0CC49E18-162D-4B08-B058-5AD10A52DE6D}" type="parTrans" cxnId="{E1EA055E-E055-4A9F-AEF6-F47E1046BB8A}">
      <dgm:prSet/>
      <dgm:spPr/>
      <dgm:t>
        <a:bodyPr/>
        <a:lstStyle/>
        <a:p>
          <a:endParaRPr lang="ru-RU"/>
        </a:p>
      </dgm:t>
    </dgm:pt>
    <dgm:pt modelId="{437144D0-2232-4928-ABD1-C25584CE73DD}" type="sibTrans" cxnId="{E1EA055E-E055-4A9F-AEF6-F47E1046BB8A}">
      <dgm:prSet/>
      <dgm:spPr/>
      <dgm:t>
        <a:bodyPr/>
        <a:lstStyle/>
        <a:p>
          <a:endParaRPr lang="ru-RU"/>
        </a:p>
      </dgm:t>
    </dgm:pt>
    <dgm:pt modelId="{299315A0-3760-4CD2-AB4C-A72EC7FDB078}">
      <dgm:prSet phldrT="[Текст]" phldr="0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rtl="0"/>
          <a:r>
            <a:rPr lang="ru-RU" sz="1800" dirty="0">
              <a:solidFill>
                <a:schemeClr val="tx1"/>
              </a:solidFill>
            </a:rPr>
            <a:t>Разработали </a:t>
          </a:r>
          <a:r>
            <a:rPr lang="ru-RU" sz="1800" dirty="0" err="1">
              <a:solidFill>
                <a:schemeClr val="tx1"/>
              </a:solidFill>
            </a:rPr>
            <a:t>лендинговые</a:t>
          </a:r>
          <a:r>
            <a:rPr lang="ru-RU" sz="1800" dirty="0">
              <a:solidFill>
                <a:schemeClr val="tx1"/>
              </a:solidFill>
            </a:rPr>
            <a:t> страницы на Тильде</a:t>
          </a:r>
        </a:p>
      </dgm:t>
    </dgm:pt>
    <dgm:pt modelId="{2C3CBB54-0FBE-472B-8AA3-1FB57BE4C19A}" type="parTrans" cxnId="{1723D133-298A-4203-96FD-58D896825931}">
      <dgm:prSet/>
      <dgm:spPr/>
      <dgm:t>
        <a:bodyPr/>
        <a:lstStyle/>
        <a:p>
          <a:endParaRPr lang="ru-RU"/>
        </a:p>
      </dgm:t>
    </dgm:pt>
    <dgm:pt modelId="{41EA8FBE-A5FD-45A0-9ECC-687C7EBC4A9F}" type="sibTrans" cxnId="{1723D133-298A-4203-96FD-58D896825931}">
      <dgm:prSet/>
      <dgm:spPr/>
      <dgm:t>
        <a:bodyPr/>
        <a:lstStyle/>
        <a:p>
          <a:endParaRPr lang="ru-RU"/>
        </a:p>
      </dgm:t>
    </dgm:pt>
    <dgm:pt modelId="{0AFE7FFB-9068-4ACE-A2C3-1064B0A2ABFC}">
      <dgm:prSet phldrT="[Текст]" phldr="0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rtl="0"/>
          <a:r>
            <a:rPr lang="ru-RU" dirty="0">
              <a:solidFill>
                <a:schemeClr val="tx1"/>
              </a:solidFill>
            </a:rPr>
            <a:t>В процессе обсуждения  решения по проекту сформировали образ результата</a:t>
          </a:r>
        </a:p>
      </dgm:t>
    </dgm:pt>
    <dgm:pt modelId="{BD4FC8F9-5560-42DA-BA00-675007B64034}" type="parTrans" cxnId="{EA5DBA7D-6BF3-4B94-B575-02C321B53916}">
      <dgm:prSet/>
      <dgm:spPr/>
      <dgm:t>
        <a:bodyPr/>
        <a:lstStyle/>
        <a:p>
          <a:endParaRPr lang="ru-RU"/>
        </a:p>
      </dgm:t>
    </dgm:pt>
    <dgm:pt modelId="{15621A53-5132-4DD8-B2D4-9EF8C0365316}" type="sibTrans" cxnId="{EA5DBA7D-6BF3-4B94-B575-02C321B53916}">
      <dgm:prSet/>
      <dgm:spPr/>
      <dgm:t>
        <a:bodyPr/>
        <a:lstStyle/>
        <a:p>
          <a:endParaRPr lang="ru-RU"/>
        </a:p>
      </dgm:t>
    </dgm:pt>
    <dgm:pt modelId="{07E8BC23-CF1E-4D82-9692-7C5650623C06}">
      <dgm:prSet phldrT="[Текст]" phldr="0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rtl="0"/>
          <a:r>
            <a:rPr lang="ru-RU" dirty="0">
              <a:solidFill>
                <a:schemeClr val="tx1"/>
              </a:solidFill>
            </a:rPr>
            <a:t>Придумали название сайту "ЗОЖ-</a:t>
          </a:r>
          <a:r>
            <a:rPr lang="ru-RU" dirty="0" err="1">
              <a:solidFill>
                <a:schemeClr val="tx1"/>
              </a:solidFill>
            </a:rPr>
            <a:t>трекер</a:t>
          </a:r>
          <a:r>
            <a:rPr lang="ru-RU" dirty="0">
              <a:solidFill>
                <a:schemeClr val="tx1"/>
              </a:solidFill>
            </a:rPr>
            <a:t>"</a:t>
          </a:r>
        </a:p>
      </dgm:t>
    </dgm:pt>
    <dgm:pt modelId="{AF43261C-C537-4462-9ED5-ED8AEBA4C064}" type="parTrans" cxnId="{FCCDD335-032B-44FE-9ACE-13D84EF82481}">
      <dgm:prSet/>
      <dgm:spPr/>
      <dgm:t>
        <a:bodyPr/>
        <a:lstStyle/>
        <a:p>
          <a:endParaRPr lang="ru-RU"/>
        </a:p>
      </dgm:t>
    </dgm:pt>
    <dgm:pt modelId="{11647C70-311A-4ED3-BB20-9F0ACAEC87A1}" type="sibTrans" cxnId="{FCCDD335-032B-44FE-9ACE-13D84EF82481}">
      <dgm:prSet/>
      <dgm:spPr/>
      <dgm:t>
        <a:bodyPr/>
        <a:lstStyle/>
        <a:p>
          <a:endParaRPr lang="ru-RU"/>
        </a:p>
      </dgm:t>
    </dgm:pt>
    <dgm:pt modelId="{B5798997-C1C3-4AF7-8968-2F7622B683D1}" type="pres">
      <dgm:prSet presAssocID="{212755F1-0AEC-4F20-A937-D2606738423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9F6BA59-49EC-4EB9-9EEE-F304F3461DDE}" type="pres">
      <dgm:prSet presAssocID="{212755F1-0AEC-4F20-A937-D2606738423D}" presName="cycle" presStyleCnt="0"/>
      <dgm:spPr/>
    </dgm:pt>
    <dgm:pt modelId="{9AF32173-F269-4F04-BC5F-D27B231FC325}" type="pres">
      <dgm:prSet presAssocID="{8ABF5C6E-9FB7-4A37-9925-90DC05E6AED5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EB5540-360D-4F1E-9C0D-77B768B9C0AE}" type="pres">
      <dgm:prSet presAssocID="{892C22A1-C15B-4E31-AD86-BCC9090E3AA1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2C76806F-A907-4B0B-AE6C-3FF2593E47B7}" type="pres">
      <dgm:prSet presAssocID="{F7C7FF86-963E-473A-A4C2-7AC24E1521A0}" presName="nodeFollowingNode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EB2C7B-8261-4C45-B5CC-A44233563E42}" type="pres">
      <dgm:prSet presAssocID="{299315A0-3760-4CD2-AB4C-A72EC7FDB078}" presName="nodeFollowingNodes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7410DF-C6AF-4224-89CD-61DF2DD4FB9E}" type="pres">
      <dgm:prSet presAssocID="{0AFE7FFB-9068-4ACE-A2C3-1064B0A2ABFC}" presName="nodeFollowingNodes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BA30A2-0565-4F4B-B146-9C845E3898E9}" type="pres">
      <dgm:prSet presAssocID="{07E8BC23-CF1E-4D82-9692-7C5650623C06}" presName="nodeFollowingNode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6A597AD-747C-48A3-B742-793511EEC1F6}" srcId="{212755F1-0AEC-4F20-A937-D2606738423D}" destId="{8ABF5C6E-9FB7-4A37-9925-90DC05E6AED5}" srcOrd="0" destOrd="0" parTransId="{94DB15C9-CA6C-477B-970C-0EBA8B4D2CAD}" sibTransId="{892C22A1-C15B-4E31-AD86-BCC9090E3AA1}"/>
    <dgm:cxn modelId="{4A4910F4-7BFE-4155-A3E6-D6E773E3314A}" type="presOf" srcId="{299315A0-3760-4CD2-AB4C-A72EC7FDB078}" destId="{A1EB2C7B-8261-4C45-B5CC-A44233563E42}" srcOrd="0" destOrd="0" presId="urn:microsoft.com/office/officeart/2005/8/layout/cycle3"/>
    <dgm:cxn modelId="{1723D133-298A-4203-96FD-58D896825931}" srcId="{212755F1-0AEC-4F20-A937-D2606738423D}" destId="{299315A0-3760-4CD2-AB4C-A72EC7FDB078}" srcOrd="2" destOrd="0" parTransId="{2C3CBB54-0FBE-472B-8AA3-1FB57BE4C19A}" sibTransId="{41EA8FBE-A5FD-45A0-9ECC-687C7EBC4A9F}"/>
    <dgm:cxn modelId="{FD89F9EA-76CC-4B95-8700-16B6C980C9D3}" type="presOf" srcId="{07E8BC23-CF1E-4D82-9692-7C5650623C06}" destId="{6ABA30A2-0565-4F4B-B146-9C845E3898E9}" srcOrd="0" destOrd="0" presId="urn:microsoft.com/office/officeart/2005/8/layout/cycle3"/>
    <dgm:cxn modelId="{5F2EF66B-45DC-4C7C-A4BC-A458E963371A}" type="presOf" srcId="{892C22A1-C15B-4E31-AD86-BCC9090E3AA1}" destId="{D0EB5540-360D-4F1E-9C0D-77B768B9C0AE}" srcOrd="0" destOrd="0" presId="urn:microsoft.com/office/officeart/2005/8/layout/cycle3"/>
    <dgm:cxn modelId="{62E8152A-0DAB-400A-9904-E54011E5E649}" type="presOf" srcId="{F7C7FF86-963E-473A-A4C2-7AC24E1521A0}" destId="{2C76806F-A907-4B0B-AE6C-3FF2593E47B7}" srcOrd="0" destOrd="0" presId="urn:microsoft.com/office/officeart/2005/8/layout/cycle3"/>
    <dgm:cxn modelId="{2DEEEB41-39E5-4728-BA12-809D95480921}" type="presOf" srcId="{212755F1-0AEC-4F20-A937-D2606738423D}" destId="{B5798997-C1C3-4AF7-8968-2F7622B683D1}" srcOrd="0" destOrd="0" presId="urn:microsoft.com/office/officeart/2005/8/layout/cycle3"/>
    <dgm:cxn modelId="{E1EA055E-E055-4A9F-AEF6-F47E1046BB8A}" srcId="{212755F1-0AEC-4F20-A937-D2606738423D}" destId="{F7C7FF86-963E-473A-A4C2-7AC24E1521A0}" srcOrd="1" destOrd="0" parTransId="{0CC49E18-162D-4B08-B058-5AD10A52DE6D}" sibTransId="{437144D0-2232-4928-ABD1-C25584CE73DD}"/>
    <dgm:cxn modelId="{91275234-AF49-4441-A7EA-E53E47B0D31C}" type="presOf" srcId="{0AFE7FFB-9068-4ACE-A2C3-1064B0A2ABFC}" destId="{167410DF-C6AF-4224-89CD-61DF2DD4FB9E}" srcOrd="0" destOrd="0" presId="urn:microsoft.com/office/officeart/2005/8/layout/cycle3"/>
    <dgm:cxn modelId="{EA5DBA7D-6BF3-4B94-B575-02C321B53916}" srcId="{212755F1-0AEC-4F20-A937-D2606738423D}" destId="{0AFE7FFB-9068-4ACE-A2C3-1064B0A2ABFC}" srcOrd="3" destOrd="0" parTransId="{BD4FC8F9-5560-42DA-BA00-675007B64034}" sibTransId="{15621A53-5132-4DD8-B2D4-9EF8C0365316}"/>
    <dgm:cxn modelId="{1727D66A-D008-408B-B08A-874A5BEF93BA}" type="presOf" srcId="{8ABF5C6E-9FB7-4A37-9925-90DC05E6AED5}" destId="{9AF32173-F269-4F04-BC5F-D27B231FC325}" srcOrd="0" destOrd="0" presId="urn:microsoft.com/office/officeart/2005/8/layout/cycle3"/>
    <dgm:cxn modelId="{FCCDD335-032B-44FE-9ACE-13D84EF82481}" srcId="{212755F1-0AEC-4F20-A937-D2606738423D}" destId="{07E8BC23-CF1E-4D82-9692-7C5650623C06}" srcOrd="4" destOrd="0" parTransId="{AF43261C-C537-4462-9ED5-ED8AEBA4C064}" sibTransId="{11647C70-311A-4ED3-BB20-9F0ACAEC87A1}"/>
    <dgm:cxn modelId="{55661C66-4E1A-47FD-87F6-F4F3AFC3D14A}" type="presParOf" srcId="{B5798997-C1C3-4AF7-8968-2F7622B683D1}" destId="{19F6BA59-49EC-4EB9-9EEE-F304F3461DDE}" srcOrd="0" destOrd="0" presId="urn:microsoft.com/office/officeart/2005/8/layout/cycle3"/>
    <dgm:cxn modelId="{776DF215-AD03-4B7A-8649-5223D6950615}" type="presParOf" srcId="{19F6BA59-49EC-4EB9-9EEE-F304F3461DDE}" destId="{9AF32173-F269-4F04-BC5F-D27B231FC325}" srcOrd="0" destOrd="0" presId="urn:microsoft.com/office/officeart/2005/8/layout/cycle3"/>
    <dgm:cxn modelId="{359F05EC-9AF6-4210-B74E-B5D636428B0F}" type="presParOf" srcId="{19F6BA59-49EC-4EB9-9EEE-F304F3461DDE}" destId="{D0EB5540-360D-4F1E-9C0D-77B768B9C0AE}" srcOrd="1" destOrd="0" presId="urn:microsoft.com/office/officeart/2005/8/layout/cycle3"/>
    <dgm:cxn modelId="{0A62C659-624B-40F3-BFBE-8A841B4F3A4A}" type="presParOf" srcId="{19F6BA59-49EC-4EB9-9EEE-F304F3461DDE}" destId="{2C76806F-A907-4B0B-AE6C-3FF2593E47B7}" srcOrd="2" destOrd="0" presId="urn:microsoft.com/office/officeart/2005/8/layout/cycle3"/>
    <dgm:cxn modelId="{6BFDE380-7E67-47C2-9BEA-10C546F6A086}" type="presParOf" srcId="{19F6BA59-49EC-4EB9-9EEE-F304F3461DDE}" destId="{A1EB2C7B-8261-4C45-B5CC-A44233563E42}" srcOrd="3" destOrd="0" presId="urn:microsoft.com/office/officeart/2005/8/layout/cycle3"/>
    <dgm:cxn modelId="{744C1491-0792-47B5-8DB1-44D082D7D157}" type="presParOf" srcId="{19F6BA59-49EC-4EB9-9EEE-F304F3461DDE}" destId="{167410DF-C6AF-4224-89CD-61DF2DD4FB9E}" srcOrd="4" destOrd="0" presId="urn:microsoft.com/office/officeart/2005/8/layout/cycle3"/>
    <dgm:cxn modelId="{E0ADA23C-C478-473F-81DB-084533433DCE}" type="presParOf" srcId="{19F6BA59-49EC-4EB9-9EEE-F304F3461DDE}" destId="{6ABA30A2-0565-4F4B-B146-9C845E3898E9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DE85442-4C98-463B-AD0E-EAA4D8987877}" type="doc">
      <dgm:prSet loTypeId="urn:microsoft.com/office/officeart/2005/8/layout/arrow2" loCatId="process" qsTypeId="urn:microsoft.com/office/officeart/2005/8/quickstyle/simple2" qsCatId="simple" csTypeId="urn:microsoft.com/office/officeart/2005/8/colors/colorful1#1" csCatId="colorful" phldr="1"/>
      <dgm:spPr/>
    </dgm:pt>
    <dgm:pt modelId="{B41CC99F-ABFC-4B10-A0BF-A05D800FCC90}">
      <dgm:prSet phldrT="[Текст]" phldr="0"/>
      <dgm:spPr/>
      <dgm:t>
        <a:bodyPr/>
        <a:lstStyle/>
        <a:p>
          <a:pPr rtl="0"/>
          <a:endParaRPr lang="ru-RU" dirty="0"/>
        </a:p>
      </dgm:t>
    </dgm:pt>
    <dgm:pt modelId="{F1C6E38B-379B-4FB4-A03B-639867057BD2}" type="parTrans" cxnId="{3F0F97BD-5410-4731-B255-9EA391604B06}">
      <dgm:prSet/>
      <dgm:spPr/>
      <dgm:t>
        <a:bodyPr/>
        <a:lstStyle/>
        <a:p>
          <a:endParaRPr lang="ru-RU"/>
        </a:p>
      </dgm:t>
    </dgm:pt>
    <dgm:pt modelId="{BE08AB7F-7090-4C4A-AF5D-29355E73EBD9}" type="sibTrans" cxnId="{3F0F97BD-5410-4731-B255-9EA391604B06}">
      <dgm:prSet/>
      <dgm:spPr/>
      <dgm:t>
        <a:bodyPr/>
        <a:lstStyle/>
        <a:p>
          <a:endParaRPr lang="ru-RU"/>
        </a:p>
      </dgm:t>
    </dgm:pt>
    <dgm:pt modelId="{BDD4F6C4-B386-4868-9C1F-01A3A36D5F19}">
      <dgm:prSet phldrT="[Текст]"/>
      <dgm:spPr/>
      <dgm:t>
        <a:bodyPr/>
        <a:lstStyle/>
        <a:p>
          <a:r>
            <a:rPr lang="ru-RU" dirty="0"/>
            <a:t>Технические сложности </a:t>
          </a:r>
        </a:p>
      </dgm:t>
    </dgm:pt>
    <dgm:pt modelId="{909547BC-4EAC-4A42-BF89-C1C2102777B7}" type="parTrans" cxnId="{8CAB8224-5AAA-465A-81C4-C68AE72D34FE}">
      <dgm:prSet/>
      <dgm:spPr/>
      <dgm:t>
        <a:bodyPr/>
        <a:lstStyle/>
        <a:p>
          <a:endParaRPr lang="ru-RU"/>
        </a:p>
      </dgm:t>
    </dgm:pt>
    <dgm:pt modelId="{3F098B96-AEE7-483C-A003-A666738BE590}" type="sibTrans" cxnId="{8CAB8224-5AAA-465A-81C4-C68AE72D34FE}">
      <dgm:prSet/>
      <dgm:spPr/>
      <dgm:t>
        <a:bodyPr/>
        <a:lstStyle/>
        <a:p>
          <a:endParaRPr lang="ru-RU"/>
        </a:p>
      </dgm:t>
    </dgm:pt>
    <dgm:pt modelId="{CEBC6F1B-C1C0-4EED-81F1-BE5632AE54B6}">
      <dgm:prSet phldrT="[Текст]"/>
      <dgm:spPr/>
      <dgm:t>
        <a:bodyPr/>
        <a:lstStyle/>
        <a:p>
          <a:r>
            <a:rPr lang="ru-RU" dirty="0"/>
            <a:t>Сложность в понимании, как оформить сайт с точки зрения дизайна и переходов между страницами</a:t>
          </a:r>
        </a:p>
      </dgm:t>
    </dgm:pt>
    <dgm:pt modelId="{BCEAD5D3-915D-4B94-B6FA-7963B0EA4065}" type="parTrans" cxnId="{A1B67130-380A-4F6D-B427-307C2EBE6BB8}">
      <dgm:prSet/>
      <dgm:spPr/>
      <dgm:t>
        <a:bodyPr/>
        <a:lstStyle/>
        <a:p>
          <a:endParaRPr lang="ru-RU"/>
        </a:p>
      </dgm:t>
    </dgm:pt>
    <dgm:pt modelId="{FE656551-5531-4EB2-872D-8C72AA15B2FE}" type="sibTrans" cxnId="{A1B67130-380A-4F6D-B427-307C2EBE6BB8}">
      <dgm:prSet/>
      <dgm:spPr/>
      <dgm:t>
        <a:bodyPr/>
        <a:lstStyle/>
        <a:p>
          <a:endParaRPr lang="ru-RU"/>
        </a:p>
      </dgm:t>
    </dgm:pt>
    <dgm:pt modelId="{032EF7D4-CE53-4B0C-9438-4477130510B8}" type="pres">
      <dgm:prSet presAssocID="{4DE85442-4C98-463B-AD0E-EAA4D8987877}" presName="arrowDiagram" presStyleCnt="0">
        <dgm:presLayoutVars>
          <dgm:chMax val="5"/>
          <dgm:dir/>
          <dgm:resizeHandles val="exact"/>
        </dgm:presLayoutVars>
      </dgm:prSet>
      <dgm:spPr/>
    </dgm:pt>
    <dgm:pt modelId="{6E76FD1C-8801-4095-AC87-16F0FAEF6C44}" type="pres">
      <dgm:prSet presAssocID="{4DE85442-4C98-463B-AD0E-EAA4D8987877}" presName="arrow" presStyleLbl="bgShp" presStyleIdx="0" presStyleCnt="1"/>
      <dgm:spPr/>
    </dgm:pt>
    <dgm:pt modelId="{B1A3072D-090E-46EF-B420-ED790FDDE930}" type="pres">
      <dgm:prSet presAssocID="{4DE85442-4C98-463B-AD0E-EAA4D8987877}" presName="arrowDiagram3" presStyleCnt="0"/>
      <dgm:spPr/>
    </dgm:pt>
    <dgm:pt modelId="{7837A562-26B2-4A32-A9A6-2589E2258C6F}" type="pres">
      <dgm:prSet presAssocID="{B41CC99F-ABFC-4B10-A0BF-A05D800FCC90}" presName="bullet3a" presStyleLbl="node1" presStyleIdx="0" presStyleCnt="3"/>
      <dgm:spPr/>
    </dgm:pt>
    <dgm:pt modelId="{18577FCD-88E4-4199-B2FE-3F87067F571C}" type="pres">
      <dgm:prSet presAssocID="{B41CC99F-ABFC-4B10-A0BF-A05D800FCC90}" presName="textBox3a" presStyleLbl="revTx" presStyleIdx="0" presStyleCnt="3" custLinFactX="200000" custLinFactNeighborX="251549" custLinFactNeighborY="-749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F708D0-45F3-48BE-B895-E630CB7862A0}" type="pres">
      <dgm:prSet presAssocID="{BDD4F6C4-B386-4868-9C1F-01A3A36D5F19}" presName="bullet3b" presStyleLbl="node1" presStyleIdx="1" presStyleCnt="3"/>
      <dgm:spPr/>
    </dgm:pt>
    <dgm:pt modelId="{E658D9FC-19D2-4125-8706-18B1690AC04F}" type="pres">
      <dgm:prSet presAssocID="{BDD4F6C4-B386-4868-9C1F-01A3A36D5F19}" presName="textBox3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B33861-2389-43E4-9C40-6C595ADB1F11}" type="pres">
      <dgm:prSet presAssocID="{CEBC6F1B-C1C0-4EED-81F1-BE5632AE54B6}" presName="bullet3c" presStyleLbl="node1" presStyleIdx="2" presStyleCnt="3"/>
      <dgm:spPr/>
    </dgm:pt>
    <dgm:pt modelId="{A2B4F7AA-FF57-4697-B1DE-99C8A8196E3D}" type="pres">
      <dgm:prSet presAssocID="{CEBC6F1B-C1C0-4EED-81F1-BE5632AE54B6}" presName="textBox3c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1B67130-380A-4F6D-B427-307C2EBE6BB8}" srcId="{4DE85442-4C98-463B-AD0E-EAA4D8987877}" destId="{CEBC6F1B-C1C0-4EED-81F1-BE5632AE54B6}" srcOrd="2" destOrd="0" parTransId="{BCEAD5D3-915D-4B94-B6FA-7963B0EA4065}" sibTransId="{FE656551-5531-4EB2-872D-8C72AA15B2FE}"/>
    <dgm:cxn modelId="{5A8F1A1C-C4BD-4B08-B6DF-659299F1AB45}" type="presOf" srcId="{CEBC6F1B-C1C0-4EED-81F1-BE5632AE54B6}" destId="{A2B4F7AA-FF57-4697-B1DE-99C8A8196E3D}" srcOrd="0" destOrd="0" presId="urn:microsoft.com/office/officeart/2005/8/layout/arrow2"/>
    <dgm:cxn modelId="{ADE04F21-1FF5-49B7-AB0D-823EFFC46B1C}" type="presOf" srcId="{BDD4F6C4-B386-4868-9C1F-01A3A36D5F19}" destId="{E658D9FC-19D2-4125-8706-18B1690AC04F}" srcOrd="0" destOrd="0" presId="urn:microsoft.com/office/officeart/2005/8/layout/arrow2"/>
    <dgm:cxn modelId="{3F0F97BD-5410-4731-B255-9EA391604B06}" srcId="{4DE85442-4C98-463B-AD0E-EAA4D8987877}" destId="{B41CC99F-ABFC-4B10-A0BF-A05D800FCC90}" srcOrd="0" destOrd="0" parTransId="{F1C6E38B-379B-4FB4-A03B-639867057BD2}" sibTransId="{BE08AB7F-7090-4C4A-AF5D-29355E73EBD9}"/>
    <dgm:cxn modelId="{8CAB8224-5AAA-465A-81C4-C68AE72D34FE}" srcId="{4DE85442-4C98-463B-AD0E-EAA4D8987877}" destId="{BDD4F6C4-B386-4868-9C1F-01A3A36D5F19}" srcOrd="1" destOrd="0" parTransId="{909547BC-4EAC-4A42-BF89-C1C2102777B7}" sibTransId="{3F098B96-AEE7-483C-A003-A666738BE590}"/>
    <dgm:cxn modelId="{CF635E59-7FAC-4C35-95E6-6A3B16135174}" type="presOf" srcId="{B41CC99F-ABFC-4B10-A0BF-A05D800FCC90}" destId="{18577FCD-88E4-4199-B2FE-3F87067F571C}" srcOrd="0" destOrd="0" presId="urn:microsoft.com/office/officeart/2005/8/layout/arrow2"/>
    <dgm:cxn modelId="{FC79E24C-AAA7-4044-B816-1AFD94F710C1}" type="presOf" srcId="{4DE85442-4C98-463B-AD0E-EAA4D8987877}" destId="{032EF7D4-CE53-4B0C-9438-4477130510B8}" srcOrd="0" destOrd="0" presId="urn:microsoft.com/office/officeart/2005/8/layout/arrow2"/>
    <dgm:cxn modelId="{DD37956A-9E96-497E-9266-81E79AB3265A}" type="presParOf" srcId="{032EF7D4-CE53-4B0C-9438-4477130510B8}" destId="{6E76FD1C-8801-4095-AC87-16F0FAEF6C44}" srcOrd="0" destOrd="0" presId="urn:microsoft.com/office/officeart/2005/8/layout/arrow2"/>
    <dgm:cxn modelId="{CCFAD8A2-E94F-45E8-9F61-015996EE10C6}" type="presParOf" srcId="{032EF7D4-CE53-4B0C-9438-4477130510B8}" destId="{B1A3072D-090E-46EF-B420-ED790FDDE930}" srcOrd="1" destOrd="0" presId="urn:microsoft.com/office/officeart/2005/8/layout/arrow2"/>
    <dgm:cxn modelId="{CAD705ED-B30E-4417-86B1-61520BA32B72}" type="presParOf" srcId="{B1A3072D-090E-46EF-B420-ED790FDDE930}" destId="{7837A562-26B2-4A32-A9A6-2589E2258C6F}" srcOrd="0" destOrd="0" presId="urn:microsoft.com/office/officeart/2005/8/layout/arrow2"/>
    <dgm:cxn modelId="{C0CB40C5-9972-49AA-ACFD-825D45A11290}" type="presParOf" srcId="{B1A3072D-090E-46EF-B420-ED790FDDE930}" destId="{18577FCD-88E4-4199-B2FE-3F87067F571C}" srcOrd="1" destOrd="0" presId="urn:microsoft.com/office/officeart/2005/8/layout/arrow2"/>
    <dgm:cxn modelId="{E9F232B0-3CCD-4221-AF71-8AA5974C1732}" type="presParOf" srcId="{B1A3072D-090E-46EF-B420-ED790FDDE930}" destId="{0AF708D0-45F3-48BE-B895-E630CB7862A0}" srcOrd="2" destOrd="0" presId="urn:microsoft.com/office/officeart/2005/8/layout/arrow2"/>
    <dgm:cxn modelId="{BD44ED33-327E-478D-8C38-D3A9AE1B46D8}" type="presParOf" srcId="{B1A3072D-090E-46EF-B420-ED790FDDE930}" destId="{E658D9FC-19D2-4125-8706-18B1690AC04F}" srcOrd="3" destOrd="0" presId="urn:microsoft.com/office/officeart/2005/8/layout/arrow2"/>
    <dgm:cxn modelId="{20052AA0-AFD2-47E2-A0FD-B7374258354A}" type="presParOf" srcId="{B1A3072D-090E-46EF-B420-ED790FDDE930}" destId="{D4B33861-2389-43E4-9C40-6C595ADB1F11}" srcOrd="4" destOrd="0" presId="urn:microsoft.com/office/officeart/2005/8/layout/arrow2"/>
    <dgm:cxn modelId="{101E928B-9B55-4BFB-BBB9-7E1B61354CF2}" type="presParOf" srcId="{B1A3072D-090E-46EF-B420-ED790FDDE930}" destId="{A2B4F7AA-FF57-4697-B1DE-99C8A8196E3D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D7EA446-ABAE-4383-BC7F-CDFE940ED73F}" type="doc">
      <dgm:prSet loTypeId="urn:microsoft.com/office/officeart/2005/8/layout/hProcess9" loCatId="process" qsTypeId="urn:microsoft.com/office/officeart/2005/8/quickstyle/simple5" qsCatId="simple" csTypeId="urn:microsoft.com/office/officeart/2005/8/colors/colorful1#2" csCatId="colorful" phldr="1"/>
      <dgm:spPr/>
    </dgm:pt>
    <dgm:pt modelId="{45786D99-463C-418C-B847-D35606408836}">
      <dgm:prSet phldrT="[Текст]" phldr="0"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Презентовать проект на трубе экспертов</a:t>
          </a:r>
        </a:p>
      </dgm:t>
    </dgm:pt>
    <dgm:pt modelId="{42DF7ACD-1C01-4A76-ABA6-EBD1E3C4763B}" type="parTrans" cxnId="{917B9D88-FAB5-4F63-A80A-56ADE77C7FB2}">
      <dgm:prSet/>
      <dgm:spPr/>
      <dgm:t>
        <a:bodyPr/>
        <a:lstStyle/>
        <a:p>
          <a:endParaRPr lang="ru-RU"/>
        </a:p>
      </dgm:t>
    </dgm:pt>
    <dgm:pt modelId="{CF964602-2915-4588-97A8-C2A7C89D3644}" type="sibTrans" cxnId="{917B9D88-FAB5-4F63-A80A-56ADE77C7FB2}">
      <dgm:prSet/>
      <dgm:spPr/>
      <dgm:t>
        <a:bodyPr/>
        <a:lstStyle/>
        <a:p>
          <a:endParaRPr lang="en-US"/>
        </a:p>
      </dgm:t>
    </dgm:pt>
    <dgm:pt modelId="{8DDF3A63-BCB6-4BB6-BCDB-04B2FA1B2B4F}">
      <dgm:prSet phldr="0" custT="1"/>
      <dgm:spPr/>
      <dgm:t>
        <a:bodyPr/>
        <a:lstStyle/>
        <a:p>
          <a:pPr rtl="0"/>
          <a:r>
            <a:rPr lang="ru-RU" sz="2000" dirty="0">
              <a:solidFill>
                <a:schemeClr val="tx1"/>
              </a:solidFill>
            </a:rPr>
            <a:t>Обсудить с заказчиком результаты </a:t>
          </a:r>
          <a:r>
            <a:rPr lang="ru-RU" sz="2000" dirty="0" err="1">
              <a:solidFill>
                <a:schemeClr val="tx1"/>
              </a:solidFill>
            </a:rPr>
            <a:t>Хакатона</a:t>
          </a:r>
          <a:endParaRPr lang="ru-RU" sz="2000" dirty="0">
            <a:solidFill>
              <a:schemeClr val="tx1"/>
            </a:solidFill>
          </a:endParaRPr>
        </a:p>
      </dgm:t>
    </dgm:pt>
    <dgm:pt modelId="{3F9F6149-8163-4C74-B02C-3B6B10C3150E}" type="parTrans" cxnId="{897FB8FA-7AE2-4F9C-98AD-2C7F772AB478}">
      <dgm:prSet/>
      <dgm:spPr/>
      <dgm:t>
        <a:bodyPr/>
        <a:lstStyle/>
        <a:p>
          <a:endParaRPr lang="ru-RU"/>
        </a:p>
      </dgm:t>
    </dgm:pt>
    <dgm:pt modelId="{CB64BA96-C3F6-4244-9BAF-FD5F92D76C41}" type="sibTrans" cxnId="{897FB8FA-7AE2-4F9C-98AD-2C7F772AB478}">
      <dgm:prSet/>
      <dgm:spPr/>
      <dgm:t>
        <a:bodyPr/>
        <a:lstStyle/>
        <a:p>
          <a:endParaRPr lang="en-US"/>
        </a:p>
      </dgm:t>
    </dgm:pt>
    <dgm:pt modelId="{A8FA117F-CC91-4068-A23A-B3CA452D0EA7}">
      <dgm:prSet phldr="0" custT="1"/>
      <dgm:spPr/>
      <dgm:t>
        <a:bodyPr/>
        <a:lstStyle/>
        <a:p>
          <a:pPr rtl="0"/>
          <a:r>
            <a:rPr lang="ru-RU" sz="1750" dirty="0">
              <a:solidFill>
                <a:schemeClr val="tx1"/>
              </a:solidFill>
            </a:rPr>
            <a:t>Подготовиться</a:t>
          </a:r>
          <a:r>
            <a:rPr lang="ru-RU" sz="1750" baseline="0" dirty="0">
              <a:solidFill>
                <a:schemeClr val="tx1"/>
              </a:solidFill>
            </a:rPr>
            <a:t> к пользовательскому тестированию</a:t>
          </a:r>
          <a:endParaRPr lang="ru-RU" sz="1750" dirty="0">
            <a:solidFill>
              <a:schemeClr val="tx1"/>
            </a:solidFill>
          </a:endParaRPr>
        </a:p>
      </dgm:t>
    </dgm:pt>
    <dgm:pt modelId="{5109493F-28C7-46E8-8B80-DFCD07EB7680}" type="parTrans" cxnId="{1198838A-6078-4ACE-96CE-8A41C613B3A3}">
      <dgm:prSet/>
      <dgm:spPr/>
      <dgm:t>
        <a:bodyPr/>
        <a:lstStyle/>
        <a:p>
          <a:endParaRPr lang="ru-RU"/>
        </a:p>
      </dgm:t>
    </dgm:pt>
    <dgm:pt modelId="{8A750BF8-DF9F-42B4-9BE7-A1EEF7543829}" type="sibTrans" cxnId="{1198838A-6078-4ACE-96CE-8A41C613B3A3}">
      <dgm:prSet/>
      <dgm:spPr/>
      <dgm:t>
        <a:bodyPr/>
        <a:lstStyle/>
        <a:p>
          <a:endParaRPr lang="ru-RU"/>
        </a:p>
      </dgm:t>
    </dgm:pt>
    <dgm:pt modelId="{BEE32726-48E6-483A-9ABA-76F6E8EFD0BC}">
      <dgm:prSet phldr="0" custT="1"/>
      <dgm:spPr/>
      <dgm:t>
        <a:bodyPr/>
        <a:lstStyle/>
        <a:p>
          <a:pPr rtl="0"/>
          <a:r>
            <a:rPr lang="ru-RU" sz="2000" dirty="0">
              <a:solidFill>
                <a:schemeClr val="tx1"/>
              </a:solidFill>
            </a:rPr>
            <a:t>Улучшить сайт – отразить несколько возможных </a:t>
          </a:r>
          <a:r>
            <a:rPr lang="ru-RU" sz="2000" dirty="0" err="1">
              <a:solidFill>
                <a:schemeClr val="tx1"/>
              </a:solidFill>
            </a:rPr>
            <a:t>трекерныех</a:t>
          </a:r>
          <a:r>
            <a:rPr lang="ru-RU" sz="2000" dirty="0">
              <a:solidFill>
                <a:schemeClr val="tx1"/>
              </a:solidFill>
            </a:rPr>
            <a:t> движений</a:t>
          </a:r>
        </a:p>
      </dgm:t>
    </dgm:pt>
    <dgm:pt modelId="{59ADF2E8-5E23-4251-A603-1EDEA5007DFD}" type="parTrans" cxnId="{C63C4A8A-0758-4E21-A470-DC03B7BE258E}">
      <dgm:prSet/>
      <dgm:spPr/>
      <dgm:t>
        <a:bodyPr/>
        <a:lstStyle/>
        <a:p>
          <a:endParaRPr lang="ru-RU"/>
        </a:p>
      </dgm:t>
    </dgm:pt>
    <dgm:pt modelId="{2C321F1F-656F-4928-8CFB-54D2C2C8EDFD}" type="sibTrans" cxnId="{C63C4A8A-0758-4E21-A470-DC03B7BE258E}">
      <dgm:prSet/>
      <dgm:spPr/>
      <dgm:t>
        <a:bodyPr/>
        <a:lstStyle/>
        <a:p>
          <a:endParaRPr lang="ru-RU"/>
        </a:p>
      </dgm:t>
    </dgm:pt>
    <dgm:pt modelId="{CE9010CE-65FC-46E0-8CCA-38391919F1AA}">
      <dgm:prSet phldr="0" custT="1"/>
      <dgm:spPr/>
      <dgm:t>
        <a:bodyPr/>
        <a:lstStyle/>
        <a:p>
          <a:pPr rtl="0"/>
          <a:r>
            <a:rPr lang="ru-RU" sz="1800" dirty="0">
              <a:solidFill>
                <a:schemeClr val="tx1"/>
              </a:solidFill>
            </a:rPr>
            <a:t>Проанализировать результаты пользовательского тестирования</a:t>
          </a:r>
        </a:p>
      </dgm:t>
    </dgm:pt>
    <dgm:pt modelId="{D1C3BA6B-0F6A-483F-94E0-BB7A09F0BEFA}" type="parTrans" cxnId="{62FF236D-7CD3-4224-987F-5311EE7DB48C}">
      <dgm:prSet/>
      <dgm:spPr/>
      <dgm:t>
        <a:bodyPr/>
        <a:lstStyle/>
        <a:p>
          <a:endParaRPr lang="ru-RU"/>
        </a:p>
      </dgm:t>
    </dgm:pt>
    <dgm:pt modelId="{36282A1E-C273-408C-B8E6-82E4F45EC1D9}" type="sibTrans" cxnId="{62FF236D-7CD3-4224-987F-5311EE7DB48C}">
      <dgm:prSet/>
      <dgm:spPr/>
      <dgm:t>
        <a:bodyPr/>
        <a:lstStyle/>
        <a:p>
          <a:endParaRPr lang="ru-RU"/>
        </a:p>
      </dgm:t>
    </dgm:pt>
    <dgm:pt modelId="{9D81BB3F-75D4-4D64-8E04-2119899A27B0}" type="pres">
      <dgm:prSet presAssocID="{FD7EA446-ABAE-4383-BC7F-CDFE940ED73F}" presName="CompostProcess" presStyleCnt="0">
        <dgm:presLayoutVars>
          <dgm:dir/>
          <dgm:resizeHandles val="exact"/>
        </dgm:presLayoutVars>
      </dgm:prSet>
      <dgm:spPr/>
    </dgm:pt>
    <dgm:pt modelId="{5C5493A5-926F-443B-B542-6E520B27059B}" type="pres">
      <dgm:prSet presAssocID="{FD7EA446-ABAE-4383-BC7F-CDFE940ED73F}" presName="arrow" presStyleLbl="bgShp" presStyleIdx="0" presStyleCnt="1"/>
      <dgm:spPr/>
    </dgm:pt>
    <dgm:pt modelId="{AFAD3EE9-E299-4C9E-9CC6-294353960DA2}" type="pres">
      <dgm:prSet presAssocID="{FD7EA446-ABAE-4383-BC7F-CDFE940ED73F}" presName="linearProcess" presStyleCnt="0"/>
      <dgm:spPr/>
    </dgm:pt>
    <dgm:pt modelId="{10636029-B1C2-4B9F-98AD-8A5BDFC171C3}" type="pres">
      <dgm:prSet presAssocID="{8DDF3A63-BCB6-4BB6-BCDB-04B2FA1B2B4F}" presName="textNode" presStyleLbl="node1" presStyleIdx="0" presStyleCnt="5" custScaleX="115744" custScaleY="1090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2DFA57-0277-45CC-AA96-D3A574B5B390}" type="pres">
      <dgm:prSet presAssocID="{CB64BA96-C3F6-4244-9BAF-FD5F92D76C41}" presName="sibTrans" presStyleCnt="0"/>
      <dgm:spPr/>
    </dgm:pt>
    <dgm:pt modelId="{11FFB628-2378-43F0-8EF9-95C539F2A3A9}" type="pres">
      <dgm:prSet presAssocID="{A8FA117F-CC91-4068-A23A-B3CA452D0EA7}" presName="textNode" presStyleLbl="node1" presStyleIdx="1" presStyleCnt="5" custScaleX="136085" custScaleY="1101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9F52E9-4E98-4446-B0A9-3C714B432B66}" type="pres">
      <dgm:prSet presAssocID="{8A750BF8-DF9F-42B4-9BE7-A1EEF7543829}" presName="sibTrans" presStyleCnt="0"/>
      <dgm:spPr/>
    </dgm:pt>
    <dgm:pt modelId="{98B47938-416C-48BD-8B59-37F00F1B12E0}" type="pres">
      <dgm:prSet presAssocID="{BEE32726-48E6-483A-9ABA-76F6E8EFD0BC}" presName="textNode" presStyleLbl="node1" presStyleIdx="2" presStyleCnt="5" custScaleX="143510" custScaleY="1101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65FC12-FBF3-4614-9B2C-A3BF65A9B41D}" type="pres">
      <dgm:prSet presAssocID="{2C321F1F-656F-4928-8CFB-54D2C2C8EDFD}" presName="sibTrans" presStyleCnt="0"/>
      <dgm:spPr/>
    </dgm:pt>
    <dgm:pt modelId="{23EB7CF4-D263-40E2-A9EF-DEDB509FCAE6}" type="pres">
      <dgm:prSet presAssocID="{CE9010CE-65FC-46E0-8CCA-38391919F1AA}" presName="textNode" presStyleLbl="node1" presStyleIdx="3" presStyleCnt="5" custScaleX="142269" custScaleY="1090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B48FB1-CA04-48B8-B215-9454A44293D7}" type="pres">
      <dgm:prSet presAssocID="{36282A1E-C273-408C-B8E6-82E4F45EC1D9}" presName="sibTrans" presStyleCnt="0"/>
      <dgm:spPr/>
    </dgm:pt>
    <dgm:pt modelId="{E68C8C66-78FE-4C06-9229-C637BBDE21FC}" type="pres">
      <dgm:prSet presAssocID="{45786D99-463C-418C-B847-D35606408836}" presName="textNode" presStyleLbl="node1" presStyleIdx="4" presStyleCnt="5" custScaleX="106352" custScaleY="1021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07E53D1-0E90-4A99-B92D-D5A5642D2001}" type="presOf" srcId="{8DDF3A63-BCB6-4BB6-BCDB-04B2FA1B2B4F}" destId="{10636029-B1C2-4B9F-98AD-8A5BDFC171C3}" srcOrd="0" destOrd="0" presId="urn:microsoft.com/office/officeart/2005/8/layout/hProcess9"/>
    <dgm:cxn modelId="{0C620544-34B7-4234-8FDB-6BEF89C462B7}" type="presOf" srcId="{FD7EA446-ABAE-4383-BC7F-CDFE940ED73F}" destId="{9D81BB3F-75D4-4D64-8E04-2119899A27B0}" srcOrd="0" destOrd="0" presId="urn:microsoft.com/office/officeart/2005/8/layout/hProcess9"/>
    <dgm:cxn modelId="{62FF236D-7CD3-4224-987F-5311EE7DB48C}" srcId="{FD7EA446-ABAE-4383-BC7F-CDFE940ED73F}" destId="{CE9010CE-65FC-46E0-8CCA-38391919F1AA}" srcOrd="3" destOrd="0" parTransId="{D1C3BA6B-0F6A-483F-94E0-BB7A09F0BEFA}" sibTransId="{36282A1E-C273-408C-B8E6-82E4F45EC1D9}"/>
    <dgm:cxn modelId="{897FB8FA-7AE2-4F9C-98AD-2C7F772AB478}" srcId="{FD7EA446-ABAE-4383-BC7F-CDFE940ED73F}" destId="{8DDF3A63-BCB6-4BB6-BCDB-04B2FA1B2B4F}" srcOrd="0" destOrd="0" parTransId="{3F9F6149-8163-4C74-B02C-3B6B10C3150E}" sibTransId="{CB64BA96-C3F6-4244-9BAF-FD5F92D76C41}"/>
    <dgm:cxn modelId="{2DF2089E-03D6-45B5-B6B0-E12D31723194}" type="presOf" srcId="{A8FA117F-CC91-4068-A23A-B3CA452D0EA7}" destId="{11FFB628-2378-43F0-8EF9-95C539F2A3A9}" srcOrd="0" destOrd="0" presId="urn:microsoft.com/office/officeart/2005/8/layout/hProcess9"/>
    <dgm:cxn modelId="{76409DF1-D42A-439D-998D-A6B387E7055B}" type="presOf" srcId="{45786D99-463C-418C-B847-D35606408836}" destId="{E68C8C66-78FE-4C06-9229-C637BBDE21FC}" srcOrd="0" destOrd="0" presId="urn:microsoft.com/office/officeart/2005/8/layout/hProcess9"/>
    <dgm:cxn modelId="{1198838A-6078-4ACE-96CE-8A41C613B3A3}" srcId="{FD7EA446-ABAE-4383-BC7F-CDFE940ED73F}" destId="{A8FA117F-CC91-4068-A23A-B3CA452D0EA7}" srcOrd="1" destOrd="0" parTransId="{5109493F-28C7-46E8-8B80-DFCD07EB7680}" sibTransId="{8A750BF8-DF9F-42B4-9BE7-A1EEF7543829}"/>
    <dgm:cxn modelId="{C63C4A8A-0758-4E21-A470-DC03B7BE258E}" srcId="{FD7EA446-ABAE-4383-BC7F-CDFE940ED73F}" destId="{BEE32726-48E6-483A-9ABA-76F6E8EFD0BC}" srcOrd="2" destOrd="0" parTransId="{59ADF2E8-5E23-4251-A603-1EDEA5007DFD}" sibTransId="{2C321F1F-656F-4928-8CFB-54D2C2C8EDFD}"/>
    <dgm:cxn modelId="{917B9D88-FAB5-4F63-A80A-56ADE77C7FB2}" srcId="{FD7EA446-ABAE-4383-BC7F-CDFE940ED73F}" destId="{45786D99-463C-418C-B847-D35606408836}" srcOrd="4" destOrd="0" parTransId="{42DF7ACD-1C01-4A76-ABA6-EBD1E3C4763B}" sibTransId="{CF964602-2915-4588-97A8-C2A7C89D3644}"/>
    <dgm:cxn modelId="{9BC294B1-332F-4F7F-B72A-B1A3B17A3AB7}" type="presOf" srcId="{BEE32726-48E6-483A-9ABA-76F6E8EFD0BC}" destId="{98B47938-416C-48BD-8B59-37F00F1B12E0}" srcOrd="0" destOrd="0" presId="urn:microsoft.com/office/officeart/2005/8/layout/hProcess9"/>
    <dgm:cxn modelId="{0C9AA713-FF56-4604-B955-847A3D39FF07}" type="presOf" srcId="{CE9010CE-65FC-46E0-8CCA-38391919F1AA}" destId="{23EB7CF4-D263-40E2-A9EF-DEDB509FCAE6}" srcOrd="0" destOrd="0" presId="urn:microsoft.com/office/officeart/2005/8/layout/hProcess9"/>
    <dgm:cxn modelId="{BF2D536A-8179-40E3-9C46-72A65BBD8521}" type="presParOf" srcId="{9D81BB3F-75D4-4D64-8E04-2119899A27B0}" destId="{5C5493A5-926F-443B-B542-6E520B27059B}" srcOrd="0" destOrd="0" presId="urn:microsoft.com/office/officeart/2005/8/layout/hProcess9"/>
    <dgm:cxn modelId="{6E3D9C04-CE17-4046-969F-EC91BBDC4E26}" type="presParOf" srcId="{9D81BB3F-75D4-4D64-8E04-2119899A27B0}" destId="{AFAD3EE9-E299-4C9E-9CC6-294353960DA2}" srcOrd="1" destOrd="0" presId="urn:microsoft.com/office/officeart/2005/8/layout/hProcess9"/>
    <dgm:cxn modelId="{932F6688-1D09-43F0-90F4-9860163C1AEB}" type="presParOf" srcId="{AFAD3EE9-E299-4C9E-9CC6-294353960DA2}" destId="{10636029-B1C2-4B9F-98AD-8A5BDFC171C3}" srcOrd="0" destOrd="0" presId="urn:microsoft.com/office/officeart/2005/8/layout/hProcess9"/>
    <dgm:cxn modelId="{805BC026-9B11-4993-BEFC-6718F3BDFB48}" type="presParOf" srcId="{AFAD3EE9-E299-4C9E-9CC6-294353960DA2}" destId="{522DFA57-0277-45CC-AA96-D3A574B5B390}" srcOrd="1" destOrd="0" presId="urn:microsoft.com/office/officeart/2005/8/layout/hProcess9"/>
    <dgm:cxn modelId="{C2C12398-DED2-4FAA-98E0-5821D9324BB5}" type="presParOf" srcId="{AFAD3EE9-E299-4C9E-9CC6-294353960DA2}" destId="{11FFB628-2378-43F0-8EF9-95C539F2A3A9}" srcOrd="2" destOrd="0" presId="urn:microsoft.com/office/officeart/2005/8/layout/hProcess9"/>
    <dgm:cxn modelId="{B7DCED49-043B-430E-B0A4-5E5505398EF0}" type="presParOf" srcId="{AFAD3EE9-E299-4C9E-9CC6-294353960DA2}" destId="{9E9F52E9-4E98-4446-B0A9-3C714B432B66}" srcOrd="3" destOrd="0" presId="urn:microsoft.com/office/officeart/2005/8/layout/hProcess9"/>
    <dgm:cxn modelId="{DDDE9EB7-7FFB-460A-A1A4-D382C85B392F}" type="presParOf" srcId="{AFAD3EE9-E299-4C9E-9CC6-294353960DA2}" destId="{98B47938-416C-48BD-8B59-37F00F1B12E0}" srcOrd="4" destOrd="0" presId="urn:microsoft.com/office/officeart/2005/8/layout/hProcess9"/>
    <dgm:cxn modelId="{39E8B672-B93B-474A-A927-4CD851AC91D7}" type="presParOf" srcId="{AFAD3EE9-E299-4C9E-9CC6-294353960DA2}" destId="{9465FC12-FBF3-4614-9B2C-A3BF65A9B41D}" srcOrd="5" destOrd="0" presId="urn:microsoft.com/office/officeart/2005/8/layout/hProcess9"/>
    <dgm:cxn modelId="{0A414EB5-5289-45E8-9738-A230DAC9772F}" type="presParOf" srcId="{AFAD3EE9-E299-4C9E-9CC6-294353960DA2}" destId="{23EB7CF4-D263-40E2-A9EF-DEDB509FCAE6}" srcOrd="6" destOrd="0" presId="urn:microsoft.com/office/officeart/2005/8/layout/hProcess9"/>
    <dgm:cxn modelId="{43884C26-5411-4ED2-B2B6-5611BE7D031E}" type="presParOf" srcId="{AFAD3EE9-E299-4C9E-9CC6-294353960DA2}" destId="{E2B48FB1-CA04-48B8-B215-9454A44293D7}" srcOrd="7" destOrd="0" presId="urn:microsoft.com/office/officeart/2005/8/layout/hProcess9"/>
    <dgm:cxn modelId="{8FF8C3E9-7F23-4C23-9BA8-AE5E84FC7C4C}" type="presParOf" srcId="{AFAD3EE9-E299-4C9E-9CC6-294353960DA2}" destId="{E68C8C66-78FE-4C06-9229-C637BBDE21FC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FA98878-80BD-40A8-A7A5-E148B4240A3A}">
      <dsp:nvSpPr>
        <dsp:cNvPr id="0" name=""/>
        <dsp:cNvSpPr/>
      </dsp:nvSpPr>
      <dsp:spPr>
        <a:xfrm>
          <a:off x="2611762" y="703391"/>
          <a:ext cx="5412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41296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868113" y="746249"/>
        <a:ext cx="28594" cy="5724"/>
      </dsp:txXfrm>
    </dsp:sp>
    <dsp:sp modelId="{ACC18466-821D-4E3A-81FA-7B8F747B9889}">
      <dsp:nvSpPr>
        <dsp:cNvPr id="0" name=""/>
        <dsp:cNvSpPr/>
      </dsp:nvSpPr>
      <dsp:spPr>
        <a:xfrm>
          <a:off x="127057" y="3160"/>
          <a:ext cx="2486505" cy="149190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800" kern="1200" dirty="0"/>
        </a:p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kern="1200" dirty="0">
              <a:solidFill>
                <a:schemeClr val="tx1"/>
              </a:solidFill>
            </a:rPr>
            <a:t>Обсуждение плана на </a:t>
          </a:r>
        </a:p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kern="1200" dirty="0" err="1">
              <a:solidFill>
                <a:schemeClr val="tx1"/>
              </a:solidFill>
            </a:rPr>
            <a:t>хакатон</a:t>
          </a:r>
          <a:endParaRPr lang="ru-RU" sz="2800" kern="1200" dirty="0">
            <a:solidFill>
              <a:schemeClr val="tx1"/>
            </a:solidFill>
          </a:endParaRPr>
        </a:p>
        <a:p>
          <a:pPr marL="0"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 dirty="0"/>
        </a:p>
      </dsp:txBody>
      <dsp:txXfrm>
        <a:off x="127057" y="3160"/>
        <a:ext cx="2486505" cy="1491903"/>
      </dsp:txXfrm>
    </dsp:sp>
    <dsp:sp modelId="{3E72A37F-4403-4FE2-9657-5BED2C3FA697}">
      <dsp:nvSpPr>
        <dsp:cNvPr id="0" name=""/>
        <dsp:cNvSpPr/>
      </dsp:nvSpPr>
      <dsp:spPr>
        <a:xfrm>
          <a:off x="1370310" y="1493263"/>
          <a:ext cx="3058401" cy="541296"/>
        </a:xfrm>
        <a:custGeom>
          <a:avLst/>
          <a:gdLst/>
          <a:ahLst/>
          <a:cxnLst/>
          <a:rect l="0" t="0" r="0" b="0"/>
          <a:pathLst>
            <a:path>
              <a:moveTo>
                <a:pt x="3058401" y="0"/>
              </a:moveTo>
              <a:lnTo>
                <a:pt x="3058401" y="287748"/>
              </a:lnTo>
              <a:lnTo>
                <a:pt x="0" y="287748"/>
              </a:lnTo>
              <a:lnTo>
                <a:pt x="0" y="541296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821725" y="1761049"/>
        <a:ext cx="155570" cy="5724"/>
      </dsp:txXfrm>
    </dsp:sp>
    <dsp:sp modelId="{37FDC826-9204-4F67-BAAE-8030BF5933CA}">
      <dsp:nvSpPr>
        <dsp:cNvPr id="0" name=""/>
        <dsp:cNvSpPr/>
      </dsp:nvSpPr>
      <dsp:spPr>
        <a:xfrm>
          <a:off x="3185459" y="3160"/>
          <a:ext cx="2486505" cy="149190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>
              <a:solidFill>
                <a:schemeClr val="tx1"/>
              </a:solidFill>
            </a:rPr>
            <a:t>Корректировка</a:t>
          </a:r>
          <a:r>
            <a:rPr lang="ru-RU" sz="3600" kern="1200" dirty="0">
              <a:solidFill>
                <a:schemeClr val="tx1"/>
              </a:solidFill>
            </a:rPr>
            <a:t> </a:t>
          </a:r>
          <a:r>
            <a:rPr lang="en-US" sz="3600" kern="1200" dirty="0">
              <a:solidFill>
                <a:schemeClr val="tx1"/>
              </a:solidFill>
            </a:rPr>
            <a:t>USM</a:t>
          </a:r>
          <a:endParaRPr lang="ru-RU" sz="3600" kern="1200" dirty="0">
            <a:solidFill>
              <a:schemeClr val="tx1"/>
            </a:solidFill>
          </a:endParaRPr>
        </a:p>
      </dsp:txBody>
      <dsp:txXfrm>
        <a:off x="3185459" y="3160"/>
        <a:ext cx="2486505" cy="1491903"/>
      </dsp:txXfrm>
    </dsp:sp>
    <dsp:sp modelId="{A42ACE49-2D19-4EFF-8525-3D91B8A7964E}">
      <dsp:nvSpPr>
        <dsp:cNvPr id="0" name=""/>
        <dsp:cNvSpPr/>
      </dsp:nvSpPr>
      <dsp:spPr>
        <a:xfrm>
          <a:off x="2611762" y="2767191"/>
          <a:ext cx="5412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41296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868113" y="2810048"/>
        <a:ext cx="28594" cy="5724"/>
      </dsp:txXfrm>
    </dsp:sp>
    <dsp:sp modelId="{CD4BE4D2-5200-45B6-B058-757A7DAF1B85}">
      <dsp:nvSpPr>
        <dsp:cNvPr id="0" name=""/>
        <dsp:cNvSpPr/>
      </dsp:nvSpPr>
      <dsp:spPr>
        <a:xfrm>
          <a:off x="127057" y="2066959"/>
          <a:ext cx="2486505" cy="149190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solidFill>
                <a:schemeClr val="tx1"/>
              </a:solidFill>
            </a:rPr>
            <a:t>Распределение задач и перенос </a:t>
          </a:r>
          <a:r>
            <a:rPr lang="ru-RU" sz="2400" kern="1200" dirty="0">
              <a:solidFill>
                <a:schemeClr val="tx1"/>
              </a:solidFill>
              <a:latin typeface="Univers Condensed Light"/>
              <a:ea typeface="+mn-ea"/>
              <a:cs typeface="+mn-cs"/>
            </a:rPr>
            <a:t>их</a:t>
          </a:r>
          <a:r>
            <a:rPr lang="ru-RU" sz="2400" kern="1200" dirty="0">
              <a:solidFill>
                <a:schemeClr val="tx1"/>
              </a:solidFill>
            </a:rPr>
            <a:t> в </a:t>
          </a:r>
          <a:r>
            <a:rPr lang="ru-RU" sz="2400" kern="1200" dirty="0" err="1">
              <a:solidFill>
                <a:schemeClr val="tx1"/>
              </a:solidFill>
            </a:rPr>
            <a:t>Трелло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127057" y="2066959"/>
        <a:ext cx="2486505" cy="1491903"/>
      </dsp:txXfrm>
    </dsp:sp>
    <dsp:sp modelId="{57DFEA56-D409-412D-AE0C-D512F16B03EB}">
      <dsp:nvSpPr>
        <dsp:cNvPr id="0" name=""/>
        <dsp:cNvSpPr/>
      </dsp:nvSpPr>
      <dsp:spPr>
        <a:xfrm>
          <a:off x="1251430" y="3557062"/>
          <a:ext cx="3177281" cy="528048"/>
        </a:xfrm>
        <a:custGeom>
          <a:avLst/>
          <a:gdLst/>
          <a:ahLst/>
          <a:cxnLst/>
          <a:rect l="0" t="0" r="0" b="0"/>
          <a:pathLst>
            <a:path>
              <a:moveTo>
                <a:pt x="3177281" y="0"/>
              </a:moveTo>
              <a:lnTo>
                <a:pt x="3177281" y="281124"/>
              </a:lnTo>
              <a:lnTo>
                <a:pt x="0" y="281124"/>
              </a:lnTo>
              <a:lnTo>
                <a:pt x="0" y="528048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759420" y="3818224"/>
        <a:ext cx="161300" cy="5724"/>
      </dsp:txXfrm>
    </dsp:sp>
    <dsp:sp modelId="{6339C8F2-3A20-49D9-B265-DFDD743328CA}">
      <dsp:nvSpPr>
        <dsp:cNvPr id="0" name=""/>
        <dsp:cNvSpPr/>
      </dsp:nvSpPr>
      <dsp:spPr>
        <a:xfrm>
          <a:off x="3185459" y="2066959"/>
          <a:ext cx="2486505" cy="149190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200" kern="1200" dirty="0">
              <a:solidFill>
                <a:schemeClr val="tx1"/>
              </a:solidFill>
            </a:rPr>
            <a:t>Выполнение работ</a:t>
          </a:r>
        </a:p>
      </dsp:txBody>
      <dsp:txXfrm>
        <a:off x="3185459" y="2066959"/>
        <a:ext cx="2486505" cy="1491903"/>
      </dsp:txXfrm>
    </dsp:sp>
    <dsp:sp modelId="{197BD9E6-3999-427A-891C-4262CCFDED28}">
      <dsp:nvSpPr>
        <dsp:cNvPr id="0" name=""/>
        <dsp:cNvSpPr/>
      </dsp:nvSpPr>
      <dsp:spPr>
        <a:xfrm>
          <a:off x="2492883" y="4817742"/>
          <a:ext cx="66017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7187" y="45720"/>
              </a:lnTo>
              <a:lnTo>
                <a:pt x="347187" y="58968"/>
              </a:lnTo>
              <a:lnTo>
                <a:pt x="660175" y="58968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805698" y="4860599"/>
        <a:ext cx="34545" cy="5724"/>
      </dsp:txXfrm>
    </dsp:sp>
    <dsp:sp modelId="{AC95B48C-2CA2-4B41-B3BE-E34A23B09482}">
      <dsp:nvSpPr>
        <dsp:cNvPr id="0" name=""/>
        <dsp:cNvSpPr/>
      </dsp:nvSpPr>
      <dsp:spPr>
        <a:xfrm>
          <a:off x="8177" y="4117510"/>
          <a:ext cx="2486505" cy="149190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>
              <a:solidFill>
                <a:schemeClr val="tx1"/>
              </a:solidFill>
            </a:rPr>
            <a:t>Посещение мастер-класса по Тильде</a:t>
          </a:r>
        </a:p>
      </dsp:txBody>
      <dsp:txXfrm>
        <a:off x="8177" y="4117510"/>
        <a:ext cx="2486505" cy="1491903"/>
      </dsp:txXfrm>
    </dsp:sp>
    <dsp:sp modelId="{3603ABE6-AE38-433B-8E28-E8B322F932F4}">
      <dsp:nvSpPr>
        <dsp:cNvPr id="0" name=""/>
        <dsp:cNvSpPr/>
      </dsp:nvSpPr>
      <dsp:spPr>
        <a:xfrm>
          <a:off x="3185459" y="4130758"/>
          <a:ext cx="2486505" cy="149190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>
              <a:solidFill>
                <a:schemeClr val="tx1"/>
              </a:solidFill>
            </a:rPr>
            <a:t>Прохождение контрольных точек</a:t>
          </a:r>
        </a:p>
      </dsp:txBody>
      <dsp:txXfrm>
        <a:off x="3185459" y="4130758"/>
        <a:ext cx="2486505" cy="149190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2E94B81-CF2C-482D-ACAC-97264AAEFEA4}">
      <dsp:nvSpPr>
        <dsp:cNvPr id="0" name=""/>
        <dsp:cNvSpPr/>
      </dsp:nvSpPr>
      <dsp:spPr>
        <a:xfrm>
          <a:off x="4405" y="511480"/>
          <a:ext cx="1926377" cy="1155826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>
              <a:solidFill>
                <a:schemeClr val="tx1"/>
              </a:solidFill>
            </a:rPr>
            <a:t>Создание блока коллективных мероприятий</a:t>
          </a:r>
        </a:p>
      </dsp:txBody>
      <dsp:txXfrm>
        <a:off x="4405" y="511480"/>
        <a:ext cx="1926377" cy="1155826"/>
      </dsp:txXfrm>
    </dsp:sp>
    <dsp:sp modelId="{39A1E751-1CFC-4AA5-9146-B4F8748A8C55}">
      <dsp:nvSpPr>
        <dsp:cNvPr id="0" name=""/>
        <dsp:cNvSpPr/>
      </dsp:nvSpPr>
      <dsp:spPr>
        <a:xfrm>
          <a:off x="2100304" y="850522"/>
          <a:ext cx="408391" cy="4777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2100304" y="850522"/>
        <a:ext cx="408391" cy="477741"/>
      </dsp:txXfrm>
    </dsp:sp>
    <dsp:sp modelId="{86D5FBBD-673C-423B-831E-27EABEEA4261}">
      <dsp:nvSpPr>
        <dsp:cNvPr id="0" name=""/>
        <dsp:cNvSpPr/>
      </dsp:nvSpPr>
      <dsp:spPr>
        <a:xfrm>
          <a:off x="2701334" y="511480"/>
          <a:ext cx="1926377" cy="1155826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>
              <a:solidFill>
                <a:schemeClr val="tx1"/>
              </a:solidFill>
            </a:rPr>
            <a:t>Создание сектора частных услуг</a:t>
          </a:r>
        </a:p>
      </dsp:txBody>
      <dsp:txXfrm>
        <a:off x="2701334" y="511480"/>
        <a:ext cx="1926377" cy="1155826"/>
      </dsp:txXfrm>
    </dsp:sp>
    <dsp:sp modelId="{F6D81177-839B-4907-911D-20CB88927333}">
      <dsp:nvSpPr>
        <dsp:cNvPr id="0" name=""/>
        <dsp:cNvSpPr/>
      </dsp:nvSpPr>
      <dsp:spPr>
        <a:xfrm>
          <a:off x="4797232" y="850522"/>
          <a:ext cx="408391" cy="4777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4797232" y="850522"/>
        <a:ext cx="408391" cy="477741"/>
      </dsp:txXfrm>
    </dsp:sp>
    <dsp:sp modelId="{7F975FEC-2EB6-476E-97BE-47E28B38EE0A}">
      <dsp:nvSpPr>
        <dsp:cNvPr id="0" name=""/>
        <dsp:cNvSpPr/>
      </dsp:nvSpPr>
      <dsp:spPr>
        <a:xfrm>
          <a:off x="5398262" y="511480"/>
          <a:ext cx="1926377" cy="1155826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>
              <a:solidFill>
                <a:schemeClr val="tx1"/>
              </a:solidFill>
            </a:rPr>
            <a:t>Создание календаря ЗОЖ-мероприятий</a:t>
          </a:r>
        </a:p>
      </dsp:txBody>
      <dsp:txXfrm>
        <a:off x="5398262" y="511480"/>
        <a:ext cx="1926377" cy="1155826"/>
      </dsp:txXfrm>
    </dsp:sp>
    <dsp:sp modelId="{404DDE05-10D5-4F72-8316-0F048EC6F511}">
      <dsp:nvSpPr>
        <dsp:cNvPr id="0" name=""/>
        <dsp:cNvSpPr/>
      </dsp:nvSpPr>
      <dsp:spPr>
        <a:xfrm>
          <a:off x="7494160" y="850522"/>
          <a:ext cx="408391" cy="4777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7494160" y="850522"/>
        <a:ext cx="408391" cy="477741"/>
      </dsp:txXfrm>
    </dsp:sp>
    <dsp:sp modelId="{7E010ED9-4772-4070-A92B-B545A7D01FB7}">
      <dsp:nvSpPr>
        <dsp:cNvPr id="0" name=""/>
        <dsp:cNvSpPr/>
      </dsp:nvSpPr>
      <dsp:spPr>
        <a:xfrm>
          <a:off x="8095190" y="511480"/>
          <a:ext cx="1926377" cy="1155826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>
              <a:solidFill>
                <a:schemeClr val="tx1"/>
              </a:solidFill>
            </a:rPr>
            <a:t>Создание блока для зож приложений </a:t>
          </a:r>
        </a:p>
      </dsp:txBody>
      <dsp:txXfrm>
        <a:off x="8095190" y="511480"/>
        <a:ext cx="1926377" cy="1155826"/>
      </dsp:txXfrm>
    </dsp:sp>
    <dsp:sp modelId="{9C4C83A2-2AE7-46EF-9BB8-C26174FD37BE}">
      <dsp:nvSpPr>
        <dsp:cNvPr id="0" name=""/>
        <dsp:cNvSpPr/>
      </dsp:nvSpPr>
      <dsp:spPr>
        <a:xfrm rot="5400000">
          <a:off x="8854183" y="1802152"/>
          <a:ext cx="408391" cy="4777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5400000">
        <a:off x="8854183" y="1802152"/>
        <a:ext cx="408391" cy="477741"/>
      </dsp:txXfrm>
    </dsp:sp>
    <dsp:sp modelId="{4AE9DEFC-F946-4242-A3B1-2131EF8ECB1F}">
      <dsp:nvSpPr>
        <dsp:cNvPr id="0" name=""/>
        <dsp:cNvSpPr/>
      </dsp:nvSpPr>
      <dsp:spPr>
        <a:xfrm>
          <a:off x="8095190" y="2437857"/>
          <a:ext cx="1926377" cy="1155826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>
              <a:solidFill>
                <a:schemeClr val="tx1"/>
              </a:solidFill>
            </a:rPr>
            <a:t>Создание </a:t>
          </a:r>
          <a:r>
            <a:rPr lang="ru-RU" sz="1700" kern="1200" dirty="0" smtClean="0">
              <a:solidFill>
                <a:schemeClr val="tx1"/>
              </a:solidFill>
            </a:rPr>
            <a:t>блоков </a:t>
          </a:r>
          <a:r>
            <a:rPr lang="ru-RU" sz="1700" kern="1200" dirty="0">
              <a:solidFill>
                <a:schemeClr val="tx1"/>
              </a:solidFill>
            </a:rPr>
            <a:t>текстовой информации</a:t>
          </a:r>
        </a:p>
      </dsp:txBody>
      <dsp:txXfrm>
        <a:off x="8095190" y="2437857"/>
        <a:ext cx="1926377" cy="1155826"/>
      </dsp:txXfrm>
    </dsp:sp>
    <dsp:sp modelId="{9409ABC5-6B0E-48E0-BF16-ABD489C137BC}">
      <dsp:nvSpPr>
        <dsp:cNvPr id="0" name=""/>
        <dsp:cNvSpPr/>
      </dsp:nvSpPr>
      <dsp:spPr>
        <a:xfrm rot="10800000">
          <a:off x="7517277" y="2776899"/>
          <a:ext cx="408391" cy="4777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10800000">
        <a:off x="7517277" y="2776899"/>
        <a:ext cx="408391" cy="477741"/>
      </dsp:txXfrm>
    </dsp:sp>
    <dsp:sp modelId="{C7B96E2C-2685-405D-98DE-FE79A17DDCDE}">
      <dsp:nvSpPr>
        <dsp:cNvPr id="0" name=""/>
        <dsp:cNvSpPr/>
      </dsp:nvSpPr>
      <dsp:spPr>
        <a:xfrm>
          <a:off x="5398262" y="2437857"/>
          <a:ext cx="1926377" cy="1155826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>
              <a:solidFill>
                <a:schemeClr val="tx1"/>
              </a:solidFill>
            </a:rPr>
            <a:t>Прослушать мастер-класс по созданию сайта на Тильда</a:t>
          </a:r>
        </a:p>
      </dsp:txBody>
      <dsp:txXfrm>
        <a:off x="5398262" y="2437857"/>
        <a:ext cx="1926377" cy="1155826"/>
      </dsp:txXfrm>
    </dsp:sp>
    <dsp:sp modelId="{EF564059-4440-4420-90B1-C805BCE3BE5A}">
      <dsp:nvSpPr>
        <dsp:cNvPr id="0" name=""/>
        <dsp:cNvSpPr/>
      </dsp:nvSpPr>
      <dsp:spPr>
        <a:xfrm rot="10800000">
          <a:off x="4820349" y="2776899"/>
          <a:ext cx="408391" cy="4777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10800000">
        <a:off x="4820349" y="2776899"/>
        <a:ext cx="408391" cy="477741"/>
      </dsp:txXfrm>
    </dsp:sp>
    <dsp:sp modelId="{5B0E877A-2A43-4B3F-9558-05470C0F57C7}">
      <dsp:nvSpPr>
        <dsp:cNvPr id="0" name=""/>
        <dsp:cNvSpPr/>
      </dsp:nvSpPr>
      <dsp:spPr>
        <a:xfrm>
          <a:off x="2701334" y="2437857"/>
          <a:ext cx="1926377" cy="1155826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>
              <a:solidFill>
                <a:schemeClr val="tx1"/>
              </a:solidFill>
            </a:rPr>
            <a:t>Придумать название сайту</a:t>
          </a:r>
        </a:p>
      </dsp:txBody>
      <dsp:txXfrm>
        <a:off x="2701334" y="2437857"/>
        <a:ext cx="1926377" cy="1155826"/>
      </dsp:txXfrm>
    </dsp:sp>
    <dsp:sp modelId="{FEAAFBFD-08DA-462D-8B1F-96AE7CC4DD89}">
      <dsp:nvSpPr>
        <dsp:cNvPr id="0" name=""/>
        <dsp:cNvSpPr/>
      </dsp:nvSpPr>
      <dsp:spPr>
        <a:xfrm rot="10800000">
          <a:off x="2123421" y="2776899"/>
          <a:ext cx="408391" cy="4777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10800000">
        <a:off x="2123421" y="2776899"/>
        <a:ext cx="408391" cy="477741"/>
      </dsp:txXfrm>
    </dsp:sp>
    <dsp:sp modelId="{F3987C2E-E05B-43D0-A970-2186C261E253}">
      <dsp:nvSpPr>
        <dsp:cNvPr id="0" name=""/>
        <dsp:cNvSpPr/>
      </dsp:nvSpPr>
      <dsp:spPr>
        <a:xfrm>
          <a:off x="4405" y="2437857"/>
          <a:ext cx="1926377" cy="1155826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>
              <a:solidFill>
                <a:schemeClr val="tx1"/>
              </a:solidFill>
            </a:rPr>
            <a:t>Разработать страницы сайта</a:t>
          </a:r>
        </a:p>
      </dsp:txBody>
      <dsp:txXfrm>
        <a:off x="4405" y="2437857"/>
        <a:ext cx="1926377" cy="1155826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0EB5540-360D-4F1E-9C0D-77B768B9C0AE}">
      <dsp:nvSpPr>
        <dsp:cNvPr id="0" name=""/>
        <dsp:cNvSpPr/>
      </dsp:nvSpPr>
      <dsp:spPr>
        <a:xfrm>
          <a:off x="791740" y="190433"/>
          <a:ext cx="5712948" cy="5712948"/>
        </a:xfrm>
        <a:prstGeom prst="circularArrow">
          <a:avLst>
            <a:gd name="adj1" fmla="val 5544"/>
            <a:gd name="adj2" fmla="val 330680"/>
            <a:gd name="adj3" fmla="val 13787891"/>
            <a:gd name="adj4" fmla="val 17378686"/>
            <a:gd name="adj5" fmla="val 5757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F32173-F269-4F04-BC5F-D27B231FC325}">
      <dsp:nvSpPr>
        <dsp:cNvPr id="0" name=""/>
        <dsp:cNvSpPr/>
      </dsp:nvSpPr>
      <dsp:spPr>
        <a:xfrm>
          <a:off x="2317542" y="225459"/>
          <a:ext cx="2661344" cy="1330672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chemeClr val="tx1"/>
              </a:solidFill>
            </a:rPr>
            <a:t>Подготовили в формате </a:t>
          </a:r>
          <a:r>
            <a:rPr lang="ru-RU" sz="1600" kern="1200" dirty="0" err="1">
              <a:solidFill>
                <a:schemeClr val="tx1"/>
              </a:solidFill>
            </a:rPr>
            <a:t>Word</a:t>
          </a:r>
          <a:r>
            <a:rPr lang="ru-RU" sz="1600" kern="1200" dirty="0">
              <a:solidFill>
                <a:schemeClr val="tx1"/>
              </a:solidFill>
            </a:rPr>
            <a:t> информацию по тем блокам, которые планируется разместить на сайте</a:t>
          </a:r>
        </a:p>
      </dsp:txBody>
      <dsp:txXfrm>
        <a:off x="2317542" y="225459"/>
        <a:ext cx="2661344" cy="1330672"/>
      </dsp:txXfrm>
    </dsp:sp>
    <dsp:sp modelId="{2C76806F-A907-4B0B-AE6C-3FF2593E47B7}">
      <dsp:nvSpPr>
        <dsp:cNvPr id="0" name=""/>
        <dsp:cNvSpPr/>
      </dsp:nvSpPr>
      <dsp:spPr>
        <a:xfrm>
          <a:off x="4634530" y="1908850"/>
          <a:ext cx="2661344" cy="1330672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000" kern="1200" dirty="0">
            <a:solidFill>
              <a:schemeClr val="tx1"/>
            </a:solidFill>
          </a:endParaRPr>
        </a:p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>
              <a:solidFill>
                <a:schemeClr val="tx1"/>
              </a:solidFill>
            </a:rPr>
            <a:t>Посетили мастер-класс по Тильде, изучили этот ресурс</a:t>
          </a:r>
        </a:p>
        <a:p>
          <a:pPr marL="0"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kern="1200" dirty="0">
            <a:solidFill>
              <a:schemeClr val="tx1"/>
            </a:solidFill>
          </a:endParaRPr>
        </a:p>
      </dsp:txBody>
      <dsp:txXfrm>
        <a:off x="4634530" y="1908850"/>
        <a:ext cx="2661344" cy="1330672"/>
      </dsp:txXfrm>
    </dsp:sp>
    <dsp:sp modelId="{A1EB2C7B-8261-4C45-B5CC-A44233563E42}">
      <dsp:nvSpPr>
        <dsp:cNvPr id="0" name=""/>
        <dsp:cNvSpPr/>
      </dsp:nvSpPr>
      <dsp:spPr>
        <a:xfrm>
          <a:off x="3749520" y="4632633"/>
          <a:ext cx="2661344" cy="1330672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solidFill>
                <a:schemeClr val="tx1"/>
              </a:solidFill>
            </a:rPr>
            <a:t>Разработали </a:t>
          </a:r>
          <a:r>
            <a:rPr lang="ru-RU" sz="1800" kern="1200" dirty="0" err="1">
              <a:solidFill>
                <a:schemeClr val="tx1"/>
              </a:solidFill>
            </a:rPr>
            <a:t>лендинговые</a:t>
          </a:r>
          <a:r>
            <a:rPr lang="ru-RU" sz="1800" kern="1200" dirty="0">
              <a:solidFill>
                <a:schemeClr val="tx1"/>
              </a:solidFill>
            </a:rPr>
            <a:t> страницы на Тильде</a:t>
          </a:r>
        </a:p>
      </dsp:txBody>
      <dsp:txXfrm>
        <a:off x="3749520" y="4632633"/>
        <a:ext cx="2661344" cy="1330672"/>
      </dsp:txXfrm>
    </dsp:sp>
    <dsp:sp modelId="{167410DF-C6AF-4224-89CD-61DF2DD4FB9E}">
      <dsp:nvSpPr>
        <dsp:cNvPr id="0" name=""/>
        <dsp:cNvSpPr/>
      </dsp:nvSpPr>
      <dsp:spPr>
        <a:xfrm>
          <a:off x="885565" y="4632633"/>
          <a:ext cx="2661344" cy="1330672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chemeClr val="tx1"/>
              </a:solidFill>
            </a:rPr>
            <a:t>В процессе обсуждения  решения по проекту сформировали образ результата</a:t>
          </a:r>
        </a:p>
      </dsp:txBody>
      <dsp:txXfrm>
        <a:off x="885565" y="4632633"/>
        <a:ext cx="2661344" cy="1330672"/>
      </dsp:txXfrm>
    </dsp:sp>
    <dsp:sp modelId="{6ABA30A2-0565-4F4B-B146-9C845E3898E9}">
      <dsp:nvSpPr>
        <dsp:cNvPr id="0" name=""/>
        <dsp:cNvSpPr/>
      </dsp:nvSpPr>
      <dsp:spPr>
        <a:xfrm>
          <a:off x="554" y="1908850"/>
          <a:ext cx="2661344" cy="1330672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chemeClr val="tx1"/>
              </a:solidFill>
            </a:rPr>
            <a:t>Придумали название сайту "ЗОЖ-</a:t>
          </a:r>
          <a:r>
            <a:rPr lang="ru-RU" sz="1600" kern="1200" dirty="0" err="1">
              <a:solidFill>
                <a:schemeClr val="tx1"/>
              </a:solidFill>
            </a:rPr>
            <a:t>трекер</a:t>
          </a:r>
          <a:r>
            <a:rPr lang="ru-RU" sz="1600" kern="1200" dirty="0">
              <a:solidFill>
                <a:schemeClr val="tx1"/>
              </a:solidFill>
            </a:rPr>
            <a:t>"</a:t>
          </a:r>
        </a:p>
      </dsp:txBody>
      <dsp:txXfrm>
        <a:off x="554" y="1908850"/>
        <a:ext cx="2661344" cy="1330672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E76FD1C-8801-4095-AC87-16F0FAEF6C44}">
      <dsp:nvSpPr>
        <dsp:cNvPr id="0" name=""/>
        <dsp:cNvSpPr/>
      </dsp:nvSpPr>
      <dsp:spPr>
        <a:xfrm>
          <a:off x="545853" y="0"/>
          <a:ext cx="6654772" cy="4159233"/>
        </a:xfrm>
        <a:prstGeom prst="swooshArrow">
          <a:avLst>
            <a:gd name="adj1" fmla="val 25000"/>
            <a:gd name="adj2" fmla="val 25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37A562-26B2-4A32-A9A6-2589E2258C6F}">
      <dsp:nvSpPr>
        <dsp:cNvPr id="0" name=""/>
        <dsp:cNvSpPr/>
      </dsp:nvSpPr>
      <dsp:spPr>
        <a:xfrm>
          <a:off x="1391009" y="2870702"/>
          <a:ext cx="173024" cy="17302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8577FCD-88E4-4199-B2FE-3F87067F571C}">
      <dsp:nvSpPr>
        <dsp:cNvPr id="0" name=""/>
        <dsp:cNvSpPr/>
      </dsp:nvSpPr>
      <dsp:spPr>
        <a:xfrm>
          <a:off x="6195916" y="2056470"/>
          <a:ext cx="1550562" cy="12020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82" tIns="0" rIns="0" bIns="0" numCol="1" spcCol="1270" anchor="t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/>
        </a:p>
      </dsp:txBody>
      <dsp:txXfrm>
        <a:off x="6195916" y="2056470"/>
        <a:ext cx="1550562" cy="1202018"/>
      </dsp:txXfrm>
    </dsp:sp>
    <dsp:sp modelId="{0AF708D0-45F3-48BE-B895-E630CB7862A0}">
      <dsp:nvSpPr>
        <dsp:cNvPr id="0" name=""/>
        <dsp:cNvSpPr/>
      </dsp:nvSpPr>
      <dsp:spPr>
        <a:xfrm>
          <a:off x="2918279" y="1740223"/>
          <a:ext cx="312774" cy="31277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658D9FC-19D2-4125-8706-18B1690AC04F}">
      <dsp:nvSpPr>
        <dsp:cNvPr id="0" name=""/>
        <dsp:cNvSpPr/>
      </dsp:nvSpPr>
      <dsp:spPr>
        <a:xfrm>
          <a:off x="3074666" y="1896610"/>
          <a:ext cx="1597145" cy="22626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733" tIns="0" rIns="0" bIns="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/>
            <a:t>Технические сложности </a:t>
          </a:r>
        </a:p>
      </dsp:txBody>
      <dsp:txXfrm>
        <a:off x="3074666" y="1896610"/>
        <a:ext cx="1597145" cy="2262622"/>
      </dsp:txXfrm>
    </dsp:sp>
    <dsp:sp modelId="{D4B33861-2389-43E4-9C40-6C595ADB1F11}">
      <dsp:nvSpPr>
        <dsp:cNvPr id="0" name=""/>
        <dsp:cNvSpPr/>
      </dsp:nvSpPr>
      <dsp:spPr>
        <a:xfrm>
          <a:off x="4754996" y="1052285"/>
          <a:ext cx="432560" cy="43256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2B4F7AA-FF57-4697-B1DE-99C8A8196E3D}">
      <dsp:nvSpPr>
        <dsp:cNvPr id="0" name=""/>
        <dsp:cNvSpPr/>
      </dsp:nvSpPr>
      <dsp:spPr>
        <a:xfrm>
          <a:off x="4971277" y="1268566"/>
          <a:ext cx="1597145" cy="2890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9205" tIns="0" rIns="0" bIns="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/>
            <a:t>Сложность в понимании, как оформить сайт с точки зрения дизайна и переходов между страницами</a:t>
          </a:r>
        </a:p>
      </dsp:txBody>
      <dsp:txXfrm>
        <a:off x="4971277" y="1268566"/>
        <a:ext cx="1597145" cy="2890666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C5493A5-926F-443B-B542-6E520B27059B}">
      <dsp:nvSpPr>
        <dsp:cNvPr id="0" name=""/>
        <dsp:cNvSpPr/>
      </dsp:nvSpPr>
      <dsp:spPr>
        <a:xfrm>
          <a:off x="731042" y="0"/>
          <a:ext cx="8285147" cy="4221549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0636029-B1C2-4B9F-98AD-8A5BDFC171C3}">
      <dsp:nvSpPr>
        <dsp:cNvPr id="0" name=""/>
        <dsp:cNvSpPr/>
      </dsp:nvSpPr>
      <dsp:spPr>
        <a:xfrm>
          <a:off x="7146" y="1190029"/>
          <a:ext cx="1696682" cy="184149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chemeClr val="tx1"/>
              </a:solidFill>
            </a:rPr>
            <a:t>Обсудить с заказчиком результаты </a:t>
          </a:r>
          <a:r>
            <a:rPr lang="ru-RU" sz="2000" kern="1200" dirty="0" err="1">
              <a:solidFill>
                <a:schemeClr val="tx1"/>
              </a:solidFill>
            </a:rPr>
            <a:t>Хакатона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7146" y="1190029"/>
        <a:ext cx="1696682" cy="1841490"/>
      </dsp:txXfrm>
    </dsp:sp>
    <dsp:sp modelId="{11FFB628-2378-43F0-8EF9-95C539F2A3A9}">
      <dsp:nvSpPr>
        <dsp:cNvPr id="0" name=""/>
        <dsp:cNvSpPr/>
      </dsp:nvSpPr>
      <dsp:spPr>
        <a:xfrm>
          <a:off x="1777123" y="1180361"/>
          <a:ext cx="1994859" cy="186082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77787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50" kern="1200" dirty="0">
              <a:solidFill>
                <a:schemeClr val="tx1"/>
              </a:solidFill>
            </a:rPr>
            <a:t>Подготовиться</a:t>
          </a:r>
          <a:r>
            <a:rPr lang="ru-RU" sz="1750" kern="1200" baseline="0" dirty="0">
              <a:solidFill>
                <a:schemeClr val="tx1"/>
              </a:solidFill>
            </a:rPr>
            <a:t> к пользовательскому тестированию</a:t>
          </a:r>
          <a:endParaRPr lang="ru-RU" sz="1750" kern="1200" dirty="0">
            <a:solidFill>
              <a:schemeClr val="tx1"/>
            </a:solidFill>
          </a:endParaRPr>
        </a:p>
      </dsp:txBody>
      <dsp:txXfrm>
        <a:off x="1777123" y="1180361"/>
        <a:ext cx="1994859" cy="1860825"/>
      </dsp:txXfrm>
    </dsp:sp>
    <dsp:sp modelId="{98B47938-416C-48BD-8B59-37F00F1B12E0}">
      <dsp:nvSpPr>
        <dsp:cNvPr id="0" name=""/>
        <dsp:cNvSpPr/>
      </dsp:nvSpPr>
      <dsp:spPr>
        <a:xfrm>
          <a:off x="3845277" y="1180361"/>
          <a:ext cx="2103702" cy="1860825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chemeClr val="tx1"/>
              </a:solidFill>
            </a:rPr>
            <a:t>Улучшить сайт – отразить несколько возможных </a:t>
          </a:r>
          <a:r>
            <a:rPr lang="ru-RU" sz="2000" kern="1200" dirty="0" err="1">
              <a:solidFill>
                <a:schemeClr val="tx1"/>
              </a:solidFill>
            </a:rPr>
            <a:t>трекерныех</a:t>
          </a:r>
          <a:r>
            <a:rPr lang="ru-RU" sz="2000" kern="1200" dirty="0">
              <a:solidFill>
                <a:schemeClr val="tx1"/>
              </a:solidFill>
            </a:rPr>
            <a:t> движений</a:t>
          </a:r>
        </a:p>
      </dsp:txBody>
      <dsp:txXfrm>
        <a:off x="3845277" y="1180361"/>
        <a:ext cx="2103702" cy="1860825"/>
      </dsp:txXfrm>
    </dsp:sp>
    <dsp:sp modelId="{23EB7CF4-D263-40E2-A9EF-DEDB509FCAE6}">
      <dsp:nvSpPr>
        <dsp:cNvPr id="0" name=""/>
        <dsp:cNvSpPr/>
      </dsp:nvSpPr>
      <dsp:spPr>
        <a:xfrm>
          <a:off x="6022274" y="1190037"/>
          <a:ext cx="2085510" cy="1841473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solidFill>
                <a:schemeClr val="tx1"/>
              </a:solidFill>
            </a:rPr>
            <a:t>Проанализировать результаты пользовательского тестирования</a:t>
          </a:r>
        </a:p>
      </dsp:txBody>
      <dsp:txXfrm>
        <a:off x="6022274" y="1190037"/>
        <a:ext cx="2085510" cy="1841473"/>
      </dsp:txXfrm>
    </dsp:sp>
    <dsp:sp modelId="{E68C8C66-78FE-4C06-9229-C637BBDE21FC}">
      <dsp:nvSpPr>
        <dsp:cNvPr id="0" name=""/>
        <dsp:cNvSpPr/>
      </dsp:nvSpPr>
      <dsp:spPr>
        <a:xfrm>
          <a:off x="8181079" y="1248084"/>
          <a:ext cx="1559005" cy="172538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>
              <a:solidFill>
                <a:schemeClr val="tx1"/>
              </a:solidFill>
            </a:rPr>
            <a:t>Презентовать проект на трубе экспертов</a:t>
          </a:r>
        </a:p>
      </dsp:txBody>
      <dsp:txXfrm>
        <a:off x="8181079" y="1248084"/>
        <a:ext cx="1559005" cy="17253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2BB0DB3-A8FF-4ABB-9E2E-D960422260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25308"/>
          </a:xfrm>
        </p:spPr>
        <p:txBody>
          <a:bodyPr anchor="b">
            <a:normAutofit/>
          </a:bodyPr>
          <a:lstStyle>
            <a:lvl1pPr algn="ctr"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BEE0618-75D7-410F-859C-CDF53BC53E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86729"/>
            <a:ext cx="9144000" cy="1135529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5237F11-76DB-4DD9-9747-3F38D05BA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pPr/>
              <a:t>4/30/2021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059F581-81B0-44B3-ABA5-A25CA4BAE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C10D591-ADCF-4300-8282-72AE357F3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5320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AD75558-A264-444E-829B-51AAE6B4B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08D9373-37D1-4135-8D34-755E139F7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55E4A6B-1966-4E57-9FB8-8B111E97B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pPr/>
              <a:t>4/30/2021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33FC3DD-F2BE-41FF-895B-00129AAB1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91F830C-8424-4FAF-A011-605AE1D14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0324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0A1BE8-ECC1-4027-B16E-C7BECCA9D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246C7E1-471A-46AA-8068-98E68C0C2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F7C9F8F-EC48-4D16-B4C6-023A7B607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pPr/>
              <a:t>4/30/2021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79FA5B3-F726-417B-932A-B93E0C8F5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77D21F1-1A24-43EA-AB09-3024C491E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3302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2E16569-B648-4D50-BEB8-E8DAE24D6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40831B3-A1FD-470C-BEEE-4CFB441502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1F34A17-C244-438C-9AE3-FB9B3CE3B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4CFA3AA-3FC1-4B98-8F99-1726F1AC0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pPr/>
              <a:t>4/30/2021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CE10883-BACC-41A1-9067-ECFDB937D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27660A2-13C9-4432-A6EB-A4FF3D78F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1199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D97C843-C993-4E9C-80DD-3620816E5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D91A8E3-B066-4511-9C6E-A3435B64D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34325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6E86B63-4102-4802-94D7-F138F80F3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58237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9C924765-08A7-4A60-86DC-DC420F60BB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34325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F4AA2795-EFB6-4000-8F25-FBB62646C0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58237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C942CFB-FE12-494A-9C41-3CB90F07B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pPr/>
              <a:t>4/30/2021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6C3A07E3-59E1-4EBD-9687-4B6ABE96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ECF7BB23-7539-4674-8B66-ACEFF9468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93419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B5841DB-C73C-4968-B434-A6AA14DAF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08152BF-92C7-4BF5-A9DB-16A0BF0F5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pPr/>
              <a:t>4/30/2021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1289DB7-F492-4037-A439-D70F7E556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FFA96F1-8B8A-4E83-B3C2-E10DE522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4580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C8031033-9688-463F-9614-47F2F5BC6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pPr/>
              <a:t>4/30/2021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085B8DB2-C14B-45AC-ACAF-8702DF59C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001DA57-8D4E-4075-9460-4F03DF8AA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88574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92CBE2C-9DAA-489D-AC88-15CBBA8A9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EE124BE-E494-445A-A4FB-A2A8F28F0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F2446DE-9A32-4774-9F7C-86678CA90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400115D-61B3-46D0-B4D3-30C374B52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pPr/>
              <a:t>4/30/2021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F3C2AFC-D0F8-469F-B1E0-123C2E066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8B9BCDA-9EF7-4531-8021-AF7B30751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75154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E0AE558-F89F-4688-94E5-77F37D49F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DBCD35AF-8CA2-49BB-BAE9-F29A0186E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05CAA98-55BD-4118-A8AF-D60306078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ABFF4C5-82A8-4AD8-B7E2-2882F6576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pPr/>
              <a:t>4/30/2021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860B401-B64F-417B-8AD6-581A22E5E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F24BD4C-7149-44BF-8150-F72CAA95A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2777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3E5C77-55F8-4677-A96C-E6D3F5545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9A064EF-ADDA-4943-8F87-A7469D7997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6B0D493-D1E7-4358-95E9-B5B80A49E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pPr/>
              <a:t>4/30/2021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6E98326-3276-4B9E-960F-10C6677B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D4C3AC2-288D-4FEE-BF80-0EAEDDFAB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4071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23333C6A-5417-40BD-BF7A-9405832237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43BCB45-B343-46F6-9718-AA0D68CED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FBDA2A4-FD34-4E17-908F-4367B1E64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pPr/>
              <a:t>4/30/2021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3B87AE3-776D-451D-AA52-C06B74724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AA0C4D5-BE1E-4D6A-9196-E0F9E42B2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4380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4436E0F2-A64B-471E-93C0-8DFE08CC57C8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xmlns="" id="{DC1E3AB1-2A8C-4607-9FAE-D8BDB280FE1A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xmlns="" id="{26D66059-832F-40B6-A35F-F56C8F38A1E7}"/>
              </a:ext>
            </a:extLst>
          </p:cNvPr>
          <p:cNvCxnSpPr>
            <a:cxnSpLocks/>
          </p:cNvCxnSpPr>
          <p:nvPr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xmlns="" id="{A515E2ED-7EA9-448D-83FA-54C3DF9723BD}"/>
              </a:ext>
            </a:extLst>
          </p:cNvPr>
          <p:cNvCxnSpPr>
            <a:cxnSpLocks/>
          </p:cNvCxnSpPr>
          <p:nvPr/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20595356-EABD-4767-AC9D-EA21FF115EC0}"/>
              </a:ext>
            </a:extLst>
          </p:cNvPr>
          <p:cNvCxnSpPr>
            <a:cxnSpLocks/>
          </p:cNvCxnSpPr>
          <p:nvPr/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xmlns="" id="{28CD9F06-9628-469C-B788-A894E3E08281}"/>
              </a:ext>
            </a:extLst>
          </p:cNvPr>
          <p:cNvCxnSpPr>
            <a:cxnSpLocks/>
          </p:cNvCxnSpPr>
          <p:nvPr/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xmlns="" id="{8550A431-0B61-421B-B4B7-24C0CFF0F938}"/>
              </a:ext>
            </a:extLst>
          </p:cNvPr>
          <p:cNvCxnSpPr>
            <a:cxnSpLocks/>
          </p:cNvCxnSpPr>
          <p:nvPr/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675B94C5-D205-4339-B029-5D0FD2E5F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533401"/>
            <a:ext cx="9906000" cy="13821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096DC5C-BD34-4CE4-8AA7-A6A4B9516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2009554"/>
            <a:ext cx="9906000" cy="4024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1F192A7-D622-449D-9FC2-48FDE4D690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37102" y="6398878"/>
            <a:ext cx="419390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11EAACC7-3B3F-47D1-959A-EF58926E955E}" type="datetimeFigureOut">
              <a:rPr lang="en-US" smtClean="0"/>
              <a:pPr/>
              <a:t>4/30/2021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435B93C-2BE9-4847-BFE5-D3CBCC6E94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429" y="6398878"/>
            <a:ext cx="4497315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="1" spc="30" baseline="0">
                <a:solidFill>
                  <a:schemeClr val="tx2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DF70A99-395E-4F22-8AAB-6C7EE743D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77" y="6398878"/>
            <a:ext cx="4708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312CC964-A50B-4C29-B4E4-2C30BB34CC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3160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794" r:id="rId6"/>
    <p:sldLayoutId id="2147483790" r:id="rId7"/>
    <p:sldLayoutId id="2147483791" r:id="rId8"/>
    <p:sldLayoutId id="2147483792" r:id="rId9"/>
    <p:sldLayoutId id="2147483793" r:id="rId10"/>
    <p:sldLayoutId id="21474837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xmlns="" id="{BE9D3906-2326-41A8-81ED-03D3A38FB5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xmlns="" id="{A98FDB75-8534-4735-AF49-9D2EAF7DCA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4C4EF532-641A-4CC5-A071-83BEEC207A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007704"/>
            <a:ext cx="12192000" cy="48502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46338" y="2339811"/>
            <a:ext cx="8320095" cy="2228065"/>
          </a:xfrm>
        </p:spPr>
        <p:txBody>
          <a:bodyPr anchor="ctr">
            <a:noAutofit/>
          </a:bodyPr>
          <a:lstStyle/>
          <a:p>
            <a:r>
              <a:rPr lang="ru-RU" sz="2800" dirty="0">
                <a:ea typeface="+mj-lt"/>
                <a:cs typeface="+mj-lt"/>
              </a:rPr>
              <a:t/>
            </a:r>
            <a:br>
              <a:rPr lang="ru-RU" sz="2800" dirty="0">
                <a:ea typeface="+mj-lt"/>
                <a:cs typeface="+mj-lt"/>
              </a:rPr>
            </a:br>
            <a:endParaRPr lang="ru-RU" sz="2800" dirty="0"/>
          </a:p>
          <a:p>
            <a:r>
              <a:rPr lang="ru-RU" sz="2800" i="0" dirty="0" smtClean="0"/>
              <a:t>Создание прототипа сервиса </a:t>
            </a:r>
            <a:r>
              <a:rPr lang="ru-RU" sz="2800" i="0" dirty="0" err="1" smtClean="0"/>
              <a:t>персонализации</a:t>
            </a:r>
            <a:r>
              <a:rPr lang="ru-RU" sz="2800" i="0" dirty="0" smtClean="0"/>
              <a:t> </a:t>
            </a:r>
            <a:r>
              <a:rPr lang="ru-RU" sz="2800" i="0" dirty="0" err="1" smtClean="0"/>
              <a:t>ЗОЖ-привычек</a:t>
            </a:r>
            <a:r>
              <a:rPr lang="ru-RU" sz="2800" i="0" dirty="0" smtClean="0"/>
              <a:t> и тренировок на основе комплекса данных об организме клиента</a:t>
            </a:r>
            <a:r>
              <a:rPr lang="en-US" sz="2800" i="0" dirty="0"/>
              <a:t/>
            </a:r>
            <a:br>
              <a:rPr lang="en-US" sz="2800" i="0" dirty="0"/>
            </a:br>
            <a:endParaRPr lang="en-US" sz="2800" i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66558" y="4484486"/>
            <a:ext cx="3558664" cy="118867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ru-RU" sz="2000" dirty="0" err="1" smtClean="0">
                <a:latin typeface="+mj-lt"/>
                <a:ea typeface="+mn-lt"/>
                <a:cs typeface="+mn-lt"/>
              </a:rPr>
              <a:t>Health</a:t>
            </a:r>
            <a:r>
              <a:rPr lang="ru-RU" sz="2000" dirty="0" smtClean="0">
                <a:latin typeface="+mj-lt"/>
                <a:ea typeface="+mn-lt"/>
                <a:cs typeface="+mn-lt"/>
              </a:rPr>
              <a:t> </a:t>
            </a:r>
            <a:r>
              <a:rPr lang="ru-RU" sz="2000" dirty="0" err="1">
                <a:latin typeface="+mj-lt"/>
                <a:ea typeface="+mn-lt"/>
                <a:cs typeface="+mn-lt"/>
              </a:rPr>
              <a:t>Heuristics</a:t>
            </a:r>
            <a:endParaRPr lang="ru-RU" sz="2000" dirty="0">
              <a:latin typeface="+mj-lt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xmlns="" id="{13280B82-CD55-43FD-92C4-F05E2A8D13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-17930" y="0"/>
            <a:ext cx="2856752" cy="110114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xmlns="" id="{B0A4F542-D561-4AFB-8321-EB900BAF0A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-2" y="0"/>
            <a:ext cx="2342778" cy="6398878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xmlns="" id="{D2DCD855-D96C-473A-8E64-CF7DBA5014C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0" y="0"/>
            <a:ext cx="8522450" cy="124281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xmlns="" id="{A4D9248B-0006-4BFE-8110-40C16E45C0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 flipV="1">
            <a:off x="-3" y="4029740"/>
            <a:ext cx="2610296" cy="286547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xmlns="" id="{EE593BB5-7AFA-4C8F-AECA-CE733B1FD0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10425223" y="494414"/>
            <a:ext cx="1766777" cy="626958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xmlns="" id="{3B04B14B-9533-46E5-A48D-58ECB1B40B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 flipV="1">
            <a:off x="10799484" y="0"/>
            <a:ext cx="1392516" cy="498667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xmlns="" id="{F521483B-CE28-412B-9C71-9BE081E9DCE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  <a:stCxn id="15" idx="3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7129130" y="4432852"/>
            <a:ext cx="5062870" cy="2425147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DF900FFD-5C89-4803-808D-9B12E7BC769E}"/>
              </a:ext>
            </a:extLst>
          </p:cNvPr>
          <p:cNvSpPr/>
          <p:nvPr/>
        </p:nvSpPr>
        <p:spPr>
          <a:xfrm>
            <a:off x="7125420" y="728924"/>
            <a:ext cx="387593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cap="all" spc="300" dirty="0">
                <a:solidFill>
                  <a:schemeClr val="tx2"/>
                </a:solidFill>
                <a:latin typeface="+mj-lt"/>
                <a:ea typeface="+mn-lt"/>
                <a:cs typeface="+mn-lt"/>
              </a:rPr>
              <a:t>Костромская ГСХА</a:t>
            </a:r>
          </a:p>
          <a:p>
            <a:pPr algn="r">
              <a:spcBef>
                <a:spcPts val="1200"/>
              </a:spcBef>
            </a:pPr>
            <a:r>
              <a:rPr lang="ru-RU" sz="2400" b="1" cap="all" spc="300" dirty="0" err="1">
                <a:solidFill>
                  <a:schemeClr val="tx2"/>
                </a:solidFill>
                <a:latin typeface="+mj-lt"/>
                <a:ea typeface="+mn-lt"/>
                <a:cs typeface="+mn-lt"/>
              </a:rPr>
              <a:t>Health</a:t>
            </a:r>
            <a:r>
              <a:rPr lang="ru-RU" sz="2400" b="1" cap="all" spc="300" dirty="0">
                <a:solidFill>
                  <a:schemeClr val="tx2"/>
                </a:solidFill>
                <a:latin typeface="+mj-lt"/>
                <a:ea typeface="+mn-lt"/>
                <a:cs typeface="+mn-lt"/>
              </a:rPr>
              <a:t> </a:t>
            </a:r>
            <a:r>
              <a:rPr lang="ru-RU" sz="2400" b="1" cap="all" spc="300" dirty="0" err="1">
                <a:solidFill>
                  <a:schemeClr val="tx2"/>
                </a:solidFill>
                <a:latin typeface="+mj-lt"/>
                <a:ea typeface="+mn-lt"/>
                <a:cs typeface="+mn-lt"/>
              </a:rPr>
              <a:t>made</a:t>
            </a:r>
            <a:endParaRPr lang="ru-RU" sz="2400" b="1" cap="all" spc="300" dirty="0">
              <a:solidFill>
                <a:schemeClr val="tx2"/>
              </a:solidFill>
              <a:latin typeface="+mj-lt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xmlns="" id="{BE9D3906-2326-41A8-81ED-03D3A38FB5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xmlns="" id="{A98FDB75-8534-4735-AF49-9D2EAF7DCA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4C4EF532-641A-4CC5-A071-83BEEC207A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007704"/>
            <a:ext cx="12192000" cy="48502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35952" y="2251495"/>
            <a:ext cx="8320095" cy="4261448"/>
          </a:xfrm>
        </p:spPr>
        <p:txBody>
          <a:bodyPr anchor="ctr">
            <a:normAutofit fontScale="90000"/>
          </a:bodyPr>
          <a:lstStyle/>
          <a:p>
            <a:pPr algn="r"/>
            <a:endParaRPr lang="ru-RU" sz="2600" dirty="0"/>
          </a:p>
          <a:p>
            <a:pPr algn="l"/>
            <a:r>
              <a:rPr lang="ru-RU" sz="2600" b="1" i="0" dirty="0"/>
              <a:t>Суть проекта: </a:t>
            </a:r>
            <a:r>
              <a:rPr lang="ru-RU" sz="2400" i="0" dirty="0" smtClean="0"/>
              <a:t>создание прототипа сервиса формирования </a:t>
            </a:r>
            <a:r>
              <a:rPr lang="ru-RU" sz="2400" i="0" dirty="0" err="1" smtClean="0"/>
              <a:t>ЗОЖ-привычек</a:t>
            </a:r>
            <a:r>
              <a:rPr lang="ru-RU" sz="2400" i="0" dirty="0" smtClean="0"/>
              <a:t> и тренировок с указанием, как общих рекомендаций, так и возможного персонализированного освоения ЗОЖ с помощью тренеров или диетологов, или </a:t>
            </a:r>
            <a:r>
              <a:rPr lang="ru-RU" sz="2400" i="0" dirty="0" smtClean="0"/>
              <a:t>приложений.</a:t>
            </a:r>
            <a:r>
              <a:rPr lang="ru" sz="2400" dirty="0" smtClean="0"/>
              <a:t> </a:t>
            </a:r>
            <a:r>
              <a:rPr lang="ru-RU" sz="2600" i="0" dirty="0"/>
              <a:t/>
            </a:r>
            <a:br>
              <a:rPr lang="ru-RU" sz="2600" i="0" dirty="0"/>
            </a:br>
            <a:r>
              <a:rPr lang="ru-RU" sz="2600" i="0" dirty="0"/>
              <a:t/>
            </a:r>
            <a:br>
              <a:rPr lang="ru-RU" sz="2600" i="0" dirty="0"/>
            </a:br>
            <a:r>
              <a:rPr lang="ru-RU" sz="2600" b="1" i="0" dirty="0" smtClean="0"/>
              <a:t>проблемы, которые </a:t>
            </a:r>
            <a:r>
              <a:rPr lang="ru-RU" sz="2600" b="1" i="0" dirty="0"/>
              <a:t>решает проект</a:t>
            </a:r>
            <a:r>
              <a:rPr lang="ru-RU" sz="2600" i="0" dirty="0"/>
              <a:t>: </a:t>
            </a:r>
            <a:r>
              <a:rPr lang="ru-RU" sz="2600" i="0" dirty="0" smtClean="0"/>
              <a:t>для ца-1 (молодые люди) проект решает проблему оказания помощи формирования </a:t>
            </a:r>
            <a:r>
              <a:rPr lang="ru-RU" sz="2600" i="0" dirty="0" err="1" smtClean="0"/>
              <a:t>ЗоЖ</a:t>
            </a:r>
            <a:r>
              <a:rPr lang="ru-RU" sz="2600" i="0" dirty="0" smtClean="0"/>
              <a:t>, для ЦА-2 (заказчик) проект </a:t>
            </a:r>
            <a:r>
              <a:rPr lang="ru-RU" sz="2600" i="0" dirty="0" smtClean="0"/>
              <a:t>решает проблему продвижения</a:t>
            </a:r>
            <a:r>
              <a:rPr lang="ru-RU" sz="2600" i="0" dirty="0" smtClean="0"/>
              <a:t> </a:t>
            </a:r>
            <a:r>
              <a:rPr lang="ru-RU" sz="2600" i="0" dirty="0" err="1" smtClean="0"/>
              <a:t>ЗОЖ-услуг</a:t>
            </a:r>
            <a:r>
              <a:rPr lang="ru-RU" sz="2600" i="0" dirty="0" smtClean="0"/>
              <a:t>. </a:t>
            </a:r>
            <a:r>
              <a:rPr lang="ru-RU" sz="2600" i="0" dirty="0" smtClean="0"/>
              <a:t/>
            </a:r>
            <a:br>
              <a:rPr lang="ru-RU" sz="2600" i="0" dirty="0" smtClean="0"/>
            </a:br>
            <a:r>
              <a:rPr lang="ru-RU" sz="1300" i="0" dirty="0" smtClean="0"/>
              <a:t>Примечание: у </a:t>
            </a:r>
            <a:r>
              <a:rPr lang="ru-RU" sz="1300" i="0" dirty="0" smtClean="0"/>
              <a:t>заказчика есть технический </a:t>
            </a:r>
            <a:r>
              <a:rPr lang="ru-RU" sz="1300" i="0" dirty="0"/>
              <a:t>ресурс, позволяющий снимать показания о физическом состоянии человека – </a:t>
            </a:r>
            <a:r>
              <a:rPr lang="en-US" sz="1300" i="0" dirty="0" err="1" smtClean="0"/>
              <a:t>scanme</a:t>
            </a:r>
            <a:r>
              <a:rPr lang="ru-RU" sz="1300" i="0" dirty="0" smtClean="0"/>
              <a:t>, но проектная задача может не </a:t>
            </a:r>
            <a:r>
              <a:rPr lang="ru-RU" sz="1300" i="0" dirty="0" smtClean="0"/>
              <a:t>учитывать именно </a:t>
            </a:r>
            <a:r>
              <a:rPr lang="ru-RU" sz="1300" i="0" dirty="0" smtClean="0"/>
              <a:t>эту услугу</a:t>
            </a:r>
            <a:r>
              <a:rPr lang="ru-RU" sz="2600" i="0" dirty="0" smtClean="0"/>
              <a:t>.</a:t>
            </a:r>
            <a:r>
              <a:rPr lang="en-US" sz="2600" i="0" dirty="0"/>
              <a:t/>
            </a:r>
            <a:br>
              <a:rPr lang="en-US" sz="2600" i="0" dirty="0"/>
            </a:br>
            <a:endParaRPr lang="en-US" sz="2600" i="0" dirty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xmlns="" id="{13280B82-CD55-43FD-92C4-F05E2A8D13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-17930" y="0"/>
            <a:ext cx="2856752" cy="110114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xmlns="" id="{B0A4F542-D561-4AFB-8321-EB900BAF0A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-2" y="0"/>
            <a:ext cx="2342778" cy="6398878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xmlns="" id="{D2DCD855-D96C-473A-8E64-CF7DBA5014C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0" y="0"/>
            <a:ext cx="8522450" cy="124281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xmlns="" id="{A4D9248B-0006-4BFE-8110-40C16E45C0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 flipV="1">
            <a:off x="-3" y="4029740"/>
            <a:ext cx="2610296" cy="286547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xmlns="" id="{EE593BB5-7AFA-4C8F-AECA-CE733B1FD0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10425223" y="494414"/>
            <a:ext cx="1766777" cy="626958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xmlns="" id="{3B04B14B-9533-46E5-A48D-58ECB1B40B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 flipV="1">
            <a:off x="10799484" y="0"/>
            <a:ext cx="1392516" cy="498667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xmlns="" id="{F521483B-CE28-412B-9C71-9BE081E9DCE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7129130" y="1313700"/>
            <a:ext cx="3872219" cy="554429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DF900FFD-5C89-4803-808D-9B12E7BC769E}"/>
              </a:ext>
            </a:extLst>
          </p:cNvPr>
          <p:cNvSpPr/>
          <p:nvPr/>
        </p:nvSpPr>
        <p:spPr>
          <a:xfrm>
            <a:off x="7125420" y="728924"/>
            <a:ext cx="387593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cap="all" spc="300" dirty="0">
                <a:solidFill>
                  <a:schemeClr val="tx2"/>
                </a:solidFill>
                <a:latin typeface="+mj-lt"/>
                <a:ea typeface="+mn-lt"/>
                <a:cs typeface="+mn-lt"/>
              </a:rPr>
              <a:t>Костромская ГСХА</a:t>
            </a:r>
          </a:p>
          <a:p>
            <a:pPr algn="r">
              <a:spcBef>
                <a:spcPts val="1200"/>
              </a:spcBef>
            </a:pPr>
            <a:r>
              <a:rPr lang="ru-RU" sz="2400" b="1" cap="all" spc="300" dirty="0" err="1">
                <a:solidFill>
                  <a:schemeClr val="tx2"/>
                </a:solidFill>
                <a:latin typeface="+mj-lt"/>
                <a:ea typeface="+mn-lt"/>
                <a:cs typeface="+mn-lt"/>
              </a:rPr>
              <a:t>Health</a:t>
            </a:r>
            <a:r>
              <a:rPr lang="ru-RU" sz="2400" b="1" cap="all" spc="300" dirty="0">
                <a:solidFill>
                  <a:schemeClr val="tx2"/>
                </a:solidFill>
                <a:latin typeface="+mj-lt"/>
                <a:ea typeface="+mn-lt"/>
                <a:cs typeface="+mn-lt"/>
              </a:rPr>
              <a:t> </a:t>
            </a:r>
            <a:r>
              <a:rPr lang="ru-RU" sz="2400" b="1" cap="all" spc="300" dirty="0" err="1">
                <a:solidFill>
                  <a:schemeClr val="tx2"/>
                </a:solidFill>
                <a:latin typeface="+mj-lt"/>
                <a:ea typeface="+mn-lt"/>
                <a:cs typeface="+mn-lt"/>
              </a:rPr>
              <a:t>made</a:t>
            </a:r>
            <a:endParaRPr lang="ru-RU" sz="2400" b="1" cap="all" spc="300" dirty="0">
              <a:solidFill>
                <a:schemeClr val="tx2"/>
              </a:solidFill>
              <a:latin typeface="+mj-lt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7641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xmlns="" id="{A6CA7A60-8DF8-4B78-BFE3-B372B90AB9F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E8135B7-B91A-4612-A21E-1DB3541A6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710" y="548515"/>
            <a:ext cx="4841676" cy="1558582"/>
          </a:xfrm>
        </p:spPr>
        <p:txBody>
          <a:bodyPr>
            <a:normAutofit/>
          </a:bodyPr>
          <a:lstStyle/>
          <a:p>
            <a:r>
              <a:rPr lang="ru-RU" sz="3200" i="0" dirty="0">
                <a:ea typeface="+mj-lt"/>
                <a:cs typeface="+mj-lt"/>
              </a:rPr>
              <a:t>План работы команды</a:t>
            </a:r>
            <a:br>
              <a:rPr lang="ru-RU" sz="3200" i="0" dirty="0">
                <a:ea typeface="+mj-lt"/>
                <a:cs typeface="+mj-lt"/>
              </a:rPr>
            </a:br>
            <a:r>
              <a:rPr lang="ru-RU" sz="3200" i="0" dirty="0">
                <a:ea typeface="+mj-lt"/>
                <a:cs typeface="+mj-lt"/>
              </a:rPr>
              <a:t>на </a:t>
            </a:r>
            <a:r>
              <a:rPr lang="ru-RU" sz="3200" i="0" dirty="0" err="1">
                <a:ea typeface="+mj-lt"/>
                <a:cs typeface="+mj-lt"/>
              </a:rPr>
              <a:t>хакатоне</a:t>
            </a:r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4BCE8AF9-FB73-4BD9-BA50-43BF340CB0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3532336" y="0"/>
            <a:ext cx="2086972" cy="68580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xmlns="" id="{F1CEFB97-33B1-4F90-A6B8-EAA26EEA1E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4519615" y="0"/>
            <a:ext cx="583558" cy="68580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Схема 11">
            <a:extLst>
              <a:ext uri="{FF2B5EF4-FFF2-40B4-BE49-F238E27FC236}">
                <a16:creationId xmlns:a16="http://schemas.microsoft.com/office/drawing/2014/main" xmlns="" id="{12C0E9B5-512C-474D-BD3E-8602E6F032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402211704"/>
              </p:ext>
            </p:extLst>
          </p:nvPr>
        </p:nvGraphicFramePr>
        <p:xfrm>
          <a:off x="5767463" y="548514"/>
          <a:ext cx="5799022" cy="56258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511875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5">
            <a:extLst>
              <a:ext uri="{FF2B5EF4-FFF2-40B4-BE49-F238E27FC236}">
                <a16:creationId xmlns:a16="http://schemas.microsoft.com/office/drawing/2014/main" xmlns="" id="{7E105210-61FE-4E9D-9076-A5618FDA8D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FCB1DEB-246E-4AB3-AB60-15DCE8257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013" y="991651"/>
            <a:ext cx="10025973" cy="1415737"/>
          </a:xfrm>
        </p:spPr>
        <p:txBody>
          <a:bodyPr>
            <a:normAutofit/>
          </a:bodyPr>
          <a:lstStyle/>
          <a:p>
            <a:r>
              <a:rPr lang="ru-RU" sz="3200" i="0" dirty="0"/>
              <a:t>задачи для членов команды </a:t>
            </a:r>
            <a:br>
              <a:rPr lang="ru-RU" sz="3200" i="0" dirty="0"/>
            </a:br>
            <a:r>
              <a:rPr lang="ru-RU" sz="3200" i="0" dirty="0"/>
              <a:t>на </a:t>
            </a:r>
            <a:r>
              <a:rPr lang="ru-RU" sz="3200" i="0" dirty="0" err="1"/>
              <a:t>хакатоне</a:t>
            </a:r>
            <a:endParaRPr lang="ru-RU" sz="3200" i="0" dirty="0"/>
          </a:p>
        </p:txBody>
      </p:sp>
      <p:cxnSp>
        <p:nvCxnSpPr>
          <p:cNvPr id="19" name="Straight Connector 17">
            <a:extLst>
              <a:ext uri="{FF2B5EF4-FFF2-40B4-BE49-F238E27FC236}">
                <a16:creationId xmlns:a16="http://schemas.microsoft.com/office/drawing/2014/main" xmlns="" id="{8C1DF613-CD5C-4D37-9F6C-843AFBBBDEF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 flipV="1">
            <a:off x="0" y="5197929"/>
            <a:ext cx="2875207" cy="1660072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19">
            <a:extLst>
              <a:ext uri="{FF2B5EF4-FFF2-40B4-BE49-F238E27FC236}">
                <a16:creationId xmlns:a16="http://schemas.microsoft.com/office/drawing/2014/main" xmlns="" id="{8CB56F5D-A737-4E56-BCDD-0F992B89C8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 flipV="1">
            <a:off x="0" y="6033977"/>
            <a:ext cx="7151914" cy="82402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Схема 11">
            <a:extLst>
              <a:ext uri="{FF2B5EF4-FFF2-40B4-BE49-F238E27FC236}">
                <a16:creationId xmlns:a16="http://schemas.microsoft.com/office/drawing/2014/main" xmlns="" id="{C4A0AD85-510E-4E4A-A7A3-6A369CD821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991092145"/>
              </p:ext>
            </p:extLst>
          </p:nvPr>
        </p:nvGraphicFramePr>
        <p:xfrm>
          <a:off x="1143000" y="2226178"/>
          <a:ext cx="10025974" cy="4105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DF900FFD-5C89-4803-808D-9B12E7BC769E}"/>
              </a:ext>
            </a:extLst>
          </p:cNvPr>
          <p:cNvSpPr/>
          <p:nvPr/>
        </p:nvSpPr>
        <p:spPr>
          <a:xfrm>
            <a:off x="8108831" y="219966"/>
            <a:ext cx="387593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cap="all" spc="300" dirty="0">
                <a:solidFill>
                  <a:schemeClr val="tx2"/>
                </a:solidFill>
                <a:latin typeface="+mj-lt"/>
                <a:ea typeface="+mn-lt"/>
                <a:cs typeface="+mn-lt"/>
              </a:rPr>
              <a:t>Костромская ГСХА</a:t>
            </a:r>
          </a:p>
          <a:p>
            <a:pPr algn="r">
              <a:spcBef>
                <a:spcPts val="1200"/>
              </a:spcBef>
            </a:pPr>
            <a:r>
              <a:rPr lang="ru-RU" sz="2400" b="1" cap="all" spc="300" dirty="0" err="1">
                <a:solidFill>
                  <a:schemeClr val="tx2"/>
                </a:solidFill>
                <a:latin typeface="+mj-lt"/>
                <a:ea typeface="+mn-lt"/>
                <a:cs typeface="+mn-lt"/>
              </a:rPr>
              <a:t>Health</a:t>
            </a:r>
            <a:r>
              <a:rPr lang="ru-RU" sz="2400" b="1" cap="all" spc="300" dirty="0">
                <a:solidFill>
                  <a:schemeClr val="tx2"/>
                </a:solidFill>
                <a:latin typeface="+mj-lt"/>
                <a:ea typeface="+mn-lt"/>
                <a:cs typeface="+mn-lt"/>
              </a:rPr>
              <a:t> </a:t>
            </a:r>
            <a:r>
              <a:rPr lang="ru-RU" sz="2400" b="1" cap="all" spc="300" dirty="0" err="1">
                <a:solidFill>
                  <a:schemeClr val="tx2"/>
                </a:solidFill>
                <a:latin typeface="+mj-lt"/>
                <a:ea typeface="+mn-lt"/>
                <a:cs typeface="+mn-lt"/>
              </a:rPr>
              <a:t>made</a:t>
            </a:r>
            <a:endParaRPr lang="ru-RU" sz="2400" b="1" cap="all" spc="300" dirty="0">
              <a:solidFill>
                <a:schemeClr val="tx2"/>
              </a:solidFill>
              <a:latin typeface="+mj-lt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927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A6CA7A60-8DF8-4B78-BFE3-B372B90AB9F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xmlns="" id="{FF4BD241-F172-410B-B0DE-9D7344B35B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 flipV="1">
            <a:off x="-1" y="0"/>
            <a:ext cx="4850735" cy="6857998"/>
          </a:xfrm>
          <a:custGeom>
            <a:avLst/>
            <a:gdLst>
              <a:gd name="connsiteX0" fmla="*/ 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0 w 5803153"/>
              <a:gd name="connsiteY4" fmla="*/ 0 h 6857998"/>
              <a:gd name="connsiteX0" fmla="*/ 101600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1016000 w 5803153"/>
              <a:gd name="connsiteY4" fmla="*/ 0 h 6857998"/>
              <a:gd name="connsiteX0" fmla="*/ 1338729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338729 w 6125882"/>
              <a:gd name="connsiteY4" fmla="*/ 0 h 6857998"/>
              <a:gd name="connsiteX0" fmla="*/ 1697317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697317 w 6125882"/>
              <a:gd name="connsiteY4" fmla="*/ 0 h 6857998"/>
              <a:gd name="connsiteX0" fmla="*/ 2702091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2702091 w 6125882"/>
              <a:gd name="connsiteY4" fmla="*/ 0 h 6857998"/>
              <a:gd name="connsiteX0" fmla="*/ 2320626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2320626 w 6125882"/>
              <a:gd name="connsiteY4" fmla="*/ 0 h 6857998"/>
              <a:gd name="connsiteX0" fmla="*/ 2034528 w 5839784"/>
              <a:gd name="connsiteY0" fmla="*/ 0 h 6857998"/>
              <a:gd name="connsiteX1" fmla="*/ 5839784 w 5839784"/>
              <a:gd name="connsiteY1" fmla="*/ 0 h 6857998"/>
              <a:gd name="connsiteX2" fmla="*/ 5839784 w 5839784"/>
              <a:gd name="connsiteY2" fmla="*/ 6857998 h 6857998"/>
              <a:gd name="connsiteX3" fmla="*/ 0 w 5839784"/>
              <a:gd name="connsiteY3" fmla="*/ 6856093 h 6857998"/>
              <a:gd name="connsiteX4" fmla="*/ 2034528 w 5839784"/>
              <a:gd name="connsiteY4" fmla="*/ 0 h 6857998"/>
              <a:gd name="connsiteX0" fmla="*/ 2482758 w 5839784"/>
              <a:gd name="connsiteY0" fmla="*/ 10951 h 6857998"/>
              <a:gd name="connsiteX1" fmla="*/ 5839784 w 5839784"/>
              <a:gd name="connsiteY1" fmla="*/ 0 h 6857998"/>
              <a:gd name="connsiteX2" fmla="*/ 5839784 w 5839784"/>
              <a:gd name="connsiteY2" fmla="*/ 6857998 h 6857998"/>
              <a:gd name="connsiteX3" fmla="*/ 0 w 5839784"/>
              <a:gd name="connsiteY3" fmla="*/ 6856093 h 6857998"/>
              <a:gd name="connsiteX4" fmla="*/ 2482758 w 5839784"/>
              <a:gd name="connsiteY4" fmla="*/ 10951 h 6857998"/>
              <a:gd name="connsiteX0" fmla="*/ 2495565 w 5839784"/>
              <a:gd name="connsiteY0" fmla="*/ 0 h 6857998"/>
              <a:gd name="connsiteX1" fmla="*/ 5839784 w 5839784"/>
              <a:gd name="connsiteY1" fmla="*/ 0 h 6857998"/>
              <a:gd name="connsiteX2" fmla="*/ 5839784 w 5839784"/>
              <a:gd name="connsiteY2" fmla="*/ 6857998 h 6857998"/>
              <a:gd name="connsiteX3" fmla="*/ 0 w 5839784"/>
              <a:gd name="connsiteY3" fmla="*/ 6856093 h 6857998"/>
              <a:gd name="connsiteX4" fmla="*/ 2495565 w 5839784"/>
              <a:gd name="connsiteY4" fmla="*/ 0 h 6857998"/>
              <a:gd name="connsiteX0" fmla="*/ 2328480 w 5672699"/>
              <a:gd name="connsiteY0" fmla="*/ 0 h 6857998"/>
              <a:gd name="connsiteX1" fmla="*/ 5672699 w 5672699"/>
              <a:gd name="connsiteY1" fmla="*/ 0 h 6857998"/>
              <a:gd name="connsiteX2" fmla="*/ 5672699 w 5672699"/>
              <a:gd name="connsiteY2" fmla="*/ 6857998 h 6857998"/>
              <a:gd name="connsiteX3" fmla="*/ 0 w 5672699"/>
              <a:gd name="connsiteY3" fmla="*/ 6856093 h 6857998"/>
              <a:gd name="connsiteX4" fmla="*/ 2328480 w 5672699"/>
              <a:gd name="connsiteY4" fmla="*/ 0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72699" h="6857998">
                <a:moveTo>
                  <a:pt x="2328480" y="0"/>
                </a:moveTo>
                <a:lnTo>
                  <a:pt x="5672699" y="0"/>
                </a:lnTo>
                <a:lnTo>
                  <a:pt x="5672699" y="6857998"/>
                </a:lnTo>
                <a:lnTo>
                  <a:pt x="0" y="6856093"/>
                </a:lnTo>
                <a:lnTo>
                  <a:pt x="232848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5D0357F-FA13-4F0D-A808-958482471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68" y="301486"/>
            <a:ext cx="4164070" cy="2552700"/>
          </a:xfrm>
        </p:spPr>
        <p:txBody>
          <a:bodyPr anchor="t">
            <a:normAutofit/>
          </a:bodyPr>
          <a:lstStyle/>
          <a:p>
            <a:r>
              <a:rPr lang="ru-RU" sz="3200" dirty="0"/>
              <a:t>Какие задачи выполнены </a:t>
            </a:r>
            <a:br>
              <a:rPr lang="ru-RU" sz="3200" dirty="0"/>
            </a:br>
            <a:r>
              <a:rPr lang="ru-RU" sz="3200" dirty="0"/>
              <a:t>за время </a:t>
            </a:r>
            <a:r>
              <a:rPr lang="ru-RU" sz="3200" dirty="0" err="1"/>
              <a:t>хакатона</a:t>
            </a:r>
            <a:endParaRPr lang="ru-RU" sz="320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F1CEFB97-33B1-4F90-A6B8-EAA26EEA1E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5793" y="4305300"/>
            <a:ext cx="4515220" cy="25527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Схема 4">
            <a:extLst>
              <a:ext uri="{FF2B5EF4-FFF2-40B4-BE49-F238E27FC236}">
                <a16:creationId xmlns:a16="http://schemas.microsoft.com/office/drawing/2014/main" xmlns="" id="{924B1D54-7628-407E-9503-A6E0E3366A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26334762"/>
              </p:ext>
            </p:extLst>
          </p:nvPr>
        </p:nvGraphicFramePr>
        <p:xfrm>
          <a:off x="4551013" y="291547"/>
          <a:ext cx="7296430" cy="61887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481951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2" name="Rectangle 121">
            <a:extLst>
              <a:ext uri="{FF2B5EF4-FFF2-40B4-BE49-F238E27FC236}">
                <a16:creationId xmlns:a16="http://schemas.microsoft.com/office/drawing/2014/main" xmlns="" id="{5B8092E2-D77A-4CE6-BB2D-6269784456A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xmlns="" id="{D02CD835-4B0F-45D6-9B85-B049A100578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53"/>
            <a:ext cx="12192000" cy="2008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C2E885E-92A8-4078-A7A7-BC58F0035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925" y="773160"/>
            <a:ext cx="7566347" cy="1221957"/>
          </a:xfrm>
        </p:spPr>
        <p:txBody>
          <a:bodyPr anchor="ctr">
            <a:normAutofit fontScale="90000"/>
          </a:bodyPr>
          <a:lstStyle/>
          <a:p>
            <a:r>
              <a:rPr lang="ru-RU" sz="3200" i="0" dirty="0"/>
              <a:t>Вопросы и сложности возникшие </a:t>
            </a:r>
            <a:br>
              <a:rPr lang="ru-RU" sz="3200" i="0" dirty="0"/>
            </a:br>
            <a:r>
              <a:rPr lang="ru-RU" sz="3200" i="0" dirty="0"/>
              <a:t>за время </a:t>
            </a:r>
            <a:r>
              <a:rPr lang="ru-RU" sz="3200" i="0" dirty="0" err="1"/>
              <a:t>Хакатона</a:t>
            </a:r>
            <a:endParaRPr lang="ru-RU" sz="3200" i="0" dirty="0"/>
          </a:p>
        </p:txBody>
      </p: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xmlns="" id="{7971A1EC-5980-40B2-973F-0D3D6630DBE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xmlns="" id="{B0049A56-C4C2-4C0F-9F4F-D0E34391D9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478117" y="0"/>
            <a:ext cx="340591" cy="200955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xmlns="" id="{7D02BE56-7EB5-4E62-B6E2-1C49E470A96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 flipV="1">
            <a:off x="0" y="1299548"/>
            <a:ext cx="1769035" cy="69557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xmlns="" id="{C4595B06-EDA5-4E45-BED4-7891E7E0CD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7331150" y="1171094"/>
            <a:ext cx="4860850" cy="82402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xmlns="" id="{D79C9A5D-F572-476A-99A9-700077150B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 flipV="1">
            <a:off x="8968704" y="0"/>
            <a:ext cx="2147217" cy="1995117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xmlns="" id="{59592DA5-68A4-46A6-90EA-F0304FF8EED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11594353" y="-14436"/>
            <a:ext cx="239059" cy="200955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7" name="Схема 117">
            <a:extLst>
              <a:ext uri="{FF2B5EF4-FFF2-40B4-BE49-F238E27FC236}">
                <a16:creationId xmlns:a16="http://schemas.microsoft.com/office/drawing/2014/main" xmlns="" id="{38ED1D0E-656B-4DED-8379-CF9C6833E7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257412724"/>
              </p:ext>
            </p:extLst>
          </p:nvPr>
        </p:nvGraphicFramePr>
        <p:xfrm>
          <a:off x="1677821" y="2535940"/>
          <a:ext cx="7746479" cy="41592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DF900FFD-5C89-4803-808D-9B12E7BC769E}"/>
              </a:ext>
            </a:extLst>
          </p:cNvPr>
          <p:cNvSpPr/>
          <p:nvPr/>
        </p:nvSpPr>
        <p:spPr>
          <a:xfrm>
            <a:off x="8160590" y="107823"/>
            <a:ext cx="387593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cap="all" spc="300" dirty="0">
                <a:solidFill>
                  <a:schemeClr val="tx2"/>
                </a:solidFill>
                <a:latin typeface="+mj-lt"/>
                <a:ea typeface="+mn-lt"/>
                <a:cs typeface="+mn-lt"/>
              </a:rPr>
              <a:t>Костромская ГСХА</a:t>
            </a:r>
          </a:p>
          <a:p>
            <a:pPr algn="r">
              <a:spcBef>
                <a:spcPts val="1200"/>
              </a:spcBef>
            </a:pPr>
            <a:r>
              <a:rPr lang="ru-RU" sz="2400" b="1" cap="all" spc="300" dirty="0" err="1">
                <a:solidFill>
                  <a:schemeClr val="tx2"/>
                </a:solidFill>
                <a:latin typeface="+mj-lt"/>
                <a:ea typeface="+mn-lt"/>
                <a:cs typeface="+mn-lt"/>
              </a:rPr>
              <a:t>Health</a:t>
            </a:r>
            <a:r>
              <a:rPr lang="ru-RU" sz="2400" b="1" cap="all" spc="300" dirty="0">
                <a:solidFill>
                  <a:schemeClr val="tx2"/>
                </a:solidFill>
                <a:latin typeface="+mj-lt"/>
                <a:ea typeface="+mn-lt"/>
                <a:cs typeface="+mn-lt"/>
              </a:rPr>
              <a:t> </a:t>
            </a:r>
            <a:r>
              <a:rPr lang="ru-RU" sz="2400" b="1" cap="all" spc="300" dirty="0" err="1">
                <a:solidFill>
                  <a:schemeClr val="tx2"/>
                </a:solidFill>
                <a:latin typeface="+mj-lt"/>
                <a:ea typeface="+mn-lt"/>
                <a:cs typeface="+mn-lt"/>
              </a:rPr>
              <a:t>made</a:t>
            </a:r>
            <a:endParaRPr lang="ru-RU" sz="2400" b="1" cap="all" spc="300" dirty="0">
              <a:solidFill>
                <a:schemeClr val="tx2"/>
              </a:solidFill>
              <a:latin typeface="+mj-lt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9340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12">
            <a:extLst>
              <a:ext uri="{FF2B5EF4-FFF2-40B4-BE49-F238E27FC236}">
                <a16:creationId xmlns:a16="http://schemas.microsoft.com/office/drawing/2014/main" xmlns="" id="{7E105210-61FE-4E9D-9076-A5618FDA8D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2989B10-43A3-40B2-8CBA-D9D979529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1767" y="665582"/>
            <a:ext cx="6008914" cy="1683487"/>
          </a:xfrm>
        </p:spPr>
        <p:txBody>
          <a:bodyPr>
            <a:normAutofit/>
          </a:bodyPr>
          <a:lstStyle/>
          <a:p>
            <a:r>
              <a:rPr lang="ru-RU" sz="3200" dirty="0"/>
              <a:t>Дальнейший план работы</a:t>
            </a:r>
            <a:r>
              <a:rPr lang="ru-RU" dirty="0"/>
              <a:t> 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D270F62-57B3-48C7-A8B7-0495A1E78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614" y="1507327"/>
            <a:ext cx="9906000" cy="4024424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cxnSp>
        <p:nvCxnSpPr>
          <p:cNvPr id="12" name="Straight Connector 14">
            <a:extLst>
              <a:ext uri="{FF2B5EF4-FFF2-40B4-BE49-F238E27FC236}">
                <a16:creationId xmlns:a16="http://schemas.microsoft.com/office/drawing/2014/main" xmlns="" id="{8C1DF613-CD5C-4D37-9F6C-843AFBBBDEF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 flipV="1">
            <a:off x="0" y="5197929"/>
            <a:ext cx="2875207" cy="1660072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6">
            <a:extLst>
              <a:ext uri="{FF2B5EF4-FFF2-40B4-BE49-F238E27FC236}">
                <a16:creationId xmlns:a16="http://schemas.microsoft.com/office/drawing/2014/main" xmlns="" id="{8CB56F5D-A737-4E56-BCDD-0F992B89C8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 flipV="1">
            <a:off x="0" y="6033977"/>
            <a:ext cx="7151914" cy="82402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Схема 4">
            <a:extLst>
              <a:ext uri="{FF2B5EF4-FFF2-40B4-BE49-F238E27FC236}">
                <a16:creationId xmlns:a16="http://schemas.microsoft.com/office/drawing/2014/main" xmlns="" id="{D40AF37F-E1B8-4329-9456-F52F16BB15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00596704"/>
              </p:ext>
            </p:extLst>
          </p:nvPr>
        </p:nvGraphicFramePr>
        <p:xfrm>
          <a:off x="1143001" y="1662725"/>
          <a:ext cx="9747232" cy="42215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DF900FFD-5C89-4803-808D-9B12E7BC769E}"/>
              </a:ext>
            </a:extLst>
          </p:cNvPr>
          <p:cNvSpPr/>
          <p:nvPr/>
        </p:nvSpPr>
        <p:spPr>
          <a:xfrm>
            <a:off x="7979435" y="219965"/>
            <a:ext cx="387593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cap="all" spc="300" dirty="0">
                <a:solidFill>
                  <a:schemeClr val="tx2"/>
                </a:solidFill>
                <a:latin typeface="+mj-lt"/>
                <a:ea typeface="+mn-lt"/>
                <a:cs typeface="+mn-lt"/>
              </a:rPr>
              <a:t>Костромская ГСХА</a:t>
            </a:r>
          </a:p>
          <a:p>
            <a:pPr algn="r">
              <a:spcBef>
                <a:spcPts val="1200"/>
              </a:spcBef>
            </a:pPr>
            <a:r>
              <a:rPr lang="ru-RU" sz="2400" b="1" cap="all" spc="300" dirty="0" err="1">
                <a:solidFill>
                  <a:schemeClr val="tx2"/>
                </a:solidFill>
                <a:latin typeface="+mj-lt"/>
                <a:ea typeface="+mn-lt"/>
                <a:cs typeface="+mn-lt"/>
              </a:rPr>
              <a:t>Health</a:t>
            </a:r>
            <a:r>
              <a:rPr lang="ru-RU" sz="2400" b="1" cap="all" spc="300" dirty="0">
                <a:solidFill>
                  <a:schemeClr val="tx2"/>
                </a:solidFill>
                <a:latin typeface="+mj-lt"/>
                <a:ea typeface="+mn-lt"/>
                <a:cs typeface="+mn-lt"/>
              </a:rPr>
              <a:t> </a:t>
            </a:r>
            <a:r>
              <a:rPr lang="ru-RU" sz="2400" b="1" cap="all" spc="300" dirty="0" err="1">
                <a:solidFill>
                  <a:schemeClr val="tx2"/>
                </a:solidFill>
                <a:latin typeface="+mj-lt"/>
                <a:ea typeface="+mn-lt"/>
                <a:cs typeface="+mn-lt"/>
              </a:rPr>
              <a:t>made</a:t>
            </a:r>
            <a:endParaRPr lang="ru-RU" sz="2400" b="1" cap="all" spc="300" dirty="0">
              <a:solidFill>
                <a:schemeClr val="tx2"/>
              </a:solidFill>
              <a:latin typeface="+mj-lt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2833480"/>
      </p:ext>
    </p:extLst>
  </p:cSld>
  <p:clrMapOvr>
    <a:masterClrMapping/>
  </p:clrMapOvr>
</p:sld>
</file>

<file path=ppt/theme/theme1.xml><?xml version="1.0" encoding="utf-8"?>
<a:theme xmlns:a="http://schemas.openxmlformats.org/drawingml/2006/main" name="AngleLinesVTI">
  <a:themeElements>
    <a:clrScheme name="Custom 34">
      <a:dk1>
        <a:sysClr val="windowText" lastClr="000000"/>
      </a:dk1>
      <a:lt1>
        <a:sysClr val="window" lastClr="FFFFFF"/>
      </a:lt1>
      <a:dk2>
        <a:srgbClr val="001E2E"/>
      </a:dk2>
      <a:lt2>
        <a:srgbClr val="F0ECEC"/>
      </a:lt2>
      <a:accent1>
        <a:srgbClr val="155767"/>
      </a:accent1>
      <a:accent2>
        <a:srgbClr val="BA9CA0"/>
      </a:accent2>
      <a:accent3>
        <a:srgbClr val="A57931"/>
      </a:accent3>
      <a:accent4>
        <a:srgbClr val="0E577C"/>
      </a:accent4>
      <a:accent5>
        <a:srgbClr val="CC846E"/>
      </a:accent5>
      <a:accent6>
        <a:srgbClr val="93767A"/>
      </a:accent6>
      <a:hlink>
        <a:srgbClr val="0563C1"/>
      </a:hlink>
      <a:folHlink>
        <a:srgbClr val="954F72"/>
      </a:folHlink>
    </a:clrScheme>
    <a:fontScheme name="Walbaum Light Univers Light">
      <a:majorFont>
        <a:latin typeface="Walbaum Display Light"/>
        <a:ea typeface=""/>
        <a:cs typeface=""/>
      </a:majorFont>
      <a:minorFont>
        <a:latin typeface="Univers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AngleLinesVTI" id="{BC1FC193-C72F-4761-9899-1105EDF6BAE8}" vid="{64612625-F022-44B7-B9FA-9D26DEDBDC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201</Words>
  <Application>Microsoft Office PowerPoint</Application>
  <PresentationFormat>Произвольный</PresentationFormat>
  <Paragraphs>49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AngleLinesVTI</vt:lpstr>
      <vt:lpstr>  Создание прототипа сервиса персонализации ЗОЖ-привычек и тренировок на основе комплекса данных об организме клиента </vt:lpstr>
      <vt:lpstr> Суть проекта: создание прототипа сервиса формирования ЗОЖ-привычек и тренировок с указанием, как общих рекомендаций, так и возможного персонализированного освоения ЗОЖ с помощью тренеров или диетологов, или приложений.   проблемы, которые решает проект: для ца-1 (молодые люди) проект решает проблему оказания помощи формирования ЗоЖ, для ЦА-2 (заказчик) проект решает проблему продвижения ЗОЖ-услуг.  Примечание: у заказчика есть технический ресурс, позволяющий снимать показания о физическом состоянии человека – scanme, но проектная задача может не учитывать именно эту услугу. </vt:lpstr>
      <vt:lpstr>План работы команды на хакатоне</vt:lpstr>
      <vt:lpstr>задачи для членов команды  на хакатоне</vt:lpstr>
      <vt:lpstr>Какие задачи выполнены  за время хакатона</vt:lpstr>
      <vt:lpstr>Вопросы и сложности возникшие  за время Хакатона</vt:lpstr>
      <vt:lpstr>Дальнейший план работы 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Костромская ГСХА Health made Создание прототипа сервиса персонализации ЗОЖ-привычек и тренировок на основе комплекса данных об организме клиента</dc:title>
  <dc:creator>Ирина Алексеевна Мамаева</dc:creator>
  <cp:lastModifiedBy>ВАКЕ</cp:lastModifiedBy>
  <cp:revision>364</cp:revision>
  <cp:lastPrinted>2021-04-17T12:18:01Z</cp:lastPrinted>
  <dcterms:created xsi:type="dcterms:W3CDTF">2021-04-17T09:00:32Z</dcterms:created>
  <dcterms:modified xsi:type="dcterms:W3CDTF">2021-04-29T22:04:25Z</dcterms:modified>
</cp:coreProperties>
</file>