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307" r:id="rId4"/>
    <p:sldId id="286" r:id="rId5"/>
    <p:sldId id="291" r:id="rId6"/>
    <p:sldId id="296" r:id="rId7"/>
    <p:sldId id="301" r:id="rId8"/>
    <p:sldId id="306" r:id="rId9"/>
    <p:sldId id="308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FCAF17"/>
    <a:srgbClr val="9F00FF"/>
    <a:srgbClr val="B5D8E1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86" d="100"/>
          <a:sy n="86" d="100"/>
        </p:scale>
        <p:origin x="92" y="14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6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5972176" y="812800"/>
            <a:ext cx="6219824" cy="43306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1" name="Текст 2"/>
          <p:cNvSpPr txBox="1"/>
          <p:nvPr/>
        </p:nvSpPr>
        <p:spPr>
          <a:xfrm>
            <a:off x="470928" y="1618471"/>
            <a:ext cx="5067674" cy="315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7200" dirty="0" err="1">
                <a:solidFill>
                  <a:srgbClr val="7030A0"/>
                </a:solidFill>
              </a:rPr>
              <a:t>WheelWise</a:t>
            </a:r>
            <a:endParaRPr sz="7200" dirty="0">
              <a:solidFill>
                <a:srgbClr val="7030A0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78" y="2159000"/>
            <a:ext cx="5924922" cy="39581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6026" y="5316948"/>
            <a:ext cx="5362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Bahnschrift SemiLight SemiConde" panose="020B0502040204020203" pitchFamily="34" charset="0"/>
              </a:rPr>
              <a:t>Выполнили: </a:t>
            </a:r>
            <a:r>
              <a:rPr lang="ru-RU" sz="2000" dirty="0" err="1">
                <a:latin typeface="Bahnschrift SemiLight SemiConde" panose="020B0502040204020203" pitchFamily="34" charset="0"/>
              </a:rPr>
              <a:t>Залюбовская</a:t>
            </a:r>
            <a:r>
              <a:rPr lang="ru-RU" sz="2000" dirty="0">
                <a:latin typeface="Bahnschrift SemiLight SemiConde" panose="020B0502040204020203" pitchFamily="34" charset="0"/>
              </a:rPr>
              <a:t> Надежда, Михеева Дарья, Сергеева Дарья, Сергеева Екатерина 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09152" y="1245573"/>
            <a:ext cx="6734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Аннотация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089" y="2118773"/>
            <a:ext cx="109184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Мы делаем проект «</a:t>
            </a:r>
            <a:r>
              <a:rPr lang="ru-RU" dirty="0" err="1">
                <a:solidFill>
                  <a:schemeClr val="tx1"/>
                </a:solidFill>
                <a:latin typeface="Bahnschrift SemiLight SemiConde" panose="020B0502040204020203" pitchFamily="34" charset="0"/>
              </a:rPr>
              <a:t>Велопрокат</a:t>
            </a:r>
            <a:r>
              <a:rPr lang="ru-RU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» - это прокат велосипедов с опорой на туристические маршруты. Прокат велосипедов будет функционировать через мобильное приложение со встроенным навигатором, который будет работать с помощью искусственного интеллекта. Велосипеды также будут оснащены GPS-датчиками для отслеживания их местоположения, предотвращая кражи.</a:t>
            </a:r>
          </a:p>
          <a:p>
            <a:endParaRPr lang="ru-RU" dirty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Если рассматривать актуальность нашего проекта то часто у приезжающих в город туристов нет возможности передвигаться по городу с помощью велосипедов, тем самым сэкономив свое время и силы. Чтобы исправить ситуацию разрабатывается система проката велосипедов с туристическими маршрутами, которая будет функционировать через мобильное приложение со встроенным ИИ</a:t>
            </a:r>
          </a:p>
          <a:p>
            <a:endParaRPr lang="ru-RU" dirty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Описание проекта/решаемая проблема/актуальность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09152" y="1245573"/>
            <a:ext cx="6734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Аннотация проекта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089" y="2118773"/>
            <a:ext cx="109184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Из всего вышесказанного проблему, которую решает наш проект можно сформулировать следующим образом: существующий рынок туристических услуг во Пскове недостаточно эффективно удовлетворяет спрос на доступные, комфортные и интересные способы активного отдыха, особенно среди туристов, предпочитающих самостоятельные поездки и эко-путешествия. Отсутствие специализированного сервиса аренды велосипедов с разработанными экскурсионными маршрутами приводит к потере потенциальных клиентов, которые ищут альтернативу стандартному автобусному или пешему туризму, но не находят удобных и интуитивно понятных решений для аренды велосипедов и планирования велосипедных туров.</a:t>
            </a:r>
          </a:p>
          <a:p>
            <a:endParaRPr lang="ru-RU" dirty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1735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4" y="353951"/>
            <a:ext cx="1071643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Технология решения проблемы/описание продукта/ценностное предложение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75686" y="198048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5686" y="130435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Решение проблемы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5686" y="2283138"/>
            <a:ext cx="108415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предлагаем туристам удобный способ передвижения по  туристическим маршрутам города, который сэкономит время нашим главным потребителям. Наша команда хочет представить мобильное приложение, основой которого будут туристические маршруты, работающие с помощью навигатора (ИИ).</a:t>
            </a:r>
          </a:p>
          <a:p>
            <a:endParaRPr lang="ru-RU" dirty="0"/>
          </a:p>
          <a:p>
            <a:r>
              <a:rPr lang="ru-RU" dirty="0"/>
              <a:t>Ценностное предложение заключается в том, что прокат велосипедов является более доступным и дешевым вариантом передвижения для туристов, приехавших в город. Таким образом, наши главные потребители смогут не только увидеть значимые и интересные места города (с помощью специально разработанных туристических маршрутов), но и значительно сэкономить свое время.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Анализ конкурентов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589496" y="1252467"/>
            <a:ext cx="9365538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Конкуренты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496" y="2431705"/>
            <a:ext cx="84708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	</a:t>
            </a:r>
            <a:r>
              <a:rPr lang="ru-RU" dirty="0" err="1"/>
              <a:t>Тоболенец</a:t>
            </a:r>
            <a:r>
              <a:rPr lang="ru-RU" dirty="0"/>
              <a:t>. Их преимущества: компания предлагает аренду широкого спектра спортивного и туристического оборудования;</a:t>
            </a:r>
          </a:p>
          <a:p>
            <a:r>
              <a:rPr lang="ru-RU" dirty="0"/>
              <a:t>2.	</a:t>
            </a:r>
            <a:r>
              <a:rPr lang="ru-RU" dirty="0" err="1"/>
              <a:t>GoPskov</a:t>
            </a:r>
            <a:r>
              <a:rPr lang="ru-RU" dirty="0"/>
              <a:t>. Их преимущества: центр «</a:t>
            </a:r>
            <a:r>
              <a:rPr lang="ru-RU" dirty="0" err="1"/>
              <a:t>GoPskov</a:t>
            </a:r>
            <a:r>
              <a:rPr lang="ru-RU" dirty="0"/>
              <a:t>» предлагает в аренду широкий спектр транспортных средств;</a:t>
            </a:r>
          </a:p>
          <a:p>
            <a:r>
              <a:rPr lang="ru-RU" dirty="0"/>
              <a:t>3.	</a:t>
            </a:r>
            <a:r>
              <a:rPr lang="ru-RU" dirty="0" err="1"/>
              <a:t>FamilyPark</a:t>
            </a:r>
            <a:r>
              <a:rPr lang="ru-RU" dirty="0"/>
              <a:t>. Их преимущества: </a:t>
            </a:r>
            <a:r>
              <a:rPr lang="ru-RU" dirty="0" err="1"/>
              <a:t>Family</a:t>
            </a:r>
            <a:r>
              <a:rPr lang="ru-RU" dirty="0"/>
              <a:t> </a:t>
            </a:r>
            <a:r>
              <a:rPr lang="ru-RU" dirty="0" err="1"/>
              <a:t>Park</a:t>
            </a:r>
            <a:r>
              <a:rPr lang="ru-RU" dirty="0"/>
              <a:t>» предлагает в аренду широкий спектр велосипедов;</a:t>
            </a:r>
          </a:p>
          <a:p>
            <a:r>
              <a:rPr lang="ru-RU" dirty="0"/>
              <a:t>4.	МТС </a:t>
            </a:r>
            <a:r>
              <a:rPr lang="ru-RU" dirty="0" err="1"/>
              <a:t>Юрент</a:t>
            </a:r>
            <a:r>
              <a:rPr lang="ru-RU" dirty="0"/>
              <a:t>. Их преимущества: российский сервис </a:t>
            </a:r>
            <a:r>
              <a:rPr lang="ru-RU" dirty="0" err="1"/>
              <a:t>шеринга</a:t>
            </a:r>
            <a:r>
              <a:rPr lang="ru-RU" dirty="0"/>
              <a:t>, предоставляющий в аренду </a:t>
            </a:r>
            <a:r>
              <a:rPr lang="ru-RU" dirty="0" err="1"/>
              <a:t>электросамокаты</a:t>
            </a:r>
            <a:r>
              <a:rPr lang="ru-RU" dirty="0"/>
              <a:t> и велосипеды, включая </a:t>
            </a:r>
            <a:r>
              <a:rPr lang="ru-RU" dirty="0" err="1"/>
              <a:t>электровелосипеды</a:t>
            </a:r>
            <a:r>
              <a:rPr lang="ru-RU" dirty="0"/>
              <a:t>, через мобильное приложение;</a:t>
            </a:r>
          </a:p>
          <a:p>
            <a:r>
              <a:rPr lang="ru-RU" dirty="0"/>
              <a:t>5.	</a:t>
            </a:r>
            <a:r>
              <a:rPr lang="ru-RU" dirty="0" err="1"/>
              <a:t>Веломарка</a:t>
            </a:r>
            <a:r>
              <a:rPr lang="ru-RU" dirty="0"/>
              <a:t>. Их преимущества: у них действуют гибкие тарифы от 1 часа до 2х суток на аренду велосипедов и самокатов.</a:t>
            </a:r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Финансовая модель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2" name="image1.png" descr="Points scored">
            <a:extLst>
              <a:ext uri="{FF2B5EF4-FFF2-40B4-BE49-F238E27FC236}">
                <a16:creationId xmlns:a16="http://schemas.microsoft.com/office/drawing/2014/main" id="{807A704F-4702-9B6D-58AE-C4841530DC2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993099" y="1278673"/>
            <a:ext cx="8205802" cy="47364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Бизнес-модель/Стадия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559690" y="19554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9690" y="842478"/>
            <a:ext cx="106111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Ключевые партнеры: 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Гостиницы</a:t>
            </a:r>
            <a:r>
              <a:rPr lang="en-US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хостелы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Организаторы местных событий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Ключевые ресурсы: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Навигатор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Мобильное приложение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Собранные данные в результате анализа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Ценностные предложения: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sz="1400" dirty="0" err="1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Велопрокат</a:t>
            </a: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- это платформа, с помощью которой туристы смогут исследовать значимые места города, значительно сэкономив свое время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Взаимоотношения с клиентами: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Персонализированное обслуживание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Постоянное улучшение услуг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Четкое информирование клиентов о ценах, условиях аренды и пр.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Каналы сбыта: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Партнерство с гостиницами и туристическими агентствами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Потребительские сегменты: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Молодежная аудитория, местные жители, туристы, компании, заинтересованные в предоставлении </a:t>
            </a:r>
            <a:r>
              <a:rPr lang="ru-RU" sz="1400" dirty="0" err="1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услег</a:t>
            </a: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проката для своих сотрудников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издержек: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Первоначальные инвестиции: закупка велосипедов, запчастей для них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Маркетинговые расходы: создание приложения, реклама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Потоки поступления доходов: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 от тарифа за аренду, внутренняя реклама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своей бизнес-идее, наша модель монетизации будет в виде аренды наших</a:t>
            </a:r>
            <a:endParaRPr lang="ru-RU" sz="1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Bahnschrift SemiLight SemiConde" panose="020B0502040204020203" pitchFamily="34" charset="0"/>
                <a:ea typeface="Times New Roman" panose="02020603050405020304" pitchFamily="18" charset="0"/>
              </a:rPr>
              <a:t>велосипедов.</a:t>
            </a:r>
            <a:endParaRPr lang="ru-RU" sz="14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Команда проекта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531021" y="1281100"/>
            <a:ext cx="651893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Команда проекта</a:t>
            </a:r>
            <a:endParaRPr sz="4000" dirty="0">
              <a:solidFill>
                <a:srgbClr val="7030A0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12667" y="802847"/>
            <a:ext cx="3236058" cy="59368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7820" y="172849"/>
            <a:ext cx="3624180" cy="63803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9680" y="2040476"/>
            <a:ext cx="62367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dirty="0"/>
              <a:t>1. </a:t>
            </a:r>
            <a:r>
              <a:rPr lang="ru-RU" sz="2400" dirty="0" err="1"/>
              <a:t>Залюбовская</a:t>
            </a:r>
            <a:r>
              <a:rPr lang="ru-RU" sz="2400" dirty="0"/>
              <a:t> Надежда Ивановна – Руководитель</a:t>
            </a:r>
          </a:p>
          <a:p>
            <a:r>
              <a:rPr lang="ru-RU" sz="2400" dirty="0"/>
              <a:t>2. Михеева Дарья Сергеевна – Визуализатор </a:t>
            </a:r>
          </a:p>
          <a:p>
            <a:r>
              <a:rPr lang="ru-RU" sz="2400" dirty="0"/>
              <a:t>3. Сергеева Дарья Вячеславовна – Аналитик </a:t>
            </a:r>
          </a:p>
          <a:p>
            <a:r>
              <a:rPr lang="ru-RU" sz="2400" dirty="0"/>
              <a:t>4. Сергеева Екатерина Максимовна – Коммуникатор 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1718733" y="2526668"/>
            <a:ext cx="9110134" cy="132343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8000" dirty="0">
                <a:solidFill>
                  <a:srgbClr val="7030A0"/>
                </a:solidFill>
                <a:latin typeface="Bahnschrift SemiLight SemiConde" panose="020B0502040204020203" pitchFamily="34" charset="0"/>
              </a:rPr>
              <a:t>Спасибо за внимание!</a:t>
            </a:r>
            <a:endParaRPr sz="8000" dirty="0">
              <a:solidFill>
                <a:srgbClr val="7030A0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066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3231</TotalTime>
  <Words>616</Words>
  <Application>Microsoft Office PowerPoint</Application>
  <PresentationFormat>Широкоэкранный</PresentationFormat>
  <Paragraphs>63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Bahnschrift SemiLight SemiConde</vt:lpstr>
      <vt:lpstr>Calibri</vt:lpstr>
      <vt:lpstr>Calibri Light</vt:lpstr>
      <vt:lpstr>Symbol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Надежда Залюбовская</cp:lastModifiedBy>
  <cp:revision>43</cp:revision>
  <dcterms:modified xsi:type="dcterms:W3CDTF">2024-11-25T19:41:53Z</dcterms:modified>
</cp:coreProperties>
</file>