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2153E5-AD7A-481A-88AC-2BBD10FED99D}" v="1093" dt="2023-10-09T13:44:15.8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355D9A-B83A-41EF-871F-77B78D7D717B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FD9D665-E62C-4C49-AE60-2D27CC110ADA}">
      <dgm:prSet/>
      <dgm:spPr/>
      <dgm:t>
        <a:bodyPr/>
        <a:lstStyle/>
        <a:p>
          <a:r>
            <a:rPr lang="ru-RU"/>
            <a:t>Нарушение функционирования внутренних систем и органов;</a:t>
          </a:r>
          <a:endParaRPr lang="en-US"/>
        </a:p>
      </dgm:t>
    </dgm:pt>
    <dgm:pt modelId="{D1525F9D-AD3A-4261-86AA-0F04DA7BFBAC}" type="parTrans" cxnId="{6D24BE0A-27E0-4984-BFE9-D4C6C878EDF3}">
      <dgm:prSet/>
      <dgm:spPr/>
      <dgm:t>
        <a:bodyPr/>
        <a:lstStyle/>
        <a:p>
          <a:endParaRPr lang="en-US"/>
        </a:p>
      </dgm:t>
    </dgm:pt>
    <dgm:pt modelId="{68DB1B03-60EE-4C96-A184-2E03A7D452A6}" type="sibTrans" cxnId="{6D24BE0A-27E0-4984-BFE9-D4C6C878EDF3}">
      <dgm:prSet/>
      <dgm:spPr/>
      <dgm:t>
        <a:bodyPr/>
        <a:lstStyle/>
        <a:p>
          <a:endParaRPr lang="en-US"/>
        </a:p>
      </dgm:t>
    </dgm:pt>
    <dgm:pt modelId="{D509C5DE-3D1A-4124-9306-9243486AE7F0}">
      <dgm:prSet/>
      <dgm:spPr/>
      <dgm:t>
        <a:bodyPr/>
        <a:lstStyle/>
        <a:p>
          <a:r>
            <a:rPr lang="ru-RU"/>
            <a:t>Рост различных заболеваний (диабет, ожирение и пр.);</a:t>
          </a:r>
          <a:endParaRPr lang="en-US"/>
        </a:p>
      </dgm:t>
    </dgm:pt>
    <dgm:pt modelId="{96BE929D-6AB1-4604-A604-C6DA35A8FD34}" type="parTrans" cxnId="{72885540-02D7-4550-9FA8-080C4CA86AAD}">
      <dgm:prSet/>
      <dgm:spPr/>
      <dgm:t>
        <a:bodyPr/>
        <a:lstStyle/>
        <a:p>
          <a:endParaRPr lang="en-US"/>
        </a:p>
      </dgm:t>
    </dgm:pt>
    <dgm:pt modelId="{EEC07C07-97FF-4C61-B62B-E4051D058FE2}" type="sibTrans" cxnId="{72885540-02D7-4550-9FA8-080C4CA86AAD}">
      <dgm:prSet/>
      <dgm:spPr/>
      <dgm:t>
        <a:bodyPr/>
        <a:lstStyle/>
        <a:p>
          <a:endParaRPr lang="en-US"/>
        </a:p>
      </dgm:t>
    </dgm:pt>
    <dgm:pt modelId="{3A9129F9-3808-45CE-8050-1CB6202985BB}">
      <dgm:prSet/>
      <dgm:spPr/>
      <dgm:t>
        <a:bodyPr/>
        <a:lstStyle/>
        <a:p>
          <a:r>
            <a:rPr lang="ru-RU"/>
            <a:t>Отсутствие специализированных мест для питания людей, имеющих заболевания (связанные с ограничениями в питании).</a:t>
          </a:r>
          <a:endParaRPr lang="en-US"/>
        </a:p>
      </dgm:t>
    </dgm:pt>
    <dgm:pt modelId="{3C04393C-FE89-4FE6-AF74-64C8B5E844C2}" type="parTrans" cxnId="{D8744B38-8126-4D9C-9D91-CE3751F895A9}">
      <dgm:prSet/>
      <dgm:spPr/>
      <dgm:t>
        <a:bodyPr/>
        <a:lstStyle/>
        <a:p>
          <a:endParaRPr lang="en-US"/>
        </a:p>
      </dgm:t>
    </dgm:pt>
    <dgm:pt modelId="{0AEC38A9-1C9A-497E-9DE8-A7698C0C5442}" type="sibTrans" cxnId="{D8744B38-8126-4D9C-9D91-CE3751F895A9}">
      <dgm:prSet/>
      <dgm:spPr/>
      <dgm:t>
        <a:bodyPr/>
        <a:lstStyle/>
        <a:p>
          <a:endParaRPr lang="en-US"/>
        </a:p>
      </dgm:t>
    </dgm:pt>
    <dgm:pt modelId="{519A9D2A-9CFF-4AC3-8C09-EB86998BEF3B}" type="pres">
      <dgm:prSet presAssocID="{2D355D9A-B83A-41EF-871F-77B78D7D717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24A395F-1D33-472F-B71F-13C18C248DE4}" type="pres">
      <dgm:prSet presAssocID="{4FD9D665-E62C-4C49-AE60-2D27CC110ADA}" presName="hierRoot1" presStyleCnt="0"/>
      <dgm:spPr/>
    </dgm:pt>
    <dgm:pt modelId="{A1141542-349F-4375-9D54-71708EC7ED64}" type="pres">
      <dgm:prSet presAssocID="{4FD9D665-E62C-4C49-AE60-2D27CC110ADA}" presName="composite" presStyleCnt="0"/>
      <dgm:spPr/>
    </dgm:pt>
    <dgm:pt modelId="{660DFC6B-2DBB-4198-817E-DC6C17D08EDE}" type="pres">
      <dgm:prSet presAssocID="{4FD9D665-E62C-4C49-AE60-2D27CC110ADA}" presName="background" presStyleLbl="node0" presStyleIdx="0" presStyleCnt="3"/>
      <dgm:spPr/>
    </dgm:pt>
    <dgm:pt modelId="{8CB85565-A9A0-4978-B344-ECBAA9B943CD}" type="pres">
      <dgm:prSet presAssocID="{4FD9D665-E62C-4C49-AE60-2D27CC110ADA}" presName="text" presStyleLbl="fgAcc0" presStyleIdx="0" presStyleCnt="3">
        <dgm:presLayoutVars>
          <dgm:chPref val="3"/>
        </dgm:presLayoutVars>
      </dgm:prSet>
      <dgm:spPr/>
    </dgm:pt>
    <dgm:pt modelId="{C8BD8691-F722-468D-81A7-3B815E6E9D45}" type="pres">
      <dgm:prSet presAssocID="{4FD9D665-E62C-4C49-AE60-2D27CC110ADA}" presName="hierChild2" presStyleCnt="0"/>
      <dgm:spPr/>
    </dgm:pt>
    <dgm:pt modelId="{B40AEBA6-2557-44A8-B580-038C00939157}" type="pres">
      <dgm:prSet presAssocID="{D509C5DE-3D1A-4124-9306-9243486AE7F0}" presName="hierRoot1" presStyleCnt="0"/>
      <dgm:spPr/>
    </dgm:pt>
    <dgm:pt modelId="{CF37D19C-0181-499D-8FB8-39EB4D42637F}" type="pres">
      <dgm:prSet presAssocID="{D509C5DE-3D1A-4124-9306-9243486AE7F0}" presName="composite" presStyleCnt="0"/>
      <dgm:spPr/>
    </dgm:pt>
    <dgm:pt modelId="{80077AEA-81CA-4213-A748-E93BF162D042}" type="pres">
      <dgm:prSet presAssocID="{D509C5DE-3D1A-4124-9306-9243486AE7F0}" presName="background" presStyleLbl="node0" presStyleIdx="1" presStyleCnt="3"/>
      <dgm:spPr/>
    </dgm:pt>
    <dgm:pt modelId="{D665154F-7F31-4160-8E76-782AE435E2B0}" type="pres">
      <dgm:prSet presAssocID="{D509C5DE-3D1A-4124-9306-9243486AE7F0}" presName="text" presStyleLbl="fgAcc0" presStyleIdx="1" presStyleCnt="3">
        <dgm:presLayoutVars>
          <dgm:chPref val="3"/>
        </dgm:presLayoutVars>
      </dgm:prSet>
      <dgm:spPr/>
    </dgm:pt>
    <dgm:pt modelId="{BF7E9BD7-6CE7-4620-8377-8849E0A0E49F}" type="pres">
      <dgm:prSet presAssocID="{D509C5DE-3D1A-4124-9306-9243486AE7F0}" presName="hierChild2" presStyleCnt="0"/>
      <dgm:spPr/>
    </dgm:pt>
    <dgm:pt modelId="{9B5F887F-1CD9-4285-AD8D-FAF569988DEE}" type="pres">
      <dgm:prSet presAssocID="{3A9129F9-3808-45CE-8050-1CB6202985BB}" presName="hierRoot1" presStyleCnt="0"/>
      <dgm:spPr/>
    </dgm:pt>
    <dgm:pt modelId="{3220378C-EBFA-4529-8C3E-D130EA63AB1C}" type="pres">
      <dgm:prSet presAssocID="{3A9129F9-3808-45CE-8050-1CB6202985BB}" presName="composite" presStyleCnt="0"/>
      <dgm:spPr/>
    </dgm:pt>
    <dgm:pt modelId="{F818686F-3534-46AB-BEAD-5CE6E9B9EFD3}" type="pres">
      <dgm:prSet presAssocID="{3A9129F9-3808-45CE-8050-1CB6202985BB}" presName="background" presStyleLbl="node0" presStyleIdx="2" presStyleCnt="3"/>
      <dgm:spPr/>
    </dgm:pt>
    <dgm:pt modelId="{C8317E2D-5019-4B55-9FF0-08103B1A3D0C}" type="pres">
      <dgm:prSet presAssocID="{3A9129F9-3808-45CE-8050-1CB6202985BB}" presName="text" presStyleLbl="fgAcc0" presStyleIdx="2" presStyleCnt="3">
        <dgm:presLayoutVars>
          <dgm:chPref val="3"/>
        </dgm:presLayoutVars>
      </dgm:prSet>
      <dgm:spPr/>
    </dgm:pt>
    <dgm:pt modelId="{8C84BD9A-6EC8-4CE9-8E70-20CB71D4CE96}" type="pres">
      <dgm:prSet presAssocID="{3A9129F9-3808-45CE-8050-1CB6202985BB}" presName="hierChild2" presStyleCnt="0"/>
      <dgm:spPr/>
    </dgm:pt>
  </dgm:ptLst>
  <dgm:cxnLst>
    <dgm:cxn modelId="{6D24BE0A-27E0-4984-BFE9-D4C6C878EDF3}" srcId="{2D355D9A-B83A-41EF-871F-77B78D7D717B}" destId="{4FD9D665-E62C-4C49-AE60-2D27CC110ADA}" srcOrd="0" destOrd="0" parTransId="{D1525F9D-AD3A-4261-86AA-0F04DA7BFBAC}" sibTransId="{68DB1B03-60EE-4C96-A184-2E03A7D452A6}"/>
    <dgm:cxn modelId="{511E4F2A-5304-407E-9AEB-E893B2977111}" type="presOf" srcId="{4FD9D665-E62C-4C49-AE60-2D27CC110ADA}" destId="{8CB85565-A9A0-4978-B344-ECBAA9B943CD}" srcOrd="0" destOrd="0" presId="urn:microsoft.com/office/officeart/2005/8/layout/hierarchy1"/>
    <dgm:cxn modelId="{D8744B38-8126-4D9C-9D91-CE3751F895A9}" srcId="{2D355D9A-B83A-41EF-871F-77B78D7D717B}" destId="{3A9129F9-3808-45CE-8050-1CB6202985BB}" srcOrd="2" destOrd="0" parTransId="{3C04393C-FE89-4FE6-AF74-64C8B5E844C2}" sibTransId="{0AEC38A9-1C9A-497E-9DE8-A7698C0C5442}"/>
    <dgm:cxn modelId="{72885540-02D7-4550-9FA8-080C4CA86AAD}" srcId="{2D355D9A-B83A-41EF-871F-77B78D7D717B}" destId="{D509C5DE-3D1A-4124-9306-9243486AE7F0}" srcOrd="1" destOrd="0" parTransId="{96BE929D-6AB1-4604-A604-C6DA35A8FD34}" sibTransId="{EEC07C07-97FF-4C61-B62B-E4051D058FE2}"/>
    <dgm:cxn modelId="{EF210244-12E6-4BD1-9C20-100E4E2DC7F3}" type="presOf" srcId="{2D355D9A-B83A-41EF-871F-77B78D7D717B}" destId="{519A9D2A-9CFF-4AC3-8C09-EB86998BEF3B}" srcOrd="0" destOrd="0" presId="urn:microsoft.com/office/officeart/2005/8/layout/hierarchy1"/>
    <dgm:cxn modelId="{2B1F4E94-6155-46EC-81AE-6812E4B9C469}" type="presOf" srcId="{3A9129F9-3808-45CE-8050-1CB6202985BB}" destId="{C8317E2D-5019-4B55-9FF0-08103B1A3D0C}" srcOrd="0" destOrd="0" presId="urn:microsoft.com/office/officeart/2005/8/layout/hierarchy1"/>
    <dgm:cxn modelId="{91E298C6-113B-4B5C-BAC9-F4578553E8EA}" type="presOf" srcId="{D509C5DE-3D1A-4124-9306-9243486AE7F0}" destId="{D665154F-7F31-4160-8E76-782AE435E2B0}" srcOrd="0" destOrd="0" presId="urn:microsoft.com/office/officeart/2005/8/layout/hierarchy1"/>
    <dgm:cxn modelId="{5F768D55-0C71-4643-87C8-64D3F85F7CF4}" type="presParOf" srcId="{519A9D2A-9CFF-4AC3-8C09-EB86998BEF3B}" destId="{D24A395F-1D33-472F-B71F-13C18C248DE4}" srcOrd="0" destOrd="0" presId="urn:microsoft.com/office/officeart/2005/8/layout/hierarchy1"/>
    <dgm:cxn modelId="{031AB40E-9F5F-427F-85B5-AA4107B45A6D}" type="presParOf" srcId="{D24A395F-1D33-472F-B71F-13C18C248DE4}" destId="{A1141542-349F-4375-9D54-71708EC7ED64}" srcOrd="0" destOrd="0" presId="urn:microsoft.com/office/officeart/2005/8/layout/hierarchy1"/>
    <dgm:cxn modelId="{CB8424FE-EF33-425A-B529-9AB0AB256321}" type="presParOf" srcId="{A1141542-349F-4375-9D54-71708EC7ED64}" destId="{660DFC6B-2DBB-4198-817E-DC6C17D08EDE}" srcOrd="0" destOrd="0" presId="urn:microsoft.com/office/officeart/2005/8/layout/hierarchy1"/>
    <dgm:cxn modelId="{BC4D71AA-03E2-48AC-94AA-C2145A6038F5}" type="presParOf" srcId="{A1141542-349F-4375-9D54-71708EC7ED64}" destId="{8CB85565-A9A0-4978-B344-ECBAA9B943CD}" srcOrd="1" destOrd="0" presId="urn:microsoft.com/office/officeart/2005/8/layout/hierarchy1"/>
    <dgm:cxn modelId="{669425E4-E69E-4D00-9800-5EA8CE534039}" type="presParOf" srcId="{D24A395F-1D33-472F-B71F-13C18C248DE4}" destId="{C8BD8691-F722-468D-81A7-3B815E6E9D45}" srcOrd="1" destOrd="0" presId="urn:microsoft.com/office/officeart/2005/8/layout/hierarchy1"/>
    <dgm:cxn modelId="{13914FD5-4929-43DB-A8C1-DE96A5B93B87}" type="presParOf" srcId="{519A9D2A-9CFF-4AC3-8C09-EB86998BEF3B}" destId="{B40AEBA6-2557-44A8-B580-038C00939157}" srcOrd="1" destOrd="0" presId="urn:microsoft.com/office/officeart/2005/8/layout/hierarchy1"/>
    <dgm:cxn modelId="{0E0CFD8A-298A-4A40-90EC-E25D938CF7DC}" type="presParOf" srcId="{B40AEBA6-2557-44A8-B580-038C00939157}" destId="{CF37D19C-0181-499D-8FB8-39EB4D42637F}" srcOrd="0" destOrd="0" presId="urn:microsoft.com/office/officeart/2005/8/layout/hierarchy1"/>
    <dgm:cxn modelId="{0584C6F1-613C-4A5A-B3A4-F1966C32B781}" type="presParOf" srcId="{CF37D19C-0181-499D-8FB8-39EB4D42637F}" destId="{80077AEA-81CA-4213-A748-E93BF162D042}" srcOrd="0" destOrd="0" presId="urn:microsoft.com/office/officeart/2005/8/layout/hierarchy1"/>
    <dgm:cxn modelId="{98C97ABF-2B05-4C83-A86D-2AD6E3FF1462}" type="presParOf" srcId="{CF37D19C-0181-499D-8FB8-39EB4D42637F}" destId="{D665154F-7F31-4160-8E76-782AE435E2B0}" srcOrd="1" destOrd="0" presId="urn:microsoft.com/office/officeart/2005/8/layout/hierarchy1"/>
    <dgm:cxn modelId="{E03B8987-1AF2-4D3B-AC60-16D8FFA0B9EB}" type="presParOf" srcId="{B40AEBA6-2557-44A8-B580-038C00939157}" destId="{BF7E9BD7-6CE7-4620-8377-8849E0A0E49F}" srcOrd="1" destOrd="0" presId="urn:microsoft.com/office/officeart/2005/8/layout/hierarchy1"/>
    <dgm:cxn modelId="{38C75A78-1D16-41B0-8D95-E065BD673B28}" type="presParOf" srcId="{519A9D2A-9CFF-4AC3-8C09-EB86998BEF3B}" destId="{9B5F887F-1CD9-4285-AD8D-FAF569988DEE}" srcOrd="2" destOrd="0" presId="urn:microsoft.com/office/officeart/2005/8/layout/hierarchy1"/>
    <dgm:cxn modelId="{5262952C-62C7-416B-B042-9BAA42A54927}" type="presParOf" srcId="{9B5F887F-1CD9-4285-AD8D-FAF569988DEE}" destId="{3220378C-EBFA-4529-8C3E-D130EA63AB1C}" srcOrd="0" destOrd="0" presId="urn:microsoft.com/office/officeart/2005/8/layout/hierarchy1"/>
    <dgm:cxn modelId="{2E60119E-4D3D-460A-B518-CC04913B45B5}" type="presParOf" srcId="{3220378C-EBFA-4529-8C3E-D130EA63AB1C}" destId="{F818686F-3534-46AB-BEAD-5CE6E9B9EFD3}" srcOrd="0" destOrd="0" presId="urn:microsoft.com/office/officeart/2005/8/layout/hierarchy1"/>
    <dgm:cxn modelId="{F4092A33-59B0-4132-9094-41E2586AB844}" type="presParOf" srcId="{3220378C-EBFA-4529-8C3E-D130EA63AB1C}" destId="{C8317E2D-5019-4B55-9FF0-08103B1A3D0C}" srcOrd="1" destOrd="0" presId="urn:microsoft.com/office/officeart/2005/8/layout/hierarchy1"/>
    <dgm:cxn modelId="{2CB37253-082D-4013-BC17-56471B9066FB}" type="presParOf" srcId="{9B5F887F-1CD9-4285-AD8D-FAF569988DEE}" destId="{8C84BD9A-6EC8-4CE9-8E70-20CB71D4CE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8D697D-5050-4699-A11A-B581A5E7C5F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2B20E73-0493-4BA5-96AF-60744EAAA3BE}">
      <dgm:prSet/>
      <dgm:spPr/>
      <dgm:t>
        <a:bodyPr/>
        <a:lstStyle/>
        <a:p>
          <a:r>
            <a:rPr lang="ru-RU"/>
            <a:t>спортсмены;</a:t>
          </a:r>
          <a:endParaRPr lang="en-US"/>
        </a:p>
      </dgm:t>
    </dgm:pt>
    <dgm:pt modelId="{D497D729-3588-4FDD-A5CD-FC71115B22C0}" type="parTrans" cxnId="{E259A1F4-4B43-4E84-AE62-AAC3BF59C190}">
      <dgm:prSet/>
      <dgm:spPr/>
      <dgm:t>
        <a:bodyPr/>
        <a:lstStyle/>
        <a:p>
          <a:endParaRPr lang="en-US"/>
        </a:p>
      </dgm:t>
    </dgm:pt>
    <dgm:pt modelId="{285BF26B-DF7F-4C1B-A84B-528896B46D05}" type="sibTrans" cxnId="{E259A1F4-4B43-4E84-AE62-AAC3BF59C190}">
      <dgm:prSet/>
      <dgm:spPr/>
      <dgm:t>
        <a:bodyPr/>
        <a:lstStyle/>
        <a:p>
          <a:endParaRPr lang="en-US"/>
        </a:p>
      </dgm:t>
    </dgm:pt>
    <dgm:pt modelId="{6BDD2DC9-0946-4610-8BBD-39217F59D9CE}">
      <dgm:prSet/>
      <dgm:spPr/>
      <dgm:t>
        <a:bodyPr/>
        <a:lstStyle/>
        <a:p>
          <a:r>
            <a:rPr lang="ru-RU"/>
            <a:t>предприниматели и офисные работники;</a:t>
          </a:r>
          <a:endParaRPr lang="en-US"/>
        </a:p>
      </dgm:t>
    </dgm:pt>
    <dgm:pt modelId="{FA236847-C31D-49F2-883F-58F77D3907A3}" type="parTrans" cxnId="{4EE43775-1285-440F-9CEE-0F8E8CEF57B1}">
      <dgm:prSet/>
      <dgm:spPr/>
      <dgm:t>
        <a:bodyPr/>
        <a:lstStyle/>
        <a:p>
          <a:endParaRPr lang="en-US"/>
        </a:p>
      </dgm:t>
    </dgm:pt>
    <dgm:pt modelId="{5122EC9B-6327-440F-BCCA-9C4043D81EE7}" type="sibTrans" cxnId="{4EE43775-1285-440F-9CEE-0F8E8CEF57B1}">
      <dgm:prSet/>
      <dgm:spPr/>
      <dgm:t>
        <a:bodyPr/>
        <a:lstStyle/>
        <a:p>
          <a:endParaRPr lang="en-US"/>
        </a:p>
      </dgm:t>
    </dgm:pt>
    <dgm:pt modelId="{4F9D1923-F8D7-41FE-9084-CD0653F3E217}">
      <dgm:prSet/>
      <dgm:spPr/>
      <dgm:t>
        <a:bodyPr/>
        <a:lstStyle/>
        <a:p>
          <a:r>
            <a:rPr lang="ru-RU"/>
            <a:t>люди старше 20 лет, которые отдают предпочтение здоровому питанию;</a:t>
          </a:r>
          <a:endParaRPr lang="en-US"/>
        </a:p>
      </dgm:t>
    </dgm:pt>
    <dgm:pt modelId="{7C8ECDA4-4248-48F1-9DEC-1C36B44EE501}" type="parTrans" cxnId="{35FBDFC4-FCAC-4721-B530-F2DADF2B3FB4}">
      <dgm:prSet/>
      <dgm:spPr/>
      <dgm:t>
        <a:bodyPr/>
        <a:lstStyle/>
        <a:p>
          <a:endParaRPr lang="en-US"/>
        </a:p>
      </dgm:t>
    </dgm:pt>
    <dgm:pt modelId="{2E204AF8-A434-41BB-B790-75DBC562F7F3}" type="sibTrans" cxnId="{35FBDFC4-FCAC-4721-B530-F2DADF2B3FB4}">
      <dgm:prSet/>
      <dgm:spPr/>
      <dgm:t>
        <a:bodyPr/>
        <a:lstStyle/>
        <a:p>
          <a:endParaRPr lang="en-US"/>
        </a:p>
      </dgm:t>
    </dgm:pt>
    <dgm:pt modelId="{B02E8292-1EB6-40EC-AABE-5E151DE5C79E}">
      <dgm:prSet/>
      <dgm:spPr/>
      <dgm:t>
        <a:bodyPr/>
        <a:lstStyle/>
        <a:p>
          <a:r>
            <a:rPr lang="ru-RU"/>
            <a:t>люди, у которых есть проблемы со здоровьем;</a:t>
          </a:r>
          <a:endParaRPr lang="en-US"/>
        </a:p>
      </dgm:t>
    </dgm:pt>
    <dgm:pt modelId="{A3D92ACE-6F67-4204-9C6F-99AD47F1B8A9}" type="parTrans" cxnId="{377795DF-C4C8-4C5F-8F3F-FB2DF1C812E7}">
      <dgm:prSet/>
      <dgm:spPr/>
      <dgm:t>
        <a:bodyPr/>
        <a:lstStyle/>
        <a:p>
          <a:endParaRPr lang="en-US"/>
        </a:p>
      </dgm:t>
    </dgm:pt>
    <dgm:pt modelId="{BE4E791F-B2FE-442E-8C68-8AD2A9927B42}" type="sibTrans" cxnId="{377795DF-C4C8-4C5F-8F3F-FB2DF1C812E7}">
      <dgm:prSet/>
      <dgm:spPr/>
      <dgm:t>
        <a:bodyPr/>
        <a:lstStyle/>
        <a:p>
          <a:endParaRPr lang="en-US"/>
        </a:p>
      </dgm:t>
    </dgm:pt>
    <dgm:pt modelId="{6BD48999-F5AC-43E5-A619-8383A2EDD023}">
      <dgm:prSet/>
      <dgm:spPr/>
      <dgm:t>
        <a:bodyPr/>
        <a:lstStyle/>
        <a:p>
          <a:r>
            <a:rPr lang="ru-RU"/>
            <a:t>семейные пары.</a:t>
          </a:r>
          <a:endParaRPr lang="en-US"/>
        </a:p>
      </dgm:t>
    </dgm:pt>
    <dgm:pt modelId="{964A0AF5-5067-4808-B58C-6B0C977453B1}" type="parTrans" cxnId="{8A2E6EDD-26B9-4B92-8D6C-CD5D0F536843}">
      <dgm:prSet/>
      <dgm:spPr/>
      <dgm:t>
        <a:bodyPr/>
        <a:lstStyle/>
        <a:p>
          <a:endParaRPr lang="en-US"/>
        </a:p>
      </dgm:t>
    </dgm:pt>
    <dgm:pt modelId="{711E24CC-D24E-4B16-B4C1-423D09FC82E1}" type="sibTrans" cxnId="{8A2E6EDD-26B9-4B92-8D6C-CD5D0F536843}">
      <dgm:prSet/>
      <dgm:spPr/>
      <dgm:t>
        <a:bodyPr/>
        <a:lstStyle/>
        <a:p>
          <a:endParaRPr lang="en-US"/>
        </a:p>
      </dgm:t>
    </dgm:pt>
    <dgm:pt modelId="{AF39388B-9E55-4157-AE04-DE9FC3C02080}" type="pres">
      <dgm:prSet presAssocID="{A48D697D-5050-4699-A11A-B581A5E7C5F0}" presName="vert0" presStyleCnt="0">
        <dgm:presLayoutVars>
          <dgm:dir/>
          <dgm:animOne val="branch"/>
          <dgm:animLvl val="lvl"/>
        </dgm:presLayoutVars>
      </dgm:prSet>
      <dgm:spPr/>
    </dgm:pt>
    <dgm:pt modelId="{3508C429-12EB-4EF9-B32F-2E5A87AF4B1E}" type="pres">
      <dgm:prSet presAssocID="{D2B20E73-0493-4BA5-96AF-60744EAAA3BE}" presName="thickLine" presStyleLbl="alignNode1" presStyleIdx="0" presStyleCnt="5"/>
      <dgm:spPr/>
    </dgm:pt>
    <dgm:pt modelId="{2218D14D-DDCA-405A-AD92-7CBD6ADA6300}" type="pres">
      <dgm:prSet presAssocID="{D2B20E73-0493-4BA5-96AF-60744EAAA3BE}" presName="horz1" presStyleCnt="0"/>
      <dgm:spPr/>
    </dgm:pt>
    <dgm:pt modelId="{09791A5A-B6BC-4BAB-8DDA-86500EDB6BF8}" type="pres">
      <dgm:prSet presAssocID="{D2B20E73-0493-4BA5-96AF-60744EAAA3BE}" presName="tx1" presStyleLbl="revTx" presStyleIdx="0" presStyleCnt="5"/>
      <dgm:spPr/>
    </dgm:pt>
    <dgm:pt modelId="{825BC896-31DA-48EF-93D3-2D894DB458E4}" type="pres">
      <dgm:prSet presAssocID="{D2B20E73-0493-4BA5-96AF-60744EAAA3BE}" presName="vert1" presStyleCnt="0"/>
      <dgm:spPr/>
    </dgm:pt>
    <dgm:pt modelId="{398AFBBA-9812-4688-A19A-34127F91A7E2}" type="pres">
      <dgm:prSet presAssocID="{6BDD2DC9-0946-4610-8BBD-39217F59D9CE}" presName="thickLine" presStyleLbl="alignNode1" presStyleIdx="1" presStyleCnt="5"/>
      <dgm:spPr/>
    </dgm:pt>
    <dgm:pt modelId="{3B57EE04-C01C-4717-8744-3B4D0D4F7CDE}" type="pres">
      <dgm:prSet presAssocID="{6BDD2DC9-0946-4610-8BBD-39217F59D9CE}" presName="horz1" presStyleCnt="0"/>
      <dgm:spPr/>
    </dgm:pt>
    <dgm:pt modelId="{1BF63BE1-103A-4F93-A9B5-483DE637E061}" type="pres">
      <dgm:prSet presAssocID="{6BDD2DC9-0946-4610-8BBD-39217F59D9CE}" presName="tx1" presStyleLbl="revTx" presStyleIdx="1" presStyleCnt="5"/>
      <dgm:spPr/>
    </dgm:pt>
    <dgm:pt modelId="{C856B2EE-E117-441F-914C-08F45B8D6D50}" type="pres">
      <dgm:prSet presAssocID="{6BDD2DC9-0946-4610-8BBD-39217F59D9CE}" presName="vert1" presStyleCnt="0"/>
      <dgm:spPr/>
    </dgm:pt>
    <dgm:pt modelId="{3F7AEB5E-B3B3-4D68-A7BC-F067791A6E85}" type="pres">
      <dgm:prSet presAssocID="{4F9D1923-F8D7-41FE-9084-CD0653F3E217}" presName="thickLine" presStyleLbl="alignNode1" presStyleIdx="2" presStyleCnt="5"/>
      <dgm:spPr/>
    </dgm:pt>
    <dgm:pt modelId="{449CF88A-0B7C-4EC9-BE3E-779269375495}" type="pres">
      <dgm:prSet presAssocID="{4F9D1923-F8D7-41FE-9084-CD0653F3E217}" presName="horz1" presStyleCnt="0"/>
      <dgm:spPr/>
    </dgm:pt>
    <dgm:pt modelId="{4A89131C-244D-4B5F-BC31-00E235A9A276}" type="pres">
      <dgm:prSet presAssocID="{4F9D1923-F8D7-41FE-9084-CD0653F3E217}" presName="tx1" presStyleLbl="revTx" presStyleIdx="2" presStyleCnt="5"/>
      <dgm:spPr/>
    </dgm:pt>
    <dgm:pt modelId="{DA79DCE3-DC2B-443B-8A65-438F4362CDC1}" type="pres">
      <dgm:prSet presAssocID="{4F9D1923-F8D7-41FE-9084-CD0653F3E217}" presName="vert1" presStyleCnt="0"/>
      <dgm:spPr/>
    </dgm:pt>
    <dgm:pt modelId="{DAF3FB67-64DE-4E1E-BCEE-4CEB7C32A7F1}" type="pres">
      <dgm:prSet presAssocID="{B02E8292-1EB6-40EC-AABE-5E151DE5C79E}" presName="thickLine" presStyleLbl="alignNode1" presStyleIdx="3" presStyleCnt="5"/>
      <dgm:spPr/>
    </dgm:pt>
    <dgm:pt modelId="{DF760449-566D-4A09-8ABF-8A9BDD337B37}" type="pres">
      <dgm:prSet presAssocID="{B02E8292-1EB6-40EC-AABE-5E151DE5C79E}" presName="horz1" presStyleCnt="0"/>
      <dgm:spPr/>
    </dgm:pt>
    <dgm:pt modelId="{2001A547-73B9-4D69-A412-93F264BD2E1E}" type="pres">
      <dgm:prSet presAssocID="{B02E8292-1EB6-40EC-AABE-5E151DE5C79E}" presName="tx1" presStyleLbl="revTx" presStyleIdx="3" presStyleCnt="5"/>
      <dgm:spPr/>
    </dgm:pt>
    <dgm:pt modelId="{3FA79A9C-774C-4453-BE3B-7CA1B78AB138}" type="pres">
      <dgm:prSet presAssocID="{B02E8292-1EB6-40EC-AABE-5E151DE5C79E}" presName="vert1" presStyleCnt="0"/>
      <dgm:spPr/>
    </dgm:pt>
    <dgm:pt modelId="{758D94E2-4970-4CBA-9404-9D180D2E5C58}" type="pres">
      <dgm:prSet presAssocID="{6BD48999-F5AC-43E5-A619-8383A2EDD023}" presName="thickLine" presStyleLbl="alignNode1" presStyleIdx="4" presStyleCnt="5"/>
      <dgm:spPr/>
    </dgm:pt>
    <dgm:pt modelId="{0F427A4D-D35B-48B7-89A8-ADE2545FC969}" type="pres">
      <dgm:prSet presAssocID="{6BD48999-F5AC-43E5-A619-8383A2EDD023}" presName="horz1" presStyleCnt="0"/>
      <dgm:spPr/>
    </dgm:pt>
    <dgm:pt modelId="{C52C71C4-F1D2-4744-82EF-9E3311577812}" type="pres">
      <dgm:prSet presAssocID="{6BD48999-F5AC-43E5-A619-8383A2EDD023}" presName="tx1" presStyleLbl="revTx" presStyleIdx="4" presStyleCnt="5"/>
      <dgm:spPr/>
    </dgm:pt>
    <dgm:pt modelId="{343C426E-A1D2-4C04-B8B0-D6C7B428A664}" type="pres">
      <dgm:prSet presAssocID="{6BD48999-F5AC-43E5-A619-8383A2EDD023}" presName="vert1" presStyleCnt="0"/>
      <dgm:spPr/>
    </dgm:pt>
  </dgm:ptLst>
  <dgm:cxnLst>
    <dgm:cxn modelId="{C4525B21-1DAE-4E0D-B12E-58893B4C5615}" type="presOf" srcId="{4F9D1923-F8D7-41FE-9084-CD0653F3E217}" destId="{4A89131C-244D-4B5F-BC31-00E235A9A276}" srcOrd="0" destOrd="0" presId="urn:microsoft.com/office/officeart/2008/layout/LinedList"/>
    <dgm:cxn modelId="{4C863A45-B1F5-451E-8AA3-0A0022430B6B}" type="presOf" srcId="{6BDD2DC9-0946-4610-8BBD-39217F59D9CE}" destId="{1BF63BE1-103A-4F93-A9B5-483DE637E061}" srcOrd="0" destOrd="0" presId="urn:microsoft.com/office/officeart/2008/layout/LinedList"/>
    <dgm:cxn modelId="{BEDEF34E-6F64-4172-A535-E588D1D88430}" type="presOf" srcId="{D2B20E73-0493-4BA5-96AF-60744EAAA3BE}" destId="{09791A5A-B6BC-4BAB-8DDA-86500EDB6BF8}" srcOrd="0" destOrd="0" presId="urn:microsoft.com/office/officeart/2008/layout/LinedList"/>
    <dgm:cxn modelId="{4EE43775-1285-440F-9CEE-0F8E8CEF57B1}" srcId="{A48D697D-5050-4699-A11A-B581A5E7C5F0}" destId="{6BDD2DC9-0946-4610-8BBD-39217F59D9CE}" srcOrd="1" destOrd="0" parTransId="{FA236847-C31D-49F2-883F-58F77D3907A3}" sibTransId="{5122EC9B-6327-440F-BCCA-9C4043D81EE7}"/>
    <dgm:cxn modelId="{35FBDFC4-FCAC-4721-B530-F2DADF2B3FB4}" srcId="{A48D697D-5050-4699-A11A-B581A5E7C5F0}" destId="{4F9D1923-F8D7-41FE-9084-CD0653F3E217}" srcOrd="2" destOrd="0" parTransId="{7C8ECDA4-4248-48F1-9DEC-1C36B44EE501}" sibTransId="{2E204AF8-A434-41BB-B790-75DBC562F7F3}"/>
    <dgm:cxn modelId="{F7BE01C6-D6C5-4852-A99A-C480BB1F95E6}" type="presOf" srcId="{6BD48999-F5AC-43E5-A619-8383A2EDD023}" destId="{C52C71C4-F1D2-4744-82EF-9E3311577812}" srcOrd="0" destOrd="0" presId="urn:microsoft.com/office/officeart/2008/layout/LinedList"/>
    <dgm:cxn modelId="{3BF714D0-2EF9-4555-AB53-2C77EEBC45ED}" type="presOf" srcId="{A48D697D-5050-4699-A11A-B581A5E7C5F0}" destId="{AF39388B-9E55-4157-AE04-DE9FC3C02080}" srcOrd="0" destOrd="0" presId="urn:microsoft.com/office/officeart/2008/layout/LinedList"/>
    <dgm:cxn modelId="{8A2E6EDD-26B9-4B92-8D6C-CD5D0F536843}" srcId="{A48D697D-5050-4699-A11A-B581A5E7C5F0}" destId="{6BD48999-F5AC-43E5-A619-8383A2EDD023}" srcOrd="4" destOrd="0" parTransId="{964A0AF5-5067-4808-B58C-6B0C977453B1}" sibTransId="{711E24CC-D24E-4B16-B4C1-423D09FC82E1}"/>
    <dgm:cxn modelId="{377795DF-C4C8-4C5F-8F3F-FB2DF1C812E7}" srcId="{A48D697D-5050-4699-A11A-B581A5E7C5F0}" destId="{B02E8292-1EB6-40EC-AABE-5E151DE5C79E}" srcOrd="3" destOrd="0" parTransId="{A3D92ACE-6F67-4204-9C6F-99AD47F1B8A9}" sibTransId="{BE4E791F-B2FE-442E-8C68-8AD2A9927B42}"/>
    <dgm:cxn modelId="{E259A1F4-4B43-4E84-AE62-AAC3BF59C190}" srcId="{A48D697D-5050-4699-A11A-B581A5E7C5F0}" destId="{D2B20E73-0493-4BA5-96AF-60744EAAA3BE}" srcOrd="0" destOrd="0" parTransId="{D497D729-3588-4FDD-A5CD-FC71115B22C0}" sibTransId="{285BF26B-DF7F-4C1B-A84B-528896B46D05}"/>
    <dgm:cxn modelId="{396498F7-105D-4CC2-B651-EB624CF831C3}" type="presOf" srcId="{B02E8292-1EB6-40EC-AABE-5E151DE5C79E}" destId="{2001A547-73B9-4D69-A412-93F264BD2E1E}" srcOrd="0" destOrd="0" presId="urn:microsoft.com/office/officeart/2008/layout/LinedList"/>
    <dgm:cxn modelId="{71BA6502-E06F-4D14-B06B-9E07817EAB1F}" type="presParOf" srcId="{AF39388B-9E55-4157-AE04-DE9FC3C02080}" destId="{3508C429-12EB-4EF9-B32F-2E5A87AF4B1E}" srcOrd="0" destOrd="0" presId="urn:microsoft.com/office/officeart/2008/layout/LinedList"/>
    <dgm:cxn modelId="{90203F33-2956-4A9E-9B3E-A24BEE813063}" type="presParOf" srcId="{AF39388B-9E55-4157-AE04-DE9FC3C02080}" destId="{2218D14D-DDCA-405A-AD92-7CBD6ADA6300}" srcOrd="1" destOrd="0" presId="urn:microsoft.com/office/officeart/2008/layout/LinedList"/>
    <dgm:cxn modelId="{D7FDA2AB-9FEC-4ED0-9C89-BF7CBA60B8CB}" type="presParOf" srcId="{2218D14D-DDCA-405A-AD92-7CBD6ADA6300}" destId="{09791A5A-B6BC-4BAB-8DDA-86500EDB6BF8}" srcOrd="0" destOrd="0" presId="urn:microsoft.com/office/officeart/2008/layout/LinedList"/>
    <dgm:cxn modelId="{7FB767B5-5EA3-4FF0-86C7-6D5A67130897}" type="presParOf" srcId="{2218D14D-DDCA-405A-AD92-7CBD6ADA6300}" destId="{825BC896-31DA-48EF-93D3-2D894DB458E4}" srcOrd="1" destOrd="0" presId="urn:microsoft.com/office/officeart/2008/layout/LinedList"/>
    <dgm:cxn modelId="{47FE6E90-A61C-4F0D-8F8F-D8B23BCF89EC}" type="presParOf" srcId="{AF39388B-9E55-4157-AE04-DE9FC3C02080}" destId="{398AFBBA-9812-4688-A19A-34127F91A7E2}" srcOrd="2" destOrd="0" presId="urn:microsoft.com/office/officeart/2008/layout/LinedList"/>
    <dgm:cxn modelId="{064759F9-49F3-4541-AABB-C37FA19771BA}" type="presParOf" srcId="{AF39388B-9E55-4157-AE04-DE9FC3C02080}" destId="{3B57EE04-C01C-4717-8744-3B4D0D4F7CDE}" srcOrd="3" destOrd="0" presId="urn:microsoft.com/office/officeart/2008/layout/LinedList"/>
    <dgm:cxn modelId="{1CBEF810-4B4B-44E9-9C44-2F3C430BEACD}" type="presParOf" srcId="{3B57EE04-C01C-4717-8744-3B4D0D4F7CDE}" destId="{1BF63BE1-103A-4F93-A9B5-483DE637E061}" srcOrd="0" destOrd="0" presId="urn:microsoft.com/office/officeart/2008/layout/LinedList"/>
    <dgm:cxn modelId="{BF0B014C-4FE8-4123-9FA6-E301792A7D34}" type="presParOf" srcId="{3B57EE04-C01C-4717-8744-3B4D0D4F7CDE}" destId="{C856B2EE-E117-441F-914C-08F45B8D6D50}" srcOrd="1" destOrd="0" presId="urn:microsoft.com/office/officeart/2008/layout/LinedList"/>
    <dgm:cxn modelId="{5669FEBD-CBA6-48BD-AC35-55441C2B1E6B}" type="presParOf" srcId="{AF39388B-9E55-4157-AE04-DE9FC3C02080}" destId="{3F7AEB5E-B3B3-4D68-A7BC-F067791A6E85}" srcOrd="4" destOrd="0" presId="urn:microsoft.com/office/officeart/2008/layout/LinedList"/>
    <dgm:cxn modelId="{9D5ECAC8-3809-4787-904C-4C8069E122EB}" type="presParOf" srcId="{AF39388B-9E55-4157-AE04-DE9FC3C02080}" destId="{449CF88A-0B7C-4EC9-BE3E-779269375495}" srcOrd="5" destOrd="0" presId="urn:microsoft.com/office/officeart/2008/layout/LinedList"/>
    <dgm:cxn modelId="{C59785F5-5E09-481A-8A32-332E69DBC71A}" type="presParOf" srcId="{449CF88A-0B7C-4EC9-BE3E-779269375495}" destId="{4A89131C-244D-4B5F-BC31-00E235A9A276}" srcOrd="0" destOrd="0" presId="urn:microsoft.com/office/officeart/2008/layout/LinedList"/>
    <dgm:cxn modelId="{8113D3E8-FAAD-4908-84F4-8FBE8FBE9E00}" type="presParOf" srcId="{449CF88A-0B7C-4EC9-BE3E-779269375495}" destId="{DA79DCE3-DC2B-443B-8A65-438F4362CDC1}" srcOrd="1" destOrd="0" presId="urn:microsoft.com/office/officeart/2008/layout/LinedList"/>
    <dgm:cxn modelId="{45DAFB11-0E68-4032-85C6-D98F33BF63CB}" type="presParOf" srcId="{AF39388B-9E55-4157-AE04-DE9FC3C02080}" destId="{DAF3FB67-64DE-4E1E-BCEE-4CEB7C32A7F1}" srcOrd="6" destOrd="0" presId="urn:microsoft.com/office/officeart/2008/layout/LinedList"/>
    <dgm:cxn modelId="{8B7AB5AD-39BA-4E70-8B11-5904D0FA5078}" type="presParOf" srcId="{AF39388B-9E55-4157-AE04-DE9FC3C02080}" destId="{DF760449-566D-4A09-8ABF-8A9BDD337B37}" srcOrd="7" destOrd="0" presId="urn:microsoft.com/office/officeart/2008/layout/LinedList"/>
    <dgm:cxn modelId="{7C89A365-1C78-4323-AC50-B7C93A4146CE}" type="presParOf" srcId="{DF760449-566D-4A09-8ABF-8A9BDD337B37}" destId="{2001A547-73B9-4D69-A412-93F264BD2E1E}" srcOrd="0" destOrd="0" presId="urn:microsoft.com/office/officeart/2008/layout/LinedList"/>
    <dgm:cxn modelId="{8F250A67-1800-43CD-99FE-553193523C42}" type="presParOf" srcId="{DF760449-566D-4A09-8ABF-8A9BDD337B37}" destId="{3FA79A9C-774C-4453-BE3B-7CA1B78AB138}" srcOrd="1" destOrd="0" presId="urn:microsoft.com/office/officeart/2008/layout/LinedList"/>
    <dgm:cxn modelId="{0D55F354-FDE0-4B8C-BD3C-9C4C00ACB291}" type="presParOf" srcId="{AF39388B-9E55-4157-AE04-DE9FC3C02080}" destId="{758D94E2-4970-4CBA-9404-9D180D2E5C58}" srcOrd="8" destOrd="0" presId="urn:microsoft.com/office/officeart/2008/layout/LinedList"/>
    <dgm:cxn modelId="{E4C3BFC3-C21F-45F2-8B58-111793F12036}" type="presParOf" srcId="{AF39388B-9E55-4157-AE04-DE9FC3C02080}" destId="{0F427A4D-D35B-48B7-89A8-ADE2545FC969}" srcOrd="9" destOrd="0" presId="urn:microsoft.com/office/officeart/2008/layout/LinedList"/>
    <dgm:cxn modelId="{562DF465-F8AA-43AB-8D1B-719A6A3562DA}" type="presParOf" srcId="{0F427A4D-D35B-48B7-89A8-ADE2545FC969}" destId="{C52C71C4-F1D2-4744-82EF-9E3311577812}" srcOrd="0" destOrd="0" presId="urn:microsoft.com/office/officeart/2008/layout/LinedList"/>
    <dgm:cxn modelId="{2BF2F811-B16B-471D-8FC9-F242276E869A}" type="presParOf" srcId="{0F427A4D-D35B-48B7-89A8-ADE2545FC969}" destId="{343C426E-A1D2-4C04-B8B0-D6C7B428A66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0DFC6B-2DBB-4198-817E-DC6C17D08EDE}">
      <dsp:nvSpPr>
        <dsp:cNvPr id="0" name=""/>
        <dsp:cNvSpPr/>
      </dsp:nvSpPr>
      <dsp:spPr>
        <a:xfrm>
          <a:off x="0" y="1482188"/>
          <a:ext cx="2540838" cy="161343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85565-A9A0-4978-B344-ECBAA9B943CD}">
      <dsp:nvSpPr>
        <dsp:cNvPr id="0" name=""/>
        <dsp:cNvSpPr/>
      </dsp:nvSpPr>
      <dsp:spPr>
        <a:xfrm>
          <a:off x="282315" y="1750388"/>
          <a:ext cx="2540838" cy="16134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Нарушение функционирования внутренних систем и органов;</a:t>
          </a:r>
          <a:endParaRPr lang="en-US" sz="1500" kern="1200"/>
        </a:p>
      </dsp:txBody>
      <dsp:txXfrm>
        <a:off x="329571" y="1797644"/>
        <a:ext cx="2446326" cy="1518920"/>
      </dsp:txXfrm>
    </dsp:sp>
    <dsp:sp modelId="{80077AEA-81CA-4213-A748-E93BF162D042}">
      <dsp:nvSpPr>
        <dsp:cNvPr id="0" name=""/>
        <dsp:cNvSpPr/>
      </dsp:nvSpPr>
      <dsp:spPr>
        <a:xfrm>
          <a:off x="3105469" y="1482188"/>
          <a:ext cx="2540838" cy="161343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65154F-7F31-4160-8E76-782AE435E2B0}">
      <dsp:nvSpPr>
        <dsp:cNvPr id="0" name=""/>
        <dsp:cNvSpPr/>
      </dsp:nvSpPr>
      <dsp:spPr>
        <a:xfrm>
          <a:off x="3387784" y="1750388"/>
          <a:ext cx="2540838" cy="16134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Рост различных заболеваний (диабет, ожирение и пр.);</a:t>
          </a:r>
          <a:endParaRPr lang="en-US" sz="1500" kern="1200"/>
        </a:p>
      </dsp:txBody>
      <dsp:txXfrm>
        <a:off x="3435040" y="1797644"/>
        <a:ext cx="2446326" cy="1518920"/>
      </dsp:txXfrm>
    </dsp:sp>
    <dsp:sp modelId="{F818686F-3534-46AB-BEAD-5CE6E9B9EFD3}">
      <dsp:nvSpPr>
        <dsp:cNvPr id="0" name=""/>
        <dsp:cNvSpPr/>
      </dsp:nvSpPr>
      <dsp:spPr>
        <a:xfrm>
          <a:off x="6210938" y="1482188"/>
          <a:ext cx="2540838" cy="161343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17E2D-5019-4B55-9FF0-08103B1A3D0C}">
      <dsp:nvSpPr>
        <dsp:cNvPr id="0" name=""/>
        <dsp:cNvSpPr/>
      </dsp:nvSpPr>
      <dsp:spPr>
        <a:xfrm>
          <a:off x="6493254" y="1750388"/>
          <a:ext cx="2540838" cy="16134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Отсутствие специализированных мест для питания людей, имеющих заболевания (связанные с ограничениями в питании).</a:t>
          </a:r>
          <a:endParaRPr lang="en-US" sz="1500" kern="1200"/>
        </a:p>
      </dsp:txBody>
      <dsp:txXfrm>
        <a:off x="6540510" y="1797644"/>
        <a:ext cx="2446326" cy="1518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8C429-12EB-4EF9-B32F-2E5A87AF4B1E}">
      <dsp:nvSpPr>
        <dsp:cNvPr id="0" name=""/>
        <dsp:cNvSpPr/>
      </dsp:nvSpPr>
      <dsp:spPr>
        <a:xfrm>
          <a:off x="0" y="295"/>
          <a:ext cx="86761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791A5A-B6BC-4BAB-8DDA-86500EDB6BF8}">
      <dsp:nvSpPr>
        <dsp:cNvPr id="0" name=""/>
        <dsp:cNvSpPr/>
      </dsp:nvSpPr>
      <dsp:spPr>
        <a:xfrm>
          <a:off x="0" y="295"/>
          <a:ext cx="8676153" cy="483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спортсмены;</a:t>
          </a:r>
          <a:endParaRPr lang="en-US" sz="1900" kern="1200"/>
        </a:p>
      </dsp:txBody>
      <dsp:txXfrm>
        <a:off x="0" y="295"/>
        <a:ext cx="8676153" cy="483706"/>
      </dsp:txXfrm>
    </dsp:sp>
    <dsp:sp modelId="{398AFBBA-9812-4688-A19A-34127F91A7E2}">
      <dsp:nvSpPr>
        <dsp:cNvPr id="0" name=""/>
        <dsp:cNvSpPr/>
      </dsp:nvSpPr>
      <dsp:spPr>
        <a:xfrm>
          <a:off x="0" y="484001"/>
          <a:ext cx="86761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F63BE1-103A-4F93-A9B5-483DE637E061}">
      <dsp:nvSpPr>
        <dsp:cNvPr id="0" name=""/>
        <dsp:cNvSpPr/>
      </dsp:nvSpPr>
      <dsp:spPr>
        <a:xfrm>
          <a:off x="0" y="484001"/>
          <a:ext cx="8676153" cy="483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предприниматели и офисные работники;</a:t>
          </a:r>
          <a:endParaRPr lang="en-US" sz="1900" kern="1200"/>
        </a:p>
      </dsp:txBody>
      <dsp:txXfrm>
        <a:off x="0" y="484001"/>
        <a:ext cx="8676153" cy="483706"/>
      </dsp:txXfrm>
    </dsp:sp>
    <dsp:sp modelId="{3F7AEB5E-B3B3-4D68-A7BC-F067791A6E85}">
      <dsp:nvSpPr>
        <dsp:cNvPr id="0" name=""/>
        <dsp:cNvSpPr/>
      </dsp:nvSpPr>
      <dsp:spPr>
        <a:xfrm>
          <a:off x="0" y="967708"/>
          <a:ext cx="86761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89131C-244D-4B5F-BC31-00E235A9A276}">
      <dsp:nvSpPr>
        <dsp:cNvPr id="0" name=""/>
        <dsp:cNvSpPr/>
      </dsp:nvSpPr>
      <dsp:spPr>
        <a:xfrm>
          <a:off x="0" y="967708"/>
          <a:ext cx="8676153" cy="483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люди старше 20 лет, которые отдают предпочтение здоровому питанию;</a:t>
          </a:r>
          <a:endParaRPr lang="en-US" sz="1900" kern="1200"/>
        </a:p>
      </dsp:txBody>
      <dsp:txXfrm>
        <a:off x="0" y="967708"/>
        <a:ext cx="8676153" cy="483706"/>
      </dsp:txXfrm>
    </dsp:sp>
    <dsp:sp modelId="{DAF3FB67-64DE-4E1E-BCEE-4CEB7C32A7F1}">
      <dsp:nvSpPr>
        <dsp:cNvPr id="0" name=""/>
        <dsp:cNvSpPr/>
      </dsp:nvSpPr>
      <dsp:spPr>
        <a:xfrm>
          <a:off x="0" y="1451415"/>
          <a:ext cx="86761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1A547-73B9-4D69-A412-93F264BD2E1E}">
      <dsp:nvSpPr>
        <dsp:cNvPr id="0" name=""/>
        <dsp:cNvSpPr/>
      </dsp:nvSpPr>
      <dsp:spPr>
        <a:xfrm>
          <a:off x="0" y="1451415"/>
          <a:ext cx="8676153" cy="483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люди, у которых есть проблемы со здоровьем;</a:t>
          </a:r>
          <a:endParaRPr lang="en-US" sz="1900" kern="1200"/>
        </a:p>
      </dsp:txBody>
      <dsp:txXfrm>
        <a:off x="0" y="1451415"/>
        <a:ext cx="8676153" cy="483706"/>
      </dsp:txXfrm>
    </dsp:sp>
    <dsp:sp modelId="{758D94E2-4970-4CBA-9404-9D180D2E5C58}">
      <dsp:nvSpPr>
        <dsp:cNvPr id="0" name=""/>
        <dsp:cNvSpPr/>
      </dsp:nvSpPr>
      <dsp:spPr>
        <a:xfrm>
          <a:off x="0" y="1935122"/>
          <a:ext cx="86761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C71C4-F1D2-4744-82EF-9E3311577812}">
      <dsp:nvSpPr>
        <dsp:cNvPr id="0" name=""/>
        <dsp:cNvSpPr/>
      </dsp:nvSpPr>
      <dsp:spPr>
        <a:xfrm>
          <a:off x="0" y="1935122"/>
          <a:ext cx="8676153" cy="483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семейные пары.</a:t>
          </a:r>
          <a:endParaRPr lang="en-US" sz="1900" kern="1200"/>
        </a:p>
      </dsp:txBody>
      <dsp:txXfrm>
        <a:off x="0" y="1935122"/>
        <a:ext cx="8676153" cy="483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9469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6125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61306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73138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4839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330298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10317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20321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4114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2687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23805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79857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/>
  </p:transition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diagramData" Target="../diagrams/data2.xm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2.xml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Шрифт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DDD72769-3518-AB82-87AF-C099537E9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088" y="-6723"/>
            <a:ext cx="12356941" cy="7286063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85765" y="4453686"/>
            <a:ext cx="3238501" cy="176782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</a:pPr>
            <a:r>
              <a:rPr lang="ru-RU" dirty="0">
                <a:solidFill>
                  <a:srgbClr val="A5A5A5"/>
                </a:solidFill>
                <a:latin typeface="Century Gothic"/>
                <a:ea typeface="Calibri"/>
                <a:cs typeface="Calibri"/>
              </a:rPr>
              <a:t>Участники команды:</a:t>
            </a:r>
            <a:endParaRPr lang="ru-RU">
              <a:solidFill>
                <a:srgbClr val="A5A5A5"/>
              </a:solidFill>
              <a:latin typeface="Century Gothic"/>
              <a:ea typeface="Batang"/>
            </a:endParaRPr>
          </a:p>
          <a:p>
            <a:pPr algn="ctr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</a:pPr>
            <a:r>
              <a:rPr lang="ru-RU" err="1">
                <a:solidFill>
                  <a:srgbClr val="A5A5A5"/>
                </a:solidFill>
                <a:latin typeface="Century Gothic"/>
                <a:ea typeface="Calibri"/>
                <a:cs typeface="Calibri"/>
              </a:rPr>
              <a:t>Дворяшина</a:t>
            </a:r>
            <a:r>
              <a:rPr lang="ru-RU" dirty="0">
                <a:solidFill>
                  <a:srgbClr val="A5A5A5"/>
                </a:solidFill>
                <a:latin typeface="Century Gothic"/>
                <a:ea typeface="Calibri"/>
                <a:cs typeface="Calibri"/>
              </a:rPr>
              <a:t> София</a:t>
            </a:r>
          </a:p>
          <a:p>
            <a:pPr algn="ctr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</a:pPr>
            <a:r>
              <a:rPr lang="ru-RU" dirty="0">
                <a:solidFill>
                  <a:srgbClr val="A5A5A5"/>
                </a:solidFill>
                <a:latin typeface="Century Gothic"/>
                <a:ea typeface="Calibri"/>
                <a:cs typeface="Calibri"/>
              </a:rPr>
              <a:t>Кириченко Виктория</a:t>
            </a:r>
          </a:p>
          <a:p>
            <a:pPr algn="ctr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</a:pPr>
            <a:r>
              <a:rPr lang="ru-RU" dirty="0">
                <a:solidFill>
                  <a:srgbClr val="A5A5A5"/>
                </a:solidFill>
                <a:latin typeface="Century Gothic"/>
                <a:ea typeface="Calibri"/>
                <a:cs typeface="Calibri"/>
              </a:rPr>
              <a:t>Кича Валерия</a:t>
            </a:r>
          </a:p>
          <a:p>
            <a:pPr algn="ctr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</a:pPr>
            <a:r>
              <a:rPr lang="ru-RU" dirty="0">
                <a:solidFill>
                  <a:srgbClr val="A5A5A5"/>
                </a:solidFill>
                <a:latin typeface="Century Gothic"/>
                <a:ea typeface="Calibri"/>
                <a:cs typeface="Calibri"/>
              </a:rPr>
              <a:t>Свентицкая Мария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B59CD79B-13FF-4DE6-AF06-77B560C6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02D77BF-B8EB-4AFE-AC21-08C836EF1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91868-9901-E8DC-9B26-E7A6CFA9A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ru-RU" b="1">
                <a:latin typeface="Century Gothic"/>
                <a:ea typeface="Calibri Light"/>
                <a:cs typeface="Calibri Light"/>
              </a:rPr>
              <a:t>Проблема</a:t>
            </a:r>
            <a:endParaRPr lang="ru-RU" b="1">
              <a:latin typeface="Century Gothic"/>
            </a:endParaRPr>
          </a:p>
        </p:txBody>
      </p:sp>
      <p:graphicFrame>
        <p:nvGraphicFramePr>
          <p:cNvPr id="41" name="Объект 2">
            <a:extLst>
              <a:ext uri="{FF2B5EF4-FFF2-40B4-BE49-F238E27FC236}">
                <a16:creationId xmlns:a16="http://schemas.microsoft.com/office/drawing/2014/main" id="{FA67A810-52CA-6998-CBE0-CDF0A19239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2289348"/>
              </p:ext>
            </p:extLst>
          </p:nvPr>
        </p:nvGraphicFramePr>
        <p:xfrm>
          <a:off x="1748956" y="1460207"/>
          <a:ext cx="9034093" cy="4846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2566395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FAADFB1-A9D8-4319-BAC8-6B3FD36BF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7C5FC5-1BC6-470E-A163-7EE80D227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8316889-BCD7-49B5-89BD-4FC1D29F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12F873-5B9B-482F-9FB3-6355C4F3B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245259-4364-4D53-AC48-3E893885A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91868-9901-E8DC-9B26-E7A6CFA9A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475" y="808056"/>
            <a:ext cx="4203364" cy="1077229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latin typeface="Century Gothic"/>
                <a:ea typeface="Calibri Light"/>
                <a:cs typeface="Calibri Light"/>
              </a:rPr>
              <a:t>Решение</a:t>
            </a:r>
            <a:endParaRPr lang="ru-RU">
              <a:latin typeface="Century Gothic"/>
            </a:endParaRPr>
          </a:p>
        </p:txBody>
      </p:sp>
      <p:pic>
        <p:nvPicPr>
          <p:cNvPr id="5" name="Рисунок 4" descr="Изображение выглядит как мебель, диван, журнальный столик, Диван-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5F3DB7A6-AEE5-14A6-904B-EABFEE2009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90" r="4054"/>
          <a:stretch/>
        </p:blipFill>
        <p:spPr>
          <a:xfrm>
            <a:off x="1005401" y="227"/>
            <a:ext cx="4424045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B9C7619-9AF0-4D6F-B2E3-21032A5C3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71CB31-F855-1A0B-CA28-2E8A9B043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9474" y="2052116"/>
            <a:ext cx="4203365" cy="3997828"/>
          </a:xfrm>
        </p:spPr>
        <p:txBody>
          <a:bodyPr vert="horz" lIns="91440" tIns="45720" rIns="91440" bIns="45720" rtlCol="0">
            <a:noAutofit/>
          </a:bodyPr>
          <a:lstStyle/>
          <a:p>
            <a:pPr marL="344170" indent="-344170">
              <a:lnSpc>
                <a:spcPct val="110000"/>
              </a:lnSpc>
              <a:buNone/>
            </a:pPr>
            <a:r>
              <a:rPr lang="ru-RU" sz="1600" dirty="0">
                <a:latin typeface="Century Gothic"/>
                <a:ea typeface="Calibri" panose="020F0502020204030204"/>
                <a:cs typeface="Times New Roman"/>
              </a:rPr>
              <a:t>Создание </a:t>
            </a:r>
            <a:r>
              <a:rPr lang="ru-RU" sz="1600" b="1" u="sng" dirty="0">
                <a:latin typeface="Century Gothic"/>
                <a:ea typeface="Calibri" panose="020F0502020204030204"/>
                <a:cs typeface="Times New Roman"/>
              </a:rPr>
              <a:t>ресторана здорового питания </a:t>
            </a:r>
            <a:r>
              <a:rPr lang="ru-RU" sz="1600" dirty="0">
                <a:latin typeface="Century Gothic"/>
                <a:ea typeface="Calibri" panose="020F0502020204030204"/>
                <a:cs typeface="Times New Roman"/>
              </a:rPr>
              <a:t>в городе </a:t>
            </a:r>
            <a:r>
              <a:rPr lang="ru-RU" sz="1600" err="1">
                <a:latin typeface="Century Gothic"/>
                <a:ea typeface="Calibri" panose="020F0502020204030204"/>
                <a:cs typeface="Times New Roman"/>
              </a:rPr>
              <a:t>Ростов</a:t>
            </a:r>
            <a:r>
              <a:rPr lang="ru-RU" sz="1600" dirty="0">
                <a:latin typeface="Century Gothic"/>
                <a:ea typeface="Calibri" panose="020F0502020204030204"/>
                <a:cs typeface="Times New Roman"/>
              </a:rPr>
              <a:t>-на-Дону, который будет специализироваться на предоставлении блюд, соответствующих потребностям людей, страдающих сахарным диабетом, спортсменам и тем, кто следит за своим питанием. В рамках данного плана планируется предлагать посетителям блюда, состоящие из натуральных продуктов питания, и имеющие подробную информацию об их составе, включая расчёты калорийности, белков, жиров и углеводов. </a:t>
            </a:r>
            <a:endParaRPr lang="ru-RU" sz="1600" dirty="0">
              <a:latin typeface="Century Gothic"/>
              <a:cs typeface="Arial" panose="020B0604020202020204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600">
              <a:latin typeface="Century Gothic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FBE0AC-23B1-4352-95D2-C71EB6D15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BB4728-B55A-8BCC-8FC6-6508000E85BC}"/>
              </a:ext>
            </a:extLst>
          </p:cNvPr>
          <p:cNvSpPr txBox="1"/>
          <p:nvPr/>
        </p:nvSpPr>
        <p:spPr>
          <a:xfrm>
            <a:off x="1218639" y="4384301"/>
            <a:ext cx="6751544" cy="6583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01019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меню, еда&#10;&#10;Автоматически созданное описание">
            <a:extLst>
              <a:ext uri="{FF2B5EF4-FFF2-40B4-BE49-F238E27FC236}">
                <a16:creationId xmlns:a16="http://schemas.microsoft.com/office/drawing/2014/main" id="{DC5C9F10-3BD5-87F9-310B-825471039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659" y="643467"/>
            <a:ext cx="4303648" cy="5571066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меню, Сладость, еда&#10;&#10;Автоматически созданное описание">
            <a:extLst>
              <a:ext uri="{FF2B5EF4-FFF2-40B4-BE49-F238E27FC236}">
                <a16:creationId xmlns:a16="http://schemas.microsoft.com/office/drawing/2014/main" id="{E83563A7-7E49-488A-C682-C6CC4C995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691" y="643467"/>
            <a:ext cx="430364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0791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91868-9901-E8DC-9B26-E7A6CFA9A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132" y="539115"/>
            <a:ext cx="7958331" cy="1077229"/>
          </a:xfrm>
        </p:spPr>
        <p:txBody>
          <a:bodyPr/>
          <a:lstStyle/>
          <a:p>
            <a:pPr algn="l"/>
            <a:r>
              <a:rPr lang="ru-RU" dirty="0">
                <a:latin typeface="Century Gothic"/>
                <a:ea typeface="Calibri Light"/>
                <a:cs typeface="Calibri Light"/>
              </a:rPr>
              <a:t>Пользователь</a:t>
            </a:r>
            <a:endParaRPr lang="ru-RU" dirty="0">
              <a:latin typeface="Century Gothic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71CB31-F855-1A0B-CA28-2E8A9B043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>
              <a:buNone/>
            </a:pPr>
            <a:endParaRPr lang="ru-RU" sz="1400" dirty="0">
              <a:latin typeface="Times New Roman"/>
              <a:ea typeface="Calibri" panose="020F0502020204030204"/>
              <a:cs typeface="Times New Roman"/>
            </a:endParaRPr>
          </a:p>
          <a:p>
            <a:pPr marL="0" indent="0">
              <a:buNone/>
            </a:pPr>
            <a:endParaRPr lang="ru-RU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D2EE3CC-5060-57E4-E31F-C5A1B6D4B010}"/>
              </a:ext>
            </a:extLst>
          </p:cNvPr>
          <p:cNvSpPr txBox="1"/>
          <p:nvPr/>
        </p:nvSpPr>
        <p:spPr>
          <a:xfrm>
            <a:off x="5672978" y="2423272"/>
            <a:ext cx="4538382" cy="15828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graphicFrame>
        <p:nvGraphicFramePr>
          <p:cNvPr id="119" name="TextBox 116">
            <a:extLst>
              <a:ext uri="{FF2B5EF4-FFF2-40B4-BE49-F238E27FC236}">
                <a16:creationId xmlns:a16="http://schemas.microsoft.com/office/drawing/2014/main" id="{B9372601-39FC-9CEB-6D57-52E6D050A48D}"/>
              </a:ext>
            </a:extLst>
          </p:cNvPr>
          <p:cNvGraphicFramePr/>
          <p:nvPr/>
        </p:nvGraphicFramePr>
        <p:xfrm>
          <a:off x="1890993" y="1613646"/>
          <a:ext cx="8676153" cy="241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1" name="Рисунок 130" descr="Культурист  со сплошной заливкой">
            <a:extLst>
              <a:ext uri="{FF2B5EF4-FFF2-40B4-BE49-F238E27FC236}">
                <a16:creationId xmlns:a16="http://schemas.microsoft.com/office/drawing/2014/main" id="{0D485D9C-7B96-A839-ED59-0908DB375A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96035" y="4417357"/>
            <a:ext cx="1396254" cy="1463489"/>
          </a:xfrm>
          <a:prstGeom prst="rect">
            <a:avLst/>
          </a:prstGeom>
        </p:spPr>
      </p:pic>
      <p:pic>
        <p:nvPicPr>
          <p:cNvPr id="132" name="Рисунок 131" descr="Здание со сплошной заливкой">
            <a:extLst>
              <a:ext uri="{FF2B5EF4-FFF2-40B4-BE49-F238E27FC236}">
                <a16:creationId xmlns:a16="http://schemas.microsoft.com/office/drawing/2014/main" id="{59247CAE-6EEF-CF5B-9F58-86C526816B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43299" y="4361330"/>
            <a:ext cx="1474694" cy="1463488"/>
          </a:xfrm>
          <a:prstGeom prst="rect">
            <a:avLst/>
          </a:prstGeom>
        </p:spPr>
      </p:pic>
      <p:pic>
        <p:nvPicPr>
          <p:cNvPr id="133" name="Рисунок 132" descr="Медицина со сплошной заливкой">
            <a:extLst>
              <a:ext uri="{FF2B5EF4-FFF2-40B4-BE49-F238E27FC236}">
                <a16:creationId xmlns:a16="http://schemas.microsoft.com/office/drawing/2014/main" id="{99558F1B-BF2B-6407-557E-DB47C69209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36241" y="4417359"/>
            <a:ext cx="1418664" cy="1418664"/>
          </a:xfrm>
          <a:prstGeom prst="rect">
            <a:avLst/>
          </a:prstGeom>
        </p:spPr>
      </p:pic>
      <p:pic>
        <p:nvPicPr>
          <p:cNvPr id="134" name="Рисунок 133" descr="Мужчина и женщина со сплошной заливкой">
            <a:extLst>
              <a:ext uri="{FF2B5EF4-FFF2-40B4-BE49-F238E27FC236}">
                <a16:creationId xmlns:a16="http://schemas.microsoft.com/office/drawing/2014/main" id="{B3D26F33-356D-356F-DB2A-204CF3439A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95565" y="4462183"/>
            <a:ext cx="1373841" cy="1373841"/>
          </a:xfrm>
          <a:prstGeom prst="rect">
            <a:avLst/>
          </a:prstGeom>
        </p:spPr>
      </p:pic>
      <p:pic>
        <p:nvPicPr>
          <p:cNvPr id="135" name="Рисунок 134" descr="Ребенок с воздушным шаром со сплошной заливкой">
            <a:extLst>
              <a:ext uri="{FF2B5EF4-FFF2-40B4-BE49-F238E27FC236}">
                <a16:creationId xmlns:a16="http://schemas.microsoft.com/office/drawing/2014/main" id="{C36EDA79-34B5-3F41-9F22-9018705F795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922124" y="4406152"/>
            <a:ext cx="1284194" cy="128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9045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91868-9901-E8DC-9B26-E7A6CFA9A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План работы над проектом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0BAE5-362F-E7AF-7671-B66636146367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D1071C1-FCA9-8866-8B3A-15D3C53B51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067311"/>
              </p:ext>
            </p:extLst>
          </p:nvPr>
        </p:nvGraphicFramePr>
        <p:xfrm>
          <a:off x="425823" y="1568823"/>
          <a:ext cx="11327556" cy="5125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0688">
                  <a:extLst>
                    <a:ext uri="{9D8B030D-6E8A-4147-A177-3AD203B41FA5}">
                      <a16:colId xmlns:a16="http://schemas.microsoft.com/office/drawing/2014/main" val="2913846830"/>
                    </a:ext>
                  </a:extLst>
                </a:gridCol>
                <a:gridCol w="773819">
                  <a:extLst>
                    <a:ext uri="{9D8B030D-6E8A-4147-A177-3AD203B41FA5}">
                      <a16:colId xmlns:a16="http://schemas.microsoft.com/office/drawing/2014/main" val="968885783"/>
                    </a:ext>
                  </a:extLst>
                </a:gridCol>
                <a:gridCol w="773819">
                  <a:extLst>
                    <a:ext uri="{9D8B030D-6E8A-4147-A177-3AD203B41FA5}">
                      <a16:colId xmlns:a16="http://schemas.microsoft.com/office/drawing/2014/main" val="962435591"/>
                    </a:ext>
                  </a:extLst>
                </a:gridCol>
                <a:gridCol w="773819">
                  <a:extLst>
                    <a:ext uri="{9D8B030D-6E8A-4147-A177-3AD203B41FA5}">
                      <a16:colId xmlns:a16="http://schemas.microsoft.com/office/drawing/2014/main" val="1621279368"/>
                    </a:ext>
                  </a:extLst>
                </a:gridCol>
                <a:gridCol w="773819">
                  <a:extLst>
                    <a:ext uri="{9D8B030D-6E8A-4147-A177-3AD203B41FA5}">
                      <a16:colId xmlns:a16="http://schemas.microsoft.com/office/drawing/2014/main" val="3784463915"/>
                    </a:ext>
                  </a:extLst>
                </a:gridCol>
                <a:gridCol w="773819">
                  <a:extLst>
                    <a:ext uri="{9D8B030D-6E8A-4147-A177-3AD203B41FA5}">
                      <a16:colId xmlns:a16="http://schemas.microsoft.com/office/drawing/2014/main" val="436174627"/>
                    </a:ext>
                  </a:extLst>
                </a:gridCol>
                <a:gridCol w="773819">
                  <a:extLst>
                    <a:ext uri="{9D8B030D-6E8A-4147-A177-3AD203B41FA5}">
                      <a16:colId xmlns:a16="http://schemas.microsoft.com/office/drawing/2014/main" val="1016021907"/>
                    </a:ext>
                  </a:extLst>
                </a:gridCol>
                <a:gridCol w="773819">
                  <a:extLst>
                    <a:ext uri="{9D8B030D-6E8A-4147-A177-3AD203B41FA5}">
                      <a16:colId xmlns:a16="http://schemas.microsoft.com/office/drawing/2014/main" val="4158411471"/>
                    </a:ext>
                  </a:extLst>
                </a:gridCol>
                <a:gridCol w="773819">
                  <a:extLst>
                    <a:ext uri="{9D8B030D-6E8A-4147-A177-3AD203B41FA5}">
                      <a16:colId xmlns:a16="http://schemas.microsoft.com/office/drawing/2014/main" val="3117144955"/>
                    </a:ext>
                  </a:extLst>
                </a:gridCol>
                <a:gridCol w="1386316">
                  <a:extLst>
                    <a:ext uri="{9D8B030D-6E8A-4147-A177-3AD203B41FA5}">
                      <a16:colId xmlns:a16="http://schemas.microsoft.com/office/drawing/2014/main" val="2078064544"/>
                    </a:ext>
                  </a:extLst>
                </a:gridCol>
              </a:tblGrid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Этап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мес. (запасной)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0474722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Регистрация ИП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780980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Выбор и аренда помещения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742202"/>
                  </a:ext>
                </a:extLst>
              </a:tr>
              <a:tr h="45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Заказ дизайн и технического проекта помещения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676445"/>
                  </a:ext>
                </a:extLst>
              </a:tr>
              <a:tr h="45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Оплата оборудования, посуды, инвентаря (по 50%)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616160"/>
                  </a:ext>
                </a:extLst>
              </a:tr>
              <a:tr h="5253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Согласование проекта с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РосПотреб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надзором и Пожарной службой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386581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Получение лицензии на алкоголь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587972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Демонтаж помещения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518588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меню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576214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Демонтаж установка оборудования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269769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Набор персонала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342783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Обучение персонала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277552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Рекламные интеграции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190084"/>
                  </a:ext>
                </a:extLst>
              </a:tr>
              <a:tr h="45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Уведомление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РосПотреб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надзора о начале деятельности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115246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Техническое открытие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472281"/>
                  </a:ext>
                </a:extLst>
              </a:tr>
              <a:tr h="2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Запуск проекта</a:t>
                      </a: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1220" marR="712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810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059229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Madison</vt:lpstr>
      <vt:lpstr>Презентация PowerPoint</vt:lpstr>
      <vt:lpstr>Проблема</vt:lpstr>
      <vt:lpstr>Решение</vt:lpstr>
      <vt:lpstr>Презентация PowerPoint</vt:lpstr>
      <vt:lpstr>Пользователь</vt:lpstr>
      <vt:lpstr>План работы над проектом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ПроПо</dc:title>
  <dc:creator/>
  <cp:lastModifiedBy/>
  <cp:revision>208</cp:revision>
  <dcterms:created xsi:type="dcterms:W3CDTF">2023-10-09T12:44:24Z</dcterms:created>
  <dcterms:modified xsi:type="dcterms:W3CDTF">2023-10-09T13:45:08Z</dcterms:modified>
</cp:coreProperties>
</file>