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</p:sldMasterIdLst>
  <p:notesMasterIdLst>
    <p:notesMasterId r:id="rId8"/>
  </p:notesMasterIdLst>
  <p:sldIdLst>
    <p:sldId id="256" r:id="rId2"/>
    <p:sldId id="259" r:id="rId3"/>
    <p:sldId id="258" r:id="rId4"/>
    <p:sldId id="263" r:id="rId5"/>
    <p:sldId id="266" r:id="rId6"/>
    <p:sldId id="270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7024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eb2014fdb4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eb2014fdb4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eb2014fdb4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eb2014fdb4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eb205fd2b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1eb205fd2b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eb205fd2b6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eb205fd2b6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eb205fd2b6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eb205fd2b6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 flipH="1">
            <a:off x="9394774" y="0"/>
            <a:ext cx="2825449" cy="5744340"/>
            <a:chOff x="2429900" y="42589"/>
            <a:chExt cx="825817" cy="1634422"/>
          </a:xfrm>
        </p:grpSpPr>
        <p:sp>
          <p:nvSpPr>
            <p:cNvPr id="12" name="Google Shape;12;p2"/>
            <p:cNvSpPr/>
            <p:nvPr/>
          </p:nvSpPr>
          <p:spPr>
            <a:xfrm>
              <a:off x="2438166" y="42589"/>
              <a:ext cx="817551" cy="1634422"/>
            </a:xfrm>
            <a:custGeom>
              <a:avLst/>
              <a:gdLst/>
              <a:ahLst/>
              <a:cxnLst/>
              <a:rect l="l" t="t" r="r" b="b"/>
              <a:pathLst>
                <a:path w="817551" h="1634422" extrusionOk="0">
                  <a:moveTo>
                    <a:pt x="485597" y="721"/>
                  </a:moveTo>
                  <a:lnTo>
                    <a:pt x="812665" y="0"/>
                  </a:lnTo>
                  <a:cubicBezTo>
                    <a:pt x="812665" y="0"/>
                    <a:pt x="859393" y="627589"/>
                    <a:pt x="663848" y="1041348"/>
                  </a:cubicBezTo>
                  <a:cubicBezTo>
                    <a:pt x="490042" y="1409108"/>
                    <a:pt x="11056" y="1634423"/>
                    <a:pt x="11056" y="1634423"/>
                  </a:cubicBezTo>
                  <a:lnTo>
                    <a:pt x="0" y="1287430"/>
                  </a:lnTo>
                  <a:cubicBezTo>
                    <a:pt x="0" y="1287430"/>
                    <a:pt x="275434" y="1125246"/>
                    <a:pt x="395619" y="860373"/>
                  </a:cubicBezTo>
                  <a:cubicBezTo>
                    <a:pt x="587367" y="437801"/>
                    <a:pt x="485597" y="721"/>
                    <a:pt x="485597" y="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29900" y="42589"/>
              <a:ext cx="360580" cy="1059641"/>
            </a:xfrm>
            <a:custGeom>
              <a:avLst/>
              <a:gdLst/>
              <a:ahLst/>
              <a:cxnLst/>
              <a:rect l="l" t="t" r="r" b="b"/>
              <a:pathLst>
                <a:path w="360580" h="1059641" extrusionOk="0">
                  <a:moveTo>
                    <a:pt x="8197" y="1059642"/>
                  </a:moveTo>
                  <a:lnTo>
                    <a:pt x="0" y="2392"/>
                  </a:lnTo>
                  <a:lnTo>
                    <a:pt x="314944" y="0"/>
                  </a:lnTo>
                  <a:cubicBezTo>
                    <a:pt x="314944" y="0"/>
                    <a:pt x="385928" y="247339"/>
                    <a:pt x="350839" y="457592"/>
                  </a:cubicBezTo>
                  <a:cubicBezTo>
                    <a:pt x="298756" y="769666"/>
                    <a:pt x="8197" y="1059642"/>
                    <a:pt x="8197" y="10596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128" y="2"/>
            <a:ext cx="6958526" cy="6858056"/>
            <a:chOff x="3599167" y="76925"/>
            <a:chExt cx="1918429" cy="1890730"/>
          </a:xfrm>
        </p:grpSpPr>
        <p:sp>
          <p:nvSpPr>
            <p:cNvPr id="15" name="Google Shape;15;p2"/>
            <p:cNvSpPr/>
            <p:nvPr/>
          </p:nvSpPr>
          <p:spPr>
            <a:xfrm>
              <a:off x="3602454" y="76925"/>
              <a:ext cx="1915142" cy="1885548"/>
            </a:xfrm>
            <a:custGeom>
              <a:avLst/>
              <a:gdLst/>
              <a:ahLst/>
              <a:cxnLst/>
              <a:rect l="l" t="t" r="r" b="b"/>
              <a:pathLst>
                <a:path w="1915142" h="1885548" extrusionOk="0">
                  <a:moveTo>
                    <a:pt x="3522" y="230632"/>
                  </a:moveTo>
                  <a:lnTo>
                    <a:pt x="0" y="5282"/>
                  </a:lnTo>
                  <a:lnTo>
                    <a:pt x="676049" y="0"/>
                  </a:lnTo>
                  <a:cubicBezTo>
                    <a:pt x="676049" y="0"/>
                    <a:pt x="1213033" y="227111"/>
                    <a:pt x="1531661" y="589784"/>
                  </a:cubicBezTo>
                  <a:cubicBezTo>
                    <a:pt x="1723421" y="808023"/>
                    <a:pt x="1787826" y="866190"/>
                    <a:pt x="1874982" y="1190133"/>
                  </a:cubicBezTo>
                  <a:cubicBezTo>
                    <a:pt x="1962138" y="1514072"/>
                    <a:pt x="1880285" y="1885549"/>
                    <a:pt x="1880285" y="1885549"/>
                  </a:cubicBezTo>
                  <a:lnTo>
                    <a:pt x="1424305" y="1883788"/>
                  </a:lnTo>
                  <a:cubicBezTo>
                    <a:pt x="1424305" y="1883788"/>
                    <a:pt x="1529353" y="1359576"/>
                    <a:pt x="1276386" y="966543"/>
                  </a:cubicBezTo>
                  <a:cubicBezTo>
                    <a:pt x="818665" y="255280"/>
                    <a:pt x="3522" y="230632"/>
                    <a:pt x="3522" y="2306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99167" y="514939"/>
              <a:ext cx="1244903" cy="1452716"/>
            </a:xfrm>
            <a:custGeom>
              <a:avLst/>
              <a:gdLst/>
              <a:ahLst/>
              <a:cxnLst/>
              <a:rect l="l" t="t" r="r" b="b"/>
              <a:pathLst>
                <a:path w="1244903" h="1452716" extrusionOk="0">
                  <a:moveTo>
                    <a:pt x="0" y="547381"/>
                  </a:moveTo>
                  <a:lnTo>
                    <a:pt x="6364" y="47"/>
                  </a:lnTo>
                  <a:cubicBezTo>
                    <a:pt x="6364" y="47"/>
                    <a:pt x="410395" y="-14697"/>
                    <a:pt x="930806" y="480555"/>
                  </a:cubicBezTo>
                  <a:cubicBezTo>
                    <a:pt x="1358814" y="887877"/>
                    <a:pt x="1225145" y="1447943"/>
                    <a:pt x="1225145" y="1447943"/>
                  </a:cubicBezTo>
                  <a:lnTo>
                    <a:pt x="626913" y="1452716"/>
                  </a:lnTo>
                  <a:cubicBezTo>
                    <a:pt x="626913" y="1452716"/>
                    <a:pt x="642012" y="1082390"/>
                    <a:pt x="485269" y="856055"/>
                  </a:cubicBezTo>
                  <a:cubicBezTo>
                    <a:pt x="328562" y="629720"/>
                    <a:pt x="0" y="547381"/>
                    <a:pt x="0" y="5473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02349" y="1304168"/>
              <a:ext cx="440642" cy="663487"/>
            </a:xfrm>
            <a:custGeom>
              <a:avLst/>
              <a:gdLst/>
              <a:ahLst/>
              <a:cxnLst/>
              <a:rect l="l" t="t" r="r" b="b"/>
              <a:pathLst>
                <a:path w="440642" h="663487" extrusionOk="0">
                  <a:moveTo>
                    <a:pt x="0" y="0"/>
                  </a:moveTo>
                  <a:lnTo>
                    <a:pt x="0" y="658715"/>
                  </a:lnTo>
                  <a:lnTo>
                    <a:pt x="423236" y="663488"/>
                  </a:lnTo>
                  <a:cubicBezTo>
                    <a:pt x="423236" y="663488"/>
                    <a:pt x="462818" y="489362"/>
                    <a:pt x="422604" y="380301"/>
                  </a:cubicBezTo>
                  <a:cubicBezTo>
                    <a:pt x="317592" y="9549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" name="Google Shape;18;p2"/>
          <p:cNvSpPr/>
          <p:nvPr/>
        </p:nvSpPr>
        <p:spPr>
          <a:xfrm>
            <a:off x="1767750" y="1337650"/>
            <a:ext cx="8656500" cy="37944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2189100" y="1565700"/>
            <a:ext cx="7813800" cy="3269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581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2189100" y="5361126"/>
            <a:ext cx="7813800" cy="594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Google Shape;22;p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1883700" y="1417950"/>
            <a:ext cx="8424600" cy="40221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2242050" y="2196625"/>
            <a:ext cx="7707900" cy="163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5022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2242050" y="3758651"/>
            <a:ext cx="7707900" cy="99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5190075" y="607475"/>
            <a:ext cx="1683900" cy="168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5324925" y="742325"/>
            <a:ext cx="1414200" cy="14142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cxnSp>
        <p:nvCxnSpPr>
          <p:cNvPr id="30" name="Google Shape;30;p3"/>
          <p:cNvCxnSpPr/>
          <p:nvPr/>
        </p:nvCxnSpPr>
        <p:spPr>
          <a:xfrm>
            <a:off x="1883695" y="4830525"/>
            <a:ext cx="84333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3"/>
          <p:cNvSpPr/>
          <p:nvPr/>
        </p:nvSpPr>
        <p:spPr>
          <a:xfrm>
            <a:off x="2172274" y="4988693"/>
            <a:ext cx="279569" cy="230201"/>
          </a:xfrm>
          <a:custGeom>
            <a:avLst/>
            <a:gdLst/>
            <a:ahLst/>
            <a:cxnLst/>
            <a:rect l="l" t="t" r="r" b="b"/>
            <a:pathLst>
              <a:path w="279569" h="230201" extrusionOk="0">
                <a:moveTo>
                  <a:pt x="258901" y="121615"/>
                </a:moveTo>
                <a:lnTo>
                  <a:pt x="139779" y="230201"/>
                </a:lnTo>
                <a:lnTo>
                  <a:pt x="20747" y="121615"/>
                </a:lnTo>
                <a:cubicBezTo>
                  <a:pt x="-2828" y="96791"/>
                  <a:pt x="-7025" y="46517"/>
                  <a:pt x="11817" y="24371"/>
                </a:cubicBezTo>
                <a:cubicBezTo>
                  <a:pt x="55305" y="-26617"/>
                  <a:pt x="139512" y="8208"/>
                  <a:pt x="139512" y="75181"/>
                </a:cubicBezTo>
                <a:cubicBezTo>
                  <a:pt x="139512" y="8208"/>
                  <a:pt x="223808" y="-26617"/>
                  <a:pt x="267385" y="24371"/>
                </a:cubicBezTo>
                <a:cubicBezTo>
                  <a:pt x="286673" y="46517"/>
                  <a:pt x="282476" y="96791"/>
                  <a:pt x="258901" y="12161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" name="Google Shape;32;p3"/>
          <p:cNvGrpSpPr/>
          <p:nvPr/>
        </p:nvGrpSpPr>
        <p:grpSpPr>
          <a:xfrm>
            <a:off x="2608405" y="5002708"/>
            <a:ext cx="217530" cy="202170"/>
            <a:chOff x="2045075" y="5290572"/>
            <a:chExt cx="265832" cy="247061"/>
          </a:xfrm>
        </p:grpSpPr>
        <p:sp>
          <p:nvSpPr>
            <p:cNvPr id="33" name="Google Shape;33;p3"/>
            <p:cNvSpPr/>
            <p:nvPr/>
          </p:nvSpPr>
          <p:spPr>
            <a:xfrm>
              <a:off x="2156248" y="5290595"/>
              <a:ext cx="154659" cy="247038"/>
            </a:xfrm>
            <a:custGeom>
              <a:avLst/>
              <a:gdLst/>
              <a:ahLst/>
              <a:cxnLst/>
              <a:rect l="l" t="t" r="r" b="b"/>
              <a:pathLst>
                <a:path w="154659" h="247038" extrusionOk="0">
                  <a:moveTo>
                    <a:pt x="20657" y="246971"/>
                  </a:moveTo>
                  <a:cubicBezTo>
                    <a:pt x="20068" y="247060"/>
                    <a:pt x="19461" y="247060"/>
                    <a:pt x="18872" y="246971"/>
                  </a:cubicBezTo>
                  <a:cubicBezTo>
                    <a:pt x="15032" y="246158"/>
                    <a:pt x="12165" y="242935"/>
                    <a:pt x="11817" y="239024"/>
                  </a:cubicBezTo>
                  <a:lnTo>
                    <a:pt x="30" y="98828"/>
                  </a:lnTo>
                  <a:cubicBezTo>
                    <a:pt x="-256" y="95506"/>
                    <a:pt x="1324" y="92309"/>
                    <a:pt x="4137" y="90523"/>
                  </a:cubicBezTo>
                  <a:lnTo>
                    <a:pt x="141208" y="1226"/>
                  </a:lnTo>
                  <a:cubicBezTo>
                    <a:pt x="145459" y="-1265"/>
                    <a:pt x="150932" y="155"/>
                    <a:pt x="153433" y="4414"/>
                  </a:cubicBezTo>
                  <a:cubicBezTo>
                    <a:pt x="154924" y="6959"/>
                    <a:pt x="155058" y="10075"/>
                    <a:pt x="153799" y="12745"/>
                  </a:cubicBezTo>
                  <a:lnTo>
                    <a:pt x="28783" y="242060"/>
                  </a:lnTo>
                  <a:cubicBezTo>
                    <a:pt x="27239" y="245123"/>
                    <a:pt x="24086" y="247025"/>
                    <a:pt x="20657" y="246971"/>
                  </a:cubicBezTo>
                  <a:close/>
                  <a:moveTo>
                    <a:pt x="18336" y="102042"/>
                  </a:moveTo>
                  <a:lnTo>
                    <a:pt x="27265" y="207323"/>
                  </a:lnTo>
                  <a:lnTo>
                    <a:pt x="121384" y="3515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045075" y="5290572"/>
              <a:ext cx="263635" cy="106799"/>
            </a:xfrm>
            <a:custGeom>
              <a:avLst/>
              <a:gdLst/>
              <a:ahLst/>
              <a:cxnLst/>
              <a:rect l="l" t="t" r="r" b="b"/>
              <a:pathLst>
                <a:path w="263635" h="106799" extrusionOk="0">
                  <a:moveTo>
                    <a:pt x="120132" y="106798"/>
                  </a:moveTo>
                  <a:cubicBezTo>
                    <a:pt x="118132" y="106816"/>
                    <a:pt x="116176" y="106155"/>
                    <a:pt x="114596" y="104923"/>
                  </a:cubicBezTo>
                  <a:lnTo>
                    <a:pt x="3421" y="16608"/>
                  </a:lnTo>
                  <a:cubicBezTo>
                    <a:pt x="429" y="14269"/>
                    <a:pt x="-749" y="10295"/>
                    <a:pt x="474" y="6696"/>
                  </a:cubicBezTo>
                  <a:cubicBezTo>
                    <a:pt x="1733" y="3097"/>
                    <a:pt x="5144" y="686"/>
                    <a:pt x="8957" y="713"/>
                  </a:cubicBezTo>
                  <a:lnTo>
                    <a:pt x="254702" y="-1"/>
                  </a:lnTo>
                  <a:lnTo>
                    <a:pt x="254702" y="-1"/>
                  </a:lnTo>
                  <a:cubicBezTo>
                    <a:pt x="259632" y="-1"/>
                    <a:pt x="263632" y="3999"/>
                    <a:pt x="263632" y="8929"/>
                  </a:cubicBezTo>
                  <a:cubicBezTo>
                    <a:pt x="263632" y="13858"/>
                    <a:pt x="259632" y="17858"/>
                    <a:pt x="254702" y="17858"/>
                  </a:cubicBezTo>
                  <a:lnTo>
                    <a:pt x="34407" y="18483"/>
                  </a:lnTo>
                  <a:lnTo>
                    <a:pt x="125579" y="90903"/>
                  </a:lnTo>
                  <a:cubicBezTo>
                    <a:pt x="129410" y="93966"/>
                    <a:pt x="130044" y="99556"/>
                    <a:pt x="127008" y="103405"/>
                  </a:cubicBezTo>
                  <a:cubicBezTo>
                    <a:pt x="125347" y="105512"/>
                    <a:pt x="122820" y="106762"/>
                    <a:pt x="120132" y="1067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35;p3"/>
          <p:cNvSpPr/>
          <p:nvPr/>
        </p:nvSpPr>
        <p:spPr>
          <a:xfrm>
            <a:off x="9898399" y="4978622"/>
            <a:ext cx="226819" cy="250344"/>
          </a:xfrm>
          <a:custGeom>
            <a:avLst/>
            <a:gdLst/>
            <a:ahLst/>
            <a:cxnLst/>
            <a:rect l="l" t="t" r="r" b="b"/>
            <a:pathLst>
              <a:path w="254853" h="281285" extrusionOk="0">
                <a:moveTo>
                  <a:pt x="254853" y="281285"/>
                </a:moveTo>
                <a:lnTo>
                  <a:pt x="127426" y="201900"/>
                </a:lnTo>
                <a:lnTo>
                  <a:pt x="0" y="281285"/>
                </a:lnTo>
                <a:lnTo>
                  <a:pt x="0" y="0"/>
                </a:lnTo>
                <a:lnTo>
                  <a:pt x="254853" y="0"/>
                </a:lnTo>
                <a:lnTo>
                  <a:pt x="254853" y="28128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" name="Google Shape;36;p3"/>
          <p:cNvGrpSpPr/>
          <p:nvPr/>
        </p:nvGrpSpPr>
        <p:grpSpPr>
          <a:xfrm>
            <a:off x="2953891" y="4988686"/>
            <a:ext cx="226556" cy="230214"/>
            <a:chOff x="10064117" y="7392669"/>
            <a:chExt cx="632132" cy="642160"/>
          </a:xfrm>
        </p:grpSpPr>
        <p:sp>
          <p:nvSpPr>
            <p:cNvPr id="37" name="Google Shape;37;p3"/>
            <p:cNvSpPr/>
            <p:nvPr/>
          </p:nvSpPr>
          <p:spPr>
            <a:xfrm>
              <a:off x="10064117" y="7759301"/>
              <a:ext cx="632132" cy="275528"/>
            </a:xfrm>
            <a:custGeom>
              <a:avLst/>
              <a:gdLst/>
              <a:ahLst/>
              <a:cxnLst/>
              <a:rect l="l" t="t" r="r" b="b"/>
              <a:pathLst>
                <a:path w="845661" h="368599" extrusionOk="0">
                  <a:moveTo>
                    <a:pt x="725835" y="367868"/>
                  </a:moveTo>
                  <a:lnTo>
                    <a:pt x="116604" y="367868"/>
                  </a:lnTo>
                  <a:cubicBezTo>
                    <a:pt x="51355" y="367801"/>
                    <a:pt x="-1550" y="314915"/>
                    <a:pt x="-1611" y="249653"/>
                  </a:cubicBezTo>
                  <a:lnTo>
                    <a:pt x="-1611" y="23962"/>
                  </a:lnTo>
                  <a:cubicBezTo>
                    <a:pt x="-1611" y="10325"/>
                    <a:pt x="9439" y="-731"/>
                    <a:pt x="23081" y="-731"/>
                  </a:cubicBezTo>
                  <a:cubicBezTo>
                    <a:pt x="36724" y="-731"/>
                    <a:pt x="47774" y="10325"/>
                    <a:pt x="47774" y="23962"/>
                  </a:cubicBezTo>
                  <a:lnTo>
                    <a:pt x="47774" y="249653"/>
                  </a:lnTo>
                  <a:cubicBezTo>
                    <a:pt x="47836" y="287636"/>
                    <a:pt x="78640" y="318415"/>
                    <a:pt x="116604" y="318483"/>
                  </a:cubicBezTo>
                  <a:lnTo>
                    <a:pt x="725835" y="318483"/>
                  </a:lnTo>
                  <a:cubicBezTo>
                    <a:pt x="763861" y="318446"/>
                    <a:pt x="794603" y="287655"/>
                    <a:pt x="794665" y="249653"/>
                  </a:cubicBezTo>
                  <a:lnTo>
                    <a:pt x="794665" y="23962"/>
                  </a:lnTo>
                  <a:cubicBezTo>
                    <a:pt x="794665" y="10325"/>
                    <a:pt x="805715" y="-731"/>
                    <a:pt x="819358" y="-731"/>
                  </a:cubicBezTo>
                  <a:cubicBezTo>
                    <a:pt x="833000" y="-731"/>
                    <a:pt x="844050" y="10325"/>
                    <a:pt x="844050" y="23962"/>
                  </a:cubicBezTo>
                  <a:lnTo>
                    <a:pt x="844050" y="249653"/>
                  </a:lnTo>
                  <a:cubicBezTo>
                    <a:pt x="843989" y="314915"/>
                    <a:pt x="791084" y="367801"/>
                    <a:pt x="725835" y="3678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10202922" y="7392673"/>
              <a:ext cx="362736" cy="207645"/>
            </a:xfrm>
            <a:custGeom>
              <a:avLst/>
              <a:gdLst/>
              <a:ahLst/>
              <a:cxnLst/>
              <a:rect l="l" t="t" r="r" b="b"/>
              <a:pathLst>
                <a:path w="485266" h="277786" extrusionOk="0">
                  <a:moveTo>
                    <a:pt x="458687" y="276870"/>
                  </a:moveTo>
                  <a:cubicBezTo>
                    <a:pt x="451959" y="276877"/>
                    <a:pt x="445539" y="274161"/>
                    <a:pt x="440909" y="269339"/>
                  </a:cubicBezTo>
                  <a:lnTo>
                    <a:pt x="238429" y="59452"/>
                  </a:lnTo>
                  <a:lnTo>
                    <a:pt x="40887" y="264524"/>
                  </a:lnTo>
                  <a:cubicBezTo>
                    <a:pt x="31380" y="274346"/>
                    <a:pt x="15762" y="274617"/>
                    <a:pt x="5948" y="265142"/>
                  </a:cubicBezTo>
                  <a:cubicBezTo>
                    <a:pt x="-3868" y="255666"/>
                    <a:pt x="-4177" y="240023"/>
                    <a:pt x="5330" y="230201"/>
                  </a:cubicBezTo>
                  <a:lnTo>
                    <a:pt x="220958" y="6794"/>
                  </a:lnTo>
                  <a:cubicBezTo>
                    <a:pt x="230465" y="-3009"/>
                    <a:pt x="246083" y="-3268"/>
                    <a:pt x="255899" y="6214"/>
                  </a:cubicBezTo>
                  <a:cubicBezTo>
                    <a:pt x="256085" y="6406"/>
                    <a:pt x="256270" y="6597"/>
                    <a:pt x="256454" y="6794"/>
                  </a:cubicBezTo>
                  <a:lnTo>
                    <a:pt x="476713" y="235202"/>
                  </a:lnTo>
                  <a:cubicBezTo>
                    <a:pt x="486220" y="245005"/>
                    <a:pt x="485911" y="260641"/>
                    <a:pt x="476095" y="270117"/>
                  </a:cubicBezTo>
                  <a:cubicBezTo>
                    <a:pt x="471527" y="274562"/>
                    <a:pt x="465416" y="277043"/>
                    <a:pt x="458996" y="2770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10363922" y="7392669"/>
              <a:ext cx="38623" cy="426604"/>
            </a:xfrm>
            <a:custGeom>
              <a:avLst/>
              <a:gdLst/>
              <a:ahLst/>
              <a:cxnLst/>
              <a:rect l="l" t="t" r="r" b="b"/>
              <a:pathLst>
                <a:path w="51670" h="570708" extrusionOk="0">
                  <a:moveTo>
                    <a:pt x="25366" y="569978"/>
                  </a:moveTo>
                  <a:cubicBezTo>
                    <a:pt x="11722" y="569978"/>
                    <a:pt x="673" y="558922"/>
                    <a:pt x="673" y="545285"/>
                  </a:cubicBezTo>
                  <a:lnTo>
                    <a:pt x="-1611" y="23962"/>
                  </a:lnTo>
                  <a:cubicBezTo>
                    <a:pt x="-1611" y="10325"/>
                    <a:pt x="9439" y="-731"/>
                    <a:pt x="23081" y="-731"/>
                  </a:cubicBezTo>
                  <a:lnTo>
                    <a:pt x="23081" y="-731"/>
                  </a:lnTo>
                  <a:cubicBezTo>
                    <a:pt x="36724" y="-731"/>
                    <a:pt x="47774" y="10325"/>
                    <a:pt x="47774" y="23962"/>
                  </a:cubicBezTo>
                  <a:lnTo>
                    <a:pt x="50059" y="545285"/>
                  </a:lnTo>
                  <a:cubicBezTo>
                    <a:pt x="50059" y="558922"/>
                    <a:pt x="39009" y="569978"/>
                    <a:pt x="25366" y="5699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" name="Google Shape;40;p3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boxes">
  <p:cSld name="CUSTOM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5"/>
          <p:cNvGrpSpPr/>
          <p:nvPr/>
        </p:nvGrpSpPr>
        <p:grpSpPr>
          <a:xfrm>
            <a:off x="474020" y="4121225"/>
            <a:ext cx="11243750" cy="2169300"/>
            <a:chOff x="633045" y="1806800"/>
            <a:chExt cx="11243750" cy="2169300"/>
          </a:xfrm>
        </p:grpSpPr>
        <p:sp>
          <p:nvSpPr>
            <p:cNvPr id="56" name="Google Shape;56;p5"/>
            <p:cNvSpPr/>
            <p:nvPr/>
          </p:nvSpPr>
          <p:spPr>
            <a:xfrm>
              <a:off x="633045" y="1806800"/>
              <a:ext cx="3520800" cy="2169300"/>
            </a:xfrm>
            <a:prstGeom prst="roundRect">
              <a:avLst>
                <a:gd name="adj" fmla="val 651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4487965" y="1806800"/>
              <a:ext cx="3520800" cy="2169300"/>
            </a:xfrm>
            <a:prstGeom prst="roundRect">
              <a:avLst>
                <a:gd name="adj" fmla="val 651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8342884" y="1806800"/>
              <a:ext cx="3520800" cy="2169300"/>
            </a:xfrm>
            <a:prstGeom prst="roundRect">
              <a:avLst>
                <a:gd name="adj" fmla="val 651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cxnSp>
          <p:nvCxnSpPr>
            <p:cNvPr id="59" name="Google Shape;59;p5"/>
            <p:cNvCxnSpPr/>
            <p:nvPr/>
          </p:nvCxnSpPr>
          <p:spPr>
            <a:xfrm>
              <a:off x="633045" y="2586650"/>
              <a:ext cx="3520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60;p5"/>
            <p:cNvCxnSpPr/>
            <p:nvPr/>
          </p:nvCxnSpPr>
          <p:spPr>
            <a:xfrm>
              <a:off x="4488020" y="2586650"/>
              <a:ext cx="3520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61;p5"/>
            <p:cNvCxnSpPr/>
            <p:nvPr/>
          </p:nvCxnSpPr>
          <p:spPr>
            <a:xfrm>
              <a:off x="8355995" y="2586650"/>
              <a:ext cx="3520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2" name="Google Shape;62;p5"/>
          <p:cNvGrpSpPr/>
          <p:nvPr/>
        </p:nvGrpSpPr>
        <p:grpSpPr>
          <a:xfrm flipH="1">
            <a:off x="12" y="-3"/>
            <a:ext cx="3132518" cy="2794162"/>
            <a:chOff x="1175579" y="42072"/>
            <a:chExt cx="1093871" cy="1635256"/>
          </a:xfrm>
        </p:grpSpPr>
        <p:sp>
          <p:nvSpPr>
            <p:cNvPr id="63" name="Google Shape;63;p5"/>
            <p:cNvSpPr/>
            <p:nvPr/>
          </p:nvSpPr>
          <p:spPr>
            <a:xfrm>
              <a:off x="1945353" y="42072"/>
              <a:ext cx="324097" cy="778989"/>
            </a:xfrm>
            <a:custGeom>
              <a:avLst/>
              <a:gdLst/>
              <a:ahLst/>
              <a:cxnLst/>
              <a:rect l="l" t="t" r="r" b="b"/>
              <a:pathLst>
                <a:path w="324097" h="778989" extrusionOk="0">
                  <a:moveTo>
                    <a:pt x="912" y="0"/>
                  </a:moveTo>
                  <a:lnTo>
                    <a:pt x="184773" y="9360"/>
                  </a:lnTo>
                  <a:cubicBezTo>
                    <a:pt x="184773" y="9360"/>
                    <a:pt x="204496" y="147415"/>
                    <a:pt x="220515" y="225818"/>
                  </a:cubicBezTo>
                  <a:cubicBezTo>
                    <a:pt x="254782" y="393562"/>
                    <a:pt x="317884" y="466137"/>
                    <a:pt x="317884" y="466137"/>
                  </a:cubicBezTo>
                  <a:lnTo>
                    <a:pt x="324098" y="778968"/>
                  </a:lnTo>
                  <a:cubicBezTo>
                    <a:pt x="324098" y="778968"/>
                    <a:pt x="227510" y="782660"/>
                    <a:pt x="160432" y="691958"/>
                  </a:cubicBezTo>
                  <a:cubicBezTo>
                    <a:pt x="-21879" y="445423"/>
                    <a:pt x="912" y="0"/>
                    <a:pt x="9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483834" y="48287"/>
              <a:ext cx="775262" cy="1250073"/>
            </a:xfrm>
            <a:custGeom>
              <a:avLst/>
              <a:gdLst/>
              <a:ahLst/>
              <a:cxnLst/>
              <a:rect l="l" t="t" r="r" b="b"/>
              <a:pathLst>
                <a:path w="775262" h="1250073" extrusionOk="0">
                  <a:moveTo>
                    <a:pt x="435" y="0"/>
                  </a:moveTo>
                  <a:lnTo>
                    <a:pt x="311194" y="4144"/>
                  </a:lnTo>
                  <a:cubicBezTo>
                    <a:pt x="311194" y="4144"/>
                    <a:pt x="362406" y="432545"/>
                    <a:pt x="425140" y="586301"/>
                  </a:cubicBezTo>
                  <a:cubicBezTo>
                    <a:pt x="530796" y="845267"/>
                    <a:pt x="769045" y="903273"/>
                    <a:pt x="769045" y="903273"/>
                  </a:cubicBezTo>
                  <a:lnTo>
                    <a:pt x="775263" y="1249254"/>
                  </a:lnTo>
                  <a:cubicBezTo>
                    <a:pt x="775263" y="1249254"/>
                    <a:pt x="410834" y="1281032"/>
                    <a:pt x="224183" y="948851"/>
                  </a:cubicBezTo>
                  <a:cubicBezTo>
                    <a:pt x="-20283" y="513790"/>
                    <a:pt x="435" y="0"/>
                    <a:pt x="4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1175579" y="48287"/>
              <a:ext cx="1089731" cy="1629041"/>
            </a:xfrm>
            <a:custGeom>
              <a:avLst/>
              <a:gdLst/>
              <a:ahLst/>
              <a:cxnLst/>
              <a:rect l="l" t="t" r="r" b="b"/>
              <a:pathLst>
                <a:path w="1089731" h="1629041" extrusionOk="0">
                  <a:moveTo>
                    <a:pt x="0" y="0"/>
                  </a:moveTo>
                  <a:lnTo>
                    <a:pt x="215462" y="6215"/>
                  </a:lnTo>
                  <a:cubicBezTo>
                    <a:pt x="215462" y="6215"/>
                    <a:pt x="208880" y="622296"/>
                    <a:pt x="406060" y="969569"/>
                  </a:cubicBezTo>
                  <a:cubicBezTo>
                    <a:pt x="683672" y="1458497"/>
                    <a:pt x="1089731" y="1400488"/>
                    <a:pt x="1089731" y="1400488"/>
                  </a:cubicBezTo>
                  <a:lnTo>
                    <a:pt x="1081445" y="1628377"/>
                  </a:lnTo>
                  <a:cubicBezTo>
                    <a:pt x="1081445" y="1628377"/>
                    <a:pt x="499288" y="1661527"/>
                    <a:pt x="261040" y="1259609"/>
                  </a:cubicBezTo>
                  <a:cubicBezTo>
                    <a:pt x="-2060" y="81577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5"/>
          <p:cNvSpPr/>
          <p:nvPr/>
        </p:nvSpPr>
        <p:spPr>
          <a:xfrm>
            <a:off x="480645" y="1654400"/>
            <a:ext cx="3520800" cy="21693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4335565" y="1654400"/>
            <a:ext cx="3520800" cy="21693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8190484" y="1654400"/>
            <a:ext cx="3520800" cy="21693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cxnSp>
        <p:nvCxnSpPr>
          <p:cNvPr id="69" name="Google Shape;69;p5"/>
          <p:cNvCxnSpPr/>
          <p:nvPr/>
        </p:nvCxnSpPr>
        <p:spPr>
          <a:xfrm>
            <a:off x="480645" y="2434250"/>
            <a:ext cx="35208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5"/>
          <p:cNvCxnSpPr/>
          <p:nvPr/>
        </p:nvCxnSpPr>
        <p:spPr>
          <a:xfrm>
            <a:off x="4335620" y="2434250"/>
            <a:ext cx="35208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5"/>
          <p:cNvCxnSpPr/>
          <p:nvPr/>
        </p:nvCxnSpPr>
        <p:spPr>
          <a:xfrm>
            <a:off x="8203595" y="2434250"/>
            <a:ext cx="35208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5"/>
          <p:cNvSpPr txBox="1">
            <a:spLocks noGrp="1"/>
          </p:cNvSpPr>
          <p:nvPr>
            <p:ph type="title"/>
          </p:nvPr>
        </p:nvSpPr>
        <p:spPr>
          <a:xfrm>
            <a:off x="415600" y="5171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"/>
          <p:cNvSpPr txBox="1">
            <a:spLocks noGrp="1"/>
          </p:cNvSpPr>
          <p:nvPr>
            <p:ph type="subTitle" idx="1"/>
          </p:nvPr>
        </p:nvSpPr>
        <p:spPr>
          <a:xfrm>
            <a:off x="810351" y="1845325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body" idx="2"/>
          </p:nvPr>
        </p:nvSpPr>
        <p:spPr>
          <a:xfrm>
            <a:off x="810376" y="2485975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5"/>
          <p:cNvSpPr txBox="1">
            <a:spLocks noGrp="1"/>
          </p:cNvSpPr>
          <p:nvPr>
            <p:ph type="subTitle" idx="3"/>
          </p:nvPr>
        </p:nvSpPr>
        <p:spPr>
          <a:xfrm>
            <a:off x="4633462" y="1845325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body" idx="4"/>
          </p:nvPr>
        </p:nvSpPr>
        <p:spPr>
          <a:xfrm>
            <a:off x="4633487" y="2485975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5"/>
          </p:nvPr>
        </p:nvSpPr>
        <p:spPr>
          <a:xfrm>
            <a:off x="8456676" y="1845325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body" idx="6"/>
          </p:nvPr>
        </p:nvSpPr>
        <p:spPr>
          <a:xfrm>
            <a:off x="8456700" y="2485975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7"/>
          </p:nvPr>
        </p:nvSpPr>
        <p:spPr>
          <a:xfrm>
            <a:off x="810300" y="4310470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body" idx="8"/>
          </p:nvPr>
        </p:nvSpPr>
        <p:spPr>
          <a:xfrm>
            <a:off x="810325" y="4958744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5"/>
          <p:cNvSpPr txBox="1">
            <a:spLocks noGrp="1"/>
          </p:cNvSpPr>
          <p:nvPr>
            <p:ph type="subTitle" idx="9"/>
          </p:nvPr>
        </p:nvSpPr>
        <p:spPr>
          <a:xfrm>
            <a:off x="4633412" y="4310470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body" idx="13"/>
          </p:nvPr>
        </p:nvSpPr>
        <p:spPr>
          <a:xfrm>
            <a:off x="4633436" y="4958744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14"/>
          </p:nvPr>
        </p:nvSpPr>
        <p:spPr>
          <a:xfrm>
            <a:off x="8456625" y="4310470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6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body" idx="15"/>
          </p:nvPr>
        </p:nvSpPr>
        <p:spPr>
          <a:xfrm>
            <a:off x="8456650" y="4958744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 rot="10800000">
            <a:off x="2977362" y="-28"/>
            <a:ext cx="9214648" cy="6858060"/>
            <a:chOff x="362641" y="114409"/>
            <a:chExt cx="2526707" cy="1880466"/>
          </a:xfrm>
        </p:grpSpPr>
        <p:sp>
          <p:nvSpPr>
            <p:cNvPr id="114" name="Google Shape;114;p8"/>
            <p:cNvSpPr/>
            <p:nvPr/>
          </p:nvSpPr>
          <p:spPr>
            <a:xfrm>
              <a:off x="369201" y="114409"/>
              <a:ext cx="2520147" cy="1880466"/>
            </a:xfrm>
            <a:custGeom>
              <a:avLst/>
              <a:gdLst/>
              <a:ahLst/>
              <a:cxnLst/>
              <a:rect l="l" t="t" r="r" b="b"/>
              <a:pathLst>
                <a:path w="2520147" h="1880466" extrusionOk="0">
                  <a:moveTo>
                    <a:pt x="0" y="1731422"/>
                  </a:moveTo>
                  <a:lnTo>
                    <a:pt x="6576" y="1880466"/>
                  </a:lnTo>
                  <a:lnTo>
                    <a:pt x="547962" y="1876082"/>
                  </a:lnTo>
                  <a:cubicBezTo>
                    <a:pt x="547962" y="1876082"/>
                    <a:pt x="1437335" y="1427914"/>
                    <a:pt x="1711000" y="1132433"/>
                  </a:cubicBezTo>
                  <a:cubicBezTo>
                    <a:pt x="2390021" y="399290"/>
                    <a:pt x="2520148" y="2790"/>
                    <a:pt x="2520148" y="2790"/>
                  </a:cubicBezTo>
                  <a:lnTo>
                    <a:pt x="1830691" y="0"/>
                  </a:lnTo>
                  <a:cubicBezTo>
                    <a:pt x="1830691" y="0"/>
                    <a:pt x="1773912" y="553078"/>
                    <a:pt x="1222983" y="998485"/>
                  </a:cubicBezTo>
                  <a:cubicBezTo>
                    <a:pt x="733107" y="1394529"/>
                    <a:pt x="0" y="1731422"/>
                    <a:pt x="0" y="17314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369201" y="118650"/>
              <a:ext cx="1606627" cy="1562791"/>
            </a:xfrm>
            <a:custGeom>
              <a:avLst/>
              <a:gdLst/>
              <a:ahLst/>
              <a:cxnLst/>
              <a:rect l="l" t="t" r="r" b="b"/>
              <a:pathLst>
                <a:path w="1606627" h="1562791" extrusionOk="0">
                  <a:moveTo>
                    <a:pt x="2192" y="957839"/>
                  </a:moveTo>
                  <a:cubicBezTo>
                    <a:pt x="2192" y="957839"/>
                    <a:pt x="314770" y="764780"/>
                    <a:pt x="585225" y="565499"/>
                  </a:cubicBezTo>
                  <a:cubicBezTo>
                    <a:pt x="876742" y="350698"/>
                    <a:pt x="944690" y="0"/>
                    <a:pt x="944690" y="0"/>
                  </a:cubicBezTo>
                  <a:lnTo>
                    <a:pt x="1606628" y="2192"/>
                  </a:lnTo>
                  <a:cubicBezTo>
                    <a:pt x="1606628" y="2192"/>
                    <a:pt x="1516330" y="472983"/>
                    <a:pt x="1157298" y="802217"/>
                  </a:cubicBezTo>
                  <a:cubicBezTo>
                    <a:pt x="629062" y="1286616"/>
                    <a:pt x="0" y="1562791"/>
                    <a:pt x="0" y="1562791"/>
                  </a:cubicBezTo>
                  <a:lnTo>
                    <a:pt x="2192" y="9578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362641" y="115159"/>
              <a:ext cx="764692" cy="686324"/>
            </a:xfrm>
            <a:custGeom>
              <a:avLst/>
              <a:gdLst/>
              <a:ahLst/>
              <a:cxnLst/>
              <a:rect l="l" t="t" r="r" b="b"/>
              <a:pathLst>
                <a:path w="764692" h="686324" extrusionOk="0">
                  <a:moveTo>
                    <a:pt x="1264" y="259110"/>
                  </a:moveTo>
                  <a:lnTo>
                    <a:pt x="0" y="686324"/>
                  </a:lnTo>
                  <a:cubicBezTo>
                    <a:pt x="0" y="686324"/>
                    <a:pt x="342963" y="491067"/>
                    <a:pt x="439855" y="413311"/>
                  </a:cubicBezTo>
                  <a:cubicBezTo>
                    <a:pt x="746994" y="166842"/>
                    <a:pt x="764693" y="6320"/>
                    <a:pt x="764693" y="6320"/>
                  </a:cubicBezTo>
                  <a:lnTo>
                    <a:pt x="257847" y="0"/>
                  </a:lnTo>
                  <a:cubicBezTo>
                    <a:pt x="257847" y="0"/>
                    <a:pt x="188329" y="106172"/>
                    <a:pt x="145354" y="142827"/>
                  </a:cubicBezTo>
                  <a:cubicBezTo>
                    <a:pt x="102379" y="179481"/>
                    <a:pt x="1264" y="259110"/>
                    <a:pt x="1264" y="2591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" name="Google Shape;117;p8"/>
          <p:cNvSpPr/>
          <p:nvPr/>
        </p:nvSpPr>
        <p:spPr>
          <a:xfrm>
            <a:off x="1257750" y="1119000"/>
            <a:ext cx="9676500" cy="46200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1645710" y="1381825"/>
            <a:ext cx="89772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body" idx="1"/>
          </p:nvPr>
        </p:nvSpPr>
        <p:spPr>
          <a:xfrm>
            <a:off x="1645700" y="2322225"/>
            <a:ext cx="4214100" cy="309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20" name="Google Shape;120;p8"/>
          <p:cNvSpPr txBox="1">
            <a:spLocks noGrp="1"/>
          </p:cNvSpPr>
          <p:nvPr>
            <p:ph type="body" idx="2"/>
          </p:nvPr>
        </p:nvSpPr>
        <p:spPr>
          <a:xfrm>
            <a:off x="6408729" y="2322225"/>
            <a:ext cx="4214100" cy="309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21" name="Google Shape;121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bg>
      <p:bgPr>
        <a:solidFill>
          <a:schemeClr val="accen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9"/>
          <p:cNvGrpSpPr/>
          <p:nvPr/>
        </p:nvGrpSpPr>
        <p:grpSpPr>
          <a:xfrm>
            <a:off x="934500" y="1552225"/>
            <a:ext cx="3147300" cy="4694275"/>
            <a:chOff x="934500" y="1552225"/>
            <a:chExt cx="3147300" cy="4694275"/>
          </a:xfrm>
        </p:grpSpPr>
        <p:sp>
          <p:nvSpPr>
            <p:cNvPr id="124" name="Google Shape;124;p9"/>
            <p:cNvSpPr/>
            <p:nvPr/>
          </p:nvSpPr>
          <p:spPr>
            <a:xfrm>
              <a:off x="934500" y="2224400"/>
              <a:ext cx="3147300" cy="4022100"/>
            </a:xfrm>
            <a:prstGeom prst="roundRect">
              <a:avLst>
                <a:gd name="adj" fmla="val 651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1833600" y="1552225"/>
              <a:ext cx="1349100" cy="1349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126" name="Google Shape;126;p9"/>
          <p:cNvGrpSpPr/>
          <p:nvPr/>
        </p:nvGrpSpPr>
        <p:grpSpPr>
          <a:xfrm>
            <a:off x="4522350" y="1552238"/>
            <a:ext cx="3147300" cy="4694275"/>
            <a:chOff x="4522350" y="1552238"/>
            <a:chExt cx="3147300" cy="4694275"/>
          </a:xfrm>
        </p:grpSpPr>
        <p:sp>
          <p:nvSpPr>
            <p:cNvPr id="127" name="Google Shape;127;p9"/>
            <p:cNvSpPr/>
            <p:nvPr/>
          </p:nvSpPr>
          <p:spPr>
            <a:xfrm>
              <a:off x="4522350" y="2224413"/>
              <a:ext cx="3147300" cy="4022100"/>
            </a:xfrm>
            <a:prstGeom prst="roundRect">
              <a:avLst>
                <a:gd name="adj" fmla="val 651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5421450" y="1552238"/>
              <a:ext cx="1349100" cy="1349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129" name="Google Shape;129;p9"/>
          <p:cNvGrpSpPr/>
          <p:nvPr/>
        </p:nvGrpSpPr>
        <p:grpSpPr>
          <a:xfrm>
            <a:off x="8110200" y="1552225"/>
            <a:ext cx="3147300" cy="4694275"/>
            <a:chOff x="8110200" y="1552225"/>
            <a:chExt cx="3147300" cy="4694275"/>
          </a:xfrm>
        </p:grpSpPr>
        <p:sp>
          <p:nvSpPr>
            <p:cNvPr id="130" name="Google Shape;130;p9"/>
            <p:cNvSpPr/>
            <p:nvPr/>
          </p:nvSpPr>
          <p:spPr>
            <a:xfrm>
              <a:off x="8110200" y="2224400"/>
              <a:ext cx="3147300" cy="4022100"/>
            </a:xfrm>
            <a:prstGeom prst="roundRect">
              <a:avLst>
                <a:gd name="adj" fmla="val 651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9009300" y="1552225"/>
              <a:ext cx="1349100" cy="1349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sp>
        <p:nvSpPr>
          <p:cNvPr id="132" name="Google Shape;132;p9"/>
          <p:cNvSpPr txBox="1">
            <a:spLocks noGrp="1"/>
          </p:cNvSpPr>
          <p:nvPr>
            <p:ph type="title"/>
          </p:nvPr>
        </p:nvSpPr>
        <p:spPr>
          <a:xfrm>
            <a:off x="766950" y="527400"/>
            <a:ext cx="106581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1"/>
          </p:nvPr>
        </p:nvSpPr>
        <p:spPr>
          <a:xfrm>
            <a:off x="1046400" y="3451357"/>
            <a:ext cx="29235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subTitle" idx="2"/>
          </p:nvPr>
        </p:nvSpPr>
        <p:spPr>
          <a:xfrm>
            <a:off x="1046400" y="2816325"/>
            <a:ext cx="2923500" cy="6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4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6" name="Google Shape;136;p9"/>
          <p:cNvSpPr txBox="1">
            <a:spLocks noGrp="1"/>
          </p:cNvSpPr>
          <p:nvPr>
            <p:ph type="body" idx="3"/>
          </p:nvPr>
        </p:nvSpPr>
        <p:spPr>
          <a:xfrm>
            <a:off x="4671600" y="3451370"/>
            <a:ext cx="28488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37" name="Google Shape;137;p9"/>
          <p:cNvSpPr txBox="1">
            <a:spLocks noGrp="1"/>
          </p:cNvSpPr>
          <p:nvPr>
            <p:ph type="subTitle" idx="4"/>
          </p:nvPr>
        </p:nvSpPr>
        <p:spPr>
          <a:xfrm>
            <a:off x="4671600" y="2816325"/>
            <a:ext cx="2848800" cy="6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4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8" name="Google Shape;138;p9"/>
          <p:cNvSpPr txBox="1">
            <a:spLocks noGrp="1"/>
          </p:cNvSpPr>
          <p:nvPr>
            <p:ph type="body" idx="5"/>
          </p:nvPr>
        </p:nvSpPr>
        <p:spPr>
          <a:xfrm>
            <a:off x="8259450" y="3451357"/>
            <a:ext cx="28488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39" name="Google Shape;139;p9"/>
          <p:cNvSpPr txBox="1">
            <a:spLocks noGrp="1"/>
          </p:cNvSpPr>
          <p:nvPr>
            <p:ph type="subTitle" idx="6"/>
          </p:nvPr>
        </p:nvSpPr>
        <p:spPr>
          <a:xfrm>
            <a:off x="8259450" y="2816325"/>
            <a:ext cx="2848800" cy="6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4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0" name="Google Shape;140;p9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20"/>
          <p:cNvGrpSpPr/>
          <p:nvPr/>
        </p:nvGrpSpPr>
        <p:grpSpPr>
          <a:xfrm rot="10800000" flipH="1">
            <a:off x="-53275" y="-35"/>
            <a:ext cx="9236678" cy="6858060"/>
            <a:chOff x="353870" y="114411"/>
            <a:chExt cx="2532748" cy="1880466"/>
          </a:xfrm>
        </p:grpSpPr>
        <p:sp>
          <p:nvSpPr>
            <p:cNvPr id="317" name="Google Shape;317;p20"/>
            <p:cNvSpPr/>
            <p:nvPr/>
          </p:nvSpPr>
          <p:spPr>
            <a:xfrm>
              <a:off x="353870" y="114411"/>
              <a:ext cx="2532748" cy="1880466"/>
            </a:xfrm>
            <a:custGeom>
              <a:avLst/>
              <a:gdLst/>
              <a:ahLst/>
              <a:cxnLst/>
              <a:rect l="l" t="t" r="r" b="b"/>
              <a:pathLst>
                <a:path w="2520147" h="1880466" extrusionOk="0">
                  <a:moveTo>
                    <a:pt x="0" y="1731422"/>
                  </a:moveTo>
                  <a:lnTo>
                    <a:pt x="6576" y="1880466"/>
                  </a:lnTo>
                  <a:lnTo>
                    <a:pt x="547962" y="1876082"/>
                  </a:lnTo>
                  <a:cubicBezTo>
                    <a:pt x="547962" y="1876082"/>
                    <a:pt x="1437335" y="1427914"/>
                    <a:pt x="1711000" y="1132433"/>
                  </a:cubicBezTo>
                  <a:cubicBezTo>
                    <a:pt x="2390021" y="399290"/>
                    <a:pt x="2520148" y="2790"/>
                    <a:pt x="2520148" y="2790"/>
                  </a:cubicBezTo>
                  <a:lnTo>
                    <a:pt x="1830691" y="0"/>
                  </a:lnTo>
                  <a:cubicBezTo>
                    <a:pt x="1830691" y="0"/>
                    <a:pt x="1773912" y="553078"/>
                    <a:pt x="1222983" y="998485"/>
                  </a:cubicBezTo>
                  <a:cubicBezTo>
                    <a:pt x="733107" y="1394529"/>
                    <a:pt x="0" y="1731422"/>
                    <a:pt x="0" y="17314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0"/>
            <p:cNvSpPr/>
            <p:nvPr/>
          </p:nvSpPr>
          <p:spPr>
            <a:xfrm>
              <a:off x="369201" y="118650"/>
              <a:ext cx="1606627" cy="1562791"/>
            </a:xfrm>
            <a:custGeom>
              <a:avLst/>
              <a:gdLst/>
              <a:ahLst/>
              <a:cxnLst/>
              <a:rect l="l" t="t" r="r" b="b"/>
              <a:pathLst>
                <a:path w="1606627" h="1562791" extrusionOk="0">
                  <a:moveTo>
                    <a:pt x="2192" y="957839"/>
                  </a:moveTo>
                  <a:cubicBezTo>
                    <a:pt x="2192" y="957839"/>
                    <a:pt x="314770" y="764780"/>
                    <a:pt x="585225" y="565499"/>
                  </a:cubicBezTo>
                  <a:cubicBezTo>
                    <a:pt x="876742" y="350698"/>
                    <a:pt x="944690" y="0"/>
                    <a:pt x="944690" y="0"/>
                  </a:cubicBezTo>
                  <a:lnTo>
                    <a:pt x="1606628" y="2192"/>
                  </a:lnTo>
                  <a:cubicBezTo>
                    <a:pt x="1606628" y="2192"/>
                    <a:pt x="1516330" y="472983"/>
                    <a:pt x="1157298" y="802217"/>
                  </a:cubicBezTo>
                  <a:cubicBezTo>
                    <a:pt x="629062" y="1286616"/>
                    <a:pt x="0" y="1562791"/>
                    <a:pt x="0" y="1562791"/>
                  </a:cubicBezTo>
                  <a:lnTo>
                    <a:pt x="2192" y="9578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0"/>
            <p:cNvSpPr/>
            <p:nvPr/>
          </p:nvSpPr>
          <p:spPr>
            <a:xfrm>
              <a:off x="362641" y="115159"/>
              <a:ext cx="764692" cy="686324"/>
            </a:xfrm>
            <a:custGeom>
              <a:avLst/>
              <a:gdLst/>
              <a:ahLst/>
              <a:cxnLst/>
              <a:rect l="l" t="t" r="r" b="b"/>
              <a:pathLst>
                <a:path w="764692" h="686324" extrusionOk="0">
                  <a:moveTo>
                    <a:pt x="1264" y="259110"/>
                  </a:moveTo>
                  <a:lnTo>
                    <a:pt x="0" y="686324"/>
                  </a:lnTo>
                  <a:cubicBezTo>
                    <a:pt x="0" y="686324"/>
                    <a:pt x="342963" y="491067"/>
                    <a:pt x="439855" y="413311"/>
                  </a:cubicBezTo>
                  <a:cubicBezTo>
                    <a:pt x="746994" y="166842"/>
                    <a:pt x="764693" y="6320"/>
                    <a:pt x="764693" y="6320"/>
                  </a:cubicBezTo>
                  <a:lnTo>
                    <a:pt x="257847" y="0"/>
                  </a:lnTo>
                  <a:cubicBezTo>
                    <a:pt x="257847" y="0"/>
                    <a:pt x="188329" y="106172"/>
                    <a:pt x="145354" y="142827"/>
                  </a:cubicBezTo>
                  <a:cubicBezTo>
                    <a:pt x="102379" y="179481"/>
                    <a:pt x="1264" y="259110"/>
                    <a:pt x="1264" y="2591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0" name="Google Shape;320;p20"/>
          <p:cNvSpPr/>
          <p:nvPr/>
        </p:nvSpPr>
        <p:spPr>
          <a:xfrm>
            <a:off x="1257750" y="1119000"/>
            <a:ext cx="9676500" cy="4620000"/>
          </a:xfrm>
          <a:prstGeom prst="roundRect">
            <a:avLst>
              <a:gd name="adj" fmla="val 65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21" name="Google Shape;321;p20"/>
          <p:cNvSpPr txBox="1">
            <a:spLocks noGrp="1"/>
          </p:cNvSpPr>
          <p:nvPr>
            <p:ph type="title" hasCustomPrompt="1"/>
          </p:nvPr>
        </p:nvSpPr>
        <p:spPr>
          <a:xfrm>
            <a:off x="1501200" y="2164125"/>
            <a:ext cx="9189600" cy="2139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22" name="Google Shape;322;p20"/>
          <p:cNvSpPr txBox="1">
            <a:spLocks noGrp="1"/>
          </p:cNvSpPr>
          <p:nvPr>
            <p:ph type="body" idx="1"/>
          </p:nvPr>
        </p:nvSpPr>
        <p:spPr>
          <a:xfrm>
            <a:off x="1501200" y="4444725"/>
            <a:ext cx="9189600" cy="100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23" name="Google Shape;323;p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20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CEBE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clonica"/>
              <a:buNone/>
              <a:defRPr sz="40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clonica"/>
              <a:buNone/>
              <a:defRPr sz="4500">
                <a:solidFill>
                  <a:schemeClr val="dk1"/>
                </a:solidFill>
                <a:latin typeface="Aclonica"/>
                <a:ea typeface="Aclonica"/>
                <a:cs typeface="Aclonica"/>
                <a:sym typeface="Aclon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"/>
          <p:cNvSpPr/>
          <p:nvPr/>
        </p:nvSpPr>
        <p:spPr>
          <a:xfrm>
            <a:off x="1767750" y="5361125"/>
            <a:ext cx="8656500" cy="5928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44" name="Google Shape;344;p23"/>
          <p:cNvSpPr txBox="1">
            <a:spLocks noGrp="1"/>
          </p:cNvSpPr>
          <p:nvPr>
            <p:ph type="ctrTitle"/>
          </p:nvPr>
        </p:nvSpPr>
        <p:spPr>
          <a:xfrm>
            <a:off x="2189100" y="1565700"/>
            <a:ext cx="7813800" cy="3269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 smtClean="0"/>
              <a:t>Голос без слов</a:t>
            </a:r>
            <a:endParaRPr dirty="0"/>
          </a:p>
        </p:txBody>
      </p:sp>
      <p:sp>
        <p:nvSpPr>
          <p:cNvPr id="345" name="Google Shape;345;p23"/>
          <p:cNvSpPr txBox="1">
            <a:spLocks noGrp="1"/>
          </p:cNvSpPr>
          <p:nvPr>
            <p:ph type="subTitle" idx="1"/>
          </p:nvPr>
        </p:nvSpPr>
        <p:spPr>
          <a:xfrm>
            <a:off x="2189100" y="5361126"/>
            <a:ext cx="7813800" cy="594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Габдуллина Алина </a:t>
            </a:r>
            <a:r>
              <a:rPr lang="ru-RU" dirty="0" err="1" smtClean="0"/>
              <a:t>Наиловна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"/>
          <p:cNvSpPr txBox="1">
            <a:spLocks noGrp="1"/>
          </p:cNvSpPr>
          <p:nvPr>
            <p:ph type="title"/>
          </p:nvPr>
        </p:nvSpPr>
        <p:spPr>
          <a:xfrm>
            <a:off x="2242050" y="2196625"/>
            <a:ext cx="7707900" cy="248544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ru-RU" sz="2800" b="1" dirty="0"/>
              <a:t>Цель проекта: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>повысить </a:t>
            </a:r>
            <a:r>
              <a:rPr lang="ru-RU" sz="2800" dirty="0"/>
              <a:t>доступность фармацевтических услуг для глухих клиентов посредством создания программного обеспечения для распознавания жестового языка.</a:t>
            </a:r>
            <a:endParaRPr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683" y="1049974"/>
            <a:ext cx="587100" cy="77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"/>
          <p:cNvSpPr txBox="1">
            <a:spLocks noGrp="1"/>
          </p:cNvSpPr>
          <p:nvPr>
            <p:ph type="title"/>
          </p:nvPr>
        </p:nvSpPr>
        <p:spPr>
          <a:xfrm>
            <a:off x="415600" y="5171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 smtClean="0"/>
              <a:t>Задачи</a:t>
            </a:r>
            <a:endParaRPr dirty="0"/>
          </a:p>
        </p:txBody>
      </p:sp>
      <p:sp>
        <p:nvSpPr>
          <p:cNvPr id="359" name="Google Shape;359;p25"/>
          <p:cNvSpPr txBox="1">
            <a:spLocks noGrp="1"/>
          </p:cNvSpPr>
          <p:nvPr>
            <p:ph type="subTitle" idx="1"/>
          </p:nvPr>
        </p:nvSpPr>
        <p:spPr>
          <a:xfrm>
            <a:off x="810351" y="1845325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dirty="0"/>
              <a:t>01 </a:t>
            </a:r>
            <a:r>
              <a:rPr lang="en" dirty="0" smtClean="0"/>
              <a:t>|</a:t>
            </a:r>
            <a:endParaRPr dirty="0"/>
          </a:p>
        </p:txBody>
      </p:sp>
      <p:sp>
        <p:nvSpPr>
          <p:cNvPr id="360" name="Google Shape;360;p25"/>
          <p:cNvSpPr txBox="1">
            <a:spLocks noGrp="1"/>
          </p:cNvSpPr>
          <p:nvPr>
            <p:ph type="body" idx="2"/>
          </p:nvPr>
        </p:nvSpPr>
        <p:spPr>
          <a:xfrm>
            <a:off x="810376" y="2485975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400" dirty="0"/>
              <a:t>Формирование команды: сбор команды разработчиков, дизайнеров, лингвистов, экспертов по жестовому </a:t>
            </a:r>
            <a:r>
              <a:rPr lang="ru-RU" sz="1400" dirty="0" smtClean="0"/>
              <a:t>языку</a:t>
            </a:r>
            <a:endParaRPr sz="1400" dirty="0"/>
          </a:p>
        </p:txBody>
      </p:sp>
      <p:sp>
        <p:nvSpPr>
          <p:cNvPr id="361" name="Google Shape;361;p25"/>
          <p:cNvSpPr txBox="1">
            <a:spLocks noGrp="1"/>
          </p:cNvSpPr>
          <p:nvPr>
            <p:ph type="subTitle" idx="3"/>
          </p:nvPr>
        </p:nvSpPr>
        <p:spPr>
          <a:xfrm>
            <a:off x="4633462" y="1845325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dirty="0"/>
              <a:t>02 </a:t>
            </a:r>
            <a:r>
              <a:rPr lang="en" dirty="0" smtClean="0"/>
              <a:t>|</a:t>
            </a:r>
            <a:endParaRPr dirty="0"/>
          </a:p>
        </p:txBody>
      </p:sp>
      <p:sp>
        <p:nvSpPr>
          <p:cNvPr id="362" name="Google Shape;362;p25"/>
          <p:cNvSpPr txBox="1">
            <a:spLocks noGrp="1"/>
          </p:cNvSpPr>
          <p:nvPr>
            <p:ph type="body" idx="4"/>
          </p:nvPr>
        </p:nvSpPr>
        <p:spPr>
          <a:xfrm>
            <a:off x="4633487" y="2485975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400" dirty="0"/>
              <a:t>Определение сроков, бюджета, этапов разработки и необходимых </a:t>
            </a:r>
            <a:r>
              <a:rPr lang="ru-RU" sz="1400" dirty="0" smtClean="0"/>
              <a:t>ресурсов</a:t>
            </a:r>
            <a:endParaRPr sz="1400" dirty="0"/>
          </a:p>
        </p:txBody>
      </p:sp>
      <p:sp>
        <p:nvSpPr>
          <p:cNvPr id="363" name="Google Shape;363;p25"/>
          <p:cNvSpPr txBox="1">
            <a:spLocks noGrp="1"/>
          </p:cNvSpPr>
          <p:nvPr>
            <p:ph type="subTitle" idx="5"/>
          </p:nvPr>
        </p:nvSpPr>
        <p:spPr>
          <a:xfrm>
            <a:off x="8456676" y="1845325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dirty="0"/>
              <a:t>03 </a:t>
            </a:r>
            <a:r>
              <a:rPr lang="en" dirty="0" smtClean="0"/>
              <a:t>|</a:t>
            </a:r>
            <a:endParaRPr dirty="0"/>
          </a:p>
        </p:txBody>
      </p:sp>
      <p:sp>
        <p:nvSpPr>
          <p:cNvPr id="364" name="Google Shape;364;p25"/>
          <p:cNvSpPr txBox="1">
            <a:spLocks noGrp="1"/>
          </p:cNvSpPr>
          <p:nvPr>
            <p:ph type="body" idx="6"/>
          </p:nvPr>
        </p:nvSpPr>
        <p:spPr>
          <a:xfrm>
            <a:off x="8456700" y="2485975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5600" dirty="0"/>
              <a:t>Создание базы данных жестов, охватывающей ключевые фразы и </a:t>
            </a:r>
            <a:r>
              <a:rPr lang="ru-RU" sz="5600" dirty="0" smtClean="0"/>
              <a:t>слова</a:t>
            </a:r>
          </a:p>
          <a:p>
            <a:pPr marL="0" lvl="0" indent="0">
              <a:spcAft>
                <a:spcPts val="1600"/>
              </a:spcAft>
              <a:buNone/>
            </a:pPr>
            <a:r>
              <a:rPr lang="ru-RU" sz="5600" dirty="0" smtClean="0"/>
              <a:t>Разработка </a:t>
            </a:r>
            <a:r>
              <a:rPr lang="ru-RU" sz="5600" dirty="0"/>
              <a:t>алгоритма машинного </a:t>
            </a:r>
            <a:r>
              <a:rPr lang="ru-RU" sz="5600" dirty="0" smtClean="0"/>
              <a:t>обучения</a:t>
            </a:r>
            <a:endParaRPr dirty="0"/>
          </a:p>
        </p:txBody>
      </p:sp>
      <p:sp>
        <p:nvSpPr>
          <p:cNvPr id="365" name="Google Shape;365;p25"/>
          <p:cNvSpPr txBox="1">
            <a:spLocks noGrp="1"/>
          </p:cNvSpPr>
          <p:nvPr>
            <p:ph type="subTitle" idx="7"/>
          </p:nvPr>
        </p:nvSpPr>
        <p:spPr>
          <a:xfrm>
            <a:off x="810300" y="4310470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dirty="0"/>
              <a:t>04 </a:t>
            </a:r>
            <a:r>
              <a:rPr lang="en" dirty="0" smtClean="0"/>
              <a:t>|</a:t>
            </a:r>
            <a:endParaRPr dirty="0"/>
          </a:p>
        </p:txBody>
      </p:sp>
      <p:sp>
        <p:nvSpPr>
          <p:cNvPr id="366" name="Google Shape;366;p25"/>
          <p:cNvSpPr txBox="1">
            <a:spLocks noGrp="1"/>
          </p:cNvSpPr>
          <p:nvPr>
            <p:ph type="body" idx="8"/>
          </p:nvPr>
        </p:nvSpPr>
        <p:spPr>
          <a:xfrm>
            <a:off x="810325" y="4958744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dirty="0"/>
              <a:t>Обучение и оптимизация алгоритма распознавания на основе собранной базы </a:t>
            </a:r>
            <a:r>
              <a:rPr lang="ru-RU" dirty="0" smtClean="0"/>
              <a:t>данных</a:t>
            </a:r>
            <a:endParaRPr dirty="0"/>
          </a:p>
        </p:txBody>
      </p:sp>
      <p:sp>
        <p:nvSpPr>
          <p:cNvPr id="367" name="Google Shape;367;p25"/>
          <p:cNvSpPr txBox="1">
            <a:spLocks noGrp="1"/>
          </p:cNvSpPr>
          <p:nvPr>
            <p:ph type="subTitle" idx="9"/>
          </p:nvPr>
        </p:nvSpPr>
        <p:spPr>
          <a:xfrm>
            <a:off x="4633412" y="4310470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dirty="0"/>
              <a:t>05 </a:t>
            </a:r>
            <a:r>
              <a:rPr lang="en" dirty="0" smtClean="0"/>
              <a:t>|</a:t>
            </a:r>
            <a:endParaRPr dirty="0"/>
          </a:p>
        </p:txBody>
      </p:sp>
      <p:sp>
        <p:nvSpPr>
          <p:cNvPr id="368" name="Google Shape;368;p25"/>
          <p:cNvSpPr txBox="1">
            <a:spLocks noGrp="1"/>
          </p:cNvSpPr>
          <p:nvPr>
            <p:ph type="body" idx="13"/>
          </p:nvPr>
        </p:nvSpPr>
        <p:spPr>
          <a:xfrm>
            <a:off x="4633436" y="4958744"/>
            <a:ext cx="2925000" cy="13065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400" dirty="0"/>
              <a:t>Создание удобного и </a:t>
            </a:r>
            <a:r>
              <a:rPr lang="ru-RU" sz="1400" dirty="0" smtClean="0"/>
              <a:t>понятного </a:t>
            </a:r>
            <a:r>
              <a:rPr lang="ru-RU" sz="1400" dirty="0"/>
              <a:t>интерфейса для </a:t>
            </a:r>
            <a:r>
              <a:rPr lang="ru-RU" sz="1400" dirty="0" smtClean="0"/>
              <a:t>пользователей</a:t>
            </a:r>
            <a:endParaRPr lang="ru-RU" sz="1400" dirty="0"/>
          </a:p>
          <a:p>
            <a:pPr marL="0" lvl="0" indent="0">
              <a:spcAft>
                <a:spcPts val="1600"/>
              </a:spcAft>
              <a:buNone/>
            </a:pPr>
            <a:r>
              <a:rPr lang="ru-RU" sz="1400" dirty="0" smtClean="0"/>
              <a:t>Интеграция </a:t>
            </a:r>
            <a:r>
              <a:rPr lang="ru-RU" sz="1400" dirty="0"/>
              <a:t>алгоритма в программное </a:t>
            </a:r>
            <a:r>
              <a:rPr lang="ru-RU" sz="1400" dirty="0" smtClean="0"/>
              <a:t>обеспечение</a:t>
            </a:r>
            <a:endParaRPr lang="ru-RU" sz="1400" dirty="0"/>
          </a:p>
        </p:txBody>
      </p:sp>
      <p:sp>
        <p:nvSpPr>
          <p:cNvPr id="369" name="Google Shape;369;p25"/>
          <p:cNvSpPr txBox="1">
            <a:spLocks noGrp="1"/>
          </p:cNvSpPr>
          <p:nvPr>
            <p:ph type="subTitle" idx="14"/>
          </p:nvPr>
        </p:nvSpPr>
        <p:spPr>
          <a:xfrm>
            <a:off x="8456625" y="4310470"/>
            <a:ext cx="29250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dirty="0"/>
              <a:t>06 </a:t>
            </a:r>
            <a:r>
              <a:rPr lang="en" dirty="0" smtClean="0"/>
              <a:t>|</a:t>
            </a:r>
            <a:endParaRPr dirty="0"/>
          </a:p>
        </p:txBody>
      </p:sp>
      <p:sp>
        <p:nvSpPr>
          <p:cNvPr id="370" name="Google Shape;370;p25"/>
          <p:cNvSpPr txBox="1">
            <a:spLocks noGrp="1"/>
          </p:cNvSpPr>
          <p:nvPr>
            <p:ph type="body" idx="15"/>
          </p:nvPr>
        </p:nvSpPr>
        <p:spPr>
          <a:xfrm>
            <a:off x="8456650" y="4958744"/>
            <a:ext cx="2925000" cy="122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dirty="0"/>
              <a:t>Проведение тестирования и отладки программы с участием целевой </a:t>
            </a:r>
            <a:r>
              <a:rPr lang="ru-RU" dirty="0" smtClean="0"/>
              <a:t>аудитории</a:t>
            </a: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134" y="1853671"/>
            <a:ext cx="3540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1" y="4359804"/>
            <a:ext cx="3540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1" y="1908704"/>
            <a:ext cx="30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34" y="4372504"/>
            <a:ext cx="30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83" y="1908704"/>
            <a:ext cx="34131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82" y="4396846"/>
            <a:ext cx="34131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/>
          <p:cNvSpPr txBox="1">
            <a:spLocks noGrp="1"/>
          </p:cNvSpPr>
          <p:nvPr>
            <p:ph type="title"/>
          </p:nvPr>
        </p:nvSpPr>
        <p:spPr>
          <a:xfrm>
            <a:off x="1662644" y="1360039"/>
            <a:ext cx="3781423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Целевая аудитория 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406" name="Google Shape;406;p30"/>
          <p:cNvSpPr txBox="1">
            <a:spLocks noGrp="1"/>
          </p:cNvSpPr>
          <p:nvPr>
            <p:ph type="body" idx="1"/>
          </p:nvPr>
        </p:nvSpPr>
        <p:spPr>
          <a:xfrm>
            <a:off x="1645700" y="2322225"/>
            <a:ext cx="4214100" cy="309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ru-RU" sz="1800" dirty="0"/>
              <a:t>1. </a:t>
            </a:r>
            <a:r>
              <a:rPr lang="ru-RU" sz="1800" dirty="0" smtClean="0"/>
              <a:t>Фармацевты</a:t>
            </a:r>
            <a:endParaRPr lang="ru-RU" sz="1800" dirty="0"/>
          </a:p>
          <a:p>
            <a:pPr marL="0" lvl="0" indent="0">
              <a:buNone/>
            </a:pPr>
            <a:r>
              <a:rPr lang="ru-RU" sz="1800" dirty="0"/>
              <a:t>2. Глухонемые клиенты </a:t>
            </a:r>
            <a:r>
              <a:rPr lang="ru-RU" sz="1800" dirty="0" smtClean="0"/>
              <a:t>аптек</a:t>
            </a:r>
            <a:endParaRPr lang="ru-RU" sz="1800" dirty="0"/>
          </a:p>
        </p:txBody>
      </p:sp>
      <p:sp>
        <p:nvSpPr>
          <p:cNvPr id="407" name="Google Shape;407;p30"/>
          <p:cNvSpPr txBox="1">
            <a:spLocks noGrp="1"/>
          </p:cNvSpPr>
          <p:nvPr>
            <p:ph type="body" idx="2"/>
          </p:nvPr>
        </p:nvSpPr>
        <p:spPr>
          <a:xfrm>
            <a:off x="6408729" y="2322225"/>
            <a:ext cx="4214100" cy="309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ru-RU" sz="1600" dirty="0"/>
              <a:t>1. Улучшение коммуникации между фармацевтами и глухонемыми клиентами.</a:t>
            </a:r>
          </a:p>
          <a:p>
            <a:pPr marL="0" lvl="0" indent="0">
              <a:buNone/>
            </a:pPr>
            <a:r>
              <a:rPr lang="ru-RU" sz="1600" dirty="0"/>
              <a:t>2. Повышение доступности фармацевтических услуг для глухих людей.</a:t>
            </a:r>
          </a:p>
          <a:p>
            <a:pPr marL="0" lvl="0" indent="0">
              <a:buNone/>
            </a:pPr>
            <a:r>
              <a:rPr lang="ru-RU" sz="1600" dirty="0"/>
              <a:t>3. Повышенная осведомленность о потребностях глухонемого сообщества.</a:t>
            </a:r>
          </a:p>
          <a:p>
            <a:pPr marL="0" lvl="0" indent="0">
              <a:buNone/>
            </a:pPr>
            <a:r>
              <a:rPr lang="ru-RU" sz="1600" dirty="0"/>
              <a:t>4. Создание более инклюзивной и поддерживающей среды в аптеках.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99139" y="1480179"/>
            <a:ext cx="4251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clonica"/>
              </a:rPr>
              <a:t>Ожидаемые </a:t>
            </a:r>
            <a:r>
              <a:rPr lang="ru-RU" sz="2800" dirty="0">
                <a:solidFill>
                  <a:schemeClr val="tx1"/>
                </a:solidFill>
                <a:latin typeface="Aclonica"/>
              </a:rPr>
              <a:t>результаты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4" y="3496731"/>
            <a:ext cx="617203" cy="643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236" y="4763146"/>
            <a:ext cx="754062" cy="564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816" y="3496731"/>
            <a:ext cx="806450" cy="765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3"/>
          <p:cNvSpPr txBox="1">
            <a:spLocks noGrp="1"/>
          </p:cNvSpPr>
          <p:nvPr>
            <p:ph type="title"/>
          </p:nvPr>
        </p:nvSpPr>
        <p:spPr>
          <a:xfrm>
            <a:off x="1337733" y="1727199"/>
            <a:ext cx="9516534" cy="4004734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lvl="0">
              <a:buSzPts val="990"/>
            </a:pPr>
            <a:r>
              <a:rPr lang="ru-RU" sz="1600" dirty="0"/>
              <a:t>Глухонемые люди сталкиваются с существующими барьерами в доступе к фармацевтическим услугам из-за отсутствия связи между ними и фармацевтами.</a:t>
            </a:r>
            <a:br>
              <a:rPr lang="ru-RU" sz="1600" dirty="0"/>
            </a:br>
            <a:r>
              <a:rPr lang="ru-RU" sz="1600" dirty="0"/>
              <a:t>По данным Всероссийской организации глухих, в России проживает около 13 миллионов человек с нарушениями слуха, из которых примерно 1 миллион являются глухонемыми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Исследование, проведенное НИИ общественного здравоохранения РАМН, показало, что только 5% фармацевтов в России имеют какую-либо подготовку по работе с глухонемыми клиентами.</a:t>
            </a:r>
            <a:br>
              <a:rPr lang="ru-RU" sz="1600" dirty="0"/>
            </a:br>
            <a:r>
              <a:rPr lang="ru-RU" sz="1600" dirty="0"/>
              <a:t>Глухонемые люди часто сталкиваются с непониманием и дискриминацией в аптеках. Они могут ждать продолжительное время, пока фармацевт не найдет кого-то, кто сможет им помочь, или они смогут отказать в обслуживании вообще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Таким </a:t>
            </a:r>
            <a:r>
              <a:rPr lang="ru-RU" sz="1600" dirty="0"/>
              <a:t>образом, </a:t>
            </a:r>
            <a:r>
              <a:rPr lang="ru-RU" sz="1600" dirty="0" smtClean="0"/>
              <a:t>создание программного обеспечения, которое сможет распознавать жестовый язык, является большим шагом </a:t>
            </a:r>
            <a:r>
              <a:rPr lang="ru-RU" sz="1600" dirty="0"/>
              <a:t>для повышения доступности фармацевтических услуг для глухонемого сообщества в России. Это улучшит общение, повысит информированность и создаст более инклюзивную среду в аптеках.</a:t>
            </a:r>
            <a:r>
              <a:rPr lang="ru-RU" sz="1000" dirty="0"/>
              <a:t/>
            </a:r>
            <a:br>
              <a:rPr lang="ru-RU" sz="1000" dirty="0"/>
            </a:br>
            <a:endParaRPr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22929" y="1133046"/>
            <a:ext cx="21467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Aclonica"/>
              </a:rPr>
              <a:t>Проблема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7"/>
          <p:cNvSpPr txBox="1">
            <a:spLocks noGrp="1"/>
          </p:cNvSpPr>
          <p:nvPr>
            <p:ph type="title"/>
          </p:nvPr>
        </p:nvSpPr>
        <p:spPr>
          <a:xfrm>
            <a:off x="766950" y="527400"/>
            <a:ext cx="106581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Решение</a:t>
            </a:r>
            <a:endParaRPr dirty="0"/>
          </a:p>
        </p:txBody>
      </p:sp>
      <p:sp>
        <p:nvSpPr>
          <p:cNvPr id="495" name="Google Shape;495;p37"/>
          <p:cNvSpPr txBox="1">
            <a:spLocks noGrp="1"/>
          </p:cNvSpPr>
          <p:nvPr>
            <p:ph type="body" idx="1"/>
          </p:nvPr>
        </p:nvSpPr>
        <p:spPr>
          <a:xfrm>
            <a:off x="1046400" y="3603757"/>
            <a:ext cx="29235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800" dirty="0"/>
              <a:t>Программа распознавания жестового языка будет разработана с учетом требований фармацевтов и глухонемых клиентов. Она будет включать в себя лексику и фразы, специфичные для фармацевтической области.</a:t>
            </a:r>
            <a:endParaRPr sz="1800" dirty="0"/>
          </a:p>
        </p:txBody>
      </p:sp>
      <p:sp>
        <p:nvSpPr>
          <p:cNvPr id="496" name="Google Shape;496;p37"/>
          <p:cNvSpPr txBox="1">
            <a:spLocks noGrp="1"/>
          </p:cNvSpPr>
          <p:nvPr>
            <p:ph type="subTitle" idx="2"/>
          </p:nvPr>
        </p:nvSpPr>
        <p:spPr>
          <a:xfrm>
            <a:off x="1046400" y="2892525"/>
            <a:ext cx="2923500" cy="6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31557"/>
              <a:buNone/>
            </a:pPr>
            <a:r>
              <a:rPr lang="ru-RU" dirty="0" smtClean="0"/>
              <a:t>1</a:t>
            </a:r>
            <a:endParaRPr dirty="0"/>
          </a:p>
        </p:txBody>
      </p:sp>
      <p:sp>
        <p:nvSpPr>
          <p:cNvPr id="497" name="Google Shape;497;p37"/>
          <p:cNvSpPr txBox="1">
            <a:spLocks noGrp="1"/>
          </p:cNvSpPr>
          <p:nvPr>
            <p:ph type="body" idx="3"/>
          </p:nvPr>
        </p:nvSpPr>
        <p:spPr>
          <a:xfrm>
            <a:off x="4671600" y="3603770"/>
            <a:ext cx="28488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500" dirty="0"/>
              <a:t>Создание интуитивно понятного интерфейса позволит фармацевтам легко взаимодействовать с системой распознавания.</a:t>
            </a:r>
            <a:endParaRPr sz="1500" dirty="0"/>
          </a:p>
        </p:txBody>
      </p:sp>
      <p:sp>
        <p:nvSpPr>
          <p:cNvPr id="498" name="Google Shape;498;p37"/>
          <p:cNvSpPr txBox="1">
            <a:spLocks noGrp="1"/>
          </p:cNvSpPr>
          <p:nvPr>
            <p:ph type="subTitle" idx="4"/>
          </p:nvPr>
        </p:nvSpPr>
        <p:spPr>
          <a:xfrm>
            <a:off x="4671600" y="2892525"/>
            <a:ext cx="2848800" cy="6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31557"/>
              <a:buNone/>
            </a:pPr>
            <a:r>
              <a:rPr lang="ru-RU" dirty="0" smtClean="0"/>
              <a:t>2</a:t>
            </a:r>
            <a:endParaRPr dirty="0"/>
          </a:p>
        </p:txBody>
      </p:sp>
      <p:sp>
        <p:nvSpPr>
          <p:cNvPr id="499" name="Google Shape;499;p37"/>
          <p:cNvSpPr txBox="1">
            <a:spLocks noGrp="1"/>
          </p:cNvSpPr>
          <p:nvPr>
            <p:ph type="body" idx="5"/>
          </p:nvPr>
        </p:nvSpPr>
        <p:spPr>
          <a:xfrm>
            <a:off x="8259450" y="3603757"/>
            <a:ext cx="28488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500" dirty="0"/>
              <a:t>Создание сети поддержки: проект создаст сетевую поддержку для глухих людей, которым нужна помощь в аптеках. Эта сеть будет предоставлять информацию о доступных услугах, защите и </a:t>
            </a:r>
            <a:r>
              <a:rPr lang="ru-RU" sz="1500" dirty="0" smtClean="0"/>
              <a:t>поддержке.</a:t>
            </a:r>
            <a:endParaRPr sz="1500" dirty="0"/>
          </a:p>
        </p:txBody>
      </p:sp>
      <p:sp>
        <p:nvSpPr>
          <p:cNvPr id="500" name="Google Shape;500;p37"/>
          <p:cNvSpPr txBox="1">
            <a:spLocks noGrp="1"/>
          </p:cNvSpPr>
          <p:nvPr>
            <p:ph type="subTitle" idx="6"/>
          </p:nvPr>
        </p:nvSpPr>
        <p:spPr>
          <a:xfrm>
            <a:off x="8259450" y="2892525"/>
            <a:ext cx="2848800" cy="6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31557"/>
              <a:buNone/>
            </a:pPr>
            <a:r>
              <a:rPr lang="ru-RU" dirty="0" smtClean="0"/>
              <a:t>3</a:t>
            </a:r>
            <a:endParaRPr dirty="0"/>
          </a:p>
        </p:txBody>
      </p:sp>
      <p:sp>
        <p:nvSpPr>
          <p:cNvPr id="501" name="Google Shape;501;p37"/>
          <p:cNvSpPr/>
          <p:nvPr/>
        </p:nvSpPr>
        <p:spPr>
          <a:xfrm>
            <a:off x="1935450" y="1664025"/>
            <a:ext cx="1152300" cy="11523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2" name="Google Shape;502;p37"/>
          <p:cNvSpPr/>
          <p:nvPr/>
        </p:nvSpPr>
        <p:spPr>
          <a:xfrm>
            <a:off x="5519850" y="1663775"/>
            <a:ext cx="1152300" cy="11523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3" name="Google Shape;503;p37"/>
          <p:cNvSpPr/>
          <p:nvPr/>
        </p:nvSpPr>
        <p:spPr>
          <a:xfrm>
            <a:off x="9104250" y="1664025"/>
            <a:ext cx="1152300" cy="11523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504" name="Google Shape;504;p37"/>
          <p:cNvGrpSpPr/>
          <p:nvPr/>
        </p:nvGrpSpPr>
        <p:grpSpPr>
          <a:xfrm>
            <a:off x="2293082" y="2005048"/>
            <a:ext cx="430137" cy="470277"/>
            <a:chOff x="3927075" y="3612900"/>
            <a:chExt cx="251175" cy="266325"/>
          </a:xfrm>
        </p:grpSpPr>
        <p:sp>
          <p:nvSpPr>
            <p:cNvPr id="505" name="Google Shape;505;p37"/>
            <p:cNvSpPr/>
            <p:nvPr/>
          </p:nvSpPr>
          <p:spPr>
            <a:xfrm>
              <a:off x="4031450" y="37262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7"/>
            <p:cNvSpPr/>
            <p:nvPr/>
          </p:nvSpPr>
          <p:spPr>
            <a:xfrm>
              <a:off x="3927075" y="3612900"/>
              <a:ext cx="251175" cy="266325"/>
            </a:xfrm>
            <a:custGeom>
              <a:avLst/>
              <a:gdLst/>
              <a:ahLst/>
              <a:cxnLst/>
              <a:rect l="l" t="t" r="r" b="b"/>
              <a:pathLst>
                <a:path w="10047" h="10653" extrusionOk="0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37"/>
          <p:cNvGrpSpPr/>
          <p:nvPr/>
        </p:nvGrpSpPr>
        <p:grpSpPr>
          <a:xfrm>
            <a:off x="5837000" y="2099165"/>
            <a:ext cx="517988" cy="282042"/>
            <a:chOff x="4728650" y="3665975"/>
            <a:chExt cx="302475" cy="159725"/>
          </a:xfrm>
        </p:grpSpPr>
        <p:sp>
          <p:nvSpPr>
            <p:cNvPr id="508" name="Google Shape;508;p37"/>
            <p:cNvSpPr/>
            <p:nvPr/>
          </p:nvSpPr>
          <p:spPr>
            <a:xfrm>
              <a:off x="4728650" y="3665975"/>
              <a:ext cx="302475" cy="147225"/>
            </a:xfrm>
            <a:custGeom>
              <a:avLst/>
              <a:gdLst/>
              <a:ahLst/>
              <a:cxnLst/>
              <a:rect l="l" t="t" r="r" b="b"/>
              <a:pathLst>
                <a:path w="12099" h="5889" extrusionOk="0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4831700" y="3757875"/>
              <a:ext cx="125825" cy="67825"/>
            </a:xfrm>
            <a:custGeom>
              <a:avLst/>
              <a:gdLst/>
              <a:ahLst/>
              <a:cxnLst/>
              <a:rect l="l" t="t" r="r" b="b"/>
              <a:pathLst>
                <a:path w="5033" h="2713" extrusionOk="0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510;p37"/>
          <p:cNvGrpSpPr/>
          <p:nvPr/>
        </p:nvGrpSpPr>
        <p:grpSpPr>
          <a:xfrm>
            <a:off x="9468775" y="2057034"/>
            <a:ext cx="495769" cy="366315"/>
            <a:chOff x="5164925" y="3642775"/>
            <a:chExt cx="289500" cy="207450"/>
          </a:xfrm>
        </p:grpSpPr>
        <p:sp>
          <p:nvSpPr>
            <p:cNvPr id="511" name="Google Shape;511;p37"/>
            <p:cNvSpPr/>
            <p:nvPr/>
          </p:nvSpPr>
          <p:spPr>
            <a:xfrm>
              <a:off x="5271975" y="3690075"/>
              <a:ext cx="79875" cy="79875"/>
            </a:xfrm>
            <a:custGeom>
              <a:avLst/>
              <a:gdLst/>
              <a:ahLst/>
              <a:cxnLst/>
              <a:rect l="l" t="t" r="r" b="b"/>
              <a:pathLst>
                <a:path w="3195" h="3195" extrusionOk="0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7"/>
            <p:cNvSpPr/>
            <p:nvPr/>
          </p:nvSpPr>
          <p:spPr>
            <a:xfrm>
              <a:off x="5368325" y="3670900"/>
              <a:ext cx="26775" cy="26325"/>
            </a:xfrm>
            <a:custGeom>
              <a:avLst/>
              <a:gdLst/>
              <a:ahLst/>
              <a:cxnLst/>
              <a:rect l="l" t="t" r="r" b="b"/>
              <a:pathLst>
                <a:path w="1071" h="1053" extrusionOk="0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7"/>
            <p:cNvSpPr/>
            <p:nvPr/>
          </p:nvSpPr>
          <p:spPr>
            <a:xfrm>
              <a:off x="5222000" y="3823900"/>
              <a:ext cx="26800" cy="26325"/>
            </a:xfrm>
            <a:custGeom>
              <a:avLst/>
              <a:gdLst/>
              <a:ahLst/>
              <a:cxnLst/>
              <a:rect l="l" t="t" r="r" b="b"/>
              <a:pathLst>
                <a:path w="1072" h="1053" extrusionOk="0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5164925" y="3642775"/>
              <a:ext cx="289500" cy="202100"/>
            </a:xfrm>
            <a:custGeom>
              <a:avLst/>
              <a:gdLst/>
              <a:ahLst/>
              <a:cxnLst/>
              <a:rect l="l" t="t" r="r" b="b"/>
              <a:pathLst>
                <a:path w="11580" h="8084" extrusionOk="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7"/>
            <p:cNvSpPr/>
            <p:nvPr/>
          </p:nvSpPr>
          <p:spPr>
            <a:xfrm>
              <a:off x="5226475" y="3704350"/>
              <a:ext cx="182450" cy="104850"/>
            </a:xfrm>
            <a:custGeom>
              <a:avLst/>
              <a:gdLst/>
              <a:ahLst/>
              <a:cxnLst/>
              <a:rect l="l" t="t" r="r" b="b"/>
              <a:pathLst>
                <a:path w="7298" h="4194" extrusionOk="0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lidesMania Template">
  <a:themeElements>
    <a:clrScheme name="Simple Light">
      <a:dk1>
        <a:srgbClr val="B47E53"/>
      </a:dk1>
      <a:lt1>
        <a:srgbClr val="ECEBE6"/>
      </a:lt1>
      <a:dk2>
        <a:srgbClr val="000000"/>
      </a:dk2>
      <a:lt2>
        <a:srgbClr val="F9F9F8"/>
      </a:lt2>
      <a:accent1>
        <a:srgbClr val="EBD1BB"/>
      </a:accent1>
      <a:accent2>
        <a:srgbClr val="EADFD1"/>
      </a:accent2>
      <a:accent3>
        <a:srgbClr val="E0D2D2"/>
      </a:accent3>
      <a:accent4>
        <a:srgbClr val="D7AB89"/>
      </a:accent4>
      <a:accent5>
        <a:srgbClr val="C7B7B8"/>
      </a:accent5>
      <a:accent6>
        <a:srgbClr val="7C6869"/>
      </a:accent6>
      <a:hlink>
        <a:srgbClr val="74646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239</Words>
  <Application>Microsoft Office PowerPoint</Application>
  <PresentationFormat>Произвольный</PresentationFormat>
  <Paragraphs>35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SlidesMania Template</vt:lpstr>
      <vt:lpstr>Голос без слов</vt:lpstr>
      <vt:lpstr>Цель проекта:  повысить доступность фармацевтических услуг для глухих клиентов посредством создания программного обеспечения для распознавания жестового языка.</vt:lpstr>
      <vt:lpstr>Задачи</vt:lpstr>
      <vt:lpstr>Целевая аудитория </vt:lpstr>
      <vt:lpstr>Глухонемые люди сталкиваются с существующими барьерами в доступе к фармацевтическим услугам из-за отсутствия связи между ними и фармацевтами. По данным Всероссийской организации глухих, в России проживает около 13 миллионов человек с нарушениями слуха, из которых примерно 1 миллион являются глухонемыми.  Исследование, проведенное НИИ общественного здравоохранения РАМН, показало, что только 5% фармацевтов в России имеют какую-либо подготовку по работе с глухонемыми клиентами. Глухонемые люди часто сталкиваются с непониманием и дискриминацией в аптеках. Они могут ждать продолжительное время, пока фармацевт не найдет кого-то, кто сможет им помочь, или они смогут отказать в обслуживании вообще.  Таким образом, создание программного обеспечения, которое сможет распознавать жестовый язык, является большим шагом для повышения доступности фармацевтических услуг для глухонемого сообщества в России. Это улучшит общение, повысит информированность и создаст более инклюзивную среду в аптеках. </vt:lpstr>
      <vt:lpstr>Решение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Голос без слов</dc:title>
  <dc:creator>Алина Габдуллина</dc:creator>
  <cp:lastModifiedBy>79374</cp:lastModifiedBy>
  <cp:revision>4</cp:revision>
  <dcterms:modified xsi:type="dcterms:W3CDTF">2024-10-12T08:12:51Z</dcterms:modified>
</cp:coreProperties>
</file>