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9" r:id="rId5"/>
  </p:sldMasterIdLst>
  <p:notesMasterIdLst>
    <p:notesMasterId r:id="rId18"/>
  </p:notesMasterIdLst>
  <p:handoutMasterIdLst>
    <p:handoutMasterId r:id="rId19"/>
  </p:handoutMasterIdLst>
  <p:sldIdLst>
    <p:sldId id="259" r:id="rId6"/>
    <p:sldId id="261" r:id="rId7"/>
    <p:sldId id="284" r:id="rId8"/>
    <p:sldId id="285" r:id="rId9"/>
    <p:sldId id="289" r:id="rId10"/>
    <p:sldId id="286" r:id="rId11"/>
    <p:sldId id="292" r:id="rId12"/>
    <p:sldId id="287" r:id="rId13"/>
    <p:sldId id="257" r:id="rId14"/>
    <p:sldId id="290" r:id="rId15"/>
    <p:sldId id="291" r:id="rId16"/>
    <p:sldId id="293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DDBBE2-72BC-4B71-99B8-42D1A4D3E128}" type="doc">
      <dgm:prSet loTypeId="urn:microsoft.com/office/officeart/2005/8/layout/cycle3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0540E7F-EAB8-469A-A464-43C3C9651FD7}">
      <dgm:prSet phldrT="[Текст]" custT="1"/>
      <dgm:spPr/>
      <dgm:t>
        <a:bodyPr/>
        <a:lstStyle/>
        <a:p>
          <a:r>
            <a:rPr lang="ru-RU" sz="1900" b="1" dirty="0">
              <a:latin typeface="Arial Black" panose="020B0A04020102020204" pitchFamily="34" charset="0"/>
            </a:rPr>
            <a:t>Экологичность и </a:t>
          </a:r>
          <a:r>
            <a:rPr lang="ru-RU" sz="1900" b="1" dirty="0" err="1">
              <a:latin typeface="Arial Black" panose="020B0A04020102020204" pitchFamily="34" charset="0"/>
            </a:rPr>
            <a:t>возобновляемость</a:t>
          </a:r>
          <a:endParaRPr lang="ru-RU" sz="1900" b="1" dirty="0">
            <a:latin typeface="Arial Black" panose="020B0A04020102020204" pitchFamily="34" charset="0"/>
          </a:endParaRPr>
        </a:p>
      </dgm:t>
    </dgm:pt>
    <dgm:pt modelId="{D0CBC74E-E346-4BE9-B15C-C4A17B1AAB5C}" type="parTrans" cxnId="{9B5088F1-D5D4-4F54-A79A-E4E613FCA0E6}">
      <dgm:prSet/>
      <dgm:spPr/>
      <dgm:t>
        <a:bodyPr/>
        <a:lstStyle/>
        <a:p>
          <a:endParaRPr lang="ru-RU"/>
        </a:p>
      </dgm:t>
    </dgm:pt>
    <dgm:pt modelId="{A682B2B3-ABAE-4174-B1F0-C149A2F5BEC4}" type="sibTrans" cxnId="{9B5088F1-D5D4-4F54-A79A-E4E613FCA0E6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286A003-E9A5-465B-8B89-08B3FCF05826}">
      <dgm:prSet phldrT="[Текст]"/>
      <dgm:spPr/>
      <dgm:t>
        <a:bodyPr/>
        <a:lstStyle/>
        <a:p>
          <a:r>
            <a:rPr lang="ru-RU" b="1" dirty="0">
              <a:latin typeface="Arial Black" panose="020B0A04020102020204" pitchFamily="34" charset="0"/>
            </a:rPr>
            <a:t>Безотходность и цикличность производства</a:t>
          </a:r>
        </a:p>
      </dgm:t>
    </dgm:pt>
    <dgm:pt modelId="{BD9ABBC6-72BA-490A-9F2B-0CCD9B031E67}" type="parTrans" cxnId="{1D5FC1D8-A635-473D-9A56-7CAC546B4E15}">
      <dgm:prSet/>
      <dgm:spPr/>
      <dgm:t>
        <a:bodyPr/>
        <a:lstStyle/>
        <a:p>
          <a:endParaRPr lang="ru-RU"/>
        </a:p>
      </dgm:t>
    </dgm:pt>
    <dgm:pt modelId="{126EF554-6BB8-419B-B95A-842375535D06}" type="sibTrans" cxnId="{1D5FC1D8-A635-473D-9A56-7CAC546B4E15}">
      <dgm:prSet/>
      <dgm:spPr/>
      <dgm:t>
        <a:bodyPr/>
        <a:lstStyle/>
        <a:p>
          <a:endParaRPr lang="ru-RU"/>
        </a:p>
      </dgm:t>
    </dgm:pt>
    <dgm:pt modelId="{67E60DC5-270F-4D1C-BD17-363E74B68F35}">
      <dgm:prSet phldrT="[Текст]"/>
      <dgm:spPr/>
      <dgm:t>
        <a:bodyPr/>
        <a:lstStyle/>
        <a:p>
          <a:r>
            <a:rPr lang="ru-RU" b="1" dirty="0">
              <a:latin typeface="Arial Black" panose="020B0A04020102020204" pitchFamily="34" charset="0"/>
            </a:rPr>
            <a:t>Низкая себестоимость</a:t>
          </a:r>
        </a:p>
      </dgm:t>
    </dgm:pt>
    <dgm:pt modelId="{9DBB6846-6127-4233-AA76-13E88A56517B}" type="parTrans" cxnId="{29FD2697-C66F-4C93-8A74-1134E2B0BEF2}">
      <dgm:prSet/>
      <dgm:spPr/>
      <dgm:t>
        <a:bodyPr/>
        <a:lstStyle/>
        <a:p>
          <a:endParaRPr lang="ru-RU"/>
        </a:p>
      </dgm:t>
    </dgm:pt>
    <dgm:pt modelId="{82D8139E-4322-4571-9945-5339DD13CB4D}" type="sibTrans" cxnId="{29FD2697-C66F-4C93-8A74-1134E2B0BEF2}">
      <dgm:prSet/>
      <dgm:spPr/>
      <dgm:t>
        <a:bodyPr/>
        <a:lstStyle/>
        <a:p>
          <a:endParaRPr lang="ru-RU"/>
        </a:p>
      </dgm:t>
    </dgm:pt>
    <dgm:pt modelId="{2CBCE158-43B9-4785-BC0D-D27275081266}">
      <dgm:prSet phldrT="[Текст]"/>
      <dgm:spPr/>
      <dgm:t>
        <a:bodyPr/>
        <a:lstStyle/>
        <a:p>
          <a:r>
            <a:rPr lang="ru-RU" b="1" dirty="0">
              <a:latin typeface="Arial Black" panose="020B0A04020102020204" pitchFamily="34" charset="0"/>
            </a:rPr>
            <a:t>Локальная доступность</a:t>
          </a:r>
        </a:p>
      </dgm:t>
    </dgm:pt>
    <dgm:pt modelId="{2834D447-18F2-4AB3-BEED-73026F4B3385}" type="parTrans" cxnId="{5D6CFED9-10B4-4D0C-95B0-3E4020DF4686}">
      <dgm:prSet/>
      <dgm:spPr/>
      <dgm:t>
        <a:bodyPr/>
        <a:lstStyle/>
        <a:p>
          <a:endParaRPr lang="ru-RU"/>
        </a:p>
      </dgm:t>
    </dgm:pt>
    <dgm:pt modelId="{88941195-7DDD-4308-873E-8A090CB52A27}" type="sibTrans" cxnId="{5D6CFED9-10B4-4D0C-95B0-3E4020DF4686}">
      <dgm:prSet/>
      <dgm:spPr/>
      <dgm:t>
        <a:bodyPr/>
        <a:lstStyle/>
        <a:p>
          <a:endParaRPr lang="ru-RU"/>
        </a:p>
      </dgm:t>
    </dgm:pt>
    <dgm:pt modelId="{073F4AB1-19D2-408C-BE5D-337F1DFA3BDA}">
      <dgm:prSet phldrT="[Текст]" custT="1"/>
      <dgm:spPr/>
      <dgm:t>
        <a:bodyPr/>
        <a:lstStyle/>
        <a:p>
          <a:r>
            <a:rPr lang="ru-RU" sz="1900" b="1" dirty="0">
              <a:latin typeface="Arial Black" panose="020B0A04020102020204" pitchFamily="34" charset="0"/>
            </a:rPr>
            <a:t>Безопасность</a:t>
          </a:r>
        </a:p>
      </dgm:t>
    </dgm:pt>
    <dgm:pt modelId="{DA2B9C39-5F59-43B3-9922-AB5D44F325F2}" type="parTrans" cxnId="{CF30ED67-C1A6-4046-82F4-27F8726438E0}">
      <dgm:prSet/>
      <dgm:spPr/>
      <dgm:t>
        <a:bodyPr/>
        <a:lstStyle/>
        <a:p>
          <a:endParaRPr lang="ru-RU"/>
        </a:p>
      </dgm:t>
    </dgm:pt>
    <dgm:pt modelId="{7CE59F93-F9C6-4701-87D8-8BDDFEA8DC7A}" type="sibTrans" cxnId="{CF30ED67-C1A6-4046-82F4-27F8726438E0}">
      <dgm:prSet/>
      <dgm:spPr/>
      <dgm:t>
        <a:bodyPr/>
        <a:lstStyle/>
        <a:p>
          <a:endParaRPr lang="ru-RU"/>
        </a:p>
      </dgm:t>
    </dgm:pt>
    <dgm:pt modelId="{8EDA70C5-8A3B-4977-BD09-A37F5A81FBF5}" type="pres">
      <dgm:prSet presAssocID="{7FDDBBE2-72BC-4B71-99B8-42D1A4D3E128}" presName="Name0" presStyleCnt="0">
        <dgm:presLayoutVars>
          <dgm:dir/>
          <dgm:resizeHandles val="exact"/>
        </dgm:presLayoutVars>
      </dgm:prSet>
      <dgm:spPr/>
    </dgm:pt>
    <dgm:pt modelId="{47F59A62-3C38-4804-BE00-1BF543AC8FEE}" type="pres">
      <dgm:prSet presAssocID="{7FDDBBE2-72BC-4B71-99B8-42D1A4D3E128}" presName="cycle" presStyleCnt="0"/>
      <dgm:spPr/>
    </dgm:pt>
    <dgm:pt modelId="{AF2A6191-25CA-4A7F-9EBE-FD4A44BF533B}" type="pres">
      <dgm:prSet presAssocID="{B0540E7F-EAB8-469A-A464-43C3C9651FD7}" presName="nodeFirstNode" presStyleLbl="node1" presStyleIdx="0" presStyleCnt="5" custScaleX="127412">
        <dgm:presLayoutVars>
          <dgm:bulletEnabled val="1"/>
        </dgm:presLayoutVars>
      </dgm:prSet>
      <dgm:spPr/>
    </dgm:pt>
    <dgm:pt modelId="{B4A2D164-52F0-41CA-AA6B-25F6A0CB97CF}" type="pres">
      <dgm:prSet presAssocID="{A682B2B3-ABAE-4174-B1F0-C149A2F5BEC4}" presName="sibTransFirstNode" presStyleLbl="bgShp" presStyleIdx="0" presStyleCnt="1"/>
      <dgm:spPr/>
    </dgm:pt>
    <dgm:pt modelId="{A24CA1AD-7D28-4E10-8BF4-6939AF49FBEB}" type="pres">
      <dgm:prSet presAssocID="{E286A003-E9A5-465B-8B89-08B3FCF05826}" presName="nodeFollowingNodes" presStyleLbl="node1" presStyleIdx="1" presStyleCnt="5" custScaleX="113439" custRadScaleRad="104368" custRadScaleInc="1296">
        <dgm:presLayoutVars>
          <dgm:bulletEnabled val="1"/>
        </dgm:presLayoutVars>
      </dgm:prSet>
      <dgm:spPr/>
    </dgm:pt>
    <dgm:pt modelId="{6E59F223-A702-4172-9E19-27C2CDDFA7F9}" type="pres">
      <dgm:prSet presAssocID="{67E60DC5-270F-4D1C-BD17-363E74B68F35}" presName="nodeFollowingNodes" presStyleLbl="node1" presStyleIdx="2" presStyleCnt="5">
        <dgm:presLayoutVars>
          <dgm:bulletEnabled val="1"/>
        </dgm:presLayoutVars>
      </dgm:prSet>
      <dgm:spPr/>
    </dgm:pt>
    <dgm:pt modelId="{7264A433-F034-4066-9F21-4AF7B7CD64D3}" type="pres">
      <dgm:prSet presAssocID="{2CBCE158-43B9-4785-BC0D-D27275081266}" presName="nodeFollowingNodes" presStyleLbl="node1" presStyleIdx="3" presStyleCnt="5">
        <dgm:presLayoutVars>
          <dgm:bulletEnabled val="1"/>
        </dgm:presLayoutVars>
      </dgm:prSet>
      <dgm:spPr/>
    </dgm:pt>
    <dgm:pt modelId="{51BBCB47-4B66-4481-8BE0-C466E523D0B3}" type="pres">
      <dgm:prSet presAssocID="{073F4AB1-19D2-408C-BE5D-337F1DFA3BDA}" presName="nodeFollowingNodes" presStyleLbl="node1" presStyleIdx="4" presStyleCnt="5" custRadScaleRad="101596" custRadScaleInc="626">
        <dgm:presLayoutVars>
          <dgm:bulletEnabled val="1"/>
        </dgm:presLayoutVars>
      </dgm:prSet>
      <dgm:spPr/>
    </dgm:pt>
  </dgm:ptLst>
  <dgm:cxnLst>
    <dgm:cxn modelId="{03D71E0C-B16A-4465-9B39-501774CED677}" type="presOf" srcId="{2CBCE158-43B9-4785-BC0D-D27275081266}" destId="{7264A433-F034-4066-9F21-4AF7B7CD64D3}" srcOrd="0" destOrd="0" presId="urn:microsoft.com/office/officeart/2005/8/layout/cycle3"/>
    <dgm:cxn modelId="{CF30ED67-C1A6-4046-82F4-27F8726438E0}" srcId="{7FDDBBE2-72BC-4B71-99B8-42D1A4D3E128}" destId="{073F4AB1-19D2-408C-BE5D-337F1DFA3BDA}" srcOrd="4" destOrd="0" parTransId="{DA2B9C39-5F59-43B3-9922-AB5D44F325F2}" sibTransId="{7CE59F93-F9C6-4701-87D8-8BDDFEA8DC7A}"/>
    <dgm:cxn modelId="{DF185D6E-FAF9-4EC7-BAE0-4DE3081D216C}" type="presOf" srcId="{073F4AB1-19D2-408C-BE5D-337F1DFA3BDA}" destId="{51BBCB47-4B66-4481-8BE0-C466E523D0B3}" srcOrd="0" destOrd="0" presId="urn:microsoft.com/office/officeart/2005/8/layout/cycle3"/>
    <dgm:cxn modelId="{05E04C57-7ED6-469D-A6D6-3319A961507F}" type="presOf" srcId="{67E60DC5-270F-4D1C-BD17-363E74B68F35}" destId="{6E59F223-A702-4172-9E19-27C2CDDFA7F9}" srcOrd="0" destOrd="0" presId="urn:microsoft.com/office/officeart/2005/8/layout/cycle3"/>
    <dgm:cxn modelId="{4F954D95-48B3-4391-8963-A84F09CCF6CC}" type="presOf" srcId="{B0540E7F-EAB8-469A-A464-43C3C9651FD7}" destId="{AF2A6191-25CA-4A7F-9EBE-FD4A44BF533B}" srcOrd="0" destOrd="0" presId="urn:microsoft.com/office/officeart/2005/8/layout/cycle3"/>
    <dgm:cxn modelId="{29FD2697-C66F-4C93-8A74-1134E2B0BEF2}" srcId="{7FDDBBE2-72BC-4B71-99B8-42D1A4D3E128}" destId="{67E60DC5-270F-4D1C-BD17-363E74B68F35}" srcOrd="2" destOrd="0" parTransId="{9DBB6846-6127-4233-AA76-13E88A56517B}" sibTransId="{82D8139E-4322-4571-9945-5339DD13CB4D}"/>
    <dgm:cxn modelId="{A5D177C4-8F39-4E46-9DBA-FDAEB1ADBB55}" type="presOf" srcId="{7FDDBBE2-72BC-4B71-99B8-42D1A4D3E128}" destId="{8EDA70C5-8A3B-4977-BD09-A37F5A81FBF5}" srcOrd="0" destOrd="0" presId="urn:microsoft.com/office/officeart/2005/8/layout/cycle3"/>
    <dgm:cxn modelId="{8E564DCC-49AD-4AC8-833D-F878338706D3}" type="presOf" srcId="{A682B2B3-ABAE-4174-B1F0-C149A2F5BEC4}" destId="{B4A2D164-52F0-41CA-AA6B-25F6A0CB97CF}" srcOrd="0" destOrd="0" presId="urn:microsoft.com/office/officeart/2005/8/layout/cycle3"/>
    <dgm:cxn modelId="{1D5FC1D8-A635-473D-9A56-7CAC546B4E15}" srcId="{7FDDBBE2-72BC-4B71-99B8-42D1A4D3E128}" destId="{E286A003-E9A5-465B-8B89-08B3FCF05826}" srcOrd="1" destOrd="0" parTransId="{BD9ABBC6-72BA-490A-9F2B-0CCD9B031E67}" sibTransId="{126EF554-6BB8-419B-B95A-842375535D06}"/>
    <dgm:cxn modelId="{5D6CFED9-10B4-4D0C-95B0-3E4020DF4686}" srcId="{7FDDBBE2-72BC-4B71-99B8-42D1A4D3E128}" destId="{2CBCE158-43B9-4785-BC0D-D27275081266}" srcOrd="3" destOrd="0" parTransId="{2834D447-18F2-4AB3-BEED-73026F4B3385}" sibTransId="{88941195-7DDD-4308-873E-8A090CB52A27}"/>
    <dgm:cxn modelId="{9B5088F1-D5D4-4F54-A79A-E4E613FCA0E6}" srcId="{7FDDBBE2-72BC-4B71-99B8-42D1A4D3E128}" destId="{B0540E7F-EAB8-469A-A464-43C3C9651FD7}" srcOrd="0" destOrd="0" parTransId="{D0CBC74E-E346-4BE9-B15C-C4A17B1AAB5C}" sibTransId="{A682B2B3-ABAE-4174-B1F0-C149A2F5BEC4}"/>
    <dgm:cxn modelId="{8F7D95F1-B87A-47B2-B11D-B2A7F0BC5F32}" type="presOf" srcId="{E286A003-E9A5-465B-8B89-08B3FCF05826}" destId="{A24CA1AD-7D28-4E10-8BF4-6939AF49FBEB}" srcOrd="0" destOrd="0" presId="urn:microsoft.com/office/officeart/2005/8/layout/cycle3"/>
    <dgm:cxn modelId="{021D6A3C-7337-40A1-B4EC-E64B9A0DFD05}" type="presParOf" srcId="{8EDA70C5-8A3B-4977-BD09-A37F5A81FBF5}" destId="{47F59A62-3C38-4804-BE00-1BF543AC8FEE}" srcOrd="0" destOrd="0" presId="urn:microsoft.com/office/officeart/2005/8/layout/cycle3"/>
    <dgm:cxn modelId="{A62EA59B-C59A-464C-A6C7-FB6C53ECF567}" type="presParOf" srcId="{47F59A62-3C38-4804-BE00-1BF543AC8FEE}" destId="{AF2A6191-25CA-4A7F-9EBE-FD4A44BF533B}" srcOrd="0" destOrd="0" presId="urn:microsoft.com/office/officeart/2005/8/layout/cycle3"/>
    <dgm:cxn modelId="{FECF484A-B4E6-4A43-A2E7-98D13AC2D791}" type="presParOf" srcId="{47F59A62-3C38-4804-BE00-1BF543AC8FEE}" destId="{B4A2D164-52F0-41CA-AA6B-25F6A0CB97CF}" srcOrd="1" destOrd="0" presId="urn:microsoft.com/office/officeart/2005/8/layout/cycle3"/>
    <dgm:cxn modelId="{869C2888-63B7-4794-A8FF-2ABFF81468AD}" type="presParOf" srcId="{47F59A62-3C38-4804-BE00-1BF543AC8FEE}" destId="{A24CA1AD-7D28-4E10-8BF4-6939AF49FBEB}" srcOrd="2" destOrd="0" presId="urn:microsoft.com/office/officeart/2005/8/layout/cycle3"/>
    <dgm:cxn modelId="{2277882E-114B-4B9A-B8A7-30A5C2B39CA8}" type="presParOf" srcId="{47F59A62-3C38-4804-BE00-1BF543AC8FEE}" destId="{6E59F223-A702-4172-9E19-27C2CDDFA7F9}" srcOrd="3" destOrd="0" presId="urn:microsoft.com/office/officeart/2005/8/layout/cycle3"/>
    <dgm:cxn modelId="{56BC34A2-72F2-428E-9714-DBD41FB7503A}" type="presParOf" srcId="{47F59A62-3C38-4804-BE00-1BF543AC8FEE}" destId="{7264A433-F034-4066-9F21-4AF7B7CD64D3}" srcOrd="4" destOrd="0" presId="urn:microsoft.com/office/officeart/2005/8/layout/cycle3"/>
    <dgm:cxn modelId="{876F8CEF-7051-45F5-8EE1-F4E8B046C92F}" type="presParOf" srcId="{47F59A62-3C38-4804-BE00-1BF543AC8FEE}" destId="{51BBCB47-4B66-4481-8BE0-C466E523D0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A2D164-52F0-41CA-AA6B-25F6A0CB97CF}">
      <dsp:nvSpPr>
        <dsp:cNvPr id="0" name=""/>
        <dsp:cNvSpPr/>
      </dsp:nvSpPr>
      <dsp:spPr>
        <a:xfrm>
          <a:off x="1600911" y="-261438"/>
          <a:ext cx="4762056" cy="4762056"/>
        </a:xfrm>
        <a:prstGeom prst="circularArrow">
          <a:avLst>
            <a:gd name="adj1" fmla="val 5544"/>
            <a:gd name="adj2" fmla="val 330680"/>
            <a:gd name="adj3" fmla="val 13094860"/>
            <a:gd name="adj4" fmla="val 17815883"/>
            <a:gd name="adj5" fmla="val 5757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F2A6191-25CA-4A7F-9EBE-FD4A44BF533B}">
      <dsp:nvSpPr>
        <dsp:cNvPr id="0" name=""/>
        <dsp:cNvSpPr/>
      </dsp:nvSpPr>
      <dsp:spPr>
        <a:xfrm>
          <a:off x="2558411" y="852"/>
          <a:ext cx="2847056" cy="111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Arial Black" panose="020B0A04020102020204" pitchFamily="34" charset="0"/>
            </a:rPr>
            <a:t>Экологичность и </a:t>
          </a:r>
          <a:r>
            <a:rPr lang="ru-RU" sz="1900" b="1" kern="1200" dirty="0" err="1">
              <a:latin typeface="Arial Black" panose="020B0A04020102020204" pitchFamily="34" charset="0"/>
            </a:rPr>
            <a:t>возобновляемость</a:t>
          </a:r>
          <a:endParaRPr lang="ru-RU" sz="1900" b="1" kern="1200" dirty="0">
            <a:latin typeface="Arial Black" panose="020B0A04020102020204" pitchFamily="34" charset="0"/>
          </a:endParaRPr>
        </a:p>
      </dsp:txBody>
      <dsp:txXfrm>
        <a:off x="2612951" y="55392"/>
        <a:ext cx="2737976" cy="1008183"/>
      </dsp:txXfrm>
    </dsp:sp>
    <dsp:sp modelId="{A24CA1AD-7D28-4E10-8BF4-6939AF49FBEB}">
      <dsp:nvSpPr>
        <dsp:cNvPr id="0" name=""/>
        <dsp:cNvSpPr/>
      </dsp:nvSpPr>
      <dsp:spPr>
        <a:xfrm>
          <a:off x="4738927" y="1404056"/>
          <a:ext cx="2534825" cy="1117263"/>
        </a:xfrm>
        <a:prstGeom prst="roundRect">
          <a:avLst/>
        </a:prstGeom>
        <a:gradFill rotWithShape="0">
          <a:gsLst>
            <a:gs pos="0">
              <a:schemeClr val="accent2">
                <a:hueOff val="645018"/>
                <a:satOff val="255"/>
                <a:lumOff val="-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5018"/>
                <a:satOff val="255"/>
                <a:lumOff val="-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5018"/>
                <a:satOff val="255"/>
                <a:lumOff val="-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 Black" panose="020B0A04020102020204" pitchFamily="34" charset="0"/>
            </a:rPr>
            <a:t>Безотходность и цикличность производства</a:t>
          </a:r>
        </a:p>
      </dsp:txBody>
      <dsp:txXfrm>
        <a:off x="4793467" y="1458596"/>
        <a:ext cx="2425745" cy="1008183"/>
      </dsp:txXfrm>
    </dsp:sp>
    <dsp:sp modelId="{6E59F223-A702-4172-9E19-27C2CDDFA7F9}">
      <dsp:nvSpPr>
        <dsp:cNvPr id="0" name=""/>
        <dsp:cNvSpPr/>
      </dsp:nvSpPr>
      <dsp:spPr>
        <a:xfrm>
          <a:off x="4058308" y="3674473"/>
          <a:ext cx="2234527" cy="1117263"/>
        </a:xfrm>
        <a:prstGeom prst="roundRect">
          <a:avLst/>
        </a:prstGeom>
        <a:gradFill rotWithShape="0">
          <a:gsLst>
            <a:gs pos="0">
              <a:schemeClr val="accent2">
                <a:hueOff val="1290035"/>
                <a:satOff val="510"/>
                <a:lumOff val="-1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290035"/>
                <a:satOff val="510"/>
                <a:lumOff val="-1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290035"/>
                <a:satOff val="510"/>
                <a:lumOff val="-1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 Black" panose="020B0A04020102020204" pitchFamily="34" charset="0"/>
            </a:rPr>
            <a:t>Низкая себестоимость</a:t>
          </a:r>
        </a:p>
      </dsp:txBody>
      <dsp:txXfrm>
        <a:off x="4112848" y="3729013"/>
        <a:ext cx="2125447" cy="1008183"/>
      </dsp:txXfrm>
    </dsp:sp>
    <dsp:sp modelId="{7264A433-F034-4066-9F21-4AF7B7CD64D3}">
      <dsp:nvSpPr>
        <dsp:cNvPr id="0" name=""/>
        <dsp:cNvSpPr/>
      </dsp:nvSpPr>
      <dsp:spPr>
        <a:xfrm>
          <a:off x="1671044" y="3674473"/>
          <a:ext cx="2234527" cy="1117263"/>
        </a:xfrm>
        <a:prstGeom prst="roundRect">
          <a:avLst/>
        </a:prstGeom>
        <a:gradFill rotWithShape="0">
          <a:gsLst>
            <a:gs pos="0">
              <a:schemeClr val="accent2">
                <a:hueOff val="1935053"/>
                <a:satOff val="764"/>
                <a:lumOff val="-150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935053"/>
                <a:satOff val="764"/>
                <a:lumOff val="-150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935053"/>
                <a:satOff val="764"/>
                <a:lumOff val="-150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 Black" panose="020B0A04020102020204" pitchFamily="34" charset="0"/>
            </a:rPr>
            <a:t>Локальная доступность</a:t>
          </a:r>
        </a:p>
      </dsp:txBody>
      <dsp:txXfrm>
        <a:off x="1725584" y="3729013"/>
        <a:ext cx="2125447" cy="1008183"/>
      </dsp:txXfrm>
    </dsp:sp>
    <dsp:sp modelId="{51BBCB47-4B66-4481-8BE0-C466E523D0B3}">
      <dsp:nvSpPr>
        <dsp:cNvPr id="0" name=""/>
        <dsp:cNvSpPr/>
      </dsp:nvSpPr>
      <dsp:spPr>
        <a:xfrm>
          <a:off x="906736" y="1381186"/>
          <a:ext cx="2234527" cy="1117263"/>
        </a:xfrm>
        <a:prstGeom prst="roundRect">
          <a:avLst/>
        </a:prstGeom>
        <a:gradFill rotWithShape="0">
          <a:gsLst>
            <a:gs pos="0">
              <a:schemeClr val="accent2">
                <a:hueOff val="2580070"/>
                <a:satOff val="1019"/>
                <a:lumOff val="-200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580070"/>
                <a:satOff val="1019"/>
                <a:lumOff val="-200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580070"/>
                <a:satOff val="1019"/>
                <a:lumOff val="-200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Arial Black" panose="020B0A04020102020204" pitchFamily="34" charset="0"/>
            </a:rPr>
            <a:t>Безопасность</a:t>
          </a:r>
        </a:p>
      </dsp:txBody>
      <dsp:txXfrm>
        <a:off x="961276" y="1435726"/>
        <a:ext cx="2125447" cy="1008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6A563B-375B-4EE1-84BD-9CAD08D9E92D}" type="datetime1">
              <a:rPr lang="ru-RU" smtClean="0"/>
              <a:t>12.12.2024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1C744A4-A89E-4A63-866F-67FA85590458}" type="datetime1">
              <a:rPr lang="ru-RU" noProof="0" smtClean="0"/>
              <a:t>12.12.2024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649DAF-093F-4482-AA38-346E9A2DEE9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36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649DAF-093F-4482-AA38-346E9A2DEE9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611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649DAF-093F-4482-AA38-346E9A2DEE9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40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solidFill>
            <a:schemeClr val="tx1">
              <a:lumMod val="85000"/>
              <a:lumOff val="15000"/>
              <a:alpha val="80000"/>
            </a:schemeClr>
          </a:solidFill>
        </p:spPr>
        <p:txBody>
          <a:bodyPr lIns="288000" rIns="2160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5" name="Прямая соединительная линия 4" descr="Разделитель титульного слайда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Логотип</a:t>
            </a:r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lumMod val="85000"/>
              <a:lumOff val="15000"/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ое изображение и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chemeClr val="tx1">
              <a:lumMod val="85000"/>
              <a:lumOff val="1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4748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олбец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5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3" name="Рисунок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4" name="Рисунок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5" name="Рисунок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C221C1A-E955-4A4A-B47B-0028C57F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29F2F69-8DE5-40C8-9500-23B5BF432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5F56195C-F685-42C9-980B-24974E65E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8035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35A3995-4F01-4D2E-A636-9AC8AF29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42529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маркера-изображения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Рисунок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8" name="Рисунок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9" name="Рисунок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cxnSp>
        <p:nvCxnSpPr>
          <p:cNvPr id="23" name="Прямая соединительная линия 22" descr="Первый разделитель на слайде">
            <a:extLst>
              <a:ext uri="{FF2B5EF4-FFF2-40B4-BE49-F238E27FC236}">
                <a16:creationId xmlns:a16="http://schemas.microsoft.com/office/drawing/2014/main" id="{75A2F210-E29E-4509-86FF-5A92281F6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 descr="Второй разделитель на слайде">
            <a:extLst>
              <a:ext uri="{FF2B5EF4-FFF2-40B4-BE49-F238E27FC236}">
                <a16:creationId xmlns:a16="http://schemas.microsoft.com/office/drawing/2014/main" id="{CF080BFA-0CFA-4DFF-8658-916C22E7C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 маркера-изображения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97536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7536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7" y="432000"/>
            <a:ext cx="4703542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Полилиния: Фигура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Полилиния: Фигура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Полилиния: Фигура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Полилиния: Фигура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: Фигура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8" name="Рисунок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9" name="Рисунок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0" name="Рисунок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cxnSp>
        <p:nvCxnSpPr>
          <p:cNvPr id="36" name="Прямая соединительная линия 35" descr="Первый разделитель на слайде">
            <a:extLst>
              <a:ext uri="{FF2B5EF4-FFF2-40B4-BE49-F238E27FC236}">
                <a16:creationId xmlns:a16="http://schemas.microsoft.com/office/drawing/2014/main" id="{6DFB56AF-75D4-4B38-B5A6-12AC8AD16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5" y="2811968"/>
            <a:ext cx="276558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 descr="Второй разделитель на слайде">
            <a:extLst>
              <a:ext uri="{FF2B5EF4-FFF2-40B4-BE49-F238E27FC236}">
                <a16:creationId xmlns:a16="http://schemas.microsoft.com/office/drawing/2014/main" id="{571A0042-84F7-4FAD-9DB9-A5B53E5F0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4" y="4406892"/>
            <a:ext cx="276558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Скругленный прямоугольник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5" name="Скругленный прямоугольник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6" name="Прямоугольник: Скругленные углы 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7" name="Скругленный прямоугольник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8" name="Скругленный прямоугольник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Сюда можно добавить выделенный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24708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72402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621493" y="2358090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cxnSp>
        <p:nvCxnSpPr>
          <p:cNvPr id="23" name="Прямая соединительная линия 22" descr="Первый разделитель на слайде">
            <a:extLst>
              <a:ext uri="{FF2B5EF4-FFF2-40B4-BE49-F238E27FC236}">
                <a16:creationId xmlns:a16="http://schemas.microsoft.com/office/drawing/2014/main" id="{6662760C-CBD5-4072-A5AC-2AC3DFF41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626292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 descr="Второй разделитель на слайде">
            <a:extLst>
              <a:ext uri="{FF2B5EF4-FFF2-40B4-BE49-F238E27FC236}">
                <a16:creationId xmlns:a16="http://schemas.microsoft.com/office/drawing/2014/main" id="{1E0F6676-ECF9-4320-A187-9C308A86D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75384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rtlCol="0" anchor="ctr"/>
          <a:lstStyle>
            <a:lvl1pPr marL="266700" indent="-266700" algn="ctr" rtl="0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27" name="Текст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28" name="Текст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4343" y="2505766"/>
            <a:ext cx="3374987" cy="885825"/>
          </a:xfrm>
        </p:spPr>
        <p:txBody>
          <a:bodyPr rtlCol="0" anchor="ctr"/>
          <a:lstStyle>
            <a:lvl1pPr marL="0" indent="0" algn="ctr">
              <a:buNone/>
              <a:defRPr sz="8000" b="1">
                <a:latin typeface="Times New Roman" panose="02020603050405020304" pitchFamily="18" charset="0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32" name="Текст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rtlCol="0" anchor="ctr"/>
          <a:lstStyle>
            <a:lvl1pPr marL="0" indent="0" algn="ctr">
              <a:buNone/>
              <a:defRPr sz="8000" b="1" i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37600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 dirty="0"/>
              <a:t>3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398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Название квадранта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Название квадранта</a:t>
            </a:r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Название раздела 1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Название раздела 2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Название раздела 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cxnSp>
        <p:nvCxnSpPr>
          <p:cNvPr id="15" name="Прямая со стрелкой 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9" name="Текст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Название элемента</a:t>
            </a:r>
          </a:p>
        </p:txBody>
      </p:sp>
      <p:sp>
        <p:nvSpPr>
          <p:cNvPr id="50" name="Текст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месяц, год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частники команд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 rtl="0">
              <a:buNone/>
              <a:defRPr sz="1600"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 rtl="0">
              <a:buNone/>
              <a:defRPr sz="1600"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 rtl="0">
              <a:buNone/>
              <a:defRPr sz="1600"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 rtl="0">
              <a:buNone/>
              <a:defRPr sz="1600"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 rtl="0">
              <a:buNone/>
              <a:defRPr sz="1600"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Рисунок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5" name="Рисунок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Рисунок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-RU" noProof="0" dirty="0"/>
              <a:t>Заголовок</a:t>
            </a:r>
          </a:p>
        </p:txBody>
      </p:sp>
      <p:cxnSp>
        <p:nvCxnSpPr>
          <p:cNvPr id="28" name="Прямая соединительная линия 27" descr="Первый разделитель на слайде">
            <a:extLst>
              <a:ext uri="{FF2B5EF4-FFF2-40B4-BE49-F238E27FC236}">
                <a16:creationId xmlns:a16="http://schemas.microsoft.com/office/drawing/2014/main" id="{CA251B6D-7A6C-4D1C-9EA2-6FB7576D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285956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 descr="Второй разделитель на слайде">
            <a:extLst>
              <a:ext uri="{FF2B5EF4-FFF2-40B4-BE49-F238E27FC236}">
                <a16:creationId xmlns:a16="http://schemas.microsoft.com/office/drawing/2014/main" id="{85886762-068D-483A-B5DB-17701376B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94268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 descr="Третий разделитель на слайде">
            <a:extLst>
              <a:ext uri="{FF2B5EF4-FFF2-40B4-BE49-F238E27FC236}">
                <a16:creationId xmlns:a16="http://schemas.microsoft.com/office/drawing/2014/main" id="{42D88698-9E20-42D0-B1E7-638ABA8AA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02580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 descr="Четвертый разделитель на слайде">
            <a:extLst>
              <a:ext uri="{FF2B5EF4-FFF2-40B4-BE49-F238E27FC236}">
                <a16:creationId xmlns:a16="http://schemas.microsoft.com/office/drawing/2014/main" id="{11540BBA-4645-443F-A379-4C6A8F096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10892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 descr="Пятый разделитель на слайде">
            <a:extLst>
              <a:ext uri="{FF2B5EF4-FFF2-40B4-BE49-F238E27FC236}">
                <a16:creationId xmlns:a16="http://schemas.microsoft.com/office/drawing/2014/main" id="{91920D82-94FF-45BE-B8F9-9DAB94874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919204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, без граф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lumMod val="85000"/>
              <a:lumOff val="15000"/>
              <a:alpha val="80000"/>
            </a:schemeClr>
          </a:solidFill>
        </p:spPr>
        <p:txBody>
          <a:bodyPr lIns="432000" rIns="432000" bIns="144000" rtlCol="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</a:t>
            </a:r>
            <a:br>
              <a:rPr lang="ru-RU" noProof="0" dirty="0"/>
            </a:br>
            <a:r>
              <a:rPr lang="ru-RU" noProof="0" dirty="0"/>
              <a:t>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 rtlCol="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Полилиния: фигура 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0139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lumMod val="85000"/>
              <a:lumOff val="15000"/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6948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Заголовок 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0008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Заголовок 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Рисунок 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412094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49929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DB752-276C-62EF-230E-540D265E5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955E19-3F83-9E39-2FE7-E5539F3FB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70E896-DF19-8878-7E5E-BAEF8E8D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3A05B4-C7C9-00F4-70C0-25EF4636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DBA4EC-4A78-74F7-C5C2-0CEE40A5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803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DD39B-E149-A7B6-89C9-0A563BB24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301F3-E244-6AEA-7C69-C3A91FF8C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67578C-AF7F-BDEE-9FFC-86520A65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736132-99EB-334B-02CE-C50C3461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71FDB-8A56-C322-27AE-E5A887203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9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A293B-6F55-68E1-0586-BFDDED4A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899685-DE86-5824-EE91-FD212ACA9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D3191E-2439-D3C1-03A1-F1E85ED3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5BE7C5-6472-9D18-C26E-40A9CA9F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F1E13D-948A-E121-88DB-D3067F36C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16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B93E2-4071-F6E5-E9AB-A6606EF7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EF503B-2F82-36AA-7A72-C4CD3292B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E1B121-8767-9242-73CF-1671F9C36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0B5A41-040B-BEEA-0E1D-A6EF9937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24D814-2ECB-7F9A-2E99-66218F4E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1F551F-AEA7-BD3C-9404-8776E8A8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830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48622-B8AE-9872-739C-53EDCB6F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9F3CEF-8EFF-5AE3-3EED-88CDC60B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B06823-250A-844E-F462-AF0EBCEF1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C65006-8E40-4EAA-05F4-72653B94F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C114CC-5ECD-588A-3302-23F1B39A2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885C24-34CE-6BA2-8D2A-4BECDE2F8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4CD2F07-BDFD-BD48-40B5-04B094CD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A1309B-785E-A4AC-4234-3B0C4180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37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4FC7A-8135-3FAA-7FAD-BA328FA6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F04DB-8CB0-3392-89A6-FC483157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34E94D-D596-1456-00E9-912E7E63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DFE1B4-01C1-C52A-AE03-6B2D443F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745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B72E61-5876-C26F-2DFC-7B2EE53B1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EEC3E3-F7BF-CEC0-AC84-6DC70C28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B45E4E-96BD-FDE4-6408-3CF0F416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289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6840D-3E1C-5E08-8961-15319C34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B13FA0-32BF-729E-167A-AFDDD4105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1EE81A-39EF-4F5E-B343-1F1B03DC2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B89109-74E4-62AB-E6E8-8BD5C985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1C70EA-54E5-7A41-04C9-DE56B291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85DDEB-E0A9-6412-CCEE-87EB6E77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045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AB163-1CED-BFC4-765B-8197F0C5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EBBAB8-BE45-5734-A564-D6A5B9BB9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737E3D-546F-29CF-F571-ABDA7A538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33CBE-1DC1-6C9B-5803-9D5F18B4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14F1E4-A334-76BB-790A-36ECFDA0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4461D8-DA89-9026-35FE-CBB096062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55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7F958-BAC3-8218-9833-ECF7D079E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A81F79-158A-D299-E635-15CB4C044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C5F34-4D4B-17FA-12E9-5146D869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79FDA1-BAAB-45D4-4C30-94907886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11CD58-92F0-6498-86D3-3D71AAE2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529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B8CD19-A446-F587-19B1-67D5601BD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A0A554-0EBE-2E9B-863C-5DBBDDAB8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BBAFB4-089D-B15A-602A-849E9ECD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CD398A-A978-6CFD-1EA9-782FF1E9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A3393-49D0-CB24-B6E3-D377ED62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61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осьмиугольник 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88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87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60" r:id="rId20"/>
    <p:sldLayoutId id="214748366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A8F06-42B7-7FAC-5F0F-281899167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AD08F4-0FC1-522E-B41D-92D97A4D1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5BD25-3E0C-0F79-CAFF-72E309531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907C5-395C-4DE5-8A6A-D87C363384AE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1B664A-5B7F-F9FC-3F91-5242DB0B71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6B83-FC96-4B12-376A-4C23F172E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8CC20-1110-4A97-9237-255B87B43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78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7.png"/><Relationship Id="rId15" Type="http://schemas.microsoft.com/office/2007/relationships/hdphoto" Target="../media/hdphoto2.wdp"/><Relationship Id="rId10" Type="http://schemas.openxmlformats.org/officeDocument/2006/relationships/diagramLayout" Target="../diagrams/layout1.xml"/><Relationship Id="rId4" Type="http://schemas.openxmlformats.org/officeDocument/2006/relationships/image" Target="../media/image6.png"/><Relationship Id="rId9" Type="http://schemas.openxmlformats.org/officeDocument/2006/relationships/diagramData" Target="../diagrams/data1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pngall.com/es/curved-arrow-png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microsoft.com/office/2007/relationships/hdphoto" Target="../media/hdphoto3.wdp"/><Relationship Id="rId10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0.sv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9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9.png"/><Relationship Id="rId5" Type="http://schemas.openxmlformats.org/officeDocument/2006/relationships/image" Target="../media/image27.svg"/><Relationship Id="rId10" Type="http://schemas.openxmlformats.org/officeDocument/2006/relationships/image" Target="../media/image8.png"/><Relationship Id="rId4" Type="http://schemas.openxmlformats.org/officeDocument/2006/relationships/image" Target="../media/image26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601832" cy="6858000"/>
          </a:xfrm>
          <a:solidFill>
            <a:schemeClr val="accent1">
              <a:lumMod val="60000"/>
              <a:lumOff val="40000"/>
              <a:alpha val="80000"/>
            </a:schemeClr>
          </a:solidFill>
        </p:spPr>
        <p:txBody>
          <a:bodyPr rtlCol="0"/>
          <a:lstStyle/>
          <a:p>
            <a:pPr algn="ctr" rtl="0"/>
            <a:r>
              <a:rPr lang="ru-RU" sz="2000" dirty="0"/>
              <a:t>                       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986333-9093-4ACD-B19E-2C0D4B94A9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53" b="93165" l="6452" r="90000">
                        <a14:foregroundMark x1="6774" y1="54676" x2="6774" y2="54676"/>
                        <a14:foregroundMark x1="18710" y1="43165" x2="18710" y2="43165"/>
                        <a14:foregroundMark x1="18710" y1="47842" x2="18710" y2="47842"/>
                        <a14:foregroundMark x1="20968" y1="22662" x2="20968" y2="22662"/>
                        <a14:foregroundMark x1="28065" y1="85971" x2="28065" y2="85971"/>
                        <a14:foregroundMark x1="45484" y1="93165" x2="45484" y2="931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241720"/>
            <a:ext cx="3445348" cy="30897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DDEC66-DA31-42D6-AF6B-2010F720373E}"/>
              </a:ext>
            </a:extLst>
          </p:cNvPr>
          <p:cNvSpPr/>
          <p:nvPr/>
        </p:nvSpPr>
        <p:spPr>
          <a:xfrm>
            <a:off x="2340881" y="2124850"/>
            <a:ext cx="47530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Экосорб</a:t>
            </a:r>
            <a:endParaRPr lang="ru-RU" sz="8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9" name="Рисунок 18" descr="Рисунок">
            <a:extLst>
              <a:ext uri="{FF2B5EF4-FFF2-40B4-BE49-F238E27FC236}">
                <a16:creationId xmlns:a16="http://schemas.microsoft.com/office/drawing/2014/main" id="{29F66056-7426-4685-BC08-032B7CA565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" b="50"/>
          <a:stretch/>
        </p:blipFill>
        <p:spPr>
          <a:xfrm>
            <a:off x="7457394" y="1"/>
            <a:ext cx="4734606" cy="6857999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</p:spPr>
      </p:pic>
      <p:sp>
        <p:nvSpPr>
          <p:cNvPr id="20" name="矩形: 圆角 8">
            <a:extLst>
              <a:ext uri="{FF2B5EF4-FFF2-40B4-BE49-F238E27FC236}">
                <a16:creationId xmlns:a16="http://schemas.microsoft.com/office/drawing/2014/main" id="{4D77C9A7-13A5-44A0-981C-A8557A6ED4C3}"/>
              </a:ext>
            </a:extLst>
          </p:cNvPr>
          <p:cNvSpPr/>
          <p:nvPr/>
        </p:nvSpPr>
        <p:spPr>
          <a:xfrm>
            <a:off x="2093123" y="5668985"/>
            <a:ext cx="3678555" cy="868045"/>
          </a:xfrm>
          <a:prstGeom prst="roundRect">
            <a:avLst>
              <a:gd name="adj" fmla="val 50000"/>
            </a:avLst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Спикер: Ермошина Варвара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6AB58B-BEF5-48DC-9731-179B1C68BAC2}"/>
              </a:ext>
            </a:extLst>
          </p:cNvPr>
          <p:cNvSpPr txBox="1"/>
          <p:nvPr/>
        </p:nvSpPr>
        <p:spPr>
          <a:xfrm>
            <a:off x="770830" y="4652390"/>
            <a:ext cx="6323143" cy="5279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Экосорбенты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биополимеров</a:t>
            </a:r>
          </a:p>
        </p:txBody>
      </p:sp>
      <p:pic>
        <p:nvPicPr>
          <p:cNvPr id="22" name="Рисунок 7" descr="Рисунок 7">
            <a:extLst>
              <a:ext uri="{FF2B5EF4-FFF2-40B4-BE49-F238E27FC236}">
                <a16:creationId xmlns:a16="http://schemas.microsoft.com/office/drawing/2014/main" id="{A77E1CC4-B575-47F1-B428-EB0BCBED59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684" y="9097"/>
            <a:ext cx="864000" cy="911652"/>
          </a:xfrm>
          <a:prstGeom prst="rect">
            <a:avLst/>
          </a:prstGeom>
          <a:ln w="12700">
            <a:noFill/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45" descr="ФИГУРА" title="ФИГУРА">
            <a:extLst>
              <a:ext uri="{FF2B5EF4-FFF2-40B4-BE49-F238E27FC236}">
                <a16:creationId xmlns:a16="http://schemas.microsoft.com/office/drawing/2014/main" id="{62DF6AE8-6133-4C1E-91DD-755705ACF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2160" y="709343"/>
            <a:ext cx="1850209" cy="1915995"/>
            <a:chOff x="9862160" y="831132"/>
            <a:chExt cx="1850209" cy="1915995"/>
          </a:xfrm>
        </p:grpSpPr>
        <p:sp>
          <p:nvSpPr>
            <p:cNvPr id="16" name="Полилиния: Фигура 15" title="треугольники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7" name="Полилиния: Фигура 16" title="треугольники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8" name="Полилиния: Фигура 17" title="треугольники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9" name="Полилиния: Фигура 18" title="треугольники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0" name="Полилиния: Фигура 19" title="треугольники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1" name="Полилиния: Фигура 20" title="треугольники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2" name="Полилиния: Фигура 21" title="треугольники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3" name="Полилиния: Фигура 22" title="треугольники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4" name="Полилиния: Фигура 23" title="треугольники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5" name="Полилиния: Фигура 24" title="треугольники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6" name="Полилиния: Фигура 25" title="треугольники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7" name="Полилиния: Фигура 26" title="треугольники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8" name="Полилиния: Фигура 27" title="треугольники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9" name="Полилиния: Фигура 28" title="треугольники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4CD3B9B-B75D-463D-8ED5-06E18A1FDCCA}"/>
              </a:ext>
            </a:extLst>
          </p:cNvPr>
          <p:cNvSpPr txBox="1"/>
          <p:nvPr/>
        </p:nvSpPr>
        <p:spPr>
          <a:xfrm rot="5400000">
            <a:off x="9005905" y="-314572"/>
            <a:ext cx="249097" cy="586468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z="1800" smtClean="0"/>
              <a:pPr/>
              <a:t>2</a:t>
            </a:fld>
            <a:endParaRPr lang="ru-RU" sz="18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AC2157-F33E-4380-B18F-0274B142F246}"/>
              </a:ext>
            </a:extLst>
          </p:cNvPr>
          <p:cNvSpPr txBox="1"/>
          <p:nvPr/>
        </p:nvSpPr>
        <p:spPr>
          <a:xfrm>
            <a:off x="3160165" y="421627"/>
            <a:ext cx="534260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600" b="1" i="0" u="none" strike="noStrike" kern="1200" normalizeH="0" baseline="0" noProof="0" dirty="0">
                <a:ln/>
                <a:solidFill>
                  <a:schemeClr val="accent3"/>
                </a:solidFill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Проблема и решение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F2B3305-9B8A-430B-A0FA-2A92FBDCF913}"/>
              </a:ext>
            </a:extLst>
          </p:cNvPr>
          <p:cNvSpPr txBox="1"/>
          <p:nvPr/>
        </p:nvSpPr>
        <p:spPr>
          <a:xfrm>
            <a:off x="963752" y="1532598"/>
            <a:ext cx="82035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Проблемы: большой объем накопленных отходов целлюлозной промышленности; загрязнение сточных вод нефтепродуктами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06368D-2DAD-4626-B2E3-3AF4A2BBD276}"/>
              </a:ext>
            </a:extLst>
          </p:cNvPr>
          <p:cNvSpPr txBox="1"/>
          <p:nvPr/>
        </p:nvSpPr>
        <p:spPr>
          <a:xfrm>
            <a:off x="829733" y="2970991"/>
            <a:ext cx="51300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Решение: использование сорбентов из отходов переработки древесины (лигнина и КМЦ) для минимизации негативного</a:t>
            </a:r>
            <a:r>
              <a:rPr kumimoji="0" lang="ru-RU" alt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воздействие загрязнений на окружающую среду и облегчения их последующей утилизации. </a:t>
            </a:r>
            <a:endParaRPr kumimoji="0" lang="ru-R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POSans R"/>
              <a:ea typeface="OPPOSans R"/>
              <a:cs typeface="+mn-cs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1C92B7F-BA6A-4FF7-A54A-673E8C19F2F7}"/>
              </a:ext>
            </a:extLst>
          </p:cNvPr>
          <p:cNvSpPr/>
          <p:nvPr/>
        </p:nvSpPr>
        <p:spPr>
          <a:xfrm>
            <a:off x="6106045" y="2493220"/>
            <a:ext cx="265258" cy="339349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B72D3E5-9ED0-4048-9E2D-737539483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12" y="2610691"/>
            <a:ext cx="5864681" cy="3276021"/>
          </a:xfrm>
          <a:prstGeom prst="rect">
            <a:avLst/>
          </a:prstGeom>
        </p:spPr>
      </p:pic>
      <p:grpSp>
        <p:nvGrpSpPr>
          <p:cNvPr id="55" name="Сгруппировать">
            <a:extLst>
              <a:ext uri="{FF2B5EF4-FFF2-40B4-BE49-F238E27FC236}">
                <a16:creationId xmlns:a16="http://schemas.microsoft.com/office/drawing/2014/main" id="{8E4715B5-7E11-486B-8282-F657CEEE9636}"/>
              </a:ext>
            </a:extLst>
          </p:cNvPr>
          <p:cNvGrpSpPr/>
          <p:nvPr/>
        </p:nvGrpSpPr>
        <p:grpSpPr>
          <a:xfrm>
            <a:off x="10495524" y="263165"/>
            <a:ext cx="316855" cy="250368"/>
            <a:chOff x="0" y="-2"/>
            <a:chExt cx="867117" cy="609380"/>
          </a:xfrm>
        </p:grpSpPr>
        <p:sp>
          <p:nvSpPr>
            <p:cNvPr id="56" name="object 16">
              <a:extLst>
                <a:ext uri="{FF2B5EF4-FFF2-40B4-BE49-F238E27FC236}">
                  <a16:creationId xmlns:a16="http://schemas.microsoft.com/office/drawing/2014/main" id="{8435508A-2F64-4050-8C6E-D95C7670AD89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57" name="object 17" descr="object 17">
              <a:extLst>
                <a:ext uri="{FF2B5EF4-FFF2-40B4-BE49-F238E27FC236}">
                  <a16:creationId xmlns:a16="http://schemas.microsoft.com/office/drawing/2014/main" id="{DA25D785-51C0-4507-B6F0-C0DE82D1B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58" name="object 18" descr="object 18">
              <a:extLst>
                <a:ext uri="{FF2B5EF4-FFF2-40B4-BE49-F238E27FC236}">
                  <a16:creationId xmlns:a16="http://schemas.microsoft.com/office/drawing/2014/main" id="{E830C113-ADB4-4FD4-89D4-BC9BB1048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9" name="object 19">
              <a:extLst>
                <a:ext uri="{FF2B5EF4-FFF2-40B4-BE49-F238E27FC236}">
                  <a16:creationId xmlns:a16="http://schemas.microsoft.com/office/drawing/2014/main" id="{54A60597-7FF8-4AA2-B8B3-E67A9C3C3FE7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" name="object 20">
              <a:extLst>
                <a:ext uri="{FF2B5EF4-FFF2-40B4-BE49-F238E27FC236}">
                  <a16:creationId xmlns:a16="http://schemas.microsoft.com/office/drawing/2014/main" id="{15DE4F7E-66F9-4088-8AC8-1115B040F5A0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61" name="object 21">
              <a:extLst>
                <a:ext uri="{FF2B5EF4-FFF2-40B4-BE49-F238E27FC236}">
                  <a16:creationId xmlns:a16="http://schemas.microsoft.com/office/drawing/2014/main" id="{67FA724D-69F1-4F7D-8671-73FB7882B9C4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67" name="Фигура">
                <a:extLst>
                  <a:ext uri="{FF2B5EF4-FFF2-40B4-BE49-F238E27FC236}">
                    <a16:creationId xmlns:a16="http://schemas.microsoft.com/office/drawing/2014/main" id="{F2F0B1A6-6540-4E3B-9D2D-03021761CEC7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8" name="Фигура">
                <a:extLst>
                  <a:ext uri="{FF2B5EF4-FFF2-40B4-BE49-F238E27FC236}">
                    <a16:creationId xmlns:a16="http://schemas.microsoft.com/office/drawing/2014/main" id="{A8889C43-D3B9-49DD-A3E3-5EFF84E3D60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9" name="Фигура">
                <a:extLst>
                  <a:ext uri="{FF2B5EF4-FFF2-40B4-BE49-F238E27FC236}">
                    <a16:creationId xmlns:a16="http://schemas.microsoft.com/office/drawing/2014/main" id="{0B64C264-860A-4F97-9F3D-13BF0C988622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70" name="Фигура">
                <a:extLst>
                  <a:ext uri="{FF2B5EF4-FFF2-40B4-BE49-F238E27FC236}">
                    <a16:creationId xmlns:a16="http://schemas.microsoft.com/office/drawing/2014/main" id="{3002AD2E-6BC5-401B-A81D-CBBA1F925519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62" name="object 22" descr="object 22">
              <a:extLst>
                <a:ext uri="{FF2B5EF4-FFF2-40B4-BE49-F238E27FC236}">
                  <a16:creationId xmlns:a16="http://schemas.microsoft.com/office/drawing/2014/main" id="{36AD8ACD-0F5A-4FE4-8B76-2236B80E4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63" name="object 23">
              <a:extLst>
                <a:ext uri="{FF2B5EF4-FFF2-40B4-BE49-F238E27FC236}">
                  <a16:creationId xmlns:a16="http://schemas.microsoft.com/office/drawing/2014/main" id="{F3A7141F-3199-47E2-BE95-AF897E0665EF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" name="object 24">
              <a:extLst>
                <a:ext uri="{FF2B5EF4-FFF2-40B4-BE49-F238E27FC236}">
                  <a16:creationId xmlns:a16="http://schemas.microsoft.com/office/drawing/2014/main" id="{A2E72E3D-0537-49BA-8F67-CB1027A9E4B9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5" name="object 25">
              <a:extLst>
                <a:ext uri="{FF2B5EF4-FFF2-40B4-BE49-F238E27FC236}">
                  <a16:creationId xmlns:a16="http://schemas.microsoft.com/office/drawing/2014/main" id="{6BADC182-4336-4E5F-A6D8-7D2904FF0A57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66" name="object 26" descr="object 26">
              <a:extLst>
                <a:ext uri="{FF2B5EF4-FFF2-40B4-BE49-F238E27FC236}">
                  <a16:creationId xmlns:a16="http://schemas.microsoft.com/office/drawing/2014/main" id="{F0DDCC35-780D-4301-8DCE-7640AC918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7" cy="34908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1" name="object 14" descr="object 14">
            <a:extLst>
              <a:ext uri="{FF2B5EF4-FFF2-40B4-BE49-F238E27FC236}">
                <a16:creationId xmlns:a16="http://schemas.microsoft.com/office/drawing/2014/main" id="{69159E52-723A-48AC-B956-B93264047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3270" y="253782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2" name="object 15" descr="object 15">
            <a:extLst>
              <a:ext uri="{FF2B5EF4-FFF2-40B4-BE49-F238E27FC236}">
                <a16:creationId xmlns:a16="http://schemas.microsoft.com/office/drawing/2014/main" id="{F6C47012-FB48-44A8-B924-889B6548C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98473" y="259288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3" name="object 13">
            <a:extLst>
              <a:ext uri="{FF2B5EF4-FFF2-40B4-BE49-F238E27FC236}">
                <a16:creationId xmlns:a16="http://schemas.microsoft.com/office/drawing/2014/main" id="{7A98E88B-0B62-47E5-9ABF-2117A0E77C45}"/>
              </a:ext>
            </a:extLst>
          </p:cNvPr>
          <p:cNvSpPr/>
          <p:nvPr/>
        </p:nvSpPr>
        <p:spPr>
          <a:xfrm>
            <a:off x="11769204" y="253161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z="1800" smtClean="0"/>
              <a:pPr rtl="0"/>
              <a:t>3</a:t>
            </a:fld>
            <a:endParaRPr lang="ru-RU" sz="18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AC2157-F33E-4380-B18F-0274B142F246}"/>
              </a:ext>
            </a:extLst>
          </p:cNvPr>
          <p:cNvSpPr txBox="1"/>
          <p:nvPr/>
        </p:nvSpPr>
        <p:spPr>
          <a:xfrm>
            <a:off x="2838608" y="286729"/>
            <a:ext cx="651478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600" b="1" i="0" u="none" strike="noStrike" kern="1200" normalizeH="0" baseline="0" noProof="0" dirty="0">
                <a:ln/>
                <a:solidFill>
                  <a:schemeClr val="accent3"/>
                </a:solidFill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Преимущества </a:t>
            </a:r>
            <a:r>
              <a:rPr lang="ru-RU" altLang="en-US" sz="3600" b="1" dirty="0" err="1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экосорба</a:t>
            </a:r>
            <a:endParaRPr kumimoji="0" lang="ru-RU" altLang="en-US" sz="3600" b="1" i="0" u="none" strike="noStrike" kern="1200" normalizeH="0" baseline="0" noProof="0" dirty="0">
              <a:ln/>
              <a:solidFill>
                <a:schemeClr val="accent3"/>
              </a:solidFill>
              <a:uLnTx/>
              <a:uFillTx/>
              <a:latin typeface="Times New Roman" panose="02020603050405020304" pitchFamily="18" charset="0"/>
              <a:ea typeface="OPPOSans R"/>
              <a:cs typeface="Times New Roman" panose="02020603050405020304" pitchFamily="18" charset="0"/>
            </a:endParaRPr>
          </a:p>
        </p:txBody>
      </p:sp>
      <p:grpSp>
        <p:nvGrpSpPr>
          <p:cNvPr id="55" name="Сгруппировать">
            <a:extLst>
              <a:ext uri="{FF2B5EF4-FFF2-40B4-BE49-F238E27FC236}">
                <a16:creationId xmlns:a16="http://schemas.microsoft.com/office/drawing/2014/main" id="{8E4715B5-7E11-486B-8282-F657CEEE9636}"/>
              </a:ext>
            </a:extLst>
          </p:cNvPr>
          <p:cNvGrpSpPr/>
          <p:nvPr/>
        </p:nvGrpSpPr>
        <p:grpSpPr>
          <a:xfrm>
            <a:off x="10495524" y="263165"/>
            <a:ext cx="316855" cy="250368"/>
            <a:chOff x="0" y="-2"/>
            <a:chExt cx="867117" cy="609380"/>
          </a:xfrm>
        </p:grpSpPr>
        <p:sp>
          <p:nvSpPr>
            <p:cNvPr id="56" name="object 16">
              <a:extLst>
                <a:ext uri="{FF2B5EF4-FFF2-40B4-BE49-F238E27FC236}">
                  <a16:creationId xmlns:a16="http://schemas.microsoft.com/office/drawing/2014/main" id="{8435508A-2F64-4050-8C6E-D95C7670AD89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57" name="object 17" descr="object 17">
              <a:extLst>
                <a:ext uri="{FF2B5EF4-FFF2-40B4-BE49-F238E27FC236}">
                  <a16:creationId xmlns:a16="http://schemas.microsoft.com/office/drawing/2014/main" id="{DA25D785-51C0-4507-B6F0-C0DE82D1B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58" name="object 18" descr="object 18">
              <a:extLst>
                <a:ext uri="{FF2B5EF4-FFF2-40B4-BE49-F238E27FC236}">
                  <a16:creationId xmlns:a16="http://schemas.microsoft.com/office/drawing/2014/main" id="{E830C113-ADB4-4FD4-89D4-BC9BB1048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9" name="object 19">
              <a:extLst>
                <a:ext uri="{FF2B5EF4-FFF2-40B4-BE49-F238E27FC236}">
                  <a16:creationId xmlns:a16="http://schemas.microsoft.com/office/drawing/2014/main" id="{54A60597-7FF8-4AA2-B8B3-E67A9C3C3FE7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" name="object 20">
              <a:extLst>
                <a:ext uri="{FF2B5EF4-FFF2-40B4-BE49-F238E27FC236}">
                  <a16:creationId xmlns:a16="http://schemas.microsoft.com/office/drawing/2014/main" id="{15DE4F7E-66F9-4088-8AC8-1115B040F5A0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61" name="object 21">
              <a:extLst>
                <a:ext uri="{FF2B5EF4-FFF2-40B4-BE49-F238E27FC236}">
                  <a16:creationId xmlns:a16="http://schemas.microsoft.com/office/drawing/2014/main" id="{67FA724D-69F1-4F7D-8671-73FB7882B9C4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67" name="Фигура">
                <a:extLst>
                  <a:ext uri="{FF2B5EF4-FFF2-40B4-BE49-F238E27FC236}">
                    <a16:creationId xmlns:a16="http://schemas.microsoft.com/office/drawing/2014/main" id="{F2F0B1A6-6540-4E3B-9D2D-03021761CEC7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8" name="Фигура">
                <a:extLst>
                  <a:ext uri="{FF2B5EF4-FFF2-40B4-BE49-F238E27FC236}">
                    <a16:creationId xmlns:a16="http://schemas.microsoft.com/office/drawing/2014/main" id="{A8889C43-D3B9-49DD-A3E3-5EFF84E3D60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9" name="Фигура">
                <a:extLst>
                  <a:ext uri="{FF2B5EF4-FFF2-40B4-BE49-F238E27FC236}">
                    <a16:creationId xmlns:a16="http://schemas.microsoft.com/office/drawing/2014/main" id="{0B64C264-860A-4F97-9F3D-13BF0C988622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70" name="Фигура">
                <a:extLst>
                  <a:ext uri="{FF2B5EF4-FFF2-40B4-BE49-F238E27FC236}">
                    <a16:creationId xmlns:a16="http://schemas.microsoft.com/office/drawing/2014/main" id="{3002AD2E-6BC5-401B-A81D-CBBA1F925519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62" name="object 22" descr="object 22">
              <a:extLst>
                <a:ext uri="{FF2B5EF4-FFF2-40B4-BE49-F238E27FC236}">
                  <a16:creationId xmlns:a16="http://schemas.microsoft.com/office/drawing/2014/main" id="{36AD8ACD-0F5A-4FE4-8B76-2236B80E4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63" name="object 23">
              <a:extLst>
                <a:ext uri="{FF2B5EF4-FFF2-40B4-BE49-F238E27FC236}">
                  <a16:creationId xmlns:a16="http://schemas.microsoft.com/office/drawing/2014/main" id="{F3A7141F-3199-47E2-BE95-AF897E0665EF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" name="object 24">
              <a:extLst>
                <a:ext uri="{FF2B5EF4-FFF2-40B4-BE49-F238E27FC236}">
                  <a16:creationId xmlns:a16="http://schemas.microsoft.com/office/drawing/2014/main" id="{A2E72E3D-0537-49BA-8F67-CB1027A9E4B9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5" name="object 25">
              <a:extLst>
                <a:ext uri="{FF2B5EF4-FFF2-40B4-BE49-F238E27FC236}">
                  <a16:creationId xmlns:a16="http://schemas.microsoft.com/office/drawing/2014/main" id="{6BADC182-4336-4E5F-A6D8-7D2904FF0A57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66" name="object 26" descr="object 26">
              <a:extLst>
                <a:ext uri="{FF2B5EF4-FFF2-40B4-BE49-F238E27FC236}">
                  <a16:creationId xmlns:a16="http://schemas.microsoft.com/office/drawing/2014/main" id="{F0DDCC35-780D-4301-8DCE-7640AC918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7" cy="34908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1" name="object 14" descr="object 14">
            <a:extLst>
              <a:ext uri="{FF2B5EF4-FFF2-40B4-BE49-F238E27FC236}">
                <a16:creationId xmlns:a16="http://schemas.microsoft.com/office/drawing/2014/main" id="{69159E52-723A-48AC-B956-B93264047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3270" y="253782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2" name="object 15" descr="object 15">
            <a:extLst>
              <a:ext uri="{FF2B5EF4-FFF2-40B4-BE49-F238E27FC236}">
                <a16:creationId xmlns:a16="http://schemas.microsoft.com/office/drawing/2014/main" id="{F6C47012-FB48-44A8-B924-889B6548C1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8473" y="259288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3" name="object 13">
            <a:extLst>
              <a:ext uri="{FF2B5EF4-FFF2-40B4-BE49-F238E27FC236}">
                <a16:creationId xmlns:a16="http://schemas.microsoft.com/office/drawing/2014/main" id="{7A98E88B-0B62-47E5-9ABF-2117A0E77C45}"/>
              </a:ext>
            </a:extLst>
          </p:cNvPr>
          <p:cNvSpPr/>
          <p:nvPr/>
        </p:nvSpPr>
        <p:spPr>
          <a:xfrm>
            <a:off x="11769204" y="253161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43" name="Схема 42">
            <a:extLst>
              <a:ext uri="{FF2B5EF4-FFF2-40B4-BE49-F238E27FC236}">
                <a16:creationId xmlns:a16="http://schemas.microsoft.com/office/drawing/2014/main" id="{C5A30B3C-EDDB-4DEB-93A8-6B7C372613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8133356"/>
              </p:ext>
            </p:extLst>
          </p:nvPr>
        </p:nvGraphicFramePr>
        <p:xfrm>
          <a:off x="2038985" y="1578600"/>
          <a:ext cx="8114029" cy="479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D3301D3-10B2-4A31-93A4-3B94652F33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000" b="90000" l="7375" r="93875">
                        <a14:foregroundMark x1="33875" y1="14500" x2="33875" y2="14500"/>
                        <a14:foregroundMark x1="59750" y1="15125" x2="59750" y2="15125"/>
                        <a14:foregroundMark x1="59750" y1="15125" x2="68500" y2="32750"/>
                        <a14:foregroundMark x1="68500" y1="32750" x2="68250" y2="32625"/>
                        <a14:foregroundMark x1="26125" y1="32625" x2="19500" y2="26500"/>
                        <a14:foregroundMark x1="19500" y1="26500" x2="28375" y2="18750"/>
                        <a14:foregroundMark x1="28375" y1="18750" x2="32000" y2="8000"/>
                        <a14:foregroundMark x1="32000" y1="8000" x2="41500" y2="9500"/>
                        <a14:foregroundMark x1="41500" y1="9500" x2="49000" y2="14250"/>
                        <a14:foregroundMark x1="49000" y1="14250" x2="46125" y2="21375"/>
                        <a14:foregroundMark x1="46125" y1="21375" x2="46125" y2="21375"/>
                        <a14:foregroundMark x1="44500" y1="8000" x2="55625" y2="23500"/>
                        <a14:foregroundMark x1="55625" y1="23500" x2="54625" y2="30875"/>
                        <a14:foregroundMark x1="54625" y1="30875" x2="66500" y2="34625"/>
                        <a14:foregroundMark x1="66500" y1="34625" x2="73500" y2="31375"/>
                        <a14:foregroundMark x1="73500" y1="31375" x2="81500" y2="17875"/>
                        <a14:foregroundMark x1="81500" y1="17875" x2="73625" y2="15875"/>
                        <a14:foregroundMark x1="73625" y1="15875" x2="69500" y2="8875"/>
                        <a14:foregroundMark x1="69500" y1="8875" x2="44625" y2="8000"/>
                        <a14:foregroundMark x1="34000" y1="9375" x2="30250" y2="19125"/>
                        <a14:foregroundMark x1="30250" y1="19125" x2="23000" y2="25500"/>
                        <a14:foregroundMark x1="23000" y1="25500" x2="39000" y2="24125"/>
                        <a14:foregroundMark x1="39000" y1="24125" x2="48875" y2="20000"/>
                        <a14:foregroundMark x1="48875" y1="20000" x2="43750" y2="13750"/>
                        <a14:foregroundMark x1="43750" y1="13750" x2="33875" y2="11375"/>
                        <a14:foregroundMark x1="33875" y1="11375" x2="33125" y2="11875"/>
                        <a14:foregroundMark x1="27375" y1="36250" x2="5750" y2="35875"/>
                        <a14:foregroundMark x1="5750" y1="35875" x2="11625" y2="40125"/>
                        <a14:foregroundMark x1="11625" y1="40125" x2="7375" y2="50000"/>
                        <a14:foregroundMark x1="7375" y1="50000" x2="10125" y2="61625"/>
                        <a14:foregroundMark x1="10125" y1="61625" x2="16125" y2="69625"/>
                        <a14:foregroundMark x1="16125" y1="69625" x2="28625" y2="51375"/>
                        <a14:foregroundMark x1="28625" y1="51375" x2="35625" y2="46750"/>
                        <a14:foregroundMark x1="35625" y1="46750" x2="25750" y2="36125"/>
                        <a14:foregroundMark x1="25500" y1="38375" x2="19750" y2="50750"/>
                        <a14:foregroundMark x1="19750" y1="50750" x2="10875" y2="55875"/>
                        <a14:foregroundMark x1="10875" y1="55875" x2="11500" y2="44000"/>
                        <a14:foregroundMark x1="11500" y1="44000" x2="20125" y2="37125"/>
                        <a14:foregroundMark x1="20125" y1="37125" x2="28625" y2="38500"/>
                        <a14:foregroundMark x1="28625" y1="38500" x2="34375" y2="44125"/>
                        <a14:foregroundMark x1="34375" y1="44125" x2="22250" y2="61250"/>
                        <a14:foregroundMark x1="22250" y1="61250" x2="12000" y2="57875"/>
                        <a14:foregroundMark x1="12000" y1="57875" x2="10875" y2="54375"/>
                        <a14:foregroundMark x1="21125" y1="65500" x2="19750" y2="75000"/>
                        <a14:foregroundMark x1="19750" y1="75000" x2="25375" y2="82375"/>
                        <a14:foregroundMark x1="25375" y1="82375" x2="41500" y2="84625"/>
                        <a14:foregroundMark x1="41500" y1="84625" x2="46250" y2="80875"/>
                        <a14:foregroundMark x1="63875" y1="65750" x2="60000" y2="60000"/>
                        <a14:foregroundMark x1="60000" y1="60000" x2="52250" y2="67500"/>
                        <a14:foregroundMark x1="52250" y1="67500" x2="49875" y2="78000"/>
                        <a14:foregroundMark x1="49875" y1="78000" x2="54625" y2="88750"/>
                        <a14:foregroundMark x1="54625" y1="88750" x2="65500" y2="95250"/>
                        <a14:foregroundMark x1="65500" y1="95250" x2="74625" y2="91000"/>
                        <a14:foregroundMark x1="74625" y1="91000" x2="90375" y2="69625"/>
                        <a14:foregroundMark x1="90375" y1="69625" x2="81750" y2="63625"/>
                        <a14:foregroundMark x1="81750" y1="63625" x2="65250" y2="65500"/>
                        <a14:foregroundMark x1="88875" y1="42625" x2="93875" y2="53375"/>
                        <a14:foregroundMark x1="93875" y1="53375" x2="86000" y2="59625"/>
                        <a14:foregroundMark x1="86000" y1="59625" x2="89375" y2="46250"/>
                        <a14:foregroundMark x1="89375" y1="46250" x2="89250" y2="44875"/>
                        <a14:backgroundMark x1="14250" y1="7750" x2="14250" y2="7750"/>
                        <a14:backgroundMark x1="5474" y1="35437" x2="3500" y2="37500"/>
                        <a14:backgroundMark x1="32158" y1="7556" x2="7161" y2="33675"/>
                        <a14:backgroundMark x1="34125" y1="5500" x2="33773" y2="5868"/>
                        <a14:backgroundMark x1="6391" y1="49600" x2="6533" y2="50195"/>
                        <a14:backgroundMark x1="3500" y1="37500" x2="5771" y2="47005"/>
                        <a14:backgroundMark x1="5849" y1="55096" x2="3625" y2="62625"/>
                        <a14:backgroundMark x1="3625" y1="62625" x2="4625" y2="73500"/>
                        <a14:backgroundMark x1="4625" y1="73500" x2="19375" y2="88625"/>
                        <a14:backgroundMark x1="19375" y1="88625" x2="31125" y2="94875"/>
                        <a14:backgroundMark x1="31125" y1="94875" x2="42500" y2="93500"/>
                        <a14:backgroundMark x1="42500" y1="93500" x2="51412" y2="88054"/>
                        <a14:backgroundMark x1="54172" y1="88939" x2="54373" y2="89010"/>
                        <a14:backgroundMark x1="79293" y1="85796" x2="82000" y2="85000"/>
                        <a14:backgroundMark x1="62828" y1="90639" x2="77165" y2="86422"/>
                        <a14:backgroundMark x1="82000" y1="85000" x2="88125" y2="76500"/>
                        <a14:backgroundMark x1="90498" y1="69894" x2="95625" y2="55625"/>
                        <a14:backgroundMark x1="88125" y1="76500" x2="90079" y2="71062"/>
                        <a14:backgroundMark x1="93311" y1="45862" x2="86500" y2="17125"/>
                        <a14:backgroundMark x1="95422" y1="54767" x2="94978" y2="52895"/>
                        <a14:backgroundMark x1="95625" y1="55625" x2="95566" y2="55378"/>
                        <a14:backgroundMark x1="86500" y1="17125" x2="79250" y2="8125"/>
                        <a14:backgroundMark x1="79250" y1="8125" x2="60250" y2="4625"/>
                        <a14:backgroundMark x1="60250" y1="4625" x2="34125" y2="5500"/>
                        <a14:backgroundMark x1="32263" y1="7258" x2="27375" y2="11875"/>
                        <a14:backgroundMark x1="33049" y1="6516" x2="32309" y2="7215"/>
                        <a14:backgroundMark x1="34125" y1="5500" x2="33741" y2="5863"/>
                        <a14:backgroundMark x1="18512" y1="24212" x2="11750" y2="33625"/>
                        <a14:backgroundMark x1="27375" y1="11875" x2="18552" y2="24157"/>
                        <a14:backgroundMark x1="11750" y1="33625" x2="3250" y2="30625"/>
                        <a14:backgroundMark x1="3250" y1="30625" x2="1125" y2="2125"/>
                        <a14:backgroundMark x1="1125" y1="2125" x2="8500" y2="500"/>
                        <a14:backgroundMark x1="8500" y1="500" x2="19000" y2="1750"/>
                        <a14:backgroundMark x1="19000" y1="1750" x2="26625" y2="1375"/>
                        <a14:backgroundMark x1="26625" y1="1375" x2="34875" y2="3875"/>
                        <a14:backgroundMark x1="34875" y1="3875" x2="34875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21" y="4579004"/>
            <a:ext cx="2302828" cy="230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2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394398-2CDB-4678-A0AA-403514F5ED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4</a:t>
            </a:fld>
            <a:endParaRPr lang="ru-RU" sz="1800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717DC8D-CCB4-4E46-A242-DAD74532AB9A}"/>
              </a:ext>
            </a:extLst>
          </p:cNvPr>
          <p:cNvSpPr/>
          <p:nvPr/>
        </p:nvSpPr>
        <p:spPr>
          <a:xfrm>
            <a:off x="846394" y="619432"/>
            <a:ext cx="3650181" cy="15621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B70DB9-AB08-42B3-BADA-8B6F248D7F97}"/>
              </a:ext>
            </a:extLst>
          </p:cNvPr>
          <p:cNvSpPr txBox="1"/>
          <p:nvPr/>
        </p:nvSpPr>
        <p:spPr>
          <a:xfrm>
            <a:off x="899652" y="771435"/>
            <a:ext cx="2673145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kumimoji="0" lang="ru-RU" altLang="en-US" sz="3600" b="1" i="0" u="none" strike="noStrike" kern="1200" normalizeH="0" baseline="0" noProof="0" dirty="0">
                <a:ln/>
                <a:solidFill>
                  <a:schemeClr val="accent3"/>
                </a:solidFill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Целевая Аудитория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3EA5B1CB-AC94-4855-96CF-6C9A9ACDE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37" y="2391377"/>
            <a:ext cx="3703438" cy="2470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1750"/>
          </a:effectLst>
        </p:spPr>
      </p:pic>
      <p:grpSp>
        <p:nvGrpSpPr>
          <p:cNvPr id="13" name="Сгруппировать">
            <a:extLst>
              <a:ext uri="{FF2B5EF4-FFF2-40B4-BE49-F238E27FC236}">
                <a16:creationId xmlns:a16="http://schemas.microsoft.com/office/drawing/2014/main" id="{BA91E4CB-932E-4734-8FD0-5B084C2909BC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79A17423-B966-42E1-900F-F7FEB30767DF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15" name="object 17" descr="object 17">
              <a:extLst>
                <a:ext uri="{FF2B5EF4-FFF2-40B4-BE49-F238E27FC236}">
                  <a16:creationId xmlns:a16="http://schemas.microsoft.com/office/drawing/2014/main" id="{01B53756-4ED4-45A7-BA34-7E0465AF2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" name="object 18" descr="object 18">
              <a:extLst>
                <a:ext uri="{FF2B5EF4-FFF2-40B4-BE49-F238E27FC236}">
                  <a16:creationId xmlns:a16="http://schemas.microsoft.com/office/drawing/2014/main" id="{B8785F37-FFF5-4796-9EB6-16A6EA7A1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C75F9411-04A1-4CF7-B17D-320DDF6C78EA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DD4C9B0A-71CF-4716-8875-EA25E9FE4381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19" name="object 21">
              <a:extLst>
                <a:ext uri="{FF2B5EF4-FFF2-40B4-BE49-F238E27FC236}">
                  <a16:creationId xmlns:a16="http://schemas.microsoft.com/office/drawing/2014/main" id="{E8D53AE1-D999-4585-B192-E6E732281EB6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5" name="Фигура">
                <a:extLst>
                  <a:ext uri="{FF2B5EF4-FFF2-40B4-BE49-F238E27FC236}">
                    <a16:creationId xmlns:a16="http://schemas.microsoft.com/office/drawing/2014/main" id="{CBA80EAC-089B-40FE-86E4-957261595CE4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" name="Фигура">
                <a:extLst>
                  <a:ext uri="{FF2B5EF4-FFF2-40B4-BE49-F238E27FC236}">
                    <a16:creationId xmlns:a16="http://schemas.microsoft.com/office/drawing/2014/main" id="{260DD9B8-1D5A-4E22-9E82-238E1DA32608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7" name="Фигура">
                <a:extLst>
                  <a:ext uri="{FF2B5EF4-FFF2-40B4-BE49-F238E27FC236}">
                    <a16:creationId xmlns:a16="http://schemas.microsoft.com/office/drawing/2014/main" id="{2528B7AF-2FBB-40EE-A9A0-C4B8575A60B5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8" name="Фигура">
                <a:extLst>
                  <a:ext uri="{FF2B5EF4-FFF2-40B4-BE49-F238E27FC236}">
                    <a16:creationId xmlns:a16="http://schemas.microsoft.com/office/drawing/2014/main" id="{B2E32CC1-25E4-4449-A71F-FB953CB067D2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20" name="object 22" descr="object 22">
              <a:extLst>
                <a:ext uri="{FF2B5EF4-FFF2-40B4-BE49-F238E27FC236}">
                  <a16:creationId xmlns:a16="http://schemas.microsoft.com/office/drawing/2014/main" id="{362B096E-DFD4-418B-9025-4A04664CB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1" name="object 23">
              <a:extLst>
                <a:ext uri="{FF2B5EF4-FFF2-40B4-BE49-F238E27FC236}">
                  <a16:creationId xmlns:a16="http://schemas.microsoft.com/office/drawing/2014/main" id="{5155D74E-AFED-4CCF-9436-CB8EB46873EE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" name="object 24">
              <a:extLst>
                <a:ext uri="{FF2B5EF4-FFF2-40B4-BE49-F238E27FC236}">
                  <a16:creationId xmlns:a16="http://schemas.microsoft.com/office/drawing/2014/main" id="{E6EA5D54-92EE-4F84-BB62-CC9E53DAC35F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object 25">
              <a:extLst>
                <a:ext uri="{FF2B5EF4-FFF2-40B4-BE49-F238E27FC236}">
                  <a16:creationId xmlns:a16="http://schemas.microsoft.com/office/drawing/2014/main" id="{8436CFDB-FB36-43B8-8488-195126CB1EAE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24" name="object 26" descr="object 26">
              <a:extLst>
                <a:ext uri="{FF2B5EF4-FFF2-40B4-BE49-F238E27FC236}">
                  <a16:creationId xmlns:a16="http://schemas.microsoft.com/office/drawing/2014/main" id="{DCCF5780-9EF1-42AD-AC69-8970804C8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29" name="object 14" descr="object 14">
            <a:extLst>
              <a:ext uri="{FF2B5EF4-FFF2-40B4-BE49-F238E27FC236}">
                <a16:creationId xmlns:a16="http://schemas.microsoft.com/office/drawing/2014/main" id="{C6712DE4-DDF7-4574-AB6A-B4286E322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0" name="object 15" descr="object 15">
            <a:extLst>
              <a:ext uri="{FF2B5EF4-FFF2-40B4-BE49-F238E27FC236}">
                <a16:creationId xmlns:a16="http://schemas.microsoft.com/office/drawing/2014/main" id="{B4D9F2B1-5647-4CDE-BB96-21CC4F76AB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1" name="object 13">
            <a:extLst>
              <a:ext uri="{FF2B5EF4-FFF2-40B4-BE49-F238E27FC236}">
                <a16:creationId xmlns:a16="http://schemas.microsoft.com/office/drawing/2014/main" id="{2E9BB17C-9C2F-45BA-BA0F-8802182E2217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87F384-C9D9-44B7-9CF3-D37D24266E04}"/>
              </a:ext>
            </a:extLst>
          </p:cNvPr>
          <p:cNvSpPr txBox="1"/>
          <p:nvPr/>
        </p:nvSpPr>
        <p:spPr>
          <a:xfrm>
            <a:off x="4938326" y="1120676"/>
            <a:ext cx="69900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Нефтегазовые компании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Предприятия химической промышленности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ЦБП;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Муниципальные службы и экологические организации;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Сельскохозяйственные предприятия и др. 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3160559-D45D-4A2B-B47B-0E668AB277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8326" y="3835083"/>
            <a:ext cx="6638925" cy="191452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9927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8E1543-0C8C-4734-B170-288532FFEF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5</a:t>
            </a:fld>
            <a:endParaRPr lang="ru-RU" sz="18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AE451-C25C-4811-853A-7CBAFEF57944}"/>
              </a:ext>
            </a:extLst>
          </p:cNvPr>
          <p:cNvSpPr txBox="1"/>
          <p:nvPr/>
        </p:nvSpPr>
        <p:spPr>
          <a:xfrm>
            <a:off x="3259069" y="412627"/>
            <a:ext cx="5297596" cy="7323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</a:t>
            </a:r>
          </a:p>
        </p:txBody>
      </p:sp>
      <p:grpSp>
        <p:nvGrpSpPr>
          <p:cNvPr id="46" name="Сгруппировать">
            <a:extLst>
              <a:ext uri="{FF2B5EF4-FFF2-40B4-BE49-F238E27FC236}">
                <a16:creationId xmlns:a16="http://schemas.microsoft.com/office/drawing/2014/main" id="{6BE95CDC-533B-4967-9911-042C8024527B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47" name="object 16">
              <a:extLst>
                <a:ext uri="{FF2B5EF4-FFF2-40B4-BE49-F238E27FC236}">
                  <a16:creationId xmlns:a16="http://schemas.microsoft.com/office/drawing/2014/main" id="{66B6D5E7-72A5-4669-AAB2-1D3FB963BA6A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48" name="object 17" descr="object 17">
              <a:extLst>
                <a:ext uri="{FF2B5EF4-FFF2-40B4-BE49-F238E27FC236}">
                  <a16:creationId xmlns:a16="http://schemas.microsoft.com/office/drawing/2014/main" id="{36DE00C6-DD4F-45A5-94DA-EC6C500E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9" name="object 18" descr="object 18">
              <a:extLst>
                <a:ext uri="{FF2B5EF4-FFF2-40B4-BE49-F238E27FC236}">
                  <a16:creationId xmlns:a16="http://schemas.microsoft.com/office/drawing/2014/main" id="{AAB1C07A-8A00-4AF9-8258-C7368EF57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0" name="object 19">
              <a:extLst>
                <a:ext uri="{FF2B5EF4-FFF2-40B4-BE49-F238E27FC236}">
                  <a16:creationId xmlns:a16="http://schemas.microsoft.com/office/drawing/2014/main" id="{2E027272-1ED7-45DD-B0ED-87C4BB2E870F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" name="object 20">
              <a:extLst>
                <a:ext uri="{FF2B5EF4-FFF2-40B4-BE49-F238E27FC236}">
                  <a16:creationId xmlns:a16="http://schemas.microsoft.com/office/drawing/2014/main" id="{34D04E7C-39E0-4983-8931-C5A18D9C08A7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52" name="object 21">
              <a:extLst>
                <a:ext uri="{FF2B5EF4-FFF2-40B4-BE49-F238E27FC236}">
                  <a16:creationId xmlns:a16="http://schemas.microsoft.com/office/drawing/2014/main" id="{8A86A618-3625-4B99-AD94-E570BE9A43D4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58" name="Фигура">
                <a:extLst>
                  <a:ext uri="{FF2B5EF4-FFF2-40B4-BE49-F238E27FC236}">
                    <a16:creationId xmlns:a16="http://schemas.microsoft.com/office/drawing/2014/main" id="{972FF8E1-EDA1-4A83-97D6-9A8F87DA61A8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59" name="Фигура">
                <a:extLst>
                  <a:ext uri="{FF2B5EF4-FFF2-40B4-BE49-F238E27FC236}">
                    <a16:creationId xmlns:a16="http://schemas.microsoft.com/office/drawing/2014/main" id="{DB8EDEC8-1D9E-4C14-81C1-6AA94A45B7C3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0" name="Фигура">
                <a:extLst>
                  <a:ext uri="{FF2B5EF4-FFF2-40B4-BE49-F238E27FC236}">
                    <a16:creationId xmlns:a16="http://schemas.microsoft.com/office/drawing/2014/main" id="{C7D92AFC-6ECE-45AB-AC43-AE71F57CDA9A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1" name="Фигура">
                <a:extLst>
                  <a:ext uri="{FF2B5EF4-FFF2-40B4-BE49-F238E27FC236}">
                    <a16:creationId xmlns:a16="http://schemas.microsoft.com/office/drawing/2014/main" id="{7D669FEF-F407-478D-9F97-EABB10B1CD51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53" name="object 22" descr="object 22">
              <a:extLst>
                <a:ext uri="{FF2B5EF4-FFF2-40B4-BE49-F238E27FC236}">
                  <a16:creationId xmlns:a16="http://schemas.microsoft.com/office/drawing/2014/main" id="{DC93E445-BC0C-4B00-96FB-6525689D8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4" name="object 23">
              <a:extLst>
                <a:ext uri="{FF2B5EF4-FFF2-40B4-BE49-F238E27FC236}">
                  <a16:creationId xmlns:a16="http://schemas.microsoft.com/office/drawing/2014/main" id="{34BD3DEB-075E-4E80-8730-E688F7A8C9FB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" name="object 24">
              <a:extLst>
                <a:ext uri="{FF2B5EF4-FFF2-40B4-BE49-F238E27FC236}">
                  <a16:creationId xmlns:a16="http://schemas.microsoft.com/office/drawing/2014/main" id="{AE278E42-8E6D-4493-9410-B208385E37AD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" name="object 25">
              <a:extLst>
                <a:ext uri="{FF2B5EF4-FFF2-40B4-BE49-F238E27FC236}">
                  <a16:creationId xmlns:a16="http://schemas.microsoft.com/office/drawing/2014/main" id="{EF3DAD88-E6DC-46F6-942B-04970DD2EF6B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57" name="object 26" descr="object 26">
              <a:extLst>
                <a:ext uri="{FF2B5EF4-FFF2-40B4-BE49-F238E27FC236}">
                  <a16:creationId xmlns:a16="http://schemas.microsoft.com/office/drawing/2014/main" id="{4BE91190-9908-4CF4-9BAD-9FAB713A7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62" name="object 14" descr="object 14">
            <a:extLst>
              <a:ext uri="{FF2B5EF4-FFF2-40B4-BE49-F238E27FC236}">
                <a16:creationId xmlns:a16="http://schemas.microsoft.com/office/drawing/2014/main" id="{1BEB15EE-8F5E-4C8C-83BB-DFED9F03F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3" name="object 15" descr="object 15">
            <a:extLst>
              <a:ext uri="{FF2B5EF4-FFF2-40B4-BE49-F238E27FC236}">
                <a16:creationId xmlns:a16="http://schemas.microsoft.com/office/drawing/2014/main" id="{30370790-FFD8-4231-9E8F-EAF980C0FF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4" name="object 13">
            <a:extLst>
              <a:ext uri="{FF2B5EF4-FFF2-40B4-BE49-F238E27FC236}">
                <a16:creationId xmlns:a16="http://schemas.microsoft.com/office/drawing/2014/main" id="{17DD607F-FA73-4A58-98B7-1DBC9BD35103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1816C2B-FDD4-47C4-A968-03A6BCF066C1}"/>
              </a:ext>
            </a:extLst>
          </p:cNvPr>
          <p:cNvCxnSpPr>
            <a:cxnSpLocks/>
          </p:cNvCxnSpPr>
          <p:nvPr/>
        </p:nvCxnSpPr>
        <p:spPr>
          <a:xfrm flipV="1">
            <a:off x="2511115" y="2924478"/>
            <a:ext cx="1035311" cy="451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63F7BC6D-7077-4721-8F7A-F72FF2667EF2}"/>
              </a:ext>
            </a:extLst>
          </p:cNvPr>
          <p:cNvCxnSpPr>
            <a:cxnSpLocks/>
          </p:cNvCxnSpPr>
          <p:nvPr/>
        </p:nvCxnSpPr>
        <p:spPr>
          <a:xfrm>
            <a:off x="2508159" y="3670812"/>
            <a:ext cx="1078314" cy="340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5166F23-9305-41CB-A1A5-CDA5C3F927AE}"/>
              </a:ext>
            </a:extLst>
          </p:cNvPr>
          <p:cNvSpPr/>
          <p:nvPr/>
        </p:nvSpPr>
        <p:spPr>
          <a:xfrm>
            <a:off x="3569692" y="2086894"/>
            <a:ext cx="2300748" cy="12683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877E93B-6830-4E1E-89BE-9042037146A7}"/>
              </a:ext>
            </a:extLst>
          </p:cNvPr>
          <p:cNvSpPr/>
          <p:nvPr/>
        </p:nvSpPr>
        <p:spPr>
          <a:xfrm>
            <a:off x="3589690" y="3502744"/>
            <a:ext cx="2300748" cy="12683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D8BAC4A-B133-4B9A-BB70-11D1114FB1CE}"/>
              </a:ext>
            </a:extLst>
          </p:cNvPr>
          <p:cNvSpPr/>
          <p:nvPr/>
        </p:nvSpPr>
        <p:spPr>
          <a:xfrm>
            <a:off x="557515" y="2965502"/>
            <a:ext cx="1950644" cy="12683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4D21F1-0E92-46D5-8D06-38EE71F256D6}"/>
              </a:ext>
            </a:extLst>
          </p:cNvPr>
          <p:cNvSpPr txBox="1"/>
          <p:nvPr/>
        </p:nvSpPr>
        <p:spPr>
          <a:xfrm>
            <a:off x="762044" y="3036937"/>
            <a:ext cx="1808140" cy="10916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переработки древесины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DCBBC-02DA-4B1F-9D4A-351E0FA341F5}"/>
              </a:ext>
            </a:extLst>
          </p:cNvPr>
          <p:cNvSpPr txBox="1"/>
          <p:nvPr/>
        </p:nvSpPr>
        <p:spPr>
          <a:xfrm>
            <a:off x="4008695" y="2488637"/>
            <a:ext cx="1755058" cy="5847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Целлюлоза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111F08-99C7-4CE2-9E5C-710C1957BB7B}"/>
              </a:ext>
            </a:extLst>
          </p:cNvPr>
          <p:cNvSpPr txBox="1"/>
          <p:nvPr/>
        </p:nvSpPr>
        <p:spPr>
          <a:xfrm>
            <a:off x="3907486" y="3776817"/>
            <a:ext cx="1983658" cy="8538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лигнин</a:t>
            </a:r>
          </a:p>
        </p:txBody>
      </p:sp>
      <p:sp>
        <p:nvSpPr>
          <p:cNvPr id="36" name="Правая фигурная скобка 35">
            <a:extLst>
              <a:ext uri="{FF2B5EF4-FFF2-40B4-BE49-F238E27FC236}">
                <a16:creationId xmlns:a16="http://schemas.microsoft.com/office/drawing/2014/main" id="{07A3FB76-2375-48EA-9834-62B3B5CB084E}"/>
              </a:ext>
            </a:extLst>
          </p:cNvPr>
          <p:cNvSpPr/>
          <p:nvPr/>
        </p:nvSpPr>
        <p:spPr>
          <a:xfrm>
            <a:off x="5891850" y="2625213"/>
            <a:ext cx="661066" cy="157853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97BDC2C5-3507-4C20-BD35-467130CA6CB9}"/>
              </a:ext>
            </a:extLst>
          </p:cNvPr>
          <p:cNvSpPr/>
          <p:nvPr/>
        </p:nvSpPr>
        <p:spPr>
          <a:xfrm>
            <a:off x="6609169" y="2780301"/>
            <a:ext cx="2300748" cy="12683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BBC90F-15FE-4DDB-AFA6-ED77D4998B07}"/>
              </a:ext>
            </a:extLst>
          </p:cNvPr>
          <p:cNvSpPr txBox="1"/>
          <p:nvPr/>
        </p:nvSpPr>
        <p:spPr>
          <a:xfrm>
            <a:off x="6935410" y="3035706"/>
            <a:ext cx="2044553" cy="6707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модификации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2E830BBD-CF49-4C52-A1BB-BD2DDF7A0D6A}"/>
              </a:ext>
            </a:extLst>
          </p:cNvPr>
          <p:cNvCxnSpPr/>
          <p:nvPr/>
        </p:nvCxnSpPr>
        <p:spPr>
          <a:xfrm>
            <a:off x="8909917" y="342301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4147AD1-0A0D-4DF7-B766-65D98315F953}"/>
              </a:ext>
            </a:extLst>
          </p:cNvPr>
          <p:cNvSpPr/>
          <p:nvPr/>
        </p:nvSpPr>
        <p:spPr>
          <a:xfrm>
            <a:off x="9399992" y="2780301"/>
            <a:ext cx="2029964" cy="127689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14E3ED-429B-4873-BA75-5350B7644DC8}"/>
              </a:ext>
            </a:extLst>
          </p:cNvPr>
          <p:cNvSpPr txBox="1"/>
          <p:nvPr/>
        </p:nvSpPr>
        <p:spPr>
          <a:xfrm>
            <a:off x="9535293" y="3190107"/>
            <a:ext cx="1894663" cy="6252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Биосорбенты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Группа 42" descr="ФИГУРА" title="ФИГУРА">
            <a:extLst>
              <a:ext uri="{FF2B5EF4-FFF2-40B4-BE49-F238E27FC236}">
                <a16:creationId xmlns:a16="http://schemas.microsoft.com/office/drawing/2014/main" id="{30D42063-151C-45AB-8F50-8BE92D94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4145" y="286180"/>
            <a:ext cx="1850209" cy="1915995"/>
            <a:chOff x="9862160" y="831132"/>
            <a:chExt cx="1850209" cy="1915995"/>
          </a:xfrm>
        </p:grpSpPr>
        <p:sp>
          <p:nvSpPr>
            <p:cNvPr id="44" name="Полилиния: Фигура 15" title="треугольники">
              <a:extLst>
                <a:ext uri="{FF2B5EF4-FFF2-40B4-BE49-F238E27FC236}">
                  <a16:creationId xmlns:a16="http://schemas.microsoft.com/office/drawing/2014/main" id="{A7001F74-0E4C-44B5-911F-3CDED7081F2A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5" name="Полилиния: Фигура 16" title="треугольники">
              <a:extLst>
                <a:ext uri="{FF2B5EF4-FFF2-40B4-BE49-F238E27FC236}">
                  <a16:creationId xmlns:a16="http://schemas.microsoft.com/office/drawing/2014/main" id="{2F76F2E3-EAC8-4C05-8E8C-133B720DE230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6" name="Полилиния: Фигура 17" title="треугольники">
              <a:extLst>
                <a:ext uri="{FF2B5EF4-FFF2-40B4-BE49-F238E27FC236}">
                  <a16:creationId xmlns:a16="http://schemas.microsoft.com/office/drawing/2014/main" id="{3339114C-B969-4DC9-A06A-3C8C73ADBE0A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7" name="Полилиния: Фигура 18" title="треугольники">
              <a:extLst>
                <a:ext uri="{FF2B5EF4-FFF2-40B4-BE49-F238E27FC236}">
                  <a16:creationId xmlns:a16="http://schemas.microsoft.com/office/drawing/2014/main" id="{F53C6FF1-4CF5-4FDA-B6CC-EEE5975B8B6C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8" name="Полилиния: Фигура 19" title="треугольники">
              <a:extLst>
                <a:ext uri="{FF2B5EF4-FFF2-40B4-BE49-F238E27FC236}">
                  <a16:creationId xmlns:a16="http://schemas.microsoft.com/office/drawing/2014/main" id="{638E8DB7-6C32-4D5A-A454-38C0747967AA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9" name="Полилиния: Фигура 20" title="треугольники">
              <a:extLst>
                <a:ext uri="{FF2B5EF4-FFF2-40B4-BE49-F238E27FC236}">
                  <a16:creationId xmlns:a16="http://schemas.microsoft.com/office/drawing/2014/main" id="{75D36B04-8B2E-41F4-BF69-08312DD9BF26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0" name="Полилиния: Фигура 21" title="треугольники">
              <a:extLst>
                <a:ext uri="{FF2B5EF4-FFF2-40B4-BE49-F238E27FC236}">
                  <a16:creationId xmlns:a16="http://schemas.microsoft.com/office/drawing/2014/main" id="{2CE178B9-E12F-4D77-8CBF-F20F41817C1B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1" name="Полилиния: Фигура 22" title="треугольники">
              <a:extLst>
                <a:ext uri="{FF2B5EF4-FFF2-40B4-BE49-F238E27FC236}">
                  <a16:creationId xmlns:a16="http://schemas.microsoft.com/office/drawing/2014/main" id="{43F40CAF-AE7D-4F6C-90B9-39CCE195FF9C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2" name="Полилиния: Фигура 23" title="треугольники">
              <a:extLst>
                <a:ext uri="{FF2B5EF4-FFF2-40B4-BE49-F238E27FC236}">
                  <a16:creationId xmlns:a16="http://schemas.microsoft.com/office/drawing/2014/main" id="{CED8C9BE-C636-4F11-938F-27DFDE3F7400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3" name="Полилиния: Фигура 24" title="треугольники">
              <a:extLst>
                <a:ext uri="{FF2B5EF4-FFF2-40B4-BE49-F238E27FC236}">
                  <a16:creationId xmlns:a16="http://schemas.microsoft.com/office/drawing/2014/main" id="{E5B2F7A0-9B5A-468E-85D5-97294E73A1F5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4" name="Полилиния: Фигура 25" title="треугольники">
              <a:extLst>
                <a:ext uri="{FF2B5EF4-FFF2-40B4-BE49-F238E27FC236}">
                  <a16:creationId xmlns:a16="http://schemas.microsoft.com/office/drawing/2014/main" id="{FE522CFC-5E4E-4A3B-8E2E-13AC9CCA48C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5" name="Полилиния: Фигура 26" title="треугольники">
              <a:extLst>
                <a:ext uri="{FF2B5EF4-FFF2-40B4-BE49-F238E27FC236}">
                  <a16:creationId xmlns:a16="http://schemas.microsoft.com/office/drawing/2014/main" id="{D1AA5184-B7B2-4351-95C4-396E9D0A71BF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6" name="Полилиния: Фигура 27" title="треугольники">
              <a:extLst>
                <a:ext uri="{FF2B5EF4-FFF2-40B4-BE49-F238E27FC236}">
                  <a16:creationId xmlns:a16="http://schemas.microsoft.com/office/drawing/2014/main" id="{BA1DA879-FCF8-4149-9F06-77213856A7D7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7" name="Полилиния: Фигура 28" title="треугольники">
              <a:extLst>
                <a:ext uri="{FF2B5EF4-FFF2-40B4-BE49-F238E27FC236}">
                  <a16:creationId xmlns:a16="http://schemas.microsoft.com/office/drawing/2014/main" id="{2CCE5CFF-7D30-40D1-807B-DEAD85704E1E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78" name="Группа 77" descr="ФИГУРА" title="ФИГУРА">
            <a:extLst>
              <a:ext uri="{FF2B5EF4-FFF2-40B4-BE49-F238E27FC236}">
                <a16:creationId xmlns:a16="http://schemas.microsoft.com/office/drawing/2014/main" id="{C9864704-0208-400A-98FD-3A98F36AE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399992" y="4475088"/>
            <a:ext cx="1850209" cy="1915995"/>
            <a:chOff x="9862160" y="831132"/>
            <a:chExt cx="1850209" cy="1915995"/>
          </a:xfrm>
        </p:grpSpPr>
        <p:sp>
          <p:nvSpPr>
            <p:cNvPr id="79" name="Полилиния: Фигура 15" title="треугольники">
              <a:extLst>
                <a:ext uri="{FF2B5EF4-FFF2-40B4-BE49-F238E27FC236}">
                  <a16:creationId xmlns:a16="http://schemas.microsoft.com/office/drawing/2014/main" id="{65CFAA82-B064-45BC-ADAF-F03975BECEE5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0" name="Полилиния: Фигура 16" title="треугольники">
              <a:extLst>
                <a:ext uri="{FF2B5EF4-FFF2-40B4-BE49-F238E27FC236}">
                  <a16:creationId xmlns:a16="http://schemas.microsoft.com/office/drawing/2014/main" id="{FB7EF1EC-377D-4677-B139-3C779AAF94ED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1" name="Полилиния: Фигура 17" title="треугольники">
              <a:extLst>
                <a:ext uri="{FF2B5EF4-FFF2-40B4-BE49-F238E27FC236}">
                  <a16:creationId xmlns:a16="http://schemas.microsoft.com/office/drawing/2014/main" id="{60113A6D-AC49-49EA-AFDA-7224B967AA62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2" name="Полилиния: Фигура 18" title="треугольники">
              <a:extLst>
                <a:ext uri="{FF2B5EF4-FFF2-40B4-BE49-F238E27FC236}">
                  <a16:creationId xmlns:a16="http://schemas.microsoft.com/office/drawing/2014/main" id="{F1F88095-7065-416A-B928-4D36E3FD34C0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3" name="Полилиния: Фигура 19" title="треугольники">
              <a:extLst>
                <a:ext uri="{FF2B5EF4-FFF2-40B4-BE49-F238E27FC236}">
                  <a16:creationId xmlns:a16="http://schemas.microsoft.com/office/drawing/2014/main" id="{0664D101-7BB8-4309-AD58-A569BFC040B4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4" name="Полилиния: Фигура 20" title="треугольники">
              <a:extLst>
                <a:ext uri="{FF2B5EF4-FFF2-40B4-BE49-F238E27FC236}">
                  <a16:creationId xmlns:a16="http://schemas.microsoft.com/office/drawing/2014/main" id="{5FDEA97A-FDB2-4F89-B4EC-D8D5E51F050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5" name="Полилиния: Фигура 21" title="треугольники">
              <a:extLst>
                <a:ext uri="{FF2B5EF4-FFF2-40B4-BE49-F238E27FC236}">
                  <a16:creationId xmlns:a16="http://schemas.microsoft.com/office/drawing/2014/main" id="{B00CA174-CC93-4879-8B1D-9C5FFFAF46AC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6" name="Полилиния: Фигура 22" title="треугольники">
              <a:extLst>
                <a:ext uri="{FF2B5EF4-FFF2-40B4-BE49-F238E27FC236}">
                  <a16:creationId xmlns:a16="http://schemas.microsoft.com/office/drawing/2014/main" id="{2882381F-1169-4A3A-AE77-7AE7281CE77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7" name="Полилиния: Фигура 23" title="треугольники">
              <a:extLst>
                <a:ext uri="{FF2B5EF4-FFF2-40B4-BE49-F238E27FC236}">
                  <a16:creationId xmlns:a16="http://schemas.microsoft.com/office/drawing/2014/main" id="{8E1CD0A3-CCE5-4112-BB61-B170637F847C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8" name="Полилиния: Фигура 24" title="треугольники">
              <a:extLst>
                <a:ext uri="{FF2B5EF4-FFF2-40B4-BE49-F238E27FC236}">
                  <a16:creationId xmlns:a16="http://schemas.microsoft.com/office/drawing/2014/main" id="{C01EFF77-9E63-45D7-97E4-55887DD70B38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9" name="Полилиния: Фигура 25" title="треугольники">
              <a:extLst>
                <a:ext uri="{FF2B5EF4-FFF2-40B4-BE49-F238E27FC236}">
                  <a16:creationId xmlns:a16="http://schemas.microsoft.com/office/drawing/2014/main" id="{A1583A1B-2CC8-4C19-8171-E95B91EB7AC5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0" name="Полилиния: Фигура 26" title="треугольники">
              <a:extLst>
                <a:ext uri="{FF2B5EF4-FFF2-40B4-BE49-F238E27FC236}">
                  <a16:creationId xmlns:a16="http://schemas.microsoft.com/office/drawing/2014/main" id="{DB420897-A2FB-401C-AAFE-F19433CF6A32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1" name="Полилиния: Фигура 27" title="треугольники">
              <a:extLst>
                <a:ext uri="{FF2B5EF4-FFF2-40B4-BE49-F238E27FC236}">
                  <a16:creationId xmlns:a16="http://schemas.microsoft.com/office/drawing/2014/main" id="{926AE108-730D-455D-B441-BCF34632799C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2" name="Полилиния: Фигура 28" title="треугольники">
              <a:extLst>
                <a:ext uri="{FF2B5EF4-FFF2-40B4-BE49-F238E27FC236}">
                  <a16:creationId xmlns:a16="http://schemas.microsoft.com/office/drawing/2014/main" id="{5F6001DC-0B24-42EF-9463-CDF9A83A278C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937997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394398-2CDB-4678-A0AA-403514F5ED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6</a:t>
            </a:fld>
            <a:endParaRPr lang="ru-RU" sz="1800" noProof="0" dirty="0"/>
          </a:p>
        </p:txBody>
      </p:sp>
      <p:grpSp>
        <p:nvGrpSpPr>
          <p:cNvPr id="13" name="Сгруппировать">
            <a:extLst>
              <a:ext uri="{FF2B5EF4-FFF2-40B4-BE49-F238E27FC236}">
                <a16:creationId xmlns:a16="http://schemas.microsoft.com/office/drawing/2014/main" id="{BA91E4CB-932E-4734-8FD0-5B084C2909BC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79A17423-B966-42E1-900F-F7FEB30767DF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15" name="object 17" descr="object 17">
              <a:extLst>
                <a:ext uri="{FF2B5EF4-FFF2-40B4-BE49-F238E27FC236}">
                  <a16:creationId xmlns:a16="http://schemas.microsoft.com/office/drawing/2014/main" id="{01B53756-4ED4-45A7-BA34-7E0465AF2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" name="object 18" descr="object 18">
              <a:extLst>
                <a:ext uri="{FF2B5EF4-FFF2-40B4-BE49-F238E27FC236}">
                  <a16:creationId xmlns:a16="http://schemas.microsoft.com/office/drawing/2014/main" id="{B8785F37-FFF5-4796-9EB6-16A6EA7A1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C75F9411-04A1-4CF7-B17D-320DDF6C78EA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DD4C9B0A-71CF-4716-8875-EA25E9FE4381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19" name="object 21">
              <a:extLst>
                <a:ext uri="{FF2B5EF4-FFF2-40B4-BE49-F238E27FC236}">
                  <a16:creationId xmlns:a16="http://schemas.microsoft.com/office/drawing/2014/main" id="{E8D53AE1-D999-4585-B192-E6E732281EB6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5" name="Фигура">
                <a:extLst>
                  <a:ext uri="{FF2B5EF4-FFF2-40B4-BE49-F238E27FC236}">
                    <a16:creationId xmlns:a16="http://schemas.microsoft.com/office/drawing/2014/main" id="{CBA80EAC-089B-40FE-86E4-957261595CE4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" name="Фигура">
                <a:extLst>
                  <a:ext uri="{FF2B5EF4-FFF2-40B4-BE49-F238E27FC236}">
                    <a16:creationId xmlns:a16="http://schemas.microsoft.com/office/drawing/2014/main" id="{260DD9B8-1D5A-4E22-9E82-238E1DA32608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7" name="Фигура">
                <a:extLst>
                  <a:ext uri="{FF2B5EF4-FFF2-40B4-BE49-F238E27FC236}">
                    <a16:creationId xmlns:a16="http://schemas.microsoft.com/office/drawing/2014/main" id="{2528B7AF-2FBB-40EE-A9A0-C4B8575A60B5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8" name="Фигура">
                <a:extLst>
                  <a:ext uri="{FF2B5EF4-FFF2-40B4-BE49-F238E27FC236}">
                    <a16:creationId xmlns:a16="http://schemas.microsoft.com/office/drawing/2014/main" id="{B2E32CC1-25E4-4449-A71F-FB953CB067D2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20" name="object 22" descr="object 22">
              <a:extLst>
                <a:ext uri="{FF2B5EF4-FFF2-40B4-BE49-F238E27FC236}">
                  <a16:creationId xmlns:a16="http://schemas.microsoft.com/office/drawing/2014/main" id="{362B096E-DFD4-418B-9025-4A04664CB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1" name="object 23">
              <a:extLst>
                <a:ext uri="{FF2B5EF4-FFF2-40B4-BE49-F238E27FC236}">
                  <a16:creationId xmlns:a16="http://schemas.microsoft.com/office/drawing/2014/main" id="{5155D74E-AFED-4CCF-9436-CB8EB46873EE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" name="object 24">
              <a:extLst>
                <a:ext uri="{FF2B5EF4-FFF2-40B4-BE49-F238E27FC236}">
                  <a16:creationId xmlns:a16="http://schemas.microsoft.com/office/drawing/2014/main" id="{E6EA5D54-92EE-4F84-BB62-CC9E53DAC35F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object 25">
              <a:extLst>
                <a:ext uri="{FF2B5EF4-FFF2-40B4-BE49-F238E27FC236}">
                  <a16:creationId xmlns:a16="http://schemas.microsoft.com/office/drawing/2014/main" id="{8436CFDB-FB36-43B8-8488-195126CB1EAE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24" name="object 26" descr="object 26">
              <a:extLst>
                <a:ext uri="{FF2B5EF4-FFF2-40B4-BE49-F238E27FC236}">
                  <a16:creationId xmlns:a16="http://schemas.microsoft.com/office/drawing/2014/main" id="{DCCF5780-9EF1-42AD-AC69-8970804C8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29" name="object 14" descr="object 14">
            <a:extLst>
              <a:ext uri="{FF2B5EF4-FFF2-40B4-BE49-F238E27FC236}">
                <a16:creationId xmlns:a16="http://schemas.microsoft.com/office/drawing/2014/main" id="{C6712DE4-DDF7-4574-AB6A-B4286E322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0" name="object 15" descr="object 15">
            <a:extLst>
              <a:ext uri="{FF2B5EF4-FFF2-40B4-BE49-F238E27FC236}">
                <a16:creationId xmlns:a16="http://schemas.microsoft.com/office/drawing/2014/main" id="{B4D9F2B1-5647-4CDE-BB96-21CC4F76A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1" name="object 13">
            <a:extLst>
              <a:ext uri="{FF2B5EF4-FFF2-40B4-BE49-F238E27FC236}">
                <a16:creationId xmlns:a16="http://schemas.microsoft.com/office/drawing/2014/main" id="{2E9BB17C-9C2F-45BA-BA0F-8802182E2217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97DEB5-F253-4E30-8253-7684B4539926}"/>
              </a:ext>
            </a:extLst>
          </p:cNvPr>
          <p:cNvSpPr txBox="1"/>
          <p:nvPr/>
        </p:nvSpPr>
        <p:spPr>
          <a:xfrm>
            <a:off x="840656" y="359455"/>
            <a:ext cx="2772699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78C73F5-50BD-4D95-A667-7837D8D20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72047"/>
              </p:ext>
            </p:extLst>
          </p:nvPr>
        </p:nvGraphicFramePr>
        <p:xfrm>
          <a:off x="738564" y="1024493"/>
          <a:ext cx="10377706" cy="568043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47282">
                  <a:extLst>
                    <a:ext uri="{9D8B030D-6E8A-4147-A177-3AD203B41FA5}">
                      <a16:colId xmlns:a16="http://schemas.microsoft.com/office/drawing/2014/main" val="3334471262"/>
                    </a:ext>
                  </a:extLst>
                </a:gridCol>
                <a:gridCol w="1825360">
                  <a:extLst>
                    <a:ext uri="{9D8B030D-6E8A-4147-A177-3AD203B41FA5}">
                      <a16:colId xmlns:a16="http://schemas.microsoft.com/office/drawing/2014/main" val="26966834"/>
                    </a:ext>
                  </a:extLst>
                </a:gridCol>
                <a:gridCol w="1678776">
                  <a:extLst>
                    <a:ext uri="{9D8B030D-6E8A-4147-A177-3AD203B41FA5}">
                      <a16:colId xmlns:a16="http://schemas.microsoft.com/office/drawing/2014/main" val="973111415"/>
                    </a:ext>
                  </a:extLst>
                </a:gridCol>
                <a:gridCol w="1571808">
                  <a:extLst>
                    <a:ext uri="{9D8B030D-6E8A-4147-A177-3AD203B41FA5}">
                      <a16:colId xmlns:a16="http://schemas.microsoft.com/office/drawing/2014/main" val="3384894243"/>
                    </a:ext>
                  </a:extLst>
                </a:gridCol>
                <a:gridCol w="1375704">
                  <a:extLst>
                    <a:ext uri="{9D8B030D-6E8A-4147-A177-3AD203B41FA5}">
                      <a16:colId xmlns:a16="http://schemas.microsoft.com/office/drawing/2014/main" val="868197920"/>
                    </a:ext>
                  </a:extLst>
                </a:gridCol>
                <a:gridCol w="1678776">
                  <a:extLst>
                    <a:ext uri="{9D8B030D-6E8A-4147-A177-3AD203B41FA5}">
                      <a16:colId xmlns:a16="http://schemas.microsoft.com/office/drawing/2014/main" val="4168310145"/>
                    </a:ext>
                  </a:extLst>
                </a:gridCol>
              </a:tblGrid>
              <a:tr h="770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Экосорб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Синтетические сорбенты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Органические сорбенты (торф)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Углеродные сорбенты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Минеральные сорбенты (цеолит)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7162657"/>
                  </a:ext>
                </a:extLst>
              </a:tr>
              <a:tr h="2428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/кг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4260340"/>
                  </a:ext>
                </a:extLst>
              </a:tr>
              <a:tr h="63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Сорбционная емкость, кг нефти/ кг сорбента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9376170"/>
                  </a:ext>
                </a:extLst>
              </a:tr>
              <a:tr h="1657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Утилизация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Биоразложение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Отжим,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поддаются разложению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Сжигание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Захоронение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сжигание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Сжигание или переработка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065983"/>
                  </a:ext>
                </a:extLst>
              </a:tr>
              <a:tr h="851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Зависит от материала, могут быть токсичными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1855776"/>
                  </a:ext>
                </a:extLst>
              </a:tr>
              <a:tr h="506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Температурный режим, 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-20;+30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+4; +50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-30; +60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-35;+30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-20;+30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6779492"/>
                  </a:ext>
                </a:extLst>
              </a:tr>
              <a:tr h="770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Возобновляемость ресурса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Зависит от источника углерода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8981359"/>
                  </a:ext>
                </a:extLst>
              </a:tr>
            </a:tbl>
          </a:graphicData>
        </a:graphic>
      </p:graphicFrame>
      <p:pic>
        <p:nvPicPr>
          <p:cNvPr id="8" name="Рисунок 7" descr="Флажок со сплошной заливкой">
            <a:extLst>
              <a:ext uri="{FF2B5EF4-FFF2-40B4-BE49-F238E27FC236}">
                <a16:creationId xmlns:a16="http://schemas.microsoft.com/office/drawing/2014/main" id="{9A94F5C3-FEC3-4885-AEEB-33F788483E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7703" y="1688690"/>
            <a:ext cx="457200" cy="457200"/>
          </a:xfrm>
          <a:prstGeom prst="rect">
            <a:avLst/>
          </a:prstGeom>
        </p:spPr>
      </p:pic>
      <p:pic>
        <p:nvPicPr>
          <p:cNvPr id="33" name="Рисунок 32" descr="Флажок со сплошной заливкой">
            <a:extLst>
              <a:ext uri="{FF2B5EF4-FFF2-40B4-BE49-F238E27FC236}">
                <a16:creationId xmlns:a16="http://schemas.microsoft.com/office/drawing/2014/main" id="{BEA4C976-F8B9-4F3E-8E68-439696A41E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56469" y="2644749"/>
            <a:ext cx="457200" cy="457200"/>
          </a:xfrm>
          <a:prstGeom prst="rect">
            <a:avLst/>
          </a:prstGeom>
        </p:spPr>
      </p:pic>
      <p:pic>
        <p:nvPicPr>
          <p:cNvPr id="34" name="Рисунок 33" descr="Флажок со сплошной заливкой">
            <a:extLst>
              <a:ext uri="{FF2B5EF4-FFF2-40B4-BE49-F238E27FC236}">
                <a16:creationId xmlns:a16="http://schemas.microsoft.com/office/drawing/2014/main" id="{BBE76B25-4460-4C8B-A162-08DA4266B8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2056" y="4483511"/>
            <a:ext cx="457200" cy="457200"/>
          </a:xfrm>
          <a:prstGeom prst="rect">
            <a:avLst/>
          </a:prstGeo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F13C7E1A-4E9D-44D8-B60B-DEE2C0ECC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05252" y="4483511"/>
            <a:ext cx="457200" cy="457200"/>
          </a:xfrm>
          <a:prstGeom prst="rect">
            <a:avLst/>
          </a:prstGeom>
        </p:spPr>
      </p:pic>
      <p:pic>
        <p:nvPicPr>
          <p:cNvPr id="36" name="Рисунок 35" descr="Флажок со сплошной заливкой">
            <a:extLst>
              <a:ext uri="{FF2B5EF4-FFF2-40B4-BE49-F238E27FC236}">
                <a16:creationId xmlns:a16="http://schemas.microsoft.com/office/drawing/2014/main" id="{B35ED96F-F238-4376-9793-23C2C92DA9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59070" y="4483511"/>
            <a:ext cx="457200" cy="457200"/>
          </a:xfrm>
          <a:prstGeom prst="rect">
            <a:avLst/>
          </a:prstGeom>
        </p:spPr>
      </p:pic>
      <p:pic>
        <p:nvPicPr>
          <p:cNvPr id="37" name="Рисунок 36" descr="Флажок со сплошной заливкой">
            <a:extLst>
              <a:ext uri="{FF2B5EF4-FFF2-40B4-BE49-F238E27FC236}">
                <a16:creationId xmlns:a16="http://schemas.microsoft.com/office/drawing/2014/main" id="{D917BE35-99D1-4B59-93CB-B0C2DE646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2056" y="5365620"/>
            <a:ext cx="457200" cy="457200"/>
          </a:xfrm>
          <a:prstGeom prst="rect">
            <a:avLst/>
          </a:prstGeom>
        </p:spPr>
      </p:pic>
      <p:pic>
        <p:nvPicPr>
          <p:cNvPr id="38" name="Рисунок 37" descr="Флажок со сплошной заливкой">
            <a:extLst>
              <a:ext uri="{FF2B5EF4-FFF2-40B4-BE49-F238E27FC236}">
                <a16:creationId xmlns:a16="http://schemas.microsoft.com/office/drawing/2014/main" id="{97F098B5-4698-48BB-AEDB-FD8CC31F6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41029" y="5365620"/>
            <a:ext cx="457200" cy="457200"/>
          </a:xfrm>
          <a:prstGeom prst="rect">
            <a:avLst/>
          </a:prstGeom>
        </p:spPr>
      </p:pic>
      <p:pic>
        <p:nvPicPr>
          <p:cNvPr id="39" name="Рисунок 38" descr="Флажок со сплошной заливкой">
            <a:extLst>
              <a:ext uri="{FF2B5EF4-FFF2-40B4-BE49-F238E27FC236}">
                <a16:creationId xmlns:a16="http://schemas.microsoft.com/office/drawing/2014/main" id="{0F0C1E09-B056-4F84-9C2F-C84B14B684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2056" y="5905933"/>
            <a:ext cx="457200" cy="457200"/>
          </a:xfrm>
          <a:prstGeom prst="rect">
            <a:avLst/>
          </a:prstGeom>
        </p:spPr>
      </p:pic>
      <p:pic>
        <p:nvPicPr>
          <p:cNvPr id="40" name="Рисунок 39" descr="Флажок со сплошной заливкой">
            <a:extLst>
              <a:ext uri="{FF2B5EF4-FFF2-40B4-BE49-F238E27FC236}">
                <a16:creationId xmlns:a16="http://schemas.microsoft.com/office/drawing/2014/main" id="{A033D516-F086-4B90-8A6B-6AF50792F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05252" y="588559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0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603A12-44B3-4D85-8FFC-EF0047245A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7</a:t>
            </a:fld>
            <a:endParaRPr lang="ru-RU" sz="18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4F454-AE3F-447B-8843-DA9816866681}"/>
              </a:ext>
            </a:extLst>
          </p:cNvPr>
          <p:cNvSpPr txBox="1"/>
          <p:nvPr/>
        </p:nvSpPr>
        <p:spPr>
          <a:xfrm>
            <a:off x="583432" y="426057"/>
            <a:ext cx="3937819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17A7629-C856-429D-916A-D165330D2619}"/>
              </a:ext>
            </a:extLst>
          </p:cNvPr>
          <p:cNvSpPr/>
          <p:nvPr/>
        </p:nvSpPr>
        <p:spPr>
          <a:xfrm>
            <a:off x="5252884" y="2610464"/>
            <a:ext cx="1686232" cy="16370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F335D4D-2F2B-4248-978D-CD312FF962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784842">
            <a:off x="5695801" y="2666986"/>
            <a:ext cx="2400534" cy="240053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A2AC602-500F-4109-BA22-CAF619CA3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3448683">
            <a:off x="4912804" y="1115739"/>
            <a:ext cx="2366392" cy="236639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5DBFFAC-6308-476C-B0CC-BD9CDD13E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6168292">
            <a:off x="3976821" y="2793172"/>
            <a:ext cx="2247682" cy="2247682"/>
          </a:xfrm>
          <a:prstGeom prst="rect">
            <a:avLst/>
          </a:prstGeom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3FAF2410-EDF8-4595-80F1-A7A29F9D87F6}"/>
              </a:ext>
            </a:extLst>
          </p:cNvPr>
          <p:cNvSpPr/>
          <p:nvPr/>
        </p:nvSpPr>
        <p:spPr>
          <a:xfrm>
            <a:off x="6445632" y="350335"/>
            <a:ext cx="2441111" cy="1478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853784C-810E-4194-9A57-F9CAAC537DE0}"/>
              </a:ext>
            </a:extLst>
          </p:cNvPr>
          <p:cNvSpPr/>
          <p:nvPr/>
        </p:nvSpPr>
        <p:spPr>
          <a:xfrm>
            <a:off x="1880405" y="3484676"/>
            <a:ext cx="2490478" cy="15257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90F5C496-E56B-40EE-91EF-8DCF373E5D2A}"/>
              </a:ext>
            </a:extLst>
          </p:cNvPr>
          <p:cNvSpPr/>
          <p:nvPr/>
        </p:nvSpPr>
        <p:spPr>
          <a:xfrm>
            <a:off x="6896068" y="4522752"/>
            <a:ext cx="2689942" cy="14784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346A88-985B-453F-BC4D-C16D7C6739FF}"/>
              </a:ext>
            </a:extLst>
          </p:cNvPr>
          <p:cNvSpPr txBox="1"/>
          <p:nvPr/>
        </p:nvSpPr>
        <p:spPr>
          <a:xfrm>
            <a:off x="6516166" y="483249"/>
            <a:ext cx="2370577" cy="12859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продуктов переработки древесины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0DF214-232E-427F-A0DC-3899D8C0D7E6}"/>
              </a:ext>
            </a:extLst>
          </p:cNvPr>
          <p:cNvSpPr txBox="1"/>
          <p:nvPr/>
        </p:nvSpPr>
        <p:spPr>
          <a:xfrm>
            <a:off x="2403987" y="3972041"/>
            <a:ext cx="1443315" cy="4229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035500-7EEC-4DE4-980C-EED5E6661342}"/>
              </a:ext>
            </a:extLst>
          </p:cNvPr>
          <p:cNvSpPr txBox="1"/>
          <p:nvPr/>
        </p:nvSpPr>
        <p:spPr>
          <a:xfrm>
            <a:off x="2165197" y="3790335"/>
            <a:ext cx="1920891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модификация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751113-0960-4066-9857-298AB033441E}"/>
              </a:ext>
            </a:extLst>
          </p:cNvPr>
          <p:cNvSpPr txBox="1"/>
          <p:nvPr/>
        </p:nvSpPr>
        <p:spPr>
          <a:xfrm>
            <a:off x="7501072" y="5021083"/>
            <a:ext cx="1479933" cy="7968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</a:t>
            </a:r>
          </a:p>
        </p:txBody>
      </p:sp>
      <p:grpSp>
        <p:nvGrpSpPr>
          <p:cNvPr id="43" name="Группа 42" descr="ФИГУРА" title="ФИГУРА">
            <a:extLst>
              <a:ext uri="{FF2B5EF4-FFF2-40B4-BE49-F238E27FC236}">
                <a16:creationId xmlns:a16="http://schemas.microsoft.com/office/drawing/2014/main" id="{86ADEF5F-106F-4343-9889-BAD24F05C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3538" y="4671195"/>
            <a:ext cx="1850209" cy="1915995"/>
            <a:chOff x="9862160" y="831132"/>
            <a:chExt cx="1850209" cy="1915995"/>
          </a:xfrm>
        </p:grpSpPr>
        <p:sp>
          <p:nvSpPr>
            <p:cNvPr id="44" name="Полилиния: Фигура 15" title="треугольники">
              <a:extLst>
                <a:ext uri="{FF2B5EF4-FFF2-40B4-BE49-F238E27FC236}">
                  <a16:creationId xmlns:a16="http://schemas.microsoft.com/office/drawing/2014/main" id="{6DA553CA-1FB0-49C5-8716-720D7D93C98B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5" name="Полилиния: Фигура 16" title="треугольники">
              <a:extLst>
                <a:ext uri="{FF2B5EF4-FFF2-40B4-BE49-F238E27FC236}">
                  <a16:creationId xmlns:a16="http://schemas.microsoft.com/office/drawing/2014/main" id="{CA8FF973-479C-4DBD-9DA3-7E432C19FA4E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6" name="Полилиния: Фигура 17" title="треугольники">
              <a:extLst>
                <a:ext uri="{FF2B5EF4-FFF2-40B4-BE49-F238E27FC236}">
                  <a16:creationId xmlns:a16="http://schemas.microsoft.com/office/drawing/2014/main" id="{A6E1741F-AD05-437C-8103-C22A6A63C20E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7" name="Полилиния: Фигура 18" title="треугольники">
              <a:extLst>
                <a:ext uri="{FF2B5EF4-FFF2-40B4-BE49-F238E27FC236}">
                  <a16:creationId xmlns:a16="http://schemas.microsoft.com/office/drawing/2014/main" id="{00332E7C-2F22-4518-98EF-F37583C3E0C8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8" name="Полилиния: Фигура 19" title="треугольники">
              <a:extLst>
                <a:ext uri="{FF2B5EF4-FFF2-40B4-BE49-F238E27FC236}">
                  <a16:creationId xmlns:a16="http://schemas.microsoft.com/office/drawing/2014/main" id="{85E4DB2F-9961-4B08-A4FF-9A462A4A8BC7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9" name="Полилиния: Фигура 20" title="треугольники">
              <a:extLst>
                <a:ext uri="{FF2B5EF4-FFF2-40B4-BE49-F238E27FC236}">
                  <a16:creationId xmlns:a16="http://schemas.microsoft.com/office/drawing/2014/main" id="{3E3FFD39-B25F-477F-AAB4-402B98C5D992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0" name="Полилиния: Фигура 21" title="треугольники">
              <a:extLst>
                <a:ext uri="{FF2B5EF4-FFF2-40B4-BE49-F238E27FC236}">
                  <a16:creationId xmlns:a16="http://schemas.microsoft.com/office/drawing/2014/main" id="{F212BD8D-7A6A-48FE-9C7A-E9EEA06D5FB5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1" name="Полилиния: Фигура 22" title="треугольники">
              <a:extLst>
                <a:ext uri="{FF2B5EF4-FFF2-40B4-BE49-F238E27FC236}">
                  <a16:creationId xmlns:a16="http://schemas.microsoft.com/office/drawing/2014/main" id="{49ECC523-512B-48DB-89BA-E9E12E82B445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2" name="Полилиния: Фигура 23" title="треугольники">
              <a:extLst>
                <a:ext uri="{FF2B5EF4-FFF2-40B4-BE49-F238E27FC236}">
                  <a16:creationId xmlns:a16="http://schemas.microsoft.com/office/drawing/2014/main" id="{832074D2-BF30-4F84-89A5-6E097B61C4CF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3" name="Полилиния: Фигура 24" title="треугольники">
              <a:extLst>
                <a:ext uri="{FF2B5EF4-FFF2-40B4-BE49-F238E27FC236}">
                  <a16:creationId xmlns:a16="http://schemas.microsoft.com/office/drawing/2014/main" id="{297F0208-2CA0-421C-81A8-8F5E155F6D5B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4" name="Полилиния: Фигура 25" title="треугольники">
              <a:extLst>
                <a:ext uri="{FF2B5EF4-FFF2-40B4-BE49-F238E27FC236}">
                  <a16:creationId xmlns:a16="http://schemas.microsoft.com/office/drawing/2014/main" id="{BDBCDB1F-274A-49A4-BAFF-C738B5E3655E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5" name="Полилиния: Фигура 26" title="треугольники">
              <a:extLst>
                <a:ext uri="{FF2B5EF4-FFF2-40B4-BE49-F238E27FC236}">
                  <a16:creationId xmlns:a16="http://schemas.microsoft.com/office/drawing/2014/main" id="{AE9F3235-29E7-4A1B-A7FC-76B396ECA001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6" name="Полилиния: Фигура 27" title="треугольники">
              <a:extLst>
                <a:ext uri="{FF2B5EF4-FFF2-40B4-BE49-F238E27FC236}">
                  <a16:creationId xmlns:a16="http://schemas.microsoft.com/office/drawing/2014/main" id="{421B0B42-BA94-4F13-B252-CB4EF194E8C6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7" name="Полилиния: Фигура 28" title="треугольники">
              <a:extLst>
                <a:ext uri="{FF2B5EF4-FFF2-40B4-BE49-F238E27FC236}">
                  <a16:creationId xmlns:a16="http://schemas.microsoft.com/office/drawing/2014/main" id="{56201C6B-B6F6-4CEB-930D-5C7F45E02AED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58" name="Группа 57" descr="ФИГУРА" title="ФИГУРА">
            <a:extLst>
              <a:ext uri="{FF2B5EF4-FFF2-40B4-BE49-F238E27FC236}">
                <a16:creationId xmlns:a16="http://schemas.microsoft.com/office/drawing/2014/main" id="{D5308E52-D187-499F-8497-B5B081B56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261715">
            <a:off x="10067517" y="870803"/>
            <a:ext cx="1850209" cy="1915995"/>
            <a:chOff x="9862160" y="831132"/>
            <a:chExt cx="1850209" cy="1915995"/>
          </a:xfrm>
        </p:grpSpPr>
        <p:sp>
          <p:nvSpPr>
            <p:cNvPr id="59" name="Полилиния: Фигура 15" title="треугольники">
              <a:extLst>
                <a:ext uri="{FF2B5EF4-FFF2-40B4-BE49-F238E27FC236}">
                  <a16:creationId xmlns:a16="http://schemas.microsoft.com/office/drawing/2014/main" id="{A53F6D48-B4C0-443C-BD50-FA09C4E9C336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0" name="Полилиния: Фигура 16" title="треугольники">
              <a:extLst>
                <a:ext uri="{FF2B5EF4-FFF2-40B4-BE49-F238E27FC236}">
                  <a16:creationId xmlns:a16="http://schemas.microsoft.com/office/drawing/2014/main" id="{5E08018D-CCDC-42A1-89A5-D2590871C1C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1" name="Полилиния: Фигура 17" title="треугольники">
              <a:extLst>
                <a:ext uri="{FF2B5EF4-FFF2-40B4-BE49-F238E27FC236}">
                  <a16:creationId xmlns:a16="http://schemas.microsoft.com/office/drawing/2014/main" id="{AC338CD3-FDB5-46F7-8A35-C1A98FD892DC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2" name="Полилиния: Фигура 18" title="треугольники">
              <a:extLst>
                <a:ext uri="{FF2B5EF4-FFF2-40B4-BE49-F238E27FC236}">
                  <a16:creationId xmlns:a16="http://schemas.microsoft.com/office/drawing/2014/main" id="{4EFB4408-0CD1-4F06-95F8-54BFCD29192C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3" name="Полилиния: Фигура 19" title="треугольники">
              <a:extLst>
                <a:ext uri="{FF2B5EF4-FFF2-40B4-BE49-F238E27FC236}">
                  <a16:creationId xmlns:a16="http://schemas.microsoft.com/office/drawing/2014/main" id="{8F8D8DF5-332A-408C-8828-6E647868B123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4" name="Полилиния: Фигура 20" title="треугольники">
              <a:extLst>
                <a:ext uri="{FF2B5EF4-FFF2-40B4-BE49-F238E27FC236}">
                  <a16:creationId xmlns:a16="http://schemas.microsoft.com/office/drawing/2014/main" id="{CF1DB588-24AF-4C2D-B586-EC668208A611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5" name="Полилиния: Фигура 21" title="треугольники">
              <a:extLst>
                <a:ext uri="{FF2B5EF4-FFF2-40B4-BE49-F238E27FC236}">
                  <a16:creationId xmlns:a16="http://schemas.microsoft.com/office/drawing/2014/main" id="{F3C6B0BB-AF64-432B-96E6-A12C15878261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6" name="Полилиния: Фигура 22" title="треугольники">
              <a:extLst>
                <a:ext uri="{FF2B5EF4-FFF2-40B4-BE49-F238E27FC236}">
                  <a16:creationId xmlns:a16="http://schemas.microsoft.com/office/drawing/2014/main" id="{A72E77A4-CFD0-45B3-9011-3D1A0331EF4D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7" name="Полилиния: Фигура 23" title="треугольники">
              <a:extLst>
                <a:ext uri="{FF2B5EF4-FFF2-40B4-BE49-F238E27FC236}">
                  <a16:creationId xmlns:a16="http://schemas.microsoft.com/office/drawing/2014/main" id="{329D2C9A-6757-439B-9E2C-C0396B42B4B0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8" name="Полилиния: Фигура 24" title="треугольники">
              <a:extLst>
                <a:ext uri="{FF2B5EF4-FFF2-40B4-BE49-F238E27FC236}">
                  <a16:creationId xmlns:a16="http://schemas.microsoft.com/office/drawing/2014/main" id="{71CADE22-33E5-43D4-AC24-61671D854B9E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9" name="Полилиния: Фигура 25" title="треугольники">
              <a:extLst>
                <a:ext uri="{FF2B5EF4-FFF2-40B4-BE49-F238E27FC236}">
                  <a16:creationId xmlns:a16="http://schemas.microsoft.com/office/drawing/2014/main" id="{E0EE7021-7934-4CFA-AC64-220D5D9B0A68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0" name="Полилиния: Фигура 26" title="треугольники">
              <a:extLst>
                <a:ext uri="{FF2B5EF4-FFF2-40B4-BE49-F238E27FC236}">
                  <a16:creationId xmlns:a16="http://schemas.microsoft.com/office/drawing/2014/main" id="{2C66D3FA-F302-48ED-A676-2717FB7402A2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1" name="Полилиния: Фигура 27" title="треугольники">
              <a:extLst>
                <a:ext uri="{FF2B5EF4-FFF2-40B4-BE49-F238E27FC236}">
                  <a16:creationId xmlns:a16="http://schemas.microsoft.com/office/drawing/2014/main" id="{28ED447F-CF85-499A-90FC-D99A9CBD0463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72" name="Полилиния: Фигура 28" title="треугольники">
              <a:extLst>
                <a:ext uri="{FF2B5EF4-FFF2-40B4-BE49-F238E27FC236}">
                  <a16:creationId xmlns:a16="http://schemas.microsoft.com/office/drawing/2014/main" id="{6EFE24BA-144F-4F7B-8483-1C459AF2098E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73" name="Сгруппировать">
            <a:extLst>
              <a:ext uri="{FF2B5EF4-FFF2-40B4-BE49-F238E27FC236}">
                <a16:creationId xmlns:a16="http://schemas.microsoft.com/office/drawing/2014/main" id="{56705E3B-C27A-40AF-98FC-4763350DCC84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74" name="object 16">
              <a:extLst>
                <a:ext uri="{FF2B5EF4-FFF2-40B4-BE49-F238E27FC236}">
                  <a16:creationId xmlns:a16="http://schemas.microsoft.com/office/drawing/2014/main" id="{867893FF-261A-4B78-8882-79FEC7EBA4F4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75" name="object 17" descr="object 17">
              <a:extLst>
                <a:ext uri="{FF2B5EF4-FFF2-40B4-BE49-F238E27FC236}">
                  <a16:creationId xmlns:a16="http://schemas.microsoft.com/office/drawing/2014/main" id="{58D596AC-FA3B-43F0-B691-C06BE3A0F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6" name="object 18" descr="object 18">
              <a:extLst>
                <a:ext uri="{FF2B5EF4-FFF2-40B4-BE49-F238E27FC236}">
                  <a16:creationId xmlns:a16="http://schemas.microsoft.com/office/drawing/2014/main" id="{89E0FD53-FEC8-4157-B81E-51F3E55C5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" name="object 19">
              <a:extLst>
                <a:ext uri="{FF2B5EF4-FFF2-40B4-BE49-F238E27FC236}">
                  <a16:creationId xmlns:a16="http://schemas.microsoft.com/office/drawing/2014/main" id="{6E80800A-C8AF-403E-8251-9D5DCBC2AB86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8" name="object 20">
              <a:extLst>
                <a:ext uri="{FF2B5EF4-FFF2-40B4-BE49-F238E27FC236}">
                  <a16:creationId xmlns:a16="http://schemas.microsoft.com/office/drawing/2014/main" id="{139D10A9-8691-4345-89C0-AC864C6DE8F0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79" name="object 21">
              <a:extLst>
                <a:ext uri="{FF2B5EF4-FFF2-40B4-BE49-F238E27FC236}">
                  <a16:creationId xmlns:a16="http://schemas.microsoft.com/office/drawing/2014/main" id="{63978DBD-8303-440E-B49A-7733F402D6E5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5" name="Фигура">
                <a:extLst>
                  <a:ext uri="{FF2B5EF4-FFF2-40B4-BE49-F238E27FC236}">
                    <a16:creationId xmlns:a16="http://schemas.microsoft.com/office/drawing/2014/main" id="{04786131-97F6-4047-9329-8C9D1F764866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86" name="Фигура">
                <a:extLst>
                  <a:ext uri="{FF2B5EF4-FFF2-40B4-BE49-F238E27FC236}">
                    <a16:creationId xmlns:a16="http://schemas.microsoft.com/office/drawing/2014/main" id="{428B76BF-E28E-4D33-BB27-58E16740C33C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87" name="Фигура">
                <a:extLst>
                  <a:ext uri="{FF2B5EF4-FFF2-40B4-BE49-F238E27FC236}">
                    <a16:creationId xmlns:a16="http://schemas.microsoft.com/office/drawing/2014/main" id="{8356CD83-3902-4DF4-B18E-851D3E4AF53F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88" name="Фигура">
                <a:extLst>
                  <a:ext uri="{FF2B5EF4-FFF2-40B4-BE49-F238E27FC236}">
                    <a16:creationId xmlns:a16="http://schemas.microsoft.com/office/drawing/2014/main" id="{24C84391-8F44-4BA7-9951-F99983DCE3C0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80" name="object 22" descr="object 22">
              <a:extLst>
                <a:ext uri="{FF2B5EF4-FFF2-40B4-BE49-F238E27FC236}">
                  <a16:creationId xmlns:a16="http://schemas.microsoft.com/office/drawing/2014/main" id="{99460D19-26A0-4C88-A12B-0F8D4BC76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1" name="object 23">
              <a:extLst>
                <a:ext uri="{FF2B5EF4-FFF2-40B4-BE49-F238E27FC236}">
                  <a16:creationId xmlns:a16="http://schemas.microsoft.com/office/drawing/2014/main" id="{9F0F1F31-EDD0-47F9-9EE8-2D0C27CE13DD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2" name="object 24">
              <a:extLst>
                <a:ext uri="{FF2B5EF4-FFF2-40B4-BE49-F238E27FC236}">
                  <a16:creationId xmlns:a16="http://schemas.microsoft.com/office/drawing/2014/main" id="{68DEE2A1-1E21-4371-9BB1-480B6F12A6CD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3" name="object 25">
              <a:extLst>
                <a:ext uri="{FF2B5EF4-FFF2-40B4-BE49-F238E27FC236}">
                  <a16:creationId xmlns:a16="http://schemas.microsoft.com/office/drawing/2014/main" id="{E1104039-EA5E-442E-A9BF-BAA5EF08C51F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84" name="object 26" descr="object 26">
              <a:extLst>
                <a:ext uri="{FF2B5EF4-FFF2-40B4-BE49-F238E27FC236}">
                  <a16:creationId xmlns:a16="http://schemas.microsoft.com/office/drawing/2014/main" id="{6A5A1982-8B60-4BCD-8A29-0E1CFA0ED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9" name="object 14" descr="object 14">
            <a:extLst>
              <a:ext uri="{FF2B5EF4-FFF2-40B4-BE49-F238E27FC236}">
                <a16:creationId xmlns:a16="http://schemas.microsoft.com/office/drawing/2014/main" id="{93415031-D106-4BA8-9993-EC4497FDAD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0" name="object 15" descr="object 15">
            <a:extLst>
              <a:ext uri="{FF2B5EF4-FFF2-40B4-BE49-F238E27FC236}">
                <a16:creationId xmlns:a16="http://schemas.microsoft.com/office/drawing/2014/main" id="{B09789AB-995E-4785-93F9-CFEC6A15A3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1" name="object 13">
            <a:extLst>
              <a:ext uri="{FF2B5EF4-FFF2-40B4-BE49-F238E27FC236}">
                <a16:creationId xmlns:a16="http://schemas.microsoft.com/office/drawing/2014/main" id="{8203E659-6548-44F6-B90C-5D4DE7326839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6360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8E1543-0C8C-4734-B170-288532FFEF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474398" y="6165028"/>
            <a:ext cx="432000" cy="432000"/>
          </a:xfrm>
        </p:spPr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8</a:t>
            </a:fld>
            <a:endParaRPr lang="ru-RU" sz="1800" noProof="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A9E5B18-2460-4E96-870F-9384ECE47A83}"/>
              </a:ext>
            </a:extLst>
          </p:cNvPr>
          <p:cNvSpPr/>
          <p:nvPr/>
        </p:nvSpPr>
        <p:spPr>
          <a:xfrm>
            <a:off x="424224" y="206477"/>
            <a:ext cx="3913325" cy="6445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AE451-C25C-4811-853A-7CBAFEF57944}"/>
              </a:ext>
            </a:extLst>
          </p:cNvPr>
          <p:cNvSpPr txBox="1"/>
          <p:nvPr/>
        </p:nvSpPr>
        <p:spPr>
          <a:xfrm>
            <a:off x="1280185" y="545691"/>
            <a:ext cx="4424516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модель</a:t>
            </a:r>
          </a:p>
        </p:txBody>
      </p:sp>
      <p:graphicFrame>
        <p:nvGraphicFramePr>
          <p:cNvPr id="45" name="Таблица 5">
            <a:extLst>
              <a:ext uri="{FF2B5EF4-FFF2-40B4-BE49-F238E27FC236}">
                <a16:creationId xmlns:a16="http://schemas.microsoft.com/office/drawing/2014/main" id="{45FCF85E-0E8D-4476-9DDC-34D8153C7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137984"/>
              </p:ext>
            </p:extLst>
          </p:nvPr>
        </p:nvGraphicFramePr>
        <p:xfrm>
          <a:off x="4475311" y="1622322"/>
          <a:ext cx="7282633" cy="403003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586171">
                  <a:extLst>
                    <a:ext uri="{9D8B030D-6E8A-4147-A177-3AD203B41FA5}">
                      <a16:colId xmlns:a16="http://schemas.microsoft.com/office/drawing/2014/main" val="3147516817"/>
                    </a:ext>
                  </a:extLst>
                </a:gridCol>
                <a:gridCol w="3696462">
                  <a:extLst>
                    <a:ext uri="{9D8B030D-6E8A-4147-A177-3AD203B41FA5}">
                      <a16:colId xmlns:a16="http://schemas.microsoft.com/office/drawing/2014/main" val="3491760484"/>
                    </a:ext>
                  </a:extLst>
                </a:gridCol>
              </a:tblGrid>
              <a:tr h="808212">
                <a:tc rowSpan="3"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текущие затраты за 1-й год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Сырьё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Эксплуатационные расходы</a:t>
                      </a:r>
                    </a:p>
                    <a:p>
                      <a:r>
                        <a:rPr lang="ru-RU" sz="18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800" b="1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r>
                        <a:rPr lang="ru-RU" sz="1800" b="1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87 168 руб.</a:t>
                      </a:r>
                      <a:endParaRPr lang="ru-RU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Ожидаемая выручка</a:t>
                      </a:r>
                    </a:p>
                    <a:p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7 884 000 руб.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73339"/>
                  </a:ext>
                </a:extLst>
              </a:tr>
              <a:tr h="115458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 11 месяцев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 продаже 135 руб./кг)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2197"/>
                  </a:ext>
                </a:extLst>
              </a:tr>
              <a:tr h="1259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продаж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22, 3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84262"/>
                  </a:ext>
                </a:extLst>
              </a:tr>
              <a:tr h="808212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Необходимые инвестиции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11 000</a:t>
                      </a:r>
                      <a:r>
                        <a:rPr lang="ru-RU" sz="1800" b="1" kern="1200" baseline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44431"/>
                  </a:ext>
                </a:extLst>
              </a:tr>
            </a:tbl>
          </a:graphicData>
        </a:graphic>
      </p:graphicFrame>
      <p:grpSp>
        <p:nvGrpSpPr>
          <p:cNvPr id="46" name="Сгруппировать">
            <a:extLst>
              <a:ext uri="{FF2B5EF4-FFF2-40B4-BE49-F238E27FC236}">
                <a16:creationId xmlns:a16="http://schemas.microsoft.com/office/drawing/2014/main" id="{6BE95CDC-533B-4967-9911-042C8024527B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47" name="object 16">
              <a:extLst>
                <a:ext uri="{FF2B5EF4-FFF2-40B4-BE49-F238E27FC236}">
                  <a16:creationId xmlns:a16="http://schemas.microsoft.com/office/drawing/2014/main" id="{66B6D5E7-72A5-4669-AAB2-1D3FB963BA6A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48" name="object 17" descr="object 17">
              <a:extLst>
                <a:ext uri="{FF2B5EF4-FFF2-40B4-BE49-F238E27FC236}">
                  <a16:creationId xmlns:a16="http://schemas.microsoft.com/office/drawing/2014/main" id="{36DE00C6-DD4F-45A5-94DA-EC6C500E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9" name="object 18" descr="object 18">
              <a:extLst>
                <a:ext uri="{FF2B5EF4-FFF2-40B4-BE49-F238E27FC236}">
                  <a16:creationId xmlns:a16="http://schemas.microsoft.com/office/drawing/2014/main" id="{AAB1C07A-8A00-4AF9-8258-C7368EF57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0" name="object 19">
              <a:extLst>
                <a:ext uri="{FF2B5EF4-FFF2-40B4-BE49-F238E27FC236}">
                  <a16:creationId xmlns:a16="http://schemas.microsoft.com/office/drawing/2014/main" id="{2E027272-1ED7-45DD-B0ED-87C4BB2E870F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" name="object 20">
              <a:extLst>
                <a:ext uri="{FF2B5EF4-FFF2-40B4-BE49-F238E27FC236}">
                  <a16:creationId xmlns:a16="http://schemas.microsoft.com/office/drawing/2014/main" id="{34D04E7C-39E0-4983-8931-C5A18D9C08A7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52" name="object 21">
              <a:extLst>
                <a:ext uri="{FF2B5EF4-FFF2-40B4-BE49-F238E27FC236}">
                  <a16:creationId xmlns:a16="http://schemas.microsoft.com/office/drawing/2014/main" id="{8A86A618-3625-4B99-AD94-E570BE9A43D4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58" name="Фигура">
                <a:extLst>
                  <a:ext uri="{FF2B5EF4-FFF2-40B4-BE49-F238E27FC236}">
                    <a16:creationId xmlns:a16="http://schemas.microsoft.com/office/drawing/2014/main" id="{972FF8E1-EDA1-4A83-97D6-9A8F87DA61A8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59" name="Фигура">
                <a:extLst>
                  <a:ext uri="{FF2B5EF4-FFF2-40B4-BE49-F238E27FC236}">
                    <a16:creationId xmlns:a16="http://schemas.microsoft.com/office/drawing/2014/main" id="{DB8EDEC8-1D9E-4C14-81C1-6AA94A45B7C3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0" name="Фигура">
                <a:extLst>
                  <a:ext uri="{FF2B5EF4-FFF2-40B4-BE49-F238E27FC236}">
                    <a16:creationId xmlns:a16="http://schemas.microsoft.com/office/drawing/2014/main" id="{C7D92AFC-6ECE-45AB-AC43-AE71F57CDA9A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61" name="Фигура">
                <a:extLst>
                  <a:ext uri="{FF2B5EF4-FFF2-40B4-BE49-F238E27FC236}">
                    <a16:creationId xmlns:a16="http://schemas.microsoft.com/office/drawing/2014/main" id="{7D669FEF-F407-478D-9F97-EABB10B1CD51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53" name="object 22" descr="object 22">
              <a:extLst>
                <a:ext uri="{FF2B5EF4-FFF2-40B4-BE49-F238E27FC236}">
                  <a16:creationId xmlns:a16="http://schemas.microsoft.com/office/drawing/2014/main" id="{DC93E445-BC0C-4B00-96FB-6525689D8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54" name="object 23">
              <a:extLst>
                <a:ext uri="{FF2B5EF4-FFF2-40B4-BE49-F238E27FC236}">
                  <a16:creationId xmlns:a16="http://schemas.microsoft.com/office/drawing/2014/main" id="{34BD3DEB-075E-4E80-8730-E688F7A8C9FB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" name="object 24">
              <a:extLst>
                <a:ext uri="{FF2B5EF4-FFF2-40B4-BE49-F238E27FC236}">
                  <a16:creationId xmlns:a16="http://schemas.microsoft.com/office/drawing/2014/main" id="{AE278E42-8E6D-4493-9410-B208385E37AD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" name="object 25">
              <a:extLst>
                <a:ext uri="{FF2B5EF4-FFF2-40B4-BE49-F238E27FC236}">
                  <a16:creationId xmlns:a16="http://schemas.microsoft.com/office/drawing/2014/main" id="{EF3DAD88-E6DC-46F6-942B-04970DD2EF6B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57" name="object 26" descr="object 26">
              <a:extLst>
                <a:ext uri="{FF2B5EF4-FFF2-40B4-BE49-F238E27FC236}">
                  <a16:creationId xmlns:a16="http://schemas.microsoft.com/office/drawing/2014/main" id="{4BE91190-9908-4CF4-9BAD-9FAB713A7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62" name="object 14" descr="object 14">
            <a:extLst>
              <a:ext uri="{FF2B5EF4-FFF2-40B4-BE49-F238E27FC236}">
                <a16:creationId xmlns:a16="http://schemas.microsoft.com/office/drawing/2014/main" id="{1BEB15EE-8F5E-4C8C-83BB-DFED9F03F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3" name="object 15" descr="object 15">
            <a:extLst>
              <a:ext uri="{FF2B5EF4-FFF2-40B4-BE49-F238E27FC236}">
                <a16:creationId xmlns:a16="http://schemas.microsoft.com/office/drawing/2014/main" id="{30370790-FFD8-4231-9E8F-EAF980C0FF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4" name="object 13">
            <a:extLst>
              <a:ext uri="{FF2B5EF4-FFF2-40B4-BE49-F238E27FC236}">
                <a16:creationId xmlns:a16="http://schemas.microsoft.com/office/drawing/2014/main" id="{17DD607F-FA73-4A58-98B7-1DBC9BD35103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68A277-2519-44BA-B52A-6D08FC34053D}"/>
              </a:ext>
            </a:extLst>
          </p:cNvPr>
          <p:cNvSpPr txBox="1"/>
          <p:nvPr/>
        </p:nvSpPr>
        <p:spPr>
          <a:xfrm>
            <a:off x="4475311" y="5755760"/>
            <a:ext cx="5093022" cy="4141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5 600 тыс. руб. (41 478 кг/год)  </a:t>
            </a:r>
          </a:p>
        </p:txBody>
      </p:sp>
    </p:spTree>
    <p:extLst>
      <p:ext uri="{BB962C8B-B14F-4D97-AF65-F5344CB8AC3E}">
        <p14:creationId xmlns:p14="http://schemas.microsoft.com/office/powerpoint/2010/main" val="298992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9F7FF8A-5AC7-46C2-BE4D-5B3123FBC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558778"/>
              </p:ext>
            </p:extLst>
          </p:nvPr>
        </p:nvGraphicFramePr>
        <p:xfrm>
          <a:off x="551113" y="370648"/>
          <a:ext cx="11089774" cy="645135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241713">
                  <a:extLst>
                    <a:ext uri="{9D8B030D-6E8A-4147-A177-3AD203B41FA5}">
                      <a16:colId xmlns:a16="http://schemas.microsoft.com/office/drawing/2014/main" val="4267880883"/>
                    </a:ext>
                  </a:extLst>
                </a:gridCol>
                <a:gridCol w="941434">
                  <a:extLst>
                    <a:ext uri="{9D8B030D-6E8A-4147-A177-3AD203B41FA5}">
                      <a16:colId xmlns:a16="http://schemas.microsoft.com/office/drawing/2014/main" val="1754431281"/>
                    </a:ext>
                  </a:extLst>
                </a:gridCol>
                <a:gridCol w="574434">
                  <a:extLst>
                    <a:ext uri="{9D8B030D-6E8A-4147-A177-3AD203B41FA5}">
                      <a16:colId xmlns:a16="http://schemas.microsoft.com/office/drawing/2014/main" val="3827282220"/>
                    </a:ext>
                  </a:extLst>
                </a:gridCol>
                <a:gridCol w="582414">
                  <a:extLst>
                    <a:ext uri="{9D8B030D-6E8A-4147-A177-3AD203B41FA5}">
                      <a16:colId xmlns:a16="http://schemas.microsoft.com/office/drawing/2014/main" val="1226528881"/>
                    </a:ext>
                  </a:extLst>
                </a:gridCol>
                <a:gridCol w="606347">
                  <a:extLst>
                    <a:ext uri="{9D8B030D-6E8A-4147-A177-3AD203B41FA5}">
                      <a16:colId xmlns:a16="http://schemas.microsoft.com/office/drawing/2014/main" val="2005644988"/>
                    </a:ext>
                  </a:extLst>
                </a:gridCol>
                <a:gridCol w="582413">
                  <a:extLst>
                    <a:ext uri="{9D8B030D-6E8A-4147-A177-3AD203B41FA5}">
                      <a16:colId xmlns:a16="http://schemas.microsoft.com/office/drawing/2014/main" val="458057372"/>
                    </a:ext>
                  </a:extLst>
                </a:gridCol>
                <a:gridCol w="590391">
                  <a:extLst>
                    <a:ext uri="{9D8B030D-6E8A-4147-A177-3AD203B41FA5}">
                      <a16:colId xmlns:a16="http://schemas.microsoft.com/office/drawing/2014/main" val="1449061657"/>
                    </a:ext>
                  </a:extLst>
                </a:gridCol>
                <a:gridCol w="726022">
                  <a:extLst>
                    <a:ext uri="{9D8B030D-6E8A-4147-A177-3AD203B41FA5}">
                      <a16:colId xmlns:a16="http://schemas.microsoft.com/office/drawing/2014/main" val="18011634"/>
                    </a:ext>
                  </a:extLst>
                </a:gridCol>
                <a:gridCol w="590391">
                  <a:extLst>
                    <a:ext uri="{9D8B030D-6E8A-4147-A177-3AD203B41FA5}">
                      <a16:colId xmlns:a16="http://schemas.microsoft.com/office/drawing/2014/main" val="877677565"/>
                    </a:ext>
                  </a:extLst>
                </a:gridCol>
                <a:gridCol w="654215">
                  <a:extLst>
                    <a:ext uri="{9D8B030D-6E8A-4147-A177-3AD203B41FA5}">
                      <a16:colId xmlns:a16="http://schemas.microsoft.com/office/drawing/2014/main" val="1774368648"/>
                    </a:ext>
                  </a:extLst>
                </a:gridCol>
              </a:tblGrid>
              <a:tr h="54004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предприятия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40484"/>
                  </a:ext>
                </a:extLst>
              </a:tr>
              <a:tr h="480656"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392166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технологии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39322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Адаптация к рынку и определение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1834736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 планирование, стратегия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346081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и тестирование образца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657387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заявки на патент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817813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Доработка изделия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171243"/>
                  </a:ext>
                </a:extLst>
              </a:tr>
              <a:tr h="5704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и выбор инвестора для расширения производства и организации 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822625"/>
                  </a:ext>
                </a:extLst>
              </a:tr>
              <a:tr h="5704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Маркетинговые мероприятия (работа с клиентами, сбор требований)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1635696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Доработка с учетом пожеланий потребителя (НИОКР)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5840398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794524"/>
                  </a:ext>
                </a:extLst>
              </a:tr>
              <a:tr h="4389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8350128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2949010"/>
                  </a:ext>
                </a:extLst>
              </a:tr>
              <a:tr h="330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продвижению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59794"/>
                  </a:ext>
                </a:extLst>
              </a:tr>
              <a:tr h="480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66610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0608307-1B85-42FD-AB9A-12697587336F}"/>
              </a:ext>
            </a:extLst>
          </p:cNvPr>
          <p:cNvSpPr/>
          <p:nvPr/>
        </p:nvSpPr>
        <p:spPr>
          <a:xfrm>
            <a:off x="1625600" y="-71120"/>
            <a:ext cx="8940800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12700">
                  <a:solidFill>
                    <a:prstClr val="black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 о р о ж н а я   к а р т 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AB143502-5AB3-42A3-887D-ED226776FD0A}"/>
              </a:ext>
            </a:extLst>
          </p:cNvPr>
          <p:cNvSpPr txBox="1">
            <a:spLocks/>
          </p:cNvSpPr>
          <p:nvPr/>
        </p:nvSpPr>
        <p:spPr>
          <a:xfrm>
            <a:off x="11640887" y="6271352"/>
            <a:ext cx="432000" cy="432000"/>
          </a:xfrm>
          <a:prstGeom prst="ellipse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92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F076A6-4AA2-4CBF-8084-E5B8B1E4C0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10</a:t>
            </a:fld>
            <a:endParaRPr lang="ru-RU" sz="1800" noProof="0" dirty="0"/>
          </a:p>
        </p:txBody>
      </p:sp>
      <p:pic>
        <p:nvPicPr>
          <p:cNvPr id="8" name="Рисунок 7" descr="Рисунок">
            <a:extLst>
              <a:ext uri="{FF2B5EF4-FFF2-40B4-BE49-F238E27FC236}">
                <a16:creationId xmlns:a16="http://schemas.microsoft.com/office/drawing/2014/main" id="{6C8CBF11-8339-44D1-8C44-5B7A04083B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" r="13"/>
          <a:stretch>
            <a:fillRect/>
          </a:stretch>
        </p:blipFill>
        <p:spPr>
          <a:xfrm>
            <a:off x="91301" y="147484"/>
            <a:ext cx="6522255" cy="6592416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D4B5C9-16B3-4606-9BB0-F672621C96AB}"/>
              </a:ext>
            </a:extLst>
          </p:cNvPr>
          <p:cNvSpPr txBox="1"/>
          <p:nvPr/>
        </p:nvSpPr>
        <p:spPr>
          <a:xfrm>
            <a:off x="6928666" y="337956"/>
            <a:ext cx="4999703" cy="16813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Акселератора </a:t>
            </a:r>
            <a:r>
              <a:rPr lang="ru-RU" sz="3600" b="1" dirty="0" err="1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ПромТехДизайн</a:t>
            </a:r>
            <a:endParaRPr lang="ru-RU" sz="3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Мишень со сплошной заливкой">
            <a:extLst>
              <a:ext uri="{FF2B5EF4-FFF2-40B4-BE49-F238E27FC236}">
                <a16:creationId xmlns:a16="http://schemas.microsoft.com/office/drawing/2014/main" id="{26A019F6-A28D-47CC-9C9F-4D1100508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8444" y="2577253"/>
            <a:ext cx="560439" cy="560439"/>
          </a:xfrm>
          <a:prstGeom prst="rect">
            <a:avLst/>
          </a:prstGeom>
        </p:spPr>
      </p:pic>
      <p:pic>
        <p:nvPicPr>
          <p:cNvPr id="11" name="Рисунок 10" descr="Мишень со сплошной заливкой">
            <a:extLst>
              <a:ext uri="{FF2B5EF4-FFF2-40B4-BE49-F238E27FC236}">
                <a16:creationId xmlns:a16="http://schemas.microsoft.com/office/drawing/2014/main" id="{559A0D5E-9BA9-439B-8FB9-7E1B54102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8445" y="3443692"/>
            <a:ext cx="560439" cy="560439"/>
          </a:xfrm>
          <a:prstGeom prst="rect">
            <a:avLst/>
          </a:prstGeom>
        </p:spPr>
      </p:pic>
      <p:pic>
        <p:nvPicPr>
          <p:cNvPr id="12" name="Рисунок 11" descr="Мишень со сплошной заливкой">
            <a:extLst>
              <a:ext uri="{FF2B5EF4-FFF2-40B4-BE49-F238E27FC236}">
                <a16:creationId xmlns:a16="http://schemas.microsoft.com/office/drawing/2014/main" id="{9996E9C2-F4A7-4EF2-8B44-62776ECE4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8446" y="4305217"/>
            <a:ext cx="560439" cy="5604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A0A776-1C9C-4EDE-8471-1B22B30B524F}"/>
              </a:ext>
            </a:extLst>
          </p:cNvPr>
          <p:cNvSpPr txBox="1"/>
          <p:nvPr/>
        </p:nvSpPr>
        <p:spPr>
          <a:xfrm>
            <a:off x="7421883" y="2577253"/>
            <a:ext cx="3974693" cy="7669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клиентоориентированную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методологию создания продуктов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E6E8F-C7A5-450F-A7FA-10B358C83436}"/>
              </a:ext>
            </a:extLst>
          </p:cNvPr>
          <p:cNvSpPr txBox="1"/>
          <p:nvPr/>
        </p:nvSpPr>
        <p:spPr>
          <a:xfrm>
            <a:off x="7421883" y="3540309"/>
            <a:ext cx="3354649" cy="2802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анализ рынка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9F5FC1-5E7F-48FD-BCB1-FEA8B2DCF930}"/>
              </a:ext>
            </a:extLst>
          </p:cNvPr>
          <p:cNvSpPr txBox="1"/>
          <p:nvPr/>
        </p:nvSpPr>
        <p:spPr>
          <a:xfrm>
            <a:off x="7441170" y="4305217"/>
            <a:ext cx="2248520" cy="5604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Сформировали команду</a:t>
            </a:r>
          </a:p>
        </p:txBody>
      </p:sp>
      <p:pic>
        <p:nvPicPr>
          <p:cNvPr id="16" name="Рисунок 15" descr="Мишень со сплошной заливкой">
            <a:extLst>
              <a:ext uri="{FF2B5EF4-FFF2-40B4-BE49-F238E27FC236}">
                <a16:creationId xmlns:a16="http://schemas.microsoft.com/office/drawing/2014/main" id="{5F23B315-CF62-4293-994C-C1F4AF5BE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8446" y="5171656"/>
            <a:ext cx="560439" cy="5604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9D0B9D6-CB54-424D-980E-73122A6DB657}"/>
              </a:ext>
            </a:extLst>
          </p:cNvPr>
          <p:cNvSpPr txBox="1"/>
          <p:nvPr/>
        </p:nvSpPr>
        <p:spPr>
          <a:xfrm>
            <a:off x="7441170" y="5171656"/>
            <a:ext cx="3827208" cy="5604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финансовую и бизнес модель</a:t>
            </a:r>
          </a:p>
        </p:txBody>
      </p:sp>
      <p:grpSp>
        <p:nvGrpSpPr>
          <p:cNvPr id="18" name="Сгруппировать">
            <a:extLst>
              <a:ext uri="{FF2B5EF4-FFF2-40B4-BE49-F238E27FC236}">
                <a16:creationId xmlns:a16="http://schemas.microsoft.com/office/drawing/2014/main" id="{9E5CBE53-8D0B-4F75-A102-5517F3194353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F18C7627-532B-4787-BD45-6974E8B82298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20" name="object 17" descr="object 17">
              <a:extLst>
                <a:ext uri="{FF2B5EF4-FFF2-40B4-BE49-F238E27FC236}">
                  <a16:creationId xmlns:a16="http://schemas.microsoft.com/office/drawing/2014/main" id="{72DC5C63-9042-4998-B15D-B425F6BE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1" name="object 18" descr="object 18">
              <a:extLst>
                <a:ext uri="{FF2B5EF4-FFF2-40B4-BE49-F238E27FC236}">
                  <a16:creationId xmlns:a16="http://schemas.microsoft.com/office/drawing/2014/main" id="{D92D86A8-5D94-4FFE-B7A3-F53F2CD8D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CBA4F88D-DCB2-412A-A340-051ED1E28203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4E25C066-FCC4-47B8-B3A2-4B12D4A7B613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24" name="object 21">
              <a:extLst>
                <a:ext uri="{FF2B5EF4-FFF2-40B4-BE49-F238E27FC236}">
                  <a16:creationId xmlns:a16="http://schemas.microsoft.com/office/drawing/2014/main" id="{9CEAA6BC-A872-4FDC-AE3F-CDD063DFAF76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0" name="Фигура">
                <a:extLst>
                  <a:ext uri="{FF2B5EF4-FFF2-40B4-BE49-F238E27FC236}">
                    <a16:creationId xmlns:a16="http://schemas.microsoft.com/office/drawing/2014/main" id="{137E1CA2-286E-4673-A012-2C1360D495AF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1" name="Фигура">
                <a:extLst>
                  <a:ext uri="{FF2B5EF4-FFF2-40B4-BE49-F238E27FC236}">
                    <a16:creationId xmlns:a16="http://schemas.microsoft.com/office/drawing/2014/main" id="{B6F0A0DA-2948-4502-AD71-5B052F11B622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2" name="Фигура">
                <a:extLst>
                  <a:ext uri="{FF2B5EF4-FFF2-40B4-BE49-F238E27FC236}">
                    <a16:creationId xmlns:a16="http://schemas.microsoft.com/office/drawing/2014/main" id="{999EDA26-B066-4E50-AE48-A216323AD55E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3" name="Фигура">
                <a:extLst>
                  <a:ext uri="{FF2B5EF4-FFF2-40B4-BE49-F238E27FC236}">
                    <a16:creationId xmlns:a16="http://schemas.microsoft.com/office/drawing/2014/main" id="{8BA36EC9-CFC8-42B3-AE35-0A4A9FC1855F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25" name="object 22" descr="object 22">
              <a:extLst>
                <a:ext uri="{FF2B5EF4-FFF2-40B4-BE49-F238E27FC236}">
                  <a16:creationId xmlns:a16="http://schemas.microsoft.com/office/drawing/2014/main" id="{F69DDA34-3A6F-4281-AAAF-DA5E7E8E6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804C6760-B77A-4604-BDA4-6E7688CAC007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CF1FE1E4-9DF9-46F0-8867-2F40BDAFE0DB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36066ACF-3E93-4BFB-AE17-867948485140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29" name="object 26" descr="object 26">
              <a:extLst>
                <a:ext uri="{FF2B5EF4-FFF2-40B4-BE49-F238E27FC236}">
                  <a16:creationId xmlns:a16="http://schemas.microsoft.com/office/drawing/2014/main" id="{4C08E8BA-C3BB-4117-942C-33796CF0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34" name="object 14" descr="object 14">
            <a:extLst>
              <a:ext uri="{FF2B5EF4-FFF2-40B4-BE49-F238E27FC236}">
                <a16:creationId xmlns:a16="http://schemas.microsoft.com/office/drawing/2014/main" id="{E880CAA2-2096-44D0-B527-84C92894B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5" name="object 15" descr="object 15">
            <a:extLst>
              <a:ext uri="{FF2B5EF4-FFF2-40B4-BE49-F238E27FC236}">
                <a16:creationId xmlns:a16="http://schemas.microsoft.com/office/drawing/2014/main" id="{ED8CC2A1-7FC9-4FEE-B7C5-DEDEB932F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6" name="object 13">
            <a:extLst>
              <a:ext uri="{FF2B5EF4-FFF2-40B4-BE49-F238E27FC236}">
                <a16:creationId xmlns:a16="http://schemas.microsoft.com/office/drawing/2014/main" id="{5FC09108-4939-43E4-9122-CF3AB07E0A4E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510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AD878C0-7A61-4A68-BC09-34D52C05C3AE}"/>
              </a:ext>
            </a:extLst>
          </p:cNvPr>
          <p:cNvSpPr/>
          <p:nvPr/>
        </p:nvSpPr>
        <p:spPr>
          <a:xfrm>
            <a:off x="8888294" y="3570819"/>
            <a:ext cx="2517339" cy="2930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DA55164F-EF29-4091-BEFF-E1ADF6E4B76F}"/>
              </a:ext>
            </a:extLst>
          </p:cNvPr>
          <p:cNvSpPr/>
          <p:nvPr/>
        </p:nvSpPr>
        <p:spPr>
          <a:xfrm>
            <a:off x="4395770" y="3580745"/>
            <a:ext cx="2517339" cy="2930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7D18AEA-7672-461F-85DC-11142F01A87E}"/>
              </a:ext>
            </a:extLst>
          </p:cNvPr>
          <p:cNvSpPr/>
          <p:nvPr/>
        </p:nvSpPr>
        <p:spPr>
          <a:xfrm>
            <a:off x="105562" y="3657013"/>
            <a:ext cx="2517339" cy="2930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166D2C7-6A2E-45B1-ADEA-1934177FEC07}"/>
              </a:ext>
            </a:extLst>
          </p:cNvPr>
          <p:cNvSpPr/>
          <p:nvPr/>
        </p:nvSpPr>
        <p:spPr>
          <a:xfrm>
            <a:off x="6475450" y="393264"/>
            <a:ext cx="2517339" cy="2930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C49BB95-D8FD-4AD9-95C5-A850D46F87AA}"/>
              </a:ext>
            </a:extLst>
          </p:cNvPr>
          <p:cNvSpPr/>
          <p:nvPr/>
        </p:nvSpPr>
        <p:spPr>
          <a:xfrm>
            <a:off x="2572521" y="390832"/>
            <a:ext cx="2517339" cy="2930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894F75-0F5E-40BA-8941-2FEA939456F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11</a:t>
            </a:fld>
            <a:endParaRPr lang="ru-RU" sz="18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DE9BC-5775-4288-BDE8-7B846686A8EC}"/>
              </a:ext>
            </a:extLst>
          </p:cNvPr>
          <p:cNvSpPr txBox="1"/>
          <p:nvPr/>
        </p:nvSpPr>
        <p:spPr>
          <a:xfrm>
            <a:off x="307879" y="329276"/>
            <a:ext cx="2112706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BA4C46-005C-4D77-87A1-44CA8818C2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5" b="12923"/>
          <a:stretch/>
        </p:blipFill>
        <p:spPr>
          <a:xfrm>
            <a:off x="323610" y="4060211"/>
            <a:ext cx="2015790" cy="20157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743A5B-5842-4EA5-A708-68D9637609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28" b="31078"/>
          <a:stretch/>
        </p:blipFill>
        <p:spPr>
          <a:xfrm>
            <a:off x="2848929" y="915048"/>
            <a:ext cx="1989735" cy="198973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08E970E-D3C7-4965-8AD2-FB202459AD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32" b="12922"/>
          <a:stretch/>
        </p:blipFill>
        <p:spPr>
          <a:xfrm>
            <a:off x="4724119" y="4060211"/>
            <a:ext cx="1971247" cy="1971247"/>
          </a:xfrm>
          <a:prstGeom prst="rect">
            <a:avLst/>
          </a:prstGeom>
        </p:spPr>
      </p:pic>
      <p:pic>
        <p:nvPicPr>
          <p:cNvPr id="18" name="Изображение 49">
            <a:extLst>
              <a:ext uri="{FF2B5EF4-FFF2-40B4-BE49-F238E27FC236}">
                <a16:creationId xmlns:a16="http://schemas.microsoft.com/office/drawing/2014/main" id="{F9932410-F891-44B1-8A70-137B515042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05" b="18519"/>
          <a:stretch/>
        </p:blipFill>
        <p:spPr>
          <a:xfrm>
            <a:off x="6749818" y="914052"/>
            <a:ext cx="1989734" cy="198973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6CD7F4-5B9E-4235-A1CE-3FABCFE2CC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100" b="13100"/>
          <a:stretch/>
        </p:blipFill>
        <p:spPr>
          <a:xfrm>
            <a:off x="9080086" y="4050285"/>
            <a:ext cx="1971247" cy="19712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E7C91DA-C078-4ABD-B795-8A16DFCE8ACC}"/>
              </a:ext>
            </a:extLst>
          </p:cNvPr>
          <p:cNvSpPr txBox="1"/>
          <p:nvPr/>
        </p:nvSpPr>
        <p:spPr>
          <a:xfrm>
            <a:off x="365950" y="3536991"/>
            <a:ext cx="2054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01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Ермошина В.С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F7B9EB-F013-4CA0-B413-096F3B1A3D96}"/>
              </a:ext>
            </a:extLst>
          </p:cNvPr>
          <p:cNvSpPr txBox="1"/>
          <p:nvPr/>
        </p:nvSpPr>
        <p:spPr>
          <a:xfrm>
            <a:off x="90489" y="6008430"/>
            <a:ext cx="248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Лидер проекта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Инженер-технолог</a:t>
            </a:r>
            <a:endParaRPr kumimoji="0" lang="en-US" altLang="zh-CN" sz="1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E7B78B-2B61-4AAF-9E15-C596DE69E605}"/>
              </a:ext>
            </a:extLst>
          </p:cNvPr>
          <p:cNvSpPr txBox="1"/>
          <p:nvPr/>
        </p:nvSpPr>
        <p:spPr>
          <a:xfrm>
            <a:off x="2848929" y="390832"/>
            <a:ext cx="192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02</a:t>
            </a:r>
            <a:r>
              <a:rPr kumimoji="0" lang="ru-RU" altLang="en-US" sz="18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</a:rPr>
              <a:t>Пуртова А.А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3AF9F4-A75C-4B0F-A3F3-347B697B2CF5}"/>
              </a:ext>
            </a:extLst>
          </p:cNvPr>
          <p:cNvSpPr txBox="1"/>
          <p:nvPr/>
        </p:nvSpPr>
        <p:spPr>
          <a:xfrm>
            <a:off x="2534702" y="2911859"/>
            <a:ext cx="2555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Инженер-технолог</a:t>
            </a:r>
            <a:endParaRPr kumimoji="0" lang="en-US" altLang="zh-CN" sz="1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146D18-A289-45F7-B061-58FE3DA86728}"/>
              </a:ext>
            </a:extLst>
          </p:cNvPr>
          <p:cNvSpPr txBox="1"/>
          <p:nvPr/>
        </p:nvSpPr>
        <p:spPr>
          <a:xfrm>
            <a:off x="4583966" y="3536991"/>
            <a:ext cx="224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</a:rPr>
              <a:t>03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</a:rPr>
              <a:t>Мясищева А.С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9F2A18-F99D-4848-AC92-D4EC6604F1DF}"/>
              </a:ext>
            </a:extLst>
          </p:cNvPr>
          <p:cNvSpPr txBox="1"/>
          <p:nvPr/>
        </p:nvSpPr>
        <p:spPr>
          <a:xfrm>
            <a:off x="4274250" y="6075667"/>
            <a:ext cx="2864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  <a:sym typeface="+mn-ea"/>
              </a:rPr>
              <a:t>Технолог- исследователь </a:t>
            </a:r>
            <a:endParaRPr kumimoji="0" lang="en-US" altLang="zh-CN" sz="1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B15B39-4C67-464D-BD6B-5EF00407CFC8}"/>
              </a:ext>
            </a:extLst>
          </p:cNvPr>
          <p:cNvSpPr txBox="1"/>
          <p:nvPr/>
        </p:nvSpPr>
        <p:spPr>
          <a:xfrm>
            <a:off x="6540848" y="390832"/>
            <a:ext cx="2407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04</a:t>
            </a:r>
            <a:r>
              <a:rPr kumimoji="0" lang="ru-RU" altLang="en-US" sz="2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 </a:t>
            </a:r>
            <a:r>
              <a:rPr kumimoji="0" lang="ru-RU" altLang="en-US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Д</a:t>
            </a:r>
            <a:r>
              <a:rPr kumimoji="0" lang="ru-RU" altLang="en-US" i="0" cap="small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емьянцева</a:t>
            </a:r>
            <a:r>
              <a:rPr kumimoji="0" lang="ru-RU" altLang="en-US" i="0" cap="small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 </a:t>
            </a:r>
            <a:r>
              <a:rPr kumimoji="0" lang="ru-RU" altLang="en-US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POSans M" panose="00020600040101010101" charset="-122"/>
                <a:cs typeface="Times New Roman" panose="02020603050405020304" pitchFamily="18" charset="0"/>
              </a:rPr>
              <a:t>Е.Ю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8A9901-D3A7-44C1-9CBE-AEDCB85E9597}"/>
              </a:ext>
            </a:extLst>
          </p:cNvPr>
          <p:cNvSpPr txBox="1"/>
          <p:nvPr/>
        </p:nvSpPr>
        <p:spPr>
          <a:xfrm>
            <a:off x="7001784" y="2911859"/>
            <a:ext cx="1485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ru-RU" altLang="ru-RU" sz="1800" b="0" i="0" u="none" strike="noStrike" kern="1200" spc="0" normalizeH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Супервайзер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88F2FF-0EA8-4AED-BB2C-4BEEE6D09772}"/>
              </a:ext>
            </a:extLst>
          </p:cNvPr>
          <p:cNvSpPr txBox="1"/>
          <p:nvPr/>
        </p:nvSpPr>
        <p:spPr>
          <a:xfrm>
            <a:off x="8992789" y="3523552"/>
            <a:ext cx="224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</a:rPr>
              <a:t>05 </a:t>
            </a:r>
            <a:r>
              <a:rPr lang="ru-RU" altLang="en-US" dirty="0">
                <a:solidFill>
                  <a:srgbClr val="000000"/>
                </a:solidFill>
                <a:latin typeface="Times New Roman" panose="02020603050405020304" pitchFamily="18" charset="0"/>
                <a:ea typeface="OPPOSans R"/>
              </a:rPr>
              <a:t>Семенова С.А.</a:t>
            </a:r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79D8C3-099F-40B6-842D-E02B86927F5F}"/>
              </a:ext>
            </a:extLst>
          </p:cNvPr>
          <p:cNvSpPr txBox="1"/>
          <p:nvPr/>
        </p:nvSpPr>
        <p:spPr>
          <a:xfrm>
            <a:off x="8685978" y="6060644"/>
            <a:ext cx="2864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OPPOSans R"/>
                <a:cs typeface="Times New Roman" panose="02020603050405020304" pitchFamily="18" charset="0"/>
              </a:rPr>
              <a:t>Экономист маркетолог</a:t>
            </a:r>
          </a:p>
        </p:txBody>
      </p:sp>
      <p:grpSp>
        <p:nvGrpSpPr>
          <p:cNvPr id="24" name="Сгруппировать">
            <a:extLst>
              <a:ext uri="{FF2B5EF4-FFF2-40B4-BE49-F238E27FC236}">
                <a16:creationId xmlns:a16="http://schemas.microsoft.com/office/drawing/2014/main" id="{659A8F17-119E-48A7-A54F-E84711A0D720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C7A3EEC5-8C98-4D70-93E8-1DB877424F18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26" name="object 17" descr="object 17">
              <a:extLst>
                <a:ext uri="{FF2B5EF4-FFF2-40B4-BE49-F238E27FC236}">
                  <a16:creationId xmlns:a16="http://schemas.microsoft.com/office/drawing/2014/main" id="{55BC5281-BDFF-46AC-BFB1-DB87E89F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8" name="object 18" descr="object 18">
              <a:extLst>
                <a:ext uri="{FF2B5EF4-FFF2-40B4-BE49-F238E27FC236}">
                  <a16:creationId xmlns:a16="http://schemas.microsoft.com/office/drawing/2014/main" id="{A58F97AA-1EF3-4363-BCE7-6E6CFBFDD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0" name="object 19">
              <a:extLst>
                <a:ext uri="{FF2B5EF4-FFF2-40B4-BE49-F238E27FC236}">
                  <a16:creationId xmlns:a16="http://schemas.microsoft.com/office/drawing/2014/main" id="{1D48C2E8-5668-4140-847C-170598034BC0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2" name="object 20">
              <a:extLst>
                <a:ext uri="{FF2B5EF4-FFF2-40B4-BE49-F238E27FC236}">
                  <a16:creationId xmlns:a16="http://schemas.microsoft.com/office/drawing/2014/main" id="{AD3E7063-94E8-49E9-B964-B4AF9630FA22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34" name="object 21">
              <a:extLst>
                <a:ext uri="{FF2B5EF4-FFF2-40B4-BE49-F238E27FC236}">
                  <a16:creationId xmlns:a16="http://schemas.microsoft.com/office/drawing/2014/main" id="{B73A7311-FE26-4B00-8DF6-AC06C6CAE8D2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9" name="Фигура">
                <a:extLst>
                  <a:ext uri="{FF2B5EF4-FFF2-40B4-BE49-F238E27FC236}">
                    <a16:creationId xmlns:a16="http://schemas.microsoft.com/office/drawing/2014/main" id="{25951E73-EBAB-41D9-A13E-64857A11AC86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50" name="Фигура">
                <a:extLst>
                  <a:ext uri="{FF2B5EF4-FFF2-40B4-BE49-F238E27FC236}">
                    <a16:creationId xmlns:a16="http://schemas.microsoft.com/office/drawing/2014/main" id="{19C5C6C8-078A-47B9-8690-D442669C36A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51" name="Фигура">
                <a:extLst>
                  <a:ext uri="{FF2B5EF4-FFF2-40B4-BE49-F238E27FC236}">
                    <a16:creationId xmlns:a16="http://schemas.microsoft.com/office/drawing/2014/main" id="{915CD94C-DB06-4879-BC30-C53D986A537A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52" name="Фигура">
                <a:extLst>
                  <a:ext uri="{FF2B5EF4-FFF2-40B4-BE49-F238E27FC236}">
                    <a16:creationId xmlns:a16="http://schemas.microsoft.com/office/drawing/2014/main" id="{F0181313-ADDA-4573-9D69-B7E25266A3D0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36" name="object 22" descr="object 22">
              <a:extLst>
                <a:ext uri="{FF2B5EF4-FFF2-40B4-BE49-F238E27FC236}">
                  <a16:creationId xmlns:a16="http://schemas.microsoft.com/office/drawing/2014/main" id="{996128A9-4EB5-4FD5-9426-CE015E45A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8" name="object 23">
              <a:extLst>
                <a:ext uri="{FF2B5EF4-FFF2-40B4-BE49-F238E27FC236}">
                  <a16:creationId xmlns:a16="http://schemas.microsoft.com/office/drawing/2014/main" id="{3A76D92A-D9BA-419F-898A-E83EE14D5609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" name="object 24">
              <a:extLst>
                <a:ext uri="{FF2B5EF4-FFF2-40B4-BE49-F238E27FC236}">
                  <a16:creationId xmlns:a16="http://schemas.microsoft.com/office/drawing/2014/main" id="{7F8AD206-7C9C-4A90-8C6A-8B88CCC85E5B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" name="object 25">
              <a:extLst>
                <a:ext uri="{FF2B5EF4-FFF2-40B4-BE49-F238E27FC236}">
                  <a16:creationId xmlns:a16="http://schemas.microsoft.com/office/drawing/2014/main" id="{FD3B00B0-54AC-4284-9706-900981EBF09D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48" name="object 26" descr="object 26">
              <a:extLst>
                <a:ext uri="{FF2B5EF4-FFF2-40B4-BE49-F238E27FC236}">
                  <a16:creationId xmlns:a16="http://schemas.microsoft.com/office/drawing/2014/main" id="{0DAA6DB9-E459-4635-82CA-1C682166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53" name="object 14" descr="object 14">
            <a:extLst>
              <a:ext uri="{FF2B5EF4-FFF2-40B4-BE49-F238E27FC236}">
                <a16:creationId xmlns:a16="http://schemas.microsoft.com/office/drawing/2014/main" id="{D8720C27-83FB-4B68-9CCE-FA1B39328B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4" name="object 15" descr="object 15">
            <a:extLst>
              <a:ext uri="{FF2B5EF4-FFF2-40B4-BE49-F238E27FC236}">
                <a16:creationId xmlns:a16="http://schemas.microsoft.com/office/drawing/2014/main" id="{492E1549-1F67-417F-88B5-46EDC0702B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5" name="object 13">
            <a:extLst>
              <a:ext uri="{FF2B5EF4-FFF2-40B4-BE49-F238E27FC236}">
                <a16:creationId xmlns:a16="http://schemas.microsoft.com/office/drawing/2014/main" id="{BF48C4A2-CB29-4DE5-BE9C-DE2F0A76F707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6763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DF7B02-17C7-475C-BB16-B97C827B3A8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sz="1800" noProof="0" smtClean="0"/>
              <a:pPr rtl="0"/>
              <a:t>12</a:t>
            </a:fld>
            <a:endParaRPr lang="ru-RU" sz="18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1D64AA-D895-4AA9-9570-D80D03663F3D}"/>
              </a:ext>
            </a:extLst>
          </p:cNvPr>
          <p:cNvSpPr txBox="1"/>
          <p:nvPr/>
        </p:nvSpPr>
        <p:spPr>
          <a:xfrm>
            <a:off x="586248" y="338901"/>
            <a:ext cx="472317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поддержку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A8D98A-0B80-4361-B33C-2FC6AB4850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93165" l="6452" r="90000">
                        <a14:foregroundMark x1="6774" y1="54676" x2="6774" y2="54676"/>
                        <a14:foregroundMark x1="18710" y1="43165" x2="18710" y2="43165"/>
                        <a14:foregroundMark x1="18710" y1="47842" x2="18710" y2="47842"/>
                        <a14:foregroundMark x1="20968" y1="22662" x2="20968" y2="22662"/>
                        <a14:foregroundMark x1="28065" y1="85971" x2="28065" y2="85971"/>
                        <a14:foregroundMark x1="45484" y1="93165" x2="45484" y2="931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9419" y="219639"/>
            <a:ext cx="1039393" cy="932101"/>
          </a:xfrm>
          <a:prstGeom prst="rect">
            <a:avLst/>
          </a:prstGeom>
        </p:spPr>
      </p:pic>
      <p:pic>
        <p:nvPicPr>
          <p:cNvPr id="12" name="Рисунок 11" descr="Мишень со сплошной заливкой">
            <a:extLst>
              <a:ext uri="{FF2B5EF4-FFF2-40B4-BE49-F238E27FC236}">
                <a16:creationId xmlns:a16="http://schemas.microsoft.com/office/drawing/2014/main" id="{5F6B7643-2ED0-48E2-8F12-E370C5EFB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855" y="1165332"/>
            <a:ext cx="614516" cy="614516"/>
          </a:xfrm>
          <a:prstGeom prst="rect">
            <a:avLst/>
          </a:prstGeom>
        </p:spPr>
      </p:pic>
      <p:pic>
        <p:nvPicPr>
          <p:cNvPr id="13" name="Рисунок 12" descr="Мишень со сплошной заливкой">
            <a:extLst>
              <a:ext uri="{FF2B5EF4-FFF2-40B4-BE49-F238E27FC236}">
                <a16:creationId xmlns:a16="http://schemas.microsoft.com/office/drawing/2014/main" id="{24121EA9-2A56-4669-AD14-5CE1C1FB0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248" y="1960400"/>
            <a:ext cx="614516" cy="614516"/>
          </a:xfrm>
          <a:prstGeom prst="rect">
            <a:avLst/>
          </a:prstGeom>
        </p:spPr>
      </p:pic>
      <p:pic>
        <p:nvPicPr>
          <p:cNvPr id="14" name="Рисунок 13" descr="Мишень со сплошной заливкой">
            <a:extLst>
              <a:ext uri="{FF2B5EF4-FFF2-40B4-BE49-F238E27FC236}">
                <a16:creationId xmlns:a16="http://schemas.microsoft.com/office/drawing/2014/main" id="{8A4DA087-B502-4D8D-A293-DE8B08B95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248" y="2769060"/>
            <a:ext cx="614516" cy="6145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2402D8-F5D9-4805-972B-E0C209EEFE7C}"/>
              </a:ext>
            </a:extLst>
          </p:cNvPr>
          <p:cNvSpPr txBox="1"/>
          <p:nvPr/>
        </p:nvSpPr>
        <p:spPr>
          <a:xfrm>
            <a:off x="1397410" y="1221742"/>
            <a:ext cx="4723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поддержки для субсидий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67CBF6-B098-4140-B5CC-56ECA701AF17}"/>
              </a:ext>
            </a:extLst>
          </p:cNvPr>
          <p:cNvSpPr txBox="1"/>
          <p:nvPr/>
        </p:nvSpPr>
        <p:spPr>
          <a:xfrm>
            <a:off x="1397409" y="2001205"/>
            <a:ext cx="65814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для доработки технологии</a:t>
            </a:r>
          </a:p>
          <a:p>
            <a:endParaRPr lang="ru-RU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1846C3-E72B-46C6-B3A3-D1D2EE2811DF}"/>
              </a:ext>
            </a:extLst>
          </p:cNvPr>
          <p:cNvSpPr txBox="1"/>
          <p:nvPr/>
        </p:nvSpPr>
        <p:spPr>
          <a:xfrm>
            <a:off x="1397409" y="2831679"/>
            <a:ext cx="42954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Инфраструктурная поддержка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8244CF-587F-43D2-BCBF-E9DFD1B7D2B8}"/>
              </a:ext>
            </a:extLst>
          </p:cNvPr>
          <p:cNvSpPr txBox="1"/>
          <p:nvPr/>
        </p:nvSpPr>
        <p:spPr>
          <a:xfrm>
            <a:off x="5891612" y="524106"/>
            <a:ext cx="914400" cy="3231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1600" b="1" dirty="0" err="1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Экосорб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4306DA7-D435-4A23-B6C2-8A3DA44F17E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3631" y="3474425"/>
            <a:ext cx="2977336" cy="3109662"/>
          </a:xfrm>
          <a:prstGeom prst="rect">
            <a:avLst/>
          </a:prstGeom>
        </p:spPr>
      </p:pic>
      <p:grpSp>
        <p:nvGrpSpPr>
          <p:cNvPr id="31" name="Сгруппировать">
            <a:extLst>
              <a:ext uri="{FF2B5EF4-FFF2-40B4-BE49-F238E27FC236}">
                <a16:creationId xmlns:a16="http://schemas.microsoft.com/office/drawing/2014/main" id="{FDA1D08F-7BF5-4052-ABBE-1C89632EFEC3}"/>
              </a:ext>
            </a:extLst>
          </p:cNvPr>
          <p:cNvGrpSpPr/>
          <p:nvPr/>
        </p:nvGrpSpPr>
        <p:grpSpPr>
          <a:xfrm>
            <a:off x="10373734" y="275266"/>
            <a:ext cx="316854" cy="250367"/>
            <a:chOff x="0" y="-1"/>
            <a:chExt cx="867114" cy="609376"/>
          </a:xfrm>
        </p:grpSpPr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3B254BDD-7E42-4DFD-8A0E-F1F3BF752D78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33" name="object 17" descr="object 17">
              <a:extLst>
                <a:ext uri="{FF2B5EF4-FFF2-40B4-BE49-F238E27FC236}">
                  <a16:creationId xmlns:a16="http://schemas.microsoft.com/office/drawing/2014/main" id="{B91E26DD-3577-49A1-9C37-ACCC5DE12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34" name="object 18" descr="object 18">
              <a:extLst>
                <a:ext uri="{FF2B5EF4-FFF2-40B4-BE49-F238E27FC236}">
                  <a16:creationId xmlns:a16="http://schemas.microsoft.com/office/drawing/2014/main" id="{96F27B7B-A76E-4D86-92BB-72CF986DB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5" name="object 19">
              <a:extLst>
                <a:ext uri="{FF2B5EF4-FFF2-40B4-BE49-F238E27FC236}">
                  <a16:creationId xmlns:a16="http://schemas.microsoft.com/office/drawing/2014/main" id="{0236535F-3227-45A4-93BB-8838D14F6247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" name="object 20">
              <a:extLst>
                <a:ext uri="{FF2B5EF4-FFF2-40B4-BE49-F238E27FC236}">
                  <a16:creationId xmlns:a16="http://schemas.microsoft.com/office/drawing/2014/main" id="{661C3715-5D2E-44CB-A286-F26F6E86F931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37" name="object 21">
              <a:extLst>
                <a:ext uri="{FF2B5EF4-FFF2-40B4-BE49-F238E27FC236}">
                  <a16:creationId xmlns:a16="http://schemas.microsoft.com/office/drawing/2014/main" id="{2AF21D3C-8908-48A8-8637-179B89BD60A7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43" name="Фигура">
                <a:extLst>
                  <a:ext uri="{FF2B5EF4-FFF2-40B4-BE49-F238E27FC236}">
                    <a16:creationId xmlns:a16="http://schemas.microsoft.com/office/drawing/2014/main" id="{2C3B2BC1-1745-462F-BB0A-F04B81862850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4" name="Фигура">
                <a:extLst>
                  <a:ext uri="{FF2B5EF4-FFF2-40B4-BE49-F238E27FC236}">
                    <a16:creationId xmlns:a16="http://schemas.microsoft.com/office/drawing/2014/main" id="{8D921D64-C202-4C8C-9C54-C930A2C9C7FF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5" name="Фигура">
                <a:extLst>
                  <a:ext uri="{FF2B5EF4-FFF2-40B4-BE49-F238E27FC236}">
                    <a16:creationId xmlns:a16="http://schemas.microsoft.com/office/drawing/2014/main" id="{856B5A66-9D55-49C6-B6BD-C61379DB9D9A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6" name="Фигура">
                <a:extLst>
                  <a:ext uri="{FF2B5EF4-FFF2-40B4-BE49-F238E27FC236}">
                    <a16:creationId xmlns:a16="http://schemas.microsoft.com/office/drawing/2014/main" id="{AB6B78E5-6203-4A4B-9850-01E03A8BAD5A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pic>
          <p:nvPicPr>
            <p:cNvPr id="38" name="object 22" descr="object 22">
              <a:extLst>
                <a:ext uri="{FF2B5EF4-FFF2-40B4-BE49-F238E27FC236}">
                  <a16:creationId xmlns:a16="http://schemas.microsoft.com/office/drawing/2014/main" id="{5B332B4E-2E7D-49E1-9348-84435DC30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9" name="object 23">
              <a:extLst>
                <a:ext uri="{FF2B5EF4-FFF2-40B4-BE49-F238E27FC236}">
                  <a16:creationId xmlns:a16="http://schemas.microsoft.com/office/drawing/2014/main" id="{0AC813D4-D742-4B80-97F3-38BD3E3F920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" name="object 24">
              <a:extLst>
                <a:ext uri="{FF2B5EF4-FFF2-40B4-BE49-F238E27FC236}">
                  <a16:creationId xmlns:a16="http://schemas.microsoft.com/office/drawing/2014/main" id="{2720FB51-B4AA-4294-A575-3DC1F55D89E7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" name="object 25">
              <a:extLst>
                <a:ext uri="{FF2B5EF4-FFF2-40B4-BE49-F238E27FC236}">
                  <a16:creationId xmlns:a16="http://schemas.microsoft.com/office/drawing/2014/main" id="{2D7FA0CD-0B76-4A19-ABD3-4FFFE9BEA190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42" name="object 26" descr="object 26">
              <a:extLst>
                <a:ext uri="{FF2B5EF4-FFF2-40B4-BE49-F238E27FC236}">
                  <a16:creationId xmlns:a16="http://schemas.microsoft.com/office/drawing/2014/main" id="{8FB287EF-F5D1-4C91-9A1E-3703E0E60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47" name="object 14" descr="object 14">
            <a:extLst>
              <a:ext uri="{FF2B5EF4-FFF2-40B4-BE49-F238E27FC236}">
                <a16:creationId xmlns:a16="http://schemas.microsoft.com/office/drawing/2014/main" id="{5C076748-DF9F-4F31-A408-F2CEC15CCE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68973" y="281493"/>
            <a:ext cx="247297" cy="2576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48" name="object 15" descr="object 15">
            <a:extLst>
              <a:ext uri="{FF2B5EF4-FFF2-40B4-BE49-F238E27FC236}">
                <a16:creationId xmlns:a16="http://schemas.microsoft.com/office/drawing/2014/main" id="{6058555C-318D-4EB8-914C-9A55F1B768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94655" y="275266"/>
            <a:ext cx="331902" cy="2581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9" name="object 13">
            <a:extLst>
              <a:ext uri="{FF2B5EF4-FFF2-40B4-BE49-F238E27FC236}">
                <a16:creationId xmlns:a16="http://schemas.microsoft.com/office/drawing/2014/main" id="{08FAD793-4185-4066-BBE9-DC0E9BD40210}"/>
              </a:ext>
            </a:extLst>
          </p:cNvPr>
          <p:cNvSpPr/>
          <p:nvPr/>
        </p:nvSpPr>
        <p:spPr>
          <a:xfrm>
            <a:off x="11804942" y="281556"/>
            <a:ext cx="202913" cy="25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4F4615A-652B-4580-BA2A-519D31626ADD}"/>
              </a:ext>
            </a:extLst>
          </p:cNvPr>
          <p:cNvSpPr txBox="1"/>
          <p:nvPr/>
        </p:nvSpPr>
        <p:spPr>
          <a:xfrm>
            <a:off x="3118664" y="4891204"/>
            <a:ext cx="2977336" cy="5910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ru-RU" sz="28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Ермошина Варвара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0ACC4F-9FE8-497C-A14C-02E7CC98BC41}"/>
              </a:ext>
            </a:extLst>
          </p:cNvPr>
          <p:cNvSpPr txBox="1"/>
          <p:nvPr/>
        </p:nvSpPr>
        <p:spPr>
          <a:xfrm>
            <a:off x="3049227" y="5762828"/>
            <a:ext cx="3277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Varyaermoshina13@gmail.com</a:t>
            </a:r>
          </a:p>
        </p:txBody>
      </p:sp>
      <p:grpSp>
        <p:nvGrpSpPr>
          <p:cNvPr id="84" name="Группа 83" descr="ФИГУРА" title="ФИГУРА">
            <a:extLst>
              <a:ext uri="{FF2B5EF4-FFF2-40B4-BE49-F238E27FC236}">
                <a16:creationId xmlns:a16="http://schemas.microsoft.com/office/drawing/2014/main" id="{35357E93-EFE4-48D5-85EA-0D683016A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067516" y="820964"/>
            <a:ext cx="1850209" cy="1915995"/>
            <a:chOff x="9862160" y="831132"/>
            <a:chExt cx="1850209" cy="1915995"/>
          </a:xfrm>
        </p:grpSpPr>
        <p:sp>
          <p:nvSpPr>
            <p:cNvPr id="85" name="Полилиния: Фигура 15" title="треугольники">
              <a:extLst>
                <a:ext uri="{FF2B5EF4-FFF2-40B4-BE49-F238E27FC236}">
                  <a16:creationId xmlns:a16="http://schemas.microsoft.com/office/drawing/2014/main" id="{333867ED-D72F-4515-A707-7F9C0B45D145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6" name="Полилиния: Фигура 16" title="треугольники">
              <a:extLst>
                <a:ext uri="{FF2B5EF4-FFF2-40B4-BE49-F238E27FC236}">
                  <a16:creationId xmlns:a16="http://schemas.microsoft.com/office/drawing/2014/main" id="{4871E907-B329-4840-AD09-F7BB5EB66A59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7" name="Полилиния: Фигура 17" title="треугольники">
              <a:extLst>
                <a:ext uri="{FF2B5EF4-FFF2-40B4-BE49-F238E27FC236}">
                  <a16:creationId xmlns:a16="http://schemas.microsoft.com/office/drawing/2014/main" id="{6F88FCBD-614F-482D-A13A-12C66FD78361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8" name="Полилиния: Фигура 18" title="треугольники">
              <a:extLst>
                <a:ext uri="{FF2B5EF4-FFF2-40B4-BE49-F238E27FC236}">
                  <a16:creationId xmlns:a16="http://schemas.microsoft.com/office/drawing/2014/main" id="{4A6931E3-2839-423D-8C48-184C3F9A8D2E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9" name="Полилиния: Фигура 19" title="треугольники">
              <a:extLst>
                <a:ext uri="{FF2B5EF4-FFF2-40B4-BE49-F238E27FC236}">
                  <a16:creationId xmlns:a16="http://schemas.microsoft.com/office/drawing/2014/main" id="{9CB5114F-0128-44AB-8E6D-E649C7663CD6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0" name="Полилиния: Фигура 20" title="треугольники">
              <a:extLst>
                <a:ext uri="{FF2B5EF4-FFF2-40B4-BE49-F238E27FC236}">
                  <a16:creationId xmlns:a16="http://schemas.microsoft.com/office/drawing/2014/main" id="{0EA1635E-90F2-4607-9E23-B8E08169F5B8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1" name="Полилиния: Фигура 21" title="треугольники">
              <a:extLst>
                <a:ext uri="{FF2B5EF4-FFF2-40B4-BE49-F238E27FC236}">
                  <a16:creationId xmlns:a16="http://schemas.microsoft.com/office/drawing/2014/main" id="{BEBFD661-D782-4FB5-9AEE-170EE18F8F1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2" name="Полилиния: Фигура 22" title="треугольники">
              <a:extLst>
                <a:ext uri="{FF2B5EF4-FFF2-40B4-BE49-F238E27FC236}">
                  <a16:creationId xmlns:a16="http://schemas.microsoft.com/office/drawing/2014/main" id="{3343FC2C-9E9E-41F4-A59F-962313BE97A9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3" name="Полилиния: Фигура 23" title="треугольники">
              <a:extLst>
                <a:ext uri="{FF2B5EF4-FFF2-40B4-BE49-F238E27FC236}">
                  <a16:creationId xmlns:a16="http://schemas.microsoft.com/office/drawing/2014/main" id="{FCB997D8-4A11-49F9-B4C2-E52C01161C1B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4" name="Полилиния: Фигура 24" title="треугольники">
              <a:extLst>
                <a:ext uri="{FF2B5EF4-FFF2-40B4-BE49-F238E27FC236}">
                  <a16:creationId xmlns:a16="http://schemas.microsoft.com/office/drawing/2014/main" id="{6BDB8366-8685-45D3-879A-515377D7F521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5" name="Полилиния: Фигура 25" title="треугольники">
              <a:extLst>
                <a:ext uri="{FF2B5EF4-FFF2-40B4-BE49-F238E27FC236}">
                  <a16:creationId xmlns:a16="http://schemas.microsoft.com/office/drawing/2014/main" id="{D24C00C6-84F0-4619-B4E4-206B593C3059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6" name="Полилиния: Фигура 26" title="треугольники">
              <a:extLst>
                <a:ext uri="{FF2B5EF4-FFF2-40B4-BE49-F238E27FC236}">
                  <a16:creationId xmlns:a16="http://schemas.microsoft.com/office/drawing/2014/main" id="{9EEDD68B-FA60-4C38-98C3-6449FC7460AF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7" name="Полилиния: Фигура 27" title="треугольники">
              <a:extLst>
                <a:ext uri="{FF2B5EF4-FFF2-40B4-BE49-F238E27FC236}">
                  <a16:creationId xmlns:a16="http://schemas.microsoft.com/office/drawing/2014/main" id="{B6792BBE-9690-4303-A5BD-7685C631C4BB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8" name="Полилиния: Фигура 28" title="треугольники">
              <a:extLst>
                <a:ext uri="{FF2B5EF4-FFF2-40B4-BE49-F238E27FC236}">
                  <a16:creationId xmlns:a16="http://schemas.microsoft.com/office/drawing/2014/main" id="{2EF223BA-0608-4C67-91E4-9620398BE677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99" name="Группа 98" descr="ФИГУРА" title="ФИГУРА">
            <a:extLst>
              <a:ext uri="{FF2B5EF4-FFF2-40B4-BE49-F238E27FC236}">
                <a16:creationId xmlns:a16="http://schemas.microsoft.com/office/drawing/2014/main" id="{829325CF-5E28-4C15-9F88-9B46247B2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8922775">
            <a:off x="8983182" y="4867856"/>
            <a:ext cx="1850209" cy="1915995"/>
            <a:chOff x="9862160" y="831132"/>
            <a:chExt cx="1850209" cy="1915995"/>
          </a:xfrm>
        </p:grpSpPr>
        <p:sp>
          <p:nvSpPr>
            <p:cNvPr id="100" name="Полилиния: Фигура 15" title="треугольники">
              <a:extLst>
                <a:ext uri="{FF2B5EF4-FFF2-40B4-BE49-F238E27FC236}">
                  <a16:creationId xmlns:a16="http://schemas.microsoft.com/office/drawing/2014/main" id="{DF0172E1-9F73-408B-934D-14AE56A3E838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1" name="Полилиния: Фигура 16" title="треугольники">
              <a:extLst>
                <a:ext uri="{FF2B5EF4-FFF2-40B4-BE49-F238E27FC236}">
                  <a16:creationId xmlns:a16="http://schemas.microsoft.com/office/drawing/2014/main" id="{EFD3BB51-B028-4980-93A0-731D15CA7DA7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2" name="Полилиния: Фигура 17" title="треугольники">
              <a:extLst>
                <a:ext uri="{FF2B5EF4-FFF2-40B4-BE49-F238E27FC236}">
                  <a16:creationId xmlns:a16="http://schemas.microsoft.com/office/drawing/2014/main" id="{46726319-6185-402F-B9BB-E346D7EB8D5F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3" name="Полилиния: Фигура 18" title="треугольники">
              <a:extLst>
                <a:ext uri="{FF2B5EF4-FFF2-40B4-BE49-F238E27FC236}">
                  <a16:creationId xmlns:a16="http://schemas.microsoft.com/office/drawing/2014/main" id="{2EDBDD1C-32FF-4A20-BEE9-80B018479FE4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4" name="Полилиния: Фигура 19" title="треугольники">
              <a:extLst>
                <a:ext uri="{FF2B5EF4-FFF2-40B4-BE49-F238E27FC236}">
                  <a16:creationId xmlns:a16="http://schemas.microsoft.com/office/drawing/2014/main" id="{0CC90C33-0C71-4DB2-936C-B0D6FC958676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5" name="Полилиния: Фигура 20" title="треугольники">
              <a:extLst>
                <a:ext uri="{FF2B5EF4-FFF2-40B4-BE49-F238E27FC236}">
                  <a16:creationId xmlns:a16="http://schemas.microsoft.com/office/drawing/2014/main" id="{BA9D0A73-0675-4B19-98BF-3D72BC6795EA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6" name="Полилиния: Фигура 21" title="треугольники">
              <a:extLst>
                <a:ext uri="{FF2B5EF4-FFF2-40B4-BE49-F238E27FC236}">
                  <a16:creationId xmlns:a16="http://schemas.microsoft.com/office/drawing/2014/main" id="{246BB886-7B7E-4B9A-A438-DE69D06E65F6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7" name="Полилиния: Фигура 22" title="треугольники">
              <a:extLst>
                <a:ext uri="{FF2B5EF4-FFF2-40B4-BE49-F238E27FC236}">
                  <a16:creationId xmlns:a16="http://schemas.microsoft.com/office/drawing/2014/main" id="{B5F7A44D-8EA4-491F-9758-166F3FEA537B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8" name="Полилиния: Фигура 23" title="треугольники">
              <a:extLst>
                <a:ext uri="{FF2B5EF4-FFF2-40B4-BE49-F238E27FC236}">
                  <a16:creationId xmlns:a16="http://schemas.microsoft.com/office/drawing/2014/main" id="{DAB9B175-2064-46B5-834D-277AD99955D2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09" name="Полилиния: Фигура 24" title="треугольники">
              <a:extLst>
                <a:ext uri="{FF2B5EF4-FFF2-40B4-BE49-F238E27FC236}">
                  <a16:creationId xmlns:a16="http://schemas.microsoft.com/office/drawing/2014/main" id="{62643447-2B77-490A-B82D-999E28EBCB92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10" name="Полилиния: Фигура 25" title="треугольники">
              <a:extLst>
                <a:ext uri="{FF2B5EF4-FFF2-40B4-BE49-F238E27FC236}">
                  <a16:creationId xmlns:a16="http://schemas.microsoft.com/office/drawing/2014/main" id="{78B8C545-E595-4C19-BB38-78E9186DABFE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11" name="Полилиния: Фигура 26" title="треугольники">
              <a:extLst>
                <a:ext uri="{FF2B5EF4-FFF2-40B4-BE49-F238E27FC236}">
                  <a16:creationId xmlns:a16="http://schemas.microsoft.com/office/drawing/2014/main" id="{DB3088C2-1116-4715-B049-700C9099C652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12" name="Полилиния: Фигура 27" title="треугольники">
              <a:extLst>
                <a:ext uri="{FF2B5EF4-FFF2-40B4-BE49-F238E27FC236}">
                  <a16:creationId xmlns:a16="http://schemas.microsoft.com/office/drawing/2014/main" id="{4ECF64E7-3993-470B-8092-31365FD8D435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13" name="Полилиния: Фигура 28" title="треугольники">
              <a:extLst>
                <a:ext uri="{FF2B5EF4-FFF2-40B4-BE49-F238E27FC236}">
                  <a16:creationId xmlns:a16="http://schemas.microsoft.com/office/drawing/2014/main" id="{9B164CB3-2EE8-4C39-974B-DF2E0C2080C1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845720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4_Pitch deck_AAS_v5" id="{A82770BA-62BC-4528-9468-1207E61BFB64}" vid="{B7E69C18-93BB-4DCC-8C49-BE1813F33B2B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D62913-2A88-434E-AF91-1FBBC18AE646}">
  <ds:schemaRefs>
    <ds:schemaRef ds:uri="http://www.w3.org/XML/1998/namespace"/>
    <ds:schemaRef ds:uri="http://schemas.microsoft.com/office/2006/documentManagement/types"/>
    <ds:schemaRef ds:uri="http://purl.org/dc/elements/1.1/"/>
    <ds:schemaRef ds:uri="71af3243-3dd4-4a8d-8c0d-dd76da1f02a5"/>
    <ds:schemaRef ds:uri="16c05727-aa75-4e4a-9b5f-8a80a1165891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6130B1-5CFE-4023-B1F7-769F3328705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E88AF0-409E-4FF2-9840-09ADF1379B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996</TotalTime>
  <Words>467</Words>
  <Application>Microsoft Office PowerPoint</Application>
  <PresentationFormat>Широкоэкранный</PresentationFormat>
  <Paragraphs>164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OPPOSans R</vt:lpstr>
      <vt:lpstr>Times New Roman</vt:lpstr>
      <vt:lpstr>Тема Office</vt:lpstr>
      <vt:lpstr>1_Тема Office</vt:lpstr>
      <vt:lpstr>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Название</dc:title>
  <dc:creator>nastya.myasishcheva03@mail.ru</dc:creator>
  <cp:lastModifiedBy>Пользователь</cp:lastModifiedBy>
  <cp:revision>50</cp:revision>
  <dcterms:created xsi:type="dcterms:W3CDTF">2024-11-30T17:28:48Z</dcterms:created>
  <dcterms:modified xsi:type="dcterms:W3CDTF">2024-12-11T22:29:33Z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