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5" d="100"/>
          <a:sy n="55" d="100"/>
        </p:scale>
        <p:origin x="61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bin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jp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image" Target="../media/image30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bin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jp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image" Target="../media/image30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801CF9-087D-4AE3-9E0E-AC52EE3C1D9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B37E59-6B5F-4DBD-8308-2FF5F7830484}">
      <dgm:prSet phldrT="[Текст]"/>
      <dgm:spPr/>
      <dgm:t>
        <a:bodyPr/>
        <a:lstStyle/>
        <a:p>
          <a:pPr>
            <a:buNone/>
          </a:pPr>
          <a:r>
            <a:rPr lang="ru-RU" b="0" i="0" dirty="0"/>
            <a:t>Вклад в технологическую независимость и медицинскую безопасность страны.</a:t>
          </a:r>
          <a:endParaRPr lang="ru-RU" dirty="0"/>
        </a:p>
      </dgm:t>
    </dgm:pt>
    <dgm:pt modelId="{767D7FEE-3DF8-41D2-BFF4-1AF02B4AEE26}" type="parTrans" cxnId="{C2C09C82-F7AA-4948-BB6A-E70170AB38BC}">
      <dgm:prSet/>
      <dgm:spPr/>
      <dgm:t>
        <a:bodyPr/>
        <a:lstStyle/>
        <a:p>
          <a:endParaRPr lang="ru-RU"/>
        </a:p>
      </dgm:t>
    </dgm:pt>
    <dgm:pt modelId="{E32547D4-4549-44AF-8ED6-ADE6654E8EF1}" type="sibTrans" cxnId="{C2C09C82-F7AA-4948-BB6A-E70170AB38BC}">
      <dgm:prSet/>
      <dgm:spPr/>
      <dgm:t>
        <a:bodyPr/>
        <a:lstStyle/>
        <a:p>
          <a:endParaRPr lang="ru-RU"/>
        </a:p>
      </dgm:t>
    </dgm:pt>
    <dgm:pt modelId="{CFBEF935-FB9C-493D-AB46-F5FC39E19619}">
      <dgm:prSet phldrT="[Текст]"/>
      <dgm:spPr/>
      <dgm:t>
        <a:bodyPr/>
        <a:lstStyle/>
        <a:p>
          <a:r>
            <a:rPr lang="ru-RU" b="1" dirty="0"/>
            <a:t>Стратегическая импортозависимость:</a:t>
          </a:r>
          <a:r>
            <a:rPr lang="ru-RU" dirty="0"/>
            <a:t> 100%-ная зависимость РФ от импорта реакторных порошков СВМПЭ и готовых материалов для критически важных отраслей, особенно медицины (эндопротезы суставов).</a:t>
          </a:r>
        </a:p>
      </dgm:t>
    </dgm:pt>
    <dgm:pt modelId="{B491FC76-13F5-44E6-9173-1D6F799EC97F}" type="parTrans" cxnId="{16466313-AF6B-469E-8AF8-5DCE40EC0FE3}">
      <dgm:prSet/>
      <dgm:spPr/>
      <dgm:t>
        <a:bodyPr/>
        <a:lstStyle/>
        <a:p>
          <a:endParaRPr lang="ru-RU"/>
        </a:p>
      </dgm:t>
    </dgm:pt>
    <dgm:pt modelId="{73ACB33E-3754-41FB-9BE1-37E01C311831}" type="sibTrans" cxnId="{16466313-AF6B-469E-8AF8-5DCE40EC0FE3}">
      <dgm:prSet/>
      <dgm:spPr/>
      <dgm:t>
        <a:bodyPr/>
        <a:lstStyle/>
        <a:p>
          <a:endParaRPr lang="ru-RU"/>
        </a:p>
      </dgm:t>
    </dgm:pt>
    <dgm:pt modelId="{4637F729-88F7-4A43-804E-0CD9FB0FB05A}">
      <dgm:prSet phldrT="[Текст]"/>
      <dgm:spPr/>
      <dgm:t>
        <a:bodyPr/>
        <a:lstStyle/>
        <a:p>
          <a:r>
            <a:rPr lang="ru-RU" b="1" dirty="0"/>
            <a:t>Растущий рынок:</a:t>
          </a:r>
          <a:r>
            <a:rPr lang="ru-RU" dirty="0"/>
            <a:t> </a:t>
          </a:r>
          <a:r>
            <a:rPr lang="ru-RU" dirty="0">
              <a:solidFill>
                <a:schemeClr val="tx1"/>
              </a:solidFill>
            </a:rPr>
            <a:t>Мировой рынок медицинского СВМПЭ растет на 12% в год. Потребность только в РФ для эндопротезов оценивается в 90-200 тонн в год.</a:t>
          </a:r>
        </a:p>
      </dgm:t>
    </dgm:pt>
    <dgm:pt modelId="{6E7FF44B-09C2-4CBE-94A9-CD3EFDD83686}" type="parTrans" cxnId="{96322A1E-5F72-44D3-A2F6-294AF9293FCC}">
      <dgm:prSet/>
      <dgm:spPr/>
      <dgm:t>
        <a:bodyPr/>
        <a:lstStyle/>
        <a:p>
          <a:endParaRPr lang="ru-RU"/>
        </a:p>
      </dgm:t>
    </dgm:pt>
    <dgm:pt modelId="{956D3DCB-AD51-462D-902B-842A2262244B}" type="sibTrans" cxnId="{96322A1E-5F72-44D3-A2F6-294AF9293FCC}">
      <dgm:prSet/>
      <dgm:spPr/>
      <dgm:t>
        <a:bodyPr/>
        <a:lstStyle/>
        <a:p>
          <a:endParaRPr lang="ru-RU"/>
        </a:p>
      </dgm:t>
    </dgm:pt>
    <dgm:pt modelId="{352CA5F7-CC06-468C-AE62-12A1D0C9B78F}">
      <dgm:prSet phldrT="[Текст]"/>
      <dgm:spPr/>
      <dgm:t>
        <a:bodyPr/>
        <a:lstStyle/>
        <a:p>
          <a:r>
            <a:rPr lang="ru-RU" b="1" dirty="0"/>
            <a:t>Государственный приоритет:</a:t>
          </a:r>
          <a:r>
            <a:rPr lang="ru-RU" dirty="0"/>
            <a:t> Проект соответствует Приказам Минпромторга РФ №2025 (2018) и №3272 (2021) по импортозамещению в химической и медицинской промышленности.</a:t>
          </a:r>
        </a:p>
      </dgm:t>
    </dgm:pt>
    <dgm:pt modelId="{F727B72E-890D-4768-BCEB-4FA9DC50ACDE}" type="parTrans" cxnId="{C015AF2F-15B1-4D9B-B3BB-929248B26D78}">
      <dgm:prSet/>
      <dgm:spPr/>
      <dgm:t>
        <a:bodyPr/>
        <a:lstStyle/>
        <a:p>
          <a:endParaRPr lang="ru-RU"/>
        </a:p>
      </dgm:t>
    </dgm:pt>
    <dgm:pt modelId="{DD1B374D-24D9-4B44-9E02-28AF6856DBAA}" type="sibTrans" cxnId="{C015AF2F-15B1-4D9B-B3BB-929248B26D78}">
      <dgm:prSet/>
      <dgm:spPr/>
      <dgm:t>
        <a:bodyPr/>
        <a:lstStyle/>
        <a:p>
          <a:endParaRPr lang="ru-RU"/>
        </a:p>
      </dgm:t>
    </dgm:pt>
    <dgm:pt modelId="{F3909592-B38D-4704-947F-EB1868BF39A7}" type="pres">
      <dgm:prSet presAssocID="{DB801CF9-087D-4AE3-9E0E-AC52EE3C1D92}" presName="vert0" presStyleCnt="0">
        <dgm:presLayoutVars>
          <dgm:dir/>
          <dgm:animOne val="branch"/>
          <dgm:animLvl val="lvl"/>
        </dgm:presLayoutVars>
      </dgm:prSet>
      <dgm:spPr/>
    </dgm:pt>
    <dgm:pt modelId="{AAE2032C-5A4B-4CD2-AE16-F79C0088F2FE}" type="pres">
      <dgm:prSet presAssocID="{CCB37E59-6B5F-4DBD-8308-2FF5F7830484}" presName="thickLine" presStyleLbl="alignNode1" presStyleIdx="0" presStyleCnt="1"/>
      <dgm:spPr/>
    </dgm:pt>
    <dgm:pt modelId="{F91CA0EB-BCDE-4D3A-B4D0-95D1381DBB3D}" type="pres">
      <dgm:prSet presAssocID="{CCB37E59-6B5F-4DBD-8308-2FF5F7830484}" presName="horz1" presStyleCnt="0"/>
      <dgm:spPr/>
    </dgm:pt>
    <dgm:pt modelId="{01B11A24-74AB-40DA-9962-8D0AB8269A7C}" type="pres">
      <dgm:prSet presAssocID="{CCB37E59-6B5F-4DBD-8308-2FF5F7830484}" presName="tx1" presStyleLbl="revTx" presStyleIdx="0" presStyleCnt="4"/>
      <dgm:spPr/>
    </dgm:pt>
    <dgm:pt modelId="{EC62D4D9-7B0F-4095-9A89-25BB40EAAAF9}" type="pres">
      <dgm:prSet presAssocID="{CCB37E59-6B5F-4DBD-8308-2FF5F7830484}" presName="vert1" presStyleCnt="0"/>
      <dgm:spPr/>
    </dgm:pt>
    <dgm:pt modelId="{05B0E559-987D-409B-A08A-12667FA184B0}" type="pres">
      <dgm:prSet presAssocID="{CFBEF935-FB9C-493D-AB46-F5FC39E19619}" presName="vertSpace2a" presStyleCnt="0"/>
      <dgm:spPr/>
    </dgm:pt>
    <dgm:pt modelId="{53BA0FF8-EDCA-4EE5-82D6-21420CEF5C71}" type="pres">
      <dgm:prSet presAssocID="{CFBEF935-FB9C-493D-AB46-F5FC39E19619}" presName="horz2" presStyleCnt="0"/>
      <dgm:spPr/>
    </dgm:pt>
    <dgm:pt modelId="{EEB9D09F-832F-4919-8BB3-08AAC570A22D}" type="pres">
      <dgm:prSet presAssocID="{CFBEF935-FB9C-493D-AB46-F5FC39E19619}" presName="horzSpace2" presStyleCnt="0"/>
      <dgm:spPr/>
    </dgm:pt>
    <dgm:pt modelId="{529FE933-801D-4698-BD98-F8B4F9266F60}" type="pres">
      <dgm:prSet presAssocID="{CFBEF935-FB9C-493D-AB46-F5FC39E19619}" presName="tx2" presStyleLbl="revTx" presStyleIdx="1" presStyleCnt="4"/>
      <dgm:spPr/>
    </dgm:pt>
    <dgm:pt modelId="{1A00567A-66BE-4706-98E7-0F7698F25AD1}" type="pres">
      <dgm:prSet presAssocID="{CFBEF935-FB9C-493D-AB46-F5FC39E19619}" presName="vert2" presStyleCnt="0"/>
      <dgm:spPr/>
    </dgm:pt>
    <dgm:pt modelId="{C0F6CA73-4396-4DDC-A5F2-C7E823346BB7}" type="pres">
      <dgm:prSet presAssocID="{CFBEF935-FB9C-493D-AB46-F5FC39E19619}" presName="thinLine2b" presStyleLbl="callout" presStyleIdx="0" presStyleCnt="3"/>
      <dgm:spPr/>
    </dgm:pt>
    <dgm:pt modelId="{B4FD400B-2549-420E-B93A-F8411B9B047C}" type="pres">
      <dgm:prSet presAssocID="{CFBEF935-FB9C-493D-AB46-F5FC39E19619}" presName="vertSpace2b" presStyleCnt="0"/>
      <dgm:spPr/>
    </dgm:pt>
    <dgm:pt modelId="{4B2B89AC-27DF-4BF7-B404-4C705103A11E}" type="pres">
      <dgm:prSet presAssocID="{4637F729-88F7-4A43-804E-0CD9FB0FB05A}" presName="horz2" presStyleCnt="0"/>
      <dgm:spPr/>
    </dgm:pt>
    <dgm:pt modelId="{07156312-1AA1-4887-9AB5-9E75EE167B48}" type="pres">
      <dgm:prSet presAssocID="{4637F729-88F7-4A43-804E-0CD9FB0FB05A}" presName="horzSpace2" presStyleCnt="0"/>
      <dgm:spPr/>
    </dgm:pt>
    <dgm:pt modelId="{87592EFE-5D94-484F-A8E8-4473A7DF7A36}" type="pres">
      <dgm:prSet presAssocID="{4637F729-88F7-4A43-804E-0CD9FB0FB05A}" presName="tx2" presStyleLbl="revTx" presStyleIdx="2" presStyleCnt="4"/>
      <dgm:spPr/>
    </dgm:pt>
    <dgm:pt modelId="{09B40244-79C2-4F74-A462-E6E68E7FDCB7}" type="pres">
      <dgm:prSet presAssocID="{4637F729-88F7-4A43-804E-0CD9FB0FB05A}" presName="vert2" presStyleCnt="0"/>
      <dgm:spPr/>
    </dgm:pt>
    <dgm:pt modelId="{A89AE4B3-CE9F-4114-A103-A1D4776F4D21}" type="pres">
      <dgm:prSet presAssocID="{4637F729-88F7-4A43-804E-0CD9FB0FB05A}" presName="thinLine2b" presStyleLbl="callout" presStyleIdx="1" presStyleCnt="3"/>
      <dgm:spPr/>
    </dgm:pt>
    <dgm:pt modelId="{4CF41DEA-77F0-46A0-B7B2-3275A1A99E9F}" type="pres">
      <dgm:prSet presAssocID="{4637F729-88F7-4A43-804E-0CD9FB0FB05A}" presName="vertSpace2b" presStyleCnt="0"/>
      <dgm:spPr/>
    </dgm:pt>
    <dgm:pt modelId="{58F430A6-6CE1-47C0-8880-CC140D87227B}" type="pres">
      <dgm:prSet presAssocID="{352CA5F7-CC06-468C-AE62-12A1D0C9B78F}" presName="horz2" presStyleCnt="0"/>
      <dgm:spPr/>
    </dgm:pt>
    <dgm:pt modelId="{95027365-21AA-4DFC-A86F-47DDBA69BA2A}" type="pres">
      <dgm:prSet presAssocID="{352CA5F7-CC06-468C-AE62-12A1D0C9B78F}" presName="horzSpace2" presStyleCnt="0"/>
      <dgm:spPr/>
    </dgm:pt>
    <dgm:pt modelId="{42049913-9E65-4B3A-AEC4-06BE15097FAC}" type="pres">
      <dgm:prSet presAssocID="{352CA5F7-CC06-468C-AE62-12A1D0C9B78F}" presName="tx2" presStyleLbl="revTx" presStyleIdx="3" presStyleCnt="4"/>
      <dgm:spPr/>
    </dgm:pt>
    <dgm:pt modelId="{634D28A3-6E91-4009-B796-B84666193ABF}" type="pres">
      <dgm:prSet presAssocID="{352CA5F7-CC06-468C-AE62-12A1D0C9B78F}" presName="vert2" presStyleCnt="0"/>
      <dgm:spPr/>
    </dgm:pt>
    <dgm:pt modelId="{EEB1D544-DDDC-4241-A277-FD0CCECAB2FD}" type="pres">
      <dgm:prSet presAssocID="{352CA5F7-CC06-468C-AE62-12A1D0C9B78F}" presName="thinLine2b" presStyleLbl="callout" presStyleIdx="2" presStyleCnt="3"/>
      <dgm:spPr/>
    </dgm:pt>
    <dgm:pt modelId="{2B66C97E-A857-4068-AC70-5E2959B05B82}" type="pres">
      <dgm:prSet presAssocID="{352CA5F7-CC06-468C-AE62-12A1D0C9B78F}" presName="vertSpace2b" presStyleCnt="0"/>
      <dgm:spPr/>
    </dgm:pt>
  </dgm:ptLst>
  <dgm:cxnLst>
    <dgm:cxn modelId="{16466313-AF6B-469E-8AF8-5DCE40EC0FE3}" srcId="{CCB37E59-6B5F-4DBD-8308-2FF5F7830484}" destId="{CFBEF935-FB9C-493D-AB46-F5FC39E19619}" srcOrd="0" destOrd="0" parTransId="{B491FC76-13F5-44E6-9173-1D6F799EC97F}" sibTransId="{73ACB33E-3754-41FB-9BE1-37E01C311831}"/>
    <dgm:cxn modelId="{96322A1E-5F72-44D3-A2F6-294AF9293FCC}" srcId="{CCB37E59-6B5F-4DBD-8308-2FF5F7830484}" destId="{4637F729-88F7-4A43-804E-0CD9FB0FB05A}" srcOrd="1" destOrd="0" parTransId="{6E7FF44B-09C2-4CBE-94A9-CD3EFDD83686}" sibTransId="{956D3DCB-AD51-462D-902B-842A2262244B}"/>
    <dgm:cxn modelId="{C015AF2F-15B1-4D9B-B3BB-929248B26D78}" srcId="{CCB37E59-6B5F-4DBD-8308-2FF5F7830484}" destId="{352CA5F7-CC06-468C-AE62-12A1D0C9B78F}" srcOrd="2" destOrd="0" parTransId="{F727B72E-890D-4768-BCEB-4FA9DC50ACDE}" sibTransId="{DD1B374D-24D9-4B44-9E02-28AF6856DBAA}"/>
    <dgm:cxn modelId="{747D9A45-0F02-4A1E-84F1-D1577DE8968B}" type="presOf" srcId="{352CA5F7-CC06-468C-AE62-12A1D0C9B78F}" destId="{42049913-9E65-4B3A-AEC4-06BE15097FAC}" srcOrd="0" destOrd="0" presId="urn:microsoft.com/office/officeart/2008/layout/LinedList"/>
    <dgm:cxn modelId="{3060285A-0141-4E0D-A164-3D1627A3851C}" type="presOf" srcId="{CCB37E59-6B5F-4DBD-8308-2FF5F7830484}" destId="{01B11A24-74AB-40DA-9962-8D0AB8269A7C}" srcOrd="0" destOrd="0" presId="urn:microsoft.com/office/officeart/2008/layout/LinedList"/>
    <dgm:cxn modelId="{C2C09C82-F7AA-4948-BB6A-E70170AB38BC}" srcId="{DB801CF9-087D-4AE3-9E0E-AC52EE3C1D92}" destId="{CCB37E59-6B5F-4DBD-8308-2FF5F7830484}" srcOrd="0" destOrd="0" parTransId="{767D7FEE-3DF8-41D2-BFF4-1AF02B4AEE26}" sibTransId="{E32547D4-4549-44AF-8ED6-ADE6654E8EF1}"/>
    <dgm:cxn modelId="{87C3FABD-EAF4-4335-86D3-AD66394F5B62}" type="presOf" srcId="{CFBEF935-FB9C-493D-AB46-F5FC39E19619}" destId="{529FE933-801D-4698-BD98-F8B4F9266F60}" srcOrd="0" destOrd="0" presId="urn:microsoft.com/office/officeart/2008/layout/LinedList"/>
    <dgm:cxn modelId="{AC63B0F6-EEFE-4359-A282-21E9B2D00112}" type="presOf" srcId="{4637F729-88F7-4A43-804E-0CD9FB0FB05A}" destId="{87592EFE-5D94-484F-A8E8-4473A7DF7A36}" srcOrd="0" destOrd="0" presId="urn:microsoft.com/office/officeart/2008/layout/LinedList"/>
    <dgm:cxn modelId="{EFB9FBFF-AB5F-45E9-B07C-3A92D5904143}" type="presOf" srcId="{DB801CF9-087D-4AE3-9E0E-AC52EE3C1D92}" destId="{F3909592-B38D-4704-947F-EB1868BF39A7}" srcOrd="0" destOrd="0" presId="urn:microsoft.com/office/officeart/2008/layout/LinedList"/>
    <dgm:cxn modelId="{EDF77F65-5F3D-45DF-BEE7-8A17AA87B45B}" type="presParOf" srcId="{F3909592-B38D-4704-947F-EB1868BF39A7}" destId="{AAE2032C-5A4B-4CD2-AE16-F79C0088F2FE}" srcOrd="0" destOrd="0" presId="urn:microsoft.com/office/officeart/2008/layout/LinedList"/>
    <dgm:cxn modelId="{7D9BFEA9-89D1-41B3-BFD7-80379B7B7DEC}" type="presParOf" srcId="{F3909592-B38D-4704-947F-EB1868BF39A7}" destId="{F91CA0EB-BCDE-4D3A-B4D0-95D1381DBB3D}" srcOrd="1" destOrd="0" presId="urn:microsoft.com/office/officeart/2008/layout/LinedList"/>
    <dgm:cxn modelId="{5BDC1B32-D18E-4A96-B6F9-E69FDE7C09D9}" type="presParOf" srcId="{F91CA0EB-BCDE-4D3A-B4D0-95D1381DBB3D}" destId="{01B11A24-74AB-40DA-9962-8D0AB8269A7C}" srcOrd="0" destOrd="0" presId="urn:microsoft.com/office/officeart/2008/layout/LinedList"/>
    <dgm:cxn modelId="{ECD7367E-BD3F-47BA-8756-349E7A7476B2}" type="presParOf" srcId="{F91CA0EB-BCDE-4D3A-B4D0-95D1381DBB3D}" destId="{EC62D4D9-7B0F-4095-9A89-25BB40EAAAF9}" srcOrd="1" destOrd="0" presId="urn:microsoft.com/office/officeart/2008/layout/LinedList"/>
    <dgm:cxn modelId="{C15CA7AB-67DA-42AF-81E7-E90D5984D712}" type="presParOf" srcId="{EC62D4D9-7B0F-4095-9A89-25BB40EAAAF9}" destId="{05B0E559-987D-409B-A08A-12667FA184B0}" srcOrd="0" destOrd="0" presId="urn:microsoft.com/office/officeart/2008/layout/LinedList"/>
    <dgm:cxn modelId="{7BCC962F-97E3-4F94-8976-598259CD2F16}" type="presParOf" srcId="{EC62D4D9-7B0F-4095-9A89-25BB40EAAAF9}" destId="{53BA0FF8-EDCA-4EE5-82D6-21420CEF5C71}" srcOrd="1" destOrd="0" presId="urn:microsoft.com/office/officeart/2008/layout/LinedList"/>
    <dgm:cxn modelId="{782F9194-71FC-4C12-9617-C1CC5A189375}" type="presParOf" srcId="{53BA0FF8-EDCA-4EE5-82D6-21420CEF5C71}" destId="{EEB9D09F-832F-4919-8BB3-08AAC570A22D}" srcOrd="0" destOrd="0" presId="urn:microsoft.com/office/officeart/2008/layout/LinedList"/>
    <dgm:cxn modelId="{F76CEE56-328E-4827-B9CC-828346FB3C9B}" type="presParOf" srcId="{53BA0FF8-EDCA-4EE5-82D6-21420CEF5C71}" destId="{529FE933-801D-4698-BD98-F8B4F9266F60}" srcOrd="1" destOrd="0" presId="urn:microsoft.com/office/officeart/2008/layout/LinedList"/>
    <dgm:cxn modelId="{EBD28286-1CD2-4188-815C-F8EBC680FED1}" type="presParOf" srcId="{53BA0FF8-EDCA-4EE5-82D6-21420CEF5C71}" destId="{1A00567A-66BE-4706-98E7-0F7698F25AD1}" srcOrd="2" destOrd="0" presId="urn:microsoft.com/office/officeart/2008/layout/LinedList"/>
    <dgm:cxn modelId="{C49F3DF7-36D9-40A0-89B5-690E185B0EED}" type="presParOf" srcId="{EC62D4D9-7B0F-4095-9A89-25BB40EAAAF9}" destId="{C0F6CA73-4396-4DDC-A5F2-C7E823346BB7}" srcOrd="2" destOrd="0" presId="urn:microsoft.com/office/officeart/2008/layout/LinedList"/>
    <dgm:cxn modelId="{E8E57626-3A41-4668-AAA8-8608647104AE}" type="presParOf" srcId="{EC62D4D9-7B0F-4095-9A89-25BB40EAAAF9}" destId="{B4FD400B-2549-420E-B93A-F8411B9B047C}" srcOrd="3" destOrd="0" presId="urn:microsoft.com/office/officeart/2008/layout/LinedList"/>
    <dgm:cxn modelId="{CB75CE54-6B64-49E3-845A-4631CFA483DB}" type="presParOf" srcId="{EC62D4D9-7B0F-4095-9A89-25BB40EAAAF9}" destId="{4B2B89AC-27DF-4BF7-B404-4C705103A11E}" srcOrd="4" destOrd="0" presId="urn:microsoft.com/office/officeart/2008/layout/LinedList"/>
    <dgm:cxn modelId="{A1C83417-32B9-4CEA-BED2-2D5265C59CD7}" type="presParOf" srcId="{4B2B89AC-27DF-4BF7-B404-4C705103A11E}" destId="{07156312-1AA1-4887-9AB5-9E75EE167B48}" srcOrd="0" destOrd="0" presId="urn:microsoft.com/office/officeart/2008/layout/LinedList"/>
    <dgm:cxn modelId="{F64560B2-B319-44DC-B6AF-8F4A4119342C}" type="presParOf" srcId="{4B2B89AC-27DF-4BF7-B404-4C705103A11E}" destId="{87592EFE-5D94-484F-A8E8-4473A7DF7A36}" srcOrd="1" destOrd="0" presId="urn:microsoft.com/office/officeart/2008/layout/LinedList"/>
    <dgm:cxn modelId="{E07B5D41-8769-4FCE-98C0-45E8E6E86CA0}" type="presParOf" srcId="{4B2B89AC-27DF-4BF7-B404-4C705103A11E}" destId="{09B40244-79C2-4F74-A462-E6E68E7FDCB7}" srcOrd="2" destOrd="0" presId="urn:microsoft.com/office/officeart/2008/layout/LinedList"/>
    <dgm:cxn modelId="{997FF426-0A77-46DF-BC35-D1EA92E89D25}" type="presParOf" srcId="{EC62D4D9-7B0F-4095-9A89-25BB40EAAAF9}" destId="{A89AE4B3-CE9F-4114-A103-A1D4776F4D21}" srcOrd="5" destOrd="0" presId="urn:microsoft.com/office/officeart/2008/layout/LinedList"/>
    <dgm:cxn modelId="{EE15360D-7F07-4D6E-A29A-9BC0AFC1AD55}" type="presParOf" srcId="{EC62D4D9-7B0F-4095-9A89-25BB40EAAAF9}" destId="{4CF41DEA-77F0-46A0-B7B2-3275A1A99E9F}" srcOrd="6" destOrd="0" presId="urn:microsoft.com/office/officeart/2008/layout/LinedList"/>
    <dgm:cxn modelId="{DF99A648-EB1B-44DD-839E-3766D9EBB8CC}" type="presParOf" srcId="{EC62D4D9-7B0F-4095-9A89-25BB40EAAAF9}" destId="{58F430A6-6CE1-47C0-8880-CC140D87227B}" srcOrd="7" destOrd="0" presId="urn:microsoft.com/office/officeart/2008/layout/LinedList"/>
    <dgm:cxn modelId="{AFCF10D5-D7EB-45A6-8CFE-25CED2A62C49}" type="presParOf" srcId="{58F430A6-6CE1-47C0-8880-CC140D87227B}" destId="{95027365-21AA-4DFC-A86F-47DDBA69BA2A}" srcOrd="0" destOrd="0" presId="urn:microsoft.com/office/officeart/2008/layout/LinedList"/>
    <dgm:cxn modelId="{5E6CBAE4-7D31-434E-BA39-C630714790B9}" type="presParOf" srcId="{58F430A6-6CE1-47C0-8880-CC140D87227B}" destId="{42049913-9E65-4B3A-AEC4-06BE15097FAC}" srcOrd="1" destOrd="0" presId="urn:microsoft.com/office/officeart/2008/layout/LinedList"/>
    <dgm:cxn modelId="{A30283FA-53C8-431E-9E56-2C31A4841481}" type="presParOf" srcId="{58F430A6-6CE1-47C0-8880-CC140D87227B}" destId="{634D28A3-6E91-4009-B796-B84666193ABF}" srcOrd="2" destOrd="0" presId="urn:microsoft.com/office/officeart/2008/layout/LinedList"/>
    <dgm:cxn modelId="{E9F84401-AAFE-49AF-9AA1-ED27A5F5EC8C}" type="presParOf" srcId="{EC62D4D9-7B0F-4095-9A89-25BB40EAAAF9}" destId="{EEB1D544-DDDC-4241-A277-FD0CCECAB2FD}" srcOrd="8" destOrd="0" presId="urn:microsoft.com/office/officeart/2008/layout/LinedList"/>
    <dgm:cxn modelId="{C5920A90-5DE7-4CC0-86A6-52D5A36282C8}" type="presParOf" srcId="{EC62D4D9-7B0F-4095-9A89-25BB40EAAAF9}" destId="{2B66C97E-A857-4068-AC70-5E2959B05B82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A7CE62-DFA2-4B3B-BD34-4EA17D1346F2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041041-E195-4132-87A6-982958B95B46}">
      <dgm:prSet phldrT="[Текст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ru-RU" b="1" dirty="0"/>
            <a:t>Критическая зависимость российской медицины и высокотехнологичных отраслей от импорта сверхвысокомолекулярного полиэтилена (СВМПЭ), создающая системные риски национальной безопасности и технологическому суверенитету.</a:t>
          </a:r>
          <a:endParaRPr lang="ru-RU" dirty="0"/>
        </a:p>
      </dgm:t>
    </dgm:pt>
    <dgm:pt modelId="{166CFC6B-7CD3-4E2A-9888-F240C035E37D}" type="parTrans" cxnId="{5CC05CA2-5EFF-4E6C-B4C6-E3258F5DEC6A}">
      <dgm:prSet/>
      <dgm:spPr/>
      <dgm:t>
        <a:bodyPr/>
        <a:lstStyle/>
        <a:p>
          <a:endParaRPr lang="ru-RU"/>
        </a:p>
      </dgm:t>
    </dgm:pt>
    <dgm:pt modelId="{0CFAF9EC-7E30-47ED-9853-EB6112607BA2}" type="sibTrans" cxnId="{5CC05CA2-5EFF-4E6C-B4C6-E3258F5DEC6A}">
      <dgm:prSet/>
      <dgm:spPr/>
      <dgm:t>
        <a:bodyPr/>
        <a:lstStyle/>
        <a:p>
          <a:endParaRPr lang="ru-RU"/>
        </a:p>
      </dgm:t>
    </dgm:pt>
    <dgm:pt modelId="{6A431815-BD05-4C25-9A86-696DB47061A6}">
      <dgm:prSet phldrT="[Текст]"/>
      <dgm:spPr/>
      <dgm:t>
        <a:bodyPr/>
        <a:lstStyle/>
        <a:p>
          <a:r>
            <a:rPr lang="ru-RU" b="1" dirty="0"/>
            <a:t>1. Полное отсутствие отечественного производства «</a:t>
          </a:r>
          <a:r>
            <a:rPr lang="ru-RU" b="1" dirty="0" err="1"/>
            <a:t>особочистого</a:t>
          </a:r>
          <a:r>
            <a:rPr lang="ru-RU" b="1" dirty="0"/>
            <a:t>» СВМПЭ медицинского класса.</a:t>
          </a:r>
          <a:endParaRPr lang="ru-RU" dirty="0"/>
        </a:p>
        <a:p>
          <a:r>
            <a:rPr lang="ru-RU" dirty="0"/>
            <a:t>В России не синтезируют реакторные порошки СВМПЭ с уровнем чистоты, необходимым для изготовления эндопротезов суставов.</a:t>
          </a:r>
        </a:p>
        <a:p>
          <a:r>
            <a:rPr lang="ru-RU" dirty="0"/>
            <a:t>Весь материал для критически важной медицинской продукции – 100% импортный.</a:t>
          </a:r>
        </a:p>
      </dgm:t>
    </dgm:pt>
    <dgm:pt modelId="{FD974618-E088-44F2-8B17-9406AF9BEA2B}" type="parTrans" cxnId="{C6381A3B-E452-40A9-8861-22CA135E1D0A}">
      <dgm:prSet/>
      <dgm:spPr/>
      <dgm:t>
        <a:bodyPr/>
        <a:lstStyle/>
        <a:p>
          <a:endParaRPr lang="ru-RU"/>
        </a:p>
      </dgm:t>
    </dgm:pt>
    <dgm:pt modelId="{BEF58260-9692-45DE-9D64-A6670AC6602F}" type="sibTrans" cxnId="{C6381A3B-E452-40A9-8861-22CA135E1D0A}">
      <dgm:prSet/>
      <dgm:spPr/>
      <dgm:t>
        <a:bodyPr/>
        <a:lstStyle/>
        <a:p>
          <a:endParaRPr lang="ru-RU"/>
        </a:p>
      </dgm:t>
    </dgm:pt>
    <dgm:pt modelId="{F3BAA1D5-F3C8-495F-9A7A-08A8AC9CF23A}">
      <dgm:prSet phldrT="[Текст]"/>
      <dgm:spPr/>
      <dgm:t>
        <a:bodyPr/>
        <a:lstStyle/>
        <a:p>
          <a:r>
            <a:rPr lang="ru-RU" b="1" dirty="0"/>
            <a:t>2. Существующие «решения» не являются решениями, а лишь усугубляют риски.</a:t>
          </a:r>
          <a:endParaRPr lang="ru-RU" dirty="0"/>
        </a:p>
        <a:p>
          <a:r>
            <a:rPr lang="ru-RU" dirty="0"/>
            <a:t>Импортные поставки уязвимы: Санкционное давление, логистические сбои, валютные колебания – все это делает поставки нестабильными и экономически невыгодными.</a:t>
          </a:r>
        </a:p>
      </dgm:t>
    </dgm:pt>
    <dgm:pt modelId="{44E1E0BC-3670-43A2-B8BD-AE944F33CEC8}" type="parTrans" cxnId="{1476E5AB-2AB8-4084-A67E-78B225B66F3A}">
      <dgm:prSet/>
      <dgm:spPr/>
      <dgm:t>
        <a:bodyPr/>
        <a:lstStyle/>
        <a:p>
          <a:endParaRPr lang="ru-RU"/>
        </a:p>
      </dgm:t>
    </dgm:pt>
    <dgm:pt modelId="{F05E4A48-4F29-4873-95E0-F6844CAC9699}" type="sibTrans" cxnId="{1476E5AB-2AB8-4084-A67E-78B225B66F3A}">
      <dgm:prSet/>
      <dgm:spPr/>
      <dgm:t>
        <a:bodyPr/>
        <a:lstStyle/>
        <a:p>
          <a:endParaRPr lang="ru-RU"/>
        </a:p>
      </dgm:t>
    </dgm:pt>
    <dgm:pt modelId="{D09CE178-42C4-4CD5-AB2F-C77EA0A40F14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/>
            <a:t>Продолжение закупок за рубежом ведет к стратегической уязвимости.</a:t>
          </a:r>
          <a:r>
            <a:rPr lang="ru-RU" dirty="0"/>
            <a:t> Это не решение, а поддержание проблемы. Не защищает от санкций, геополитических кризисов и ценового диктата поставщиков. Ставит здоровье миллионов россиян в зависимость от внешней конъюнктуры.</a:t>
          </a:r>
        </a:p>
      </dgm:t>
    </dgm:pt>
    <dgm:pt modelId="{0E3A52B7-8904-4759-9A0E-18B9E4FA6F95}" type="parTrans" cxnId="{A40467E1-DA06-434D-BD45-659F5CDA4E1A}">
      <dgm:prSet/>
      <dgm:spPr/>
      <dgm:t>
        <a:bodyPr/>
        <a:lstStyle/>
        <a:p>
          <a:endParaRPr lang="ru-RU"/>
        </a:p>
      </dgm:t>
    </dgm:pt>
    <dgm:pt modelId="{CBE09376-476A-4858-91A0-542D0ED04BEA}" type="sibTrans" cxnId="{A40467E1-DA06-434D-BD45-659F5CDA4E1A}">
      <dgm:prSet/>
      <dgm:spPr/>
      <dgm:t>
        <a:bodyPr/>
        <a:lstStyle/>
        <a:p>
          <a:endParaRPr lang="ru-RU"/>
        </a:p>
      </dgm:t>
    </dgm:pt>
    <dgm:pt modelId="{CD880E04-1D49-46A7-B723-EB5B40BF3993}" type="pres">
      <dgm:prSet presAssocID="{11A7CE62-DFA2-4B3B-BD34-4EA17D1346F2}" presName="diagram" presStyleCnt="0">
        <dgm:presLayoutVars>
          <dgm:dir/>
          <dgm:resizeHandles val="exact"/>
        </dgm:presLayoutVars>
      </dgm:prSet>
      <dgm:spPr/>
    </dgm:pt>
    <dgm:pt modelId="{25BD0C66-8294-48CB-9B57-FF2D3A749F83}" type="pres">
      <dgm:prSet presAssocID="{30041041-E195-4132-87A6-982958B95B46}" presName="node" presStyleLbl="node1" presStyleIdx="0" presStyleCnt="4" custScaleX="240208" custScaleY="27765">
        <dgm:presLayoutVars>
          <dgm:bulletEnabled val="1"/>
        </dgm:presLayoutVars>
      </dgm:prSet>
      <dgm:spPr/>
    </dgm:pt>
    <dgm:pt modelId="{1945C006-AD74-4424-99C2-F52BF826D3CE}" type="pres">
      <dgm:prSet presAssocID="{0CFAF9EC-7E30-47ED-9853-EB6112607BA2}" presName="sibTrans" presStyleCnt="0"/>
      <dgm:spPr/>
    </dgm:pt>
    <dgm:pt modelId="{285DB7AA-9E41-411D-9ABA-C7750B3BCF90}" type="pres">
      <dgm:prSet presAssocID="{6A431815-BD05-4C25-9A86-696DB47061A6}" presName="node" presStyleLbl="node1" presStyleIdx="1" presStyleCnt="4">
        <dgm:presLayoutVars>
          <dgm:bulletEnabled val="1"/>
        </dgm:presLayoutVars>
      </dgm:prSet>
      <dgm:spPr/>
    </dgm:pt>
    <dgm:pt modelId="{D2028D4B-46D5-4720-A9D8-C4F8126777BB}" type="pres">
      <dgm:prSet presAssocID="{BEF58260-9692-45DE-9D64-A6670AC6602F}" presName="sibTrans" presStyleCnt="0"/>
      <dgm:spPr/>
    </dgm:pt>
    <dgm:pt modelId="{6821D29A-6A1F-4FC6-8611-ACC2464BF538}" type="pres">
      <dgm:prSet presAssocID="{F3BAA1D5-F3C8-495F-9A7A-08A8AC9CF23A}" presName="node" presStyleLbl="node1" presStyleIdx="2" presStyleCnt="4">
        <dgm:presLayoutVars>
          <dgm:bulletEnabled val="1"/>
        </dgm:presLayoutVars>
      </dgm:prSet>
      <dgm:spPr/>
    </dgm:pt>
    <dgm:pt modelId="{DFBC4484-BC9D-4757-9A77-9D62CBDBAC6B}" type="pres">
      <dgm:prSet presAssocID="{F05E4A48-4F29-4873-95E0-F6844CAC9699}" presName="sibTrans" presStyleCnt="0"/>
      <dgm:spPr/>
    </dgm:pt>
    <dgm:pt modelId="{66F3BC36-9E5B-4EDE-8D69-81A2BD8664B3}" type="pres">
      <dgm:prSet presAssocID="{D09CE178-42C4-4CD5-AB2F-C77EA0A40F14}" presName="node" presStyleLbl="node1" presStyleIdx="3" presStyleCnt="4" custScaleX="199471" custScaleY="34557">
        <dgm:presLayoutVars>
          <dgm:bulletEnabled val="1"/>
        </dgm:presLayoutVars>
      </dgm:prSet>
      <dgm:spPr/>
    </dgm:pt>
  </dgm:ptLst>
  <dgm:cxnLst>
    <dgm:cxn modelId="{FF7BB809-2D7D-476C-8A3E-FFB7A8EFE071}" type="presOf" srcId="{30041041-E195-4132-87A6-982958B95B46}" destId="{25BD0C66-8294-48CB-9B57-FF2D3A749F83}" srcOrd="0" destOrd="0" presId="urn:microsoft.com/office/officeart/2005/8/layout/default"/>
    <dgm:cxn modelId="{3317E521-C428-411D-AEF4-4DC1D30EA001}" type="presOf" srcId="{6A431815-BD05-4C25-9A86-696DB47061A6}" destId="{285DB7AA-9E41-411D-9ABA-C7750B3BCF90}" srcOrd="0" destOrd="0" presId="urn:microsoft.com/office/officeart/2005/8/layout/default"/>
    <dgm:cxn modelId="{C6381A3B-E452-40A9-8861-22CA135E1D0A}" srcId="{11A7CE62-DFA2-4B3B-BD34-4EA17D1346F2}" destId="{6A431815-BD05-4C25-9A86-696DB47061A6}" srcOrd="1" destOrd="0" parTransId="{FD974618-E088-44F2-8B17-9406AF9BEA2B}" sibTransId="{BEF58260-9692-45DE-9D64-A6670AC6602F}"/>
    <dgm:cxn modelId="{2139F959-FEE7-4FFF-B473-F62D1C3B2D40}" type="presOf" srcId="{D09CE178-42C4-4CD5-AB2F-C77EA0A40F14}" destId="{66F3BC36-9E5B-4EDE-8D69-81A2BD8664B3}" srcOrd="0" destOrd="0" presId="urn:microsoft.com/office/officeart/2005/8/layout/default"/>
    <dgm:cxn modelId="{B737C694-F06B-4187-AAAA-315A37DBAB34}" type="presOf" srcId="{11A7CE62-DFA2-4B3B-BD34-4EA17D1346F2}" destId="{CD880E04-1D49-46A7-B723-EB5B40BF3993}" srcOrd="0" destOrd="0" presId="urn:microsoft.com/office/officeart/2005/8/layout/default"/>
    <dgm:cxn modelId="{5CC05CA2-5EFF-4E6C-B4C6-E3258F5DEC6A}" srcId="{11A7CE62-DFA2-4B3B-BD34-4EA17D1346F2}" destId="{30041041-E195-4132-87A6-982958B95B46}" srcOrd="0" destOrd="0" parTransId="{166CFC6B-7CD3-4E2A-9888-F240C035E37D}" sibTransId="{0CFAF9EC-7E30-47ED-9853-EB6112607BA2}"/>
    <dgm:cxn modelId="{1476E5AB-2AB8-4084-A67E-78B225B66F3A}" srcId="{11A7CE62-DFA2-4B3B-BD34-4EA17D1346F2}" destId="{F3BAA1D5-F3C8-495F-9A7A-08A8AC9CF23A}" srcOrd="2" destOrd="0" parTransId="{44E1E0BC-3670-43A2-B8BD-AE944F33CEC8}" sibTransId="{F05E4A48-4F29-4873-95E0-F6844CAC9699}"/>
    <dgm:cxn modelId="{C8CC58D4-DE3E-41C0-B598-6CAC5C73F616}" type="presOf" srcId="{F3BAA1D5-F3C8-495F-9A7A-08A8AC9CF23A}" destId="{6821D29A-6A1F-4FC6-8611-ACC2464BF538}" srcOrd="0" destOrd="0" presId="urn:microsoft.com/office/officeart/2005/8/layout/default"/>
    <dgm:cxn modelId="{A40467E1-DA06-434D-BD45-659F5CDA4E1A}" srcId="{11A7CE62-DFA2-4B3B-BD34-4EA17D1346F2}" destId="{D09CE178-42C4-4CD5-AB2F-C77EA0A40F14}" srcOrd="3" destOrd="0" parTransId="{0E3A52B7-8904-4759-9A0E-18B9E4FA6F95}" sibTransId="{CBE09376-476A-4858-91A0-542D0ED04BEA}"/>
    <dgm:cxn modelId="{18394EC1-3430-4F5B-8687-57E40410457B}" type="presParOf" srcId="{CD880E04-1D49-46A7-B723-EB5B40BF3993}" destId="{25BD0C66-8294-48CB-9B57-FF2D3A749F83}" srcOrd="0" destOrd="0" presId="urn:microsoft.com/office/officeart/2005/8/layout/default"/>
    <dgm:cxn modelId="{9080911D-51D1-4080-8149-CC1D9A4A3CE0}" type="presParOf" srcId="{CD880E04-1D49-46A7-B723-EB5B40BF3993}" destId="{1945C006-AD74-4424-99C2-F52BF826D3CE}" srcOrd="1" destOrd="0" presId="urn:microsoft.com/office/officeart/2005/8/layout/default"/>
    <dgm:cxn modelId="{CAFAFA3D-9E4F-453E-A266-0DBF2F0BA416}" type="presParOf" srcId="{CD880E04-1D49-46A7-B723-EB5B40BF3993}" destId="{285DB7AA-9E41-411D-9ABA-C7750B3BCF90}" srcOrd="2" destOrd="0" presId="urn:microsoft.com/office/officeart/2005/8/layout/default"/>
    <dgm:cxn modelId="{3211D002-19A7-4565-A089-F29D00780B6D}" type="presParOf" srcId="{CD880E04-1D49-46A7-B723-EB5B40BF3993}" destId="{D2028D4B-46D5-4720-A9D8-C4F8126777BB}" srcOrd="3" destOrd="0" presId="urn:microsoft.com/office/officeart/2005/8/layout/default"/>
    <dgm:cxn modelId="{38C27465-DA1A-4C89-AAB2-75163447420D}" type="presParOf" srcId="{CD880E04-1D49-46A7-B723-EB5B40BF3993}" destId="{6821D29A-6A1F-4FC6-8611-ACC2464BF538}" srcOrd="4" destOrd="0" presId="urn:microsoft.com/office/officeart/2005/8/layout/default"/>
    <dgm:cxn modelId="{7282B0C8-6107-4605-AF29-0C1BFBCA3473}" type="presParOf" srcId="{CD880E04-1D49-46A7-B723-EB5B40BF3993}" destId="{DFBC4484-BC9D-4757-9A77-9D62CBDBAC6B}" srcOrd="5" destOrd="0" presId="urn:microsoft.com/office/officeart/2005/8/layout/default"/>
    <dgm:cxn modelId="{FE9123A8-D71D-4002-9761-2ACC0A345E04}" type="presParOf" srcId="{CD880E04-1D49-46A7-B723-EB5B40BF3993}" destId="{66F3BC36-9E5B-4EDE-8D69-81A2BD8664B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7BEEFF-14DA-49B5-8A2C-19349654ED9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90118F-2F8F-42BC-BCF1-FAFB05817AB9}">
      <dgm:prSet phldrT="[Текст]"/>
      <dgm:spPr/>
      <dgm:t>
        <a:bodyPr/>
        <a:lstStyle/>
        <a:p>
          <a:pPr>
            <a:buNone/>
          </a:pPr>
          <a:r>
            <a:rPr lang="ru-RU" b="1" i="0" dirty="0"/>
            <a:t>Объем и динамика рынка эндопротезирования в России</a:t>
          </a:r>
          <a:endParaRPr lang="ru-RU" dirty="0"/>
        </a:p>
      </dgm:t>
    </dgm:pt>
    <dgm:pt modelId="{EE6A467C-0569-4EBA-A5B0-1AA47292F160}" type="parTrans" cxnId="{B5C8711A-C574-48C8-AD1B-4E00EE1B4F73}">
      <dgm:prSet/>
      <dgm:spPr/>
      <dgm:t>
        <a:bodyPr/>
        <a:lstStyle/>
        <a:p>
          <a:endParaRPr lang="ru-RU"/>
        </a:p>
      </dgm:t>
    </dgm:pt>
    <dgm:pt modelId="{460A0F36-342A-4A94-9EBC-EF8C4E18F434}" type="sibTrans" cxnId="{B5C8711A-C574-48C8-AD1B-4E00EE1B4F73}">
      <dgm:prSet/>
      <dgm:spPr/>
      <dgm:t>
        <a:bodyPr/>
        <a:lstStyle/>
        <a:p>
          <a:endParaRPr lang="ru-RU"/>
        </a:p>
      </dgm:t>
    </dgm:pt>
    <dgm:pt modelId="{1552D34F-B06A-47C0-979C-A7E821A7A2B1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i="0" dirty="0"/>
            <a:t>Ежегодная потребность:</a:t>
          </a:r>
          <a:r>
            <a:rPr lang="ru-RU" b="0" i="0" dirty="0"/>
            <a:t> В России выполняется </a:t>
          </a:r>
          <a:r>
            <a:rPr lang="ru-RU" b="1" i="0" dirty="0"/>
            <a:t>более 150 000 операций</a:t>
          </a:r>
          <a:r>
            <a:rPr lang="ru-RU" b="0" i="0" dirty="0"/>
            <a:t> по эндопротезированию крупных суставов в год (тазобедренных, коленных).</a:t>
          </a:r>
          <a:endParaRPr lang="ru-RU" dirty="0"/>
        </a:p>
      </dgm:t>
    </dgm:pt>
    <dgm:pt modelId="{F93CD8E9-5698-44A5-9F1C-64B0CC82D985}" type="parTrans" cxnId="{D0E460A4-6B0A-4EEA-AA76-53C5EDF0187E}">
      <dgm:prSet/>
      <dgm:spPr/>
      <dgm:t>
        <a:bodyPr/>
        <a:lstStyle/>
        <a:p>
          <a:endParaRPr lang="ru-RU"/>
        </a:p>
      </dgm:t>
    </dgm:pt>
    <dgm:pt modelId="{71F58313-3F5A-4D17-9B62-60430E32EDDC}" type="sibTrans" cxnId="{D0E460A4-6B0A-4EEA-AA76-53C5EDF0187E}">
      <dgm:prSet/>
      <dgm:spPr/>
      <dgm:t>
        <a:bodyPr/>
        <a:lstStyle/>
        <a:p>
          <a:endParaRPr lang="ru-RU"/>
        </a:p>
      </dgm:t>
    </dgm:pt>
    <dgm:pt modelId="{57BDD8C8-BEC4-4C11-96A2-1EA082E51660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i="0" dirty="0"/>
            <a:t>Рост рынка:</a:t>
          </a:r>
          <a:r>
            <a:rPr lang="ru-RU" b="0" i="0" dirty="0"/>
            <a:t> Рынок растет на </a:t>
          </a:r>
          <a:r>
            <a:rPr lang="ru-RU" b="1" i="0" dirty="0"/>
            <a:t>10-15% ежегодно</a:t>
          </a:r>
          <a:r>
            <a:rPr lang="ru-RU" b="0" i="0" dirty="0"/>
            <a:t>:</a:t>
          </a:r>
          <a:endParaRPr lang="ru-RU" dirty="0"/>
        </a:p>
      </dgm:t>
    </dgm:pt>
    <dgm:pt modelId="{38383691-F0F5-4F1B-853D-92A8D6DA2B60}" type="parTrans" cxnId="{9450BE55-F26D-49E1-B5D4-93507AC91251}">
      <dgm:prSet/>
      <dgm:spPr/>
      <dgm:t>
        <a:bodyPr/>
        <a:lstStyle/>
        <a:p>
          <a:endParaRPr lang="ru-RU"/>
        </a:p>
      </dgm:t>
    </dgm:pt>
    <dgm:pt modelId="{394AB84D-C113-4DBE-9E79-95D17F5D20BB}" type="sibTrans" cxnId="{9450BE55-F26D-49E1-B5D4-93507AC91251}">
      <dgm:prSet/>
      <dgm:spPr/>
      <dgm:t>
        <a:bodyPr/>
        <a:lstStyle/>
        <a:p>
          <a:endParaRPr lang="ru-RU"/>
        </a:p>
      </dgm:t>
    </dgm:pt>
    <dgm:pt modelId="{BD231AEC-D53E-4DF1-A963-D1C092410554}">
      <dgm:prSet phldrT="[Текст]"/>
      <dgm:spPr/>
      <dgm:t>
        <a:bodyPr/>
        <a:lstStyle/>
        <a:p>
          <a:pPr>
            <a:buNone/>
          </a:pPr>
          <a:r>
            <a:rPr lang="ru-RU" b="1" i="0" dirty="0"/>
            <a:t>Потребность в материалах: СВМПЭ - ключевой компонент</a:t>
          </a:r>
          <a:endParaRPr lang="ru-RU" dirty="0"/>
        </a:p>
      </dgm:t>
    </dgm:pt>
    <dgm:pt modelId="{12799BAA-06D8-427D-8B26-EF9063D3F1CE}" type="parTrans" cxnId="{45E3207D-3786-48BC-9BC1-436370A10E79}">
      <dgm:prSet/>
      <dgm:spPr/>
      <dgm:t>
        <a:bodyPr/>
        <a:lstStyle/>
        <a:p>
          <a:endParaRPr lang="ru-RU"/>
        </a:p>
      </dgm:t>
    </dgm:pt>
    <dgm:pt modelId="{98D013BA-D26F-4304-9BF7-14AF7182899A}" type="sibTrans" cxnId="{45E3207D-3786-48BC-9BC1-436370A10E79}">
      <dgm:prSet/>
      <dgm:spPr/>
      <dgm:t>
        <a:bodyPr/>
        <a:lstStyle/>
        <a:p>
          <a:endParaRPr lang="ru-RU"/>
        </a:p>
      </dgm:t>
    </dgm:pt>
    <dgm:pt modelId="{33DCB35E-10A4-4AE1-AC23-5A832149E10D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i="0" dirty="0"/>
            <a:t>Текущая потребность в СВМПЭ:</a:t>
          </a:r>
          <a:endParaRPr lang="ru-RU" dirty="0"/>
        </a:p>
      </dgm:t>
    </dgm:pt>
    <dgm:pt modelId="{A8441BF0-5E6F-4B73-84E1-92F219A5D5A7}" type="parTrans" cxnId="{DE02C7F2-378B-42F5-A3B4-4F82C97CDCED}">
      <dgm:prSet/>
      <dgm:spPr/>
      <dgm:t>
        <a:bodyPr/>
        <a:lstStyle/>
        <a:p>
          <a:endParaRPr lang="ru-RU"/>
        </a:p>
      </dgm:t>
    </dgm:pt>
    <dgm:pt modelId="{7F3975D0-2B51-4E82-A422-1998EAA8BDEC}" type="sibTrans" cxnId="{DE02C7F2-378B-42F5-A3B4-4F82C97CDCED}">
      <dgm:prSet/>
      <dgm:spPr/>
      <dgm:t>
        <a:bodyPr/>
        <a:lstStyle/>
        <a:p>
          <a:endParaRPr lang="ru-RU"/>
        </a:p>
      </dgm:t>
    </dgm:pt>
    <dgm:pt modelId="{0EBE4F0A-E38B-4BA4-AEF8-7CA0E4B70337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i="0" dirty="0"/>
            <a:t>100% импорт:</a:t>
          </a:r>
          <a:r>
            <a:rPr lang="ru-RU" b="0" i="0" dirty="0"/>
            <a:t> Вся эта потребность сегодня закрывается зарубежными поставками, создавая стратегические риски для национальной системы здравоохранения.</a:t>
          </a:r>
          <a:endParaRPr lang="ru-RU" dirty="0"/>
        </a:p>
      </dgm:t>
    </dgm:pt>
    <dgm:pt modelId="{396E6086-AE99-4120-8913-7FB41A415E95}" type="parTrans" cxnId="{E9380FF9-5018-458A-9F24-5172A2C5AFA3}">
      <dgm:prSet/>
      <dgm:spPr/>
      <dgm:t>
        <a:bodyPr/>
        <a:lstStyle/>
        <a:p>
          <a:endParaRPr lang="ru-RU"/>
        </a:p>
      </dgm:t>
    </dgm:pt>
    <dgm:pt modelId="{192A81AA-53AC-4855-A1D1-2ED64651C858}" type="sibTrans" cxnId="{E9380FF9-5018-458A-9F24-5172A2C5AFA3}">
      <dgm:prSet/>
      <dgm:spPr/>
      <dgm:t>
        <a:bodyPr/>
        <a:lstStyle/>
        <a:p>
          <a:endParaRPr lang="ru-RU"/>
        </a:p>
      </dgm:t>
    </dgm:pt>
    <dgm:pt modelId="{A445F47B-C257-40B9-AF92-60C5FC4F696E}">
      <dgm:prSet phldrT="[Текст]"/>
      <dgm:spPr/>
      <dgm:t>
        <a:bodyPr/>
        <a:lstStyle/>
        <a:p>
          <a:pPr>
            <a:buNone/>
          </a:pPr>
          <a:r>
            <a:rPr lang="ru-RU" b="1" i="0" dirty="0"/>
            <a:t>Ключевые игроки и потребители (наши потенциальные клиенты)</a:t>
          </a:r>
          <a:endParaRPr lang="ru-RU" dirty="0"/>
        </a:p>
      </dgm:t>
    </dgm:pt>
    <dgm:pt modelId="{584F680C-1869-4BC0-87AE-66E439550D25}" type="parTrans" cxnId="{8018AC63-2EA2-492B-BD88-AAE902AECD00}">
      <dgm:prSet/>
      <dgm:spPr/>
      <dgm:t>
        <a:bodyPr/>
        <a:lstStyle/>
        <a:p>
          <a:endParaRPr lang="ru-RU"/>
        </a:p>
      </dgm:t>
    </dgm:pt>
    <dgm:pt modelId="{04A55556-69E1-4635-B5FA-F8901A950F5B}" type="sibTrans" cxnId="{8018AC63-2EA2-492B-BD88-AAE902AECD00}">
      <dgm:prSet/>
      <dgm:spPr/>
      <dgm:t>
        <a:bodyPr/>
        <a:lstStyle/>
        <a:p>
          <a:endParaRPr lang="ru-RU"/>
        </a:p>
      </dgm:t>
    </dgm:pt>
    <dgm:pt modelId="{A212391B-218A-4D20-98D9-7A54E4221595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i="0" dirty="0"/>
            <a:t>Крупнейшие производители эндопротезов в РФ:</a:t>
          </a:r>
          <a:endParaRPr lang="ru-RU" dirty="0"/>
        </a:p>
      </dgm:t>
    </dgm:pt>
    <dgm:pt modelId="{20F45BF3-4686-431C-9169-49475EE89377}" type="parTrans" cxnId="{D48F697B-32D1-4492-9F3D-FBD34853D50B}">
      <dgm:prSet/>
      <dgm:spPr/>
      <dgm:t>
        <a:bodyPr/>
        <a:lstStyle/>
        <a:p>
          <a:endParaRPr lang="ru-RU"/>
        </a:p>
      </dgm:t>
    </dgm:pt>
    <dgm:pt modelId="{5541CE3A-1D93-4565-9B5F-A86795C0A6AB}" type="sibTrans" cxnId="{D48F697B-32D1-4492-9F3D-FBD34853D50B}">
      <dgm:prSet/>
      <dgm:spPr/>
      <dgm:t>
        <a:bodyPr/>
        <a:lstStyle/>
        <a:p>
          <a:endParaRPr lang="ru-RU"/>
        </a:p>
      </dgm:t>
    </dgm:pt>
    <dgm:pt modelId="{1B6821D5-D7CC-433B-B9A8-EE5B06653AF1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i="0" dirty="0"/>
            <a:t>Государственные и частные медицинские центры,</a:t>
          </a:r>
          <a:r>
            <a:rPr lang="ru-RU" b="0" i="0" dirty="0"/>
            <a:t> проводящие операции эндопротезирования.</a:t>
          </a:r>
          <a:endParaRPr lang="ru-RU" dirty="0"/>
        </a:p>
      </dgm:t>
    </dgm:pt>
    <dgm:pt modelId="{03BD1DAB-F68C-41BC-A341-EA0127BA64D8}" type="parTrans" cxnId="{57F5AAA2-8438-4FBC-8349-B5726A743F45}">
      <dgm:prSet/>
      <dgm:spPr/>
      <dgm:t>
        <a:bodyPr/>
        <a:lstStyle/>
        <a:p>
          <a:endParaRPr lang="ru-RU"/>
        </a:p>
      </dgm:t>
    </dgm:pt>
    <dgm:pt modelId="{67AE4517-7D58-4124-B691-EC268EC8F587}" type="sibTrans" cxnId="{57F5AAA2-8438-4FBC-8349-B5726A743F45}">
      <dgm:prSet/>
      <dgm:spPr/>
      <dgm:t>
        <a:bodyPr/>
        <a:lstStyle/>
        <a:p>
          <a:endParaRPr lang="ru-RU"/>
        </a:p>
      </dgm:t>
    </dgm:pt>
    <dgm:pt modelId="{1F378DFF-C98A-4342-A6F2-3EB5186F7F03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/>
            <a:t>Старения населения</a:t>
          </a:r>
        </a:p>
      </dgm:t>
    </dgm:pt>
    <dgm:pt modelId="{9A1CC8CB-D962-4B5F-8198-12A808BDFB7C}" type="parTrans" cxnId="{611D3A01-41D3-4C3B-8AAA-B06B84AC6114}">
      <dgm:prSet/>
      <dgm:spPr/>
      <dgm:t>
        <a:bodyPr/>
        <a:lstStyle/>
        <a:p>
          <a:endParaRPr lang="ru-RU"/>
        </a:p>
      </dgm:t>
    </dgm:pt>
    <dgm:pt modelId="{20888FE9-1E41-42D5-AEC6-F875B0DDE466}" type="sibTrans" cxnId="{611D3A01-41D3-4C3B-8AAA-B06B84AC6114}">
      <dgm:prSet/>
      <dgm:spPr/>
      <dgm:t>
        <a:bodyPr/>
        <a:lstStyle/>
        <a:p>
          <a:endParaRPr lang="ru-RU"/>
        </a:p>
      </dgm:t>
    </dgm:pt>
    <dgm:pt modelId="{99C00231-98EB-4ACF-8C7A-579C8DA99DB8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/>
            <a:t>Повышения доступности высокотехнологичной медицинской помощи</a:t>
          </a:r>
        </a:p>
      </dgm:t>
    </dgm:pt>
    <dgm:pt modelId="{CF63EC6C-51B9-4014-8FC8-30060F0ADDDD}" type="parTrans" cxnId="{E2C4B644-11B9-4C7E-8F37-168867506465}">
      <dgm:prSet/>
      <dgm:spPr/>
      <dgm:t>
        <a:bodyPr/>
        <a:lstStyle/>
        <a:p>
          <a:endParaRPr lang="ru-RU"/>
        </a:p>
      </dgm:t>
    </dgm:pt>
    <dgm:pt modelId="{8F360106-A56D-4850-82EE-DA621B23A61F}" type="sibTrans" cxnId="{E2C4B644-11B9-4C7E-8F37-168867506465}">
      <dgm:prSet/>
      <dgm:spPr/>
      <dgm:t>
        <a:bodyPr/>
        <a:lstStyle/>
        <a:p>
          <a:endParaRPr lang="ru-RU"/>
        </a:p>
      </dgm:t>
    </dgm:pt>
    <dgm:pt modelId="{0FE320AF-5C87-49D3-A362-C01F6A7CE60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/>
            <a:t>Роста числа травматологических патологий</a:t>
          </a:r>
        </a:p>
      </dgm:t>
    </dgm:pt>
    <dgm:pt modelId="{9CB3AA87-8CF2-42CC-8826-4B69A7FCD7E6}" type="parTrans" cxnId="{86692CD4-2BB2-4463-800E-6115E56C6C49}">
      <dgm:prSet/>
      <dgm:spPr/>
      <dgm:t>
        <a:bodyPr/>
        <a:lstStyle/>
        <a:p>
          <a:endParaRPr lang="ru-RU"/>
        </a:p>
      </dgm:t>
    </dgm:pt>
    <dgm:pt modelId="{46E8D9D9-8E45-4C30-B467-E8B1DA55D6FD}" type="sibTrans" cxnId="{86692CD4-2BB2-4463-800E-6115E56C6C49}">
      <dgm:prSet/>
      <dgm:spPr/>
      <dgm:t>
        <a:bodyPr/>
        <a:lstStyle/>
        <a:p>
          <a:endParaRPr lang="ru-RU"/>
        </a:p>
      </dgm:t>
    </dgm:pt>
    <dgm:pt modelId="{2AE1A87B-5BA9-4410-A755-D3000ED096E9}">
      <dgm:prSet/>
      <dgm:spPr/>
      <dgm:t>
        <a:bodyPr/>
        <a:lstStyle/>
        <a:p>
          <a:pPr>
            <a:buNone/>
          </a:pPr>
          <a:endParaRPr lang="ru-RU" dirty="0"/>
        </a:p>
      </dgm:t>
    </dgm:pt>
    <dgm:pt modelId="{4705D305-466A-49EF-B6CA-93C35F2ED504}" type="parTrans" cxnId="{66DBC742-CDFF-4A84-9D2E-A61BA3A84BEF}">
      <dgm:prSet/>
      <dgm:spPr/>
      <dgm:t>
        <a:bodyPr/>
        <a:lstStyle/>
        <a:p>
          <a:endParaRPr lang="ru-RU"/>
        </a:p>
      </dgm:t>
    </dgm:pt>
    <dgm:pt modelId="{E918D27E-2C06-4D4C-8961-B2CD4082B379}" type="sibTrans" cxnId="{66DBC742-CDFF-4A84-9D2E-A61BA3A84BEF}">
      <dgm:prSet/>
      <dgm:spPr/>
      <dgm:t>
        <a:bodyPr/>
        <a:lstStyle/>
        <a:p>
          <a:endParaRPr lang="ru-RU"/>
        </a:p>
      </dgm:t>
    </dgm:pt>
    <dgm:pt modelId="{B4C1BA13-4C11-4897-A982-1A933425773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Для обеспечения российского рынка эндопротезов требуется </a:t>
          </a:r>
          <a:r>
            <a:rPr lang="ru-RU" b="1" i="0" dirty="0"/>
            <a:t>90 тонн</a:t>
          </a:r>
          <a:r>
            <a:rPr lang="ru-RU" b="0" i="0" dirty="0"/>
            <a:t> медицинского СВМПЭ в год.</a:t>
          </a:r>
        </a:p>
      </dgm:t>
    </dgm:pt>
    <dgm:pt modelId="{0A178122-7979-4275-8841-EE710887CE54}" type="parTrans" cxnId="{F374EE51-E42E-4247-BB0C-254FF39086B0}">
      <dgm:prSet/>
      <dgm:spPr/>
      <dgm:t>
        <a:bodyPr/>
        <a:lstStyle/>
        <a:p>
          <a:endParaRPr lang="ru-RU"/>
        </a:p>
      </dgm:t>
    </dgm:pt>
    <dgm:pt modelId="{B10ACCEE-D666-4B14-B5C0-9BE8DA08D3BB}" type="sibTrans" cxnId="{F374EE51-E42E-4247-BB0C-254FF39086B0}">
      <dgm:prSet/>
      <dgm:spPr/>
      <dgm:t>
        <a:bodyPr/>
        <a:lstStyle/>
        <a:p>
          <a:endParaRPr lang="ru-RU"/>
        </a:p>
      </dgm:t>
    </dgm:pt>
    <dgm:pt modelId="{8E603CE1-9065-4589-8F24-FC337BFCC530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С учетом потенциала экспорта в страны СНГ потребность возрастает до </a:t>
          </a:r>
          <a:r>
            <a:rPr lang="ru-RU" b="1" i="0" dirty="0"/>
            <a:t>136-200 тонн</a:t>
          </a:r>
          <a:r>
            <a:rPr lang="ru-RU" b="0" i="0" dirty="0"/>
            <a:t> в год.</a:t>
          </a:r>
        </a:p>
      </dgm:t>
    </dgm:pt>
    <dgm:pt modelId="{45E3B65E-7E25-4A90-9F13-C1783EE63187}" type="parTrans" cxnId="{65674271-18C5-4DD2-82BE-4097D6BC6B02}">
      <dgm:prSet/>
      <dgm:spPr/>
      <dgm:t>
        <a:bodyPr/>
        <a:lstStyle/>
        <a:p>
          <a:endParaRPr lang="ru-RU"/>
        </a:p>
      </dgm:t>
    </dgm:pt>
    <dgm:pt modelId="{FDED3B63-5100-4E14-9891-41EDD9B719A7}" type="sibTrans" cxnId="{65674271-18C5-4DD2-82BE-4097D6BC6B02}">
      <dgm:prSet/>
      <dgm:spPr/>
      <dgm:t>
        <a:bodyPr/>
        <a:lstStyle/>
        <a:p>
          <a:endParaRPr lang="ru-RU"/>
        </a:p>
      </dgm:t>
    </dgm:pt>
    <dgm:pt modelId="{AC6FCA8F-97B9-4D7A-A7C1-6B4CC6D269E0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ФГУП «ЦИТО» (Центральный институт травматологии и ортопедии)</a:t>
          </a:r>
        </a:p>
      </dgm:t>
    </dgm:pt>
    <dgm:pt modelId="{84AE2EA2-3C26-4A0C-ABB0-98527ED91DA8}" type="parTrans" cxnId="{93244967-7B09-487E-9371-6E06542DA29F}">
      <dgm:prSet/>
      <dgm:spPr/>
      <dgm:t>
        <a:bodyPr/>
        <a:lstStyle/>
        <a:p>
          <a:endParaRPr lang="ru-RU"/>
        </a:p>
      </dgm:t>
    </dgm:pt>
    <dgm:pt modelId="{EA14F228-4CB0-4D0C-95DB-C6451B6D2979}" type="sibTrans" cxnId="{93244967-7B09-487E-9371-6E06542DA29F}">
      <dgm:prSet/>
      <dgm:spPr/>
      <dgm:t>
        <a:bodyPr/>
        <a:lstStyle/>
        <a:p>
          <a:endParaRPr lang="ru-RU"/>
        </a:p>
      </dgm:t>
    </dgm:pt>
    <dgm:pt modelId="{55772739-3057-4473-BB1D-0C5FADC721AC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АО «Имплант МТ»</a:t>
          </a:r>
        </a:p>
      </dgm:t>
    </dgm:pt>
    <dgm:pt modelId="{ACF4A7B6-1C12-4C16-84B5-F63F777C1E88}" type="parTrans" cxnId="{9AD7C1F1-9B67-47BA-84D8-1209492C2164}">
      <dgm:prSet/>
      <dgm:spPr/>
      <dgm:t>
        <a:bodyPr/>
        <a:lstStyle/>
        <a:p>
          <a:endParaRPr lang="ru-RU"/>
        </a:p>
      </dgm:t>
    </dgm:pt>
    <dgm:pt modelId="{EE0224C8-6181-4139-BB68-4AB50F3F3FDB}" type="sibTrans" cxnId="{9AD7C1F1-9B67-47BA-84D8-1209492C2164}">
      <dgm:prSet/>
      <dgm:spPr/>
      <dgm:t>
        <a:bodyPr/>
        <a:lstStyle/>
        <a:p>
          <a:endParaRPr lang="ru-RU"/>
        </a:p>
      </dgm:t>
    </dgm:pt>
    <dgm:pt modelId="{C7FCD713-08E8-42AB-9D49-D433A0E5E7AC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ООО «Трэк Э Композит»</a:t>
          </a:r>
        </a:p>
      </dgm:t>
    </dgm:pt>
    <dgm:pt modelId="{09ABC945-666D-4CED-99A0-6956217A0E64}" type="parTrans" cxnId="{8E11690C-8FC3-47BD-95CB-AA243ED75339}">
      <dgm:prSet/>
      <dgm:spPr/>
      <dgm:t>
        <a:bodyPr/>
        <a:lstStyle/>
        <a:p>
          <a:endParaRPr lang="ru-RU"/>
        </a:p>
      </dgm:t>
    </dgm:pt>
    <dgm:pt modelId="{01FA675F-B695-4E9D-83A8-E91AA7481433}" type="sibTrans" cxnId="{8E11690C-8FC3-47BD-95CB-AA243ED75339}">
      <dgm:prSet/>
      <dgm:spPr/>
      <dgm:t>
        <a:bodyPr/>
        <a:lstStyle/>
        <a:p>
          <a:endParaRPr lang="ru-RU"/>
        </a:p>
      </dgm:t>
    </dgm:pt>
    <dgm:pt modelId="{213CD3ED-FA93-4CE4-9BFE-9242CB62CE4B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ООО «ИВЦ «</a:t>
          </a:r>
          <a:r>
            <a:rPr lang="ru-RU" b="0" i="0" dirty="0" err="1"/>
            <a:t>Анатомика</a:t>
          </a:r>
          <a:r>
            <a:rPr lang="ru-RU" b="0" i="0" dirty="0"/>
            <a:t>»</a:t>
          </a:r>
        </a:p>
      </dgm:t>
    </dgm:pt>
    <dgm:pt modelId="{162CA224-795C-4F7E-90A7-615F3F98E115}" type="parTrans" cxnId="{4A7FA8CE-8A1E-46AE-992E-EBF5A3EEE640}">
      <dgm:prSet/>
      <dgm:spPr/>
      <dgm:t>
        <a:bodyPr/>
        <a:lstStyle/>
        <a:p>
          <a:endParaRPr lang="ru-RU"/>
        </a:p>
      </dgm:t>
    </dgm:pt>
    <dgm:pt modelId="{D07E5DB9-79AE-446C-AFD1-450B9C772E65}" type="sibTrans" cxnId="{4A7FA8CE-8A1E-46AE-992E-EBF5A3EEE640}">
      <dgm:prSet/>
      <dgm:spPr/>
      <dgm:t>
        <a:bodyPr/>
        <a:lstStyle/>
        <a:p>
          <a:endParaRPr lang="ru-RU"/>
        </a:p>
      </dgm:t>
    </dgm:pt>
    <dgm:pt modelId="{A261A851-5F15-48D4-A46C-0DBCAD8CA6B7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ООО «</a:t>
          </a:r>
          <a:r>
            <a:rPr lang="ru-RU" b="0" i="0" dirty="0" err="1"/>
            <a:t>Конмет</a:t>
          </a:r>
          <a:r>
            <a:rPr lang="ru-RU" b="0" i="0" dirty="0"/>
            <a:t>»</a:t>
          </a:r>
        </a:p>
      </dgm:t>
    </dgm:pt>
    <dgm:pt modelId="{BEBA52E3-C8F7-44B1-AA13-1EF9E66F8B16}" type="parTrans" cxnId="{057DA6FB-EFC4-479A-BA69-B7BCBF985C04}">
      <dgm:prSet/>
      <dgm:spPr/>
      <dgm:t>
        <a:bodyPr/>
        <a:lstStyle/>
        <a:p>
          <a:endParaRPr lang="ru-RU"/>
        </a:p>
      </dgm:t>
    </dgm:pt>
    <dgm:pt modelId="{D56EED87-BF6D-43C9-B5AA-7568D84FED42}" type="sibTrans" cxnId="{057DA6FB-EFC4-479A-BA69-B7BCBF985C04}">
      <dgm:prSet/>
      <dgm:spPr/>
      <dgm:t>
        <a:bodyPr/>
        <a:lstStyle/>
        <a:p>
          <a:endParaRPr lang="ru-RU"/>
        </a:p>
      </dgm:t>
    </dgm:pt>
    <dgm:pt modelId="{C9808CC2-D02E-401A-A2A7-E553D47CE6E8}" type="pres">
      <dgm:prSet presAssocID="{CD7BEEFF-14DA-49B5-8A2C-19349654ED96}" presName="Name0" presStyleCnt="0">
        <dgm:presLayoutVars>
          <dgm:dir/>
          <dgm:animLvl val="lvl"/>
          <dgm:resizeHandles val="exact"/>
        </dgm:presLayoutVars>
      </dgm:prSet>
      <dgm:spPr/>
    </dgm:pt>
    <dgm:pt modelId="{9839743C-7211-4806-8E56-CAEE7B0491EF}" type="pres">
      <dgm:prSet presAssocID="{7F90118F-2F8F-42BC-BCF1-FAFB05817AB9}" presName="composite" presStyleCnt="0"/>
      <dgm:spPr/>
    </dgm:pt>
    <dgm:pt modelId="{830D1ABF-6C34-4E43-B5F1-2286110A03C8}" type="pres">
      <dgm:prSet presAssocID="{7F90118F-2F8F-42BC-BCF1-FAFB05817AB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4CEA9586-46E6-43A0-8CC6-128B89739F08}" type="pres">
      <dgm:prSet presAssocID="{7F90118F-2F8F-42BC-BCF1-FAFB05817AB9}" presName="desTx" presStyleLbl="alignAccFollowNode1" presStyleIdx="0" presStyleCnt="3">
        <dgm:presLayoutVars>
          <dgm:bulletEnabled val="1"/>
        </dgm:presLayoutVars>
      </dgm:prSet>
      <dgm:spPr/>
    </dgm:pt>
    <dgm:pt modelId="{9CD51C49-C7AF-4B72-B7CF-42AB17E6E88F}" type="pres">
      <dgm:prSet presAssocID="{460A0F36-342A-4A94-9EBC-EF8C4E18F434}" presName="space" presStyleCnt="0"/>
      <dgm:spPr/>
    </dgm:pt>
    <dgm:pt modelId="{013B9535-95BE-47C2-B345-B678650F7423}" type="pres">
      <dgm:prSet presAssocID="{BD231AEC-D53E-4DF1-A963-D1C092410554}" presName="composite" presStyleCnt="0"/>
      <dgm:spPr/>
    </dgm:pt>
    <dgm:pt modelId="{C7F8B06C-7F75-4FA7-9609-67FCBB621FAF}" type="pres">
      <dgm:prSet presAssocID="{BD231AEC-D53E-4DF1-A963-D1C092410554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0C7050FC-37B7-4771-A8C8-7475EB4308E4}" type="pres">
      <dgm:prSet presAssocID="{BD231AEC-D53E-4DF1-A963-D1C092410554}" presName="desTx" presStyleLbl="alignAccFollowNode1" presStyleIdx="1" presStyleCnt="3">
        <dgm:presLayoutVars>
          <dgm:bulletEnabled val="1"/>
        </dgm:presLayoutVars>
      </dgm:prSet>
      <dgm:spPr/>
    </dgm:pt>
    <dgm:pt modelId="{BE422E8D-8746-4798-AFE3-FF2E11E8B504}" type="pres">
      <dgm:prSet presAssocID="{98D013BA-D26F-4304-9BF7-14AF7182899A}" presName="space" presStyleCnt="0"/>
      <dgm:spPr/>
    </dgm:pt>
    <dgm:pt modelId="{44D418C3-D7F8-44D0-A01A-4B8CE93378C8}" type="pres">
      <dgm:prSet presAssocID="{A445F47B-C257-40B9-AF92-60C5FC4F696E}" presName="composite" presStyleCnt="0"/>
      <dgm:spPr/>
    </dgm:pt>
    <dgm:pt modelId="{E8B554BD-445C-43A5-B18C-4EDFFF82AE5A}" type="pres">
      <dgm:prSet presAssocID="{A445F47B-C257-40B9-AF92-60C5FC4F696E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9727A366-0C32-4C97-9748-93D08D0FA40A}" type="pres">
      <dgm:prSet presAssocID="{A445F47B-C257-40B9-AF92-60C5FC4F696E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11D3A01-41D3-4C3B-8AAA-B06B84AC6114}" srcId="{57BDD8C8-BEC4-4C11-96A2-1EA082E51660}" destId="{1F378DFF-C98A-4342-A6F2-3EB5186F7F03}" srcOrd="0" destOrd="0" parTransId="{9A1CC8CB-D962-4B5F-8198-12A808BDFB7C}" sibTransId="{20888FE9-1E41-42D5-AEC6-F875B0DDE466}"/>
    <dgm:cxn modelId="{4FBF7F02-C915-4622-ABD5-ACA3C0F8B8B5}" type="presOf" srcId="{8E603CE1-9065-4589-8F24-FC337BFCC530}" destId="{0C7050FC-37B7-4771-A8C8-7475EB4308E4}" srcOrd="0" destOrd="2" presId="urn:microsoft.com/office/officeart/2005/8/layout/hList1"/>
    <dgm:cxn modelId="{3E608806-6002-457A-9AF3-5D38F2312BE9}" type="presOf" srcId="{AC6FCA8F-97B9-4D7A-A7C1-6B4CC6D269E0}" destId="{9727A366-0C32-4C97-9748-93D08D0FA40A}" srcOrd="0" destOrd="1" presId="urn:microsoft.com/office/officeart/2005/8/layout/hList1"/>
    <dgm:cxn modelId="{8E11690C-8FC3-47BD-95CB-AA243ED75339}" srcId="{A212391B-218A-4D20-98D9-7A54E4221595}" destId="{C7FCD713-08E8-42AB-9D49-D433A0E5E7AC}" srcOrd="2" destOrd="0" parTransId="{09ABC945-666D-4CED-99A0-6956217A0E64}" sibTransId="{01FA675F-B695-4E9D-83A8-E91AA7481433}"/>
    <dgm:cxn modelId="{638B3C10-4887-4FF5-BF2C-F5946986FE5E}" type="presOf" srcId="{7F90118F-2F8F-42BC-BCF1-FAFB05817AB9}" destId="{830D1ABF-6C34-4E43-B5F1-2286110A03C8}" srcOrd="0" destOrd="0" presId="urn:microsoft.com/office/officeart/2005/8/layout/hList1"/>
    <dgm:cxn modelId="{B5C8711A-C574-48C8-AD1B-4E00EE1B4F73}" srcId="{CD7BEEFF-14DA-49B5-8A2C-19349654ED96}" destId="{7F90118F-2F8F-42BC-BCF1-FAFB05817AB9}" srcOrd="0" destOrd="0" parTransId="{EE6A467C-0569-4EBA-A5B0-1AA47292F160}" sibTransId="{460A0F36-342A-4A94-9EBC-EF8C4E18F434}"/>
    <dgm:cxn modelId="{AEBDF129-4763-4EED-9901-C12613856713}" type="presOf" srcId="{A212391B-218A-4D20-98D9-7A54E4221595}" destId="{9727A366-0C32-4C97-9748-93D08D0FA40A}" srcOrd="0" destOrd="0" presId="urn:microsoft.com/office/officeart/2005/8/layout/hList1"/>
    <dgm:cxn modelId="{1F4F232E-D0CE-45EA-93B9-00FEC24012DF}" type="presOf" srcId="{2AE1A87B-5BA9-4410-A755-D3000ED096E9}" destId="{4CEA9586-46E6-43A0-8CC6-128B89739F08}" srcOrd="0" destOrd="5" presId="urn:microsoft.com/office/officeart/2005/8/layout/hList1"/>
    <dgm:cxn modelId="{94165737-548B-4B06-A0B1-4B6720497845}" type="presOf" srcId="{33DCB35E-10A4-4AE1-AC23-5A832149E10D}" destId="{0C7050FC-37B7-4771-A8C8-7475EB4308E4}" srcOrd="0" destOrd="0" presId="urn:microsoft.com/office/officeart/2005/8/layout/hList1"/>
    <dgm:cxn modelId="{2F0C913F-61B2-4C78-886D-AB3E12D7A1B4}" type="presOf" srcId="{0FE320AF-5C87-49D3-A362-C01F6A7CE609}" destId="{4CEA9586-46E6-43A0-8CC6-128B89739F08}" srcOrd="0" destOrd="4" presId="urn:microsoft.com/office/officeart/2005/8/layout/hList1"/>
    <dgm:cxn modelId="{CE053662-24C2-407A-8D61-50ED592380AA}" type="presOf" srcId="{213CD3ED-FA93-4CE4-9BFE-9242CB62CE4B}" destId="{9727A366-0C32-4C97-9748-93D08D0FA40A}" srcOrd="0" destOrd="4" presId="urn:microsoft.com/office/officeart/2005/8/layout/hList1"/>
    <dgm:cxn modelId="{66DBC742-CDFF-4A84-9D2E-A61BA3A84BEF}" srcId="{7F90118F-2F8F-42BC-BCF1-FAFB05817AB9}" destId="{2AE1A87B-5BA9-4410-A755-D3000ED096E9}" srcOrd="2" destOrd="0" parTransId="{4705D305-466A-49EF-B6CA-93C35F2ED504}" sibTransId="{E918D27E-2C06-4D4C-8961-B2CD4082B379}"/>
    <dgm:cxn modelId="{8018AC63-2EA2-492B-BD88-AAE902AECD00}" srcId="{CD7BEEFF-14DA-49B5-8A2C-19349654ED96}" destId="{A445F47B-C257-40B9-AF92-60C5FC4F696E}" srcOrd="2" destOrd="0" parTransId="{584F680C-1869-4BC0-87AE-66E439550D25}" sibTransId="{04A55556-69E1-4635-B5FA-F8901A950F5B}"/>
    <dgm:cxn modelId="{D41E6464-4B96-4DEB-8FD8-CCD6305D6637}" type="presOf" srcId="{1F378DFF-C98A-4342-A6F2-3EB5186F7F03}" destId="{4CEA9586-46E6-43A0-8CC6-128B89739F08}" srcOrd="0" destOrd="2" presId="urn:microsoft.com/office/officeart/2005/8/layout/hList1"/>
    <dgm:cxn modelId="{E2C4B644-11B9-4C7E-8F37-168867506465}" srcId="{57BDD8C8-BEC4-4C11-96A2-1EA082E51660}" destId="{99C00231-98EB-4ACF-8C7A-579C8DA99DB8}" srcOrd="1" destOrd="0" parTransId="{CF63EC6C-51B9-4014-8FC8-30060F0ADDDD}" sibTransId="{8F360106-A56D-4850-82EE-DA621B23A61F}"/>
    <dgm:cxn modelId="{93244967-7B09-487E-9371-6E06542DA29F}" srcId="{A212391B-218A-4D20-98D9-7A54E4221595}" destId="{AC6FCA8F-97B9-4D7A-A7C1-6B4CC6D269E0}" srcOrd="0" destOrd="0" parTransId="{84AE2EA2-3C26-4A0C-ABB0-98527ED91DA8}" sibTransId="{EA14F228-4CB0-4D0C-95DB-C6451B6D2979}"/>
    <dgm:cxn modelId="{65674271-18C5-4DD2-82BE-4097D6BC6B02}" srcId="{33DCB35E-10A4-4AE1-AC23-5A832149E10D}" destId="{8E603CE1-9065-4589-8F24-FC337BFCC530}" srcOrd="1" destOrd="0" parTransId="{45E3B65E-7E25-4A90-9F13-C1783EE63187}" sibTransId="{FDED3B63-5100-4E14-9891-41EDD9B719A7}"/>
    <dgm:cxn modelId="{F374EE51-E42E-4247-BB0C-254FF39086B0}" srcId="{33DCB35E-10A4-4AE1-AC23-5A832149E10D}" destId="{B4C1BA13-4C11-4897-A982-1A9334257739}" srcOrd="0" destOrd="0" parTransId="{0A178122-7979-4275-8841-EE710887CE54}" sibTransId="{B10ACCEE-D666-4B14-B5C0-9BE8DA08D3BB}"/>
    <dgm:cxn modelId="{9450BE55-F26D-49E1-B5D4-93507AC91251}" srcId="{7F90118F-2F8F-42BC-BCF1-FAFB05817AB9}" destId="{57BDD8C8-BEC4-4C11-96A2-1EA082E51660}" srcOrd="1" destOrd="0" parTransId="{38383691-F0F5-4F1B-853D-92A8D6DA2B60}" sibTransId="{394AB84D-C113-4DBE-9E79-95D17F5D20BB}"/>
    <dgm:cxn modelId="{D48F697B-32D1-4492-9F3D-FBD34853D50B}" srcId="{A445F47B-C257-40B9-AF92-60C5FC4F696E}" destId="{A212391B-218A-4D20-98D9-7A54E4221595}" srcOrd="0" destOrd="0" parTransId="{20F45BF3-4686-431C-9169-49475EE89377}" sibTransId="{5541CE3A-1D93-4565-9B5F-A86795C0A6AB}"/>
    <dgm:cxn modelId="{45E3207D-3786-48BC-9BC1-436370A10E79}" srcId="{CD7BEEFF-14DA-49B5-8A2C-19349654ED96}" destId="{BD231AEC-D53E-4DF1-A963-D1C092410554}" srcOrd="1" destOrd="0" parTransId="{12799BAA-06D8-427D-8B26-EF9063D3F1CE}" sibTransId="{98D013BA-D26F-4304-9BF7-14AF7182899A}"/>
    <dgm:cxn modelId="{EF6B5E7F-F9F0-4DDF-BFFB-0A36FFD287A3}" type="presOf" srcId="{0EBE4F0A-E38B-4BA4-AEF8-7CA0E4B70337}" destId="{0C7050FC-37B7-4771-A8C8-7475EB4308E4}" srcOrd="0" destOrd="3" presId="urn:microsoft.com/office/officeart/2005/8/layout/hList1"/>
    <dgm:cxn modelId="{FED52686-0661-4476-8B2F-767D9659C0F6}" type="presOf" srcId="{C7FCD713-08E8-42AB-9D49-D433A0E5E7AC}" destId="{9727A366-0C32-4C97-9748-93D08D0FA40A}" srcOrd="0" destOrd="3" presId="urn:microsoft.com/office/officeart/2005/8/layout/hList1"/>
    <dgm:cxn modelId="{03D42388-DCC4-4E7B-8F7D-BA39B1467163}" type="presOf" srcId="{BD231AEC-D53E-4DF1-A963-D1C092410554}" destId="{C7F8B06C-7F75-4FA7-9609-67FCBB621FAF}" srcOrd="0" destOrd="0" presId="urn:microsoft.com/office/officeart/2005/8/layout/hList1"/>
    <dgm:cxn modelId="{8439ED93-51F1-44E1-8AD2-070105A99794}" type="presOf" srcId="{99C00231-98EB-4ACF-8C7A-579C8DA99DB8}" destId="{4CEA9586-46E6-43A0-8CC6-128B89739F08}" srcOrd="0" destOrd="3" presId="urn:microsoft.com/office/officeart/2005/8/layout/hList1"/>
    <dgm:cxn modelId="{9C81E2A1-D8DC-4D50-BAD5-626229FBF380}" type="presOf" srcId="{A261A851-5F15-48D4-A46C-0DBCAD8CA6B7}" destId="{9727A366-0C32-4C97-9748-93D08D0FA40A}" srcOrd="0" destOrd="5" presId="urn:microsoft.com/office/officeart/2005/8/layout/hList1"/>
    <dgm:cxn modelId="{57F5AAA2-8438-4FBC-8349-B5726A743F45}" srcId="{A445F47B-C257-40B9-AF92-60C5FC4F696E}" destId="{1B6821D5-D7CC-433B-B9A8-EE5B06653AF1}" srcOrd="1" destOrd="0" parTransId="{03BD1DAB-F68C-41BC-A341-EA0127BA64D8}" sibTransId="{67AE4517-7D58-4124-B691-EC268EC8F587}"/>
    <dgm:cxn modelId="{76B40FA3-70BB-4E36-A038-182460FB2ABA}" type="presOf" srcId="{CD7BEEFF-14DA-49B5-8A2C-19349654ED96}" destId="{C9808CC2-D02E-401A-A2A7-E553D47CE6E8}" srcOrd="0" destOrd="0" presId="urn:microsoft.com/office/officeart/2005/8/layout/hList1"/>
    <dgm:cxn modelId="{D0E460A4-6B0A-4EEA-AA76-53C5EDF0187E}" srcId="{7F90118F-2F8F-42BC-BCF1-FAFB05817AB9}" destId="{1552D34F-B06A-47C0-979C-A7E821A7A2B1}" srcOrd="0" destOrd="0" parTransId="{F93CD8E9-5698-44A5-9F1C-64B0CC82D985}" sibTransId="{71F58313-3F5A-4D17-9B62-60430E32EDDC}"/>
    <dgm:cxn modelId="{A3871DAB-A040-4EF1-9E1D-4AAA7D5B76F3}" type="presOf" srcId="{57BDD8C8-BEC4-4C11-96A2-1EA082E51660}" destId="{4CEA9586-46E6-43A0-8CC6-128B89739F08}" srcOrd="0" destOrd="1" presId="urn:microsoft.com/office/officeart/2005/8/layout/hList1"/>
    <dgm:cxn modelId="{FBF43BBC-5713-4388-B83C-26FADB5065BB}" type="presOf" srcId="{55772739-3057-4473-BB1D-0C5FADC721AC}" destId="{9727A366-0C32-4C97-9748-93D08D0FA40A}" srcOrd="0" destOrd="2" presId="urn:microsoft.com/office/officeart/2005/8/layout/hList1"/>
    <dgm:cxn modelId="{8EC988BD-DBF2-4802-A666-AF99F6A07E23}" type="presOf" srcId="{1B6821D5-D7CC-433B-B9A8-EE5B06653AF1}" destId="{9727A366-0C32-4C97-9748-93D08D0FA40A}" srcOrd="0" destOrd="6" presId="urn:microsoft.com/office/officeart/2005/8/layout/hList1"/>
    <dgm:cxn modelId="{F25CF2C9-68E6-4142-A5D3-0CFBD42CD9B7}" type="presOf" srcId="{A445F47B-C257-40B9-AF92-60C5FC4F696E}" destId="{E8B554BD-445C-43A5-B18C-4EDFFF82AE5A}" srcOrd="0" destOrd="0" presId="urn:microsoft.com/office/officeart/2005/8/layout/hList1"/>
    <dgm:cxn modelId="{4A7FA8CE-8A1E-46AE-992E-EBF5A3EEE640}" srcId="{A212391B-218A-4D20-98D9-7A54E4221595}" destId="{213CD3ED-FA93-4CE4-9BFE-9242CB62CE4B}" srcOrd="3" destOrd="0" parTransId="{162CA224-795C-4F7E-90A7-615F3F98E115}" sibTransId="{D07E5DB9-79AE-446C-AFD1-450B9C772E65}"/>
    <dgm:cxn modelId="{86692CD4-2BB2-4463-800E-6115E56C6C49}" srcId="{57BDD8C8-BEC4-4C11-96A2-1EA082E51660}" destId="{0FE320AF-5C87-49D3-A362-C01F6A7CE609}" srcOrd="2" destOrd="0" parTransId="{9CB3AA87-8CF2-42CC-8826-4B69A7FCD7E6}" sibTransId="{46E8D9D9-8E45-4C30-B467-E8B1DA55D6FD}"/>
    <dgm:cxn modelId="{03B2FDD7-FABF-4A5D-82BD-841940F0629A}" type="presOf" srcId="{B4C1BA13-4C11-4897-A982-1A9334257739}" destId="{0C7050FC-37B7-4771-A8C8-7475EB4308E4}" srcOrd="0" destOrd="1" presId="urn:microsoft.com/office/officeart/2005/8/layout/hList1"/>
    <dgm:cxn modelId="{068065EA-2834-460C-848A-E4A9F2EEB75F}" type="presOf" srcId="{1552D34F-B06A-47C0-979C-A7E821A7A2B1}" destId="{4CEA9586-46E6-43A0-8CC6-128B89739F08}" srcOrd="0" destOrd="0" presId="urn:microsoft.com/office/officeart/2005/8/layout/hList1"/>
    <dgm:cxn modelId="{9AD7C1F1-9B67-47BA-84D8-1209492C2164}" srcId="{A212391B-218A-4D20-98D9-7A54E4221595}" destId="{55772739-3057-4473-BB1D-0C5FADC721AC}" srcOrd="1" destOrd="0" parTransId="{ACF4A7B6-1C12-4C16-84B5-F63F777C1E88}" sibTransId="{EE0224C8-6181-4139-BB68-4AB50F3F3FDB}"/>
    <dgm:cxn modelId="{DE02C7F2-378B-42F5-A3B4-4F82C97CDCED}" srcId="{BD231AEC-D53E-4DF1-A963-D1C092410554}" destId="{33DCB35E-10A4-4AE1-AC23-5A832149E10D}" srcOrd="0" destOrd="0" parTransId="{A8441BF0-5E6F-4B73-84E1-92F219A5D5A7}" sibTransId="{7F3975D0-2B51-4E82-A422-1998EAA8BDEC}"/>
    <dgm:cxn modelId="{E9380FF9-5018-458A-9F24-5172A2C5AFA3}" srcId="{BD231AEC-D53E-4DF1-A963-D1C092410554}" destId="{0EBE4F0A-E38B-4BA4-AEF8-7CA0E4B70337}" srcOrd="1" destOrd="0" parTransId="{396E6086-AE99-4120-8913-7FB41A415E95}" sibTransId="{192A81AA-53AC-4855-A1D1-2ED64651C858}"/>
    <dgm:cxn modelId="{057DA6FB-EFC4-479A-BA69-B7BCBF985C04}" srcId="{A212391B-218A-4D20-98D9-7A54E4221595}" destId="{A261A851-5F15-48D4-A46C-0DBCAD8CA6B7}" srcOrd="4" destOrd="0" parTransId="{BEBA52E3-C8F7-44B1-AA13-1EF9E66F8B16}" sibTransId="{D56EED87-BF6D-43C9-B5AA-7568D84FED42}"/>
    <dgm:cxn modelId="{78A092FC-E062-47C4-B4DE-CBCA537A70CF}" type="presParOf" srcId="{C9808CC2-D02E-401A-A2A7-E553D47CE6E8}" destId="{9839743C-7211-4806-8E56-CAEE7B0491EF}" srcOrd="0" destOrd="0" presId="urn:microsoft.com/office/officeart/2005/8/layout/hList1"/>
    <dgm:cxn modelId="{582BA45A-335C-44A5-8C98-F3A89C492D0E}" type="presParOf" srcId="{9839743C-7211-4806-8E56-CAEE7B0491EF}" destId="{830D1ABF-6C34-4E43-B5F1-2286110A03C8}" srcOrd="0" destOrd="0" presId="urn:microsoft.com/office/officeart/2005/8/layout/hList1"/>
    <dgm:cxn modelId="{844061FA-C537-4B21-AA10-F4427703B64C}" type="presParOf" srcId="{9839743C-7211-4806-8E56-CAEE7B0491EF}" destId="{4CEA9586-46E6-43A0-8CC6-128B89739F08}" srcOrd="1" destOrd="0" presId="urn:microsoft.com/office/officeart/2005/8/layout/hList1"/>
    <dgm:cxn modelId="{E95309AF-666D-4D7C-983D-2CA992CCF8DA}" type="presParOf" srcId="{C9808CC2-D02E-401A-A2A7-E553D47CE6E8}" destId="{9CD51C49-C7AF-4B72-B7CF-42AB17E6E88F}" srcOrd="1" destOrd="0" presId="urn:microsoft.com/office/officeart/2005/8/layout/hList1"/>
    <dgm:cxn modelId="{14E9E537-13E6-4A50-8CAD-DCF16525ECCD}" type="presParOf" srcId="{C9808CC2-D02E-401A-A2A7-E553D47CE6E8}" destId="{013B9535-95BE-47C2-B345-B678650F7423}" srcOrd="2" destOrd="0" presId="urn:microsoft.com/office/officeart/2005/8/layout/hList1"/>
    <dgm:cxn modelId="{6F9A618E-7E15-453A-BEF1-C8861D053DED}" type="presParOf" srcId="{013B9535-95BE-47C2-B345-B678650F7423}" destId="{C7F8B06C-7F75-4FA7-9609-67FCBB621FAF}" srcOrd="0" destOrd="0" presId="urn:microsoft.com/office/officeart/2005/8/layout/hList1"/>
    <dgm:cxn modelId="{5C88AB1A-EB25-42B8-84A6-A685A6B6FA59}" type="presParOf" srcId="{013B9535-95BE-47C2-B345-B678650F7423}" destId="{0C7050FC-37B7-4771-A8C8-7475EB4308E4}" srcOrd="1" destOrd="0" presId="urn:microsoft.com/office/officeart/2005/8/layout/hList1"/>
    <dgm:cxn modelId="{34F26EAC-040C-4FC4-B281-2197A35CCB8D}" type="presParOf" srcId="{C9808CC2-D02E-401A-A2A7-E553D47CE6E8}" destId="{BE422E8D-8746-4798-AFE3-FF2E11E8B504}" srcOrd="3" destOrd="0" presId="urn:microsoft.com/office/officeart/2005/8/layout/hList1"/>
    <dgm:cxn modelId="{02853C1F-E27F-4116-B2CF-A4D169959747}" type="presParOf" srcId="{C9808CC2-D02E-401A-A2A7-E553D47CE6E8}" destId="{44D418C3-D7F8-44D0-A01A-4B8CE93378C8}" srcOrd="4" destOrd="0" presId="urn:microsoft.com/office/officeart/2005/8/layout/hList1"/>
    <dgm:cxn modelId="{77BC2126-92C2-429B-BF36-A666C423B60B}" type="presParOf" srcId="{44D418C3-D7F8-44D0-A01A-4B8CE93378C8}" destId="{E8B554BD-445C-43A5-B18C-4EDFFF82AE5A}" srcOrd="0" destOrd="0" presId="urn:microsoft.com/office/officeart/2005/8/layout/hList1"/>
    <dgm:cxn modelId="{C299C5F0-7D1C-4099-9DDF-447566F806CA}" type="presParOf" srcId="{44D418C3-D7F8-44D0-A01A-4B8CE93378C8}" destId="{9727A366-0C32-4C97-9748-93D08D0FA40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AB9A4E8-06C0-43B1-88C6-578BD0371C15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2A094C-C7E8-4DE8-B511-23F454C05767}">
      <dgm:prSet phldrT="[Текст]"/>
      <dgm:spPr/>
      <dgm:t>
        <a:bodyPr/>
        <a:lstStyle/>
        <a:p>
          <a:r>
            <a:rPr lang="ru-RU" b="1" dirty="0"/>
            <a:t>НПП «ИТР»</a:t>
          </a:r>
          <a:endParaRPr lang="ru-RU" dirty="0"/>
        </a:p>
      </dgm:t>
    </dgm:pt>
    <dgm:pt modelId="{F5C9713F-0E7E-4341-A60A-105A7761C45E}" type="parTrans" cxnId="{E19FF94A-C37B-4C72-9FDC-B807BA466677}">
      <dgm:prSet/>
      <dgm:spPr/>
      <dgm:t>
        <a:bodyPr/>
        <a:lstStyle/>
        <a:p>
          <a:endParaRPr lang="ru-RU"/>
        </a:p>
      </dgm:t>
    </dgm:pt>
    <dgm:pt modelId="{6A1DFA47-7F4F-46ED-99F5-F2C0E9B3DEAA}" type="sibTrans" cxnId="{E19FF94A-C37B-4C72-9FDC-B807BA466677}">
      <dgm:prSet/>
      <dgm:spPr/>
      <dgm:t>
        <a:bodyPr/>
        <a:lstStyle/>
        <a:p>
          <a:endParaRPr lang="ru-RU"/>
        </a:p>
      </dgm:t>
    </dgm:pt>
    <dgm:pt modelId="{8B9C4737-D89E-43B0-8ED4-68049C19DF1C}">
      <dgm:prSet phldrT="[Текст]"/>
      <dgm:spPr/>
      <dgm:t>
        <a:bodyPr/>
        <a:lstStyle/>
        <a:p>
          <a:r>
            <a:rPr lang="ru-RU" b="1" dirty="0"/>
            <a:t>Роль:</a:t>
          </a:r>
          <a:r>
            <a:rPr lang="ru-RU" dirty="0"/>
            <a:t> Ключевой технологический партнер. Разработчик и производитель.</a:t>
          </a:r>
        </a:p>
      </dgm:t>
    </dgm:pt>
    <dgm:pt modelId="{7D57C439-68CF-4DB0-A1DA-010CC9982427}" type="parTrans" cxnId="{A893E31A-F239-4976-87ED-AB383B2A3880}">
      <dgm:prSet/>
      <dgm:spPr/>
      <dgm:t>
        <a:bodyPr/>
        <a:lstStyle/>
        <a:p>
          <a:endParaRPr lang="ru-RU"/>
        </a:p>
      </dgm:t>
    </dgm:pt>
    <dgm:pt modelId="{DC241219-87FC-466B-9C8B-6E5076ED39C6}" type="sibTrans" cxnId="{A893E31A-F239-4976-87ED-AB383B2A3880}">
      <dgm:prSet/>
      <dgm:spPr/>
      <dgm:t>
        <a:bodyPr/>
        <a:lstStyle/>
        <a:p>
          <a:endParaRPr lang="ru-RU"/>
        </a:p>
      </dgm:t>
    </dgm:pt>
    <dgm:pt modelId="{034AD0B5-F5EB-4904-A982-869BCD9B30E6}">
      <dgm:prSet phldrT="[Текст]"/>
      <dgm:spPr/>
      <dgm:t>
        <a:bodyPr/>
        <a:lstStyle/>
        <a:p>
          <a:pPr algn="ctr"/>
          <a:r>
            <a:rPr lang="ru-RU" b="1" dirty="0"/>
            <a:t>Завод «КП» </a:t>
          </a:r>
          <a:endParaRPr lang="ru-RU" dirty="0"/>
        </a:p>
      </dgm:t>
    </dgm:pt>
    <dgm:pt modelId="{517B4AAB-879D-4B91-8619-1C661E368B3F}" type="parTrans" cxnId="{20F3D20E-9110-42DC-9A90-C9A967C12C3D}">
      <dgm:prSet/>
      <dgm:spPr/>
      <dgm:t>
        <a:bodyPr/>
        <a:lstStyle/>
        <a:p>
          <a:endParaRPr lang="ru-RU"/>
        </a:p>
      </dgm:t>
    </dgm:pt>
    <dgm:pt modelId="{31A0736D-9B77-47C8-B8B1-ED663E2AF466}" type="sibTrans" cxnId="{20F3D20E-9110-42DC-9A90-C9A967C12C3D}">
      <dgm:prSet/>
      <dgm:spPr/>
      <dgm:t>
        <a:bodyPr/>
        <a:lstStyle/>
        <a:p>
          <a:endParaRPr lang="ru-RU"/>
        </a:p>
      </dgm:t>
    </dgm:pt>
    <dgm:pt modelId="{74D76403-64A6-4630-AE65-07ACA9719B48}">
      <dgm:prSet phldrT="[Текст]"/>
      <dgm:spPr/>
      <dgm:t>
        <a:bodyPr/>
        <a:lstStyle/>
        <a:p>
          <a:r>
            <a:rPr lang="ru-RU" b="1" dirty="0"/>
            <a:t>Роль:</a:t>
          </a:r>
          <a:r>
            <a:rPr lang="ru-RU" dirty="0"/>
            <a:t> Производственно-технологический партнер.</a:t>
          </a:r>
        </a:p>
      </dgm:t>
    </dgm:pt>
    <dgm:pt modelId="{70DE5ED9-81E7-4099-A921-8C694CE754FB}" type="parTrans" cxnId="{18431309-56B7-4E2E-BBF8-071AF4C3F592}">
      <dgm:prSet/>
      <dgm:spPr/>
      <dgm:t>
        <a:bodyPr/>
        <a:lstStyle/>
        <a:p>
          <a:endParaRPr lang="ru-RU"/>
        </a:p>
      </dgm:t>
    </dgm:pt>
    <dgm:pt modelId="{9151BB0F-2663-4FFA-9D56-5784CC00E617}" type="sibTrans" cxnId="{18431309-56B7-4E2E-BBF8-071AF4C3F592}">
      <dgm:prSet/>
      <dgm:spPr/>
      <dgm:t>
        <a:bodyPr/>
        <a:lstStyle/>
        <a:p>
          <a:endParaRPr lang="ru-RU"/>
        </a:p>
      </dgm:t>
    </dgm:pt>
    <dgm:pt modelId="{A4954AD1-F3B2-439F-9CE0-4A452AB15832}">
      <dgm:prSet phldrT="[Текст]"/>
      <dgm:spPr/>
      <dgm:t>
        <a:bodyPr/>
        <a:lstStyle/>
        <a:p>
          <a:r>
            <a:rPr lang="ru-RU" b="1" dirty="0"/>
            <a:t>Производители эндопротезов </a:t>
          </a:r>
          <a:endParaRPr lang="ru-RU" dirty="0"/>
        </a:p>
      </dgm:t>
    </dgm:pt>
    <dgm:pt modelId="{7146A914-3347-4289-B00E-479B2329A0E3}" type="parTrans" cxnId="{7B7D213A-D892-4538-806E-E32E8CC1CFE9}">
      <dgm:prSet/>
      <dgm:spPr/>
      <dgm:t>
        <a:bodyPr/>
        <a:lstStyle/>
        <a:p>
          <a:endParaRPr lang="ru-RU"/>
        </a:p>
      </dgm:t>
    </dgm:pt>
    <dgm:pt modelId="{7B200B7F-65BB-4BFA-B65F-69FE262A5709}" type="sibTrans" cxnId="{7B7D213A-D892-4538-806E-E32E8CC1CFE9}">
      <dgm:prSet/>
      <dgm:spPr/>
      <dgm:t>
        <a:bodyPr/>
        <a:lstStyle/>
        <a:p>
          <a:endParaRPr lang="ru-RU"/>
        </a:p>
      </dgm:t>
    </dgm:pt>
    <dgm:pt modelId="{14C06228-E78E-423C-B069-9B0F2EF0D7DB}">
      <dgm:prSet phldrT="[Текст]"/>
      <dgm:spPr/>
      <dgm:t>
        <a:bodyPr/>
        <a:lstStyle/>
        <a:p>
          <a:r>
            <a:rPr lang="ru-RU" b="1" dirty="0"/>
            <a:t>Роль:</a:t>
          </a:r>
          <a:r>
            <a:rPr lang="ru-RU" dirty="0"/>
            <a:t> Конечные производственные партнеры и клиенты.</a:t>
          </a:r>
        </a:p>
      </dgm:t>
    </dgm:pt>
    <dgm:pt modelId="{A0BBFAFE-24C7-4797-A2E2-51995A976457}" type="parTrans" cxnId="{A44636B3-D8B5-4BFC-AE43-DDCC6DDD09CF}">
      <dgm:prSet/>
      <dgm:spPr/>
      <dgm:t>
        <a:bodyPr/>
        <a:lstStyle/>
        <a:p>
          <a:endParaRPr lang="ru-RU"/>
        </a:p>
      </dgm:t>
    </dgm:pt>
    <dgm:pt modelId="{10BA92D4-5A87-4D78-9744-9687E99D9C6A}" type="sibTrans" cxnId="{A44636B3-D8B5-4BFC-AE43-DDCC6DDD09CF}">
      <dgm:prSet/>
      <dgm:spPr/>
      <dgm:t>
        <a:bodyPr/>
        <a:lstStyle/>
        <a:p>
          <a:endParaRPr lang="ru-RU"/>
        </a:p>
      </dgm:t>
    </dgm:pt>
    <dgm:pt modelId="{F77B6BF2-5A7C-4BED-B486-6DA33C9B93C2}">
      <dgm:prSet/>
      <dgm:spPr/>
      <dgm:t>
        <a:bodyPr/>
        <a:lstStyle/>
        <a:p>
          <a:r>
            <a:rPr lang="ru-RU" b="1" dirty="0"/>
            <a:t>Функция:</a:t>
          </a:r>
          <a:r>
            <a:rPr lang="ru-RU" dirty="0"/>
            <a:t> Синтез «</a:t>
          </a:r>
          <a:r>
            <a:rPr lang="ru-RU" dirty="0" err="1"/>
            <a:t>особочистого</a:t>
          </a:r>
          <a:r>
            <a:rPr lang="ru-RU" dirty="0"/>
            <a:t>» реакторного порошка СВМПЭ медицинского класса.</a:t>
          </a:r>
        </a:p>
      </dgm:t>
    </dgm:pt>
    <dgm:pt modelId="{CC42170A-8B59-4EF8-B0A6-9C52985BBD79}" type="parTrans" cxnId="{5F1C44F6-D406-4789-A0D8-A1918018424D}">
      <dgm:prSet/>
      <dgm:spPr/>
      <dgm:t>
        <a:bodyPr/>
        <a:lstStyle/>
        <a:p>
          <a:endParaRPr lang="ru-RU"/>
        </a:p>
      </dgm:t>
    </dgm:pt>
    <dgm:pt modelId="{18639E0D-2CD8-4B88-8EF2-9540F1F6083A}" type="sibTrans" cxnId="{5F1C44F6-D406-4789-A0D8-A1918018424D}">
      <dgm:prSet/>
      <dgm:spPr/>
      <dgm:t>
        <a:bodyPr/>
        <a:lstStyle/>
        <a:p>
          <a:endParaRPr lang="ru-RU"/>
        </a:p>
      </dgm:t>
    </dgm:pt>
    <dgm:pt modelId="{44636ECA-F4F7-418C-970C-2312CC7971CE}">
      <dgm:prSet/>
      <dgm:spPr/>
      <dgm:t>
        <a:bodyPr/>
        <a:lstStyle/>
        <a:p>
          <a:r>
            <a:rPr lang="ru-RU" b="1" dirty="0"/>
            <a:t>Продукт:</a:t>
          </a:r>
          <a:r>
            <a:rPr lang="ru-RU" dirty="0"/>
            <a:t> Сертифицированный порошок СВМПЭ по ТУ 20.16.10-001-17931916-2024.</a:t>
          </a:r>
        </a:p>
      </dgm:t>
    </dgm:pt>
    <dgm:pt modelId="{8883A89C-6204-45A8-843D-39F461818C62}" type="parTrans" cxnId="{BD38ECB1-E045-488C-BBD4-EA64B4A01523}">
      <dgm:prSet/>
      <dgm:spPr/>
      <dgm:t>
        <a:bodyPr/>
        <a:lstStyle/>
        <a:p>
          <a:endParaRPr lang="ru-RU"/>
        </a:p>
      </dgm:t>
    </dgm:pt>
    <dgm:pt modelId="{9AAA267C-1C93-4016-BB62-08DA9EF8925E}" type="sibTrans" cxnId="{BD38ECB1-E045-488C-BBD4-EA64B4A01523}">
      <dgm:prSet/>
      <dgm:spPr/>
      <dgm:t>
        <a:bodyPr/>
        <a:lstStyle/>
        <a:p>
          <a:endParaRPr lang="ru-RU"/>
        </a:p>
      </dgm:t>
    </dgm:pt>
    <dgm:pt modelId="{68F981DA-63F5-4065-8EE4-A509E4DD4457}">
      <dgm:prSet/>
      <dgm:spPr/>
      <dgm:t>
        <a:bodyPr/>
        <a:lstStyle/>
        <a:p>
          <a:r>
            <a:rPr lang="ru-RU" b="1" dirty="0"/>
            <a:t>Функция:</a:t>
          </a:r>
          <a:r>
            <a:rPr lang="ru-RU" dirty="0"/>
            <a:t> Переработка порошка СВМПЭ в полуфабрикаты (заготовки) методом рам-экструзии и </a:t>
          </a:r>
          <a:r>
            <a:rPr lang="ru-RU" dirty="0" err="1"/>
            <a:t>термопрессования</a:t>
          </a:r>
          <a:r>
            <a:rPr lang="ru-RU" dirty="0"/>
            <a:t>.</a:t>
          </a:r>
        </a:p>
      </dgm:t>
    </dgm:pt>
    <dgm:pt modelId="{28BF2D20-2717-4E94-8D0B-030667471228}" type="parTrans" cxnId="{539E50C3-4771-4E2A-B626-B3C331D608B5}">
      <dgm:prSet/>
      <dgm:spPr/>
      <dgm:t>
        <a:bodyPr/>
        <a:lstStyle/>
        <a:p>
          <a:endParaRPr lang="ru-RU"/>
        </a:p>
      </dgm:t>
    </dgm:pt>
    <dgm:pt modelId="{0DD77A95-DC1E-4CD1-9798-36586243B620}" type="sibTrans" cxnId="{539E50C3-4771-4E2A-B626-B3C331D608B5}">
      <dgm:prSet/>
      <dgm:spPr/>
      <dgm:t>
        <a:bodyPr/>
        <a:lstStyle/>
        <a:p>
          <a:endParaRPr lang="ru-RU"/>
        </a:p>
      </dgm:t>
    </dgm:pt>
    <dgm:pt modelId="{2B26BFFC-C632-4C28-B076-D2A48312E878}">
      <dgm:prSet/>
      <dgm:spPr/>
      <dgm:t>
        <a:bodyPr/>
        <a:lstStyle/>
        <a:p>
          <a:r>
            <a:rPr lang="ru-RU" b="1" dirty="0"/>
            <a:t>Продукт:</a:t>
          </a:r>
          <a:r>
            <a:rPr lang="ru-RU" dirty="0"/>
            <a:t> Стержни (Ø 45-65 мм) и пластины (500x100 мм) для медицины.</a:t>
          </a:r>
        </a:p>
      </dgm:t>
    </dgm:pt>
    <dgm:pt modelId="{5BC60AD7-824E-4F5C-959E-FFDAA3366B57}" type="parTrans" cxnId="{774FDEF8-E481-438B-B27A-47F32A4FDFA1}">
      <dgm:prSet/>
      <dgm:spPr/>
      <dgm:t>
        <a:bodyPr/>
        <a:lstStyle/>
        <a:p>
          <a:endParaRPr lang="ru-RU"/>
        </a:p>
      </dgm:t>
    </dgm:pt>
    <dgm:pt modelId="{49D5644D-FF25-4FC2-B03C-4629E6A63A7A}" type="sibTrans" cxnId="{774FDEF8-E481-438B-B27A-47F32A4FDFA1}">
      <dgm:prSet/>
      <dgm:spPr/>
      <dgm:t>
        <a:bodyPr/>
        <a:lstStyle/>
        <a:p>
          <a:endParaRPr lang="ru-RU"/>
        </a:p>
      </dgm:t>
    </dgm:pt>
    <dgm:pt modelId="{C2576B38-A14D-4A10-BC05-A927E4C9E87C}">
      <dgm:prSet/>
      <dgm:spPr/>
      <dgm:t>
        <a:bodyPr/>
        <a:lstStyle/>
        <a:p>
          <a:r>
            <a:rPr lang="ru-RU" b="1"/>
            <a:t>Функция:</a:t>
          </a:r>
          <a:r>
            <a:rPr lang="ru-RU"/>
            <a:t> Механическая обработка заготовок от Завода «КП», производство, сертификация и реализация готовых эндопротезов.</a:t>
          </a:r>
          <a:endParaRPr lang="ru-RU" dirty="0"/>
        </a:p>
      </dgm:t>
    </dgm:pt>
    <dgm:pt modelId="{522C42ED-C453-4C30-9F7E-4C77160031D9}" type="parTrans" cxnId="{51C6A945-2F61-489F-9693-F7D3CDFD3184}">
      <dgm:prSet/>
      <dgm:spPr/>
      <dgm:t>
        <a:bodyPr/>
        <a:lstStyle/>
        <a:p>
          <a:endParaRPr lang="ru-RU"/>
        </a:p>
      </dgm:t>
    </dgm:pt>
    <dgm:pt modelId="{D714BD41-3A18-4CE3-87CC-4F93B71F4E8B}" type="sibTrans" cxnId="{51C6A945-2F61-489F-9693-F7D3CDFD3184}">
      <dgm:prSet/>
      <dgm:spPr/>
      <dgm:t>
        <a:bodyPr/>
        <a:lstStyle/>
        <a:p>
          <a:endParaRPr lang="ru-RU"/>
        </a:p>
      </dgm:t>
    </dgm:pt>
    <dgm:pt modelId="{9CA04722-7E4F-47A9-B51F-90F332FFA80B}">
      <dgm:prSet/>
      <dgm:spPr/>
      <dgm:t>
        <a:bodyPr/>
        <a:lstStyle/>
        <a:p>
          <a:r>
            <a:rPr lang="ru-RU" b="1" dirty="0"/>
            <a:t>Продукт:</a:t>
          </a:r>
          <a:r>
            <a:rPr lang="ru-RU" dirty="0"/>
            <a:t> Готовые эндопротезы тазобедренных, коленных и других суставов.</a:t>
          </a:r>
        </a:p>
      </dgm:t>
    </dgm:pt>
    <dgm:pt modelId="{2AEB5466-235E-4FFC-A834-9BB1FBE21438}" type="parTrans" cxnId="{25E44AA4-5A4B-4251-961A-3726BA341DCB}">
      <dgm:prSet/>
      <dgm:spPr/>
      <dgm:t>
        <a:bodyPr/>
        <a:lstStyle/>
        <a:p>
          <a:endParaRPr lang="ru-RU"/>
        </a:p>
      </dgm:t>
    </dgm:pt>
    <dgm:pt modelId="{65D3907A-74D5-4BF0-9C51-DAEC106C6454}" type="sibTrans" cxnId="{25E44AA4-5A4B-4251-961A-3726BA341DCB}">
      <dgm:prSet/>
      <dgm:spPr/>
      <dgm:t>
        <a:bodyPr/>
        <a:lstStyle/>
        <a:p>
          <a:endParaRPr lang="ru-RU"/>
        </a:p>
      </dgm:t>
    </dgm:pt>
    <dgm:pt modelId="{74412F67-D00A-4108-9900-BD30FD6E9470}" type="pres">
      <dgm:prSet presAssocID="{4AB9A4E8-06C0-43B1-88C6-578BD0371C15}" presName="Name0" presStyleCnt="0">
        <dgm:presLayoutVars>
          <dgm:dir/>
          <dgm:animLvl val="lvl"/>
          <dgm:resizeHandles val="exact"/>
        </dgm:presLayoutVars>
      </dgm:prSet>
      <dgm:spPr/>
    </dgm:pt>
    <dgm:pt modelId="{B85C177E-A578-4571-BE14-CFF275ED7AB1}" type="pres">
      <dgm:prSet presAssocID="{4AB9A4E8-06C0-43B1-88C6-578BD0371C15}" presName="tSp" presStyleCnt="0"/>
      <dgm:spPr/>
    </dgm:pt>
    <dgm:pt modelId="{6AF931FE-AFA4-40C3-80D0-611DE39A1382}" type="pres">
      <dgm:prSet presAssocID="{4AB9A4E8-06C0-43B1-88C6-578BD0371C15}" presName="bSp" presStyleCnt="0"/>
      <dgm:spPr/>
    </dgm:pt>
    <dgm:pt modelId="{79453F8D-F8A6-4854-8CCE-D5AF8A681280}" type="pres">
      <dgm:prSet presAssocID="{4AB9A4E8-06C0-43B1-88C6-578BD0371C15}" presName="process" presStyleCnt="0"/>
      <dgm:spPr/>
    </dgm:pt>
    <dgm:pt modelId="{951D8490-424C-41CF-8B5F-5C583D8B0C38}" type="pres">
      <dgm:prSet presAssocID="{1B2A094C-C7E8-4DE8-B511-23F454C05767}" presName="composite1" presStyleCnt="0"/>
      <dgm:spPr/>
    </dgm:pt>
    <dgm:pt modelId="{335F7663-EAA1-4258-9ACC-E3A36F3C3EA1}" type="pres">
      <dgm:prSet presAssocID="{1B2A094C-C7E8-4DE8-B511-23F454C05767}" presName="dummyNode1" presStyleLbl="node1" presStyleIdx="0" presStyleCnt="3"/>
      <dgm:spPr/>
    </dgm:pt>
    <dgm:pt modelId="{5DCDB713-54CF-4ACD-93D5-C799690ACDAA}" type="pres">
      <dgm:prSet presAssocID="{1B2A094C-C7E8-4DE8-B511-23F454C05767}" presName="childNode1" presStyleLbl="bgAcc1" presStyleIdx="0" presStyleCnt="3">
        <dgm:presLayoutVars>
          <dgm:bulletEnabled val="1"/>
        </dgm:presLayoutVars>
      </dgm:prSet>
      <dgm:spPr/>
    </dgm:pt>
    <dgm:pt modelId="{7C05905B-27BA-44D4-A3A4-157061E28AAA}" type="pres">
      <dgm:prSet presAssocID="{1B2A094C-C7E8-4DE8-B511-23F454C05767}" presName="childNode1tx" presStyleLbl="bgAcc1" presStyleIdx="0" presStyleCnt="3">
        <dgm:presLayoutVars>
          <dgm:bulletEnabled val="1"/>
        </dgm:presLayoutVars>
      </dgm:prSet>
      <dgm:spPr/>
    </dgm:pt>
    <dgm:pt modelId="{067FC312-8791-4B3E-8350-23B3A73A543A}" type="pres">
      <dgm:prSet presAssocID="{1B2A094C-C7E8-4DE8-B511-23F454C05767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B49CF524-453E-47FE-A311-F7C2DB21565B}" type="pres">
      <dgm:prSet presAssocID="{1B2A094C-C7E8-4DE8-B511-23F454C05767}" presName="connSite1" presStyleCnt="0"/>
      <dgm:spPr/>
    </dgm:pt>
    <dgm:pt modelId="{498638BB-E9DC-45A3-820D-3DB2BAD0DB78}" type="pres">
      <dgm:prSet presAssocID="{6A1DFA47-7F4F-46ED-99F5-F2C0E9B3DEAA}" presName="Name9" presStyleLbl="sibTrans2D1" presStyleIdx="0" presStyleCnt="2"/>
      <dgm:spPr/>
    </dgm:pt>
    <dgm:pt modelId="{4EE048B6-B1B1-4711-857F-6C0341A3C6A2}" type="pres">
      <dgm:prSet presAssocID="{034AD0B5-F5EB-4904-A982-869BCD9B30E6}" presName="composite2" presStyleCnt="0"/>
      <dgm:spPr/>
    </dgm:pt>
    <dgm:pt modelId="{93C434D6-FDCF-4B79-855F-3E151F10CDFD}" type="pres">
      <dgm:prSet presAssocID="{034AD0B5-F5EB-4904-A982-869BCD9B30E6}" presName="dummyNode2" presStyleLbl="node1" presStyleIdx="0" presStyleCnt="3"/>
      <dgm:spPr/>
    </dgm:pt>
    <dgm:pt modelId="{3B14E497-789E-4469-8DAE-BDDB01AFA7AB}" type="pres">
      <dgm:prSet presAssocID="{034AD0B5-F5EB-4904-A982-869BCD9B30E6}" presName="childNode2" presStyleLbl="bgAcc1" presStyleIdx="1" presStyleCnt="3" custLinFactNeighborX="-350">
        <dgm:presLayoutVars>
          <dgm:bulletEnabled val="1"/>
        </dgm:presLayoutVars>
      </dgm:prSet>
      <dgm:spPr/>
    </dgm:pt>
    <dgm:pt modelId="{113D543E-AEBE-431B-B597-D35B7E0E6422}" type="pres">
      <dgm:prSet presAssocID="{034AD0B5-F5EB-4904-A982-869BCD9B30E6}" presName="childNode2tx" presStyleLbl="bgAcc1" presStyleIdx="1" presStyleCnt="3">
        <dgm:presLayoutVars>
          <dgm:bulletEnabled val="1"/>
        </dgm:presLayoutVars>
      </dgm:prSet>
      <dgm:spPr/>
    </dgm:pt>
    <dgm:pt modelId="{01749C09-31DC-498F-B1A2-8CCC3702E628}" type="pres">
      <dgm:prSet presAssocID="{034AD0B5-F5EB-4904-A982-869BCD9B30E6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36F21055-C272-47F7-97FA-469F8E6BF37C}" type="pres">
      <dgm:prSet presAssocID="{034AD0B5-F5EB-4904-A982-869BCD9B30E6}" presName="connSite2" presStyleCnt="0"/>
      <dgm:spPr/>
    </dgm:pt>
    <dgm:pt modelId="{00466692-3353-43FD-8B5E-9C4DE0C9EE78}" type="pres">
      <dgm:prSet presAssocID="{31A0736D-9B77-47C8-B8B1-ED663E2AF466}" presName="Name18" presStyleLbl="sibTrans2D1" presStyleIdx="1" presStyleCnt="2"/>
      <dgm:spPr/>
    </dgm:pt>
    <dgm:pt modelId="{6100C93B-DAFA-47F3-9DA6-6AA5564C22B3}" type="pres">
      <dgm:prSet presAssocID="{A4954AD1-F3B2-439F-9CE0-4A452AB15832}" presName="composite1" presStyleCnt="0"/>
      <dgm:spPr/>
    </dgm:pt>
    <dgm:pt modelId="{ACDBEC1F-FA3D-4B81-A557-3B2BA8A09158}" type="pres">
      <dgm:prSet presAssocID="{A4954AD1-F3B2-439F-9CE0-4A452AB15832}" presName="dummyNode1" presStyleLbl="node1" presStyleIdx="1" presStyleCnt="3"/>
      <dgm:spPr/>
    </dgm:pt>
    <dgm:pt modelId="{41F66C1F-3D9A-4E0E-BEE0-A30C5B5B892E}" type="pres">
      <dgm:prSet presAssocID="{A4954AD1-F3B2-439F-9CE0-4A452AB15832}" presName="childNode1" presStyleLbl="bgAcc1" presStyleIdx="2" presStyleCnt="3">
        <dgm:presLayoutVars>
          <dgm:bulletEnabled val="1"/>
        </dgm:presLayoutVars>
      </dgm:prSet>
      <dgm:spPr/>
    </dgm:pt>
    <dgm:pt modelId="{FAB0DC06-0D86-4E48-B7AF-7A8A3A1CFBD6}" type="pres">
      <dgm:prSet presAssocID="{A4954AD1-F3B2-439F-9CE0-4A452AB15832}" presName="childNode1tx" presStyleLbl="bgAcc1" presStyleIdx="2" presStyleCnt="3">
        <dgm:presLayoutVars>
          <dgm:bulletEnabled val="1"/>
        </dgm:presLayoutVars>
      </dgm:prSet>
      <dgm:spPr/>
    </dgm:pt>
    <dgm:pt modelId="{84FA6A62-632B-4A4E-9625-F4D1CCC677B4}" type="pres">
      <dgm:prSet presAssocID="{A4954AD1-F3B2-439F-9CE0-4A452AB15832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C21FA525-A8AC-4B98-A7B6-902F8C518F86}" type="pres">
      <dgm:prSet presAssocID="{A4954AD1-F3B2-439F-9CE0-4A452AB15832}" presName="connSite1" presStyleCnt="0"/>
      <dgm:spPr/>
    </dgm:pt>
  </dgm:ptLst>
  <dgm:cxnLst>
    <dgm:cxn modelId="{F0EEA504-E833-4C58-A564-DC2D296C1EAC}" type="presOf" srcId="{9CA04722-7E4F-47A9-B51F-90F332FFA80B}" destId="{FAB0DC06-0D86-4E48-B7AF-7A8A3A1CFBD6}" srcOrd="1" destOrd="2" presId="urn:microsoft.com/office/officeart/2005/8/layout/hProcess4"/>
    <dgm:cxn modelId="{9CAC6108-FA45-4A01-BBD2-59D5F8EE841F}" type="presOf" srcId="{31A0736D-9B77-47C8-B8B1-ED663E2AF466}" destId="{00466692-3353-43FD-8B5E-9C4DE0C9EE78}" srcOrd="0" destOrd="0" presId="urn:microsoft.com/office/officeart/2005/8/layout/hProcess4"/>
    <dgm:cxn modelId="{18431309-56B7-4E2E-BBF8-071AF4C3F592}" srcId="{034AD0B5-F5EB-4904-A982-869BCD9B30E6}" destId="{74D76403-64A6-4630-AE65-07ACA9719B48}" srcOrd="0" destOrd="0" parTransId="{70DE5ED9-81E7-4099-A921-8C694CE754FB}" sibTransId="{9151BB0F-2663-4FFA-9D56-5784CC00E617}"/>
    <dgm:cxn modelId="{D817590C-89C1-4BC9-8226-815438F8CE54}" type="presOf" srcId="{44636ECA-F4F7-418C-970C-2312CC7971CE}" destId="{7C05905B-27BA-44D4-A3A4-157061E28AAA}" srcOrd="1" destOrd="2" presId="urn:microsoft.com/office/officeart/2005/8/layout/hProcess4"/>
    <dgm:cxn modelId="{20F3D20E-9110-42DC-9A90-C9A967C12C3D}" srcId="{4AB9A4E8-06C0-43B1-88C6-578BD0371C15}" destId="{034AD0B5-F5EB-4904-A982-869BCD9B30E6}" srcOrd="1" destOrd="0" parTransId="{517B4AAB-879D-4B91-8619-1C661E368B3F}" sibTransId="{31A0736D-9B77-47C8-B8B1-ED663E2AF466}"/>
    <dgm:cxn modelId="{5380DD0E-BF88-49AF-A307-5D4CAE5513F3}" type="presOf" srcId="{F77B6BF2-5A7C-4BED-B486-6DA33C9B93C2}" destId="{5DCDB713-54CF-4ACD-93D5-C799690ACDAA}" srcOrd="0" destOrd="1" presId="urn:microsoft.com/office/officeart/2005/8/layout/hProcess4"/>
    <dgm:cxn modelId="{1DFA5A17-7AD6-4502-BE52-F130AF1FEDA5}" type="presOf" srcId="{F77B6BF2-5A7C-4BED-B486-6DA33C9B93C2}" destId="{7C05905B-27BA-44D4-A3A4-157061E28AAA}" srcOrd="1" destOrd="1" presId="urn:microsoft.com/office/officeart/2005/8/layout/hProcess4"/>
    <dgm:cxn modelId="{A893E31A-F239-4976-87ED-AB383B2A3880}" srcId="{1B2A094C-C7E8-4DE8-B511-23F454C05767}" destId="{8B9C4737-D89E-43B0-8ED4-68049C19DF1C}" srcOrd="0" destOrd="0" parTransId="{7D57C439-68CF-4DB0-A1DA-010CC9982427}" sibTransId="{DC241219-87FC-466B-9C8B-6E5076ED39C6}"/>
    <dgm:cxn modelId="{3722152A-7BED-4EC3-8BDA-703EE498D09C}" type="presOf" srcId="{8B9C4737-D89E-43B0-8ED4-68049C19DF1C}" destId="{5DCDB713-54CF-4ACD-93D5-C799690ACDAA}" srcOrd="0" destOrd="0" presId="urn:microsoft.com/office/officeart/2005/8/layout/hProcess4"/>
    <dgm:cxn modelId="{4324DC2B-D8CA-4FCA-A2E0-72D4C0F3596B}" type="presOf" srcId="{4AB9A4E8-06C0-43B1-88C6-578BD0371C15}" destId="{74412F67-D00A-4108-9900-BD30FD6E9470}" srcOrd="0" destOrd="0" presId="urn:microsoft.com/office/officeart/2005/8/layout/hProcess4"/>
    <dgm:cxn modelId="{465A6430-8871-4779-87DC-52FD9E092367}" type="presOf" srcId="{1B2A094C-C7E8-4DE8-B511-23F454C05767}" destId="{067FC312-8791-4B3E-8350-23B3A73A543A}" srcOrd="0" destOrd="0" presId="urn:microsoft.com/office/officeart/2005/8/layout/hProcess4"/>
    <dgm:cxn modelId="{947F9333-B89F-41CD-984B-AA67026AD164}" type="presOf" srcId="{2B26BFFC-C632-4C28-B076-D2A48312E878}" destId="{113D543E-AEBE-431B-B597-D35B7E0E6422}" srcOrd="1" destOrd="2" presId="urn:microsoft.com/office/officeart/2005/8/layout/hProcess4"/>
    <dgm:cxn modelId="{7B7D213A-D892-4538-806E-E32E8CC1CFE9}" srcId="{4AB9A4E8-06C0-43B1-88C6-578BD0371C15}" destId="{A4954AD1-F3B2-439F-9CE0-4A452AB15832}" srcOrd="2" destOrd="0" parTransId="{7146A914-3347-4289-B00E-479B2329A0E3}" sibTransId="{7B200B7F-65BB-4BFA-B65F-69FE262A5709}"/>
    <dgm:cxn modelId="{DB18433E-3834-4EB4-ADB3-65DB584E2282}" type="presOf" srcId="{68F981DA-63F5-4065-8EE4-A509E4DD4457}" destId="{3B14E497-789E-4469-8DAE-BDDB01AFA7AB}" srcOrd="0" destOrd="1" presId="urn:microsoft.com/office/officeart/2005/8/layout/hProcess4"/>
    <dgm:cxn modelId="{0003BA5D-E6C5-48FA-AF64-A27C4272C49F}" type="presOf" srcId="{14C06228-E78E-423C-B069-9B0F2EF0D7DB}" destId="{FAB0DC06-0D86-4E48-B7AF-7A8A3A1CFBD6}" srcOrd="1" destOrd="0" presId="urn:microsoft.com/office/officeart/2005/8/layout/hProcess4"/>
    <dgm:cxn modelId="{51C6A945-2F61-489F-9693-F7D3CDFD3184}" srcId="{A4954AD1-F3B2-439F-9CE0-4A452AB15832}" destId="{C2576B38-A14D-4A10-BC05-A927E4C9E87C}" srcOrd="1" destOrd="0" parTransId="{522C42ED-C453-4C30-9F7E-4C77160031D9}" sibTransId="{D714BD41-3A18-4CE3-87CC-4F93B71F4E8B}"/>
    <dgm:cxn modelId="{E19FF94A-C37B-4C72-9FDC-B807BA466677}" srcId="{4AB9A4E8-06C0-43B1-88C6-578BD0371C15}" destId="{1B2A094C-C7E8-4DE8-B511-23F454C05767}" srcOrd="0" destOrd="0" parTransId="{F5C9713F-0E7E-4341-A60A-105A7761C45E}" sibTransId="{6A1DFA47-7F4F-46ED-99F5-F2C0E9B3DEAA}"/>
    <dgm:cxn modelId="{B231544E-A957-42E3-ACC8-F4A0AF73B9FD}" type="presOf" srcId="{8B9C4737-D89E-43B0-8ED4-68049C19DF1C}" destId="{7C05905B-27BA-44D4-A3A4-157061E28AAA}" srcOrd="1" destOrd="0" presId="urn:microsoft.com/office/officeart/2005/8/layout/hProcess4"/>
    <dgm:cxn modelId="{F49BCF52-FBC7-4726-BA86-4AA310878A78}" type="presOf" srcId="{6A1DFA47-7F4F-46ED-99F5-F2C0E9B3DEAA}" destId="{498638BB-E9DC-45A3-820D-3DB2BAD0DB78}" srcOrd="0" destOrd="0" presId="urn:microsoft.com/office/officeart/2005/8/layout/hProcess4"/>
    <dgm:cxn modelId="{6D8C8B75-AFAB-4197-A728-89D7288F6F9F}" type="presOf" srcId="{C2576B38-A14D-4A10-BC05-A927E4C9E87C}" destId="{FAB0DC06-0D86-4E48-B7AF-7A8A3A1CFBD6}" srcOrd="1" destOrd="1" presId="urn:microsoft.com/office/officeart/2005/8/layout/hProcess4"/>
    <dgm:cxn modelId="{CCCCC882-9DB1-4C26-9CAA-3FA9F28EBDCE}" type="presOf" srcId="{A4954AD1-F3B2-439F-9CE0-4A452AB15832}" destId="{84FA6A62-632B-4A4E-9625-F4D1CCC677B4}" srcOrd="0" destOrd="0" presId="urn:microsoft.com/office/officeart/2005/8/layout/hProcess4"/>
    <dgm:cxn modelId="{06ED658A-9EAA-4EB4-AF47-F25062F4857B}" type="presOf" srcId="{14C06228-E78E-423C-B069-9B0F2EF0D7DB}" destId="{41F66C1F-3D9A-4E0E-BEE0-A30C5B5B892E}" srcOrd="0" destOrd="0" presId="urn:microsoft.com/office/officeart/2005/8/layout/hProcess4"/>
    <dgm:cxn modelId="{966A608B-60A8-4F8F-A2EC-2AB404D02E57}" type="presOf" srcId="{C2576B38-A14D-4A10-BC05-A927E4C9E87C}" destId="{41F66C1F-3D9A-4E0E-BEE0-A30C5B5B892E}" srcOrd="0" destOrd="1" presId="urn:microsoft.com/office/officeart/2005/8/layout/hProcess4"/>
    <dgm:cxn modelId="{69385697-2D98-4CAA-A475-4C66996207E2}" type="presOf" srcId="{9CA04722-7E4F-47A9-B51F-90F332FFA80B}" destId="{41F66C1F-3D9A-4E0E-BEE0-A30C5B5B892E}" srcOrd="0" destOrd="2" presId="urn:microsoft.com/office/officeart/2005/8/layout/hProcess4"/>
    <dgm:cxn modelId="{BCD3AC9F-0AA5-4D51-8260-617E65C5B212}" type="presOf" srcId="{74D76403-64A6-4630-AE65-07ACA9719B48}" destId="{113D543E-AEBE-431B-B597-D35B7E0E6422}" srcOrd="1" destOrd="0" presId="urn:microsoft.com/office/officeart/2005/8/layout/hProcess4"/>
    <dgm:cxn modelId="{25E44AA4-5A4B-4251-961A-3726BA341DCB}" srcId="{A4954AD1-F3B2-439F-9CE0-4A452AB15832}" destId="{9CA04722-7E4F-47A9-B51F-90F332FFA80B}" srcOrd="2" destOrd="0" parTransId="{2AEB5466-235E-4FFC-A834-9BB1FBE21438}" sibTransId="{65D3907A-74D5-4BF0-9C51-DAEC106C6454}"/>
    <dgm:cxn modelId="{BD38ECB1-E045-488C-BBD4-EA64B4A01523}" srcId="{1B2A094C-C7E8-4DE8-B511-23F454C05767}" destId="{44636ECA-F4F7-418C-970C-2312CC7971CE}" srcOrd="2" destOrd="0" parTransId="{8883A89C-6204-45A8-843D-39F461818C62}" sibTransId="{9AAA267C-1C93-4016-BB62-08DA9EF8925E}"/>
    <dgm:cxn modelId="{A44636B3-D8B5-4BFC-AE43-DDCC6DDD09CF}" srcId="{A4954AD1-F3B2-439F-9CE0-4A452AB15832}" destId="{14C06228-E78E-423C-B069-9B0F2EF0D7DB}" srcOrd="0" destOrd="0" parTransId="{A0BBFAFE-24C7-4797-A2E2-51995A976457}" sibTransId="{10BA92D4-5A87-4D78-9744-9687E99D9C6A}"/>
    <dgm:cxn modelId="{539E50C3-4771-4E2A-B626-B3C331D608B5}" srcId="{034AD0B5-F5EB-4904-A982-869BCD9B30E6}" destId="{68F981DA-63F5-4065-8EE4-A509E4DD4457}" srcOrd="1" destOrd="0" parTransId="{28BF2D20-2717-4E94-8D0B-030667471228}" sibTransId="{0DD77A95-DC1E-4CD1-9798-36586243B620}"/>
    <dgm:cxn modelId="{227E6ACC-EBC3-409D-A9BC-51D1720EBE0F}" type="presOf" srcId="{74D76403-64A6-4630-AE65-07ACA9719B48}" destId="{3B14E497-789E-4469-8DAE-BDDB01AFA7AB}" srcOrd="0" destOrd="0" presId="urn:microsoft.com/office/officeart/2005/8/layout/hProcess4"/>
    <dgm:cxn modelId="{719EF5D1-29DC-45E4-91A6-341F549B67AE}" type="presOf" srcId="{034AD0B5-F5EB-4904-A982-869BCD9B30E6}" destId="{01749C09-31DC-498F-B1A2-8CCC3702E628}" srcOrd="0" destOrd="0" presId="urn:microsoft.com/office/officeart/2005/8/layout/hProcess4"/>
    <dgm:cxn modelId="{D8A8F1DD-59D6-4E6F-8000-40B2AC641297}" type="presOf" srcId="{68F981DA-63F5-4065-8EE4-A509E4DD4457}" destId="{113D543E-AEBE-431B-B597-D35B7E0E6422}" srcOrd="1" destOrd="1" presId="urn:microsoft.com/office/officeart/2005/8/layout/hProcess4"/>
    <dgm:cxn modelId="{815713E3-575B-49F1-93CA-DC1DCBC36A24}" type="presOf" srcId="{2B26BFFC-C632-4C28-B076-D2A48312E878}" destId="{3B14E497-789E-4469-8DAE-BDDB01AFA7AB}" srcOrd="0" destOrd="2" presId="urn:microsoft.com/office/officeart/2005/8/layout/hProcess4"/>
    <dgm:cxn modelId="{5F1C44F6-D406-4789-A0D8-A1918018424D}" srcId="{1B2A094C-C7E8-4DE8-B511-23F454C05767}" destId="{F77B6BF2-5A7C-4BED-B486-6DA33C9B93C2}" srcOrd="1" destOrd="0" parTransId="{CC42170A-8B59-4EF8-B0A6-9C52985BBD79}" sibTransId="{18639E0D-2CD8-4B88-8EF2-9540F1F6083A}"/>
    <dgm:cxn modelId="{774FDEF8-E481-438B-B27A-47F32A4FDFA1}" srcId="{034AD0B5-F5EB-4904-A982-869BCD9B30E6}" destId="{2B26BFFC-C632-4C28-B076-D2A48312E878}" srcOrd="2" destOrd="0" parTransId="{5BC60AD7-824E-4F5C-959E-FFDAA3366B57}" sibTransId="{49D5644D-FF25-4FC2-B03C-4629E6A63A7A}"/>
    <dgm:cxn modelId="{CBBA0FFB-B8D0-47F1-844A-B3D6AF62DF22}" type="presOf" srcId="{44636ECA-F4F7-418C-970C-2312CC7971CE}" destId="{5DCDB713-54CF-4ACD-93D5-C799690ACDAA}" srcOrd="0" destOrd="2" presId="urn:microsoft.com/office/officeart/2005/8/layout/hProcess4"/>
    <dgm:cxn modelId="{25DDB886-5864-439F-A8B4-E48AA2C21035}" type="presParOf" srcId="{74412F67-D00A-4108-9900-BD30FD6E9470}" destId="{B85C177E-A578-4571-BE14-CFF275ED7AB1}" srcOrd="0" destOrd="0" presId="urn:microsoft.com/office/officeart/2005/8/layout/hProcess4"/>
    <dgm:cxn modelId="{FD6252F2-0BC3-447D-A4C1-B2961359AB6F}" type="presParOf" srcId="{74412F67-D00A-4108-9900-BD30FD6E9470}" destId="{6AF931FE-AFA4-40C3-80D0-611DE39A1382}" srcOrd="1" destOrd="0" presId="urn:microsoft.com/office/officeart/2005/8/layout/hProcess4"/>
    <dgm:cxn modelId="{6427E52F-6E16-4205-A9FC-476BFF3931B2}" type="presParOf" srcId="{74412F67-D00A-4108-9900-BD30FD6E9470}" destId="{79453F8D-F8A6-4854-8CCE-D5AF8A681280}" srcOrd="2" destOrd="0" presId="urn:microsoft.com/office/officeart/2005/8/layout/hProcess4"/>
    <dgm:cxn modelId="{F2627419-30AF-4979-8119-0D848752B19D}" type="presParOf" srcId="{79453F8D-F8A6-4854-8CCE-D5AF8A681280}" destId="{951D8490-424C-41CF-8B5F-5C583D8B0C38}" srcOrd="0" destOrd="0" presId="urn:microsoft.com/office/officeart/2005/8/layout/hProcess4"/>
    <dgm:cxn modelId="{BA35B4BB-246C-430D-BDEF-067009668AE9}" type="presParOf" srcId="{951D8490-424C-41CF-8B5F-5C583D8B0C38}" destId="{335F7663-EAA1-4258-9ACC-E3A36F3C3EA1}" srcOrd="0" destOrd="0" presId="urn:microsoft.com/office/officeart/2005/8/layout/hProcess4"/>
    <dgm:cxn modelId="{F5A7DF82-A1A4-44C9-9287-E04C65C21FB3}" type="presParOf" srcId="{951D8490-424C-41CF-8B5F-5C583D8B0C38}" destId="{5DCDB713-54CF-4ACD-93D5-C799690ACDAA}" srcOrd="1" destOrd="0" presId="urn:microsoft.com/office/officeart/2005/8/layout/hProcess4"/>
    <dgm:cxn modelId="{1285E0F5-13F5-4D63-AD6C-310EC8C956F9}" type="presParOf" srcId="{951D8490-424C-41CF-8B5F-5C583D8B0C38}" destId="{7C05905B-27BA-44D4-A3A4-157061E28AAA}" srcOrd="2" destOrd="0" presId="urn:microsoft.com/office/officeart/2005/8/layout/hProcess4"/>
    <dgm:cxn modelId="{7D513BE8-F471-4C6B-8995-0A87EBAFDBE1}" type="presParOf" srcId="{951D8490-424C-41CF-8B5F-5C583D8B0C38}" destId="{067FC312-8791-4B3E-8350-23B3A73A543A}" srcOrd="3" destOrd="0" presId="urn:microsoft.com/office/officeart/2005/8/layout/hProcess4"/>
    <dgm:cxn modelId="{EFC61097-6866-4B8B-B08E-1079EBC6BE47}" type="presParOf" srcId="{951D8490-424C-41CF-8B5F-5C583D8B0C38}" destId="{B49CF524-453E-47FE-A311-F7C2DB21565B}" srcOrd="4" destOrd="0" presId="urn:microsoft.com/office/officeart/2005/8/layout/hProcess4"/>
    <dgm:cxn modelId="{C4C23801-1B19-4B54-B73A-D37BEDE71544}" type="presParOf" srcId="{79453F8D-F8A6-4854-8CCE-D5AF8A681280}" destId="{498638BB-E9DC-45A3-820D-3DB2BAD0DB78}" srcOrd="1" destOrd="0" presId="urn:microsoft.com/office/officeart/2005/8/layout/hProcess4"/>
    <dgm:cxn modelId="{C3C494FF-7BA0-41B4-92AF-196D11DB0816}" type="presParOf" srcId="{79453F8D-F8A6-4854-8CCE-D5AF8A681280}" destId="{4EE048B6-B1B1-4711-857F-6C0341A3C6A2}" srcOrd="2" destOrd="0" presId="urn:microsoft.com/office/officeart/2005/8/layout/hProcess4"/>
    <dgm:cxn modelId="{DB340240-A69C-4F28-8925-08FE145D6D2D}" type="presParOf" srcId="{4EE048B6-B1B1-4711-857F-6C0341A3C6A2}" destId="{93C434D6-FDCF-4B79-855F-3E151F10CDFD}" srcOrd="0" destOrd="0" presId="urn:microsoft.com/office/officeart/2005/8/layout/hProcess4"/>
    <dgm:cxn modelId="{811E3892-B1B2-49C0-91B0-FA14163C51ED}" type="presParOf" srcId="{4EE048B6-B1B1-4711-857F-6C0341A3C6A2}" destId="{3B14E497-789E-4469-8DAE-BDDB01AFA7AB}" srcOrd="1" destOrd="0" presId="urn:microsoft.com/office/officeart/2005/8/layout/hProcess4"/>
    <dgm:cxn modelId="{2637417B-DDB6-4ECF-AF43-4D03354C2384}" type="presParOf" srcId="{4EE048B6-B1B1-4711-857F-6C0341A3C6A2}" destId="{113D543E-AEBE-431B-B597-D35B7E0E6422}" srcOrd="2" destOrd="0" presId="urn:microsoft.com/office/officeart/2005/8/layout/hProcess4"/>
    <dgm:cxn modelId="{6D551B46-C667-48DD-8FCA-475C5B9FAC9A}" type="presParOf" srcId="{4EE048B6-B1B1-4711-857F-6C0341A3C6A2}" destId="{01749C09-31DC-498F-B1A2-8CCC3702E628}" srcOrd="3" destOrd="0" presId="urn:microsoft.com/office/officeart/2005/8/layout/hProcess4"/>
    <dgm:cxn modelId="{9104081A-4DE3-4EC4-9FB2-56DD339AAFA7}" type="presParOf" srcId="{4EE048B6-B1B1-4711-857F-6C0341A3C6A2}" destId="{36F21055-C272-47F7-97FA-469F8E6BF37C}" srcOrd="4" destOrd="0" presId="urn:microsoft.com/office/officeart/2005/8/layout/hProcess4"/>
    <dgm:cxn modelId="{272C99BD-004E-4AE0-A0F4-026867F0E1A6}" type="presParOf" srcId="{79453F8D-F8A6-4854-8CCE-D5AF8A681280}" destId="{00466692-3353-43FD-8B5E-9C4DE0C9EE78}" srcOrd="3" destOrd="0" presId="urn:microsoft.com/office/officeart/2005/8/layout/hProcess4"/>
    <dgm:cxn modelId="{9C9DDA65-C159-4600-8E8C-B999E40933C2}" type="presParOf" srcId="{79453F8D-F8A6-4854-8CCE-D5AF8A681280}" destId="{6100C93B-DAFA-47F3-9DA6-6AA5564C22B3}" srcOrd="4" destOrd="0" presId="urn:microsoft.com/office/officeart/2005/8/layout/hProcess4"/>
    <dgm:cxn modelId="{89740B34-4BC1-4044-A44C-27BD30247D76}" type="presParOf" srcId="{6100C93B-DAFA-47F3-9DA6-6AA5564C22B3}" destId="{ACDBEC1F-FA3D-4B81-A557-3B2BA8A09158}" srcOrd="0" destOrd="0" presId="urn:microsoft.com/office/officeart/2005/8/layout/hProcess4"/>
    <dgm:cxn modelId="{03981E04-0327-44D4-9BA7-E2651F5548BE}" type="presParOf" srcId="{6100C93B-DAFA-47F3-9DA6-6AA5564C22B3}" destId="{41F66C1F-3D9A-4E0E-BEE0-A30C5B5B892E}" srcOrd="1" destOrd="0" presId="urn:microsoft.com/office/officeart/2005/8/layout/hProcess4"/>
    <dgm:cxn modelId="{2A2B6373-A447-4E9E-94B9-E72343D34A65}" type="presParOf" srcId="{6100C93B-DAFA-47F3-9DA6-6AA5564C22B3}" destId="{FAB0DC06-0D86-4E48-B7AF-7A8A3A1CFBD6}" srcOrd="2" destOrd="0" presId="urn:microsoft.com/office/officeart/2005/8/layout/hProcess4"/>
    <dgm:cxn modelId="{E4CF6C30-9BED-4A05-BC9C-9D335B78B1C9}" type="presParOf" srcId="{6100C93B-DAFA-47F3-9DA6-6AA5564C22B3}" destId="{84FA6A62-632B-4A4E-9625-F4D1CCC677B4}" srcOrd="3" destOrd="0" presId="urn:microsoft.com/office/officeart/2005/8/layout/hProcess4"/>
    <dgm:cxn modelId="{65429DE6-1D26-418E-9FED-EDDE5AB58565}" type="presParOf" srcId="{6100C93B-DAFA-47F3-9DA6-6AA5564C22B3}" destId="{C21FA525-A8AC-4B98-A7B6-902F8C518F86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D2C1996-1B7A-4616-8A09-66D9002496EE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A31177-4467-4356-95DB-5FB9700314C8}">
      <dgm:prSet phldrT="[Текст]"/>
      <dgm:spPr/>
      <dgm:t>
        <a:bodyPr/>
        <a:lstStyle/>
        <a:p>
          <a:r>
            <a:rPr lang="ru-RU" b="1" dirty="0"/>
            <a:t>Научно-технические:</a:t>
          </a:r>
          <a:endParaRPr lang="ru-RU" dirty="0"/>
        </a:p>
      </dgm:t>
    </dgm:pt>
    <dgm:pt modelId="{E5DC4F4A-16DD-4894-AAD1-3FA461C7668E}" type="parTrans" cxnId="{F8BBE7DD-51CD-495C-895B-675D440F47A0}">
      <dgm:prSet/>
      <dgm:spPr/>
      <dgm:t>
        <a:bodyPr/>
        <a:lstStyle/>
        <a:p>
          <a:endParaRPr lang="ru-RU"/>
        </a:p>
      </dgm:t>
    </dgm:pt>
    <dgm:pt modelId="{BCB6EC77-3C07-4EEE-A15C-750DA0167BB0}" type="sibTrans" cxnId="{F8BBE7DD-51CD-495C-895B-675D440F47A0}">
      <dgm:prSet/>
      <dgm:spPr/>
      <dgm:t>
        <a:bodyPr/>
        <a:lstStyle/>
        <a:p>
          <a:endParaRPr lang="ru-RU"/>
        </a:p>
      </dgm:t>
    </dgm:pt>
    <dgm:pt modelId="{A8B269D8-B727-4E91-9348-5F161537555D}">
      <dgm:prSet phldrT="[Текст]"/>
      <dgm:spPr/>
      <dgm:t>
        <a:bodyPr/>
        <a:lstStyle/>
        <a:p>
          <a:r>
            <a:rPr lang="ru-RU" dirty="0"/>
            <a:t>Разработана технология синтеза «</a:t>
          </a:r>
          <a:r>
            <a:rPr lang="ru-RU" dirty="0" err="1"/>
            <a:t>особочистого</a:t>
          </a:r>
          <a:r>
            <a:rPr lang="ru-RU" dirty="0"/>
            <a:t>» порошка СВМПЭ, соответствующего ГОСТ</a:t>
          </a:r>
        </a:p>
      </dgm:t>
    </dgm:pt>
    <dgm:pt modelId="{D56376BB-2C7F-4205-B782-ED0B31E6FA59}" type="parTrans" cxnId="{B427F19C-65A7-49E2-96EC-4397AFDADEC3}">
      <dgm:prSet/>
      <dgm:spPr/>
      <dgm:t>
        <a:bodyPr/>
        <a:lstStyle/>
        <a:p>
          <a:endParaRPr lang="ru-RU"/>
        </a:p>
      </dgm:t>
    </dgm:pt>
    <dgm:pt modelId="{84E114E0-7699-4E83-AC92-04A38F75CF96}" type="sibTrans" cxnId="{B427F19C-65A7-49E2-96EC-4397AFDADEC3}">
      <dgm:prSet/>
      <dgm:spPr/>
      <dgm:t>
        <a:bodyPr/>
        <a:lstStyle/>
        <a:p>
          <a:endParaRPr lang="ru-RU"/>
        </a:p>
      </dgm:t>
    </dgm:pt>
    <dgm:pt modelId="{F77DDACA-C584-4B66-B108-BFCE46A748CF}">
      <dgm:prSet phldrT="[Текст]"/>
      <dgm:spPr/>
      <dgm:t>
        <a:bodyPr/>
        <a:lstStyle/>
        <a:p>
          <a:r>
            <a:rPr lang="ru-RU" dirty="0"/>
            <a:t>Создана опытно-промышленная установка (ОПУ) мощностью 18 т/год.</a:t>
          </a:r>
        </a:p>
      </dgm:t>
    </dgm:pt>
    <dgm:pt modelId="{F63370A3-7C52-46F1-AA2E-3AFE73B25222}" type="parTrans" cxnId="{BD2794B3-633B-4CB0-ACB6-348967A4D931}">
      <dgm:prSet/>
      <dgm:spPr/>
      <dgm:t>
        <a:bodyPr/>
        <a:lstStyle/>
        <a:p>
          <a:endParaRPr lang="ru-RU"/>
        </a:p>
      </dgm:t>
    </dgm:pt>
    <dgm:pt modelId="{CA397010-FBA7-4EC6-8DCB-F0D11D2F33D0}" type="sibTrans" cxnId="{BD2794B3-633B-4CB0-ACB6-348967A4D931}">
      <dgm:prSet/>
      <dgm:spPr/>
      <dgm:t>
        <a:bodyPr/>
        <a:lstStyle/>
        <a:p>
          <a:endParaRPr lang="ru-RU"/>
        </a:p>
      </dgm:t>
    </dgm:pt>
    <dgm:pt modelId="{623689AD-FD36-416B-8A48-3D5F24C5E537}">
      <dgm:prSet phldrT="[Текст]"/>
      <dgm:spPr/>
      <dgm:t>
        <a:bodyPr/>
        <a:lstStyle/>
        <a:p>
          <a:pPr>
            <a:buNone/>
          </a:pPr>
          <a:r>
            <a:rPr lang="ru-RU" b="1" i="0" dirty="0"/>
            <a:t>Создана комплексная научно-производственная база для переработки СВМПЭ</a:t>
          </a:r>
          <a:endParaRPr lang="ru-RU" dirty="0"/>
        </a:p>
      </dgm:t>
    </dgm:pt>
    <dgm:pt modelId="{800523F3-3E60-4071-9BD8-803BF2FBCD1F}" type="parTrans" cxnId="{84270471-1DB1-4BAB-8C4F-3F8ED33C4E01}">
      <dgm:prSet/>
      <dgm:spPr/>
      <dgm:t>
        <a:bodyPr/>
        <a:lstStyle/>
        <a:p>
          <a:endParaRPr lang="ru-RU"/>
        </a:p>
      </dgm:t>
    </dgm:pt>
    <dgm:pt modelId="{D7844BEE-3D1F-4409-B4F6-70FC9BE51579}" type="sibTrans" cxnId="{84270471-1DB1-4BAB-8C4F-3F8ED33C4E01}">
      <dgm:prSet/>
      <dgm:spPr/>
      <dgm:t>
        <a:bodyPr/>
        <a:lstStyle/>
        <a:p>
          <a:endParaRPr lang="ru-RU"/>
        </a:p>
      </dgm:t>
    </dgm:pt>
    <dgm:pt modelId="{E916F4AD-5F2B-4454-AC40-2A136D904708}">
      <dgm:prSet phldrT="[Текст]"/>
      <dgm:spPr/>
      <dgm:t>
        <a:bodyPr/>
        <a:lstStyle/>
        <a:p>
          <a:r>
            <a:rPr lang="ru-RU" dirty="0"/>
            <a:t>Отработаны режимы </a:t>
          </a:r>
          <a:r>
            <a:rPr lang="ru-RU" dirty="0" err="1"/>
            <a:t>термопрессования</a:t>
          </a:r>
          <a:r>
            <a:rPr lang="ru-RU" dirty="0"/>
            <a:t> и рам-экструзии для получения изделий (стержней и пластин).</a:t>
          </a:r>
        </a:p>
      </dgm:t>
    </dgm:pt>
    <dgm:pt modelId="{CB14D692-7E88-4E69-B02C-99621690AED6}" type="parTrans" cxnId="{34AB050A-5180-4CF0-9B75-06DD261CA6CF}">
      <dgm:prSet/>
      <dgm:spPr/>
      <dgm:t>
        <a:bodyPr/>
        <a:lstStyle/>
        <a:p>
          <a:endParaRPr lang="ru-RU"/>
        </a:p>
      </dgm:t>
    </dgm:pt>
    <dgm:pt modelId="{89166DFB-39E8-4AE3-B404-A4D132D9F25C}" type="sibTrans" cxnId="{34AB050A-5180-4CF0-9B75-06DD261CA6CF}">
      <dgm:prSet/>
      <dgm:spPr/>
      <dgm:t>
        <a:bodyPr/>
        <a:lstStyle/>
        <a:p>
          <a:endParaRPr lang="ru-RU"/>
        </a:p>
      </dgm:t>
    </dgm:pt>
    <dgm:pt modelId="{6AC9CCD5-2EF0-414B-B9B4-90A452E25BE7}">
      <dgm:prSet phldrT="[Текст]"/>
      <dgm:spPr/>
      <dgm:t>
        <a:bodyPr/>
        <a:lstStyle/>
        <a:p>
          <a:pPr>
            <a:buNone/>
          </a:pPr>
          <a:r>
            <a:rPr lang="ru-RU" b="1" dirty="0"/>
            <a:t>Коммерциализация:</a:t>
          </a:r>
          <a:endParaRPr lang="ru-RU" dirty="0"/>
        </a:p>
      </dgm:t>
    </dgm:pt>
    <dgm:pt modelId="{28D46F41-4132-4B12-970E-F249F374D52F}" type="parTrans" cxnId="{6B30C0B2-817E-4078-97B8-094A9FD69801}">
      <dgm:prSet/>
      <dgm:spPr/>
      <dgm:t>
        <a:bodyPr/>
        <a:lstStyle/>
        <a:p>
          <a:endParaRPr lang="ru-RU"/>
        </a:p>
      </dgm:t>
    </dgm:pt>
    <dgm:pt modelId="{ECC7498C-E766-4EC6-A385-EAFD0BCDF5DF}" type="sibTrans" cxnId="{6B30C0B2-817E-4078-97B8-094A9FD69801}">
      <dgm:prSet/>
      <dgm:spPr/>
      <dgm:t>
        <a:bodyPr/>
        <a:lstStyle/>
        <a:p>
          <a:endParaRPr lang="ru-RU"/>
        </a:p>
      </dgm:t>
    </dgm:pt>
    <dgm:pt modelId="{E3E8F374-CCCB-4884-B8A3-148892BA1A9A}">
      <dgm:prSet phldrT="[Текст]"/>
      <dgm:spPr/>
      <dgm:t>
        <a:bodyPr/>
        <a:lstStyle/>
        <a:p>
          <a:r>
            <a:rPr lang="ru-RU" dirty="0"/>
            <a:t>Произведены опытные партии материала.</a:t>
          </a:r>
        </a:p>
      </dgm:t>
    </dgm:pt>
    <dgm:pt modelId="{0CA2AC1A-5EFF-44B2-8685-8DDC9753EFB1}" type="parTrans" cxnId="{29812AFA-A38D-4D72-BAD6-82B57CC820B3}">
      <dgm:prSet/>
      <dgm:spPr/>
      <dgm:t>
        <a:bodyPr/>
        <a:lstStyle/>
        <a:p>
          <a:endParaRPr lang="ru-RU"/>
        </a:p>
      </dgm:t>
    </dgm:pt>
    <dgm:pt modelId="{C16A2316-C616-4BF4-B15C-71F19AC25525}" type="sibTrans" cxnId="{29812AFA-A38D-4D72-BAD6-82B57CC820B3}">
      <dgm:prSet/>
      <dgm:spPr/>
      <dgm:t>
        <a:bodyPr/>
        <a:lstStyle/>
        <a:p>
          <a:endParaRPr lang="ru-RU"/>
        </a:p>
      </dgm:t>
    </dgm:pt>
    <dgm:pt modelId="{FCFA826E-1626-4E6E-B262-026067C2AD39}">
      <dgm:prSet phldrT="[Текст]"/>
      <dgm:spPr/>
      <dgm:t>
        <a:bodyPr/>
        <a:lstStyle/>
        <a:p>
          <a:r>
            <a:rPr lang="ru-RU" dirty="0"/>
            <a:t>Разработаны ТР производства стержней и пластин.</a:t>
          </a:r>
        </a:p>
      </dgm:t>
    </dgm:pt>
    <dgm:pt modelId="{FC903B13-213B-4515-BAB1-D223A7B2B645}" type="sibTrans" cxnId="{2C10D322-80D9-4FD4-B19A-0D820C2F0F19}">
      <dgm:prSet/>
      <dgm:spPr/>
      <dgm:t>
        <a:bodyPr/>
        <a:lstStyle/>
        <a:p>
          <a:endParaRPr lang="ru-RU"/>
        </a:p>
      </dgm:t>
    </dgm:pt>
    <dgm:pt modelId="{0FB5B427-4521-40C0-956C-19AC3EC1E630}" type="parTrans" cxnId="{2C10D322-80D9-4FD4-B19A-0D820C2F0F19}">
      <dgm:prSet/>
      <dgm:spPr/>
      <dgm:t>
        <a:bodyPr/>
        <a:lstStyle/>
        <a:p>
          <a:endParaRPr lang="ru-RU"/>
        </a:p>
      </dgm:t>
    </dgm:pt>
    <dgm:pt modelId="{51A5DEEC-127D-420C-8E55-BFE69B40E7D9}">
      <dgm:prSet/>
      <dgm:spPr/>
      <dgm:t>
        <a:bodyPr/>
        <a:lstStyle/>
        <a:p>
          <a:r>
            <a:rPr lang="ru-RU" dirty="0"/>
            <a:t>Создан Реестр технологий и Реестр композиций.</a:t>
          </a:r>
        </a:p>
      </dgm:t>
    </dgm:pt>
    <dgm:pt modelId="{7712D5C3-43CF-46A7-A014-3EDBA2FA9CA7}" type="parTrans" cxnId="{76B315BD-31F3-4156-962D-5EC04C12CC86}">
      <dgm:prSet/>
      <dgm:spPr/>
      <dgm:t>
        <a:bodyPr/>
        <a:lstStyle/>
        <a:p>
          <a:endParaRPr lang="ru-RU"/>
        </a:p>
      </dgm:t>
    </dgm:pt>
    <dgm:pt modelId="{A15A33AF-7193-40E0-9E96-53FFC9171808}" type="sibTrans" cxnId="{76B315BD-31F3-4156-962D-5EC04C12CC86}">
      <dgm:prSet/>
      <dgm:spPr/>
      <dgm:t>
        <a:bodyPr/>
        <a:lstStyle/>
        <a:p>
          <a:endParaRPr lang="ru-RU"/>
        </a:p>
      </dgm:t>
    </dgm:pt>
    <dgm:pt modelId="{0933301E-BF37-4629-B7F3-FCD423F742D9}">
      <dgm:prSet/>
      <dgm:spPr/>
      <dgm:t>
        <a:bodyPr/>
        <a:lstStyle/>
        <a:p>
          <a:r>
            <a:rPr lang="ru-RU"/>
            <a:t>Разработаны и сертифицированы ТУ на сырье.</a:t>
          </a:r>
          <a:endParaRPr lang="ru-RU" dirty="0"/>
        </a:p>
      </dgm:t>
    </dgm:pt>
    <dgm:pt modelId="{B7F936BA-E299-4F18-92CD-FB4B58726624}" type="parTrans" cxnId="{EB572F53-FF6D-4862-8FC9-7748E4D5969A}">
      <dgm:prSet/>
      <dgm:spPr/>
      <dgm:t>
        <a:bodyPr/>
        <a:lstStyle/>
        <a:p>
          <a:endParaRPr lang="ru-RU"/>
        </a:p>
      </dgm:t>
    </dgm:pt>
    <dgm:pt modelId="{9BE83F88-8FD0-4079-801A-9330EF186F2F}" type="sibTrans" cxnId="{EB572F53-FF6D-4862-8FC9-7748E4D5969A}">
      <dgm:prSet/>
      <dgm:spPr/>
      <dgm:t>
        <a:bodyPr/>
        <a:lstStyle/>
        <a:p>
          <a:endParaRPr lang="ru-RU"/>
        </a:p>
      </dgm:t>
    </dgm:pt>
    <dgm:pt modelId="{CE5925FD-8DAE-4353-8F0A-18B2DD61B2C9}">
      <dgm:prSet/>
      <dgm:spPr/>
      <dgm:t>
        <a:bodyPr/>
        <a:lstStyle/>
        <a:p>
          <a:r>
            <a:rPr lang="ru-RU" dirty="0"/>
            <a:t>Презентация на </a:t>
          </a:r>
          <a:r>
            <a:rPr lang="ru-RU" b="0" i="0" dirty="0"/>
            <a:t>пресс-конференции в пресс-центре "Интерфакса" в Санкт-Петербурге.</a:t>
          </a:r>
          <a:endParaRPr lang="ru-RU" dirty="0"/>
        </a:p>
      </dgm:t>
    </dgm:pt>
    <dgm:pt modelId="{D4E6B8F1-1227-4CF6-A9D1-9463BCC4DF71}" type="parTrans" cxnId="{D7B87268-EA4B-4E64-B2B1-4A5DDE662901}">
      <dgm:prSet/>
      <dgm:spPr/>
      <dgm:t>
        <a:bodyPr/>
        <a:lstStyle/>
        <a:p>
          <a:endParaRPr lang="ru-RU"/>
        </a:p>
      </dgm:t>
    </dgm:pt>
    <dgm:pt modelId="{6F2759E2-017A-409F-8FDA-343E3D23AB03}" type="sibTrans" cxnId="{D7B87268-EA4B-4E64-B2B1-4A5DDE662901}">
      <dgm:prSet/>
      <dgm:spPr/>
      <dgm:t>
        <a:bodyPr/>
        <a:lstStyle/>
        <a:p>
          <a:endParaRPr lang="ru-RU"/>
        </a:p>
      </dgm:t>
    </dgm:pt>
    <dgm:pt modelId="{26AFC2DF-983C-4BAD-AC2A-0371E6662DE6}">
      <dgm:prSet/>
      <dgm:spPr/>
      <dgm:t>
        <a:bodyPr/>
        <a:lstStyle/>
        <a:p>
          <a:r>
            <a:rPr lang="ru-RU" dirty="0"/>
            <a:t>Рассылка информационных писем по Медицинским учреждениям СПб.</a:t>
          </a:r>
        </a:p>
      </dgm:t>
    </dgm:pt>
    <dgm:pt modelId="{6EA7A672-FCE2-42CF-A266-8AAA7F50A6FD}" type="parTrans" cxnId="{CF0575F0-733C-467D-80F3-628B90909A8A}">
      <dgm:prSet/>
      <dgm:spPr/>
      <dgm:t>
        <a:bodyPr/>
        <a:lstStyle/>
        <a:p>
          <a:endParaRPr lang="ru-RU"/>
        </a:p>
      </dgm:t>
    </dgm:pt>
    <dgm:pt modelId="{DBC40E8D-119C-4EBA-88C3-5EA7B5F57792}" type="sibTrans" cxnId="{CF0575F0-733C-467D-80F3-628B90909A8A}">
      <dgm:prSet/>
      <dgm:spPr/>
      <dgm:t>
        <a:bodyPr/>
        <a:lstStyle/>
        <a:p>
          <a:endParaRPr lang="ru-RU"/>
        </a:p>
      </dgm:t>
    </dgm:pt>
    <dgm:pt modelId="{6B41183E-AB09-44AF-ADBA-6B3F40577549}" type="pres">
      <dgm:prSet presAssocID="{AD2C1996-1B7A-4616-8A09-66D9002496EE}" presName="linear" presStyleCnt="0">
        <dgm:presLayoutVars>
          <dgm:dir/>
          <dgm:resizeHandles val="exact"/>
        </dgm:presLayoutVars>
      </dgm:prSet>
      <dgm:spPr/>
    </dgm:pt>
    <dgm:pt modelId="{BA9C74A4-BAF9-4BC1-B4D0-16FC55F9E2FD}" type="pres">
      <dgm:prSet presAssocID="{FAA31177-4467-4356-95DB-5FB9700314C8}" presName="comp" presStyleCnt="0"/>
      <dgm:spPr/>
    </dgm:pt>
    <dgm:pt modelId="{497B6486-8CC4-4982-A289-6440B6F9B004}" type="pres">
      <dgm:prSet presAssocID="{FAA31177-4467-4356-95DB-5FB9700314C8}" presName="box" presStyleLbl="node1" presStyleIdx="0" presStyleCnt="3" custLinFactNeighborY="-1284"/>
      <dgm:spPr/>
    </dgm:pt>
    <dgm:pt modelId="{08641E71-3116-435C-BA88-7B74342B5FA8}" type="pres">
      <dgm:prSet presAssocID="{FAA31177-4467-4356-95DB-5FB9700314C8}" presName="img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6000" r="-6000"/>
          </a:stretch>
        </a:blipFill>
      </dgm:spPr>
    </dgm:pt>
    <dgm:pt modelId="{62F13919-3339-4710-9543-1EB4350F1F59}" type="pres">
      <dgm:prSet presAssocID="{FAA31177-4467-4356-95DB-5FB9700314C8}" presName="text" presStyleLbl="node1" presStyleIdx="0" presStyleCnt="3">
        <dgm:presLayoutVars>
          <dgm:bulletEnabled val="1"/>
        </dgm:presLayoutVars>
      </dgm:prSet>
      <dgm:spPr/>
    </dgm:pt>
    <dgm:pt modelId="{AE269554-FE9B-4C00-9B10-D414D545BAEE}" type="pres">
      <dgm:prSet presAssocID="{BCB6EC77-3C07-4EEE-A15C-750DA0167BB0}" presName="spacer" presStyleCnt="0"/>
      <dgm:spPr/>
    </dgm:pt>
    <dgm:pt modelId="{2ADA2537-3D06-41EE-B253-C772CC901219}" type="pres">
      <dgm:prSet presAssocID="{623689AD-FD36-416B-8A48-3D5F24C5E537}" presName="comp" presStyleCnt="0"/>
      <dgm:spPr/>
    </dgm:pt>
    <dgm:pt modelId="{FF5EB413-0CF8-4B83-B5A1-F4B44C551158}" type="pres">
      <dgm:prSet presAssocID="{623689AD-FD36-416B-8A48-3D5F24C5E537}" presName="box" presStyleLbl="node1" presStyleIdx="1" presStyleCnt="3"/>
      <dgm:spPr/>
    </dgm:pt>
    <dgm:pt modelId="{037756A7-4F62-4615-982E-01405317A662}" type="pres">
      <dgm:prSet presAssocID="{623689AD-FD36-416B-8A48-3D5F24C5E537}" presName="img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11000" b="-11000"/>
          </a:stretch>
        </a:blipFill>
      </dgm:spPr>
    </dgm:pt>
    <dgm:pt modelId="{D6869130-9E97-423F-9EF0-9B740BCB673F}" type="pres">
      <dgm:prSet presAssocID="{623689AD-FD36-416B-8A48-3D5F24C5E537}" presName="text" presStyleLbl="node1" presStyleIdx="1" presStyleCnt="3">
        <dgm:presLayoutVars>
          <dgm:bulletEnabled val="1"/>
        </dgm:presLayoutVars>
      </dgm:prSet>
      <dgm:spPr/>
    </dgm:pt>
    <dgm:pt modelId="{90C4FE4B-26A3-4EE0-A121-893A0C9F723C}" type="pres">
      <dgm:prSet presAssocID="{D7844BEE-3D1F-4409-B4F6-70FC9BE51579}" presName="spacer" presStyleCnt="0"/>
      <dgm:spPr/>
    </dgm:pt>
    <dgm:pt modelId="{0FDD7F06-035A-4EB2-B949-CF7F30D542A1}" type="pres">
      <dgm:prSet presAssocID="{6AC9CCD5-2EF0-414B-B9B4-90A452E25BE7}" presName="comp" presStyleCnt="0"/>
      <dgm:spPr/>
    </dgm:pt>
    <dgm:pt modelId="{2A5BF4D2-0237-4E32-A2A4-B04B246D2ADC}" type="pres">
      <dgm:prSet presAssocID="{6AC9CCD5-2EF0-414B-B9B4-90A452E25BE7}" presName="box" presStyleLbl="node1" presStyleIdx="2" presStyleCnt="3" custScaleY="80127"/>
      <dgm:spPr/>
    </dgm:pt>
    <dgm:pt modelId="{39D8C2B3-9FBE-499B-9DA0-9AA9DA58F711}" type="pres">
      <dgm:prSet presAssocID="{6AC9CCD5-2EF0-414B-B9B4-90A452E25BE7}" presName="img" presStyleLbl="fgImgPlace1" presStyleIdx="2" presStyleCnt="3" custScaleX="101098" custScaleY="81924" custLinFactNeighborX="-57" custLinFactNeighborY="754"/>
      <dgm:spPr>
        <a:blipFill rotWithShape="1">
          <a:blip xmlns:r="http://schemas.openxmlformats.org/officeDocument/2006/relationships" r:embed="rId3"/>
          <a:srcRect/>
          <a:stretch>
            <a:fillRect l="-24000" r="-24000"/>
          </a:stretch>
        </a:blipFill>
      </dgm:spPr>
    </dgm:pt>
    <dgm:pt modelId="{A16CD3DB-F047-4316-ABDB-BA8A54B9D17A}" type="pres">
      <dgm:prSet presAssocID="{6AC9CCD5-2EF0-414B-B9B4-90A452E25BE7}" presName="text" presStyleLbl="node1" presStyleIdx="2" presStyleCnt="3">
        <dgm:presLayoutVars>
          <dgm:bulletEnabled val="1"/>
        </dgm:presLayoutVars>
      </dgm:prSet>
      <dgm:spPr/>
    </dgm:pt>
  </dgm:ptLst>
  <dgm:cxnLst>
    <dgm:cxn modelId="{73501601-3CE3-4B01-B385-C27D5459930A}" type="presOf" srcId="{FCFA826E-1626-4E6E-B262-026067C2AD39}" destId="{D6869130-9E97-423F-9EF0-9B740BCB673F}" srcOrd="1" destOrd="2" presId="urn:microsoft.com/office/officeart/2005/8/layout/vList4"/>
    <dgm:cxn modelId="{34AB050A-5180-4CF0-9B75-06DD261CA6CF}" srcId="{623689AD-FD36-416B-8A48-3D5F24C5E537}" destId="{E916F4AD-5F2B-4454-AC40-2A136D904708}" srcOrd="0" destOrd="0" parTransId="{CB14D692-7E88-4E69-B02C-99621690AED6}" sibTransId="{89166DFB-39E8-4AE3-B404-A4D132D9F25C}"/>
    <dgm:cxn modelId="{36078818-624D-40B8-BA50-CE92DE4DFA5A}" type="presOf" srcId="{623689AD-FD36-416B-8A48-3D5F24C5E537}" destId="{D6869130-9E97-423F-9EF0-9B740BCB673F}" srcOrd="1" destOrd="0" presId="urn:microsoft.com/office/officeart/2005/8/layout/vList4"/>
    <dgm:cxn modelId="{7DC02F1F-F661-4F09-8E49-F10BD98855D9}" type="presOf" srcId="{51A5DEEC-127D-420C-8E55-BFE69B40E7D9}" destId="{FF5EB413-0CF8-4B83-B5A1-F4B44C551158}" srcOrd="0" destOrd="3" presId="urn:microsoft.com/office/officeart/2005/8/layout/vList4"/>
    <dgm:cxn modelId="{2C10D322-80D9-4FD4-B19A-0D820C2F0F19}" srcId="{623689AD-FD36-416B-8A48-3D5F24C5E537}" destId="{FCFA826E-1626-4E6E-B262-026067C2AD39}" srcOrd="1" destOrd="0" parTransId="{0FB5B427-4521-40C0-956C-19AC3EC1E630}" sibTransId="{FC903B13-213B-4515-BAB1-D223A7B2B645}"/>
    <dgm:cxn modelId="{73A78224-D235-4EA8-A87A-6B2D06BD6F65}" type="presOf" srcId="{623689AD-FD36-416B-8A48-3D5F24C5E537}" destId="{FF5EB413-0CF8-4B83-B5A1-F4B44C551158}" srcOrd="0" destOrd="0" presId="urn:microsoft.com/office/officeart/2005/8/layout/vList4"/>
    <dgm:cxn modelId="{4E735C28-61B8-4732-9F50-639FB9424DFD}" type="presOf" srcId="{E3E8F374-CCCB-4884-B8A3-148892BA1A9A}" destId="{2A5BF4D2-0237-4E32-A2A4-B04B246D2ADC}" srcOrd="0" destOrd="1" presId="urn:microsoft.com/office/officeart/2005/8/layout/vList4"/>
    <dgm:cxn modelId="{61DDF761-AD79-4108-8269-10CA9484224F}" type="presOf" srcId="{0933301E-BF37-4629-B7F3-FCD423F742D9}" destId="{A16CD3DB-F047-4316-ABDB-BA8A54B9D17A}" srcOrd="1" destOrd="2" presId="urn:microsoft.com/office/officeart/2005/8/layout/vList4"/>
    <dgm:cxn modelId="{A72ADE47-B550-47E0-A33F-A73B0406C86E}" type="presOf" srcId="{FAA31177-4467-4356-95DB-5FB9700314C8}" destId="{62F13919-3339-4710-9543-1EB4350F1F59}" srcOrd="1" destOrd="0" presId="urn:microsoft.com/office/officeart/2005/8/layout/vList4"/>
    <dgm:cxn modelId="{D7B87268-EA4B-4E64-B2B1-4A5DDE662901}" srcId="{6AC9CCD5-2EF0-414B-B9B4-90A452E25BE7}" destId="{CE5925FD-8DAE-4353-8F0A-18B2DD61B2C9}" srcOrd="2" destOrd="0" parTransId="{D4E6B8F1-1227-4CF6-A9D1-9463BCC4DF71}" sibTransId="{6F2759E2-017A-409F-8FDA-343E3D23AB03}"/>
    <dgm:cxn modelId="{A261A649-CB5E-466C-83A3-5F36BF337855}" type="presOf" srcId="{E916F4AD-5F2B-4454-AC40-2A136D904708}" destId="{D6869130-9E97-423F-9EF0-9B740BCB673F}" srcOrd="1" destOrd="1" presId="urn:microsoft.com/office/officeart/2005/8/layout/vList4"/>
    <dgm:cxn modelId="{50FEFD69-0F59-49E7-830E-124D34DE4D83}" type="presOf" srcId="{A8B269D8-B727-4E91-9348-5F161537555D}" destId="{497B6486-8CC4-4982-A289-6440B6F9B004}" srcOrd="0" destOrd="1" presId="urn:microsoft.com/office/officeart/2005/8/layout/vList4"/>
    <dgm:cxn modelId="{C21FFF49-20EC-42B4-B718-0922E305ED1C}" type="presOf" srcId="{F77DDACA-C584-4B66-B108-BFCE46A748CF}" destId="{62F13919-3339-4710-9543-1EB4350F1F59}" srcOrd="1" destOrd="2" presId="urn:microsoft.com/office/officeart/2005/8/layout/vList4"/>
    <dgm:cxn modelId="{3CD1406B-54FD-4068-B606-B9A63332407F}" type="presOf" srcId="{26AFC2DF-983C-4BAD-AC2A-0371E6662DE6}" destId="{A16CD3DB-F047-4316-ABDB-BA8A54B9D17A}" srcOrd="1" destOrd="4" presId="urn:microsoft.com/office/officeart/2005/8/layout/vList4"/>
    <dgm:cxn modelId="{84270471-1DB1-4BAB-8C4F-3F8ED33C4E01}" srcId="{AD2C1996-1B7A-4616-8A09-66D9002496EE}" destId="{623689AD-FD36-416B-8A48-3D5F24C5E537}" srcOrd="1" destOrd="0" parTransId="{800523F3-3E60-4071-9BD8-803BF2FBCD1F}" sibTransId="{D7844BEE-3D1F-4409-B4F6-70FC9BE51579}"/>
    <dgm:cxn modelId="{9F933951-475C-4180-A304-B48C7AEE867F}" type="presOf" srcId="{CE5925FD-8DAE-4353-8F0A-18B2DD61B2C9}" destId="{A16CD3DB-F047-4316-ABDB-BA8A54B9D17A}" srcOrd="1" destOrd="3" presId="urn:microsoft.com/office/officeart/2005/8/layout/vList4"/>
    <dgm:cxn modelId="{EB572F53-FF6D-4862-8FC9-7748E4D5969A}" srcId="{6AC9CCD5-2EF0-414B-B9B4-90A452E25BE7}" destId="{0933301E-BF37-4629-B7F3-FCD423F742D9}" srcOrd="1" destOrd="0" parTransId="{B7F936BA-E299-4F18-92CD-FB4B58726624}" sibTransId="{9BE83F88-8FD0-4079-801A-9330EF186F2F}"/>
    <dgm:cxn modelId="{E7A84873-D2F0-44CA-93B9-414C86071B92}" type="presOf" srcId="{F77DDACA-C584-4B66-B108-BFCE46A748CF}" destId="{497B6486-8CC4-4982-A289-6440B6F9B004}" srcOrd="0" destOrd="2" presId="urn:microsoft.com/office/officeart/2005/8/layout/vList4"/>
    <dgm:cxn modelId="{FBC18991-BD53-456A-A0E1-0C11C4B7A25F}" type="presOf" srcId="{6AC9CCD5-2EF0-414B-B9B4-90A452E25BE7}" destId="{2A5BF4D2-0237-4E32-A2A4-B04B246D2ADC}" srcOrd="0" destOrd="0" presId="urn:microsoft.com/office/officeart/2005/8/layout/vList4"/>
    <dgm:cxn modelId="{F946399B-0D75-4C7E-862D-EA4D7E06D751}" type="presOf" srcId="{FCFA826E-1626-4E6E-B262-026067C2AD39}" destId="{FF5EB413-0CF8-4B83-B5A1-F4B44C551158}" srcOrd="0" destOrd="2" presId="urn:microsoft.com/office/officeart/2005/8/layout/vList4"/>
    <dgm:cxn modelId="{B427F19C-65A7-49E2-96EC-4397AFDADEC3}" srcId="{FAA31177-4467-4356-95DB-5FB9700314C8}" destId="{A8B269D8-B727-4E91-9348-5F161537555D}" srcOrd="0" destOrd="0" parTransId="{D56376BB-2C7F-4205-B782-ED0B31E6FA59}" sibTransId="{84E114E0-7699-4E83-AC92-04A38F75CF96}"/>
    <dgm:cxn modelId="{EB25119E-DF7C-4370-9C1C-FBD85B90AFF2}" type="presOf" srcId="{E916F4AD-5F2B-4454-AC40-2A136D904708}" destId="{FF5EB413-0CF8-4B83-B5A1-F4B44C551158}" srcOrd="0" destOrd="1" presId="urn:microsoft.com/office/officeart/2005/8/layout/vList4"/>
    <dgm:cxn modelId="{0F97CAA1-6A4F-4271-95B9-A833C00CDDCD}" type="presOf" srcId="{CE5925FD-8DAE-4353-8F0A-18B2DD61B2C9}" destId="{2A5BF4D2-0237-4E32-A2A4-B04B246D2ADC}" srcOrd="0" destOrd="3" presId="urn:microsoft.com/office/officeart/2005/8/layout/vList4"/>
    <dgm:cxn modelId="{6F448AA4-AD89-432C-BC08-FACED1098FF6}" type="presOf" srcId="{51A5DEEC-127D-420C-8E55-BFE69B40E7D9}" destId="{D6869130-9E97-423F-9EF0-9B740BCB673F}" srcOrd="1" destOrd="3" presId="urn:microsoft.com/office/officeart/2005/8/layout/vList4"/>
    <dgm:cxn modelId="{7EE0DAAC-553B-47CE-AFDE-A0C0269AE2CB}" type="presOf" srcId="{A8B269D8-B727-4E91-9348-5F161537555D}" destId="{62F13919-3339-4710-9543-1EB4350F1F59}" srcOrd="1" destOrd="1" presId="urn:microsoft.com/office/officeart/2005/8/layout/vList4"/>
    <dgm:cxn modelId="{6B30C0B2-817E-4078-97B8-094A9FD69801}" srcId="{AD2C1996-1B7A-4616-8A09-66D9002496EE}" destId="{6AC9CCD5-2EF0-414B-B9B4-90A452E25BE7}" srcOrd="2" destOrd="0" parTransId="{28D46F41-4132-4B12-970E-F249F374D52F}" sibTransId="{ECC7498C-E766-4EC6-A385-EAFD0BCDF5DF}"/>
    <dgm:cxn modelId="{BD2794B3-633B-4CB0-ACB6-348967A4D931}" srcId="{FAA31177-4467-4356-95DB-5FB9700314C8}" destId="{F77DDACA-C584-4B66-B108-BFCE46A748CF}" srcOrd="1" destOrd="0" parTransId="{F63370A3-7C52-46F1-AA2E-3AFE73B25222}" sibTransId="{CA397010-FBA7-4EC6-8DCB-F0D11D2F33D0}"/>
    <dgm:cxn modelId="{76B315BD-31F3-4156-962D-5EC04C12CC86}" srcId="{623689AD-FD36-416B-8A48-3D5F24C5E537}" destId="{51A5DEEC-127D-420C-8E55-BFE69B40E7D9}" srcOrd="2" destOrd="0" parTransId="{7712D5C3-43CF-46A7-A014-3EDBA2FA9CA7}" sibTransId="{A15A33AF-7193-40E0-9E96-53FFC9171808}"/>
    <dgm:cxn modelId="{E86E10CA-A995-4DAC-B61E-A655CB38405F}" type="presOf" srcId="{E3E8F374-CCCB-4884-B8A3-148892BA1A9A}" destId="{A16CD3DB-F047-4316-ABDB-BA8A54B9D17A}" srcOrd="1" destOrd="1" presId="urn:microsoft.com/office/officeart/2005/8/layout/vList4"/>
    <dgm:cxn modelId="{8C71E3CA-DBCD-405C-AEF8-6EFACEFBED9F}" type="presOf" srcId="{AD2C1996-1B7A-4616-8A09-66D9002496EE}" destId="{6B41183E-AB09-44AF-ADBA-6B3F40577549}" srcOrd="0" destOrd="0" presId="urn:microsoft.com/office/officeart/2005/8/layout/vList4"/>
    <dgm:cxn modelId="{6AE4C1CF-1ACB-4243-8AE4-F074D78E383F}" type="presOf" srcId="{0933301E-BF37-4629-B7F3-FCD423F742D9}" destId="{2A5BF4D2-0237-4E32-A2A4-B04B246D2ADC}" srcOrd="0" destOrd="2" presId="urn:microsoft.com/office/officeart/2005/8/layout/vList4"/>
    <dgm:cxn modelId="{F44DD6D3-7B10-4EC3-94CF-9050D8B86D60}" type="presOf" srcId="{6AC9CCD5-2EF0-414B-B9B4-90A452E25BE7}" destId="{A16CD3DB-F047-4316-ABDB-BA8A54B9D17A}" srcOrd="1" destOrd="0" presId="urn:microsoft.com/office/officeart/2005/8/layout/vList4"/>
    <dgm:cxn modelId="{15BA84D5-BFB0-474B-AE68-399382861705}" type="presOf" srcId="{26AFC2DF-983C-4BAD-AC2A-0371E6662DE6}" destId="{2A5BF4D2-0237-4E32-A2A4-B04B246D2ADC}" srcOrd="0" destOrd="4" presId="urn:microsoft.com/office/officeart/2005/8/layout/vList4"/>
    <dgm:cxn modelId="{F8BBE7DD-51CD-495C-895B-675D440F47A0}" srcId="{AD2C1996-1B7A-4616-8A09-66D9002496EE}" destId="{FAA31177-4467-4356-95DB-5FB9700314C8}" srcOrd="0" destOrd="0" parTransId="{E5DC4F4A-16DD-4894-AAD1-3FA461C7668E}" sibTransId="{BCB6EC77-3C07-4EEE-A15C-750DA0167BB0}"/>
    <dgm:cxn modelId="{A45CDBE1-69B7-4DA8-AA1B-02A59204928D}" type="presOf" srcId="{FAA31177-4467-4356-95DB-5FB9700314C8}" destId="{497B6486-8CC4-4982-A289-6440B6F9B004}" srcOrd="0" destOrd="0" presId="urn:microsoft.com/office/officeart/2005/8/layout/vList4"/>
    <dgm:cxn modelId="{CF0575F0-733C-467D-80F3-628B90909A8A}" srcId="{6AC9CCD5-2EF0-414B-B9B4-90A452E25BE7}" destId="{26AFC2DF-983C-4BAD-AC2A-0371E6662DE6}" srcOrd="3" destOrd="0" parTransId="{6EA7A672-FCE2-42CF-A266-8AAA7F50A6FD}" sibTransId="{DBC40E8D-119C-4EBA-88C3-5EA7B5F57792}"/>
    <dgm:cxn modelId="{29812AFA-A38D-4D72-BAD6-82B57CC820B3}" srcId="{6AC9CCD5-2EF0-414B-B9B4-90A452E25BE7}" destId="{E3E8F374-CCCB-4884-B8A3-148892BA1A9A}" srcOrd="0" destOrd="0" parTransId="{0CA2AC1A-5EFF-44B2-8685-8DDC9753EFB1}" sibTransId="{C16A2316-C616-4BF4-B15C-71F19AC25525}"/>
    <dgm:cxn modelId="{F03BF3E9-4462-4E42-8002-40BBAB9A8B03}" type="presParOf" srcId="{6B41183E-AB09-44AF-ADBA-6B3F40577549}" destId="{BA9C74A4-BAF9-4BC1-B4D0-16FC55F9E2FD}" srcOrd="0" destOrd="0" presId="urn:microsoft.com/office/officeart/2005/8/layout/vList4"/>
    <dgm:cxn modelId="{9B22951E-FEB8-45EB-BD89-917DE80316FD}" type="presParOf" srcId="{BA9C74A4-BAF9-4BC1-B4D0-16FC55F9E2FD}" destId="{497B6486-8CC4-4982-A289-6440B6F9B004}" srcOrd="0" destOrd="0" presId="urn:microsoft.com/office/officeart/2005/8/layout/vList4"/>
    <dgm:cxn modelId="{9DEDC82A-EFF2-4D9E-AFE8-FF43AFB15275}" type="presParOf" srcId="{BA9C74A4-BAF9-4BC1-B4D0-16FC55F9E2FD}" destId="{08641E71-3116-435C-BA88-7B74342B5FA8}" srcOrd="1" destOrd="0" presId="urn:microsoft.com/office/officeart/2005/8/layout/vList4"/>
    <dgm:cxn modelId="{7EB403C2-C027-455E-A2F0-AA56266C028E}" type="presParOf" srcId="{BA9C74A4-BAF9-4BC1-B4D0-16FC55F9E2FD}" destId="{62F13919-3339-4710-9543-1EB4350F1F59}" srcOrd="2" destOrd="0" presId="urn:microsoft.com/office/officeart/2005/8/layout/vList4"/>
    <dgm:cxn modelId="{70F70021-0BA1-489E-A054-E5E570E27E37}" type="presParOf" srcId="{6B41183E-AB09-44AF-ADBA-6B3F40577549}" destId="{AE269554-FE9B-4C00-9B10-D414D545BAEE}" srcOrd="1" destOrd="0" presId="urn:microsoft.com/office/officeart/2005/8/layout/vList4"/>
    <dgm:cxn modelId="{82394119-2345-4E6E-8B7A-10BB8B49DF4A}" type="presParOf" srcId="{6B41183E-AB09-44AF-ADBA-6B3F40577549}" destId="{2ADA2537-3D06-41EE-B253-C772CC901219}" srcOrd="2" destOrd="0" presId="urn:microsoft.com/office/officeart/2005/8/layout/vList4"/>
    <dgm:cxn modelId="{80269D71-3C97-4AA9-AC93-FCCEB349A04C}" type="presParOf" srcId="{2ADA2537-3D06-41EE-B253-C772CC901219}" destId="{FF5EB413-0CF8-4B83-B5A1-F4B44C551158}" srcOrd="0" destOrd="0" presId="urn:microsoft.com/office/officeart/2005/8/layout/vList4"/>
    <dgm:cxn modelId="{715800B0-93C4-4E54-B942-14C44574E36F}" type="presParOf" srcId="{2ADA2537-3D06-41EE-B253-C772CC901219}" destId="{037756A7-4F62-4615-982E-01405317A662}" srcOrd="1" destOrd="0" presId="urn:microsoft.com/office/officeart/2005/8/layout/vList4"/>
    <dgm:cxn modelId="{15752802-1736-45F9-8B12-0FA264268DE7}" type="presParOf" srcId="{2ADA2537-3D06-41EE-B253-C772CC901219}" destId="{D6869130-9E97-423F-9EF0-9B740BCB673F}" srcOrd="2" destOrd="0" presId="urn:microsoft.com/office/officeart/2005/8/layout/vList4"/>
    <dgm:cxn modelId="{853C1034-A6DC-4E64-AEE4-AD95A055D8DA}" type="presParOf" srcId="{6B41183E-AB09-44AF-ADBA-6B3F40577549}" destId="{90C4FE4B-26A3-4EE0-A121-893A0C9F723C}" srcOrd="3" destOrd="0" presId="urn:microsoft.com/office/officeart/2005/8/layout/vList4"/>
    <dgm:cxn modelId="{0CC58A74-9B84-489F-8311-66E2909E29F5}" type="presParOf" srcId="{6B41183E-AB09-44AF-ADBA-6B3F40577549}" destId="{0FDD7F06-035A-4EB2-B949-CF7F30D542A1}" srcOrd="4" destOrd="0" presId="urn:microsoft.com/office/officeart/2005/8/layout/vList4"/>
    <dgm:cxn modelId="{5F42EFAF-A8EF-434B-A361-024A42D92240}" type="presParOf" srcId="{0FDD7F06-035A-4EB2-B949-CF7F30D542A1}" destId="{2A5BF4D2-0237-4E32-A2A4-B04B246D2ADC}" srcOrd="0" destOrd="0" presId="urn:microsoft.com/office/officeart/2005/8/layout/vList4"/>
    <dgm:cxn modelId="{24D5C964-DDF4-4690-AA7C-805354253125}" type="presParOf" srcId="{0FDD7F06-035A-4EB2-B949-CF7F30D542A1}" destId="{39D8C2B3-9FBE-499B-9DA0-9AA9DA58F711}" srcOrd="1" destOrd="0" presId="urn:microsoft.com/office/officeart/2005/8/layout/vList4"/>
    <dgm:cxn modelId="{5632C3F7-558A-4FFE-ADA3-67A2A0C3ED1C}" type="presParOf" srcId="{0FDD7F06-035A-4EB2-B949-CF7F30D542A1}" destId="{A16CD3DB-F047-4316-ABDB-BA8A54B9D17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FE6D136-1D26-48A6-A69D-05416A5B9673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BCC792-D41C-4267-85CE-3378A22DC048}">
      <dgm:prSet phldrT="[Текст]"/>
      <dgm:spPr>
        <a:effectLst>
          <a:glow rad="635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u="sng" dirty="0"/>
            <a:t>Козлова Светлана Петровна</a:t>
          </a:r>
          <a:r>
            <a:rPr lang="ru-RU" dirty="0"/>
            <a:t>, генеральный директор Завода по переработки пластмасс имени «Комсомольской правды», </a:t>
          </a:r>
          <a:r>
            <a:rPr lang="ru-RU" altLang="ru-RU" dirty="0"/>
            <a:t>Опыт работы в полимерной перерабатывающей отрасли свыше 25 лет, на руководящей должности свыше 20 лет</a:t>
          </a:r>
          <a:endParaRPr lang="ru-RU" dirty="0"/>
        </a:p>
      </dgm:t>
    </dgm:pt>
    <dgm:pt modelId="{38D6C169-309C-4A71-83A4-506392F573FB}" type="parTrans" cxnId="{A54D73A1-124F-44DE-B99B-B0657D81D456}">
      <dgm:prSet/>
      <dgm:spPr/>
      <dgm:t>
        <a:bodyPr/>
        <a:lstStyle/>
        <a:p>
          <a:endParaRPr lang="ru-RU"/>
        </a:p>
      </dgm:t>
    </dgm:pt>
    <dgm:pt modelId="{4487186E-29AB-4037-A16B-54DB55707717}" type="sibTrans" cxnId="{A54D73A1-124F-44DE-B99B-B0657D81D456}">
      <dgm:prSet/>
      <dgm:spPr/>
      <dgm:t>
        <a:bodyPr/>
        <a:lstStyle/>
        <a:p>
          <a:endParaRPr lang="ru-RU"/>
        </a:p>
      </dgm:t>
    </dgm:pt>
    <dgm:pt modelId="{805FD6C3-48C8-4053-9AF9-283026E7C044}">
      <dgm:prSet phldrT="[Текст]"/>
      <dgm:spPr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/>
            <a:t>Ильина Марья Ивановна, руководитель инструментального производства</a:t>
          </a:r>
        </a:p>
        <a:p>
          <a:r>
            <a:rPr lang="ru-RU" dirty="0"/>
            <a:t>Опыт работы более 40 лет в инструментальном производстве. Проектирование и изготовление пресс-форм и инструмента. Разработка технологических регламентов для инструментального производства.</a:t>
          </a:r>
        </a:p>
      </dgm:t>
    </dgm:pt>
    <dgm:pt modelId="{66DACD67-963F-4C5F-A7B7-0DF622219DBD}" type="parTrans" cxnId="{2DE3858C-BB31-452C-88B4-5191FE92D385}">
      <dgm:prSet/>
      <dgm:spPr/>
      <dgm:t>
        <a:bodyPr/>
        <a:lstStyle/>
        <a:p>
          <a:endParaRPr lang="ru-RU"/>
        </a:p>
      </dgm:t>
    </dgm:pt>
    <dgm:pt modelId="{5BAC85A4-1061-40E8-8E1A-6EFB16AD5C99}" type="sibTrans" cxnId="{2DE3858C-BB31-452C-88B4-5191FE92D385}">
      <dgm:prSet/>
      <dgm:spPr/>
      <dgm:t>
        <a:bodyPr/>
        <a:lstStyle/>
        <a:p>
          <a:endParaRPr lang="ru-RU"/>
        </a:p>
      </dgm:t>
    </dgm:pt>
    <dgm:pt modelId="{9A1D301D-FEFB-447B-8C70-4888BE84150F}">
      <dgm:prSet phldrT="[Текст]"/>
      <dgm:spPr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 err="1"/>
            <a:t>Сарайкина</a:t>
          </a:r>
          <a:r>
            <a:rPr lang="ru-RU" dirty="0"/>
            <a:t> Алена Владимировна, директор по науке</a:t>
          </a:r>
        </a:p>
        <a:p>
          <a:r>
            <a:rPr lang="ru-RU" dirty="0"/>
            <a:t>Опыт работы 15 лет.</a:t>
          </a:r>
        </a:p>
        <a:p>
          <a:r>
            <a:rPr lang="ru-RU" dirty="0"/>
            <a:t>Разработка технологической документации, документов СМК, проведение испытаний </a:t>
          </a:r>
        </a:p>
      </dgm:t>
    </dgm:pt>
    <dgm:pt modelId="{0DDF601F-DE02-41C6-B0AF-52640974187B}" type="parTrans" cxnId="{E5BB2DE1-8CCA-40EF-A37A-AAA4772CE254}">
      <dgm:prSet/>
      <dgm:spPr/>
      <dgm:t>
        <a:bodyPr/>
        <a:lstStyle/>
        <a:p>
          <a:endParaRPr lang="ru-RU"/>
        </a:p>
      </dgm:t>
    </dgm:pt>
    <dgm:pt modelId="{41E4E4A4-51B9-4DEE-B22F-D51BF4EE9E03}" type="sibTrans" cxnId="{E5BB2DE1-8CCA-40EF-A37A-AAA4772CE254}">
      <dgm:prSet/>
      <dgm:spPr/>
      <dgm:t>
        <a:bodyPr/>
        <a:lstStyle/>
        <a:p>
          <a:endParaRPr lang="ru-RU"/>
        </a:p>
      </dgm:t>
    </dgm:pt>
    <dgm:pt modelId="{38AF8829-6666-414D-ADFF-F50DCB1350C7}" type="pres">
      <dgm:prSet presAssocID="{0FE6D136-1D26-48A6-A69D-05416A5B9673}" presName="Name0" presStyleCnt="0">
        <dgm:presLayoutVars>
          <dgm:dir/>
          <dgm:resizeHandles val="exact"/>
        </dgm:presLayoutVars>
      </dgm:prSet>
      <dgm:spPr/>
    </dgm:pt>
    <dgm:pt modelId="{51364302-75FA-4CF1-98BB-E7A19E5DC4BA}" type="pres">
      <dgm:prSet presAssocID="{82BCC792-D41C-4267-85CE-3378A22DC048}" presName="composite" presStyleCnt="0"/>
      <dgm:spPr/>
    </dgm:pt>
    <dgm:pt modelId="{B694F4FE-94E1-40B7-8A94-B30BF11265BD}" type="pres">
      <dgm:prSet presAssocID="{82BCC792-D41C-4267-85CE-3378A22DC048}" presName="rect1" presStyleLbl="trAlignAcc1" presStyleIdx="0" presStyleCnt="3">
        <dgm:presLayoutVars>
          <dgm:bulletEnabled val="1"/>
        </dgm:presLayoutVars>
      </dgm:prSet>
      <dgm:spPr/>
    </dgm:pt>
    <dgm:pt modelId="{AE783852-8EBA-4100-830E-F40FF416DA8E}" type="pres">
      <dgm:prSet presAssocID="{82BCC792-D41C-4267-85CE-3378A22DC048}" presName="rect2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6000" r="-6000"/>
          </a:stretch>
        </a:blipFill>
      </dgm:spPr>
    </dgm:pt>
    <dgm:pt modelId="{E5767C11-574E-473B-BA9A-4D433661FA9E}" type="pres">
      <dgm:prSet presAssocID="{4487186E-29AB-4037-A16B-54DB55707717}" presName="sibTrans" presStyleCnt="0"/>
      <dgm:spPr/>
    </dgm:pt>
    <dgm:pt modelId="{B3C412E2-3CD8-4CE2-A3B1-3126767E3D52}" type="pres">
      <dgm:prSet presAssocID="{805FD6C3-48C8-4053-9AF9-283026E7C044}" presName="composite" presStyleCnt="0"/>
      <dgm:spPr/>
    </dgm:pt>
    <dgm:pt modelId="{3419978A-8B68-437A-92E9-2E11A9475E96}" type="pres">
      <dgm:prSet presAssocID="{805FD6C3-48C8-4053-9AF9-283026E7C044}" presName="rect1" presStyleLbl="trAlignAcc1" presStyleIdx="1" presStyleCnt="3">
        <dgm:presLayoutVars>
          <dgm:bulletEnabled val="1"/>
        </dgm:presLayoutVars>
      </dgm:prSet>
      <dgm:spPr/>
    </dgm:pt>
    <dgm:pt modelId="{1DBE6976-2EC0-4A1D-B448-4EF6F2A55A55}" type="pres">
      <dgm:prSet presAssocID="{805FD6C3-48C8-4053-9AF9-283026E7C044}" presName="rect2" presStyleLbl="fgImgPlace1" presStyleIdx="1" presStyleCnt="3" custLinFactNeighborX="-11679" custLinFactNeighborY="-2221"/>
      <dgm:spPr>
        <a:blipFill rotWithShape="1">
          <a:blip xmlns:r="http://schemas.openxmlformats.org/officeDocument/2006/relationships" r:embed="rId2"/>
          <a:srcRect/>
          <a:stretch>
            <a:fillRect l="-25000" r="-25000"/>
          </a:stretch>
        </a:blipFill>
      </dgm:spPr>
    </dgm:pt>
    <dgm:pt modelId="{DF90E9B4-E778-4AF0-9C0E-13B872224849}" type="pres">
      <dgm:prSet presAssocID="{5BAC85A4-1061-40E8-8E1A-6EFB16AD5C99}" presName="sibTrans" presStyleCnt="0"/>
      <dgm:spPr/>
    </dgm:pt>
    <dgm:pt modelId="{D9C95257-7241-48A7-95F2-88F3D5591FB0}" type="pres">
      <dgm:prSet presAssocID="{9A1D301D-FEFB-447B-8C70-4888BE84150F}" presName="composite" presStyleCnt="0"/>
      <dgm:spPr/>
    </dgm:pt>
    <dgm:pt modelId="{716CDB2B-8959-4B28-977F-5FBC05473A5A}" type="pres">
      <dgm:prSet presAssocID="{9A1D301D-FEFB-447B-8C70-4888BE84150F}" presName="rect1" presStyleLbl="trAlignAcc1" presStyleIdx="2" presStyleCnt="3">
        <dgm:presLayoutVars>
          <dgm:bulletEnabled val="1"/>
        </dgm:presLayoutVars>
      </dgm:prSet>
      <dgm:spPr/>
    </dgm:pt>
    <dgm:pt modelId="{C43DB960-D1E9-4B29-A947-1B05EAA91283}" type="pres">
      <dgm:prSet presAssocID="{9A1D301D-FEFB-447B-8C70-4888BE84150F}" presName="rect2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</dgm:ptLst>
  <dgm:cxnLst>
    <dgm:cxn modelId="{7123CF0D-A4D0-4F4B-AE21-212647D48A8C}" type="presOf" srcId="{9A1D301D-FEFB-447B-8C70-4888BE84150F}" destId="{716CDB2B-8959-4B28-977F-5FBC05473A5A}" srcOrd="0" destOrd="0" presId="urn:microsoft.com/office/officeart/2008/layout/PictureStrips"/>
    <dgm:cxn modelId="{7EB5D354-894A-42F5-BC91-66C075A4DD69}" type="presOf" srcId="{0FE6D136-1D26-48A6-A69D-05416A5B9673}" destId="{38AF8829-6666-414D-ADFF-F50DCB1350C7}" srcOrd="0" destOrd="0" presId="urn:microsoft.com/office/officeart/2008/layout/PictureStrips"/>
    <dgm:cxn modelId="{2DE3858C-BB31-452C-88B4-5191FE92D385}" srcId="{0FE6D136-1D26-48A6-A69D-05416A5B9673}" destId="{805FD6C3-48C8-4053-9AF9-283026E7C044}" srcOrd="1" destOrd="0" parTransId="{66DACD67-963F-4C5F-A7B7-0DF622219DBD}" sibTransId="{5BAC85A4-1061-40E8-8E1A-6EFB16AD5C99}"/>
    <dgm:cxn modelId="{A54D73A1-124F-44DE-B99B-B0657D81D456}" srcId="{0FE6D136-1D26-48A6-A69D-05416A5B9673}" destId="{82BCC792-D41C-4267-85CE-3378A22DC048}" srcOrd="0" destOrd="0" parTransId="{38D6C169-309C-4A71-83A4-506392F573FB}" sibTransId="{4487186E-29AB-4037-A16B-54DB55707717}"/>
    <dgm:cxn modelId="{FF5F8DBD-0B50-46AB-B5BC-D8C9B0CE59C1}" type="presOf" srcId="{805FD6C3-48C8-4053-9AF9-283026E7C044}" destId="{3419978A-8B68-437A-92E9-2E11A9475E96}" srcOrd="0" destOrd="0" presId="urn:microsoft.com/office/officeart/2008/layout/PictureStrips"/>
    <dgm:cxn modelId="{0ED824D1-D004-44B0-AE00-CD9DE4BAB88A}" type="presOf" srcId="{82BCC792-D41C-4267-85CE-3378A22DC048}" destId="{B694F4FE-94E1-40B7-8A94-B30BF11265BD}" srcOrd="0" destOrd="0" presId="urn:microsoft.com/office/officeart/2008/layout/PictureStrips"/>
    <dgm:cxn modelId="{E5BB2DE1-8CCA-40EF-A37A-AAA4772CE254}" srcId="{0FE6D136-1D26-48A6-A69D-05416A5B9673}" destId="{9A1D301D-FEFB-447B-8C70-4888BE84150F}" srcOrd="2" destOrd="0" parTransId="{0DDF601F-DE02-41C6-B0AF-52640974187B}" sibTransId="{41E4E4A4-51B9-4DEE-B22F-D51BF4EE9E03}"/>
    <dgm:cxn modelId="{6E691825-BCBA-4903-9C73-8946CE9D8FE5}" type="presParOf" srcId="{38AF8829-6666-414D-ADFF-F50DCB1350C7}" destId="{51364302-75FA-4CF1-98BB-E7A19E5DC4BA}" srcOrd="0" destOrd="0" presId="urn:microsoft.com/office/officeart/2008/layout/PictureStrips"/>
    <dgm:cxn modelId="{63C597F4-571F-4520-B0AC-BC3858BB919B}" type="presParOf" srcId="{51364302-75FA-4CF1-98BB-E7A19E5DC4BA}" destId="{B694F4FE-94E1-40B7-8A94-B30BF11265BD}" srcOrd="0" destOrd="0" presId="urn:microsoft.com/office/officeart/2008/layout/PictureStrips"/>
    <dgm:cxn modelId="{3A6975A0-D20D-44C7-8556-76E5DB12F17F}" type="presParOf" srcId="{51364302-75FA-4CF1-98BB-E7A19E5DC4BA}" destId="{AE783852-8EBA-4100-830E-F40FF416DA8E}" srcOrd="1" destOrd="0" presId="urn:microsoft.com/office/officeart/2008/layout/PictureStrips"/>
    <dgm:cxn modelId="{1358A84A-E5DF-4506-AF16-D24D492297F9}" type="presParOf" srcId="{38AF8829-6666-414D-ADFF-F50DCB1350C7}" destId="{E5767C11-574E-473B-BA9A-4D433661FA9E}" srcOrd="1" destOrd="0" presId="urn:microsoft.com/office/officeart/2008/layout/PictureStrips"/>
    <dgm:cxn modelId="{24F942FF-D8DB-43FA-92D2-B3FE59C78885}" type="presParOf" srcId="{38AF8829-6666-414D-ADFF-F50DCB1350C7}" destId="{B3C412E2-3CD8-4CE2-A3B1-3126767E3D52}" srcOrd="2" destOrd="0" presId="urn:microsoft.com/office/officeart/2008/layout/PictureStrips"/>
    <dgm:cxn modelId="{02B474D6-1634-4FE8-9990-1E5E4DAC748B}" type="presParOf" srcId="{B3C412E2-3CD8-4CE2-A3B1-3126767E3D52}" destId="{3419978A-8B68-437A-92E9-2E11A9475E96}" srcOrd="0" destOrd="0" presId="urn:microsoft.com/office/officeart/2008/layout/PictureStrips"/>
    <dgm:cxn modelId="{7BC41F3C-A822-4987-BDEE-A432813FC1F7}" type="presParOf" srcId="{B3C412E2-3CD8-4CE2-A3B1-3126767E3D52}" destId="{1DBE6976-2EC0-4A1D-B448-4EF6F2A55A55}" srcOrd="1" destOrd="0" presId="urn:microsoft.com/office/officeart/2008/layout/PictureStrips"/>
    <dgm:cxn modelId="{7FF07B6C-9198-44F9-A0FE-8A1884563183}" type="presParOf" srcId="{38AF8829-6666-414D-ADFF-F50DCB1350C7}" destId="{DF90E9B4-E778-4AF0-9C0E-13B872224849}" srcOrd="3" destOrd="0" presId="urn:microsoft.com/office/officeart/2008/layout/PictureStrips"/>
    <dgm:cxn modelId="{30CD5CAD-9D17-4862-8BCF-B5645DB172BB}" type="presParOf" srcId="{38AF8829-6666-414D-ADFF-F50DCB1350C7}" destId="{D9C95257-7241-48A7-95F2-88F3D5591FB0}" srcOrd="4" destOrd="0" presId="urn:microsoft.com/office/officeart/2008/layout/PictureStrips"/>
    <dgm:cxn modelId="{F4DED587-285B-49B8-B96C-89CF3844010F}" type="presParOf" srcId="{D9C95257-7241-48A7-95F2-88F3D5591FB0}" destId="{716CDB2B-8959-4B28-977F-5FBC05473A5A}" srcOrd="0" destOrd="0" presId="urn:microsoft.com/office/officeart/2008/layout/PictureStrips"/>
    <dgm:cxn modelId="{2AB6C578-9DB7-45B6-BB3F-31401F65BA81}" type="presParOf" srcId="{D9C95257-7241-48A7-95F2-88F3D5591FB0}" destId="{C43DB960-D1E9-4B29-A947-1B05EAA91283}" srcOrd="1" destOrd="0" presId="urn:microsoft.com/office/officeart/2008/layout/PictureStrips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FE6D136-1D26-48A6-A69D-05416A5B9673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BCC792-D41C-4267-85CE-3378A22DC048}">
      <dgm:prSet phldrT="[Текст]"/>
      <dgm:spPr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/>
            <a:t>Семенова</a:t>
          </a:r>
          <a:r>
            <a:rPr lang="ru-RU" baseline="0" dirty="0"/>
            <a:t> Анастасия Владимировна, специалист. Опыт работы в полимерной области 13 лет.</a:t>
          </a:r>
        </a:p>
        <a:p>
          <a:r>
            <a:rPr lang="ru-RU" baseline="0" dirty="0"/>
            <a:t>Отработка технологии, проведение испытаний.</a:t>
          </a:r>
          <a:endParaRPr lang="ru-RU" dirty="0"/>
        </a:p>
      </dgm:t>
    </dgm:pt>
    <dgm:pt modelId="{38D6C169-309C-4A71-83A4-506392F573FB}" type="parTrans" cxnId="{A54D73A1-124F-44DE-B99B-B0657D81D456}">
      <dgm:prSet/>
      <dgm:spPr/>
      <dgm:t>
        <a:bodyPr/>
        <a:lstStyle/>
        <a:p>
          <a:endParaRPr lang="ru-RU"/>
        </a:p>
      </dgm:t>
    </dgm:pt>
    <dgm:pt modelId="{4487186E-29AB-4037-A16B-54DB55707717}" type="sibTrans" cxnId="{A54D73A1-124F-44DE-B99B-B0657D81D456}">
      <dgm:prSet/>
      <dgm:spPr/>
      <dgm:t>
        <a:bodyPr/>
        <a:lstStyle/>
        <a:p>
          <a:endParaRPr lang="ru-RU"/>
        </a:p>
      </dgm:t>
    </dgm:pt>
    <dgm:pt modelId="{805FD6C3-48C8-4053-9AF9-283026E7C044}">
      <dgm:prSet phldrT="[Текст]"/>
      <dgm:spPr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/>
            <a:t>Котик</a:t>
          </a:r>
          <a:r>
            <a:rPr lang="ru-RU" baseline="0" dirty="0"/>
            <a:t> Елена Владимировна, начальник производства. Опыт работы более 30 лет в полимерной перерабатывающей отрасли. Подготовка производства, проведение испытаний, отработка технологий.</a:t>
          </a:r>
          <a:endParaRPr lang="ru-RU" dirty="0"/>
        </a:p>
      </dgm:t>
    </dgm:pt>
    <dgm:pt modelId="{66DACD67-963F-4C5F-A7B7-0DF622219DBD}" type="parTrans" cxnId="{2DE3858C-BB31-452C-88B4-5191FE92D385}">
      <dgm:prSet/>
      <dgm:spPr/>
      <dgm:t>
        <a:bodyPr/>
        <a:lstStyle/>
        <a:p>
          <a:endParaRPr lang="ru-RU"/>
        </a:p>
      </dgm:t>
    </dgm:pt>
    <dgm:pt modelId="{5BAC85A4-1061-40E8-8E1A-6EFB16AD5C99}" type="sibTrans" cxnId="{2DE3858C-BB31-452C-88B4-5191FE92D385}">
      <dgm:prSet/>
      <dgm:spPr/>
      <dgm:t>
        <a:bodyPr/>
        <a:lstStyle/>
        <a:p>
          <a:endParaRPr lang="ru-RU"/>
        </a:p>
      </dgm:t>
    </dgm:pt>
    <dgm:pt modelId="{38AF8829-6666-414D-ADFF-F50DCB1350C7}" type="pres">
      <dgm:prSet presAssocID="{0FE6D136-1D26-48A6-A69D-05416A5B9673}" presName="Name0" presStyleCnt="0">
        <dgm:presLayoutVars>
          <dgm:dir/>
          <dgm:resizeHandles val="exact"/>
        </dgm:presLayoutVars>
      </dgm:prSet>
      <dgm:spPr/>
    </dgm:pt>
    <dgm:pt modelId="{51364302-75FA-4CF1-98BB-E7A19E5DC4BA}" type="pres">
      <dgm:prSet presAssocID="{82BCC792-D41C-4267-85CE-3378A22DC048}" presName="composite" presStyleCnt="0"/>
      <dgm:spPr/>
    </dgm:pt>
    <dgm:pt modelId="{B694F4FE-94E1-40B7-8A94-B30BF11265BD}" type="pres">
      <dgm:prSet presAssocID="{82BCC792-D41C-4267-85CE-3378A22DC048}" presName="rect1" presStyleLbl="trAlignAcc1" presStyleIdx="0" presStyleCnt="2" custLinFactX="76341" custLinFactNeighborX="100000" custLinFactNeighborY="-4555">
        <dgm:presLayoutVars>
          <dgm:bulletEnabled val="1"/>
        </dgm:presLayoutVars>
      </dgm:prSet>
      <dgm:spPr/>
    </dgm:pt>
    <dgm:pt modelId="{AE783852-8EBA-4100-830E-F40FF416DA8E}" type="pres">
      <dgm:prSet presAssocID="{82BCC792-D41C-4267-85CE-3378A22DC048}" presName="rect2" presStyleLbl="fgImgPlace1" presStyleIdx="0" presStyleCnt="2" custLinFactX="400000" custLinFactNeighborX="400297" custLinFactNeighborY="-1932"/>
      <dgm:spPr>
        <a:blipFill rotWithShape="1">
          <a:blip xmlns:r="http://schemas.openxmlformats.org/officeDocument/2006/relationships" r:embed="rId1"/>
          <a:srcRect/>
          <a:stretch>
            <a:fillRect l="-1000" r="-1000"/>
          </a:stretch>
        </a:blipFill>
      </dgm:spPr>
    </dgm:pt>
    <dgm:pt modelId="{E5767C11-574E-473B-BA9A-4D433661FA9E}" type="pres">
      <dgm:prSet presAssocID="{4487186E-29AB-4037-A16B-54DB55707717}" presName="sibTrans" presStyleCnt="0"/>
      <dgm:spPr/>
    </dgm:pt>
    <dgm:pt modelId="{B3C412E2-3CD8-4CE2-A3B1-3126767E3D52}" type="pres">
      <dgm:prSet presAssocID="{805FD6C3-48C8-4053-9AF9-283026E7C044}" presName="composite" presStyleCnt="0"/>
      <dgm:spPr/>
    </dgm:pt>
    <dgm:pt modelId="{3419978A-8B68-437A-92E9-2E11A9475E96}" type="pres">
      <dgm:prSet presAssocID="{805FD6C3-48C8-4053-9AF9-283026E7C044}" presName="rect1" presStyleLbl="trAlignAcc1" presStyleIdx="1" presStyleCnt="2" custLinFactX="-80653" custLinFactNeighborX="-100000" custLinFactNeighborY="-4491">
        <dgm:presLayoutVars>
          <dgm:bulletEnabled val="1"/>
        </dgm:presLayoutVars>
      </dgm:prSet>
      <dgm:spPr/>
    </dgm:pt>
    <dgm:pt modelId="{1DBE6976-2EC0-4A1D-B448-4EF6F2A55A55}" type="pres">
      <dgm:prSet presAssocID="{805FD6C3-48C8-4053-9AF9-283026E7C044}" presName="rect2" presStyleLbl="fgImgPlace1" presStyleIdx="1" presStyleCnt="2" custLinFactX="-400000" custLinFactNeighborX="-421631" custLinFactNeighborY="-1968"/>
      <dgm:spPr>
        <a:blipFill rotWithShape="1">
          <a:blip xmlns:r="http://schemas.openxmlformats.org/officeDocument/2006/relationships" r:embed="rId2"/>
          <a:srcRect/>
          <a:stretch>
            <a:fillRect/>
          </a:stretch>
        </a:blipFill>
      </dgm:spPr>
    </dgm:pt>
  </dgm:ptLst>
  <dgm:cxnLst>
    <dgm:cxn modelId="{7EB5D354-894A-42F5-BC91-66C075A4DD69}" type="presOf" srcId="{0FE6D136-1D26-48A6-A69D-05416A5B9673}" destId="{38AF8829-6666-414D-ADFF-F50DCB1350C7}" srcOrd="0" destOrd="0" presId="urn:microsoft.com/office/officeart/2008/layout/PictureStrips"/>
    <dgm:cxn modelId="{2DE3858C-BB31-452C-88B4-5191FE92D385}" srcId="{0FE6D136-1D26-48A6-A69D-05416A5B9673}" destId="{805FD6C3-48C8-4053-9AF9-283026E7C044}" srcOrd="1" destOrd="0" parTransId="{66DACD67-963F-4C5F-A7B7-0DF622219DBD}" sibTransId="{5BAC85A4-1061-40E8-8E1A-6EFB16AD5C99}"/>
    <dgm:cxn modelId="{A54D73A1-124F-44DE-B99B-B0657D81D456}" srcId="{0FE6D136-1D26-48A6-A69D-05416A5B9673}" destId="{82BCC792-D41C-4267-85CE-3378A22DC048}" srcOrd="0" destOrd="0" parTransId="{38D6C169-309C-4A71-83A4-506392F573FB}" sibTransId="{4487186E-29AB-4037-A16B-54DB55707717}"/>
    <dgm:cxn modelId="{FF5F8DBD-0B50-46AB-B5BC-D8C9B0CE59C1}" type="presOf" srcId="{805FD6C3-48C8-4053-9AF9-283026E7C044}" destId="{3419978A-8B68-437A-92E9-2E11A9475E96}" srcOrd="0" destOrd="0" presId="urn:microsoft.com/office/officeart/2008/layout/PictureStrips"/>
    <dgm:cxn modelId="{0ED824D1-D004-44B0-AE00-CD9DE4BAB88A}" type="presOf" srcId="{82BCC792-D41C-4267-85CE-3378A22DC048}" destId="{B694F4FE-94E1-40B7-8A94-B30BF11265BD}" srcOrd="0" destOrd="0" presId="urn:microsoft.com/office/officeart/2008/layout/PictureStrips"/>
    <dgm:cxn modelId="{6E691825-BCBA-4903-9C73-8946CE9D8FE5}" type="presParOf" srcId="{38AF8829-6666-414D-ADFF-F50DCB1350C7}" destId="{51364302-75FA-4CF1-98BB-E7A19E5DC4BA}" srcOrd="0" destOrd="0" presId="urn:microsoft.com/office/officeart/2008/layout/PictureStrips"/>
    <dgm:cxn modelId="{63C597F4-571F-4520-B0AC-BC3858BB919B}" type="presParOf" srcId="{51364302-75FA-4CF1-98BB-E7A19E5DC4BA}" destId="{B694F4FE-94E1-40B7-8A94-B30BF11265BD}" srcOrd="0" destOrd="0" presId="urn:microsoft.com/office/officeart/2008/layout/PictureStrips"/>
    <dgm:cxn modelId="{3A6975A0-D20D-44C7-8556-76E5DB12F17F}" type="presParOf" srcId="{51364302-75FA-4CF1-98BB-E7A19E5DC4BA}" destId="{AE783852-8EBA-4100-830E-F40FF416DA8E}" srcOrd="1" destOrd="0" presId="urn:microsoft.com/office/officeart/2008/layout/PictureStrips"/>
    <dgm:cxn modelId="{1358A84A-E5DF-4506-AF16-D24D492297F9}" type="presParOf" srcId="{38AF8829-6666-414D-ADFF-F50DCB1350C7}" destId="{E5767C11-574E-473B-BA9A-4D433661FA9E}" srcOrd="1" destOrd="0" presId="urn:microsoft.com/office/officeart/2008/layout/PictureStrips"/>
    <dgm:cxn modelId="{24F942FF-D8DB-43FA-92D2-B3FE59C78885}" type="presParOf" srcId="{38AF8829-6666-414D-ADFF-F50DCB1350C7}" destId="{B3C412E2-3CD8-4CE2-A3B1-3126767E3D52}" srcOrd="2" destOrd="0" presId="urn:microsoft.com/office/officeart/2008/layout/PictureStrips"/>
    <dgm:cxn modelId="{02B474D6-1634-4FE8-9990-1E5E4DAC748B}" type="presParOf" srcId="{B3C412E2-3CD8-4CE2-A3B1-3126767E3D52}" destId="{3419978A-8B68-437A-92E9-2E11A9475E96}" srcOrd="0" destOrd="0" presId="urn:microsoft.com/office/officeart/2008/layout/PictureStrips"/>
    <dgm:cxn modelId="{7BC41F3C-A822-4987-BDEE-A432813FC1F7}" type="presParOf" srcId="{B3C412E2-3CD8-4CE2-A3B1-3126767E3D52}" destId="{1DBE6976-2EC0-4A1D-B448-4EF6F2A55A5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FE6D136-1D26-48A6-A69D-05416A5B9673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BCC792-D41C-4267-85CE-3378A22DC048}">
      <dgm:prSet phldrT="[Текст]"/>
      <dgm:spPr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/>
            <a:t>Комаров</a:t>
          </a:r>
          <a:r>
            <a:rPr lang="ru-RU" baseline="0" dirty="0"/>
            <a:t> Юрий Сергеевич, главный механик. Опыт работы более 15 лет в полимерной перерабатывающей отрасли. Подготовка и модернизация оборудования, отработка технологий.</a:t>
          </a:r>
          <a:endParaRPr lang="ru-RU" dirty="0"/>
        </a:p>
      </dgm:t>
    </dgm:pt>
    <dgm:pt modelId="{38D6C169-309C-4A71-83A4-506392F573FB}" type="parTrans" cxnId="{A54D73A1-124F-44DE-B99B-B0657D81D456}">
      <dgm:prSet/>
      <dgm:spPr/>
      <dgm:t>
        <a:bodyPr/>
        <a:lstStyle/>
        <a:p>
          <a:endParaRPr lang="ru-RU"/>
        </a:p>
      </dgm:t>
    </dgm:pt>
    <dgm:pt modelId="{4487186E-29AB-4037-A16B-54DB55707717}" type="sibTrans" cxnId="{A54D73A1-124F-44DE-B99B-B0657D81D456}">
      <dgm:prSet/>
      <dgm:spPr/>
      <dgm:t>
        <a:bodyPr/>
        <a:lstStyle/>
        <a:p>
          <a:endParaRPr lang="ru-RU"/>
        </a:p>
      </dgm:t>
    </dgm:pt>
    <dgm:pt modelId="{805FD6C3-48C8-4053-9AF9-283026E7C044}">
      <dgm:prSet phldrT="[Текст]"/>
      <dgm:spPr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/>
            <a:t>Волков Станислав Александрович, механик, отвечающий за состояние основного и вспомогательного оборудования, проведение испытаний, отработка технологий.</a:t>
          </a:r>
        </a:p>
      </dgm:t>
    </dgm:pt>
    <dgm:pt modelId="{66DACD67-963F-4C5F-A7B7-0DF622219DBD}" type="parTrans" cxnId="{2DE3858C-BB31-452C-88B4-5191FE92D385}">
      <dgm:prSet/>
      <dgm:spPr/>
      <dgm:t>
        <a:bodyPr/>
        <a:lstStyle/>
        <a:p>
          <a:endParaRPr lang="ru-RU"/>
        </a:p>
      </dgm:t>
    </dgm:pt>
    <dgm:pt modelId="{5BAC85A4-1061-40E8-8E1A-6EFB16AD5C99}" type="sibTrans" cxnId="{2DE3858C-BB31-452C-88B4-5191FE92D385}">
      <dgm:prSet/>
      <dgm:spPr/>
      <dgm:t>
        <a:bodyPr/>
        <a:lstStyle/>
        <a:p>
          <a:endParaRPr lang="ru-RU"/>
        </a:p>
      </dgm:t>
    </dgm:pt>
    <dgm:pt modelId="{9A1D301D-FEFB-447B-8C70-4888BE84150F}">
      <dgm:prSet phldrT="[Текст]"/>
      <dgm:spPr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 err="1"/>
            <a:t>Блинцов</a:t>
          </a:r>
          <a:r>
            <a:rPr lang="ru-RU" dirty="0"/>
            <a:t> Василий Кузьмич, наладчик, пуско-наладочные работы, проведение испытаний, отработка технологий.. </a:t>
          </a:r>
        </a:p>
      </dgm:t>
    </dgm:pt>
    <dgm:pt modelId="{0DDF601F-DE02-41C6-B0AF-52640974187B}" type="parTrans" cxnId="{E5BB2DE1-8CCA-40EF-A37A-AAA4772CE254}">
      <dgm:prSet/>
      <dgm:spPr/>
      <dgm:t>
        <a:bodyPr/>
        <a:lstStyle/>
        <a:p>
          <a:endParaRPr lang="ru-RU"/>
        </a:p>
      </dgm:t>
    </dgm:pt>
    <dgm:pt modelId="{41E4E4A4-51B9-4DEE-B22F-D51BF4EE9E03}" type="sibTrans" cxnId="{E5BB2DE1-8CCA-40EF-A37A-AAA4772CE254}">
      <dgm:prSet/>
      <dgm:spPr/>
      <dgm:t>
        <a:bodyPr/>
        <a:lstStyle/>
        <a:p>
          <a:endParaRPr lang="ru-RU"/>
        </a:p>
      </dgm:t>
    </dgm:pt>
    <dgm:pt modelId="{38AF8829-6666-414D-ADFF-F50DCB1350C7}" type="pres">
      <dgm:prSet presAssocID="{0FE6D136-1D26-48A6-A69D-05416A5B9673}" presName="Name0" presStyleCnt="0">
        <dgm:presLayoutVars>
          <dgm:dir/>
          <dgm:resizeHandles val="exact"/>
        </dgm:presLayoutVars>
      </dgm:prSet>
      <dgm:spPr/>
    </dgm:pt>
    <dgm:pt modelId="{51364302-75FA-4CF1-98BB-E7A19E5DC4BA}" type="pres">
      <dgm:prSet presAssocID="{82BCC792-D41C-4267-85CE-3378A22DC048}" presName="composite" presStyleCnt="0"/>
      <dgm:spPr/>
    </dgm:pt>
    <dgm:pt modelId="{B694F4FE-94E1-40B7-8A94-B30BF11265BD}" type="pres">
      <dgm:prSet presAssocID="{82BCC792-D41C-4267-85CE-3378A22DC048}" presName="rect1" presStyleLbl="trAlignAcc1" presStyleIdx="0" presStyleCnt="3" custLinFactNeighborX="-6832" custLinFactNeighborY="514">
        <dgm:presLayoutVars>
          <dgm:bulletEnabled val="1"/>
        </dgm:presLayoutVars>
      </dgm:prSet>
      <dgm:spPr/>
    </dgm:pt>
    <dgm:pt modelId="{AE783852-8EBA-4100-830E-F40FF416DA8E}" type="pres">
      <dgm:prSet presAssocID="{82BCC792-D41C-4267-85CE-3378A22DC048}" presName="rect2" presStyleLbl="fgImgPlace1" presStyleIdx="0" presStyleCnt="3" custLinFactNeighborX="-43161" custLinFactNeighborY="-6606"/>
      <dgm:spPr>
        <a:blipFill rotWithShape="1">
          <a:blip xmlns:r="http://schemas.openxmlformats.org/officeDocument/2006/relationships" r:embed="rId1"/>
          <a:srcRect/>
          <a:stretch>
            <a:fillRect l="-1000" r="-1000"/>
          </a:stretch>
        </a:blipFill>
      </dgm:spPr>
    </dgm:pt>
    <dgm:pt modelId="{E5767C11-574E-473B-BA9A-4D433661FA9E}" type="pres">
      <dgm:prSet presAssocID="{4487186E-29AB-4037-A16B-54DB55707717}" presName="sibTrans" presStyleCnt="0"/>
      <dgm:spPr/>
    </dgm:pt>
    <dgm:pt modelId="{B3C412E2-3CD8-4CE2-A3B1-3126767E3D52}" type="pres">
      <dgm:prSet presAssocID="{805FD6C3-48C8-4053-9AF9-283026E7C044}" presName="composite" presStyleCnt="0"/>
      <dgm:spPr/>
    </dgm:pt>
    <dgm:pt modelId="{3419978A-8B68-437A-92E9-2E11A9475E96}" type="pres">
      <dgm:prSet presAssocID="{805FD6C3-48C8-4053-9AF9-283026E7C044}" presName="rect1" presStyleLbl="trAlignAcc1" presStyleIdx="1" presStyleCnt="3">
        <dgm:presLayoutVars>
          <dgm:bulletEnabled val="1"/>
        </dgm:presLayoutVars>
      </dgm:prSet>
      <dgm:spPr/>
    </dgm:pt>
    <dgm:pt modelId="{1DBE6976-2EC0-4A1D-B448-4EF6F2A55A55}" type="pres">
      <dgm:prSet presAssocID="{805FD6C3-48C8-4053-9AF9-283026E7C044}" presName="rect2" presStyleLbl="fgImgPlace1" presStyleIdx="1" presStyleCnt="3" custLinFactNeighborX="-11679" custLinFactNeighborY="-2221"/>
      <dgm:spPr>
        <a:blipFill rotWithShape="1">
          <a:blip xmlns:r="http://schemas.openxmlformats.org/officeDocument/2006/relationships" r:embed="rId2"/>
          <a:srcRect/>
          <a:stretch>
            <a:fillRect l="-3000" r="-3000"/>
          </a:stretch>
        </a:blipFill>
      </dgm:spPr>
    </dgm:pt>
    <dgm:pt modelId="{DF90E9B4-E778-4AF0-9C0E-13B872224849}" type="pres">
      <dgm:prSet presAssocID="{5BAC85A4-1061-40E8-8E1A-6EFB16AD5C99}" presName="sibTrans" presStyleCnt="0"/>
      <dgm:spPr/>
    </dgm:pt>
    <dgm:pt modelId="{D9C95257-7241-48A7-95F2-88F3D5591FB0}" type="pres">
      <dgm:prSet presAssocID="{9A1D301D-FEFB-447B-8C70-4888BE84150F}" presName="composite" presStyleCnt="0"/>
      <dgm:spPr/>
    </dgm:pt>
    <dgm:pt modelId="{716CDB2B-8959-4B28-977F-5FBC05473A5A}" type="pres">
      <dgm:prSet presAssocID="{9A1D301D-FEFB-447B-8C70-4888BE84150F}" presName="rect1" presStyleLbl="trAlignAcc1" presStyleIdx="2" presStyleCnt="3">
        <dgm:presLayoutVars>
          <dgm:bulletEnabled val="1"/>
        </dgm:presLayoutVars>
      </dgm:prSet>
      <dgm:spPr/>
    </dgm:pt>
    <dgm:pt modelId="{C43DB960-D1E9-4B29-A947-1B05EAA91283}" type="pres">
      <dgm:prSet presAssocID="{9A1D301D-FEFB-447B-8C70-4888BE84150F}" presName="rect2" presStyleLbl="fgImgPlace1" presStyleIdx="2" presStyleCnt="3"/>
      <dgm:spPr>
        <a:blipFill>
          <a:blip xmlns:r="http://schemas.openxmlformats.org/officeDocument/2006/relationships" r:embed="rId3"/>
          <a:srcRect/>
          <a:stretch>
            <a:fillRect l="-6000" r="-6000"/>
          </a:stretch>
        </a:blipFill>
      </dgm:spPr>
    </dgm:pt>
  </dgm:ptLst>
  <dgm:cxnLst>
    <dgm:cxn modelId="{7123CF0D-A4D0-4F4B-AE21-212647D48A8C}" type="presOf" srcId="{9A1D301D-FEFB-447B-8C70-4888BE84150F}" destId="{716CDB2B-8959-4B28-977F-5FBC05473A5A}" srcOrd="0" destOrd="0" presId="urn:microsoft.com/office/officeart/2008/layout/PictureStrips"/>
    <dgm:cxn modelId="{7EB5D354-894A-42F5-BC91-66C075A4DD69}" type="presOf" srcId="{0FE6D136-1D26-48A6-A69D-05416A5B9673}" destId="{38AF8829-6666-414D-ADFF-F50DCB1350C7}" srcOrd="0" destOrd="0" presId="urn:microsoft.com/office/officeart/2008/layout/PictureStrips"/>
    <dgm:cxn modelId="{2DE3858C-BB31-452C-88B4-5191FE92D385}" srcId="{0FE6D136-1D26-48A6-A69D-05416A5B9673}" destId="{805FD6C3-48C8-4053-9AF9-283026E7C044}" srcOrd="1" destOrd="0" parTransId="{66DACD67-963F-4C5F-A7B7-0DF622219DBD}" sibTransId="{5BAC85A4-1061-40E8-8E1A-6EFB16AD5C99}"/>
    <dgm:cxn modelId="{A54D73A1-124F-44DE-B99B-B0657D81D456}" srcId="{0FE6D136-1D26-48A6-A69D-05416A5B9673}" destId="{82BCC792-D41C-4267-85CE-3378A22DC048}" srcOrd="0" destOrd="0" parTransId="{38D6C169-309C-4A71-83A4-506392F573FB}" sibTransId="{4487186E-29AB-4037-A16B-54DB55707717}"/>
    <dgm:cxn modelId="{FF5F8DBD-0B50-46AB-B5BC-D8C9B0CE59C1}" type="presOf" srcId="{805FD6C3-48C8-4053-9AF9-283026E7C044}" destId="{3419978A-8B68-437A-92E9-2E11A9475E96}" srcOrd="0" destOrd="0" presId="urn:microsoft.com/office/officeart/2008/layout/PictureStrips"/>
    <dgm:cxn modelId="{0ED824D1-D004-44B0-AE00-CD9DE4BAB88A}" type="presOf" srcId="{82BCC792-D41C-4267-85CE-3378A22DC048}" destId="{B694F4FE-94E1-40B7-8A94-B30BF11265BD}" srcOrd="0" destOrd="0" presId="urn:microsoft.com/office/officeart/2008/layout/PictureStrips"/>
    <dgm:cxn modelId="{E5BB2DE1-8CCA-40EF-A37A-AAA4772CE254}" srcId="{0FE6D136-1D26-48A6-A69D-05416A5B9673}" destId="{9A1D301D-FEFB-447B-8C70-4888BE84150F}" srcOrd="2" destOrd="0" parTransId="{0DDF601F-DE02-41C6-B0AF-52640974187B}" sibTransId="{41E4E4A4-51B9-4DEE-B22F-D51BF4EE9E03}"/>
    <dgm:cxn modelId="{6E691825-BCBA-4903-9C73-8946CE9D8FE5}" type="presParOf" srcId="{38AF8829-6666-414D-ADFF-F50DCB1350C7}" destId="{51364302-75FA-4CF1-98BB-E7A19E5DC4BA}" srcOrd="0" destOrd="0" presId="urn:microsoft.com/office/officeart/2008/layout/PictureStrips"/>
    <dgm:cxn modelId="{63C597F4-571F-4520-B0AC-BC3858BB919B}" type="presParOf" srcId="{51364302-75FA-4CF1-98BB-E7A19E5DC4BA}" destId="{B694F4FE-94E1-40B7-8A94-B30BF11265BD}" srcOrd="0" destOrd="0" presId="urn:microsoft.com/office/officeart/2008/layout/PictureStrips"/>
    <dgm:cxn modelId="{3A6975A0-D20D-44C7-8556-76E5DB12F17F}" type="presParOf" srcId="{51364302-75FA-4CF1-98BB-E7A19E5DC4BA}" destId="{AE783852-8EBA-4100-830E-F40FF416DA8E}" srcOrd="1" destOrd="0" presId="urn:microsoft.com/office/officeart/2008/layout/PictureStrips"/>
    <dgm:cxn modelId="{1358A84A-E5DF-4506-AF16-D24D492297F9}" type="presParOf" srcId="{38AF8829-6666-414D-ADFF-F50DCB1350C7}" destId="{E5767C11-574E-473B-BA9A-4D433661FA9E}" srcOrd="1" destOrd="0" presId="urn:microsoft.com/office/officeart/2008/layout/PictureStrips"/>
    <dgm:cxn modelId="{24F942FF-D8DB-43FA-92D2-B3FE59C78885}" type="presParOf" srcId="{38AF8829-6666-414D-ADFF-F50DCB1350C7}" destId="{B3C412E2-3CD8-4CE2-A3B1-3126767E3D52}" srcOrd="2" destOrd="0" presId="urn:microsoft.com/office/officeart/2008/layout/PictureStrips"/>
    <dgm:cxn modelId="{02B474D6-1634-4FE8-9990-1E5E4DAC748B}" type="presParOf" srcId="{B3C412E2-3CD8-4CE2-A3B1-3126767E3D52}" destId="{3419978A-8B68-437A-92E9-2E11A9475E96}" srcOrd="0" destOrd="0" presId="urn:microsoft.com/office/officeart/2008/layout/PictureStrips"/>
    <dgm:cxn modelId="{7BC41F3C-A822-4987-BDEE-A432813FC1F7}" type="presParOf" srcId="{B3C412E2-3CD8-4CE2-A3B1-3126767E3D52}" destId="{1DBE6976-2EC0-4A1D-B448-4EF6F2A55A55}" srcOrd="1" destOrd="0" presId="urn:microsoft.com/office/officeart/2008/layout/PictureStrips"/>
    <dgm:cxn modelId="{7FF07B6C-9198-44F9-A0FE-8A1884563183}" type="presParOf" srcId="{38AF8829-6666-414D-ADFF-F50DCB1350C7}" destId="{DF90E9B4-E778-4AF0-9C0E-13B872224849}" srcOrd="3" destOrd="0" presId="urn:microsoft.com/office/officeart/2008/layout/PictureStrips"/>
    <dgm:cxn modelId="{30CD5CAD-9D17-4862-8BCF-B5645DB172BB}" type="presParOf" srcId="{38AF8829-6666-414D-ADFF-F50DCB1350C7}" destId="{D9C95257-7241-48A7-95F2-88F3D5591FB0}" srcOrd="4" destOrd="0" presId="urn:microsoft.com/office/officeart/2008/layout/PictureStrips"/>
    <dgm:cxn modelId="{F4DED587-285B-49B8-B96C-89CF3844010F}" type="presParOf" srcId="{D9C95257-7241-48A7-95F2-88F3D5591FB0}" destId="{716CDB2B-8959-4B28-977F-5FBC05473A5A}" srcOrd="0" destOrd="0" presId="urn:microsoft.com/office/officeart/2008/layout/PictureStrips"/>
    <dgm:cxn modelId="{2AB6C578-9DB7-45B6-BB3F-31401F65BA81}" type="presParOf" srcId="{D9C95257-7241-48A7-95F2-88F3D5591FB0}" destId="{C43DB960-D1E9-4B29-A947-1B05EAA91283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E86802A-AACD-411A-86F0-18C0920123E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9B8383-30E7-4330-9F8D-5CD7ED41512E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/>
            <a:t>НИОКР (2025-2026):</a:t>
          </a:r>
          <a:r>
            <a:rPr lang="ru-RU" sz="2800" dirty="0"/>
            <a:t> Модификация СВМПЭ (с витамином E, сшитый), разработка волоконных и пористых марок.</a:t>
          </a:r>
        </a:p>
      </dgm:t>
    </dgm:pt>
    <dgm:pt modelId="{8E8BD179-BE3E-4B40-AA5F-250019450815}" type="parTrans" cxnId="{74038B6F-5A70-4464-A185-7A87B5436AA7}">
      <dgm:prSet/>
      <dgm:spPr/>
      <dgm:t>
        <a:bodyPr/>
        <a:lstStyle/>
        <a:p>
          <a:endParaRPr lang="ru-RU"/>
        </a:p>
      </dgm:t>
    </dgm:pt>
    <dgm:pt modelId="{C0FC67CA-6F4F-47D1-B164-DF1C1C490275}" type="sibTrans" cxnId="{74038B6F-5A70-4464-A185-7A87B5436AA7}">
      <dgm:prSet/>
      <dgm:spPr/>
      <dgm:t>
        <a:bodyPr/>
        <a:lstStyle/>
        <a:p>
          <a:endParaRPr lang="ru-RU"/>
        </a:p>
      </dgm:t>
    </dgm:pt>
    <dgm:pt modelId="{B77C1F41-3812-4BB8-810A-88E58520BC62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/>
            <a:t>Масштабирование производства (2026-2027):</a:t>
          </a:r>
          <a:r>
            <a:rPr lang="ru-RU" sz="2800" dirty="0"/>
            <a:t> Создание промышленных установок: медицинский СВМПЭ (200 т/год), общепромышленный (3000 </a:t>
          </a:r>
        </a:p>
      </dgm:t>
    </dgm:pt>
    <dgm:pt modelId="{D4DB5CFC-C71E-42AB-8DF0-3EF335D1F46F}" type="parTrans" cxnId="{134F3BF5-7116-4DBA-96E6-155C9F1CB497}">
      <dgm:prSet/>
      <dgm:spPr/>
      <dgm:t>
        <a:bodyPr/>
        <a:lstStyle/>
        <a:p>
          <a:endParaRPr lang="ru-RU"/>
        </a:p>
      </dgm:t>
    </dgm:pt>
    <dgm:pt modelId="{3A86B500-A5D3-45B2-A3F3-5E65F1E43F17}" type="sibTrans" cxnId="{134F3BF5-7116-4DBA-96E6-155C9F1CB497}">
      <dgm:prSet/>
      <dgm:spPr/>
      <dgm:t>
        <a:bodyPr/>
        <a:lstStyle/>
        <a:p>
          <a:endParaRPr lang="ru-RU"/>
        </a:p>
      </dgm:t>
    </dgm:pt>
    <dgm:pt modelId="{2705299B-768D-4D1C-A140-AAD9E7C2FAEB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/>
            <a:t>Расширение продуктовой линейки:</a:t>
          </a:r>
          <a:r>
            <a:rPr lang="ru-RU" sz="2800" dirty="0"/>
            <a:t> Запуск серийного производства заготовок для эндопротезов и технических изделий.</a:t>
          </a:r>
        </a:p>
      </dgm:t>
    </dgm:pt>
    <dgm:pt modelId="{62442CA6-B3F4-42A5-8322-AB573C0F06E1}" type="parTrans" cxnId="{25375915-66E4-47FB-8F7D-B56A5902B279}">
      <dgm:prSet/>
      <dgm:spPr/>
      <dgm:t>
        <a:bodyPr/>
        <a:lstStyle/>
        <a:p>
          <a:endParaRPr lang="ru-RU"/>
        </a:p>
      </dgm:t>
    </dgm:pt>
    <dgm:pt modelId="{09312F62-1649-419A-8512-CE9C41879BF4}" type="sibTrans" cxnId="{25375915-66E4-47FB-8F7D-B56A5902B279}">
      <dgm:prSet/>
      <dgm:spPr/>
      <dgm:t>
        <a:bodyPr/>
        <a:lstStyle/>
        <a:p>
          <a:endParaRPr lang="ru-RU"/>
        </a:p>
      </dgm:t>
    </dgm:pt>
    <dgm:pt modelId="{0213B4B9-55E2-43F0-9E4A-00526A1C6AA8}" type="pres">
      <dgm:prSet presAssocID="{1E86802A-AACD-411A-86F0-18C0920123E5}" presName="linear" presStyleCnt="0">
        <dgm:presLayoutVars>
          <dgm:dir/>
          <dgm:animLvl val="lvl"/>
          <dgm:resizeHandles val="exact"/>
        </dgm:presLayoutVars>
      </dgm:prSet>
      <dgm:spPr/>
    </dgm:pt>
    <dgm:pt modelId="{99E2FFE4-D80F-4528-BF2C-1E6421EBADE9}" type="pres">
      <dgm:prSet presAssocID="{809B8383-30E7-4330-9F8D-5CD7ED41512E}" presName="parentLin" presStyleCnt="0"/>
      <dgm:spPr/>
    </dgm:pt>
    <dgm:pt modelId="{1F1DF532-8AEB-4CE0-9613-E4E04006EA7D}" type="pres">
      <dgm:prSet presAssocID="{809B8383-30E7-4330-9F8D-5CD7ED41512E}" presName="parentLeftMargin" presStyleLbl="node1" presStyleIdx="0" presStyleCnt="3"/>
      <dgm:spPr/>
    </dgm:pt>
    <dgm:pt modelId="{C4D4FF24-B38D-4792-A6DB-2C349A94F3CB}" type="pres">
      <dgm:prSet presAssocID="{809B8383-30E7-4330-9F8D-5CD7ED41512E}" presName="parentText" presStyleLbl="node1" presStyleIdx="0" presStyleCnt="3" custScaleX="127700" custScaleY="325818">
        <dgm:presLayoutVars>
          <dgm:chMax val="0"/>
          <dgm:bulletEnabled val="1"/>
        </dgm:presLayoutVars>
      </dgm:prSet>
      <dgm:spPr/>
    </dgm:pt>
    <dgm:pt modelId="{06EE3AEA-953E-4437-9578-A9CAA9E9F677}" type="pres">
      <dgm:prSet presAssocID="{809B8383-30E7-4330-9F8D-5CD7ED41512E}" presName="negativeSpace" presStyleCnt="0"/>
      <dgm:spPr/>
    </dgm:pt>
    <dgm:pt modelId="{6457F582-E1E7-4627-BBED-284F0737134F}" type="pres">
      <dgm:prSet presAssocID="{809B8383-30E7-4330-9F8D-5CD7ED41512E}" presName="childText" presStyleLbl="conFgAcc1" presStyleIdx="0" presStyleCnt="3">
        <dgm:presLayoutVars>
          <dgm:bulletEnabled val="1"/>
        </dgm:presLayoutVars>
      </dgm:prSet>
      <dgm:spPr/>
    </dgm:pt>
    <dgm:pt modelId="{E2E3E065-A430-4109-A5AC-06EDAAF1F7E4}" type="pres">
      <dgm:prSet presAssocID="{C0FC67CA-6F4F-47D1-B164-DF1C1C490275}" presName="spaceBetweenRectangles" presStyleCnt="0"/>
      <dgm:spPr/>
    </dgm:pt>
    <dgm:pt modelId="{957C128B-59C0-476F-B0C6-7A8EB75E6E31}" type="pres">
      <dgm:prSet presAssocID="{B77C1F41-3812-4BB8-810A-88E58520BC62}" presName="parentLin" presStyleCnt="0"/>
      <dgm:spPr/>
    </dgm:pt>
    <dgm:pt modelId="{FDB193E0-34B6-4344-B203-EC4B114F50B4}" type="pres">
      <dgm:prSet presAssocID="{B77C1F41-3812-4BB8-810A-88E58520BC62}" presName="parentLeftMargin" presStyleLbl="node1" presStyleIdx="0" presStyleCnt="3"/>
      <dgm:spPr/>
    </dgm:pt>
    <dgm:pt modelId="{813A68D6-6152-4BB3-B803-77B830315BDE}" type="pres">
      <dgm:prSet presAssocID="{B77C1F41-3812-4BB8-810A-88E58520BC62}" presName="parentText" presStyleLbl="node1" presStyleIdx="1" presStyleCnt="3" custScaleX="127712" custScaleY="307758" custLinFactNeighborX="-6652" custLinFactNeighborY="-2487">
        <dgm:presLayoutVars>
          <dgm:chMax val="0"/>
          <dgm:bulletEnabled val="1"/>
        </dgm:presLayoutVars>
      </dgm:prSet>
      <dgm:spPr/>
    </dgm:pt>
    <dgm:pt modelId="{B68FF836-BFEC-4970-B6A8-33CC6E9D62B5}" type="pres">
      <dgm:prSet presAssocID="{B77C1F41-3812-4BB8-810A-88E58520BC62}" presName="negativeSpace" presStyleCnt="0"/>
      <dgm:spPr/>
    </dgm:pt>
    <dgm:pt modelId="{11E8AC6F-7FE9-42BC-914D-EF7A9C70C69F}" type="pres">
      <dgm:prSet presAssocID="{B77C1F41-3812-4BB8-810A-88E58520BC62}" presName="childText" presStyleLbl="conFgAcc1" presStyleIdx="1" presStyleCnt="3">
        <dgm:presLayoutVars>
          <dgm:bulletEnabled val="1"/>
        </dgm:presLayoutVars>
      </dgm:prSet>
      <dgm:spPr/>
    </dgm:pt>
    <dgm:pt modelId="{4D5E988B-AF88-4F3D-B45D-29D7615197ED}" type="pres">
      <dgm:prSet presAssocID="{3A86B500-A5D3-45B2-A3F3-5E65F1E43F17}" presName="spaceBetweenRectangles" presStyleCnt="0"/>
      <dgm:spPr/>
    </dgm:pt>
    <dgm:pt modelId="{DE26F11A-BFA7-4659-AD3D-3B0052078DE0}" type="pres">
      <dgm:prSet presAssocID="{2705299B-768D-4D1C-A140-AAD9E7C2FAEB}" presName="parentLin" presStyleCnt="0"/>
      <dgm:spPr/>
    </dgm:pt>
    <dgm:pt modelId="{F1274233-5821-45FC-A9E1-F6AF29ECD065}" type="pres">
      <dgm:prSet presAssocID="{2705299B-768D-4D1C-A140-AAD9E7C2FAEB}" presName="parentLeftMargin" presStyleLbl="node1" presStyleIdx="1" presStyleCnt="3"/>
      <dgm:spPr/>
    </dgm:pt>
    <dgm:pt modelId="{F2774DF0-F797-469E-84DF-69B2562D3516}" type="pres">
      <dgm:prSet presAssocID="{2705299B-768D-4D1C-A140-AAD9E7C2FAEB}" presName="parentText" presStyleLbl="node1" presStyleIdx="2" presStyleCnt="3" custScaleX="127766" custScaleY="333287">
        <dgm:presLayoutVars>
          <dgm:chMax val="0"/>
          <dgm:bulletEnabled val="1"/>
        </dgm:presLayoutVars>
      </dgm:prSet>
      <dgm:spPr/>
    </dgm:pt>
    <dgm:pt modelId="{5A866171-D449-4DF0-95F0-E66EC430CE66}" type="pres">
      <dgm:prSet presAssocID="{2705299B-768D-4D1C-A140-AAD9E7C2FAEB}" presName="negativeSpace" presStyleCnt="0"/>
      <dgm:spPr/>
    </dgm:pt>
    <dgm:pt modelId="{3256FD6E-335E-4B31-9794-C247E07475E8}" type="pres">
      <dgm:prSet presAssocID="{2705299B-768D-4D1C-A140-AAD9E7C2FAE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5375915-66E4-47FB-8F7D-B56A5902B279}" srcId="{1E86802A-AACD-411A-86F0-18C0920123E5}" destId="{2705299B-768D-4D1C-A140-AAD9E7C2FAEB}" srcOrd="2" destOrd="0" parTransId="{62442CA6-B3F4-42A5-8322-AB573C0F06E1}" sibTransId="{09312F62-1649-419A-8512-CE9C41879BF4}"/>
    <dgm:cxn modelId="{D4635217-1FA7-431B-A972-5065C87E26C0}" type="presOf" srcId="{809B8383-30E7-4330-9F8D-5CD7ED41512E}" destId="{C4D4FF24-B38D-4792-A6DB-2C349A94F3CB}" srcOrd="1" destOrd="0" presId="urn:microsoft.com/office/officeart/2005/8/layout/list1"/>
    <dgm:cxn modelId="{74038B6F-5A70-4464-A185-7A87B5436AA7}" srcId="{1E86802A-AACD-411A-86F0-18C0920123E5}" destId="{809B8383-30E7-4330-9F8D-5CD7ED41512E}" srcOrd="0" destOrd="0" parTransId="{8E8BD179-BE3E-4B40-AA5F-250019450815}" sibTransId="{C0FC67CA-6F4F-47D1-B164-DF1C1C490275}"/>
    <dgm:cxn modelId="{AF0A0172-D172-4040-ACCC-79245D9DD83D}" type="presOf" srcId="{2705299B-768D-4D1C-A140-AAD9E7C2FAEB}" destId="{F1274233-5821-45FC-A9E1-F6AF29ECD065}" srcOrd="0" destOrd="0" presId="urn:microsoft.com/office/officeart/2005/8/layout/list1"/>
    <dgm:cxn modelId="{C409F856-46CD-4015-8470-461C8795ABF6}" type="presOf" srcId="{B77C1F41-3812-4BB8-810A-88E58520BC62}" destId="{FDB193E0-34B6-4344-B203-EC4B114F50B4}" srcOrd="0" destOrd="0" presId="urn:microsoft.com/office/officeart/2005/8/layout/list1"/>
    <dgm:cxn modelId="{A6E84F9C-DAFE-4F65-A7BA-D7C020DD7909}" type="presOf" srcId="{1E86802A-AACD-411A-86F0-18C0920123E5}" destId="{0213B4B9-55E2-43F0-9E4A-00526A1C6AA8}" srcOrd="0" destOrd="0" presId="urn:microsoft.com/office/officeart/2005/8/layout/list1"/>
    <dgm:cxn modelId="{8A8D1FA1-AB76-4AFE-8EFA-5961F3FC69D8}" type="presOf" srcId="{2705299B-768D-4D1C-A140-AAD9E7C2FAEB}" destId="{F2774DF0-F797-469E-84DF-69B2562D3516}" srcOrd="1" destOrd="0" presId="urn:microsoft.com/office/officeart/2005/8/layout/list1"/>
    <dgm:cxn modelId="{D51F99BE-9A5F-4317-9840-DD7A75D6D15D}" type="presOf" srcId="{809B8383-30E7-4330-9F8D-5CD7ED41512E}" destId="{1F1DF532-8AEB-4CE0-9613-E4E04006EA7D}" srcOrd="0" destOrd="0" presId="urn:microsoft.com/office/officeart/2005/8/layout/list1"/>
    <dgm:cxn modelId="{134F3BF5-7116-4DBA-96E6-155C9F1CB497}" srcId="{1E86802A-AACD-411A-86F0-18C0920123E5}" destId="{B77C1F41-3812-4BB8-810A-88E58520BC62}" srcOrd="1" destOrd="0" parTransId="{D4DB5CFC-C71E-42AB-8DF0-3EF335D1F46F}" sibTransId="{3A86B500-A5D3-45B2-A3F3-5E65F1E43F17}"/>
    <dgm:cxn modelId="{5BAA0DFD-9985-43F9-9141-41908525C837}" type="presOf" srcId="{B77C1F41-3812-4BB8-810A-88E58520BC62}" destId="{813A68D6-6152-4BB3-B803-77B830315BDE}" srcOrd="1" destOrd="0" presId="urn:microsoft.com/office/officeart/2005/8/layout/list1"/>
    <dgm:cxn modelId="{B9297F95-1D81-490B-9042-96E84AE00646}" type="presParOf" srcId="{0213B4B9-55E2-43F0-9E4A-00526A1C6AA8}" destId="{99E2FFE4-D80F-4528-BF2C-1E6421EBADE9}" srcOrd="0" destOrd="0" presId="urn:microsoft.com/office/officeart/2005/8/layout/list1"/>
    <dgm:cxn modelId="{6F5A8FC2-2996-4891-AEBD-9E0D4BBA9111}" type="presParOf" srcId="{99E2FFE4-D80F-4528-BF2C-1E6421EBADE9}" destId="{1F1DF532-8AEB-4CE0-9613-E4E04006EA7D}" srcOrd="0" destOrd="0" presId="urn:microsoft.com/office/officeart/2005/8/layout/list1"/>
    <dgm:cxn modelId="{6434495E-67C1-4440-B128-AD731B3D8ACB}" type="presParOf" srcId="{99E2FFE4-D80F-4528-BF2C-1E6421EBADE9}" destId="{C4D4FF24-B38D-4792-A6DB-2C349A94F3CB}" srcOrd="1" destOrd="0" presId="urn:microsoft.com/office/officeart/2005/8/layout/list1"/>
    <dgm:cxn modelId="{EE666BA3-2024-476A-9FE7-684F8551D3C5}" type="presParOf" srcId="{0213B4B9-55E2-43F0-9E4A-00526A1C6AA8}" destId="{06EE3AEA-953E-4437-9578-A9CAA9E9F677}" srcOrd="1" destOrd="0" presId="urn:microsoft.com/office/officeart/2005/8/layout/list1"/>
    <dgm:cxn modelId="{5B9E85D6-2BAA-462E-B6E5-0D02AC3A84BE}" type="presParOf" srcId="{0213B4B9-55E2-43F0-9E4A-00526A1C6AA8}" destId="{6457F582-E1E7-4627-BBED-284F0737134F}" srcOrd="2" destOrd="0" presId="urn:microsoft.com/office/officeart/2005/8/layout/list1"/>
    <dgm:cxn modelId="{DEE70D64-E81D-4737-98E8-08745111C78F}" type="presParOf" srcId="{0213B4B9-55E2-43F0-9E4A-00526A1C6AA8}" destId="{E2E3E065-A430-4109-A5AC-06EDAAF1F7E4}" srcOrd="3" destOrd="0" presId="urn:microsoft.com/office/officeart/2005/8/layout/list1"/>
    <dgm:cxn modelId="{44CB31A6-55B9-46D2-8C37-1571ED3C4511}" type="presParOf" srcId="{0213B4B9-55E2-43F0-9E4A-00526A1C6AA8}" destId="{957C128B-59C0-476F-B0C6-7A8EB75E6E31}" srcOrd="4" destOrd="0" presId="urn:microsoft.com/office/officeart/2005/8/layout/list1"/>
    <dgm:cxn modelId="{F2FE2ECB-A1FC-465B-B324-10B5DB5DD76A}" type="presParOf" srcId="{957C128B-59C0-476F-B0C6-7A8EB75E6E31}" destId="{FDB193E0-34B6-4344-B203-EC4B114F50B4}" srcOrd="0" destOrd="0" presId="urn:microsoft.com/office/officeart/2005/8/layout/list1"/>
    <dgm:cxn modelId="{2FF4D758-2CE4-41FD-8E28-E16E8E916289}" type="presParOf" srcId="{957C128B-59C0-476F-B0C6-7A8EB75E6E31}" destId="{813A68D6-6152-4BB3-B803-77B830315BDE}" srcOrd="1" destOrd="0" presId="urn:microsoft.com/office/officeart/2005/8/layout/list1"/>
    <dgm:cxn modelId="{A714F37F-A0D4-49F2-A2B6-1991890AD421}" type="presParOf" srcId="{0213B4B9-55E2-43F0-9E4A-00526A1C6AA8}" destId="{B68FF836-BFEC-4970-B6A8-33CC6E9D62B5}" srcOrd="5" destOrd="0" presId="urn:microsoft.com/office/officeart/2005/8/layout/list1"/>
    <dgm:cxn modelId="{237303D8-8C70-4951-9696-2434BD73661E}" type="presParOf" srcId="{0213B4B9-55E2-43F0-9E4A-00526A1C6AA8}" destId="{11E8AC6F-7FE9-42BC-914D-EF7A9C70C69F}" srcOrd="6" destOrd="0" presId="urn:microsoft.com/office/officeart/2005/8/layout/list1"/>
    <dgm:cxn modelId="{AF605006-F9A0-41DA-9EDD-3A42DA511AB3}" type="presParOf" srcId="{0213B4B9-55E2-43F0-9E4A-00526A1C6AA8}" destId="{4D5E988B-AF88-4F3D-B45D-29D7615197ED}" srcOrd="7" destOrd="0" presId="urn:microsoft.com/office/officeart/2005/8/layout/list1"/>
    <dgm:cxn modelId="{552F95B6-B10B-4F5A-92A2-1E28FE22A603}" type="presParOf" srcId="{0213B4B9-55E2-43F0-9E4A-00526A1C6AA8}" destId="{DE26F11A-BFA7-4659-AD3D-3B0052078DE0}" srcOrd="8" destOrd="0" presId="urn:microsoft.com/office/officeart/2005/8/layout/list1"/>
    <dgm:cxn modelId="{412B39E5-8ADF-4B85-A548-AFBD57C17542}" type="presParOf" srcId="{DE26F11A-BFA7-4659-AD3D-3B0052078DE0}" destId="{F1274233-5821-45FC-A9E1-F6AF29ECD065}" srcOrd="0" destOrd="0" presId="urn:microsoft.com/office/officeart/2005/8/layout/list1"/>
    <dgm:cxn modelId="{AFE6A3B5-EC29-4354-B04E-00E934565C09}" type="presParOf" srcId="{DE26F11A-BFA7-4659-AD3D-3B0052078DE0}" destId="{F2774DF0-F797-469E-84DF-69B2562D3516}" srcOrd="1" destOrd="0" presId="urn:microsoft.com/office/officeart/2005/8/layout/list1"/>
    <dgm:cxn modelId="{012C61A6-57FF-47EA-AA8D-50B729F139E8}" type="presParOf" srcId="{0213B4B9-55E2-43F0-9E4A-00526A1C6AA8}" destId="{5A866171-D449-4DF0-95F0-E66EC430CE66}" srcOrd="9" destOrd="0" presId="urn:microsoft.com/office/officeart/2005/8/layout/list1"/>
    <dgm:cxn modelId="{1AC16F15-D6C5-4D38-9C67-C473F253865D}" type="presParOf" srcId="{0213B4B9-55E2-43F0-9E4A-00526A1C6AA8}" destId="{3256FD6E-335E-4B31-9794-C247E07475E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E2032C-5A4B-4CD2-AE16-F79C0088F2FE}">
      <dsp:nvSpPr>
        <dsp:cNvPr id="0" name=""/>
        <dsp:cNvSpPr/>
      </dsp:nvSpPr>
      <dsp:spPr>
        <a:xfrm>
          <a:off x="0" y="0"/>
          <a:ext cx="153197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B11A24-74AB-40DA-9962-8D0AB8269A7C}">
      <dsp:nvSpPr>
        <dsp:cNvPr id="0" name=""/>
        <dsp:cNvSpPr/>
      </dsp:nvSpPr>
      <dsp:spPr>
        <a:xfrm>
          <a:off x="0" y="0"/>
          <a:ext cx="3063958" cy="8895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0" i="0" kern="1200" dirty="0"/>
            <a:t>Вклад в технологическую независимость и медицинскую безопасность страны.</a:t>
          </a:r>
          <a:endParaRPr lang="ru-RU" sz="2800" kern="1200" dirty="0"/>
        </a:p>
      </dsp:txBody>
      <dsp:txXfrm>
        <a:off x="0" y="0"/>
        <a:ext cx="3063958" cy="8895889"/>
      </dsp:txXfrm>
    </dsp:sp>
    <dsp:sp modelId="{529FE933-801D-4698-BD98-F8B4F9266F60}">
      <dsp:nvSpPr>
        <dsp:cNvPr id="0" name=""/>
        <dsp:cNvSpPr/>
      </dsp:nvSpPr>
      <dsp:spPr>
        <a:xfrm>
          <a:off x="3293755" y="138998"/>
          <a:ext cx="12026036" cy="2779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b="1" kern="1200" dirty="0"/>
            <a:t>Стратегическая импортозависимость:</a:t>
          </a:r>
          <a:r>
            <a:rPr lang="ru-RU" sz="3700" kern="1200" dirty="0"/>
            <a:t> 100%-ная зависимость РФ от импорта реакторных порошков СВМПЭ и готовых материалов для критически важных отраслей, особенно медицины (эндопротезы суставов).</a:t>
          </a:r>
        </a:p>
      </dsp:txBody>
      <dsp:txXfrm>
        <a:off x="3293755" y="138998"/>
        <a:ext cx="12026036" cy="2779965"/>
      </dsp:txXfrm>
    </dsp:sp>
    <dsp:sp modelId="{C0F6CA73-4396-4DDC-A5F2-C7E823346BB7}">
      <dsp:nvSpPr>
        <dsp:cNvPr id="0" name=""/>
        <dsp:cNvSpPr/>
      </dsp:nvSpPr>
      <dsp:spPr>
        <a:xfrm>
          <a:off x="3063958" y="2918963"/>
          <a:ext cx="122558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592EFE-5D94-484F-A8E8-4473A7DF7A36}">
      <dsp:nvSpPr>
        <dsp:cNvPr id="0" name=""/>
        <dsp:cNvSpPr/>
      </dsp:nvSpPr>
      <dsp:spPr>
        <a:xfrm>
          <a:off x="3293755" y="3057961"/>
          <a:ext cx="12026036" cy="2779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b="1" kern="1200" dirty="0"/>
            <a:t>Растущий рынок:</a:t>
          </a:r>
          <a:r>
            <a:rPr lang="ru-RU" sz="3700" kern="1200" dirty="0"/>
            <a:t> </a:t>
          </a:r>
          <a:r>
            <a:rPr lang="ru-RU" sz="3700" kern="1200" dirty="0">
              <a:solidFill>
                <a:schemeClr val="tx1"/>
              </a:solidFill>
            </a:rPr>
            <a:t>Мировой рынок медицинского СВМПЭ растет на 12% в год. Потребность только в РФ для эндопротезов оценивается в 90-200 тонн в год.</a:t>
          </a:r>
        </a:p>
      </dsp:txBody>
      <dsp:txXfrm>
        <a:off x="3293755" y="3057961"/>
        <a:ext cx="12026036" cy="2779965"/>
      </dsp:txXfrm>
    </dsp:sp>
    <dsp:sp modelId="{A89AE4B3-CE9F-4114-A103-A1D4776F4D21}">
      <dsp:nvSpPr>
        <dsp:cNvPr id="0" name=""/>
        <dsp:cNvSpPr/>
      </dsp:nvSpPr>
      <dsp:spPr>
        <a:xfrm>
          <a:off x="3063958" y="5837927"/>
          <a:ext cx="122558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049913-9E65-4B3A-AEC4-06BE15097FAC}">
      <dsp:nvSpPr>
        <dsp:cNvPr id="0" name=""/>
        <dsp:cNvSpPr/>
      </dsp:nvSpPr>
      <dsp:spPr>
        <a:xfrm>
          <a:off x="3293755" y="5976925"/>
          <a:ext cx="12026036" cy="2779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b="1" kern="1200" dirty="0"/>
            <a:t>Государственный приоритет:</a:t>
          </a:r>
          <a:r>
            <a:rPr lang="ru-RU" sz="3700" kern="1200" dirty="0"/>
            <a:t> Проект соответствует Приказам Минпромторга РФ №2025 (2018) и №3272 (2021) по импортозамещению в химической и медицинской промышленности.</a:t>
          </a:r>
        </a:p>
      </dsp:txBody>
      <dsp:txXfrm>
        <a:off x="3293755" y="5976925"/>
        <a:ext cx="12026036" cy="2779965"/>
      </dsp:txXfrm>
    </dsp:sp>
    <dsp:sp modelId="{EEB1D544-DDDC-4241-A277-FD0CCECAB2FD}">
      <dsp:nvSpPr>
        <dsp:cNvPr id="0" name=""/>
        <dsp:cNvSpPr/>
      </dsp:nvSpPr>
      <dsp:spPr>
        <a:xfrm>
          <a:off x="3063958" y="8756890"/>
          <a:ext cx="122558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BD0C66-8294-48CB-9B57-FF2D3A749F83}">
      <dsp:nvSpPr>
        <dsp:cNvPr id="0" name=""/>
        <dsp:cNvSpPr/>
      </dsp:nvSpPr>
      <dsp:spPr>
        <a:xfrm>
          <a:off x="362316" y="1989"/>
          <a:ext cx="18230084" cy="1264299"/>
        </a:xfrm>
        <a:prstGeom prst="rect">
          <a:avLst/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/>
            <a:t>Критическая зависимость российской медицины и высокотехнологичных отраслей от импорта сверхвысокомолекулярного полиэтилена (СВМПЭ), создающая системные риски национальной безопасности и технологическому суверенитету.</a:t>
          </a:r>
          <a:endParaRPr lang="ru-RU" sz="2600" kern="1200" dirty="0"/>
        </a:p>
      </dsp:txBody>
      <dsp:txXfrm>
        <a:off x="362316" y="1989"/>
        <a:ext cx="18230084" cy="1264299"/>
      </dsp:txXfrm>
    </dsp:sp>
    <dsp:sp modelId="{285DB7AA-9E41-411D-9ABA-C7750B3BCF90}">
      <dsp:nvSpPr>
        <dsp:cNvPr id="0" name=""/>
        <dsp:cNvSpPr/>
      </dsp:nvSpPr>
      <dsp:spPr>
        <a:xfrm>
          <a:off x="1508602" y="2025218"/>
          <a:ext cx="7589290" cy="45535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/>
            <a:t>1. Полное отсутствие отечественного производства «</a:t>
          </a:r>
          <a:r>
            <a:rPr lang="ru-RU" sz="2600" b="1" kern="1200" dirty="0" err="1"/>
            <a:t>особочистого</a:t>
          </a:r>
          <a:r>
            <a:rPr lang="ru-RU" sz="2600" b="1" kern="1200" dirty="0"/>
            <a:t>» СВМПЭ медицинского класса.</a:t>
          </a:r>
          <a:endParaRPr lang="ru-RU" sz="2600" kern="1200" dirty="0"/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В России не синтезируют реакторные порошки СВМПЭ с уровнем чистоты, необходимым для изготовления эндопротезов суставов.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Весь материал для критически важной медицинской продукции – 100% импортный.</a:t>
          </a:r>
        </a:p>
      </dsp:txBody>
      <dsp:txXfrm>
        <a:off x="1508602" y="2025218"/>
        <a:ext cx="7589290" cy="4553574"/>
      </dsp:txXfrm>
    </dsp:sp>
    <dsp:sp modelId="{6821D29A-6A1F-4FC6-8611-ACC2464BF538}">
      <dsp:nvSpPr>
        <dsp:cNvPr id="0" name=""/>
        <dsp:cNvSpPr/>
      </dsp:nvSpPr>
      <dsp:spPr>
        <a:xfrm>
          <a:off x="9856823" y="2025218"/>
          <a:ext cx="7589290" cy="45535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/>
            <a:t>2. Существующие «решения» не являются решениями, а лишь усугубляют риски.</a:t>
          </a:r>
          <a:endParaRPr lang="ru-RU" sz="2600" kern="1200" dirty="0"/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Импортные поставки уязвимы: Санкционное давление, логистические сбои, валютные колебания – все это делает поставки нестабильными и экономически невыгодными.</a:t>
          </a:r>
        </a:p>
      </dsp:txBody>
      <dsp:txXfrm>
        <a:off x="9856823" y="2025218"/>
        <a:ext cx="7589290" cy="4553574"/>
      </dsp:txXfrm>
    </dsp:sp>
    <dsp:sp modelId="{66F3BC36-9E5B-4EDE-8D69-81A2BD8664B3}">
      <dsp:nvSpPr>
        <dsp:cNvPr id="0" name=""/>
        <dsp:cNvSpPr/>
      </dsp:nvSpPr>
      <dsp:spPr>
        <a:xfrm>
          <a:off x="1908141" y="7337722"/>
          <a:ext cx="15138434" cy="1573578"/>
        </a:xfrm>
        <a:prstGeom prst="rect">
          <a:avLst/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/>
            <a:t>Продолжение закупок за рубежом ведет к стратегической уязвимости.</a:t>
          </a:r>
          <a:r>
            <a:rPr lang="ru-RU" sz="2600" kern="1200" dirty="0"/>
            <a:t> Это не решение, а поддержание проблемы. Не защищает от санкций, геополитических кризисов и ценового диктата поставщиков. Ставит здоровье миллионов россиян в зависимость от внешней конъюнктуры.</a:t>
          </a:r>
        </a:p>
      </dsp:txBody>
      <dsp:txXfrm>
        <a:off x="1908141" y="7337722"/>
        <a:ext cx="15138434" cy="15735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0D1ABF-6C34-4E43-B5F1-2286110A03C8}">
      <dsp:nvSpPr>
        <dsp:cNvPr id="0" name=""/>
        <dsp:cNvSpPr/>
      </dsp:nvSpPr>
      <dsp:spPr>
        <a:xfrm>
          <a:off x="5760" y="444352"/>
          <a:ext cx="5616149" cy="863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i="0" kern="1200" dirty="0"/>
            <a:t>Объем и динамика рынка эндопротезирования в России</a:t>
          </a:r>
          <a:endParaRPr lang="ru-RU" sz="2500" kern="1200" dirty="0"/>
        </a:p>
      </dsp:txBody>
      <dsp:txXfrm>
        <a:off x="5760" y="444352"/>
        <a:ext cx="5616149" cy="863105"/>
      </dsp:txXfrm>
    </dsp:sp>
    <dsp:sp modelId="{4CEA9586-46E6-43A0-8CC6-128B89739F08}">
      <dsp:nvSpPr>
        <dsp:cNvPr id="0" name=""/>
        <dsp:cNvSpPr/>
      </dsp:nvSpPr>
      <dsp:spPr>
        <a:xfrm>
          <a:off x="5760" y="1307458"/>
          <a:ext cx="5616149" cy="580310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500" b="1" i="0" kern="1200" dirty="0"/>
            <a:t>Ежегодная потребность:</a:t>
          </a:r>
          <a:r>
            <a:rPr lang="ru-RU" sz="2500" b="0" i="0" kern="1200" dirty="0"/>
            <a:t> В России выполняется </a:t>
          </a:r>
          <a:r>
            <a:rPr lang="ru-RU" sz="2500" b="1" i="0" kern="1200" dirty="0"/>
            <a:t>более 150 000 операций</a:t>
          </a:r>
          <a:r>
            <a:rPr lang="ru-RU" sz="2500" b="0" i="0" kern="1200" dirty="0"/>
            <a:t> по эндопротезированию крупных суставов в год (тазобедренных, коленных).</a:t>
          </a:r>
          <a:endParaRPr lang="ru-RU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500" b="1" i="0" kern="1200" dirty="0"/>
            <a:t>Рост рынка:</a:t>
          </a:r>
          <a:r>
            <a:rPr lang="ru-RU" sz="2500" b="0" i="0" kern="1200" dirty="0"/>
            <a:t> Рынок растет на </a:t>
          </a:r>
          <a:r>
            <a:rPr lang="ru-RU" sz="2500" b="1" i="0" kern="1200" dirty="0"/>
            <a:t>10-15% ежегодно</a:t>
          </a:r>
          <a:r>
            <a:rPr lang="ru-RU" sz="2500" b="0" i="0" kern="1200" dirty="0"/>
            <a:t>:</a:t>
          </a:r>
          <a:endParaRPr lang="ru-RU" sz="2500" kern="1200" dirty="0"/>
        </a:p>
        <a:p>
          <a:pPr marL="457200" lvl="2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500" b="0" i="0" kern="1200"/>
            <a:t>Старения населения</a:t>
          </a:r>
        </a:p>
        <a:p>
          <a:pPr marL="457200" lvl="2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500" b="0" i="0" kern="1200"/>
            <a:t>Повышения доступности высокотехнологичной медицинской помощи</a:t>
          </a:r>
        </a:p>
        <a:p>
          <a:pPr marL="457200" lvl="2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500" b="0" i="0" kern="1200"/>
            <a:t>Роста числа травматологических патологий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500" kern="1200" dirty="0"/>
        </a:p>
      </dsp:txBody>
      <dsp:txXfrm>
        <a:off x="5760" y="1307458"/>
        <a:ext cx="5616149" cy="5803101"/>
      </dsp:txXfrm>
    </dsp:sp>
    <dsp:sp modelId="{C7F8B06C-7F75-4FA7-9609-67FCBB621FAF}">
      <dsp:nvSpPr>
        <dsp:cNvPr id="0" name=""/>
        <dsp:cNvSpPr/>
      </dsp:nvSpPr>
      <dsp:spPr>
        <a:xfrm>
          <a:off x="6408170" y="444352"/>
          <a:ext cx="5616149" cy="863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i="0" kern="1200" dirty="0"/>
            <a:t>Потребность в материалах: СВМПЭ - ключевой компонент</a:t>
          </a:r>
          <a:endParaRPr lang="ru-RU" sz="2500" kern="1200" dirty="0"/>
        </a:p>
      </dsp:txBody>
      <dsp:txXfrm>
        <a:off x="6408170" y="444352"/>
        <a:ext cx="5616149" cy="863105"/>
      </dsp:txXfrm>
    </dsp:sp>
    <dsp:sp modelId="{0C7050FC-37B7-4771-A8C8-7475EB4308E4}">
      <dsp:nvSpPr>
        <dsp:cNvPr id="0" name=""/>
        <dsp:cNvSpPr/>
      </dsp:nvSpPr>
      <dsp:spPr>
        <a:xfrm>
          <a:off x="6408170" y="1307458"/>
          <a:ext cx="5616149" cy="580310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500" b="1" i="0" kern="1200" dirty="0"/>
            <a:t>Текущая потребность в СВМПЭ:</a:t>
          </a:r>
          <a:endParaRPr lang="ru-RU" sz="2500" kern="1200" dirty="0"/>
        </a:p>
        <a:p>
          <a:pPr marL="457200" lvl="2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500" b="0" i="0" kern="1200" dirty="0"/>
            <a:t>Для обеспечения российского рынка эндопротезов требуется </a:t>
          </a:r>
          <a:r>
            <a:rPr lang="ru-RU" sz="2500" b="1" i="0" kern="1200" dirty="0"/>
            <a:t>90 тонн</a:t>
          </a:r>
          <a:r>
            <a:rPr lang="ru-RU" sz="2500" b="0" i="0" kern="1200" dirty="0"/>
            <a:t> медицинского СВМПЭ в год.</a:t>
          </a:r>
        </a:p>
        <a:p>
          <a:pPr marL="457200" lvl="2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500" b="0" i="0" kern="1200" dirty="0"/>
            <a:t>С учетом потенциала экспорта в страны СНГ потребность возрастает до </a:t>
          </a:r>
          <a:r>
            <a:rPr lang="ru-RU" sz="2500" b="1" i="0" kern="1200" dirty="0"/>
            <a:t>136-200 тонн</a:t>
          </a:r>
          <a:r>
            <a:rPr lang="ru-RU" sz="2500" b="0" i="0" kern="1200" dirty="0"/>
            <a:t> в год.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500" b="1" i="0" kern="1200" dirty="0"/>
            <a:t>100% импорт:</a:t>
          </a:r>
          <a:r>
            <a:rPr lang="ru-RU" sz="2500" b="0" i="0" kern="1200" dirty="0"/>
            <a:t> Вся эта потребность сегодня закрывается зарубежными поставками, создавая стратегические риски для национальной системы здравоохранения.</a:t>
          </a:r>
          <a:endParaRPr lang="ru-RU" sz="2500" kern="1200" dirty="0"/>
        </a:p>
      </dsp:txBody>
      <dsp:txXfrm>
        <a:off x="6408170" y="1307458"/>
        <a:ext cx="5616149" cy="5803101"/>
      </dsp:txXfrm>
    </dsp:sp>
    <dsp:sp modelId="{E8B554BD-445C-43A5-B18C-4EDFFF82AE5A}">
      <dsp:nvSpPr>
        <dsp:cNvPr id="0" name=""/>
        <dsp:cNvSpPr/>
      </dsp:nvSpPr>
      <dsp:spPr>
        <a:xfrm>
          <a:off x="12810581" y="444352"/>
          <a:ext cx="5616149" cy="863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i="0" kern="1200" dirty="0"/>
            <a:t>Ключевые игроки и потребители (наши потенциальные клиенты)</a:t>
          </a:r>
          <a:endParaRPr lang="ru-RU" sz="2500" kern="1200" dirty="0"/>
        </a:p>
      </dsp:txBody>
      <dsp:txXfrm>
        <a:off x="12810581" y="444352"/>
        <a:ext cx="5616149" cy="863105"/>
      </dsp:txXfrm>
    </dsp:sp>
    <dsp:sp modelId="{9727A366-0C32-4C97-9748-93D08D0FA40A}">
      <dsp:nvSpPr>
        <dsp:cNvPr id="0" name=""/>
        <dsp:cNvSpPr/>
      </dsp:nvSpPr>
      <dsp:spPr>
        <a:xfrm>
          <a:off x="12810581" y="1307458"/>
          <a:ext cx="5616149" cy="580310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500" b="1" i="0" kern="1200" dirty="0"/>
            <a:t>Крупнейшие производители эндопротезов в РФ:</a:t>
          </a:r>
          <a:endParaRPr lang="ru-RU" sz="2500" kern="1200" dirty="0"/>
        </a:p>
        <a:p>
          <a:pPr marL="457200" lvl="2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500" b="0" i="0" kern="1200" dirty="0"/>
            <a:t>ФГУП «ЦИТО» (Центральный институт травматологии и ортопедии)</a:t>
          </a:r>
        </a:p>
        <a:p>
          <a:pPr marL="457200" lvl="2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500" b="0" i="0" kern="1200" dirty="0"/>
            <a:t>АО «Имплант МТ»</a:t>
          </a:r>
        </a:p>
        <a:p>
          <a:pPr marL="457200" lvl="2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500" b="0" i="0" kern="1200" dirty="0"/>
            <a:t>ООО «Трэк Э Композит»</a:t>
          </a:r>
        </a:p>
        <a:p>
          <a:pPr marL="457200" lvl="2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500" b="0" i="0" kern="1200" dirty="0"/>
            <a:t>ООО «ИВЦ «</a:t>
          </a:r>
          <a:r>
            <a:rPr lang="ru-RU" sz="2500" b="0" i="0" kern="1200" dirty="0" err="1"/>
            <a:t>Анатомика</a:t>
          </a:r>
          <a:r>
            <a:rPr lang="ru-RU" sz="2500" b="0" i="0" kern="1200" dirty="0"/>
            <a:t>»</a:t>
          </a:r>
        </a:p>
        <a:p>
          <a:pPr marL="457200" lvl="2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500" b="0" i="0" kern="1200" dirty="0"/>
            <a:t>ООО «</a:t>
          </a:r>
          <a:r>
            <a:rPr lang="ru-RU" sz="2500" b="0" i="0" kern="1200" dirty="0" err="1"/>
            <a:t>Конмет</a:t>
          </a:r>
          <a:r>
            <a:rPr lang="ru-RU" sz="2500" b="0" i="0" kern="1200" dirty="0"/>
            <a:t>»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500" b="1" i="0" kern="1200" dirty="0"/>
            <a:t>Государственные и частные медицинские центры,</a:t>
          </a:r>
          <a:r>
            <a:rPr lang="ru-RU" sz="2500" b="0" i="0" kern="1200" dirty="0"/>
            <a:t> проводящие операции эндопротезирования.</a:t>
          </a:r>
          <a:endParaRPr lang="ru-RU" sz="2500" kern="1200" dirty="0"/>
        </a:p>
      </dsp:txBody>
      <dsp:txXfrm>
        <a:off x="12810581" y="1307458"/>
        <a:ext cx="5616149" cy="58031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CDB713-54CF-4ACD-93D5-C799690ACDAA}">
      <dsp:nvSpPr>
        <dsp:cNvPr id="0" name=""/>
        <dsp:cNvSpPr/>
      </dsp:nvSpPr>
      <dsp:spPr>
        <a:xfrm>
          <a:off x="1558" y="3761293"/>
          <a:ext cx="4804187" cy="3962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/>
            <a:t>Роль:</a:t>
          </a:r>
          <a:r>
            <a:rPr lang="ru-RU" sz="2000" kern="1200" dirty="0"/>
            <a:t> Ключевой технологический партнер. Разработчик и производитель.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/>
            <a:t>Функция:</a:t>
          </a:r>
          <a:r>
            <a:rPr lang="ru-RU" sz="2000" kern="1200" dirty="0"/>
            <a:t> Синтез «</a:t>
          </a:r>
          <a:r>
            <a:rPr lang="ru-RU" sz="2000" kern="1200" dirty="0" err="1"/>
            <a:t>особочистого</a:t>
          </a:r>
          <a:r>
            <a:rPr lang="ru-RU" sz="2000" kern="1200" dirty="0"/>
            <a:t>» реакторного порошка СВМПЭ медицинского класса.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/>
            <a:t>Продукт:</a:t>
          </a:r>
          <a:r>
            <a:rPr lang="ru-RU" sz="2000" kern="1200" dirty="0"/>
            <a:t> Сертифицированный порошок СВМПЭ по ТУ 20.16.10-001-17931916-2024.</a:t>
          </a:r>
        </a:p>
      </dsp:txBody>
      <dsp:txXfrm>
        <a:off x="92745" y="3852480"/>
        <a:ext cx="4621813" cy="2930979"/>
      </dsp:txXfrm>
    </dsp:sp>
    <dsp:sp modelId="{498638BB-E9DC-45A3-820D-3DB2BAD0DB78}">
      <dsp:nvSpPr>
        <dsp:cNvPr id="0" name=""/>
        <dsp:cNvSpPr/>
      </dsp:nvSpPr>
      <dsp:spPr>
        <a:xfrm>
          <a:off x="2759888" y="4925052"/>
          <a:ext cx="4975082" cy="4975082"/>
        </a:xfrm>
        <a:prstGeom prst="leftCircularArrow">
          <a:avLst>
            <a:gd name="adj1" fmla="val 2560"/>
            <a:gd name="adj2" fmla="val 310745"/>
            <a:gd name="adj3" fmla="val 2086256"/>
            <a:gd name="adj4" fmla="val 9024489"/>
            <a:gd name="adj5" fmla="val 298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7FC312-8791-4B3E-8350-23B3A73A543A}">
      <dsp:nvSpPr>
        <dsp:cNvPr id="0" name=""/>
        <dsp:cNvSpPr/>
      </dsp:nvSpPr>
      <dsp:spPr>
        <a:xfrm>
          <a:off x="1069155" y="6874647"/>
          <a:ext cx="4270389" cy="16981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b="1" kern="1200" dirty="0"/>
            <a:t>НПП «ИТР»</a:t>
          </a:r>
          <a:endParaRPr lang="ru-RU" sz="4000" kern="1200" dirty="0"/>
        </a:p>
      </dsp:txBody>
      <dsp:txXfrm>
        <a:off x="1118893" y="6924385"/>
        <a:ext cx="4170913" cy="1598716"/>
      </dsp:txXfrm>
    </dsp:sp>
    <dsp:sp modelId="{3B14E497-789E-4469-8DAE-BDDB01AFA7AB}">
      <dsp:nvSpPr>
        <dsp:cNvPr id="0" name=""/>
        <dsp:cNvSpPr/>
      </dsp:nvSpPr>
      <dsp:spPr>
        <a:xfrm>
          <a:off x="5929323" y="3761293"/>
          <a:ext cx="4804187" cy="3962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/>
            <a:t>Роль:</a:t>
          </a:r>
          <a:r>
            <a:rPr lang="ru-RU" sz="2000" kern="1200" dirty="0"/>
            <a:t> Производственно-технологический партнер.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/>
            <a:t>Функция:</a:t>
          </a:r>
          <a:r>
            <a:rPr lang="ru-RU" sz="2000" kern="1200" dirty="0"/>
            <a:t> Переработка порошка СВМПЭ в полуфабрикаты (заготовки) методом рам-экструзии и </a:t>
          </a:r>
          <a:r>
            <a:rPr lang="ru-RU" sz="2000" kern="1200" dirty="0" err="1"/>
            <a:t>термопрессования</a:t>
          </a:r>
          <a:r>
            <a:rPr lang="ru-RU" sz="2000" kern="1200" dirty="0"/>
            <a:t>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/>
            <a:t>Продукт:</a:t>
          </a:r>
          <a:r>
            <a:rPr lang="ru-RU" sz="2000" kern="1200" dirty="0"/>
            <a:t> Стержни (Ø 45-65 мм) и пластины (500x100 мм) для медицины.</a:t>
          </a:r>
        </a:p>
      </dsp:txBody>
      <dsp:txXfrm>
        <a:off x="6020510" y="4701577"/>
        <a:ext cx="4621813" cy="2930979"/>
      </dsp:txXfrm>
    </dsp:sp>
    <dsp:sp modelId="{00466692-3353-43FD-8B5E-9C4DE0C9EE78}">
      <dsp:nvSpPr>
        <dsp:cNvPr id="0" name=""/>
        <dsp:cNvSpPr/>
      </dsp:nvSpPr>
      <dsp:spPr>
        <a:xfrm>
          <a:off x="8663171" y="1424643"/>
          <a:ext cx="5608288" cy="5608288"/>
        </a:xfrm>
        <a:prstGeom prst="circularArrow">
          <a:avLst>
            <a:gd name="adj1" fmla="val 2271"/>
            <a:gd name="adj2" fmla="val 273823"/>
            <a:gd name="adj3" fmla="val 19550666"/>
            <a:gd name="adj4" fmla="val 12575511"/>
            <a:gd name="adj5" fmla="val 265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49C09-31DC-498F-B1A2-8CCC3702E628}">
      <dsp:nvSpPr>
        <dsp:cNvPr id="0" name=""/>
        <dsp:cNvSpPr/>
      </dsp:nvSpPr>
      <dsp:spPr>
        <a:xfrm>
          <a:off x="7013735" y="2912197"/>
          <a:ext cx="4270389" cy="16981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b="1" kern="1200" dirty="0"/>
            <a:t>Завод «КП» </a:t>
          </a:r>
          <a:endParaRPr lang="ru-RU" sz="4000" kern="1200" dirty="0"/>
        </a:p>
      </dsp:txBody>
      <dsp:txXfrm>
        <a:off x="7063473" y="2961935"/>
        <a:ext cx="4170913" cy="1598716"/>
      </dsp:txXfrm>
    </dsp:sp>
    <dsp:sp modelId="{41F66C1F-3D9A-4E0E-BEE0-A30C5B5B892E}">
      <dsp:nvSpPr>
        <dsp:cNvPr id="0" name=""/>
        <dsp:cNvSpPr/>
      </dsp:nvSpPr>
      <dsp:spPr>
        <a:xfrm>
          <a:off x="11890717" y="3761293"/>
          <a:ext cx="4804187" cy="3962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/>
            <a:t>Роль:</a:t>
          </a:r>
          <a:r>
            <a:rPr lang="ru-RU" sz="2000" kern="1200" dirty="0"/>
            <a:t> Конечные производственные партнеры и клиенты.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/>
            <a:t>Функция:</a:t>
          </a:r>
          <a:r>
            <a:rPr lang="ru-RU" sz="2000" kern="1200"/>
            <a:t> Механическая обработка заготовок от Завода «КП», производство, сертификация и реализация готовых эндопротезов.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/>
            <a:t>Продукт:</a:t>
          </a:r>
          <a:r>
            <a:rPr lang="ru-RU" sz="2000" kern="1200" dirty="0"/>
            <a:t> Готовые эндопротезы тазобедренных, коленных и других суставов.</a:t>
          </a:r>
        </a:p>
      </dsp:txBody>
      <dsp:txXfrm>
        <a:off x="11981904" y="3852480"/>
        <a:ext cx="4621813" cy="2930979"/>
      </dsp:txXfrm>
    </dsp:sp>
    <dsp:sp modelId="{84FA6A62-632B-4A4E-9625-F4D1CCC677B4}">
      <dsp:nvSpPr>
        <dsp:cNvPr id="0" name=""/>
        <dsp:cNvSpPr/>
      </dsp:nvSpPr>
      <dsp:spPr>
        <a:xfrm>
          <a:off x="12958314" y="6874647"/>
          <a:ext cx="4270389" cy="16981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b="1" kern="1200" dirty="0"/>
            <a:t>Производители эндопротезов </a:t>
          </a:r>
          <a:endParaRPr lang="ru-RU" sz="4000" kern="1200" dirty="0"/>
        </a:p>
      </dsp:txBody>
      <dsp:txXfrm>
        <a:off x="13008052" y="6924385"/>
        <a:ext cx="4170913" cy="15987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7B6486-8CC4-4982-A289-6440B6F9B004}">
      <dsp:nvSpPr>
        <dsp:cNvPr id="0" name=""/>
        <dsp:cNvSpPr/>
      </dsp:nvSpPr>
      <dsp:spPr>
        <a:xfrm>
          <a:off x="0" y="0"/>
          <a:ext cx="16684642" cy="29754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b="1" kern="1200" dirty="0"/>
            <a:t>Научно-технические:</a:t>
          </a:r>
          <a:endParaRPr lang="ru-RU" sz="31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Разработана технология синтеза «</a:t>
          </a:r>
          <a:r>
            <a:rPr lang="ru-RU" sz="2400" kern="1200" dirty="0" err="1"/>
            <a:t>особочистого</a:t>
          </a:r>
          <a:r>
            <a:rPr lang="ru-RU" sz="2400" kern="1200" dirty="0"/>
            <a:t>» порошка СВМПЭ, соответствующего ГОСТ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Создана опытно-промышленная установка (ОПУ) мощностью 18 т/год.</a:t>
          </a:r>
        </a:p>
      </dsp:txBody>
      <dsp:txXfrm>
        <a:off x="3634476" y="0"/>
        <a:ext cx="13050165" cy="2975476"/>
      </dsp:txXfrm>
    </dsp:sp>
    <dsp:sp modelId="{08641E71-3116-435C-BA88-7B74342B5FA8}">
      <dsp:nvSpPr>
        <dsp:cNvPr id="0" name=""/>
        <dsp:cNvSpPr/>
      </dsp:nvSpPr>
      <dsp:spPr>
        <a:xfrm>
          <a:off x="297547" y="297547"/>
          <a:ext cx="3336928" cy="238038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5EB413-0CF8-4B83-B5A1-F4B44C551158}">
      <dsp:nvSpPr>
        <dsp:cNvPr id="0" name=""/>
        <dsp:cNvSpPr/>
      </dsp:nvSpPr>
      <dsp:spPr>
        <a:xfrm>
          <a:off x="0" y="3273024"/>
          <a:ext cx="16684642" cy="29754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b="1" i="0" kern="1200" dirty="0"/>
            <a:t>Создана комплексная научно-производственная база для переработки СВМПЭ</a:t>
          </a:r>
          <a:endParaRPr lang="ru-RU" sz="31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Отработаны режимы </a:t>
          </a:r>
          <a:r>
            <a:rPr lang="ru-RU" sz="2400" kern="1200" dirty="0" err="1"/>
            <a:t>термопрессования</a:t>
          </a:r>
          <a:r>
            <a:rPr lang="ru-RU" sz="2400" kern="1200" dirty="0"/>
            <a:t> и рам-экструзии для получения изделий (стержней и пластин).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Разработаны ТР производства стержней и пластин.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Создан Реестр технологий и Реестр композиций.</a:t>
          </a:r>
        </a:p>
      </dsp:txBody>
      <dsp:txXfrm>
        <a:off x="3634476" y="3273024"/>
        <a:ext cx="13050165" cy="2975476"/>
      </dsp:txXfrm>
    </dsp:sp>
    <dsp:sp modelId="{037756A7-4F62-4615-982E-01405317A662}">
      <dsp:nvSpPr>
        <dsp:cNvPr id="0" name=""/>
        <dsp:cNvSpPr/>
      </dsp:nvSpPr>
      <dsp:spPr>
        <a:xfrm>
          <a:off x="297547" y="3570572"/>
          <a:ext cx="3336928" cy="238038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11000" b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5BF4D2-0237-4E32-A2A4-B04B246D2ADC}">
      <dsp:nvSpPr>
        <dsp:cNvPr id="0" name=""/>
        <dsp:cNvSpPr/>
      </dsp:nvSpPr>
      <dsp:spPr>
        <a:xfrm>
          <a:off x="0" y="6546048"/>
          <a:ext cx="16684642" cy="2384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b="1" kern="1200" dirty="0"/>
            <a:t>Коммерциализация:</a:t>
          </a:r>
          <a:endParaRPr lang="ru-RU" sz="31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Произведены опытные партии материала.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/>
            <a:t>Разработаны и сертифицированы ТУ на сырье.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Презентация на </a:t>
          </a:r>
          <a:r>
            <a:rPr lang="ru-RU" sz="2400" b="0" i="0" kern="1200" dirty="0"/>
            <a:t>пресс-конференции в пресс-центре "Интерфакса" в Санкт-Петербурге.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/>
            <a:t>Рассылка информационных писем по Медицинским учреждениям СПб.</a:t>
          </a:r>
        </a:p>
      </dsp:txBody>
      <dsp:txXfrm>
        <a:off x="3634476" y="6546048"/>
        <a:ext cx="13050165" cy="2384160"/>
      </dsp:txXfrm>
    </dsp:sp>
    <dsp:sp modelId="{39D8C2B3-9FBE-499B-9DA0-9AA9DA58F711}">
      <dsp:nvSpPr>
        <dsp:cNvPr id="0" name=""/>
        <dsp:cNvSpPr/>
      </dsp:nvSpPr>
      <dsp:spPr>
        <a:xfrm>
          <a:off x="277325" y="6781025"/>
          <a:ext cx="3373567" cy="195010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24000" r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4F4FE-94E1-40B7-8A94-B30BF11265BD}">
      <dsp:nvSpPr>
        <dsp:cNvPr id="0" name=""/>
        <dsp:cNvSpPr/>
      </dsp:nvSpPr>
      <dsp:spPr>
        <a:xfrm>
          <a:off x="342524" y="285763"/>
          <a:ext cx="6244835" cy="195151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635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1824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u="sng" kern="1200" dirty="0"/>
            <a:t>Козлова Светлана Петровна</a:t>
          </a:r>
          <a:r>
            <a:rPr lang="ru-RU" sz="1700" kern="1200" dirty="0"/>
            <a:t>, генеральный директор Завода по переработки пластмасс имени «Комсомольской правды», </a:t>
          </a:r>
          <a:r>
            <a:rPr lang="ru-RU" altLang="ru-RU" sz="1700" kern="1200" dirty="0"/>
            <a:t>Опыт работы в полимерной перерабатывающей отрасли свыше 25 лет, на руководящей должности свыше 20 лет</a:t>
          </a:r>
          <a:endParaRPr lang="ru-RU" sz="1700" kern="1200" dirty="0"/>
        </a:p>
      </dsp:txBody>
      <dsp:txXfrm>
        <a:off x="342524" y="285763"/>
        <a:ext cx="6244835" cy="1951511"/>
      </dsp:txXfrm>
    </dsp:sp>
    <dsp:sp modelId="{AE783852-8EBA-4100-830E-F40FF416DA8E}">
      <dsp:nvSpPr>
        <dsp:cNvPr id="0" name=""/>
        <dsp:cNvSpPr/>
      </dsp:nvSpPr>
      <dsp:spPr>
        <a:xfrm>
          <a:off x="82322" y="3878"/>
          <a:ext cx="1366057" cy="2049086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19978A-8B68-437A-92E9-2E11A9475E96}">
      <dsp:nvSpPr>
        <dsp:cNvPr id="0" name=""/>
        <dsp:cNvSpPr/>
      </dsp:nvSpPr>
      <dsp:spPr>
        <a:xfrm>
          <a:off x="7075574" y="285763"/>
          <a:ext cx="6244835" cy="195151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1824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Ильина Марья Ивановна, руководитель инструментального производства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Опыт работы более 40 лет в инструментальном производстве. Проектирование и изготовление пресс-форм и инструмента. Разработка технологических регламентов для инструментального производства.</a:t>
          </a:r>
        </a:p>
      </dsp:txBody>
      <dsp:txXfrm>
        <a:off x="7075574" y="285763"/>
        <a:ext cx="6244835" cy="1951511"/>
      </dsp:txXfrm>
    </dsp:sp>
    <dsp:sp modelId="{1DBE6976-2EC0-4A1D-B448-4EF6F2A55A55}">
      <dsp:nvSpPr>
        <dsp:cNvPr id="0" name=""/>
        <dsp:cNvSpPr/>
      </dsp:nvSpPr>
      <dsp:spPr>
        <a:xfrm>
          <a:off x="6655830" y="0"/>
          <a:ext cx="1366057" cy="204908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6CDB2B-8959-4B28-977F-5FBC05473A5A}">
      <dsp:nvSpPr>
        <dsp:cNvPr id="0" name=""/>
        <dsp:cNvSpPr/>
      </dsp:nvSpPr>
      <dsp:spPr>
        <a:xfrm>
          <a:off x="3709049" y="2742499"/>
          <a:ext cx="6244835" cy="195151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1824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 err="1"/>
            <a:t>Сарайкина</a:t>
          </a:r>
          <a:r>
            <a:rPr lang="ru-RU" sz="1700" kern="1200" dirty="0"/>
            <a:t> Алена Владимировна, директор по науке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Опыт работы 15 лет.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Разработка технологической документации, документов СМК, проведение испытаний </a:t>
          </a:r>
        </a:p>
      </dsp:txBody>
      <dsp:txXfrm>
        <a:off x="3709049" y="2742499"/>
        <a:ext cx="6244835" cy="1951511"/>
      </dsp:txXfrm>
    </dsp:sp>
    <dsp:sp modelId="{C43DB960-D1E9-4B29-A947-1B05EAA91283}">
      <dsp:nvSpPr>
        <dsp:cNvPr id="0" name=""/>
        <dsp:cNvSpPr/>
      </dsp:nvSpPr>
      <dsp:spPr>
        <a:xfrm>
          <a:off x="3448847" y="2460614"/>
          <a:ext cx="1366057" cy="2049086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4F4FE-94E1-40B7-8A94-B30BF11265BD}">
      <dsp:nvSpPr>
        <dsp:cNvPr id="0" name=""/>
        <dsp:cNvSpPr/>
      </dsp:nvSpPr>
      <dsp:spPr>
        <a:xfrm>
          <a:off x="14353693" y="201190"/>
          <a:ext cx="5401889" cy="168809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40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Семенова</a:t>
          </a:r>
          <a:r>
            <a:rPr lang="ru-RU" sz="1800" kern="1200" baseline="0" dirty="0"/>
            <a:t> Анастасия Владимировна, специалист. Опыт работы в полимерной области 13 лет.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baseline="0" dirty="0"/>
            <a:t>Отработка технологии, проведение испытаний.</a:t>
          </a:r>
          <a:endParaRPr lang="ru-RU" sz="1800" kern="1200" dirty="0"/>
        </a:p>
      </dsp:txBody>
      <dsp:txXfrm>
        <a:off x="14353693" y="201190"/>
        <a:ext cx="5401889" cy="1688090"/>
      </dsp:txXfrm>
    </dsp:sp>
    <dsp:sp modelId="{AE783852-8EBA-4100-830E-F40FF416DA8E}">
      <dsp:nvSpPr>
        <dsp:cNvPr id="0" name=""/>
        <dsp:cNvSpPr/>
      </dsp:nvSpPr>
      <dsp:spPr>
        <a:xfrm>
          <a:off x="14059685" y="3"/>
          <a:ext cx="1181663" cy="1772494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19978A-8B68-437A-92E9-2E11A9475E96}">
      <dsp:nvSpPr>
        <dsp:cNvPr id="0" name=""/>
        <dsp:cNvSpPr/>
      </dsp:nvSpPr>
      <dsp:spPr>
        <a:xfrm>
          <a:off x="903132" y="202775"/>
          <a:ext cx="5398478" cy="16870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2678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Котик</a:t>
          </a:r>
          <a:r>
            <a:rPr lang="ru-RU" sz="1800" kern="1200" baseline="0" dirty="0"/>
            <a:t> Елена Владимировна, начальник производства. Опыт работы более 30 лет в полимерной перерабатывающей отрасли. Подготовка производства, проведение испытаний, отработка технологий.</a:t>
          </a:r>
          <a:endParaRPr lang="ru-RU" sz="1800" kern="1200" dirty="0"/>
        </a:p>
      </dsp:txBody>
      <dsp:txXfrm>
        <a:off x="903132" y="202775"/>
        <a:ext cx="5398478" cy="1687024"/>
      </dsp:txXfrm>
    </dsp:sp>
    <dsp:sp modelId="{1DBE6976-2EC0-4A1D-B448-4EF6F2A55A55}">
      <dsp:nvSpPr>
        <dsp:cNvPr id="0" name=""/>
        <dsp:cNvSpPr/>
      </dsp:nvSpPr>
      <dsp:spPr>
        <a:xfrm>
          <a:off x="727927" y="0"/>
          <a:ext cx="1180917" cy="1771375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4F4FE-94E1-40B7-8A94-B30BF11265BD}">
      <dsp:nvSpPr>
        <dsp:cNvPr id="0" name=""/>
        <dsp:cNvSpPr/>
      </dsp:nvSpPr>
      <dsp:spPr>
        <a:xfrm>
          <a:off x="172604" y="1043790"/>
          <a:ext cx="5291785" cy="165368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095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Комаров</a:t>
          </a:r>
          <a:r>
            <a:rPr lang="ru-RU" sz="1900" kern="1200" baseline="0" dirty="0"/>
            <a:t> Юрий Сергеевич, главный механик. Опыт работы более 15 лет в полимерной перерабатывающей отрасли. Подготовка и модернизация оборудования, отработка технологий.</a:t>
          </a:r>
          <a:endParaRPr lang="ru-RU" sz="1900" kern="1200" dirty="0"/>
        </a:p>
      </dsp:txBody>
      <dsp:txXfrm>
        <a:off x="172604" y="1043790"/>
        <a:ext cx="5291785" cy="1653682"/>
      </dsp:txXfrm>
    </dsp:sp>
    <dsp:sp modelId="{AE783852-8EBA-4100-830E-F40FF416DA8E}">
      <dsp:nvSpPr>
        <dsp:cNvPr id="0" name=""/>
        <dsp:cNvSpPr/>
      </dsp:nvSpPr>
      <dsp:spPr>
        <a:xfrm>
          <a:off x="0" y="681720"/>
          <a:ext cx="1157578" cy="1736367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19978A-8B68-437A-92E9-2E11A9475E96}">
      <dsp:nvSpPr>
        <dsp:cNvPr id="0" name=""/>
        <dsp:cNvSpPr/>
      </dsp:nvSpPr>
      <dsp:spPr>
        <a:xfrm>
          <a:off x="6243053" y="1035737"/>
          <a:ext cx="5288443" cy="165263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9387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Волков Станислав Александрович, механик, отвечающий за состояние основного и вспомогательного оборудования, проведение испытаний, отработка технологий.</a:t>
          </a:r>
        </a:p>
      </dsp:txBody>
      <dsp:txXfrm>
        <a:off x="6243053" y="1035737"/>
        <a:ext cx="5288443" cy="1652638"/>
      </dsp:txXfrm>
    </dsp:sp>
    <dsp:sp modelId="{1DBE6976-2EC0-4A1D-B448-4EF6F2A55A55}">
      <dsp:nvSpPr>
        <dsp:cNvPr id="0" name=""/>
        <dsp:cNvSpPr/>
      </dsp:nvSpPr>
      <dsp:spPr>
        <a:xfrm>
          <a:off x="5887593" y="758482"/>
          <a:ext cx="1156847" cy="1735270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6CDB2B-8959-4B28-977F-5FBC05473A5A}">
      <dsp:nvSpPr>
        <dsp:cNvPr id="0" name=""/>
        <dsp:cNvSpPr/>
      </dsp:nvSpPr>
      <dsp:spPr>
        <a:xfrm>
          <a:off x="11947792" y="1038415"/>
          <a:ext cx="5268408" cy="164637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5146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 err="1"/>
            <a:t>Блинцов</a:t>
          </a:r>
          <a:r>
            <a:rPr lang="ru-RU" sz="1900" kern="1200" dirty="0"/>
            <a:t> Василий Кузьмич, наладчик, пуско-наладочные работы, проведение испытаний, отработка технологий.. </a:t>
          </a:r>
        </a:p>
      </dsp:txBody>
      <dsp:txXfrm>
        <a:off x="11947792" y="1038415"/>
        <a:ext cx="5268408" cy="1646377"/>
      </dsp:txXfrm>
    </dsp:sp>
    <dsp:sp modelId="{C43DB960-D1E9-4B29-A947-1B05EAA91283}">
      <dsp:nvSpPr>
        <dsp:cNvPr id="0" name=""/>
        <dsp:cNvSpPr/>
      </dsp:nvSpPr>
      <dsp:spPr>
        <a:xfrm>
          <a:off x="11728275" y="800605"/>
          <a:ext cx="1152464" cy="1728696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57F582-E1E7-4627-BBED-284F0737134F}">
      <dsp:nvSpPr>
        <dsp:cNvPr id="0" name=""/>
        <dsp:cNvSpPr/>
      </dsp:nvSpPr>
      <dsp:spPr>
        <a:xfrm>
          <a:off x="0" y="1894093"/>
          <a:ext cx="15057615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D4FF24-B38D-4792-A6DB-2C349A94F3CB}">
      <dsp:nvSpPr>
        <dsp:cNvPr id="0" name=""/>
        <dsp:cNvSpPr/>
      </dsp:nvSpPr>
      <dsp:spPr>
        <a:xfrm>
          <a:off x="752880" y="102820"/>
          <a:ext cx="13460002" cy="2115992"/>
        </a:xfrm>
        <a:prstGeom prst="round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398399" tIns="0" rIns="39839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НИОКР (2025-2026):</a:t>
          </a:r>
          <a:r>
            <a:rPr lang="ru-RU" sz="2800" kern="1200" dirty="0"/>
            <a:t> Модификация СВМПЭ (с витамином E, сшитый), разработка волоконных и пористых марок.</a:t>
          </a:r>
        </a:p>
      </dsp:txBody>
      <dsp:txXfrm>
        <a:off x="856174" y="206114"/>
        <a:ext cx="13253414" cy="1909404"/>
      </dsp:txXfrm>
    </dsp:sp>
    <dsp:sp modelId="{11E8AC6F-7FE9-42BC-914D-EF7A9C70C69F}">
      <dsp:nvSpPr>
        <dsp:cNvPr id="0" name=""/>
        <dsp:cNvSpPr/>
      </dsp:nvSpPr>
      <dsp:spPr>
        <a:xfrm>
          <a:off x="0" y="4241276"/>
          <a:ext cx="15057615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3A68D6-6152-4BB3-B803-77B830315BDE}">
      <dsp:nvSpPr>
        <dsp:cNvPr id="0" name=""/>
        <dsp:cNvSpPr/>
      </dsp:nvSpPr>
      <dsp:spPr>
        <a:xfrm>
          <a:off x="702799" y="2551141"/>
          <a:ext cx="13461266" cy="1998703"/>
        </a:xfrm>
        <a:prstGeom prst="round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398399" tIns="0" rIns="39839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Масштабирование производства (2026-2027):</a:t>
          </a:r>
          <a:r>
            <a:rPr lang="ru-RU" sz="2800" kern="1200" dirty="0"/>
            <a:t> Создание промышленных установок: медицинский СВМПЭ (200 т/год), общепромышленный (3000 </a:t>
          </a:r>
        </a:p>
      </dsp:txBody>
      <dsp:txXfrm>
        <a:off x="800368" y="2648710"/>
        <a:ext cx="13266128" cy="1803565"/>
      </dsp:txXfrm>
    </dsp:sp>
    <dsp:sp modelId="{3256FD6E-335E-4B31-9794-C247E07475E8}">
      <dsp:nvSpPr>
        <dsp:cNvPr id="0" name=""/>
        <dsp:cNvSpPr/>
      </dsp:nvSpPr>
      <dsp:spPr>
        <a:xfrm>
          <a:off x="0" y="6754256"/>
          <a:ext cx="15057615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774DF0-F797-469E-84DF-69B2562D3516}">
      <dsp:nvSpPr>
        <dsp:cNvPr id="0" name=""/>
        <dsp:cNvSpPr/>
      </dsp:nvSpPr>
      <dsp:spPr>
        <a:xfrm>
          <a:off x="752880" y="4914476"/>
          <a:ext cx="13466958" cy="2164499"/>
        </a:xfrm>
        <a:prstGeom prst="round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398399" tIns="0" rIns="39839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Расширение продуктовой линейки:</a:t>
          </a:r>
          <a:r>
            <a:rPr lang="ru-RU" sz="2800" kern="1200" dirty="0"/>
            <a:t> Запуск серийного производства заготовок для эндопротезов и технических изделий.</a:t>
          </a:r>
        </a:p>
      </dsp:txBody>
      <dsp:txXfrm>
        <a:off x="858542" y="5020138"/>
        <a:ext cx="13255634" cy="19531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2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13" Type="http://schemas.microsoft.com/office/2007/relationships/diagramDrawing" Target="../diagrams/drawing7.xml"/><Relationship Id="rId18" Type="http://schemas.microsoft.com/office/2007/relationships/diagramDrawing" Target="../diagrams/drawing8.xml"/><Relationship Id="rId3" Type="http://schemas.microsoft.com/office/2007/relationships/hdphoto" Target="../media/hdphoto8.wdp"/><Relationship Id="rId7" Type="http://schemas.openxmlformats.org/officeDocument/2006/relationships/diagramColors" Target="../diagrams/colors6.xml"/><Relationship Id="rId12" Type="http://schemas.openxmlformats.org/officeDocument/2006/relationships/diagramColors" Target="../diagrams/colors7.xml"/><Relationship Id="rId17" Type="http://schemas.openxmlformats.org/officeDocument/2006/relationships/diagramColors" Target="../diagrams/colors8.xml"/><Relationship Id="rId2" Type="http://schemas.openxmlformats.org/officeDocument/2006/relationships/image" Target="../media/image26.png"/><Relationship Id="rId16" Type="http://schemas.openxmlformats.org/officeDocument/2006/relationships/diagramQuickStyle" Target="../diagrams/quickStyle8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6.xml"/><Relationship Id="rId11" Type="http://schemas.openxmlformats.org/officeDocument/2006/relationships/diagramQuickStyle" Target="../diagrams/quickStyle7.xml"/><Relationship Id="rId5" Type="http://schemas.openxmlformats.org/officeDocument/2006/relationships/diagramLayout" Target="../diagrams/layout6.xml"/><Relationship Id="rId15" Type="http://schemas.openxmlformats.org/officeDocument/2006/relationships/diagramLayout" Target="../diagrams/layout8.xml"/><Relationship Id="rId10" Type="http://schemas.openxmlformats.org/officeDocument/2006/relationships/diagramLayout" Target="../diagrams/layout7.xml"/><Relationship Id="rId4" Type="http://schemas.openxmlformats.org/officeDocument/2006/relationships/diagramData" Target="../diagrams/data6.xml"/><Relationship Id="rId9" Type="http://schemas.openxmlformats.org/officeDocument/2006/relationships/diagramData" Target="../diagrams/data7.xml"/><Relationship Id="rId14" Type="http://schemas.openxmlformats.org/officeDocument/2006/relationships/diagramData" Target="../diagrams/data8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microsoft.com/office/2007/relationships/hdphoto" Target="../media/hdphoto9.wdp"/><Relationship Id="rId7" Type="http://schemas.openxmlformats.org/officeDocument/2006/relationships/diagramColors" Target="../diagrams/colors9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1" y="2850776"/>
            <a:ext cx="10335701" cy="4391271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Создание в РФ импортозамещающего производства полного цикла изделий из композиционных материалов на основе СВМПЭ, в т. ч. для медицины.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52A1D-B41E-1342-9F17-0F2653F526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1.0</a:t>
            </a:r>
          </a:p>
        </p:txBody>
      </p:sp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F3CE47FF-8A06-62BE-2D08-2C07D4C4A0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4681728"/>
              </p:ext>
            </p:extLst>
          </p:nvPr>
        </p:nvGraphicFramePr>
        <p:xfrm>
          <a:off x="1964161" y="1718323"/>
          <a:ext cx="15319792" cy="8895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A45E92-4A26-EF18-180B-FD96FCB44BA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406" y="4384520"/>
            <a:ext cx="5517370" cy="551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FFF0E977-0B21-B3B8-5A83-7ABE8ECA66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6350970"/>
              </p:ext>
            </p:extLst>
          </p:nvPr>
        </p:nvGraphicFramePr>
        <p:xfrm>
          <a:off x="894588" y="1426464"/>
          <a:ext cx="18954717" cy="8913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426464"/>
            <a:ext cx="17178258" cy="1213513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Единственным реальным решением является создание в России полного цикла производства — от синтеза «</a:t>
            </a:r>
            <a:r>
              <a:rPr lang="ru-RU" b="1" dirty="0" err="1"/>
              <a:t>особочистого</a:t>
            </a:r>
            <a:r>
              <a:rPr lang="ru-RU" b="1" dirty="0"/>
              <a:t>» реакторного порошка до выпуска готовой продукции, что и является целью данного проекта.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85" y="2639978"/>
            <a:ext cx="18844455" cy="1266092"/>
          </a:xfrm>
        </p:spPr>
        <p:txBody>
          <a:bodyPr/>
          <a:lstStyle/>
          <a:p>
            <a:r>
              <a:rPr lang="ru-RU" b="1" dirty="0"/>
              <a:t>Полный цикл производства:</a:t>
            </a:r>
            <a:r>
              <a:rPr lang="ru-RU" dirty="0"/>
              <a:t> Разработка технологии и создание в РФ первого полного цикла производства – от синтеза «</a:t>
            </a:r>
            <a:r>
              <a:rPr lang="ru-RU" dirty="0" err="1"/>
              <a:t>особочистого</a:t>
            </a:r>
            <a:r>
              <a:rPr lang="ru-RU" dirty="0"/>
              <a:t>» реакторного порошка СВМПЭ до выпуска готовых изделий.</a:t>
            </a:r>
          </a:p>
          <a:p>
            <a:r>
              <a:rPr lang="ru-RU" b="1" dirty="0"/>
              <a:t>Уникальный продукт:</a:t>
            </a:r>
            <a:r>
              <a:rPr lang="ru-RU" dirty="0"/>
              <a:t> Производство сертифицированного материала, не уступающего по чистоте и свойствам мировым аналогам 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C9BEAFC-B963-B2A4-3B31-709EDD1B1FD0}"/>
              </a:ext>
            </a:extLst>
          </p:cNvPr>
          <p:cNvSpPr/>
          <p:nvPr/>
        </p:nvSpPr>
        <p:spPr>
          <a:xfrm>
            <a:off x="270002" y="4013688"/>
            <a:ext cx="10990385" cy="328832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15875"/>
            <a:r>
              <a:rPr lang="ru-RU" sz="2000" b="1" dirty="0"/>
              <a:t>Замкнутый производственный цикл </a:t>
            </a:r>
          </a:p>
          <a:p>
            <a:r>
              <a:rPr lang="ru-RU" sz="2000" b="1" dirty="0"/>
              <a:t>Синтез «</a:t>
            </a:r>
            <a:r>
              <a:rPr lang="ru-RU" sz="2000" b="1" dirty="0" err="1"/>
              <a:t>особочистого</a:t>
            </a:r>
            <a:r>
              <a:rPr lang="ru-RU" sz="2000" b="1" dirty="0"/>
              <a:t>» реакторного порошка СВМПЭ:</a:t>
            </a:r>
            <a:endParaRPr lang="ru-RU" sz="2000" dirty="0"/>
          </a:p>
          <a:p>
            <a:pPr lvl="1"/>
            <a:r>
              <a:rPr lang="ru-RU" sz="2000" b="1" dirty="0"/>
              <a:t>Технология:</a:t>
            </a:r>
            <a:r>
              <a:rPr lang="ru-RU" sz="2000" dirty="0"/>
              <a:t> Разработана уникальная технология синтеза, обеспечивающая сверхнизкое содержание каталитических примесей.</a:t>
            </a:r>
          </a:p>
          <a:p>
            <a:pPr lvl="1"/>
            <a:r>
              <a:rPr lang="ru-RU" sz="2000" b="1" dirty="0"/>
              <a:t>Стандарты:</a:t>
            </a:r>
            <a:r>
              <a:rPr lang="ru-RU" sz="2000" dirty="0"/>
              <a:t> Порошок соответствует строгим требованиям ГОСТ Р ИСО 5834-1-2015 для хирургических имплантатов.</a:t>
            </a:r>
          </a:p>
          <a:p>
            <a:pPr lvl="1"/>
            <a:r>
              <a:rPr lang="ru-RU" sz="2000" b="1" dirty="0"/>
              <a:t>Мощность:</a:t>
            </a:r>
            <a:r>
              <a:rPr lang="ru-RU" sz="2000" dirty="0"/>
              <a:t> Запущена опытно-промышленная установка (ОПУ) мощностью 18 тонн/год, с планом масштабирования до 200 тонн/год для медицины.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61B1804-E32A-A03A-1427-0480D664F489}"/>
              </a:ext>
            </a:extLst>
          </p:cNvPr>
          <p:cNvSpPr/>
          <p:nvPr/>
        </p:nvSpPr>
        <p:spPr>
          <a:xfrm>
            <a:off x="270003" y="7846813"/>
            <a:ext cx="10990385" cy="295351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/>
              <a:t>Переработка в готовые изделия:</a:t>
            </a:r>
            <a:endParaRPr lang="ru-RU" sz="2000" dirty="0"/>
          </a:p>
          <a:p>
            <a:pPr lvl="1"/>
            <a:r>
              <a:rPr lang="ru-RU" sz="2000" b="1" dirty="0"/>
              <a:t>Отработанные методы:</a:t>
            </a:r>
            <a:r>
              <a:rPr lang="ru-RU" sz="2000" dirty="0"/>
              <a:t> </a:t>
            </a:r>
            <a:r>
              <a:rPr lang="ru-RU" sz="2000" dirty="0" err="1"/>
              <a:t>Термопрессование</a:t>
            </a:r>
            <a:r>
              <a:rPr lang="ru-RU" sz="2000" dirty="0"/>
              <a:t>, рам-экструзия.</a:t>
            </a:r>
          </a:p>
          <a:p>
            <a:pPr lvl="1"/>
            <a:r>
              <a:rPr lang="ru-RU" sz="2000" b="1" dirty="0"/>
              <a:t>Производство заготовок:</a:t>
            </a:r>
            <a:r>
              <a:rPr lang="ru-RU" sz="2000" dirty="0"/>
              <a:t> Стержни (Ø 45-65 мм), пластины (500x100 мм) для последующей механической обработки.</a:t>
            </a:r>
          </a:p>
          <a:p>
            <a:pPr lvl="1"/>
            <a:r>
              <a:rPr lang="ru-RU" sz="2000" b="1" dirty="0">
                <a:solidFill>
                  <a:schemeClr val="tx1"/>
                </a:solidFill>
              </a:rPr>
              <a:t>Выпуск готовой продукции:</a:t>
            </a:r>
            <a:r>
              <a:rPr lang="ru-RU" sz="2000" dirty="0">
                <a:solidFill>
                  <a:schemeClr val="tx1"/>
                </a:solidFill>
              </a:rPr>
              <a:t> Вкладыши эндопротезов тазобедренных и коленных суставов, изделия для челюстно-лицевой хирургии.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FA9A8AB-DE7B-00E0-D681-6900D7908623}"/>
              </a:ext>
            </a:extLst>
          </p:cNvPr>
          <p:cNvSpPr/>
          <p:nvPr/>
        </p:nvSpPr>
        <p:spPr>
          <a:xfrm>
            <a:off x="13223630" y="3741126"/>
            <a:ext cx="6095609" cy="7121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/>
              <a:t>Уникальное ценностное предложение</a:t>
            </a:r>
            <a:endParaRPr lang="ru-RU" sz="2400" dirty="0"/>
          </a:p>
          <a:p>
            <a:pPr lvl="0" algn="ctr"/>
            <a:r>
              <a:rPr lang="ru-RU" sz="2400" b="1" dirty="0"/>
              <a:t>Качество, не уступающее мировым лидерам:</a:t>
            </a:r>
            <a:r>
              <a:rPr lang="ru-RU" sz="2400" dirty="0"/>
              <a:t> Свойства материала (прочность, износостойкость, биологическая инертность) сопоставимы с импортной продукцией.</a:t>
            </a:r>
          </a:p>
          <a:p>
            <a:pPr lvl="0" algn="ctr"/>
            <a:r>
              <a:rPr lang="ru-RU" sz="2400" b="1" dirty="0"/>
              <a:t>Полная импортонезависимость:</a:t>
            </a:r>
            <a:r>
              <a:rPr lang="ru-RU" sz="2400" dirty="0"/>
              <a:t> Контроль всей цепочки создания стоимости внутри страны.</a:t>
            </a:r>
          </a:p>
          <a:p>
            <a:pPr lvl="0" algn="ctr"/>
            <a:r>
              <a:rPr lang="ru-RU" sz="2400" b="1" dirty="0"/>
              <a:t>Гибкость и кастомизация:</a:t>
            </a:r>
            <a:r>
              <a:rPr lang="ru-RU" sz="2400" dirty="0"/>
              <a:t> Возможность разработки специализированных композиций под нужды конкретных заказчиков (Сшитый СВМПЭ, СВМПЭ с витамином E).</a:t>
            </a:r>
          </a:p>
        </p:txBody>
      </p:sp>
      <p:sp>
        <p:nvSpPr>
          <p:cNvPr id="10" name="Стрелка: влево 9">
            <a:extLst>
              <a:ext uri="{FF2B5EF4-FFF2-40B4-BE49-F238E27FC236}">
                <a16:creationId xmlns:a16="http://schemas.microsoft.com/office/drawing/2014/main" id="{27CB15B5-299A-9515-0DC9-7B30944B2FEE}"/>
              </a:ext>
            </a:extLst>
          </p:cNvPr>
          <p:cNvSpPr/>
          <p:nvPr/>
        </p:nvSpPr>
        <p:spPr>
          <a:xfrm rot="10974845">
            <a:off x="10491451" y="4786325"/>
            <a:ext cx="2474833" cy="913666"/>
          </a:xfrm>
          <a:custGeom>
            <a:avLst/>
            <a:gdLst>
              <a:gd name="connsiteX0" fmla="*/ 0 w 2102344"/>
              <a:gd name="connsiteY0" fmla="*/ 580356 h 1160711"/>
              <a:gd name="connsiteX1" fmla="*/ 580356 w 2102344"/>
              <a:gd name="connsiteY1" fmla="*/ 0 h 1160711"/>
              <a:gd name="connsiteX2" fmla="*/ 580356 w 2102344"/>
              <a:gd name="connsiteY2" fmla="*/ 290178 h 1160711"/>
              <a:gd name="connsiteX3" fmla="*/ 2102344 w 2102344"/>
              <a:gd name="connsiteY3" fmla="*/ 290178 h 1160711"/>
              <a:gd name="connsiteX4" fmla="*/ 2102344 w 2102344"/>
              <a:gd name="connsiteY4" fmla="*/ 870533 h 1160711"/>
              <a:gd name="connsiteX5" fmla="*/ 580356 w 2102344"/>
              <a:gd name="connsiteY5" fmla="*/ 870533 h 1160711"/>
              <a:gd name="connsiteX6" fmla="*/ 580356 w 2102344"/>
              <a:gd name="connsiteY6" fmla="*/ 1160711 h 1160711"/>
              <a:gd name="connsiteX7" fmla="*/ 0 w 2102344"/>
              <a:gd name="connsiteY7" fmla="*/ 580356 h 1160711"/>
              <a:gd name="connsiteX0" fmla="*/ 0 w 2144043"/>
              <a:gd name="connsiteY0" fmla="*/ 580356 h 1343809"/>
              <a:gd name="connsiteX1" fmla="*/ 580356 w 2144043"/>
              <a:gd name="connsiteY1" fmla="*/ 0 h 1343809"/>
              <a:gd name="connsiteX2" fmla="*/ 580356 w 2144043"/>
              <a:gd name="connsiteY2" fmla="*/ 290178 h 1343809"/>
              <a:gd name="connsiteX3" fmla="*/ 2102344 w 2144043"/>
              <a:gd name="connsiteY3" fmla="*/ 290178 h 1343809"/>
              <a:gd name="connsiteX4" fmla="*/ 2144043 w 2144043"/>
              <a:gd name="connsiteY4" fmla="*/ 1343809 h 1343809"/>
              <a:gd name="connsiteX5" fmla="*/ 580356 w 2144043"/>
              <a:gd name="connsiteY5" fmla="*/ 870533 h 1343809"/>
              <a:gd name="connsiteX6" fmla="*/ 580356 w 2144043"/>
              <a:gd name="connsiteY6" fmla="*/ 1160711 h 1343809"/>
              <a:gd name="connsiteX7" fmla="*/ 0 w 2144043"/>
              <a:gd name="connsiteY7" fmla="*/ 580356 h 1343809"/>
              <a:gd name="connsiteX0" fmla="*/ 0 w 2102344"/>
              <a:gd name="connsiteY0" fmla="*/ 580356 h 1824238"/>
              <a:gd name="connsiteX1" fmla="*/ 580356 w 2102344"/>
              <a:gd name="connsiteY1" fmla="*/ 0 h 1824238"/>
              <a:gd name="connsiteX2" fmla="*/ 580356 w 2102344"/>
              <a:gd name="connsiteY2" fmla="*/ 290178 h 1824238"/>
              <a:gd name="connsiteX3" fmla="*/ 2102344 w 2102344"/>
              <a:gd name="connsiteY3" fmla="*/ 290178 h 1824238"/>
              <a:gd name="connsiteX4" fmla="*/ 2045248 w 2102344"/>
              <a:gd name="connsiteY4" fmla="*/ 1824238 h 1824238"/>
              <a:gd name="connsiteX5" fmla="*/ 580356 w 2102344"/>
              <a:gd name="connsiteY5" fmla="*/ 870533 h 1824238"/>
              <a:gd name="connsiteX6" fmla="*/ 580356 w 2102344"/>
              <a:gd name="connsiteY6" fmla="*/ 1160711 h 1824238"/>
              <a:gd name="connsiteX7" fmla="*/ 0 w 2102344"/>
              <a:gd name="connsiteY7" fmla="*/ 580356 h 1824238"/>
              <a:gd name="connsiteX0" fmla="*/ 0 w 2762861"/>
              <a:gd name="connsiteY0" fmla="*/ 402691 h 1824238"/>
              <a:gd name="connsiteX1" fmla="*/ 1240873 w 2762861"/>
              <a:gd name="connsiteY1" fmla="*/ 0 h 1824238"/>
              <a:gd name="connsiteX2" fmla="*/ 1240873 w 2762861"/>
              <a:gd name="connsiteY2" fmla="*/ 290178 h 1824238"/>
              <a:gd name="connsiteX3" fmla="*/ 2762861 w 2762861"/>
              <a:gd name="connsiteY3" fmla="*/ 290178 h 1824238"/>
              <a:gd name="connsiteX4" fmla="*/ 2705765 w 2762861"/>
              <a:gd name="connsiteY4" fmla="*/ 1824238 h 1824238"/>
              <a:gd name="connsiteX5" fmla="*/ 1240873 w 2762861"/>
              <a:gd name="connsiteY5" fmla="*/ 870533 h 1824238"/>
              <a:gd name="connsiteX6" fmla="*/ 1240873 w 2762861"/>
              <a:gd name="connsiteY6" fmla="*/ 1160711 h 1824238"/>
              <a:gd name="connsiteX7" fmla="*/ 0 w 2762861"/>
              <a:gd name="connsiteY7" fmla="*/ 402691 h 1824238"/>
              <a:gd name="connsiteX0" fmla="*/ 0 w 2762861"/>
              <a:gd name="connsiteY0" fmla="*/ 402691 h 1205996"/>
              <a:gd name="connsiteX1" fmla="*/ 1240873 w 2762861"/>
              <a:gd name="connsiteY1" fmla="*/ 0 h 1205996"/>
              <a:gd name="connsiteX2" fmla="*/ 1240873 w 2762861"/>
              <a:gd name="connsiteY2" fmla="*/ 290178 h 1205996"/>
              <a:gd name="connsiteX3" fmla="*/ 2762861 w 2762861"/>
              <a:gd name="connsiteY3" fmla="*/ 290178 h 1205996"/>
              <a:gd name="connsiteX4" fmla="*/ 2744724 w 2762861"/>
              <a:gd name="connsiteY4" fmla="*/ 1205996 h 1205996"/>
              <a:gd name="connsiteX5" fmla="*/ 1240873 w 2762861"/>
              <a:gd name="connsiteY5" fmla="*/ 870533 h 1205996"/>
              <a:gd name="connsiteX6" fmla="*/ 1240873 w 2762861"/>
              <a:gd name="connsiteY6" fmla="*/ 1160711 h 1205996"/>
              <a:gd name="connsiteX7" fmla="*/ 0 w 2762861"/>
              <a:gd name="connsiteY7" fmla="*/ 402691 h 1205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62861" h="1205996">
                <a:moveTo>
                  <a:pt x="0" y="402691"/>
                </a:moveTo>
                <a:lnTo>
                  <a:pt x="1240873" y="0"/>
                </a:lnTo>
                <a:lnTo>
                  <a:pt x="1240873" y="290178"/>
                </a:lnTo>
                <a:lnTo>
                  <a:pt x="2762861" y="290178"/>
                </a:lnTo>
                <a:lnTo>
                  <a:pt x="2744724" y="1205996"/>
                </a:lnTo>
                <a:lnTo>
                  <a:pt x="1240873" y="870533"/>
                </a:lnTo>
                <a:lnTo>
                  <a:pt x="1240873" y="1160711"/>
                </a:lnTo>
                <a:lnTo>
                  <a:pt x="0" y="402691"/>
                </a:lnTo>
                <a:close/>
              </a:path>
            </a:pathLst>
          </a:cu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лево 9">
            <a:extLst>
              <a:ext uri="{FF2B5EF4-FFF2-40B4-BE49-F238E27FC236}">
                <a16:creationId xmlns:a16="http://schemas.microsoft.com/office/drawing/2014/main" id="{BD5C1C9F-C77B-3906-B51B-3BC7A051E25A}"/>
              </a:ext>
            </a:extLst>
          </p:cNvPr>
          <p:cNvSpPr/>
          <p:nvPr/>
        </p:nvSpPr>
        <p:spPr>
          <a:xfrm rot="10974845">
            <a:off x="10509345" y="8785129"/>
            <a:ext cx="2521326" cy="1333134"/>
          </a:xfrm>
          <a:custGeom>
            <a:avLst/>
            <a:gdLst>
              <a:gd name="connsiteX0" fmla="*/ 0 w 2102344"/>
              <a:gd name="connsiteY0" fmla="*/ 580356 h 1160711"/>
              <a:gd name="connsiteX1" fmla="*/ 580356 w 2102344"/>
              <a:gd name="connsiteY1" fmla="*/ 0 h 1160711"/>
              <a:gd name="connsiteX2" fmla="*/ 580356 w 2102344"/>
              <a:gd name="connsiteY2" fmla="*/ 290178 h 1160711"/>
              <a:gd name="connsiteX3" fmla="*/ 2102344 w 2102344"/>
              <a:gd name="connsiteY3" fmla="*/ 290178 h 1160711"/>
              <a:gd name="connsiteX4" fmla="*/ 2102344 w 2102344"/>
              <a:gd name="connsiteY4" fmla="*/ 870533 h 1160711"/>
              <a:gd name="connsiteX5" fmla="*/ 580356 w 2102344"/>
              <a:gd name="connsiteY5" fmla="*/ 870533 h 1160711"/>
              <a:gd name="connsiteX6" fmla="*/ 580356 w 2102344"/>
              <a:gd name="connsiteY6" fmla="*/ 1160711 h 1160711"/>
              <a:gd name="connsiteX7" fmla="*/ 0 w 2102344"/>
              <a:gd name="connsiteY7" fmla="*/ 580356 h 1160711"/>
              <a:gd name="connsiteX0" fmla="*/ 0 w 2144043"/>
              <a:gd name="connsiteY0" fmla="*/ 580356 h 1343809"/>
              <a:gd name="connsiteX1" fmla="*/ 580356 w 2144043"/>
              <a:gd name="connsiteY1" fmla="*/ 0 h 1343809"/>
              <a:gd name="connsiteX2" fmla="*/ 580356 w 2144043"/>
              <a:gd name="connsiteY2" fmla="*/ 290178 h 1343809"/>
              <a:gd name="connsiteX3" fmla="*/ 2102344 w 2144043"/>
              <a:gd name="connsiteY3" fmla="*/ 290178 h 1343809"/>
              <a:gd name="connsiteX4" fmla="*/ 2144043 w 2144043"/>
              <a:gd name="connsiteY4" fmla="*/ 1343809 h 1343809"/>
              <a:gd name="connsiteX5" fmla="*/ 580356 w 2144043"/>
              <a:gd name="connsiteY5" fmla="*/ 870533 h 1343809"/>
              <a:gd name="connsiteX6" fmla="*/ 580356 w 2144043"/>
              <a:gd name="connsiteY6" fmla="*/ 1160711 h 1343809"/>
              <a:gd name="connsiteX7" fmla="*/ 0 w 2144043"/>
              <a:gd name="connsiteY7" fmla="*/ 580356 h 1343809"/>
              <a:gd name="connsiteX0" fmla="*/ 0 w 2102344"/>
              <a:gd name="connsiteY0" fmla="*/ 580356 h 1824238"/>
              <a:gd name="connsiteX1" fmla="*/ 580356 w 2102344"/>
              <a:gd name="connsiteY1" fmla="*/ 0 h 1824238"/>
              <a:gd name="connsiteX2" fmla="*/ 580356 w 2102344"/>
              <a:gd name="connsiteY2" fmla="*/ 290178 h 1824238"/>
              <a:gd name="connsiteX3" fmla="*/ 2102344 w 2102344"/>
              <a:gd name="connsiteY3" fmla="*/ 290178 h 1824238"/>
              <a:gd name="connsiteX4" fmla="*/ 2045248 w 2102344"/>
              <a:gd name="connsiteY4" fmla="*/ 1824238 h 1824238"/>
              <a:gd name="connsiteX5" fmla="*/ 580356 w 2102344"/>
              <a:gd name="connsiteY5" fmla="*/ 870533 h 1824238"/>
              <a:gd name="connsiteX6" fmla="*/ 580356 w 2102344"/>
              <a:gd name="connsiteY6" fmla="*/ 1160711 h 1824238"/>
              <a:gd name="connsiteX7" fmla="*/ 0 w 2102344"/>
              <a:gd name="connsiteY7" fmla="*/ 580356 h 1824238"/>
              <a:gd name="connsiteX0" fmla="*/ 0 w 2762861"/>
              <a:gd name="connsiteY0" fmla="*/ 402691 h 1824238"/>
              <a:gd name="connsiteX1" fmla="*/ 1240873 w 2762861"/>
              <a:gd name="connsiteY1" fmla="*/ 0 h 1824238"/>
              <a:gd name="connsiteX2" fmla="*/ 1240873 w 2762861"/>
              <a:gd name="connsiteY2" fmla="*/ 290178 h 1824238"/>
              <a:gd name="connsiteX3" fmla="*/ 2762861 w 2762861"/>
              <a:gd name="connsiteY3" fmla="*/ 290178 h 1824238"/>
              <a:gd name="connsiteX4" fmla="*/ 2705765 w 2762861"/>
              <a:gd name="connsiteY4" fmla="*/ 1824238 h 1824238"/>
              <a:gd name="connsiteX5" fmla="*/ 1240873 w 2762861"/>
              <a:gd name="connsiteY5" fmla="*/ 870533 h 1824238"/>
              <a:gd name="connsiteX6" fmla="*/ 1240873 w 2762861"/>
              <a:gd name="connsiteY6" fmla="*/ 1160711 h 1824238"/>
              <a:gd name="connsiteX7" fmla="*/ 0 w 2762861"/>
              <a:gd name="connsiteY7" fmla="*/ 402691 h 1824238"/>
              <a:gd name="connsiteX0" fmla="*/ 0 w 2762861"/>
              <a:gd name="connsiteY0" fmla="*/ 402691 h 1205996"/>
              <a:gd name="connsiteX1" fmla="*/ 1240873 w 2762861"/>
              <a:gd name="connsiteY1" fmla="*/ 0 h 1205996"/>
              <a:gd name="connsiteX2" fmla="*/ 1240873 w 2762861"/>
              <a:gd name="connsiteY2" fmla="*/ 290178 h 1205996"/>
              <a:gd name="connsiteX3" fmla="*/ 2762861 w 2762861"/>
              <a:gd name="connsiteY3" fmla="*/ 290178 h 1205996"/>
              <a:gd name="connsiteX4" fmla="*/ 2744724 w 2762861"/>
              <a:gd name="connsiteY4" fmla="*/ 1205996 h 1205996"/>
              <a:gd name="connsiteX5" fmla="*/ 1240873 w 2762861"/>
              <a:gd name="connsiteY5" fmla="*/ 870533 h 1205996"/>
              <a:gd name="connsiteX6" fmla="*/ 1240873 w 2762861"/>
              <a:gd name="connsiteY6" fmla="*/ 1160711 h 1205996"/>
              <a:gd name="connsiteX7" fmla="*/ 0 w 2762861"/>
              <a:gd name="connsiteY7" fmla="*/ 402691 h 1205996"/>
              <a:gd name="connsiteX0" fmla="*/ 0 w 2762861"/>
              <a:gd name="connsiteY0" fmla="*/ 402691 h 1160711"/>
              <a:gd name="connsiteX1" fmla="*/ 1240873 w 2762861"/>
              <a:gd name="connsiteY1" fmla="*/ 0 h 1160711"/>
              <a:gd name="connsiteX2" fmla="*/ 1240873 w 2762861"/>
              <a:gd name="connsiteY2" fmla="*/ 290178 h 1160711"/>
              <a:gd name="connsiteX3" fmla="*/ 2762861 w 2762861"/>
              <a:gd name="connsiteY3" fmla="*/ 290178 h 1160711"/>
              <a:gd name="connsiteX4" fmla="*/ 2676841 w 2762861"/>
              <a:gd name="connsiteY4" fmla="*/ 910127 h 1160711"/>
              <a:gd name="connsiteX5" fmla="*/ 1240873 w 2762861"/>
              <a:gd name="connsiteY5" fmla="*/ 870533 h 1160711"/>
              <a:gd name="connsiteX6" fmla="*/ 1240873 w 2762861"/>
              <a:gd name="connsiteY6" fmla="*/ 1160711 h 1160711"/>
              <a:gd name="connsiteX7" fmla="*/ 0 w 2762861"/>
              <a:gd name="connsiteY7" fmla="*/ 402691 h 1160711"/>
              <a:gd name="connsiteX0" fmla="*/ 0 w 2676841"/>
              <a:gd name="connsiteY0" fmla="*/ 714663 h 1472683"/>
              <a:gd name="connsiteX1" fmla="*/ 1240873 w 2676841"/>
              <a:gd name="connsiteY1" fmla="*/ 311972 h 1472683"/>
              <a:gd name="connsiteX2" fmla="*/ 1240873 w 2676841"/>
              <a:gd name="connsiteY2" fmla="*/ 602150 h 1472683"/>
              <a:gd name="connsiteX3" fmla="*/ 2485705 w 2676841"/>
              <a:gd name="connsiteY3" fmla="*/ 0 h 1472683"/>
              <a:gd name="connsiteX4" fmla="*/ 2676841 w 2676841"/>
              <a:gd name="connsiteY4" fmla="*/ 1222099 h 1472683"/>
              <a:gd name="connsiteX5" fmla="*/ 1240873 w 2676841"/>
              <a:gd name="connsiteY5" fmla="*/ 1182505 h 1472683"/>
              <a:gd name="connsiteX6" fmla="*/ 1240873 w 2676841"/>
              <a:gd name="connsiteY6" fmla="*/ 1472683 h 1472683"/>
              <a:gd name="connsiteX7" fmla="*/ 0 w 2676841"/>
              <a:gd name="connsiteY7" fmla="*/ 714663 h 1472683"/>
              <a:gd name="connsiteX0" fmla="*/ 0 w 2680098"/>
              <a:gd name="connsiteY0" fmla="*/ 714663 h 1472683"/>
              <a:gd name="connsiteX1" fmla="*/ 1240873 w 2680098"/>
              <a:gd name="connsiteY1" fmla="*/ 311972 h 1472683"/>
              <a:gd name="connsiteX2" fmla="*/ 1240873 w 2680098"/>
              <a:gd name="connsiteY2" fmla="*/ 602150 h 1472683"/>
              <a:gd name="connsiteX3" fmla="*/ 2485705 w 2680098"/>
              <a:gd name="connsiteY3" fmla="*/ 0 h 1472683"/>
              <a:gd name="connsiteX4" fmla="*/ 2680098 w 2680098"/>
              <a:gd name="connsiteY4" fmla="*/ 940215 h 1472683"/>
              <a:gd name="connsiteX5" fmla="*/ 1240873 w 2680098"/>
              <a:gd name="connsiteY5" fmla="*/ 1182505 h 1472683"/>
              <a:gd name="connsiteX6" fmla="*/ 1240873 w 2680098"/>
              <a:gd name="connsiteY6" fmla="*/ 1472683 h 1472683"/>
              <a:gd name="connsiteX7" fmla="*/ 0 w 2680098"/>
              <a:gd name="connsiteY7" fmla="*/ 714663 h 1472683"/>
              <a:gd name="connsiteX0" fmla="*/ 0 w 2723526"/>
              <a:gd name="connsiteY0" fmla="*/ 1245095 h 1472683"/>
              <a:gd name="connsiteX1" fmla="*/ 1284301 w 2723526"/>
              <a:gd name="connsiteY1" fmla="*/ 311972 h 1472683"/>
              <a:gd name="connsiteX2" fmla="*/ 1284301 w 2723526"/>
              <a:gd name="connsiteY2" fmla="*/ 602150 h 1472683"/>
              <a:gd name="connsiteX3" fmla="*/ 2529133 w 2723526"/>
              <a:gd name="connsiteY3" fmla="*/ 0 h 1472683"/>
              <a:gd name="connsiteX4" fmla="*/ 2723526 w 2723526"/>
              <a:gd name="connsiteY4" fmla="*/ 940215 h 1472683"/>
              <a:gd name="connsiteX5" fmla="*/ 1284301 w 2723526"/>
              <a:gd name="connsiteY5" fmla="*/ 1182505 h 1472683"/>
              <a:gd name="connsiteX6" fmla="*/ 1284301 w 2723526"/>
              <a:gd name="connsiteY6" fmla="*/ 1472683 h 1472683"/>
              <a:gd name="connsiteX7" fmla="*/ 0 w 2723526"/>
              <a:gd name="connsiteY7" fmla="*/ 1245095 h 1472683"/>
              <a:gd name="connsiteX0" fmla="*/ 0 w 2723526"/>
              <a:gd name="connsiteY0" fmla="*/ 1245095 h 1475941"/>
              <a:gd name="connsiteX1" fmla="*/ 1284301 w 2723526"/>
              <a:gd name="connsiteY1" fmla="*/ 311972 h 1475941"/>
              <a:gd name="connsiteX2" fmla="*/ 1284301 w 2723526"/>
              <a:gd name="connsiteY2" fmla="*/ 602150 h 1475941"/>
              <a:gd name="connsiteX3" fmla="*/ 2529133 w 2723526"/>
              <a:gd name="connsiteY3" fmla="*/ 0 h 1475941"/>
              <a:gd name="connsiteX4" fmla="*/ 2723526 w 2723526"/>
              <a:gd name="connsiteY4" fmla="*/ 940215 h 1475941"/>
              <a:gd name="connsiteX5" fmla="*/ 1284301 w 2723526"/>
              <a:gd name="connsiteY5" fmla="*/ 1182505 h 1475941"/>
              <a:gd name="connsiteX6" fmla="*/ 1566185 w 2723526"/>
              <a:gd name="connsiteY6" fmla="*/ 1475941 h 1475941"/>
              <a:gd name="connsiteX7" fmla="*/ 0 w 2723526"/>
              <a:gd name="connsiteY7" fmla="*/ 1245095 h 1475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23526" h="1475941">
                <a:moveTo>
                  <a:pt x="0" y="1245095"/>
                </a:moveTo>
                <a:lnTo>
                  <a:pt x="1284301" y="311972"/>
                </a:lnTo>
                <a:lnTo>
                  <a:pt x="1284301" y="602150"/>
                </a:lnTo>
                <a:lnTo>
                  <a:pt x="2529133" y="0"/>
                </a:lnTo>
                <a:lnTo>
                  <a:pt x="2723526" y="940215"/>
                </a:lnTo>
                <a:lnTo>
                  <a:pt x="1284301" y="1182505"/>
                </a:lnTo>
                <a:lnTo>
                  <a:pt x="1566185" y="1475941"/>
                </a:lnTo>
                <a:lnTo>
                  <a:pt x="0" y="1245095"/>
                </a:lnTo>
                <a:close/>
              </a:path>
            </a:pathLst>
          </a:cu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F1F384D-7111-2C03-55BF-00DAD3FC7B5E}"/>
              </a:ext>
            </a:extLst>
          </p:cNvPr>
          <p:cNvSpPr/>
          <p:nvPr/>
        </p:nvSpPr>
        <p:spPr>
          <a:xfrm>
            <a:off x="1524000" y="9170535"/>
            <a:ext cx="16835718" cy="162979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4000" y="9520518"/>
            <a:ext cx="16835718" cy="1093694"/>
          </a:xfr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3600" b="1" dirty="0"/>
              <a:t> Российский рынок медицинского СВМПЭ является значительным, растущим и стратегически важным.</a:t>
            </a:r>
            <a:endParaRPr lang="ru-RU" sz="36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805C473A-03EE-30F1-37D9-BAA519299C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1760633"/>
              </p:ext>
            </p:extLst>
          </p:nvPr>
        </p:nvGraphicFramePr>
        <p:xfrm>
          <a:off x="835804" y="1615623"/>
          <a:ext cx="18432491" cy="7554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8EF9E4D-D66D-7D29-7A13-3A9416B4E095}"/>
              </a:ext>
            </a:extLst>
          </p:cNvPr>
          <p:cNvSpPr/>
          <p:nvPr/>
        </p:nvSpPr>
        <p:spPr>
          <a:xfrm>
            <a:off x="14898617" y="8628451"/>
            <a:ext cx="4675284" cy="19167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800" dirty="0">
                <a:solidFill>
                  <a:schemeClr val="tx1"/>
                </a:solidFill>
              </a:rPr>
              <a:t>ФГУП «ЦИТО» (Центральный институт травматологии и ортопедии)</a:t>
            </a:r>
          </a:p>
          <a:p>
            <a:pPr lvl="0"/>
            <a:r>
              <a:rPr lang="ru-RU" sz="1800" dirty="0">
                <a:solidFill>
                  <a:schemeClr val="tx1"/>
                </a:solidFill>
              </a:rPr>
              <a:t>АО «Имплант МТ», ООО «Трэк Э Композит», ООО «ИВЦ «</a:t>
            </a:r>
            <a:r>
              <a:rPr lang="ru-RU" sz="1800" dirty="0" err="1">
                <a:solidFill>
                  <a:schemeClr val="tx1"/>
                </a:solidFill>
              </a:rPr>
              <a:t>Анатомика</a:t>
            </a:r>
            <a:r>
              <a:rPr lang="ru-RU" sz="1800" dirty="0">
                <a:solidFill>
                  <a:schemeClr val="tx1"/>
                </a:solidFill>
              </a:rPr>
              <a:t>», ООО «</a:t>
            </a:r>
            <a:r>
              <a:rPr lang="ru-RU" sz="1800" dirty="0" err="1">
                <a:solidFill>
                  <a:schemeClr val="tx1"/>
                </a:solidFill>
              </a:rPr>
              <a:t>Конмет</a:t>
            </a:r>
            <a:r>
              <a:rPr lang="ru-RU" sz="1800" dirty="0">
                <a:solidFill>
                  <a:schemeClr val="tx1"/>
                </a:solidFill>
              </a:rPr>
              <a:t>»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977FF56B-2DDF-EEC4-E79C-40912CC74B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5340049"/>
              </p:ext>
            </p:extLst>
          </p:nvPr>
        </p:nvGraphicFramePr>
        <p:xfrm>
          <a:off x="706046" y="207990"/>
          <a:ext cx="17230262" cy="11485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9" y="1728887"/>
            <a:ext cx="15529442" cy="91109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Модель основана на создании замкнутого консорциума, где каждый участник фокусируется на своей зоне экспертизы, а прибыль генерируется на каждом этапе передела материала.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0A14F37C-800A-F5BD-1EB1-4AB737BBF8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4529627"/>
              </p:ext>
            </p:extLst>
          </p:nvPr>
        </p:nvGraphicFramePr>
        <p:xfrm>
          <a:off x="760677" y="1865169"/>
          <a:ext cx="16684642" cy="8935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8543C5C-EE7D-CA34-A1CA-C123A3737E9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57326" y="5028587"/>
            <a:ext cx="2947963" cy="294796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F849854-1FE3-B881-ED68-81E57F0D242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57325" y="1861271"/>
            <a:ext cx="2947963" cy="294796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0B944ED-E2CF-2829-5AC8-27AEBB018DA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57325" y="7852362"/>
            <a:ext cx="2947963" cy="294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82F25DD-FD59-9436-04EB-D6DDB77947D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77656" y="-2123854"/>
            <a:ext cx="14800521" cy="1480052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4CD8E62B-F28F-3E75-C949-04AD30936C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9796874"/>
              </p:ext>
            </p:extLst>
          </p:nvPr>
        </p:nvGraphicFramePr>
        <p:xfrm>
          <a:off x="3108781" y="1426464"/>
          <a:ext cx="13402733" cy="4697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030EF2C9-3D0E-0711-C8C7-94BC33D7F2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7366568"/>
              </p:ext>
            </p:extLst>
          </p:nvPr>
        </p:nvGraphicFramePr>
        <p:xfrm>
          <a:off x="-276451" y="4657639"/>
          <a:ext cx="20656993" cy="2000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5" name="Схема 14">
            <a:extLst>
              <a:ext uri="{FF2B5EF4-FFF2-40B4-BE49-F238E27FC236}">
                <a16:creationId xmlns:a16="http://schemas.microsoft.com/office/drawing/2014/main" id="{2BF2BD59-0829-CE12-7671-40EC2F1245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8317699"/>
              </p:ext>
            </p:extLst>
          </p:nvPr>
        </p:nvGraphicFramePr>
        <p:xfrm>
          <a:off x="1287122" y="6658061"/>
          <a:ext cx="17529849" cy="3485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0F78F02-A430-455B-753F-875A364A52A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00849" y="2981479"/>
            <a:ext cx="6759386" cy="7112779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32336D8-B1A6-B355-E319-FFAC055466B4}"/>
              </a:ext>
            </a:extLst>
          </p:cNvPr>
          <p:cNvSpPr/>
          <p:nvPr/>
        </p:nvSpPr>
        <p:spPr>
          <a:xfrm>
            <a:off x="1165412" y="9514741"/>
            <a:ext cx="16817788" cy="1285584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08847" y="9807388"/>
            <a:ext cx="16674353" cy="992937"/>
          </a:xfrm>
        </p:spPr>
        <p:txBody>
          <a:bodyPr/>
          <a:lstStyle/>
          <a:p>
            <a:pPr algn="ctr"/>
            <a:r>
              <a:rPr lang="ru-RU" sz="3200" b="1" dirty="0"/>
              <a:t>Потребность:</a:t>
            </a:r>
            <a:r>
              <a:rPr lang="ru-RU" sz="3200" dirty="0"/>
              <a:t> Привлечение инвестиций и партнеров для масштабирования, выход на новые рынки сбыта.</a:t>
            </a:r>
          </a:p>
          <a:p>
            <a:pPr algn="ctr"/>
            <a:endParaRPr lang="ru-RU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4C94676C-9F15-8390-F7A3-B5D66C8A33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6064812"/>
              </p:ext>
            </p:extLst>
          </p:nvPr>
        </p:nvGraphicFramePr>
        <p:xfrm>
          <a:off x="272032" y="1732523"/>
          <a:ext cx="15057615" cy="7411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305JQ1.png">
            <a:extLst>
              <a:ext uri="{FF2B5EF4-FFF2-40B4-BE49-F238E27FC236}">
                <a16:creationId xmlns:a16="http://schemas.microsoft.com/office/drawing/2014/main" id="{A98EF650-8AA2-D70D-5C3B-6A88B904E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8397" y="949928"/>
            <a:ext cx="10729121" cy="6576647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Box 12">
            <a:extLst>
              <a:ext uri="{FF2B5EF4-FFF2-40B4-BE49-F238E27FC236}">
                <a16:creationId xmlns:a16="http://schemas.microsoft.com/office/drawing/2014/main" id="{5B4EC60C-8B5D-9FBE-5123-66C687436CE6}"/>
              </a:ext>
            </a:extLst>
          </p:cNvPr>
          <p:cNvSpPr txBox="1"/>
          <p:nvPr/>
        </p:nvSpPr>
        <p:spPr>
          <a:xfrm>
            <a:off x="2016289" y="6026831"/>
            <a:ext cx="42197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>
                <a:uFillTx/>
              </a:defRPr>
            </a:pPr>
            <a:r>
              <a:rPr lang="en-US" sz="2800" dirty="0"/>
              <a:t>https://ecotechstart.ru/</a:t>
            </a:r>
          </a:p>
        </p:txBody>
      </p:sp>
      <p:pic>
        <p:nvPicPr>
          <p:cNvPr id="9" name="P305JQ122.png" descr="P305JQ122.png">
            <a:extLst>
              <a:ext uri="{FF2B5EF4-FFF2-40B4-BE49-F238E27FC236}">
                <a16:creationId xmlns:a16="http://schemas.microsoft.com/office/drawing/2014/main" id="{6FD10382-8F0B-4496-BCC7-395DF8492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5341" y="1040094"/>
            <a:ext cx="10420518" cy="6396314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7E9B630-49DF-407A-9B23-F3D3ADF18A7A}"/>
              </a:ext>
            </a:extLst>
          </p:cNvPr>
          <p:cNvSpPr txBox="1"/>
          <p:nvPr/>
        </p:nvSpPr>
        <p:spPr>
          <a:xfrm>
            <a:off x="14753535" y="6026831"/>
            <a:ext cx="288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http://mkoprof.ru</a:t>
            </a:r>
          </a:p>
        </p:txBody>
      </p:sp>
      <p:pic>
        <p:nvPicPr>
          <p:cNvPr id="11" name="OR7V1X1.png" descr="OR7V1X1.png">
            <a:extLst>
              <a:ext uri="{FF2B5EF4-FFF2-40B4-BE49-F238E27FC236}">
                <a16:creationId xmlns:a16="http://schemas.microsoft.com/office/drawing/2014/main" id="{B3E9B0A2-C74C-4E45-B975-E352ED297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3465" y="5694595"/>
            <a:ext cx="7938487" cy="476309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641A06B-B047-4B91-A0EB-48B1018B7DF1}"/>
              </a:ext>
            </a:extLst>
          </p:cNvPr>
          <p:cNvSpPr txBox="1"/>
          <p:nvPr/>
        </p:nvSpPr>
        <p:spPr>
          <a:xfrm>
            <a:off x="8416810" y="9934468"/>
            <a:ext cx="67180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http://www.kp-plant.ru/</a:t>
            </a: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6257</TotalTime>
  <Words>1225</Words>
  <Application>Microsoft Office PowerPoint</Application>
  <PresentationFormat>Произвольный</PresentationFormat>
  <Paragraphs>103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ОБЛОЖКИ</vt:lpstr>
      <vt:lpstr>РАЗДЕЛИТЕЛИ</vt:lpstr>
      <vt:lpstr>Создание в РФ импортозамещающего производства полного цикла изделий из композиционных материалов на основе СВМПЭ, в т. ч. для медицины.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Windows User</cp:lastModifiedBy>
  <cp:revision>229</cp:revision>
  <dcterms:created xsi:type="dcterms:W3CDTF">2021-03-01T12:07:13Z</dcterms:created>
  <dcterms:modified xsi:type="dcterms:W3CDTF">2025-09-30T11:23:44Z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