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1" r:id="rId6"/>
    <p:sldId id="257" r:id="rId7"/>
    <p:sldId id="259" r:id="rId8"/>
    <p:sldId id="297" r:id="rId9"/>
    <p:sldId id="298" r:id="rId10"/>
    <p:sldId id="299" r:id="rId11"/>
    <p:sldId id="266" r:id="rId12"/>
    <p:sldId id="287" r:id="rId13"/>
    <p:sldId id="282" r:id="rId14"/>
    <p:sldId id="275" r:id="rId15"/>
    <p:sldId id="260" r:id="rId16"/>
    <p:sldId id="304" r:id="rId17"/>
    <p:sldId id="305" r:id="rId18"/>
    <p:sldId id="306" r:id="rId19"/>
    <p:sldId id="280" r:id="rId20"/>
    <p:sldId id="267" r:id="rId21"/>
    <p:sldId id="265" r:id="rId22"/>
    <p:sldId id="296" r:id="rId2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428"/>
    <a:srgbClr val="465359"/>
    <a:srgbClr val="3D3D3D"/>
    <a:srgbClr val="595959"/>
    <a:srgbClr val="7F7F7F"/>
    <a:srgbClr val="A6A6A6"/>
    <a:srgbClr val="BFBFBF"/>
    <a:srgbClr val="757575"/>
    <a:srgbClr val="8B8B8B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34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C6A28-CC57-45C3-B713-68F2EFC8A4E6}" type="doc">
      <dgm:prSet loTypeId="urn:microsoft.com/office/officeart/2016/7/layout/VerticalDownArrowProcess#1" loCatId="process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355E3FB0-4D90-4432-AF57-930C91099418}">
      <dgm:prSet phldrT="[Text]"/>
      <dgm:spPr>
        <a:solidFill>
          <a:schemeClr val="accent1">
            <a:lumMod val="75000"/>
          </a:schemeClr>
        </a:solidFill>
        <a:ln>
          <a:noFill/>
        </a:ln>
      </dgm:spPr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Создание </a:t>
          </a:r>
          <a:r>
            <a:rPr lang="en-US" noProof="0" dirty="0">
              <a:latin typeface="Calibri" panose="020F0502020204030204" pitchFamily="34" charset="0"/>
            </a:rPr>
            <a:t>3D </a:t>
          </a:r>
          <a:r>
            <a:rPr lang="ru-RU" noProof="0" dirty="0">
              <a:latin typeface="Calibri" panose="020F0502020204030204" pitchFamily="34" charset="0"/>
            </a:rPr>
            <a:t>модели</a:t>
          </a:r>
        </a:p>
      </dgm:t>
    </dgm:pt>
    <dgm:pt modelId="{CA8FC44E-2FD4-4562-A558-A0BA15E02677}" type="parTrans" cxnId="{47AF1776-8C01-4A97-898E-74CBDC175268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EA5182FC-59DD-4562-8F1A-90A1CB9418ED}" type="sibTrans" cxnId="{47AF1776-8C01-4A97-898E-74CBDC175268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9BE108A-557B-436C-A249-1801D18C6C06}">
      <dgm:prSet phldrT="[Text]"/>
      <dgm:spPr>
        <a:solidFill>
          <a:schemeClr val="accent1">
            <a:lumMod val="75000"/>
          </a:schemeClr>
        </a:solidFill>
        <a:ln>
          <a:noFill/>
        </a:ln>
      </dgm:spPr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Печать на </a:t>
          </a:r>
          <a:r>
            <a:rPr lang="en-US" noProof="0" dirty="0">
              <a:latin typeface="Calibri" panose="020F0502020204030204" pitchFamily="34" charset="0"/>
            </a:rPr>
            <a:t>3D-</a:t>
          </a:r>
          <a:r>
            <a:rPr lang="ru-RU" noProof="0" dirty="0">
              <a:latin typeface="Calibri" panose="020F0502020204030204" pitchFamily="34" charset="0"/>
            </a:rPr>
            <a:t>принтере</a:t>
          </a:r>
        </a:p>
      </dgm:t>
    </dgm:pt>
    <dgm:pt modelId="{B7D01297-ABE7-4E0E-8221-9D5E80020B20}" type="parTrans" cxnId="{61F335A9-C303-4AAE-9C3E-6A9D91303852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4B742242-C444-45FE-A829-3316DDC4AD15}" type="sibTrans" cxnId="{61F335A9-C303-4AAE-9C3E-6A9D91303852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52E90D9B-A451-4ECB-A988-65D7E0721C56}">
      <dgm:prSet phldrT="[Text]"/>
      <dgm:spPr>
        <a:solidFill>
          <a:schemeClr val="bg2">
            <a:alpha val="90000"/>
          </a:schemeClr>
        </a:solidFill>
        <a:ln>
          <a:noFill/>
        </a:ln>
      </dgm:spPr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Печать уменьшенной копии и её комплектующих</a:t>
          </a:r>
          <a:r>
            <a:rPr lang="en-US" noProof="0" dirty="0">
              <a:latin typeface="Calibri" panose="020F0502020204030204" pitchFamily="34" charset="0"/>
            </a:rPr>
            <a:t>.</a:t>
          </a:r>
          <a:endParaRPr lang="ru-RU" noProof="0" dirty="0">
            <a:latin typeface="Calibri" panose="020F0502020204030204" pitchFamily="34" charset="0"/>
          </a:endParaRPr>
        </a:p>
      </dgm:t>
    </dgm:pt>
    <dgm:pt modelId="{57B5EEEF-B9CF-4B12-A6F2-2653CE0F1AAB}" type="parTrans" cxnId="{B27F0AE5-D875-43F4-96FC-12B0B6B2DA22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167C8509-3D1F-4C9D-9F18-AC084954BA2F}" type="sibTrans" cxnId="{B27F0AE5-D875-43F4-96FC-12B0B6B2DA22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884B8657-D33D-4E0A-A824-0AE8F0C858C3}">
      <dgm:prSet phldrT="[Text]"/>
      <dgm:spPr>
        <a:solidFill>
          <a:schemeClr val="bg2">
            <a:alpha val="90000"/>
          </a:schemeClr>
        </a:solidFill>
        <a:ln>
          <a:noFill/>
        </a:ln>
      </dgm:spPr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Предоставление эскизов, </a:t>
          </a:r>
          <a:r>
            <a:rPr lang="en-US" noProof="0" dirty="0">
              <a:latin typeface="Calibri" panose="020F0502020204030204" pitchFamily="34" charset="0"/>
            </a:rPr>
            <a:t>3D </a:t>
          </a:r>
          <a:r>
            <a:rPr lang="ru-RU" noProof="0" dirty="0">
              <a:latin typeface="Calibri" panose="020F0502020204030204" pitchFamily="34" charset="0"/>
            </a:rPr>
            <a:t>моделей компонентов корпуса, самой модели.</a:t>
          </a:r>
        </a:p>
      </dgm:t>
    </dgm:pt>
    <dgm:pt modelId="{4A8341CC-F999-4B28-8D1C-55B370158749}" type="sibTrans" cxnId="{12443457-0F78-402C-9DBB-1014085FAA6D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8623F71C-0BFC-4ACC-AB4E-990BE1864E4C}" type="parTrans" cxnId="{12443457-0F78-402C-9DBB-1014085FAA6D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4ED46DEC-8E6E-4774-9538-FDB89C72D107}" type="pres">
      <dgm:prSet presAssocID="{4F6C6A28-CC57-45C3-B713-68F2EFC8A4E6}" presName="Name0" presStyleCnt="0">
        <dgm:presLayoutVars>
          <dgm:dir/>
          <dgm:animLvl val="lvl"/>
          <dgm:resizeHandles val="exact"/>
        </dgm:presLayoutVars>
      </dgm:prSet>
      <dgm:spPr/>
    </dgm:pt>
    <dgm:pt modelId="{20D7DFEC-0E27-40C8-A611-347502CD5E9D}" type="pres">
      <dgm:prSet presAssocID="{29BE108A-557B-436C-A249-1801D18C6C06}" presName="boxAndChildren" presStyleCnt="0"/>
      <dgm:spPr/>
    </dgm:pt>
    <dgm:pt modelId="{05B247EC-3B4B-4F11-903F-EFEFDD9EF580}" type="pres">
      <dgm:prSet presAssocID="{29BE108A-557B-436C-A249-1801D18C6C06}" presName="parentTextBox" presStyleLbl="alignNode1" presStyleIdx="0" presStyleCnt="2"/>
      <dgm:spPr/>
    </dgm:pt>
    <dgm:pt modelId="{8600E0D5-4780-4585-98EF-4DF4B217940F}" type="pres">
      <dgm:prSet presAssocID="{29BE108A-557B-436C-A249-1801D18C6C06}" presName="descendantBox" presStyleLbl="bgAccFollowNode1" presStyleIdx="0" presStyleCnt="2"/>
      <dgm:spPr/>
    </dgm:pt>
    <dgm:pt modelId="{119EA7EE-880B-438D-A620-F0E6FE5A5EB8}" type="pres">
      <dgm:prSet presAssocID="{EA5182FC-59DD-4562-8F1A-90A1CB9418ED}" presName="sp" presStyleCnt="0"/>
      <dgm:spPr/>
    </dgm:pt>
    <dgm:pt modelId="{2BD7A605-778D-45AC-B1EE-02534FA84DF0}" type="pres">
      <dgm:prSet presAssocID="{355E3FB0-4D90-4432-AF57-930C91099418}" presName="arrowAndChildren" presStyleCnt="0"/>
      <dgm:spPr/>
    </dgm:pt>
    <dgm:pt modelId="{6829E04E-CDE8-4E62-949B-BD9655AB514B}" type="pres">
      <dgm:prSet presAssocID="{355E3FB0-4D90-4432-AF57-930C91099418}" presName="parentTextArrow" presStyleLbl="node1" presStyleIdx="0" presStyleCnt="0"/>
      <dgm:spPr/>
    </dgm:pt>
    <dgm:pt modelId="{B0EECA9C-951C-4D9E-8CEE-394BCB22CEF0}" type="pres">
      <dgm:prSet presAssocID="{355E3FB0-4D90-4432-AF57-930C91099418}" presName="arrow" presStyleLbl="alignNode1" presStyleIdx="1" presStyleCnt="2"/>
      <dgm:spPr/>
    </dgm:pt>
    <dgm:pt modelId="{74B3C4B7-20AD-4945-8126-5056D9CFA6CE}" type="pres">
      <dgm:prSet presAssocID="{355E3FB0-4D90-4432-AF57-930C91099418}" presName="descendantArrow" presStyleLbl="bgAccFollowNode1" presStyleIdx="1" presStyleCnt="2"/>
      <dgm:spPr/>
    </dgm:pt>
  </dgm:ptLst>
  <dgm:cxnLst>
    <dgm:cxn modelId="{7E4EB123-75CA-4297-B0A8-05D58FE8FD31}" type="presOf" srcId="{355E3FB0-4D90-4432-AF57-930C91099418}" destId="{6829E04E-CDE8-4E62-949B-BD9655AB514B}" srcOrd="0" destOrd="0" presId="urn:microsoft.com/office/officeart/2016/7/layout/VerticalDownArrowProcess#1"/>
    <dgm:cxn modelId="{99DC9D53-D889-4336-B2B1-C028B7E2996A}" type="presOf" srcId="{884B8657-D33D-4E0A-A824-0AE8F0C858C3}" destId="{74B3C4B7-20AD-4945-8126-5056D9CFA6CE}" srcOrd="0" destOrd="0" presId="urn:microsoft.com/office/officeart/2016/7/layout/VerticalDownArrowProcess#1"/>
    <dgm:cxn modelId="{47AF1776-8C01-4A97-898E-74CBDC175268}" srcId="{4F6C6A28-CC57-45C3-B713-68F2EFC8A4E6}" destId="{355E3FB0-4D90-4432-AF57-930C91099418}" srcOrd="0" destOrd="0" parTransId="{CA8FC44E-2FD4-4562-A558-A0BA15E02677}" sibTransId="{EA5182FC-59DD-4562-8F1A-90A1CB9418ED}"/>
    <dgm:cxn modelId="{12443457-0F78-402C-9DBB-1014085FAA6D}" srcId="{355E3FB0-4D90-4432-AF57-930C91099418}" destId="{884B8657-D33D-4E0A-A824-0AE8F0C858C3}" srcOrd="0" destOrd="0" parTransId="{8623F71C-0BFC-4ACC-AB4E-990BE1864E4C}" sibTransId="{4A8341CC-F999-4B28-8D1C-55B370158749}"/>
    <dgm:cxn modelId="{DF5FCA5A-E15F-4C89-924C-6A41D2961815}" type="presOf" srcId="{29BE108A-557B-436C-A249-1801D18C6C06}" destId="{05B247EC-3B4B-4F11-903F-EFEFDD9EF580}" srcOrd="0" destOrd="0" presId="urn:microsoft.com/office/officeart/2016/7/layout/VerticalDownArrowProcess#1"/>
    <dgm:cxn modelId="{CA5ED297-518A-4B79-AE2C-7D07B73CCB7C}" type="presOf" srcId="{355E3FB0-4D90-4432-AF57-930C91099418}" destId="{B0EECA9C-951C-4D9E-8CEE-394BCB22CEF0}" srcOrd="1" destOrd="0" presId="urn:microsoft.com/office/officeart/2016/7/layout/VerticalDownArrowProcess#1"/>
    <dgm:cxn modelId="{61F335A9-C303-4AAE-9C3E-6A9D91303852}" srcId="{4F6C6A28-CC57-45C3-B713-68F2EFC8A4E6}" destId="{29BE108A-557B-436C-A249-1801D18C6C06}" srcOrd="1" destOrd="0" parTransId="{B7D01297-ABE7-4E0E-8221-9D5E80020B20}" sibTransId="{4B742242-C444-45FE-A829-3316DDC4AD15}"/>
    <dgm:cxn modelId="{C6CFBCD5-2979-4C46-88D8-D38F396C2F7F}" type="presOf" srcId="{4F6C6A28-CC57-45C3-B713-68F2EFC8A4E6}" destId="{4ED46DEC-8E6E-4774-9538-FDB89C72D107}" srcOrd="0" destOrd="0" presId="urn:microsoft.com/office/officeart/2016/7/layout/VerticalDownArrowProcess#1"/>
    <dgm:cxn modelId="{453B9ADC-276C-4B21-9F38-D166F6EF0719}" type="presOf" srcId="{52E90D9B-A451-4ECB-A988-65D7E0721C56}" destId="{8600E0D5-4780-4585-98EF-4DF4B217940F}" srcOrd="0" destOrd="0" presId="urn:microsoft.com/office/officeart/2016/7/layout/VerticalDownArrowProcess#1"/>
    <dgm:cxn modelId="{B27F0AE5-D875-43F4-96FC-12B0B6B2DA22}" srcId="{29BE108A-557B-436C-A249-1801D18C6C06}" destId="{52E90D9B-A451-4ECB-A988-65D7E0721C56}" srcOrd="0" destOrd="0" parTransId="{57B5EEEF-B9CF-4B12-A6F2-2653CE0F1AAB}" sibTransId="{167C8509-3D1F-4C9D-9F18-AC084954BA2F}"/>
    <dgm:cxn modelId="{F79A0324-F076-4A28-9AE8-C847A8F81597}" type="presParOf" srcId="{4ED46DEC-8E6E-4774-9538-FDB89C72D107}" destId="{20D7DFEC-0E27-40C8-A611-347502CD5E9D}" srcOrd="0" destOrd="0" presId="urn:microsoft.com/office/officeart/2016/7/layout/VerticalDownArrowProcess#1"/>
    <dgm:cxn modelId="{16BD897B-12E1-4127-BD09-C91BA43CB681}" type="presParOf" srcId="{20D7DFEC-0E27-40C8-A611-347502CD5E9D}" destId="{05B247EC-3B4B-4F11-903F-EFEFDD9EF580}" srcOrd="0" destOrd="0" presId="urn:microsoft.com/office/officeart/2016/7/layout/VerticalDownArrowProcess#1"/>
    <dgm:cxn modelId="{77E6E09A-537A-414F-A934-16379CA2A3C7}" type="presParOf" srcId="{20D7DFEC-0E27-40C8-A611-347502CD5E9D}" destId="{8600E0D5-4780-4585-98EF-4DF4B217940F}" srcOrd="1" destOrd="0" presId="urn:microsoft.com/office/officeart/2016/7/layout/VerticalDownArrowProcess#1"/>
    <dgm:cxn modelId="{E9BF4A95-C07C-4133-B1BE-9B30B65FA677}" type="presParOf" srcId="{4ED46DEC-8E6E-4774-9538-FDB89C72D107}" destId="{119EA7EE-880B-438D-A620-F0E6FE5A5EB8}" srcOrd="1" destOrd="0" presId="urn:microsoft.com/office/officeart/2016/7/layout/VerticalDownArrowProcess#1"/>
    <dgm:cxn modelId="{11F776D9-5A14-45F2-A825-EC827FA10F0E}" type="presParOf" srcId="{4ED46DEC-8E6E-4774-9538-FDB89C72D107}" destId="{2BD7A605-778D-45AC-B1EE-02534FA84DF0}" srcOrd="2" destOrd="0" presId="urn:microsoft.com/office/officeart/2016/7/layout/VerticalDownArrowProcess#1"/>
    <dgm:cxn modelId="{F6D33F9B-5377-4C53-968C-A9ED085A2C19}" type="presParOf" srcId="{2BD7A605-778D-45AC-B1EE-02534FA84DF0}" destId="{6829E04E-CDE8-4E62-949B-BD9655AB514B}" srcOrd="0" destOrd="0" presId="urn:microsoft.com/office/officeart/2016/7/layout/VerticalDownArrowProcess#1"/>
    <dgm:cxn modelId="{F0E39F8C-1FD9-44A1-937E-EE08E5F73EED}" type="presParOf" srcId="{2BD7A605-778D-45AC-B1EE-02534FA84DF0}" destId="{B0EECA9C-951C-4D9E-8CEE-394BCB22CEF0}" srcOrd="1" destOrd="0" presId="urn:microsoft.com/office/officeart/2016/7/layout/VerticalDownArrowProcess#1"/>
    <dgm:cxn modelId="{4C8A049E-887D-4B70-9A40-DA9DFA05EA5A}" type="presParOf" srcId="{2BD7A605-778D-45AC-B1EE-02534FA84DF0}" destId="{74B3C4B7-20AD-4945-8126-5056D9CFA6CE}" srcOrd="2" destOrd="0" presId="urn:microsoft.com/office/officeart/2016/7/layout/VerticalDownArrowProcess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5430A8-8798-495E-8FD8-F4E3C75420FA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B5A2CD90-0127-49C7-8EC9-73527CF1A5DC}">
      <dgm:prSet phldrT="[Text]" custT="1"/>
      <dgm:spPr>
        <a:solidFill>
          <a:schemeClr val="bg1"/>
        </a:solidFill>
        <a:ln>
          <a:noFill/>
        </a:ln>
      </dgm:spPr>
      <dgm:t>
        <a:bodyPr rtlCol="0"/>
        <a:lstStyle/>
        <a:p>
          <a:pPr rtl="0"/>
          <a:r>
            <a:rPr lang="ru-RU" sz="2000" b="1" noProof="0">
              <a:solidFill>
                <a:schemeClr val="accent1"/>
              </a:solidFill>
              <a:latin typeface="Calibri" panose="020F0502020204030204" pitchFamily="34" charset="0"/>
            </a:rPr>
            <a:t>СОЗДАТЬ</a:t>
          </a:r>
          <a:r>
            <a:rPr lang="ru-RU" sz="2000" noProof="0">
              <a:solidFill>
                <a:schemeClr val="accent1"/>
              </a:solidFill>
              <a:latin typeface="Calibri" panose="020F0502020204030204" pitchFamily="34" charset="0"/>
            </a:rPr>
            <a:t> </a:t>
          </a:r>
          <a:r>
            <a:rPr lang="ru-RU" sz="2000" b="1" noProof="0">
              <a:solidFill>
                <a:schemeClr val="accent1"/>
              </a:solidFill>
              <a:latin typeface="Calibri" panose="020F0502020204030204" pitchFamily="34" charset="0"/>
            </a:rPr>
            <a:t>СВОЮ 3</a:t>
          </a:r>
          <a:r>
            <a:rPr lang="en-US" sz="2000" b="1" noProof="0">
              <a:solidFill>
                <a:schemeClr val="accent1"/>
              </a:solidFill>
              <a:latin typeface="Calibri" panose="020F0502020204030204" pitchFamily="34" charset="0"/>
            </a:rPr>
            <a:t>D</a:t>
          </a:r>
          <a:r>
            <a:rPr lang="ru-RU" sz="2000" b="1" noProof="0">
              <a:solidFill>
                <a:schemeClr val="accent1"/>
              </a:solidFill>
              <a:latin typeface="Calibri" panose="020F0502020204030204" pitchFamily="34" charset="0"/>
            </a:rPr>
            <a:t> МОДЕЛЬ БПЛА</a:t>
          </a:r>
          <a:endParaRPr lang="ru-RU" sz="2000" noProof="0" dirty="0">
            <a:solidFill>
              <a:schemeClr val="accent1"/>
            </a:solidFill>
            <a:latin typeface="Calibri" panose="020F0502020204030204" pitchFamily="34" charset="0"/>
          </a:endParaRPr>
        </a:p>
      </dgm:t>
    </dgm:pt>
    <dgm:pt modelId="{7C67A7C1-DB87-4A14-AAC4-50AD3C02B46E}" type="parTrans" cxnId="{F0BEA90E-B207-4515-9299-1CE5819772AB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65E989D-2D3B-4304-9114-1D6617880ECE}" type="sibTrans" cxnId="{F0BEA90E-B207-4515-9299-1CE5819772AB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2E7BB04-BDAD-4954-BCA8-0CA0272EB701}">
      <dgm:prSet phldrT="[Text]" custT="1"/>
      <dgm:spPr>
        <a:solidFill>
          <a:schemeClr val="bg1"/>
        </a:solidFill>
        <a:ln>
          <a:noFill/>
        </a:ln>
      </dgm:spPr>
      <dgm:t>
        <a:bodyPr rtlCol="0"/>
        <a:lstStyle/>
        <a:p>
          <a:pPr rtl="0"/>
          <a:r>
            <a:rPr lang="ru-RU" sz="2000" b="1" noProof="0">
              <a:solidFill>
                <a:schemeClr val="accent1"/>
              </a:solidFill>
              <a:latin typeface="Calibri" panose="020F0502020204030204" pitchFamily="34" charset="0"/>
            </a:rPr>
            <a:t>НАПЕЧАТАТЬ ПРОТОТИП</a:t>
          </a:r>
          <a:endParaRPr lang="ru-RU" sz="1800" noProof="0" dirty="0">
            <a:solidFill>
              <a:schemeClr val="tx1">
                <a:lumMod val="75000"/>
                <a:lumOff val="25000"/>
              </a:schemeClr>
            </a:solidFill>
            <a:latin typeface="Calibri" panose="020F0502020204030204" pitchFamily="34" charset="0"/>
          </a:endParaRPr>
        </a:p>
      </dgm:t>
    </dgm:pt>
    <dgm:pt modelId="{E8BDA490-F803-4196-9EA5-640B7218E59A}" type="parTrans" cxnId="{A5BD44D1-B8BF-491D-86C4-1599D60ECE2C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6B29E5F-AE22-4F4A-9C37-75FDAE1609CE}" type="sibTrans" cxnId="{A5BD44D1-B8BF-491D-86C4-1599D60ECE2C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63FE750C-314E-4EE7-8E36-A87B34FE3844}">
      <dgm:prSet custT="1"/>
      <dgm:spPr>
        <a:solidFill>
          <a:schemeClr val="bg1"/>
        </a:solidFill>
        <a:ln>
          <a:noFill/>
        </a:ln>
      </dgm:spPr>
      <dgm:t>
        <a:bodyPr rtlCol="0"/>
        <a:lstStyle/>
        <a:p>
          <a:pPr rtl="0"/>
          <a:r>
            <a:rPr lang="ru-RU" sz="2000" b="1" noProof="0">
              <a:solidFill>
                <a:schemeClr val="accent1"/>
              </a:solidFill>
              <a:latin typeface="Calibri" panose="020F0502020204030204" pitchFamily="34" charset="0"/>
            </a:rPr>
            <a:t>ПРОВЕСТИ ДИАГНОСТИКУ 3</a:t>
          </a:r>
          <a:r>
            <a:rPr lang="en-US" sz="2000" b="1" noProof="0">
              <a:solidFill>
                <a:schemeClr val="accent1"/>
              </a:solidFill>
              <a:latin typeface="Calibri" panose="020F0502020204030204" pitchFamily="34" charset="0"/>
            </a:rPr>
            <a:t>D </a:t>
          </a:r>
          <a:r>
            <a:rPr lang="ru-RU" sz="2000" b="1" noProof="0">
              <a:solidFill>
                <a:schemeClr val="accent1"/>
              </a:solidFill>
              <a:latin typeface="Calibri" panose="020F0502020204030204" pitchFamily="34" charset="0"/>
            </a:rPr>
            <a:t>МОДЕЛИ</a:t>
          </a:r>
        </a:p>
        <a:p>
          <a:pPr rtl="0"/>
          <a:endParaRPr lang="ru-RU" sz="2000" noProof="0" dirty="0">
            <a:solidFill>
              <a:schemeClr val="tx1">
                <a:lumMod val="75000"/>
                <a:lumOff val="25000"/>
              </a:schemeClr>
            </a:solidFill>
            <a:latin typeface="Calibri" panose="020F0502020204030204" pitchFamily="34" charset="0"/>
          </a:endParaRPr>
        </a:p>
      </dgm:t>
    </dgm:pt>
    <dgm:pt modelId="{9B7ED6C4-4134-4267-82CB-64D7AEA58D7A}" type="parTrans" cxnId="{CB3A6024-1D83-49FB-88E9-34772A7F4C16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7D72F126-1ABE-4C81-AF2F-5FEC6D11693F}" type="sibTrans" cxnId="{CB3A6024-1D83-49FB-88E9-34772A7F4C16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53B2CD24-8978-478D-987E-0FAFB18D5C52}">
      <dgm:prSet phldrT="[Text]" custT="1"/>
      <dgm:spPr>
        <a:solidFill>
          <a:schemeClr val="bg1"/>
        </a:solidFill>
        <a:ln>
          <a:noFill/>
        </a:ln>
      </dgm:spPr>
      <dgm:t>
        <a:bodyPr rtlCol="0"/>
        <a:lstStyle/>
        <a:p>
          <a:pPr rtl="0"/>
          <a:r>
            <a:rPr lang="ru-RU" sz="2000" b="1" noProof="0" dirty="0">
              <a:solidFill>
                <a:schemeClr val="accent1"/>
              </a:solidFill>
              <a:latin typeface="Calibri" panose="020F0502020204030204" pitchFamily="34" charset="0"/>
            </a:rPr>
            <a:t>ИССЛЕДОВАТЬ СУЩЕСТВУЮЩИЕ БЕСПИЛОТНИКИ</a:t>
          </a:r>
        </a:p>
      </dgm:t>
    </dgm:pt>
    <dgm:pt modelId="{365F805B-D1FF-4A1E-BED5-D3486F4303F0}" type="sibTrans" cxnId="{D756E86D-BEF4-4A23-BE83-48FB1A73B2E3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4A7C7714-8442-4301-BF5F-ECB107B83CC0}" type="parTrans" cxnId="{D756E86D-BEF4-4A23-BE83-48FB1A73B2E3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BB8E441-E658-4BAC-80C9-9216BD9E83F3}" type="pres">
      <dgm:prSet presAssocID="{3C5430A8-8798-495E-8FD8-F4E3C75420FA}" presName="Name0" presStyleCnt="0">
        <dgm:presLayoutVars>
          <dgm:dir/>
          <dgm:resizeHandles val="exact"/>
        </dgm:presLayoutVars>
      </dgm:prSet>
      <dgm:spPr/>
    </dgm:pt>
    <dgm:pt modelId="{1563BA4B-B67F-41F7-A452-385BF363F14E}" type="pres">
      <dgm:prSet presAssocID="{3C5430A8-8798-495E-8FD8-F4E3C75420FA}" presName="bkgdShp" presStyleLbl="alignAccFollowNode1" presStyleIdx="0" presStyleCnt="1" custScaleX="93872" custLinFactNeighborX="81"/>
      <dgm:spPr>
        <a:solidFill>
          <a:schemeClr val="bg1"/>
        </a:solidFill>
        <a:ln>
          <a:noFill/>
        </a:ln>
      </dgm:spPr>
    </dgm:pt>
    <dgm:pt modelId="{46063A5A-160C-4B06-976B-04CFC2C7F626}" type="pres">
      <dgm:prSet presAssocID="{3C5430A8-8798-495E-8FD8-F4E3C75420FA}" presName="linComp" presStyleCnt="0"/>
      <dgm:spPr/>
    </dgm:pt>
    <dgm:pt modelId="{E6986AF5-DC10-4171-A7EF-0FBC9CB52AE7}" type="pres">
      <dgm:prSet presAssocID="{53B2CD24-8978-478D-987E-0FAFB18D5C52}" presName="compNode" presStyleCnt="0"/>
      <dgm:spPr/>
    </dgm:pt>
    <dgm:pt modelId="{5A543812-ECB4-4F97-BE56-120DE9C30D73}" type="pres">
      <dgm:prSet presAssocID="{53B2CD24-8978-478D-987E-0FAFB18D5C52}" presName="node" presStyleLbl="node1" presStyleIdx="0" presStyleCnt="4" custScaleX="103891" custScaleY="115183" custLinFactNeighborX="744">
        <dgm:presLayoutVars>
          <dgm:bulletEnabled val="1"/>
        </dgm:presLayoutVars>
      </dgm:prSet>
      <dgm:spPr/>
    </dgm:pt>
    <dgm:pt modelId="{F66D3F0D-4D45-4EF2-B7ED-03DB1E1AAC8B}" type="pres">
      <dgm:prSet presAssocID="{53B2CD24-8978-478D-987E-0FAFB18D5C52}" presName="invisiNode" presStyleLbl="node1" presStyleIdx="0" presStyleCnt="4"/>
      <dgm:spPr/>
    </dgm:pt>
    <dgm:pt modelId="{3D4C23F7-2AC2-4036-BC6D-55108713DE5B}" type="pres">
      <dgm:prSet presAssocID="{53B2CD24-8978-478D-987E-0FAFB18D5C52}" presName="imagNode" presStyleLbl="fgImgPlace1" presStyleIdx="0" presStyleCnt="4" custScaleX="46651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" b="-1000"/>
          </a:stretch>
        </a:blipFill>
      </dgm:spPr>
    </dgm:pt>
    <dgm:pt modelId="{A11F9E16-B684-42D4-9CB5-1250A3899B47}" type="pres">
      <dgm:prSet presAssocID="{365F805B-D1FF-4A1E-BED5-D3486F4303F0}" presName="sibTrans" presStyleLbl="sibTrans2D1" presStyleIdx="0" presStyleCnt="0"/>
      <dgm:spPr/>
    </dgm:pt>
    <dgm:pt modelId="{E417D0BB-3463-444F-80DC-569147515F8C}" type="pres">
      <dgm:prSet presAssocID="{B5A2CD90-0127-49C7-8EC9-73527CF1A5DC}" presName="compNode" presStyleCnt="0"/>
      <dgm:spPr/>
    </dgm:pt>
    <dgm:pt modelId="{2A0BC5DF-2595-42C9-A2F3-22A4F96EE869}" type="pres">
      <dgm:prSet presAssocID="{B5A2CD90-0127-49C7-8EC9-73527CF1A5DC}" presName="node" presStyleLbl="node1" presStyleIdx="1" presStyleCnt="4" custScaleY="115183">
        <dgm:presLayoutVars>
          <dgm:bulletEnabled val="1"/>
        </dgm:presLayoutVars>
      </dgm:prSet>
      <dgm:spPr/>
    </dgm:pt>
    <dgm:pt modelId="{B26F2A7E-5848-4094-8D29-A0AA6ECDF597}" type="pres">
      <dgm:prSet presAssocID="{B5A2CD90-0127-49C7-8EC9-73527CF1A5DC}" presName="invisiNode" presStyleLbl="node1" presStyleIdx="1" presStyleCnt="4"/>
      <dgm:spPr/>
    </dgm:pt>
    <dgm:pt modelId="{92861985-6641-4B92-9992-4603B1689EEC}" type="pres">
      <dgm:prSet presAssocID="{B5A2CD90-0127-49C7-8EC9-73527CF1A5DC}" presName="imagNode" presStyleLbl="fgImgPlace1" presStyleIdx="1" presStyleCnt="4" custScaleX="52226" custScaleY="119147" custLinFactNeighborX="361" custLinFactNeighborY="8957"/>
      <dgm:spPr>
        <a:blipFill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000" b="-1000"/>
          </a:stretch>
        </a:blipFill>
      </dgm:spPr>
    </dgm:pt>
    <dgm:pt modelId="{2A434C42-D40C-493A-9534-D443B31517FB}" type="pres">
      <dgm:prSet presAssocID="{265E989D-2D3B-4304-9114-1D6617880ECE}" presName="sibTrans" presStyleLbl="sibTrans2D1" presStyleIdx="0" presStyleCnt="0"/>
      <dgm:spPr/>
    </dgm:pt>
    <dgm:pt modelId="{86D72140-9099-466D-A202-020BE64CA11F}" type="pres">
      <dgm:prSet presAssocID="{63FE750C-314E-4EE7-8E36-A87B34FE3844}" presName="compNode" presStyleCnt="0"/>
      <dgm:spPr/>
    </dgm:pt>
    <dgm:pt modelId="{BA051024-FEA1-44C0-906D-CE29DEF67C3A}" type="pres">
      <dgm:prSet presAssocID="{63FE750C-314E-4EE7-8E36-A87B34FE3844}" presName="node" presStyleLbl="node1" presStyleIdx="2" presStyleCnt="4" custScaleY="115183">
        <dgm:presLayoutVars>
          <dgm:bulletEnabled val="1"/>
        </dgm:presLayoutVars>
      </dgm:prSet>
      <dgm:spPr/>
    </dgm:pt>
    <dgm:pt modelId="{F71CC39E-DAEB-49AD-9BCB-532AD02EA248}" type="pres">
      <dgm:prSet presAssocID="{63FE750C-314E-4EE7-8E36-A87B34FE3844}" presName="invisiNode" presStyleLbl="node1" presStyleIdx="2" presStyleCnt="4"/>
      <dgm:spPr/>
    </dgm:pt>
    <dgm:pt modelId="{08083E57-D86C-4B0A-8B6B-BAF20E8FEF34}" type="pres">
      <dgm:prSet presAssocID="{63FE750C-314E-4EE7-8E36-A87B34FE3844}" presName="imagNode" presStyleLbl="fgImgPlace1" presStyleIdx="2" presStyleCnt="4" custScaleX="52648" custScaleY="109594"/>
      <dgm:spPr>
        <a:blipFill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1000" b="-1000"/>
          </a:stretch>
        </a:blipFill>
      </dgm:spPr>
    </dgm:pt>
    <dgm:pt modelId="{AC58C2ED-9F52-4A00-A22E-4E9CD566D613}" type="pres">
      <dgm:prSet presAssocID="{7D72F126-1ABE-4C81-AF2F-5FEC6D11693F}" presName="sibTrans" presStyleLbl="sibTrans2D1" presStyleIdx="0" presStyleCnt="0"/>
      <dgm:spPr/>
    </dgm:pt>
    <dgm:pt modelId="{ED8108FC-65D0-4D42-A4C7-AFA114F247D5}" type="pres">
      <dgm:prSet presAssocID="{22E7BB04-BDAD-4954-BCA8-0CA0272EB701}" presName="compNode" presStyleCnt="0"/>
      <dgm:spPr/>
    </dgm:pt>
    <dgm:pt modelId="{CB247EC1-DFF1-4E5D-95C0-177589BDB484}" type="pres">
      <dgm:prSet presAssocID="{22E7BB04-BDAD-4954-BCA8-0CA0272EB701}" presName="node" presStyleLbl="node1" presStyleIdx="3" presStyleCnt="4" custScaleY="115183">
        <dgm:presLayoutVars>
          <dgm:bulletEnabled val="1"/>
        </dgm:presLayoutVars>
      </dgm:prSet>
      <dgm:spPr/>
    </dgm:pt>
    <dgm:pt modelId="{C3653E23-8D1E-4D2E-B91C-A5B5FD71DBB1}" type="pres">
      <dgm:prSet presAssocID="{22E7BB04-BDAD-4954-BCA8-0CA0272EB701}" presName="invisiNode" presStyleLbl="node1" presStyleIdx="3" presStyleCnt="4"/>
      <dgm:spPr/>
    </dgm:pt>
    <dgm:pt modelId="{F1AD8C30-1620-4F5A-8C68-35E0E2B75E7D}" type="pres">
      <dgm:prSet presAssocID="{22E7BB04-BDAD-4954-BCA8-0CA0272EB701}" presName="imagNode" presStyleLbl="fgImgPlace1" presStyleIdx="3" presStyleCnt="4" custScaleX="44398" custScaleY="108001"/>
      <dgm:spPr>
        <a:blipFill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1000" b="-1000"/>
          </a:stretch>
        </a:blipFill>
      </dgm:spPr>
    </dgm:pt>
  </dgm:ptLst>
  <dgm:cxnLst>
    <dgm:cxn modelId="{40162F09-CE03-4D26-B2B9-6BD75D5B9227}" type="presOf" srcId="{B5A2CD90-0127-49C7-8EC9-73527CF1A5DC}" destId="{2A0BC5DF-2595-42C9-A2F3-22A4F96EE869}" srcOrd="0" destOrd="0" presId="urn:microsoft.com/office/officeart/2005/8/layout/pList2"/>
    <dgm:cxn modelId="{F0BEA90E-B207-4515-9299-1CE5819772AB}" srcId="{3C5430A8-8798-495E-8FD8-F4E3C75420FA}" destId="{B5A2CD90-0127-49C7-8EC9-73527CF1A5DC}" srcOrd="1" destOrd="0" parTransId="{7C67A7C1-DB87-4A14-AAC4-50AD3C02B46E}" sibTransId="{265E989D-2D3B-4304-9114-1D6617880ECE}"/>
    <dgm:cxn modelId="{CB3A6024-1D83-49FB-88E9-34772A7F4C16}" srcId="{3C5430A8-8798-495E-8FD8-F4E3C75420FA}" destId="{63FE750C-314E-4EE7-8E36-A87B34FE3844}" srcOrd="2" destOrd="0" parTransId="{9B7ED6C4-4134-4267-82CB-64D7AEA58D7A}" sibTransId="{7D72F126-1ABE-4C81-AF2F-5FEC6D11693F}"/>
    <dgm:cxn modelId="{272A4E33-CEF8-45B1-904E-CA8034B78F9E}" type="presOf" srcId="{365F805B-D1FF-4A1E-BED5-D3486F4303F0}" destId="{A11F9E16-B684-42D4-9CB5-1250A3899B47}" srcOrd="0" destOrd="0" presId="urn:microsoft.com/office/officeart/2005/8/layout/pList2"/>
    <dgm:cxn modelId="{3DFF634A-9060-470D-82EC-FB29EA5BC1DE}" type="presOf" srcId="{3C5430A8-8798-495E-8FD8-F4E3C75420FA}" destId="{2BB8E441-E658-4BAC-80C9-9216BD9E83F3}" srcOrd="0" destOrd="0" presId="urn:microsoft.com/office/officeart/2005/8/layout/pList2"/>
    <dgm:cxn modelId="{D1ADF94B-ED7A-4732-92FD-EB60165D4800}" type="presOf" srcId="{22E7BB04-BDAD-4954-BCA8-0CA0272EB701}" destId="{CB247EC1-DFF1-4E5D-95C0-177589BDB484}" srcOrd="0" destOrd="0" presId="urn:microsoft.com/office/officeart/2005/8/layout/pList2"/>
    <dgm:cxn modelId="{D756E86D-BEF4-4A23-BE83-48FB1A73B2E3}" srcId="{3C5430A8-8798-495E-8FD8-F4E3C75420FA}" destId="{53B2CD24-8978-478D-987E-0FAFB18D5C52}" srcOrd="0" destOrd="0" parTransId="{4A7C7714-8442-4301-BF5F-ECB107B83CC0}" sibTransId="{365F805B-D1FF-4A1E-BED5-D3486F4303F0}"/>
    <dgm:cxn modelId="{EF671B70-ADD5-4C5A-BB23-252629A27EAB}" type="presOf" srcId="{53B2CD24-8978-478D-987E-0FAFB18D5C52}" destId="{5A543812-ECB4-4F97-BE56-120DE9C30D73}" srcOrd="0" destOrd="0" presId="urn:microsoft.com/office/officeart/2005/8/layout/pList2"/>
    <dgm:cxn modelId="{037414AD-A415-46A8-91C1-7D2CE8F3A682}" type="presOf" srcId="{265E989D-2D3B-4304-9114-1D6617880ECE}" destId="{2A434C42-D40C-493A-9534-D443B31517FB}" srcOrd="0" destOrd="0" presId="urn:microsoft.com/office/officeart/2005/8/layout/pList2"/>
    <dgm:cxn modelId="{7CE802C7-7080-4DE3-A894-6BB958F9F9D2}" type="presOf" srcId="{63FE750C-314E-4EE7-8E36-A87B34FE3844}" destId="{BA051024-FEA1-44C0-906D-CE29DEF67C3A}" srcOrd="0" destOrd="0" presId="urn:microsoft.com/office/officeart/2005/8/layout/pList2"/>
    <dgm:cxn modelId="{A5BD44D1-B8BF-491D-86C4-1599D60ECE2C}" srcId="{3C5430A8-8798-495E-8FD8-F4E3C75420FA}" destId="{22E7BB04-BDAD-4954-BCA8-0CA0272EB701}" srcOrd="3" destOrd="0" parTransId="{E8BDA490-F803-4196-9EA5-640B7218E59A}" sibTransId="{26B29E5F-AE22-4F4A-9C37-75FDAE1609CE}"/>
    <dgm:cxn modelId="{4246F4F6-F632-46F3-8F4F-F20199B2EF80}" type="presOf" srcId="{7D72F126-1ABE-4C81-AF2F-5FEC6D11693F}" destId="{AC58C2ED-9F52-4A00-A22E-4E9CD566D613}" srcOrd="0" destOrd="0" presId="urn:microsoft.com/office/officeart/2005/8/layout/pList2"/>
    <dgm:cxn modelId="{0B1E24BD-8D09-442A-A514-1B6C6E46F46D}" type="presParOf" srcId="{2BB8E441-E658-4BAC-80C9-9216BD9E83F3}" destId="{1563BA4B-B67F-41F7-A452-385BF363F14E}" srcOrd="0" destOrd="0" presId="urn:microsoft.com/office/officeart/2005/8/layout/pList2"/>
    <dgm:cxn modelId="{56D751C2-52BB-44CA-95E9-0264037073AB}" type="presParOf" srcId="{2BB8E441-E658-4BAC-80C9-9216BD9E83F3}" destId="{46063A5A-160C-4B06-976B-04CFC2C7F626}" srcOrd="1" destOrd="0" presId="urn:microsoft.com/office/officeart/2005/8/layout/pList2"/>
    <dgm:cxn modelId="{9861565B-21A7-417D-89F2-C9951A6D0B42}" type="presParOf" srcId="{46063A5A-160C-4B06-976B-04CFC2C7F626}" destId="{E6986AF5-DC10-4171-A7EF-0FBC9CB52AE7}" srcOrd="0" destOrd="0" presId="urn:microsoft.com/office/officeart/2005/8/layout/pList2"/>
    <dgm:cxn modelId="{0766ABC8-B20C-4A9C-8BB2-03EBED8711BA}" type="presParOf" srcId="{E6986AF5-DC10-4171-A7EF-0FBC9CB52AE7}" destId="{5A543812-ECB4-4F97-BE56-120DE9C30D73}" srcOrd="0" destOrd="0" presId="urn:microsoft.com/office/officeart/2005/8/layout/pList2"/>
    <dgm:cxn modelId="{CBB61941-7C7A-4734-A12B-37629D29E8BE}" type="presParOf" srcId="{E6986AF5-DC10-4171-A7EF-0FBC9CB52AE7}" destId="{F66D3F0D-4D45-4EF2-B7ED-03DB1E1AAC8B}" srcOrd="1" destOrd="0" presId="urn:microsoft.com/office/officeart/2005/8/layout/pList2"/>
    <dgm:cxn modelId="{E0A4FE27-8746-41FD-9F0E-55A2FA541910}" type="presParOf" srcId="{E6986AF5-DC10-4171-A7EF-0FBC9CB52AE7}" destId="{3D4C23F7-2AC2-4036-BC6D-55108713DE5B}" srcOrd="2" destOrd="0" presId="urn:microsoft.com/office/officeart/2005/8/layout/pList2"/>
    <dgm:cxn modelId="{B6A734ED-D324-42D8-BE90-70C90DAB0545}" type="presParOf" srcId="{46063A5A-160C-4B06-976B-04CFC2C7F626}" destId="{A11F9E16-B684-42D4-9CB5-1250A3899B47}" srcOrd="1" destOrd="0" presId="urn:microsoft.com/office/officeart/2005/8/layout/pList2"/>
    <dgm:cxn modelId="{9A5528F4-E0DE-48C2-8835-CB5D790A50EF}" type="presParOf" srcId="{46063A5A-160C-4B06-976B-04CFC2C7F626}" destId="{E417D0BB-3463-444F-80DC-569147515F8C}" srcOrd="2" destOrd="0" presId="urn:microsoft.com/office/officeart/2005/8/layout/pList2"/>
    <dgm:cxn modelId="{69255A75-6469-4DAF-8C89-81CF50C1AD02}" type="presParOf" srcId="{E417D0BB-3463-444F-80DC-569147515F8C}" destId="{2A0BC5DF-2595-42C9-A2F3-22A4F96EE869}" srcOrd="0" destOrd="0" presId="urn:microsoft.com/office/officeart/2005/8/layout/pList2"/>
    <dgm:cxn modelId="{0C825D21-16A6-46D8-BD29-9E081E1C67DF}" type="presParOf" srcId="{E417D0BB-3463-444F-80DC-569147515F8C}" destId="{B26F2A7E-5848-4094-8D29-A0AA6ECDF597}" srcOrd="1" destOrd="0" presId="urn:microsoft.com/office/officeart/2005/8/layout/pList2"/>
    <dgm:cxn modelId="{70921605-88B9-4C57-BE9D-9C2FE07216EA}" type="presParOf" srcId="{E417D0BB-3463-444F-80DC-569147515F8C}" destId="{92861985-6641-4B92-9992-4603B1689EEC}" srcOrd="2" destOrd="0" presId="urn:microsoft.com/office/officeart/2005/8/layout/pList2"/>
    <dgm:cxn modelId="{6CFCD376-06FF-4407-8D39-33C7B792B999}" type="presParOf" srcId="{46063A5A-160C-4B06-976B-04CFC2C7F626}" destId="{2A434C42-D40C-493A-9534-D443B31517FB}" srcOrd="3" destOrd="0" presId="urn:microsoft.com/office/officeart/2005/8/layout/pList2"/>
    <dgm:cxn modelId="{A70C06A1-5BFD-42D8-94EE-2E7FCA43D91C}" type="presParOf" srcId="{46063A5A-160C-4B06-976B-04CFC2C7F626}" destId="{86D72140-9099-466D-A202-020BE64CA11F}" srcOrd="4" destOrd="0" presId="urn:microsoft.com/office/officeart/2005/8/layout/pList2"/>
    <dgm:cxn modelId="{F52BD7F1-42E8-4CBE-B55B-D3C65F350163}" type="presParOf" srcId="{86D72140-9099-466D-A202-020BE64CA11F}" destId="{BA051024-FEA1-44C0-906D-CE29DEF67C3A}" srcOrd="0" destOrd="0" presId="urn:microsoft.com/office/officeart/2005/8/layout/pList2"/>
    <dgm:cxn modelId="{2C1B028A-E71C-480F-BD1F-03D3CAA9B95F}" type="presParOf" srcId="{86D72140-9099-466D-A202-020BE64CA11F}" destId="{F71CC39E-DAEB-49AD-9BCB-532AD02EA248}" srcOrd="1" destOrd="0" presId="urn:microsoft.com/office/officeart/2005/8/layout/pList2"/>
    <dgm:cxn modelId="{84BD2162-E8C1-4158-B453-B2C07DC304FE}" type="presParOf" srcId="{86D72140-9099-466D-A202-020BE64CA11F}" destId="{08083E57-D86C-4B0A-8B6B-BAF20E8FEF34}" srcOrd="2" destOrd="0" presId="urn:microsoft.com/office/officeart/2005/8/layout/pList2"/>
    <dgm:cxn modelId="{F6D377A7-6C82-4026-80FB-B6CF5EA968EB}" type="presParOf" srcId="{46063A5A-160C-4B06-976B-04CFC2C7F626}" destId="{AC58C2ED-9F52-4A00-A22E-4E9CD566D613}" srcOrd="5" destOrd="0" presId="urn:microsoft.com/office/officeart/2005/8/layout/pList2"/>
    <dgm:cxn modelId="{0DC5EACE-5899-46B5-901E-92298C792061}" type="presParOf" srcId="{46063A5A-160C-4B06-976B-04CFC2C7F626}" destId="{ED8108FC-65D0-4D42-A4C7-AFA114F247D5}" srcOrd="6" destOrd="0" presId="urn:microsoft.com/office/officeart/2005/8/layout/pList2"/>
    <dgm:cxn modelId="{E2C431A8-E24C-4D2C-B584-AF42B9D9AC4A}" type="presParOf" srcId="{ED8108FC-65D0-4D42-A4C7-AFA114F247D5}" destId="{CB247EC1-DFF1-4E5D-95C0-177589BDB484}" srcOrd="0" destOrd="0" presId="urn:microsoft.com/office/officeart/2005/8/layout/pList2"/>
    <dgm:cxn modelId="{8884B5FA-DB7E-4FD8-8F84-4ACCED6F885A}" type="presParOf" srcId="{ED8108FC-65D0-4D42-A4C7-AFA114F247D5}" destId="{C3653E23-8D1E-4D2E-B91C-A5B5FD71DBB1}" srcOrd="1" destOrd="0" presId="urn:microsoft.com/office/officeart/2005/8/layout/pList2"/>
    <dgm:cxn modelId="{94AF8FFB-E4FD-4C6B-A7B8-E9F1DA9CF2FA}" type="presParOf" srcId="{ED8108FC-65D0-4D42-A4C7-AFA114F247D5}" destId="{F1AD8C30-1620-4F5A-8C68-35E0E2B75E7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B306B1-95E3-41C3-A350-EED6CFB59F9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CBD49820-2664-44CA-ACF4-23880BCE8556}">
      <dgm:prSet phldrT="[Text]" custT="1"/>
      <dgm:spPr/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  <a:latin typeface="Calibri" panose="020F0502020204030204" pitchFamily="34" charset="0"/>
            </a:rPr>
            <a:t>До 11.10.2021</a:t>
          </a:r>
        </a:p>
        <a:p>
          <a:pPr rtl="0"/>
          <a:r>
            <a:rPr lang="ru-RU" sz="1400" b="0" noProof="0" dirty="0">
              <a:solidFill>
                <a:schemeClr val="bg1"/>
              </a:solidFill>
              <a:latin typeface="Calibri" panose="020F0502020204030204" pitchFamily="34" charset="0"/>
            </a:rPr>
            <a:t>Сбор и анализ существующих решений</a:t>
          </a:r>
        </a:p>
      </dgm:t>
    </dgm:pt>
    <dgm:pt modelId="{BA7D1491-B291-41D8-9E9D-1B8CDD45B99F}" type="parTrans" cxnId="{69608FF6-A177-4A85-B0D8-8CCF23DA1551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C656F4BF-01E0-49BE-BB10-05A9C45E8A13}" type="sibTrans" cxnId="{69608FF6-A177-4A85-B0D8-8CCF23DA1551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D9622692-05D9-4B44-B997-34C482CEAD07}">
      <dgm:prSet custT="1"/>
      <dgm:spPr/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  <a:latin typeface="Calibri" panose="020F0502020204030204" pitchFamily="34" charset="0"/>
            </a:rPr>
            <a:t>До 10.12.2021</a:t>
          </a:r>
          <a:endParaRPr lang="ru-RU" sz="1200" noProof="0" dirty="0">
            <a:solidFill>
              <a:schemeClr val="bg1"/>
            </a:solidFill>
            <a:latin typeface="Calibri" panose="020F0502020204030204" pitchFamily="34" charset="0"/>
          </a:endParaRPr>
        </a:p>
        <a:p>
          <a:pPr rtl="0"/>
          <a:r>
            <a:rPr lang="ru-RU" sz="1400" noProof="0" dirty="0">
              <a:solidFill>
                <a:schemeClr val="bg1"/>
              </a:solidFill>
              <a:latin typeface="Calibri" panose="020F0502020204030204" pitchFamily="34" charset="0"/>
            </a:rPr>
            <a:t>Расчёт и проверка аэродинамических характеристик модели</a:t>
          </a:r>
        </a:p>
      </dgm:t>
    </dgm:pt>
    <dgm:pt modelId="{058C97CD-F585-4056-BF73-C06430397079}" type="parTrans" cxnId="{7B8338E1-28A9-4816-A143-539A378987E0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3581BEFA-4676-46E2-B7AD-446974DCF7F4}" type="sibTrans" cxnId="{7B8338E1-28A9-4816-A143-539A378987E0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8FE3B16D-CB1D-4452-A24F-4DB82B820C1E}">
      <dgm:prSet custT="1"/>
      <dgm:spPr/>
      <dgm:t>
        <a:bodyPr rtlCol="0"/>
        <a:lstStyle/>
        <a:p>
          <a:pPr rtl="0"/>
          <a:r>
            <a:rPr lang="ru-RU" sz="1800" b="1" noProof="0" dirty="0">
              <a:solidFill>
                <a:schemeClr val="tx1"/>
              </a:solidFill>
              <a:latin typeface="Calibri" panose="020F0502020204030204" pitchFamily="34" charset="0"/>
            </a:rPr>
            <a:t>До 31.10.2021</a:t>
          </a:r>
        </a:p>
        <a:p>
          <a:pPr rtl="0"/>
          <a:r>
            <a:rPr lang="ru-RU" sz="1400" noProof="0" dirty="0">
              <a:solidFill>
                <a:schemeClr val="bg1"/>
              </a:solidFill>
              <a:latin typeface="Calibri" panose="020F0502020204030204" pitchFamily="34" charset="0"/>
            </a:rPr>
            <a:t>Печать прототипа и презентация результатов проекта</a:t>
          </a:r>
        </a:p>
      </dgm:t>
    </dgm:pt>
    <dgm:pt modelId="{24DBCB50-83CD-4AD0-BEAA-B8B6ED5373CA}" type="parTrans" cxnId="{68D0D1BC-B9AA-4E67-950E-DDAC4A425FC7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5349CD23-2C20-4273-8E02-D6D9A6D3A0DC}" type="sibTrans" cxnId="{68D0D1BC-B9AA-4E67-950E-DDAC4A425FC7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68BDCA7-B24A-48EF-855B-F8B55B4FFFEA}">
      <dgm:prSet phldrT="[Text]" custT="1"/>
      <dgm:spPr/>
      <dgm:t>
        <a:bodyPr rtlCol="0"/>
        <a:lstStyle/>
        <a:p>
          <a:pPr rtl="0"/>
          <a:r>
            <a:rPr lang="ru-RU" sz="1800" b="1" noProof="0" dirty="0">
              <a:latin typeface="Calibri" panose="020F0502020204030204" pitchFamily="34" charset="0"/>
            </a:rPr>
            <a:t>До 25.10.2021</a:t>
          </a:r>
        </a:p>
        <a:p>
          <a:pPr rtl="0"/>
          <a:r>
            <a:rPr lang="ru-RU" sz="1400" noProof="0" dirty="0">
              <a:solidFill>
                <a:schemeClr val="bg1"/>
              </a:solidFill>
              <a:latin typeface="Calibri" panose="020F0502020204030204" pitchFamily="34" charset="0"/>
            </a:rPr>
            <a:t>Произведение расчётов, создание чертежей и эскизов собственного решения</a:t>
          </a:r>
        </a:p>
        <a:p>
          <a:pPr rtl="0"/>
          <a:endParaRPr lang="ru-RU" sz="1200" noProof="0" dirty="0">
            <a:solidFill>
              <a:schemeClr val="bg1"/>
            </a:solidFill>
            <a:latin typeface="Calibri" panose="020F0502020204030204" pitchFamily="34" charset="0"/>
          </a:endParaRPr>
        </a:p>
      </dgm:t>
    </dgm:pt>
    <dgm:pt modelId="{CF575DF7-DA9B-442D-8F86-743D67D92B64}" type="parTrans" cxnId="{396F4924-10CA-481E-BF3C-F745461C71E8}">
      <dgm:prSet/>
      <dgm:spPr/>
      <dgm:t>
        <a:bodyPr/>
        <a:lstStyle/>
        <a:p>
          <a:endParaRPr lang="ru-RU"/>
        </a:p>
      </dgm:t>
    </dgm:pt>
    <dgm:pt modelId="{66740C6A-7EC6-4A47-95C3-A1CA7C650B95}" type="sibTrans" cxnId="{396F4924-10CA-481E-BF3C-F745461C71E8}">
      <dgm:prSet/>
      <dgm:spPr/>
      <dgm:t>
        <a:bodyPr/>
        <a:lstStyle/>
        <a:p>
          <a:endParaRPr lang="ru-RU"/>
        </a:p>
      </dgm:t>
    </dgm:pt>
    <dgm:pt modelId="{B66FD67A-FD18-4A42-8E47-01EE84191342}">
      <dgm:prSet phldrT="[Text]" custT="1"/>
      <dgm:spPr/>
      <dgm:t>
        <a:bodyPr rtlCol="0"/>
        <a:lstStyle/>
        <a:p>
          <a:pPr rtl="0"/>
          <a:r>
            <a:rPr lang="ru-RU" sz="1800" b="1" i="1" noProof="0" dirty="0">
              <a:solidFill>
                <a:schemeClr val="tx1"/>
              </a:solidFill>
              <a:latin typeface="Calibri" panose="020F0502020204030204" pitchFamily="34" charset="0"/>
            </a:rPr>
            <a:t>До 25.11.2021</a:t>
          </a:r>
          <a:r>
            <a:rPr lang="ru-RU" sz="1800" b="0" i="1" noProof="0" dirty="0">
              <a:solidFill>
                <a:schemeClr val="tx1"/>
              </a:solidFill>
              <a:latin typeface="Calibri" panose="020F0502020204030204" pitchFamily="34" charset="0"/>
            </a:rPr>
            <a:t> </a:t>
          </a:r>
        </a:p>
        <a:p>
          <a:pPr rtl="0"/>
          <a:r>
            <a:rPr lang="ru-RU" sz="1400" noProof="0" dirty="0">
              <a:solidFill>
                <a:schemeClr val="bg1"/>
              </a:solidFill>
              <a:latin typeface="Calibri" panose="020F0502020204030204" pitchFamily="34" charset="0"/>
            </a:rPr>
            <a:t>Подготовка 3</a:t>
          </a:r>
          <a:r>
            <a:rPr lang="en-US" sz="1400" noProof="0" dirty="0">
              <a:solidFill>
                <a:schemeClr val="bg1"/>
              </a:solidFill>
              <a:latin typeface="Calibri" panose="020F0502020204030204" pitchFamily="34" charset="0"/>
            </a:rPr>
            <a:t>D</a:t>
          </a:r>
          <a:r>
            <a:rPr lang="ru-RU" sz="1400" noProof="0" dirty="0">
              <a:solidFill>
                <a:schemeClr val="bg1"/>
              </a:solidFill>
              <a:latin typeface="Calibri" panose="020F0502020204030204" pitchFamily="34" charset="0"/>
            </a:rPr>
            <a:t> моделей комплектующих, сборка БПЛА.</a:t>
          </a:r>
        </a:p>
      </dgm:t>
    </dgm:pt>
    <dgm:pt modelId="{029B6F63-0A76-4D7B-AAFB-CA02A1F0B036}" type="sibTrans" cxnId="{7CB044DA-54A8-4776-90D7-8344FA7B4815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728FA86D-CA9B-46AB-BC5B-3504B89C7781}" type="parTrans" cxnId="{7CB044DA-54A8-4776-90D7-8344FA7B4815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EA0C71B3-295C-41F4-8394-778A0ED440C9}" type="pres">
      <dgm:prSet presAssocID="{9DB306B1-95E3-41C3-A350-EED6CFB59F98}" presName="Name0" presStyleCnt="0">
        <dgm:presLayoutVars>
          <dgm:dir/>
          <dgm:resizeHandles val="exact"/>
        </dgm:presLayoutVars>
      </dgm:prSet>
      <dgm:spPr/>
    </dgm:pt>
    <dgm:pt modelId="{48674126-856E-40A2-AED1-66B0EF9F29B2}" type="pres">
      <dgm:prSet presAssocID="{9DB306B1-95E3-41C3-A350-EED6CFB59F98}" presName="arrow" presStyleLbl="bgShp" presStyleIdx="0" presStyleCnt="1" custScaleY="9462" custLinFactNeighborX="-2759" custLinFactNeighborY="415"/>
      <dgm:spPr>
        <a:solidFill>
          <a:schemeClr val="accent3">
            <a:lumMod val="75000"/>
          </a:schemeClr>
        </a:solidFill>
      </dgm:spPr>
    </dgm:pt>
    <dgm:pt modelId="{83EA8674-93CF-4ECA-962C-E32EF3196C72}" type="pres">
      <dgm:prSet presAssocID="{9DB306B1-95E3-41C3-A350-EED6CFB59F98}" presName="points" presStyleCnt="0"/>
      <dgm:spPr/>
    </dgm:pt>
    <dgm:pt modelId="{4EA87744-041F-4546-99B8-AFD0F76E549E}" type="pres">
      <dgm:prSet presAssocID="{CBD49820-2664-44CA-ACF4-23880BCE8556}" presName="compositeA" presStyleCnt="0"/>
      <dgm:spPr/>
    </dgm:pt>
    <dgm:pt modelId="{92555D7C-BA79-40AB-AEB4-9DF6047BAF06}" type="pres">
      <dgm:prSet presAssocID="{CBD49820-2664-44CA-ACF4-23880BCE8556}" presName="textA" presStyleLbl="revTx" presStyleIdx="0" presStyleCnt="5" custScaleX="123303">
        <dgm:presLayoutVars>
          <dgm:bulletEnabled val="1"/>
        </dgm:presLayoutVars>
      </dgm:prSet>
      <dgm:spPr/>
    </dgm:pt>
    <dgm:pt modelId="{1F883994-82B5-4883-84E5-27DEA523696A}" type="pres">
      <dgm:prSet presAssocID="{CBD49820-2664-44CA-ACF4-23880BCE8556}" presName="circleA" presStyleLbl="node1" presStyleIdx="0" presStyleCnt="5" custScaleX="68302" custScaleY="68302"/>
      <dgm:spPr>
        <a:solidFill>
          <a:schemeClr val="bg1"/>
        </a:solidFill>
        <a:ln w="38100">
          <a:solidFill>
            <a:schemeClr val="accent1"/>
          </a:solidFill>
        </a:ln>
      </dgm:spPr>
    </dgm:pt>
    <dgm:pt modelId="{7BDEDF1D-B731-48F3-82E6-549E9F37DDD3}" type="pres">
      <dgm:prSet presAssocID="{CBD49820-2664-44CA-ACF4-23880BCE8556}" presName="spaceA" presStyleCnt="0"/>
      <dgm:spPr/>
    </dgm:pt>
    <dgm:pt modelId="{2B4096E2-5B8D-494C-9868-68BA6E44F7EB}" type="pres">
      <dgm:prSet presAssocID="{C656F4BF-01E0-49BE-BB10-05A9C45E8A13}" presName="space" presStyleCnt="0"/>
      <dgm:spPr/>
    </dgm:pt>
    <dgm:pt modelId="{DDAF4888-B7E2-4DFA-9ECB-9E3E42DF03FB}" type="pres">
      <dgm:prSet presAssocID="{268BDCA7-B24A-48EF-855B-F8B55B4FFFEA}" presName="compositeB" presStyleCnt="0"/>
      <dgm:spPr/>
    </dgm:pt>
    <dgm:pt modelId="{34FBC618-3137-4063-91DC-527FF49E53D1}" type="pres">
      <dgm:prSet presAssocID="{268BDCA7-B24A-48EF-855B-F8B55B4FFFEA}" presName="textB" presStyleLbl="revTx" presStyleIdx="1" presStyleCnt="5" custScaleX="113337">
        <dgm:presLayoutVars>
          <dgm:bulletEnabled val="1"/>
        </dgm:presLayoutVars>
      </dgm:prSet>
      <dgm:spPr/>
    </dgm:pt>
    <dgm:pt modelId="{B1E0DD23-7463-4A97-BEA7-44EBE0967F01}" type="pres">
      <dgm:prSet presAssocID="{268BDCA7-B24A-48EF-855B-F8B55B4FFFEA}" presName="circleB" presStyleLbl="node1" presStyleIdx="1" presStyleCnt="5"/>
      <dgm:spPr/>
    </dgm:pt>
    <dgm:pt modelId="{E70795E4-D64B-4DB5-96B0-FD9D4E4B4212}" type="pres">
      <dgm:prSet presAssocID="{268BDCA7-B24A-48EF-855B-F8B55B4FFFEA}" presName="spaceB" presStyleCnt="0"/>
      <dgm:spPr/>
    </dgm:pt>
    <dgm:pt modelId="{F900140B-40C6-4BC3-9D4D-548F4393B7FF}" type="pres">
      <dgm:prSet presAssocID="{66740C6A-7EC6-4A47-95C3-A1CA7C650B95}" presName="space" presStyleCnt="0"/>
      <dgm:spPr/>
    </dgm:pt>
    <dgm:pt modelId="{3B708ACD-C279-4288-BB3B-C8AB7424027E}" type="pres">
      <dgm:prSet presAssocID="{B66FD67A-FD18-4A42-8E47-01EE84191342}" presName="compositeA" presStyleCnt="0"/>
      <dgm:spPr/>
    </dgm:pt>
    <dgm:pt modelId="{826EDD73-B5D9-4D7A-9C6B-91E36B87ED40}" type="pres">
      <dgm:prSet presAssocID="{B66FD67A-FD18-4A42-8E47-01EE84191342}" presName="textA" presStyleLbl="revTx" presStyleIdx="2" presStyleCnt="5" custScaleX="138386">
        <dgm:presLayoutVars>
          <dgm:bulletEnabled val="1"/>
        </dgm:presLayoutVars>
      </dgm:prSet>
      <dgm:spPr/>
    </dgm:pt>
    <dgm:pt modelId="{10C3B417-1975-47E9-9C27-0B90103B1196}" type="pres">
      <dgm:prSet presAssocID="{B66FD67A-FD18-4A42-8E47-01EE84191342}" presName="circleA" presStyleLbl="node1" presStyleIdx="2" presStyleCnt="5"/>
      <dgm:spPr/>
    </dgm:pt>
    <dgm:pt modelId="{67E8BEC9-2BC9-41CB-9569-A1084404E354}" type="pres">
      <dgm:prSet presAssocID="{B66FD67A-FD18-4A42-8E47-01EE84191342}" presName="spaceA" presStyleCnt="0"/>
      <dgm:spPr/>
    </dgm:pt>
    <dgm:pt modelId="{8D9FFF2C-2898-47EC-9BFD-28499EE3A7C4}" type="pres">
      <dgm:prSet presAssocID="{029B6F63-0A76-4D7B-AAFB-CA02A1F0B036}" presName="space" presStyleCnt="0"/>
      <dgm:spPr/>
    </dgm:pt>
    <dgm:pt modelId="{9332411B-F707-4A3C-84DC-CC5F3829DD74}" type="pres">
      <dgm:prSet presAssocID="{D9622692-05D9-4B44-B997-34C482CEAD07}" presName="compositeB" presStyleCnt="0"/>
      <dgm:spPr/>
    </dgm:pt>
    <dgm:pt modelId="{D20A0FCF-F7C6-46EC-B367-BEB6FF20AB93}" type="pres">
      <dgm:prSet presAssocID="{D9622692-05D9-4B44-B997-34C482CEAD07}" presName="textB" presStyleLbl="revTx" presStyleIdx="3" presStyleCnt="5" custScaleX="113738">
        <dgm:presLayoutVars>
          <dgm:bulletEnabled val="1"/>
        </dgm:presLayoutVars>
      </dgm:prSet>
      <dgm:spPr/>
    </dgm:pt>
    <dgm:pt modelId="{5C14E58E-FA3F-43C8-B096-E5FDA60785BE}" type="pres">
      <dgm:prSet presAssocID="{D9622692-05D9-4B44-B997-34C482CEAD07}" presName="circleB" presStyleLbl="node1" presStyleIdx="3" presStyleCnt="5"/>
      <dgm:spPr/>
    </dgm:pt>
    <dgm:pt modelId="{ED83E1F3-BB17-4577-9433-B98EBE6AD798}" type="pres">
      <dgm:prSet presAssocID="{D9622692-05D9-4B44-B997-34C482CEAD07}" presName="spaceB" presStyleCnt="0"/>
      <dgm:spPr/>
    </dgm:pt>
    <dgm:pt modelId="{C68236CA-C673-44DE-B2C1-0F893A25329B}" type="pres">
      <dgm:prSet presAssocID="{3581BEFA-4676-46E2-B7AD-446974DCF7F4}" presName="space" presStyleCnt="0"/>
      <dgm:spPr/>
    </dgm:pt>
    <dgm:pt modelId="{0FF2B36A-9BDE-4147-84E4-8DCC2E663D47}" type="pres">
      <dgm:prSet presAssocID="{8FE3B16D-CB1D-4452-A24F-4DB82B820C1E}" presName="compositeA" presStyleCnt="0"/>
      <dgm:spPr/>
    </dgm:pt>
    <dgm:pt modelId="{138002E6-610A-4E9C-890C-93AC0E2C08B0}" type="pres">
      <dgm:prSet presAssocID="{8FE3B16D-CB1D-4452-A24F-4DB82B820C1E}" presName="textA" presStyleLbl="revTx" presStyleIdx="4" presStyleCnt="5" custScaleX="145248">
        <dgm:presLayoutVars>
          <dgm:bulletEnabled val="1"/>
        </dgm:presLayoutVars>
      </dgm:prSet>
      <dgm:spPr/>
    </dgm:pt>
    <dgm:pt modelId="{F8871ABA-094C-45C5-ADDE-BD58EF0C43B2}" type="pres">
      <dgm:prSet presAssocID="{8FE3B16D-CB1D-4452-A24F-4DB82B820C1E}" presName="circleA" presStyleLbl="node1" presStyleIdx="4" presStyleCnt="5"/>
      <dgm:spPr/>
    </dgm:pt>
    <dgm:pt modelId="{2DA39F99-1DE9-4A3B-8E08-AA3548E27254}" type="pres">
      <dgm:prSet presAssocID="{8FE3B16D-CB1D-4452-A24F-4DB82B820C1E}" presName="spaceA" presStyleCnt="0"/>
      <dgm:spPr/>
    </dgm:pt>
  </dgm:ptLst>
  <dgm:cxnLst>
    <dgm:cxn modelId="{28853921-4E93-4D77-8042-C375B25DD9AE}" type="presOf" srcId="{B66FD67A-FD18-4A42-8E47-01EE84191342}" destId="{826EDD73-B5D9-4D7A-9C6B-91E36B87ED40}" srcOrd="0" destOrd="0" presId="urn:microsoft.com/office/officeart/2005/8/layout/hProcess11"/>
    <dgm:cxn modelId="{396F4924-10CA-481E-BF3C-F745461C71E8}" srcId="{9DB306B1-95E3-41C3-A350-EED6CFB59F98}" destId="{268BDCA7-B24A-48EF-855B-F8B55B4FFFEA}" srcOrd="1" destOrd="0" parTransId="{CF575DF7-DA9B-442D-8F86-743D67D92B64}" sibTransId="{66740C6A-7EC6-4A47-95C3-A1CA7C650B95}"/>
    <dgm:cxn modelId="{368B7462-FE97-4721-8EF4-13BE666BB87B}" type="presOf" srcId="{8FE3B16D-CB1D-4452-A24F-4DB82B820C1E}" destId="{138002E6-610A-4E9C-890C-93AC0E2C08B0}" srcOrd="0" destOrd="0" presId="urn:microsoft.com/office/officeart/2005/8/layout/hProcess11"/>
    <dgm:cxn modelId="{96135E4D-C41E-4DD8-B92B-43BE92C8D2A9}" type="presOf" srcId="{D9622692-05D9-4B44-B997-34C482CEAD07}" destId="{D20A0FCF-F7C6-46EC-B367-BEB6FF20AB93}" srcOrd="0" destOrd="0" presId="urn:microsoft.com/office/officeart/2005/8/layout/hProcess11"/>
    <dgm:cxn modelId="{57F07CB4-D350-473F-98B0-60B89D812E96}" type="presOf" srcId="{9DB306B1-95E3-41C3-A350-EED6CFB59F98}" destId="{EA0C71B3-295C-41F4-8394-778A0ED440C9}" srcOrd="0" destOrd="0" presId="urn:microsoft.com/office/officeart/2005/8/layout/hProcess11"/>
    <dgm:cxn modelId="{68D0D1BC-B9AA-4E67-950E-DDAC4A425FC7}" srcId="{9DB306B1-95E3-41C3-A350-EED6CFB59F98}" destId="{8FE3B16D-CB1D-4452-A24F-4DB82B820C1E}" srcOrd="4" destOrd="0" parTransId="{24DBCB50-83CD-4AD0-BEAA-B8B6ED5373CA}" sibTransId="{5349CD23-2C20-4273-8E02-D6D9A6D3A0DC}"/>
    <dgm:cxn modelId="{337CBFCC-A48C-4EE1-904F-548B2DE30345}" type="presOf" srcId="{CBD49820-2664-44CA-ACF4-23880BCE8556}" destId="{92555D7C-BA79-40AB-AEB4-9DF6047BAF06}" srcOrd="0" destOrd="0" presId="urn:microsoft.com/office/officeart/2005/8/layout/hProcess11"/>
    <dgm:cxn modelId="{7CB044DA-54A8-4776-90D7-8344FA7B4815}" srcId="{9DB306B1-95E3-41C3-A350-EED6CFB59F98}" destId="{B66FD67A-FD18-4A42-8E47-01EE84191342}" srcOrd="2" destOrd="0" parTransId="{728FA86D-CA9B-46AB-BC5B-3504B89C7781}" sibTransId="{029B6F63-0A76-4D7B-AAFB-CA02A1F0B036}"/>
    <dgm:cxn modelId="{7B8338E1-28A9-4816-A143-539A378987E0}" srcId="{9DB306B1-95E3-41C3-A350-EED6CFB59F98}" destId="{D9622692-05D9-4B44-B997-34C482CEAD07}" srcOrd="3" destOrd="0" parTransId="{058C97CD-F585-4056-BF73-C06430397079}" sibTransId="{3581BEFA-4676-46E2-B7AD-446974DCF7F4}"/>
    <dgm:cxn modelId="{220E60F1-9C66-40B4-95D8-242B6E011878}" type="presOf" srcId="{268BDCA7-B24A-48EF-855B-F8B55B4FFFEA}" destId="{34FBC618-3137-4063-91DC-527FF49E53D1}" srcOrd="0" destOrd="0" presId="urn:microsoft.com/office/officeart/2005/8/layout/hProcess11"/>
    <dgm:cxn modelId="{69608FF6-A177-4A85-B0D8-8CCF23DA1551}" srcId="{9DB306B1-95E3-41C3-A350-EED6CFB59F98}" destId="{CBD49820-2664-44CA-ACF4-23880BCE8556}" srcOrd="0" destOrd="0" parTransId="{BA7D1491-B291-41D8-9E9D-1B8CDD45B99F}" sibTransId="{C656F4BF-01E0-49BE-BB10-05A9C45E8A13}"/>
    <dgm:cxn modelId="{C314ACC9-2894-4550-8632-33B4D47733BC}" type="presParOf" srcId="{EA0C71B3-295C-41F4-8394-778A0ED440C9}" destId="{48674126-856E-40A2-AED1-66B0EF9F29B2}" srcOrd="0" destOrd="0" presId="urn:microsoft.com/office/officeart/2005/8/layout/hProcess11"/>
    <dgm:cxn modelId="{236B57D1-1BA2-4B04-8583-924225692671}" type="presParOf" srcId="{EA0C71B3-295C-41F4-8394-778A0ED440C9}" destId="{83EA8674-93CF-4ECA-962C-E32EF3196C72}" srcOrd="1" destOrd="0" presId="urn:microsoft.com/office/officeart/2005/8/layout/hProcess11"/>
    <dgm:cxn modelId="{B9A9B8E2-A194-4A64-93E9-F7CE006CB44C}" type="presParOf" srcId="{83EA8674-93CF-4ECA-962C-E32EF3196C72}" destId="{4EA87744-041F-4546-99B8-AFD0F76E549E}" srcOrd="0" destOrd="0" presId="urn:microsoft.com/office/officeart/2005/8/layout/hProcess11"/>
    <dgm:cxn modelId="{7CA69B1A-B278-4C53-930D-A769C8A9C0C5}" type="presParOf" srcId="{4EA87744-041F-4546-99B8-AFD0F76E549E}" destId="{92555D7C-BA79-40AB-AEB4-9DF6047BAF06}" srcOrd="0" destOrd="0" presId="urn:microsoft.com/office/officeart/2005/8/layout/hProcess11"/>
    <dgm:cxn modelId="{1E485725-057F-4C85-B3F4-D1131C2B209B}" type="presParOf" srcId="{4EA87744-041F-4546-99B8-AFD0F76E549E}" destId="{1F883994-82B5-4883-84E5-27DEA523696A}" srcOrd="1" destOrd="0" presId="urn:microsoft.com/office/officeart/2005/8/layout/hProcess11"/>
    <dgm:cxn modelId="{7FFE09E0-8C64-4D00-A56C-381CB2960422}" type="presParOf" srcId="{4EA87744-041F-4546-99B8-AFD0F76E549E}" destId="{7BDEDF1D-B731-48F3-82E6-549E9F37DDD3}" srcOrd="2" destOrd="0" presId="urn:microsoft.com/office/officeart/2005/8/layout/hProcess11"/>
    <dgm:cxn modelId="{29E80336-2FB1-475D-9F17-E5EE6B0F1C3F}" type="presParOf" srcId="{83EA8674-93CF-4ECA-962C-E32EF3196C72}" destId="{2B4096E2-5B8D-494C-9868-68BA6E44F7EB}" srcOrd="1" destOrd="0" presId="urn:microsoft.com/office/officeart/2005/8/layout/hProcess11"/>
    <dgm:cxn modelId="{82AE08E5-6871-4B60-A0DC-B0A1CB3A0B42}" type="presParOf" srcId="{83EA8674-93CF-4ECA-962C-E32EF3196C72}" destId="{DDAF4888-B7E2-4DFA-9ECB-9E3E42DF03FB}" srcOrd="2" destOrd="0" presId="urn:microsoft.com/office/officeart/2005/8/layout/hProcess11"/>
    <dgm:cxn modelId="{70E19193-1D7C-4C95-990A-EB95FF08FDE3}" type="presParOf" srcId="{DDAF4888-B7E2-4DFA-9ECB-9E3E42DF03FB}" destId="{34FBC618-3137-4063-91DC-527FF49E53D1}" srcOrd="0" destOrd="0" presId="urn:microsoft.com/office/officeart/2005/8/layout/hProcess11"/>
    <dgm:cxn modelId="{264C1A5F-5C2E-4379-A277-C7C0C10D677B}" type="presParOf" srcId="{DDAF4888-B7E2-4DFA-9ECB-9E3E42DF03FB}" destId="{B1E0DD23-7463-4A97-BEA7-44EBE0967F01}" srcOrd="1" destOrd="0" presId="urn:microsoft.com/office/officeart/2005/8/layout/hProcess11"/>
    <dgm:cxn modelId="{A0F03498-2147-4A87-856F-651849D37ED2}" type="presParOf" srcId="{DDAF4888-B7E2-4DFA-9ECB-9E3E42DF03FB}" destId="{E70795E4-D64B-4DB5-96B0-FD9D4E4B4212}" srcOrd="2" destOrd="0" presId="urn:microsoft.com/office/officeart/2005/8/layout/hProcess11"/>
    <dgm:cxn modelId="{CFB87423-9C8A-446E-814E-347EB0036091}" type="presParOf" srcId="{83EA8674-93CF-4ECA-962C-E32EF3196C72}" destId="{F900140B-40C6-4BC3-9D4D-548F4393B7FF}" srcOrd="3" destOrd="0" presId="urn:microsoft.com/office/officeart/2005/8/layout/hProcess11"/>
    <dgm:cxn modelId="{CECE01B9-F3FE-4075-B75F-C7E0FB6C7E91}" type="presParOf" srcId="{83EA8674-93CF-4ECA-962C-E32EF3196C72}" destId="{3B708ACD-C279-4288-BB3B-C8AB7424027E}" srcOrd="4" destOrd="0" presId="urn:microsoft.com/office/officeart/2005/8/layout/hProcess11"/>
    <dgm:cxn modelId="{D766EF05-257A-4D18-AA22-719AECB6A902}" type="presParOf" srcId="{3B708ACD-C279-4288-BB3B-C8AB7424027E}" destId="{826EDD73-B5D9-4D7A-9C6B-91E36B87ED40}" srcOrd="0" destOrd="0" presId="urn:microsoft.com/office/officeart/2005/8/layout/hProcess11"/>
    <dgm:cxn modelId="{0D636F48-8FC1-4613-9D47-F7D30ED41E03}" type="presParOf" srcId="{3B708ACD-C279-4288-BB3B-C8AB7424027E}" destId="{10C3B417-1975-47E9-9C27-0B90103B1196}" srcOrd="1" destOrd="0" presId="urn:microsoft.com/office/officeart/2005/8/layout/hProcess11"/>
    <dgm:cxn modelId="{5EAA0D0A-5AEE-4692-99B7-F2E5E81800B4}" type="presParOf" srcId="{3B708ACD-C279-4288-BB3B-C8AB7424027E}" destId="{67E8BEC9-2BC9-41CB-9569-A1084404E354}" srcOrd="2" destOrd="0" presId="urn:microsoft.com/office/officeart/2005/8/layout/hProcess11"/>
    <dgm:cxn modelId="{C56C07A4-CBAC-4D8A-9473-ABBF9CFCDECF}" type="presParOf" srcId="{83EA8674-93CF-4ECA-962C-E32EF3196C72}" destId="{8D9FFF2C-2898-47EC-9BFD-28499EE3A7C4}" srcOrd="5" destOrd="0" presId="urn:microsoft.com/office/officeart/2005/8/layout/hProcess11"/>
    <dgm:cxn modelId="{1153EF59-064B-4448-A56E-6EF4F79265B9}" type="presParOf" srcId="{83EA8674-93CF-4ECA-962C-E32EF3196C72}" destId="{9332411B-F707-4A3C-84DC-CC5F3829DD74}" srcOrd="6" destOrd="0" presId="urn:microsoft.com/office/officeart/2005/8/layout/hProcess11"/>
    <dgm:cxn modelId="{1877DB38-C0C5-40C3-8741-4699AC691BC8}" type="presParOf" srcId="{9332411B-F707-4A3C-84DC-CC5F3829DD74}" destId="{D20A0FCF-F7C6-46EC-B367-BEB6FF20AB93}" srcOrd="0" destOrd="0" presId="urn:microsoft.com/office/officeart/2005/8/layout/hProcess11"/>
    <dgm:cxn modelId="{CBE2E890-BFBF-41E9-BB46-4ED43D1868F0}" type="presParOf" srcId="{9332411B-F707-4A3C-84DC-CC5F3829DD74}" destId="{5C14E58E-FA3F-43C8-B096-E5FDA60785BE}" srcOrd="1" destOrd="0" presId="urn:microsoft.com/office/officeart/2005/8/layout/hProcess11"/>
    <dgm:cxn modelId="{E3496294-AFF7-4DE1-84B3-7D5ACD2F3088}" type="presParOf" srcId="{9332411B-F707-4A3C-84DC-CC5F3829DD74}" destId="{ED83E1F3-BB17-4577-9433-B98EBE6AD798}" srcOrd="2" destOrd="0" presId="urn:microsoft.com/office/officeart/2005/8/layout/hProcess11"/>
    <dgm:cxn modelId="{17AD371C-3846-4E38-9F95-97C35AA86DE4}" type="presParOf" srcId="{83EA8674-93CF-4ECA-962C-E32EF3196C72}" destId="{C68236CA-C673-44DE-B2C1-0F893A25329B}" srcOrd="7" destOrd="0" presId="urn:microsoft.com/office/officeart/2005/8/layout/hProcess11"/>
    <dgm:cxn modelId="{A6A7EBCE-A962-4F52-8FBA-D4C28C5F2F94}" type="presParOf" srcId="{83EA8674-93CF-4ECA-962C-E32EF3196C72}" destId="{0FF2B36A-9BDE-4147-84E4-8DCC2E663D47}" srcOrd="8" destOrd="0" presId="urn:microsoft.com/office/officeart/2005/8/layout/hProcess11"/>
    <dgm:cxn modelId="{5828E62D-DA1A-448E-9130-2A4EDA8C2031}" type="presParOf" srcId="{0FF2B36A-9BDE-4147-84E4-8DCC2E663D47}" destId="{138002E6-610A-4E9C-890C-93AC0E2C08B0}" srcOrd="0" destOrd="0" presId="urn:microsoft.com/office/officeart/2005/8/layout/hProcess11"/>
    <dgm:cxn modelId="{17151433-436F-4E91-A897-ECAE0294DA88}" type="presParOf" srcId="{0FF2B36A-9BDE-4147-84E4-8DCC2E663D47}" destId="{F8871ABA-094C-45C5-ADDE-BD58EF0C43B2}" srcOrd="1" destOrd="0" presId="urn:microsoft.com/office/officeart/2005/8/layout/hProcess11"/>
    <dgm:cxn modelId="{92E43469-FDE7-4A9E-96A0-B791412E9757}" type="presParOf" srcId="{0FF2B36A-9BDE-4147-84E4-8DCC2E663D47}" destId="{2DA39F99-1DE9-4A3B-8E08-AA3548E2725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6C6A28-CC57-45C3-B713-68F2EFC8A4E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355E3FB0-4D90-4432-AF57-930C91099418}">
      <dgm:prSet phldrT="[Text]"/>
      <dgm:spPr/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Возможность транспортировки грузов</a:t>
          </a:r>
        </a:p>
      </dgm:t>
    </dgm:pt>
    <dgm:pt modelId="{CA8FC44E-2FD4-4562-A558-A0BA15E02677}" type="parTrans" cxnId="{47AF1776-8C01-4A97-898E-74CBDC175268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EA5182FC-59DD-4562-8F1A-90A1CB9418ED}" type="sibTrans" cxnId="{47AF1776-8C01-4A97-898E-74CBDC175268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29BE108A-557B-436C-A249-1801D18C6C06}">
      <dgm:prSet phldrT="[Text]"/>
      <dgm:spPr/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Большая продолжительность полёта</a:t>
          </a:r>
        </a:p>
      </dgm:t>
    </dgm:pt>
    <dgm:pt modelId="{B7D01297-ABE7-4E0E-8221-9D5E80020B20}" type="parTrans" cxnId="{61F335A9-C303-4AAE-9C3E-6A9D91303852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4B742242-C444-45FE-A829-3316DDC4AD15}" type="sibTrans" cxnId="{61F335A9-C303-4AAE-9C3E-6A9D91303852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1E48E268-1ACC-48A8-A6FC-608213A71B3E}">
      <dgm:prSet phldrT="[Text]"/>
      <dgm:spPr/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Складные крылья для транспортировки</a:t>
          </a:r>
        </a:p>
      </dgm:t>
    </dgm:pt>
    <dgm:pt modelId="{503824B4-8C17-4D13-A4C5-C8A24A5AC199}" type="parTrans" cxnId="{7F4E1ECF-CF30-4566-9320-47B921495474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C72BC438-006C-44E7-B611-8802C0408E43}" type="sibTrans" cxnId="{7F4E1ECF-CF30-4566-9320-47B921495474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E0464B81-882A-44EC-B5AE-38F317FDC978}">
      <dgm:prSet phldrT="[Text]"/>
      <dgm:spPr/>
      <dgm:t>
        <a:bodyPr rtlCol="0"/>
        <a:lstStyle/>
        <a:p>
          <a:pPr rtl="0"/>
          <a:r>
            <a:rPr lang="ru-RU" noProof="0" dirty="0">
              <a:latin typeface="Calibri" panose="020F0502020204030204" pitchFamily="34" charset="0"/>
            </a:rPr>
            <a:t>Возможность вертикального взлёта</a:t>
          </a:r>
        </a:p>
      </dgm:t>
    </dgm:pt>
    <dgm:pt modelId="{72D2B397-D1BA-48AD-A3C5-116A8455487E}" type="parTrans" cxnId="{2BCEFC94-BCF3-48AE-B7F3-73DB57E4A22D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07416259-E870-4C04-884F-481BE2963EAE}" type="sibTrans" cxnId="{2BCEFC94-BCF3-48AE-B7F3-73DB57E4A22D}">
      <dgm:prSet/>
      <dgm:spPr/>
      <dgm:t>
        <a:bodyPr rtlCol="0"/>
        <a:lstStyle/>
        <a:p>
          <a:pPr rtl="0"/>
          <a:endParaRPr lang="ru-RU" noProof="0" dirty="0">
            <a:latin typeface="Calibri" panose="020F0502020204030204" pitchFamily="34" charset="0"/>
          </a:endParaRPr>
        </a:p>
      </dgm:t>
    </dgm:pt>
    <dgm:pt modelId="{76B01C96-C7C5-4AEE-B438-33C3333FD102}" type="pres">
      <dgm:prSet presAssocID="{4F6C6A28-CC57-45C3-B713-68F2EFC8A4E6}" presName="linear" presStyleCnt="0">
        <dgm:presLayoutVars>
          <dgm:dir/>
          <dgm:animLvl val="lvl"/>
          <dgm:resizeHandles val="exact"/>
        </dgm:presLayoutVars>
      </dgm:prSet>
      <dgm:spPr/>
    </dgm:pt>
    <dgm:pt modelId="{9D19B916-F3DB-4CE1-A2F0-D9781347B516}" type="pres">
      <dgm:prSet presAssocID="{355E3FB0-4D90-4432-AF57-930C91099418}" presName="parentLin" presStyleCnt="0"/>
      <dgm:spPr/>
    </dgm:pt>
    <dgm:pt modelId="{EC0DF609-AD88-4214-BEC5-D8A6746AD470}" type="pres">
      <dgm:prSet presAssocID="{355E3FB0-4D90-4432-AF57-930C91099418}" presName="parentLeftMargin" presStyleLbl="node1" presStyleIdx="0" presStyleCnt="4"/>
      <dgm:spPr/>
    </dgm:pt>
    <dgm:pt modelId="{160DD23B-D374-4DC4-8801-44581C677F15}" type="pres">
      <dgm:prSet presAssocID="{355E3FB0-4D90-4432-AF57-930C9109941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CB41A7D-BE61-419C-AC04-C034BD604E70}" type="pres">
      <dgm:prSet presAssocID="{355E3FB0-4D90-4432-AF57-930C91099418}" presName="negativeSpace" presStyleCnt="0"/>
      <dgm:spPr/>
    </dgm:pt>
    <dgm:pt modelId="{8FEACF76-47DE-42F0-9F2F-D5350B19FAD8}" type="pres">
      <dgm:prSet presAssocID="{355E3FB0-4D90-4432-AF57-930C91099418}" presName="childText" presStyleLbl="conFgAcc1" presStyleIdx="0" presStyleCnt="4">
        <dgm:presLayoutVars>
          <dgm:bulletEnabled val="1"/>
        </dgm:presLayoutVars>
      </dgm:prSet>
      <dgm:spPr/>
    </dgm:pt>
    <dgm:pt modelId="{7F276B5C-1FF3-4FDF-8AC6-6B7C054A0663}" type="pres">
      <dgm:prSet presAssocID="{EA5182FC-59DD-4562-8F1A-90A1CB9418ED}" presName="spaceBetweenRectangles" presStyleCnt="0"/>
      <dgm:spPr/>
    </dgm:pt>
    <dgm:pt modelId="{50A490E8-46B1-4BB2-BF0A-A24227054BA6}" type="pres">
      <dgm:prSet presAssocID="{29BE108A-557B-436C-A249-1801D18C6C06}" presName="parentLin" presStyleCnt="0"/>
      <dgm:spPr/>
    </dgm:pt>
    <dgm:pt modelId="{BC0412E4-D99A-4905-9FCB-963A2CD26239}" type="pres">
      <dgm:prSet presAssocID="{29BE108A-557B-436C-A249-1801D18C6C06}" presName="parentLeftMargin" presStyleLbl="node1" presStyleIdx="0" presStyleCnt="4"/>
      <dgm:spPr/>
    </dgm:pt>
    <dgm:pt modelId="{0261149C-DB70-458D-A130-2EF3D14EA40A}" type="pres">
      <dgm:prSet presAssocID="{29BE108A-557B-436C-A249-1801D18C6C0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655063D-FA7F-4510-BB82-3A417287B8C4}" type="pres">
      <dgm:prSet presAssocID="{29BE108A-557B-436C-A249-1801D18C6C06}" presName="negativeSpace" presStyleCnt="0"/>
      <dgm:spPr/>
    </dgm:pt>
    <dgm:pt modelId="{55F1C168-FF18-4AF6-AB96-E6FE2FC97A93}" type="pres">
      <dgm:prSet presAssocID="{29BE108A-557B-436C-A249-1801D18C6C06}" presName="childText" presStyleLbl="conFgAcc1" presStyleIdx="1" presStyleCnt="4">
        <dgm:presLayoutVars>
          <dgm:bulletEnabled val="1"/>
        </dgm:presLayoutVars>
      </dgm:prSet>
      <dgm:spPr/>
    </dgm:pt>
    <dgm:pt modelId="{0A825BC4-1494-4B8D-A958-E19C3DAB40D6}" type="pres">
      <dgm:prSet presAssocID="{4B742242-C444-45FE-A829-3316DDC4AD15}" presName="spaceBetweenRectangles" presStyleCnt="0"/>
      <dgm:spPr/>
    </dgm:pt>
    <dgm:pt modelId="{EE1E4A64-814D-47DA-A35F-67213689E216}" type="pres">
      <dgm:prSet presAssocID="{1E48E268-1ACC-48A8-A6FC-608213A71B3E}" presName="parentLin" presStyleCnt="0"/>
      <dgm:spPr/>
    </dgm:pt>
    <dgm:pt modelId="{B75BCDD6-66B4-4ACF-8E5D-576D44223DC6}" type="pres">
      <dgm:prSet presAssocID="{1E48E268-1ACC-48A8-A6FC-608213A71B3E}" presName="parentLeftMargin" presStyleLbl="node1" presStyleIdx="1" presStyleCnt="4"/>
      <dgm:spPr/>
    </dgm:pt>
    <dgm:pt modelId="{F11932D9-FABE-40DE-8110-8759FC30D1A0}" type="pres">
      <dgm:prSet presAssocID="{1E48E268-1ACC-48A8-A6FC-608213A71B3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AA44312-3ECC-47C5-835B-D983857619A4}" type="pres">
      <dgm:prSet presAssocID="{1E48E268-1ACC-48A8-A6FC-608213A71B3E}" presName="negativeSpace" presStyleCnt="0"/>
      <dgm:spPr/>
    </dgm:pt>
    <dgm:pt modelId="{9663D26B-421B-49EC-B7EE-A3DCDD1B4061}" type="pres">
      <dgm:prSet presAssocID="{1E48E268-1ACC-48A8-A6FC-608213A71B3E}" presName="childText" presStyleLbl="conFgAcc1" presStyleIdx="2" presStyleCnt="4">
        <dgm:presLayoutVars>
          <dgm:bulletEnabled val="1"/>
        </dgm:presLayoutVars>
      </dgm:prSet>
      <dgm:spPr/>
    </dgm:pt>
    <dgm:pt modelId="{6BD3C861-F2BC-41C4-B45F-DFF77CC4E34E}" type="pres">
      <dgm:prSet presAssocID="{C72BC438-006C-44E7-B611-8802C0408E43}" presName="spaceBetweenRectangles" presStyleCnt="0"/>
      <dgm:spPr/>
    </dgm:pt>
    <dgm:pt modelId="{3C069AEA-C2DC-48EF-B615-B55411242F76}" type="pres">
      <dgm:prSet presAssocID="{E0464B81-882A-44EC-B5AE-38F317FDC978}" presName="parentLin" presStyleCnt="0"/>
      <dgm:spPr/>
    </dgm:pt>
    <dgm:pt modelId="{0E0769EA-5782-4E58-BEC2-5A5A37BF1D9F}" type="pres">
      <dgm:prSet presAssocID="{E0464B81-882A-44EC-B5AE-38F317FDC978}" presName="parentLeftMargin" presStyleLbl="node1" presStyleIdx="2" presStyleCnt="4"/>
      <dgm:spPr/>
    </dgm:pt>
    <dgm:pt modelId="{D6E4D6B0-A543-47CB-9D7B-ABB6076988E6}" type="pres">
      <dgm:prSet presAssocID="{E0464B81-882A-44EC-B5AE-38F317FDC97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35D4597-5C71-4CB0-ADE8-352A7EC29EE5}" type="pres">
      <dgm:prSet presAssocID="{E0464B81-882A-44EC-B5AE-38F317FDC978}" presName="negativeSpace" presStyleCnt="0"/>
      <dgm:spPr/>
    </dgm:pt>
    <dgm:pt modelId="{95BE4696-C0BB-424D-B14F-905218EC00D4}" type="pres">
      <dgm:prSet presAssocID="{E0464B81-882A-44EC-B5AE-38F317FDC97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8534309-A51E-4039-826B-12FA9B4EA633}" type="presOf" srcId="{29BE108A-557B-436C-A249-1801D18C6C06}" destId="{BC0412E4-D99A-4905-9FCB-963A2CD26239}" srcOrd="0" destOrd="0" presId="urn:microsoft.com/office/officeart/2005/8/layout/list1"/>
    <dgm:cxn modelId="{47AF1776-8C01-4A97-898E-74CBDC175268}" srcId="{4F6C6A28-CC57-45C3-B713-68F2EFC8A4E6}" destId="{355E3FB0-4D90-4432-AF57-930C91099418}" srcOrd="0" destOrd="0" parTransId="{CA8FC44E-2FD4-4562-A558-A0BA15E02677}" sibTransId="{EA5182FC-59DD-4562-8F1A-90A1CB9418ED}"/>
    <dgm:cxn modelId="{6E896A56-DF01-4E72-B3B5-143650C4ED22}" type="presOf" srcId="{4F6C6A28-CC57-45C3-B713-68F2EFC8A4E6}" destId="{76B01C96-C7C5-4AEE-B438-33C3333FD102}" srcOrd="0" destOrd="0" presId="urn:microsoft.com/office/officeart/2005/8/layout/list1"/>
    <dgm:cxn modelId="{E2A6DC8B-2B93-4876-95CF-BA86156A341B}" type="presOf" srcId="{1E48E268-1ACC-48A8-A6FC-608213A71B3E}" destId="{F11932D9-FABE-40DE-8110-8759FC30D1A0}" srcOrd="1" destOrd="0" presId="urn:microsoft.com/office/officeart/2005/8/layout/list1"/>
    <dgm:cxn modelId="{C9522194-2005-4998-883B-5167895AEBA9}" type="presOf" srcId="{29BE108A-557B-436C-A249-1801D18C6C06}" destId="{0261149C-DB70-458D-A130-2EF3D14EA40A}" srcOrd="1" destOrd="0" presId="urn:microsoft.com/office/officeart/2005/8/layout/list1"/>
    <dgm:cxn modelId="{2BCEFC94-BCF3-48AE-B7F3-73DB57E4A22D}" srcId="{4F6C6A28-CC57-45C3-B713-68F2EFC8A4E6}" destId="{E0464B81-882A-44EC-B5AE-38F317FDC978}" srcOrd="3" destOrd="0" parTransId="{72D2B397-D1BA-48AD-A3C5-116A8455487E}" sibTransId="{07416259-E870-4C04-884F-481BE2963EAE}"/>
    <dgm:cxn modelId="{3CAC6398-13CB-419F-9F0B-921A0143FE8C}" type="presOf" srcId="{1E48E268-1ACC-48A8-A6FC-608213A71B3E}" destId="{B75BCDD6-66B4-4ACF-8E5D-576D44223DC6}" srcOrd="0" destOrd="0" presId="urn:microsoft.com/office/officeart/2005/8/layout/list1"/>
    <dgm:cxn modelId="{61F335A9-C303-4AAE-9C3E-6A9D91303852}" srcId="{4F6C6A28-CC57-45C3-B713-68F2EFC8A4E6}" destId="{29BE108A-557B-436C-A249-1801D18C6C06}" srcOrd="1" destOrd="0" parTransId="{B7D01297-ABE7-4E0E-8221-9D5E80020B20}" sibTransId="{4B742242-C444-45FE-A829-3316DDC4AD15}"/>
    <dgm:cxn modelId="{237842AB-FDB0-4A96-A0EF-51C0FB11FDB0}" type="presOf" srcId="{E0464B81-882A-44EC-B5AE-38F317FDC978}" destId="{D6E4D6B0-A543-47CB-9D7B-ABB6076988E6}" srcOrd="1" destOrd="0" presId="urn:microsoft.com/office/officeart/2005/8/layout/list1"/>
    <dgm:cxn modelId="{1F138FB8-3FD5-4C33-8C43-DA3A82C0DDD9}" type="presOf" srcId="{355E3FB0-4D90-4432-AF57-930C91099418}" destId="{160DD23B-D374-4DC4-8801-44581C677F15}" srcOrd="1" destOrd="0" presId="urn:microsoft.com/office/officeart/2005/8/layout/list1"/>
    <dgm:cxn modelId="{EAD068C2-FC18-44BF-9102-E20BC36101DD}" type="presOf" srcId="{E0464B81-882A-44EC-B5AE-38F317FDC978}" destId="{0E0769EA-5782-4E58-BEC2-5A5A37BF1D9F}" srcOrd="0" destOrd="0" presId="urn:microsoft.com/office/officeart/2005/8/layout/list1"/>
    <dgm:cxn modelId="{7F4E1ECF-CF30-4566-9320-47B921495474}" srcId="{4F6C6A28-CC57-45C3-B713-68F2EFC8A4E6}" destId="{1E48E268-1ACC-48A8-A6FC-608213A71B3E}" srcOrd="2" destOrd="0" parTransId="{503824B4-8C17-4D13-A4C5-C8A24A5AC199}" sibTransId="{C72BC438-006C-44E7-B611-8802C0408E43}"/>
    <dgm:cxn modelId="{20D82EF6-1F52-4099-964A-2755E30DF1B2}" type="presOf" srcId="{355E3FB0-4D90-4432-AF57-930C91099418}" destId="{EC0DF609-AD88-4214-BEC5-D8A6746AD470}" srcOrd="0" destOrd="0" presId="urn:microsoft.com/office/officeart/2005/8/layout/list1"/>
    <dgm:cxn modelId="{4C0B91A4-0494-479C-A200-2FB4E251E3C5}" type="presParOf" srcId="{76B01C96-C7C5-4AEE-B438-33C3333FD102}" destId="{9D19B916-F3DB-4CE1-A2F0-D9781347B516}" srcOrd="0" destOrd="0" presId="urn:microsoft.com/office/officeart/2005/8/layout/list1"/>
    <dgm:cxn modelId="{E6A8C46D-371D-465E-B466-468F62B10A62}" type="presParOf" srcId="{9D19B916-F3DB-4CE1-A2F0-D9781347B516}" destId="{EC0DF609-AD88-4214-BEC5-D8A6746AD470}" srcOrd="0" destOrd="0" presId="urn:microsoft.com/office/officeart/2005/8/layout/list1"/>
    <dgm:cxn modelId="{8398F148-712A-4D4C-9B54-70A2D2497896}" type="presParOf" srcId="{9D19B916-F3DB-4CE1-A2F0-D9781347B516}" destId="{160DD23B-D374-4DC4-8801-44581C677F15}" srcOrd="1" destOrd="0" presId="urn:microsoft.com/office/officeart/2005/8/layout/list1"/>
    <dgm:cxn modelId="{56702305-F3B8-4012-869B-9D76674B53A4}" type="presParOf" srcId="{76B01C96-C7C5-4AEE-B438-33C3333FD102}" destId="{8CB41A7D-BE61-419C-AC04-C034BD604E70}" srcOrd="1" destOrd="0" presId="urn:microsoft.com/office/officeart/2005/8/layout/list1"/>
    <dgm:cxn modelId="{0B12FC41-7F06-4086-943F-3D853C14B8EE}" type="presParOf" srcId="{76B01C96-C7C5-4AEE-B438-33C3333FD102}" destId="{8FEACF76-47DE-42F0-9F2F-D5350B19FAD8}" srcOrd="2" destOrd="0" presId="urn:microsoft.com/office/officeart/2005/8/layout/list1"/>
    <dgm:cxn modelId="{F1B181B2-F700-4EAC-9B0C-F675A6E811C9}" type="presParOf" srcId="{76B01C96-C7C5-4AEE-B438-33C3333FD102}" destId="{7F276B5C-1FF3-4FDF-8AC6-6B7C054A0663}" srcOrd="3" destOrd="0" presId="urn:microsoft.com/office/officeart/2005/8/layout/list1"/>
    <dgm:cxn modelId="{EA1B414C-A396-4E22-AD41-95B9D21D8A7E}" type="presParOf" srcId="{76B01C96-C7C5-4AEE-B438-33C3333FD102}" destId="{50A490E8-46B1-4BB2-BF0A-A24227054BA6}" srcOrd="4" destOrd="0" presId="urn:microsoft.com/office/officeart/2005/8/layout/list1"/>
    <dgm:cxn modelId="{3D07F8B6-CA16-4266-B616-EB5685F7D5D0}" type="presParOf" srcId="{50A490E8-46B1-4BB2-BF0A-A24227054BA6}" destId="{BC0412E4-D99A-4905-9FCB-963A2CD26239}" srcOrd="0" destOrd="0" presId="urn:microsoft.com/office/officeart/2005/8/layout/list1"/>
    <dgm:cxn modelId="{64C509A0-BFD9-4A22-B604-CEC14CC457BE}" type="presParOf" srcId="{50A490E8-46B1-4BB2-BF0A-A24227054BA6}" destId="{0261149C-DB70-458D-A130-2EF3D14EA40A}" srcOrd="1" destOrd="0" presId="urn:microsoft.com/office/officeart/2005/8/layout/list1"/>
    <dgm:cxn modelId="{A412B25D-6071-4073-BC1D-EF998DC0A201}" type="presParOf" srcId="{76B01C96-C7C5-4AEE-B438-33C3333FD102}" destId="{5655063D-FA7F-4510-BB82-3A417287B8C4}" srcOrd="5" destOrd="0" presId="urn:microsoft.com/office/officeart/2005/8/layout/list1"/>
    <dgm:cxn modelId="{8F76D51C-C092-4602-A0E3-2695BECF564D}" type="presParOf" srcId="{76B01C96-C7C5-4AEE-B438-33C3333FD102}" destId="{55F1C168-FF18-4AF6-AB96-E6FE2FC97A93}" srcOrd="6" destOrd="0" presId="urn:microsoft.com/office/officeart/2005/8/layout/list1"/>
    <dgm:cxn modelId="{728E23F3-8295-4615-B322-E93C27DEE96B}" type="presParOf" srcId="{76B01C96-C7C5-4AEE-B438-33C3333FD102}" destId="{0A825BC4-1494-4B8D-A958-E19C3DAB40D6}" srcOrd="7" destOrd="0" presId="urn:microsoft.com/office/officeart/2005/8/layout/list1"/>
    <dgm:cxn modelId="{416CEDC9-EB43-4333-B4C3-C079750743B5}" type="presParOf" srcId="{76B01C96-C7C5-4AEE-B438-33C3333FD102}" destId="{EE1E4A64-814D-47DA-A35F-67213689E216}" srcOrd="8" destOrd="0" presId="urn:microsoft.com/office/officeart/2005/8/layout/list1"/>
    <dgm:cxn modelId="{8F65ACE8-47FE-48A8-98A9-76EF5D85118A}" type="presParOf" srcId="{EE1E4A64-814D-47DA-A35F-67213689E216}" destId="{B75BCDD6-66B4-4ACF-8E5D-576D44223DC6}" srcOrd="0" destOrd="0" presId="urn:microsoft.com/office/officeart/2005/8/layout/list1"/>
    <dgm:cxn modelId="{8C1A0B17-E5DA-4BDA-A901-090BE8F8794E}" type="presParOf" srcId="{EE1E4A64-814D-47DA-A35F-67213689E216}" destId="{F11932D9-FABE-40DE-8110-8759FC30D1A0}" srcOrd="1" destOrd="0" presId="urn:microsoft.com/office/officeart/2005/8/layout/list1"/>
    <dgm:cxn modelId="{202AD986-EB48-4031-9384-B5E27D21C7AD}" type="presParOf" srcId="{76B01C96-C7C5-4AEE-B438-33C3333FD102}" destId="{DAA44312-3ECC-47C5-835B-D983857619A4}" srcOrd="9" destOrd="0" presId="urn:microsoft.com/office/officeart/2005/8/layout/list1"/>
    <dgm:cxn modelId="{8AFBC786-0DF6-4146-880A-0528BB734DDB}" type="presParOf" srcId="{76B01C96-C7C5-4AEE-B438-33C3333FD102}" destId="{9663D26B-421B-49EC-B7EE-A3DCDD1B4061}" srcOrd="10" destOrd="0" presId="urn:microsoft.com/office/officeart/2005/8/layout/list1"/>
    <dgm:cxn modelId="{5A3891EB-6A99-4477-8DDD-A5F1AC78E1EB}" type="presParOf" srcId="{76B01C96-C7C5-4AEE-B438-33C3333FD102}" destId="{6BD3C861-F2BC-41C4-B45F-DFF77CC4E34E}" srcOrd="11" destOrd="0" presId="urn:microsoft.com/office/officeart/2005/8/layout/list1"/>
    <dgm:cxn modelId="{FE953FF0-4F44-45BF-B8E6-D6D96E324FED}" type="presParOf" srcId="{76B01C96-C7C5-4AEE-B438-33C3333FD102}" destId="{3C069AEA-C2DC-48EF-B615-B55411242F76}" srcOrd="12" destOrd="0" presId="urn:microsoft.com/office/officeart/2005/8/layout/list1"/>
    <dgm:cxn modelId="{90D61ABE-AF46-48B4-93A9-4355C42CC559}" type="presParOf" srcId="{3C069AEA-C2DC-48EF-B615-B55411242F76}" destId="{0E0769EA-5782-4E58-BEC2-5A5A37BF1D9F}" srcOrd="0" destOrd="0" presId="urn:microsoft.com/office/officeart/2005/8/layout/list1"/>
    <dgm:cxn modelId="{B517F2B1-6C57-4414-AB23-D150D526E6A6}" type="presParOf" srcId="{3C069AEA-C2DC-48EF-B615-B55411242F76}" destId="{D6E4D6B0-A543-47CB-9D7B-ABB6076988E6}" srcOrd="1" destOrd="0" presId="urn:microsoft.com/office/officeart/2005/8/layout/list1"/>
    <dgm:cxn modelId="{33D76F1C-47AC-4E6C-8B1D-511243646BD3}" type="presParOf" srcId="{76B01C96-C7C5-4AEE-B438-33C3333FD102}" destId="{235D4597-5C71-4CB0-ADE8-352A7EC29EE5}" srcOrd="13" destOrd="0" presId="urn:microsoft.com/office/officeart/2005/8/layout/list1"/>
    <dgm:cxn modelId="{919BC098-6871-4124-A63F-445D00930D26}" type="presParOf" srcId="{76B01C96-C7C5-4AEE-B438-33C3333FD102}" destId="{95BE4696-C0BB-424D-B14F-905218EC00D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247EC-3B4B-4F11-903F-EFEFDD9EF580}">
      <dsp:nvSpPr>
        <dsp:cNvPr id="0" name=""/>
        <dsp:cNvSpPr/>
      </dsp:nvSpPr>
      <dsp:spPr>
        <a:xfrm>
          <a:off x="0" y="2645540"/>
          <a:ext cx="1748971" cy="1735760"/>
        </a:xfrm>
        <a:prstGeom prst="rect">
          <a:avLst/>
        </a:prstGeom>
        <a:solidFill>
          <a:schemeClr val="accent1">
            <a:lumMod val="7500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387" tIns="199136" rIns="124387" bIns="199136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noProof="0" dirty="0">
              <a:latin typeface="Calibri" panose="020F0502020204030204" pitchFamily="34" charset="0"/>
            </a:rPr>
            <a:t>Печать на </a:t>
          </a:r>
          <a:r>
            <a:rPr lang="en-US" sz="2800" kern="1200" noProof="0" dirty="0">
              <a:latin typeface="Calibri" panose="020F0502020204030204" pitchFamily="34" charset="0"/>
            </a:rPr>
            <a:t>3D-</a:t>
          </a:r>
          <a:r>
            <a:rPr lang="ru-RU" sz="2800" kern="1200" noProof="0" dirty="0">
              <a:latin typeface="Calibri" panose="020F0502020204030204" pitchFamily="34" charset="0"/>
            </a:rPr>
            <a:t>принтере</a:t>
          </a:r>
        </a:p>
      </dsp:txBody>
      <dsp:txXfrm>
        <a:off x="0" y="2645540"/>
        <a:ext cx="1748971" cy="1735760"/>
      </dsp:txXfrm>
    </dsp:sp>
    <dsp:sp modelId="{8600E0D5-4780-4585-98EF-4DF4B217940F}">
      <dsp:nvSpPr>
        <dsp:cNvPr id="0" name=""/>
        <dsp:cNvSpPr/>
      </dsp:nvSpPr>
      <dsp:spPr>
        <a:xfrm>
          <a:off x="1748971" y="2645540"/>
          <a:ext cx="5246913" cy="1735760"/>
        </a:xfrm>
        <a:prstGeom prst="rect">
          <a:avLst/>
        </a:prstGeom>
        <a:solidFill>
          <a:schemeClr val="bg2">
            <a:alpha val="9000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32" tIns="304800" rIns="106432" bIns="30480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noProof="0" dirty="0">
              <a:latin typeface="Calibri" panose="020F0502020204030204" pitchFamily="34" charset="0"/>
            </a:rPr>
            <a:t>Печать уменьшенной копии и её комплектующих</a:t>
          </a:r>
          <a:r>
            <a:rPr lang="en-US" sz="2400" kern="1200" noProof="0" dirty="0">
              <a:latin typeface="Calibri" panose="020F0502020204030204" pitchFamily="34" charset="0"/>
            </a:rPr>
            <a:t>.</a:t>
          </a:r>
          <a:endParaRPr lang="ru-RU" sz="2400" kern="1200" noProof="0" dirty="0">
            <a:latin typeface="Calibri" panose="020F0502020204030204" pitchFamily="34" charset="0"/>
          </a:endParaRPr>
        </a:p>
      </dsp:txBody>
      <dsp:txXfrm>
        <a:off x="1748971" y="2645540"/>
        <a:ext cx="5246913" cy="1735760"/>
      </dsp:txXfrm>
    </dsp:sp>
    <dsp:sp modelId="{B0EECA9C-951C-4D9E-8CEE-394BCB22CEF0}">
      <dsp:nvSpPr>
        <dsp:cNvPr id="0" name=""/>
        <dsp:cNvSpPr/>
      </dsp:nvSpPr>
      <dsp:spPr>
        <a:xfrm rot="10800000">
          <a:off x="0" y="1976"/>
          <a:ext cx="1748971" cy="266960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lumMod val="7500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387" tIns="199136" rIns="124387" bIns="199136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noProof="0" dirty="0">
              <a:latin typeface="Calibri" panose="020F0502020204030204" pitchFamily="34" charset="0"/>
            </a:rPr>
            <a:t>Создание </a:t>
          </a:r>
          <a:r>
            <a:rPr lang="en-US" sz="2800" kern="1200" noProof="0" dirty="0">
              <a:latin typeface="Calibri" panose="020F0502020204030204" pitchFamily="34" charset="0"/>
            </a:rPr>
            <a:t>3D </a:t>
          </a:r>
          <a:r>
            <a:rPr lang="ru-RU" sz="2800" kern="1200" noProof="0" dirty="0">
              <a:latin typeface="Calibri" panose="020F0502020204030204" pitchFamily="34" charset="0"/>
            </a:rPr>
            <a:t>модели</a:t>
          </a:r>
        </a:p>
      </dsp:txBody>
      <dsp:txXfrm rot="-10800000">
        <a:off x="0" y="1976"/>
        <a:ext cx="1748971" cy="1735240"/>
      </dsp:txXfrm>
    </dsp:sp>
    <dsp:sp modelId="{74B3C4B7-20AD-4945-8126-5056D9CFA6CE}">
      <dsp:nvSpPr>
        <dsp:cNvPr id="0" name=""/>
        <dsp:cNvSpPr/>
      </dsp:nvSpPr>
      <dsp:spPr>
        <a:xfrm>
          <a:off x="1748971" y="1976"/>
          <a:ext cx="5246913" cy="1735240"/>
        </a:xfrm>
        <a:prstGeom prst="rect">
          <a:avLst/>
        </a:prstGeom>
        <a:solidFill>
          <a:schemeClr val="bg2">
            <a:alpha val="9000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32" tIns="304800" rIns="106432" bIns="30480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noProof="0" dirty="0">
              <a:latin typeface="Calibri" panose="020F0502020204030204" pitchFamily="34" charset="0"/>
            </a:rPr>
            <a:t>Предоставление эскизов, </a:t>
          </a:r>
          <a:r>
            <a:rPr lang="en-US" sz="2400" kern="1200" noProof="0" dirty="0">
              <a:latin typeface="Calibri" panose="020F0502020204030204" pitchFamily="34" charset="0"/>
            </a:rPr>
            <a:t>3D </a:t>
          </a:r>
          <a:r>
            <a:rPr lang="ru-RU" sz="2400" kern="1200" noProof="0" dirty="0">
              <a:latin typeface="Calibri" panose="020F0502020204030204" pitchFamily="34" charset="0"/>
            </a:rPr>
            <a:t>моделей компонентов корпуса, самой модели.</a:t>
          </a:r>
        </a:p>
      </dsp:txBody>
      <dsp:txXfrm>
        <a:off x="1748971" y="1976"/>
        <a:ext cx="5246913" cy="1735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3BA4B-B67F-41F7-A452-385BF363F14E}">
      <dsp:nvSpPr>
        <dsp:cNvPr id="0" name=""/>
        <dsp:cNvSpPr/>
      </dsp:nvSpPr>
      <dsp:spPr>
        <a:xfrm>
          <a:off x="356659" y="0"/>
          <a:ext cx="10645565" cy="1520553"/>
        </a:xfrm>
        <a:prstGeom prst="roundRect">
          <a:avLst>
            <a:gd name="adj" fmla="val 10000"/>
          </a:avLst>
        </a:prstGeom>
        <a:solidFill>
          <a:schemeClr val="bg1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C23F7-2AC2-4036-BC6D-55108713DE5B}">
      <dsp:nvSpPr>
        <dsp:cNvPr id="0" name=""/>
        <dsp:cNvSpPr/>
      </dsp:nvSpPr>
      <dsp:spPr>
        <a:xfrm>
          <a:off x="1043445" y="132198"/>
          <a:ext cx="1146129" cy="11150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" b="-1000"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43812-ECB4-4F97-BE56-120DE9C30D73}">
      <dsp:nvSpPr>
        <dsp:cNvPr id="0" name=""/>
        <dsp:cNvSpPr/>
      </dsp:nvSpPr>
      <dsp:spPr>
        <a:xfrm rot="10800000">
          <a:off x="358583" y="1308926"/>
          <a:ext cx="2552410" cy="2140622"/>
        </a:xfrm>
        <a:prstGeom prst="round2SameRect">
          <a:avLst>
            <a:gd name="adj1" fmla="val 10500"/>
            <a:gd name="adj2" fmla="val 0"/>
          </a:avLst>
        </a:prstGeom>
        <a:solidFill>
          <a:schemeClr val="bg1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noProof="0" dirty="0">
              <a:solidFill>
                <a:schemeClr val="accent1"/>
              </a:solidFill>
              <a:latin typeface="Calibri" panose="020F0502020204030204" pitchFamily="34" charset="0"/>
            </a:rPr>
            <a:t>ИССЛЕДОВАТЬ СУЩЕСТВУЮЩИЕ БЕСПИЛОТНИКИ</a:t>
          </a:r>
        </a:p>
      </dsp:txBody>
      <dsp:txXfrm rot="10800000">
        <a:off x="424415" y="1308926"/>
        <a:ext cx="2420746" cy="2074790"/>
      </dsp:txXfrm>
    </dsp:sp>
    <dsp:sp modelId="{92861985-6641-4B92-9992-4603B1689EEC}">
      <dsp:nvSpPr>
        <dsp:cNvPr id="0" name=""/>
        <dsp:cNvSpPr/>
      </dsp:nvSpPr>
      <dsp:spPr>
        <a:xfrm>
          <a:off x="3734125" y="125323"/>
          <a:ext cx="1283096" cy="13285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000" b="-1000"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0BC5DF-2595-42C9-A2F3-22A4F96EE869}">
      <dsp:nvSpPr>
        <dsp:cNvPr id="0" name=""/>
        <dsp:cNvSpPr/>
      </dsp:nvSpPr>
      <dsp:spPr>
        <a:xfrm rot="10800000">
          <a:off x="3138396" y="1308926"/>
          <a:ext cx="2456815" cy="2140622"/>
        </a:xfrm>
        <a:prstGeom prst="round2SameRect">
          <a:avLst>
            <a:gd name="adj1" fmla="val 10500"/>
            <a:gd name="adj2" fmla="val 0"/>
          </a:avLst>
        </a:prstGeom>
        <a:solidFill>
          <a:schemeClr val="bg1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СОЗДАТЬ</a:t>
          </a:r>
          <a:r>
            <a:rPr lang="ru-RU" sz="2000" kern="1200" noProof="0">
              <a:solidFill>
                <a:schemeClr val="accent1"/>
              </a:solidFill>
              <a:latin typeface="Calibri" panose="020F0502020204030204" pitchFamily="34" charset="0"/>
            </a:rPr>
            <a:t> </a:t>
          </a:r>
          <a:r>
            <a:rPr lang="ru-RU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СВОЮ 3</a:t>
          </a:r>
          <a:r>
            <a:rPr lang="en-US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D</a:t>
          </a:r>
          <a:r>
            <a:rPr lang="ru-RU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 МОДЕЛЬ БПЛА</a:t>
          </a:r>
          <a:endParaRPr lang="ru-RU" sz="2000" kern="1200" noProof="0" dirty="0">
            <a:solidFill>
              <a:schemeClr val="accent1"/>
            </a:solidFill>
            <a:latin typeface="Calibri" panose="020F0502020204030204" pitchFamily="34" charset="0"/>
          </a:endParaRPr>
        </a:p>
      </dsp:txBody>
      <dsp:txXfrm rot="10800000">
        <a:off x="3204228" y="1308926"/>
        <a:ext cx="2325151" cy="2074790"/>
      </dsp:txXfrm>
    </dsp:sp>
    <dsp:sp modelId="{08083E57-D86C-4B0A-8B6B-BAF20E8FEF34}">
      <dsp:nvSpPr>
        <dsp:cNvPr id="0" name=""/>
        <dsp:cNvSpPr/>
      </dsp:nvSpPr>
      <dsp:spPr>
        <a:xfrm>
          <a:off x="6422569" y="78708"/>
          <a:ext cx="1293464" cy="122205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1000" b="-1000"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51024-FEA1-44C0-906D-CE29DEF67C3A}">
      <dsp:nvSpPr>
        <dsp:cNvPr id="0" name=""/>
        <dsp:cNvSpPr/>
      </dsp:nvSpPr>
      <dsp:spPr>
        <a:xfrm rot="10800000">
          <a:off x="5840894" y="1308926"/>
          <a:ext cx="2456815" cy="2140622"/>
        </a:xfrm>
        <a:prstGeom prst="round2SameRect">
          <a:avLst>
            <a:gd name="adj1" fmla="val 10500"/>
            <a:gd name="adj2" fmla="val 0"/>
          </a:avLst>
        </a:prstGeom>
        <a:solidFill>
          <a:schemeClr val="bg1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ПРОВЕСТИ ДИАГНОСТИКУ 3</a:t>
          </a:r>
          <a:r>
            <a:rPr lang="en-US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D </a:t>
          </a:r>
          <a:r>
            <a:rPr lang="ru-RU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МОДЕЛИ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solidFill>
              <a:schemeClr val="tx1">
                <a:lumMod val="75000"/>
                <a:lumOff val="25000"/>
              </a:schemeClr>
            </a:solidFill>
            <a:latin typeface="Calibri" panose="020F0502020204030204" pitchFamily="34" charset="0"/>
          </a:endParaRPr>
        </a:p>
      </dsp:txBody>
      <dsp:txXfrm rot="10800000">
        <a:off x="5906726" y="1308926"/>
        <a:ext cx="2325151" cy="2074790"/>
      </dsp:txXfrm>
    </dsp:sp>
    <dsp:sp modelId="{F1AD8C30-1620-4F5A-8C68-35E0E2B75E7D}">
      <dsp:nvSpPr>
        <dsp:cNvPr id="0" name=""/>
        <dsp:cNvSpPr/>
      </dsp:nvSpPr>
      <dsp:spPr>
        <a:xfrm>
          <a:off x="9226410" y="87589"/>
          <a:ext cx="1090776" cy="120428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1000" b="-1000"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47EC1-DFF1-4E5D-95C0-177589BDB484}">
      <dsp:nvSpPr>
        <dsp:cNvPr id="0" name=""/>
        <dsp:cNvSpPr/>
      </dsp:nvSpPr>
      <dsp:spPr>
        <a:xfrm rot="10800000">
          <a:off x="8543391" y="1308926"/>
          <a:ext cx="2456815" cy="2140622"/>
        </a:xfrm>
        <a:prstGeom prst="round2SameRect">
          <a:avLst>
            <a:gd name="adj1" fmla="val 10500"/>
            <a:gd name="adj2" fmla="val 0"/>
          </a:avLst>
        </a:prstGeom>
        <a:solidFill>
          <a:schemeClr val="bg1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noProof="0">
              <a:solidFill>
                <a:schemeClr val="accent1"/>
              </a:solidFill>
              <a:latin typeface="Calibri" panose="020F0502020204030204" pitchFamily="34" charset="0"/>
            </a:rPr>
            <a:t>НАПЕЧАТАТЬ ПРОТОТИП</a:t>
          </a:r>
          <a:endParaRPr lang="ru-RU" sz="1800" kern="1200" noProof="0" dirty="0">
            <a:solidFill>
              <a:schemeClr val="tx1">
                <a:lumMod val="75000"/>
                <a:lumOff val="25000"/>
              </a:schemeClr>
            </a:solidFill>
            <a:latin typeface="Calibri" panose="020F0502020204030204" pitchFamily="34" charset="0"/>
          </a:endParaRPr>
        </a:p>
      </dsp:txBody>
      <dsp:txXfrm rot="10800000">
        <a:off x="8609223" y="1308926"/>
        <a:ext cx="2325151" cy="20747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74126-856E-40A2-AED1-66B0EF9F29B2}">
      <dsp:nvSpPr>
        <dsp:cNvPr id="0" name=""/>
        <dsp:cNvSpPr/>
      </dsp:nvSpPr>
      <dsp:spPr>
        <a:xfrm>
          <a:off x="0" y="2014657"/>
          <a:ext cx="11560628" cy="157955"/>
        </a:xfrm>
        <a:prstGeom prst="notchedRightArrow">
          <a:avLst/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55D7C-BA79-40AB-AEB4-9DF6047BAF06}">
      <dsp:nvSpPr>
        <dsp:cNvPr id="0" name=""/>
        <dsp:cNvSpPr/>
      </dsp:nvSpPr>
      <dsp:spPr>
        <a:xfrm>
          <a:off x="2393" y="0"/>
          <a:ext cx="1960703" cy="1669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rtlCol="0" anchor="b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  <a:latin typeface="Calibri" panose="020F0502020204030204" pitchFamily="34" charset="0"/>
            </a:rPr>
            <a:t>До 11.10.2021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noProof="0" dirty="0">
              <a:solidFill>
                <a:schemeClr val="bg1"/>
              </a:solidFill>
              <a:latin typeface="Calibri" panose="020F0502020204030204" pitchFamily="34" charset="0"/>
            </a:rPr>
            <a:t>Сбор и анализ существующих решений</a:t>
          </a:r>
        </a:p>
      </dsp:txBody>
      <dsp:txXfrm>
        <a:off x="2393" y="0"/>
        <a:ext cx="1960703" cy="1669366"/>
      </dsp:txXfrm>
    </dsp:sp>
    <dsp:sp modelId="{1F883994-82B5-4883-84E5-27DEA523696A}">
      <dsp:nvSpPr>
        <dsp:cNvPr id="0" name=""/>
        <dsp:cNvSpPr/>
      </dsp:nvSpPr>
      <dsp:spPr>
        <a:xfrm>
          <a:off x="840219" y="1944181"/>
          <a:ext cx="285052" cy="285052"/>
        </a:xfrm>
        <a:prstGeom prst="ellipse">
          <a:avLst/>
        </a:prstGeom>
        <a:solidFill>
          <a:schemeClr val="bg1"/>
        </a:solidFill>
        <a:ln w="381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BC618-3137-4063-91DC-527FF49E53D1}">
      <dsp:nvSpPr>
        <dsp:cNvPr id="0" name=""/>
        <dsp:cNvSpPr/>
      </dsp:nvSpPr>
      <dsp:spPr>
        <a:xfrm>
          <a:off x="2042605" y="2504049"/>
          <a:ext cx="1802229" cy="1669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rtlCol="0" anchor="t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latin typeface="Calibri" panose="020F0502020204030204" pitchFamily="34" charset="0"/>
            </a:rPr>
            <a:t>До 25.10.2021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noProof="0" dirty="0">
              <a:solidFill>
                <a:schemeClr val="bg1"/>
              </a:solidFill>
              <a:latin typeface="Calibri" panose="020F0502020204030204" pitchFamily="34" charset="0"/>
            </a:rPr>
            <a:t>Произведение расчётов, создание чертежей и эскизов собственного решения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noProof="0" dirty="0">
            <a:solidFill>
              <a:schemeClr val="bg1"/>
            </a:solidFill>
            <a:latin typeface="Calibri" panose="020F0502020204030204" pitchFamily="34" charset="0"/>
          </a:endParaRPr>
        </a:p>
      </dsp:txBody>
      <dsp:txXfrm>
        <a:off x="2042605" y="2504049"/>
        <a:ext cx="1802229" cy="1669366"/>
      </dsp:txXfrm>
    </dsp:sp>
    <dsp:sp modelId="{B1E0DD23-7463-4A97-BEA7-44EBE0967F01}">
      <dsp:nvSpPr>
        <dsp:cNvPr id="0" name=""/>
        <dsp:cNvSpPr/>
      </dsp:nvSpPr>
      <dsp:spPr>
        <a:xfrm>
          <a:off x="2735049" y="1878036"/>
          <a:ext cx="417341" cy="4173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EDD73-B5D9-4D7A-9C6B-91E36B87ED40}">
      <dsp:nvSpPr>
        <dsp:cNvPr id="0" name=""/>
        <dsp:cNvSpPr/>
      </dsp:nvSpPr>
      <dsp:spPr>
        <a:xfrm>
          <a:off x="3924341" y="0"/>
          <a:ext cx="2200546" cy="1669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rtlCol="0" anchor="b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noProof="0" dirty="0">
              <a:solidFill>
                <a:schemeClr val="tx1"/>
              </a:solidFill>
              <a:latin typeface="Calibri" panose="020F0502020204030204" pitchFamily="34" charset="0"/>
            </a:rPr>
            <a:t>До 25.11.2021</a:t>
          </a:r>
          <a:r>
            <a:rPr lang="ru-RU" sz="1800" b="0" i="1" kern="1200" noProof="0" dirty="0">
              <a:solidFill>
                <a:schemeClr val="tx1"/>
              </a:solidFill>
              <a:latin typeface="Calibri" panose="020F0502020204030204" pitchFamily="34" charset="0"/>
            </a:rPr>
            <a:t> 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noProof="0" dirty="0">
              <a:solidFill>
                <a:schemeClr val="bg1"/>
              </a:solidFill>
              <a:latin typeface="Calibri" panose="020F0502020204030204" pitchFamily="34" charset="0"/>
            </a:rPr>
            <a:t>Подготовка 3</a:t>
          </a:r>
          <a:r>
            <a:rPr lang="en-US" sz="1400" kern="1200" noProof="0" dirty="0">
              <a:solidFill>
                <a:schemeClr val="bg1"/>
              </a:solidFill>
              <a:latin typeface="Calibri" panose="020F0502020204030204" pitchFamily="34" charset="0"/>
            </a:rPr>
            <a:t>D</a:t>
          </a:r>
          <a:r>
            <a:rPr lang="ru-RU" sz="1400" kern="1200" noProof="0" dirty="0">
              <a:solidFill>
                <a:schemeClr val="bg1"/>
              </a:solidFill>
              <a:latin typeface="Calibri" panose="020F0502020204030204" pitchFamily="34" charset="0"/>
            </a:rPr>
            <a:t> моделей комплектующих, сборка БПЛА.</a:t>
          </a:r>
        </a:p>
      </dsp:txBody>
      <dsp:txXfrm>
        <a:off x="3924341" y="0"/>
        <a:ext cx="2200546" cy="1669366"/>
      </dsp:txXfrm>
    </dsp:sp>
    <dsp:sp modelId="{10C3B417-1975-47E9-9C27-0B90103B1196}">
      <dsp:nvSpPr>
        <dsp:cNvPr id="0" name=""/>
        <dsp:cNvSpPr/>
      </dsp:nvSpPr>
      <dsp:spPr>
        <a:xfrm>
          <a:off x="4815944" y="1878036"/>
          <a:ext cx="417341" cy="4173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A0FCF-F7C6-46EC-B367-BEB6FF20AB93}">
      <dsp:nvSpPr>
        <dsp:cNvPr id="0" name=""/>
        <dsp:cNvSpPr/>
      </dsp:nvSpPr>
      <dsp:spPr>
        <a:xfrm>
          <a:off x="6204395" y="2504049"/>
          <a:ext cx="1808605" cy="1669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rtlCol="0" anchor="t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  <a:latin typeface="Calibri" panose="020F0502020204030204" pitchFamily="34" charset="0"/>
            </a:rPr>
            <a:t>До 10.12.2021</a:t>
          </a:r>
          <a:endParaRPr lang="ru-RU" sz="1200" kern="1200" noProof="0" dirty="0">
            <a:solidFill>
              <a:schemeClr val="bg1"/>
            </a:solidFill>
            <a:latin typeface="Calibri" panose="020F0502020204030204" pitchFamily="34" charset="0"/>
          </a:endParaRP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noProof="0" dirty="0">
              <a:solidFill>
                <a:schemeClr val="bg1"/>
              </a:solidFill>
              <a:latin typeface="Calibri" panose="020F0502020204030204" pitchFamily="34" charset="0"/>
            </a:rPr>
            <a:t>Расчёт и проверка аэродинамических характеристик модели</a:t>
          </a:r>
        </a:p>
      </dsp:txBody>
      <dsp:txXfrm>
        <a:off x="6204395" y="2504049"/>
        <a:ext cx="1808605" cy="1669366"/>
      </dsp:txXfrm>
    </dsp:sp>
    <dsp:sp modelId="{5C14E58E-FA3F-43C8-B096-E5FDA60785BE}">
      <dsp:nvSpPr>
        <dsp:cNvPr id="0" name=""/>
        <dsp:cNvSpPr/>
      </dsp:nvSpPr>
      <dsp:spPr>
        <a:xfrm>
          <a:off x="6900027" y="1878036"/>
          <a:ext cx="417341" cy="4173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002E6-610A-4E9C-890C-93AC0E2C08B0}">
      <dsp:nvSpPr>
        <dsp:cNvPr id="0" name=""/>
        <dsp:cNvSpPr/>
      </dsp:nvSpPr>
      <dsp:spPr>
        <a:xfrm>
          <a:off x="8092508" y="0"/>
          <a:ext cx="2309662" cy="1669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rtlCol="0" anchor="b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noProof="0" dirty="0">
              <a:solidFill>
                <a:schemeClr val="tx1"/>
              </a:solidFill>
              <a:latin typeface="Calibri" panose="020F0502020204030204" pitchFamily="34" charset="0"/>
            </a:rPr>
            <a:t>До 31.10.2021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noProof="0" dirty="0">
              <a:solidFill>
                <a:schemeClr val="bg1"/>
              </a:solidFill>
              <a:latin typeface="Calibri" panose="020F0502020204030204" pitchFamily="34" charset="0"/>
            </a:rPr>
            <a:t>Печать прототипа и презентация результатов проекта</a:t>
          </a:r>
        </a:p>
      </dsp:txBody>
      <dsp:txXfrm>
        <a:off x="8092508" y="0"/>
        <a:ext cx="2309662" cy="1669366"/>
      </dsp:txXfrm>
    </dsp:sp>
    <dsp:sp modelId="{F8871ABA-094C-45C5-ADDE-BD58EF0C43B2}">
      <dsp:nvSpPr>
        <dsp:cNvPr id="0" name=""/>
        <dsp:cNvSpPr/>
      </dsp:nvSpPr>
      <dsp:spPr>
        <a:xfrm>
          <a:off x="9038669" y="1878036"/>
          <a:ext cx="417341" cy="4173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EACF76-47DE-42F0-9F2F-D5350B19FAD8}">
      <dsp:nvSpPr>
        <dsp:cNvPr id="0" name=""/>
        <dsp:cNvSpPr/>
      </dsp:nvSpPr>
      <dsp:spPr>
        <a:xfrm>
          <a:off x="0" y="338888"/>
          <a:ext cx="657497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0DD23B-D374-4DC4-8801-44581C677F15}">
      <dsp:nvSpPr>
        <dsp:cNvPr id="0" name=""/>
        <dsp:cNvSpPr/>
      </dsp:nvSpPr>
      <dsp:spPr>
        <a:xfrm>
          <a:off x="328748" y="58448"/>
          <a:ext cx="460248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963" tIns="0" rIns="173963" bIns="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noProof="0" dirty="0">
              <a:latin typeface="Calibri" panose="020F0502020204030204" pitchFamily="34" charset="0"/>
            </a:rPr>
            <a:t>Возможность транспортировки грузов</a:t>
          </a:r>
        </a:p>
      </dsp:txBody>
      <dsp:txXfrm>
        <a:off x="356128" y="85828"/>
        <a:ext cx="4547721" cy="506120"/>
      </dsp:txXfrm>
    </dsp:sp>
    <dsp:sp modelId="{55F1C168-FF18-4AF6-AB96-E6FE2FC97A93}">
      <dsp:nvSpPr>
        <dsp:cNvPr id="0" name=""/>
        <dsp:cNvSpPr/>
      </dsp:nvSpPr>
      <dsp:spPr>
        <a:xfrm>
          <a:off x="0" y="1200728"/>
          <a:ext cx="657497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1149C-DB70-458D-A130-2EF3D14EA40A}">
      <dsp:nvSpPr>
        <dsp:cNvPr id="0" name=""/>
        <dsp:cNvSpPr/>
      </dsp:nvSpPr>
      <dsp:spPr>
        <a:xfrm>
          <a:off x="328748" y="920288"/>
          <a:ext cx="460248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963" tIns="0" rIns="173963" bIns="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noProof="0" dirty="0">
              <a:latin typeface="Calibri" panose="020F0502020204030204" pitchFamily="34" charset="0"/>
            </a:rPr>
            <a:t>Большая продолжительность полёта</a:t>
          </a:r>
        </a:p>
      </dsp:txBody>
      <dsp:txXfrm>
        <a:off x="356128" y="947668"/>
        <a:ext cx="4547721" cy="506120"/>
      </dsp:txXfrm>
    </dsp:sp>
    <dsp:sp modelId="{9663D26B-421B-49EC-B7EE-A3DCDD1B4061}">
      <dsp:nvSpPr>
        <dsp:cNvPr id="0" name=""/>
        <dsp:cNvSpPr/>
      </dsp:nvSpPr>
      <dsp:spPr>
        <a:xfrm>
          <a:off x="0" y="2062568"/>
          <a:ext cx="657497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932D9-FABE-40DE-8110-8759FC30D1A0}">
      <dsp:nvSpPr>
        <dsp:cNvPr id="0" name=""/>
        <dsp:cNvSpPr/>
      </dsp:nvSpPr>
      <dsp:spPr>
        <a:xfrm>
          <a:off x="328748" y="1782128"/>
          <a:ext cx="460248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963" tIns="0" rIns="173963" bIns="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noProof="0" dirty="0">
              <a:latin typeface="Calibri" panose="020F0502020204030204" pitchFamily="34" charset="0"/>
            </a:rPr>
            <a:t>Складные крылья для транспортировки</a:t>
          </a:r>
        </a:p>
      </dsp:txBody>
      <dsp:txXfrm>
        <a:off x="356128" y="1809508"/>
        <a:ext cx="4547721" cy="506120"/>
      </dsp:txXfrm>
    </dsp:sp>
    <dsp:sp modelId="{95BE4696-C0BB-424D-B14F-905218EC00D4}">
      <dsp:nvSpPr>
        <dsp:cNvPr id="0" name=""/>
        <dsp:cNvSpPr/>
      </dsp:nvSpPr>
      <dsp:spPr>
        <a:xfrm>
          <a:off x="0" y="2924408"/>
          <a:ext cx="6574972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E4D6B0-A543-47CB-9D7B-ABB6076988E6}">
      <dsp:nvSpPr>
        <dsp:cNvPr id="0" name=""/>
        <dsp:cNvSpPr/>
      </dsp:nvSpPr>
      <dsp:spPr>
        <a:xfrm>
          <a:off x="328748" y="2643968"/>
          <a:ext cx="460248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963" tIns="0" rIns="173963" bIns="0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noProof="0" dirty="0">
              <a:latin typeface="Calibri" panose="020F0502020204030204" pitchFamily="34" charset="0"/>
            </a:rPr>
            <a:t>Возможность вертикального взлёта</a:t>
          </a:r>
        </a:p>
      </dsp:txBody>
      <dsp:txXfrm>
        <a:off x="356128" y="2671348"/>
        <a:ext cx="4547721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#1">
  <dgm:title val="Вертикальная процесс со стрелкой вниз"/>
  <dgm:desc val="Используется для отображения хода выполнения задач, временной шкалы, последовательных этапов задачи, процесса или рабочего процесса, а также для выделения движения или направления. Текст уровня 1 отображается внутри стрелки, а текст уровня 2 отображается под фигурами стрелок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4366289-7251-4248-8185-9FEDE67FEB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911AAB-DA95-4CED-94BD-874BA4394E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0D6BF6-AD89-40A5-8F75-FF86D9A7E5EB}" type="datetime1">
              <a:rPr lang="ru-RU" smtClean="0"/>
              <a:t>10.10.2021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96222C7-E745-4972-ADB2-26864641F2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8F0AA558-CC6A-4543-8082-2ECED10B3D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FEEF11-4551-44CC-8138-2C9C44119E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764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A8F5E-D5B8-4DF7-94E0-7B036348B80E}" type="datetime1">
              <a:rPr lang="ru-RU" smtClean="0"/>
              <a:pPr/>
              <a:t>10.10.2021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C8E5D6-E240-4AB4-B03F-F45C58F87E6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2030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548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058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577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45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187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029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244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3024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231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960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329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922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40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616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142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4C8E5D6-E240-4AB4-B03F-F45C58F87E64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767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2A0329-E541-4D88-A98A-47AB656260F2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0804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446534" y="4284627"/>
            <a:ext cx="11292840" cy="201167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194" y="5695849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446534" y="4114808"/>
            <a:ext cx="1129284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191" y="4220835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8334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16875D-4373-4A0C-AEBE-6EAD42221073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6164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3761F8-FDED-43F3-99B3-F121A84CBC74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6143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AE8B30-9AEE-4D1B-B9CF-99AC9CF681AF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0166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 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1" y="2905648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1194" y="3580809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16039" y="2905649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16037" y="3580809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C34B74-A3AB-43E3-AA60-A26787D6BBF5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0825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86DAA6-157B-437D-A38F-1622F05A6874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7010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94070D-8484-4B7B-ADE0-4CCDD6380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8626" y="5120639"/>
            <a:ext cx="12200626" cy="1732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 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5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759402" y="5330449"/>
            <a:ext cx="1938528" cy="557784"/>
          </a:xfrm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rgbClr val="46535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00 %</a:t>
            </a:r>
          </a:p>
        </p:txBody>
      </p:sp>
      <p:sp>
        <p:nvSpPr>
          <p:cNvPr id="26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759405" y="5958718"/>
            <a:ext cx="1938528" cy="633065"/>
          </a:xfrm>
        </p:spPr>
        <p:txBody>
          <a:bodyPr rtlCol="0"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0" hasCustomPrompt="1"/>
          </p:nvPr>
        </p:nvSpPr>
        <p:spPr>
          <a:xfrm>
            <a:off x="3642897" y="5330449"/>
            <a:ext cx="1938528" cy="557784"/>
          </a:xfrm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00 %</a:t>
            </a:r>
          </a:p>
        </p:txBody>
      </p:sp>
      <p:sp>
        <p:nvSpPr>
          <p:cNvPr id="28" name="Объект 3"/>
          <p:cNvSpPr>
            <a:spLocks noGrp="1"/>
          </p:cNvSpPr>
          <p:nvPr>
            <p:ph sz="half" idx="11" hasCustomPrompt="1"/>
          </p:nvPr>
        </p:nvSpPr>
        <p:spPr>
          <a:xfrm>
            <a:off x="3642900" y="5958718"/>
            <a:ext cx="1938528" cy="633065"/>
          </a:xfrm>
        </p:spPr>
        <p:txBody>
          <a:bodyPr rtlCol="0"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2" hasCustomPrompt="1"/>
          </p:nvPr>
        </p:nvSpPr>
        <p:spPr>
          <a:xfrm>
            <a:off x="6526392" y="5330449"/>
            <a:ext cx="1938528" cy="557784"/>
          </a:xfrm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00 %</a:t>
            </a:r>
          </a:p>
        </p:txBody>
      </p:sp>
      <p:sp>
        <p:nvSpPr>
          <p:cNvPr id="30" name="Объект 3"/>
          <p:cNvSpPr>
            <a:spLocks noGrp="1"/>
          </p:cNvSpPr>
          <p:nvPr>
            <p:ph sz="half" idx="13" hasCustomPrompt="1"/>
          </p:nvPr>
        </p:nvSpPr>
        <p:spPr>
          <a:xfrm>
            <a:off x="6526395" y="5958718"/>
            <a:ext cx="1938528" cy="633065"/>
          </a:xfrm>
        </p:spPr>
        <p:txBody>
          <a:bodyPr rtlCol="0"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4" hasCustomPrompt="1"/>
          </p:nvPr>
        </p:nvSpPr>
        <p:spPr>
          <a:xfrm>
            <a:off x="9409888" y="5330449"/>
            <a:ext cx="1938528" cy="557784"/>
          </a:xfrm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chemeClr val="accent2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00 %</a:t>
            </a:r>
          </a:p>
        </p:txBody>
      </p:sp>
      <p:sp>
        <p:nvSpPr>
          <p:cNvPr id="32" name="Объект 3"/>
          <p:cNvSpPr>
            <a:spLocks noGrp="1"/>
          </p:cNvSpPr>
          <p:nvPr>
            <p:ph sz="half" idx="15" hasCustomPrompt="1"/>
          </p:nvPr>
        </p:nvSpPr>
        <p:spPr>
          <a:xfrm>
            <a:off x="9409891" y="5958718"/>
            <a:ext cx="1938528" cy="633065"/>
          </a:xfrm>
        </p:spPr>
        <p:txBody>
          <a:bodyPr rtlCol="0"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42553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spect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C58FC795-752A-4E3E-BD70-6EA46B021557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Рисунок 5"/>
          <p:cNvSpPr>
            <a:spLocks noGrp="1"/>
          </p:cNvSpPr>
          <p:nvPr>
            <p:ph type="pic" sz="quarter" idx="13"/>
          </p:nvPr>
        </p:nvSpPr>
        <p:spPr>
          <a:xfrm>
            <a:off x="0" y="5245130"/>
            <a:ext cx="12192000" cy="161287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Прямоугольник 10"/>
          <p:cNvSpPr/>
          <p:nvPr userDrawn="1"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Прямоугольник 11"/>
          <p:cNvSpPr/>
          <p:nvPr userDrawn="1"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9529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spect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320E031A-6344-407B-8F40-39B98A6689FD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Рисунок 5"/>
          <p:cNvSpPr>
            <a:spLocks noGrp="1"/>
          </p:cNvSpPr>
          <p:nvPr>
            <p:ph type="pic" sz="quarter" idx="13"/>
          </p:nvPr>
        </p:nvSpPr>
        <p:spPr>
          <a:xfrm>
            <a:off x="0" y="5245130"/>
            <a:ext cx="12192000" cy="161287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575894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latin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3429849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283804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latin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9137758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latin typeface="Calibri" panose="020F0502020204030204" pitchFamily="34" charset="0"/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"/>
          </p:nvPr>
        </p:nvSpPr>
        <p:spPr>
          <a:xfrm>
            <a:off x="581192" y="2988377"/>
            <a:ext cx="2492830" cy="55778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half" idx="2"/>
          </p:nvPr>
        </p:nvSpPr>
        <p:spPr>
          <a:xfrm>
            <a:off x="581194" y="3584516"/>
            <a:ext cx="2492828" cy="165620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3"/>
          </p:nvPr>
        </p:nvSpPr>
        <p:spPr>
          <a:xfrm>
            <a:off x="6298472" y="2988377"/>
            <a:ext cx="2492830" cy="553373"/>
          </a:xfrm>
        </p:spPr>
        <p:txBody>
          <a:bodyPr rtlCol="0"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ru-RU" noProof="0"/>
              <a:t>Образец текста</a:t>
            </a:r>
          </a:p>
        </p:txBody>
      </p:sp>
      <p:sp>
        <p:nvSpPr>
          <p:cNvPr id="16" name="Объект 5"/>
          <p:cNvSpPr>
            <a:spLocks noGrp="1"/>
          </p:cNvSpPr>
          <p:nvPr>
            <p:ph sz="quarter" idx="4"/>
          </p:nvPr>
        </p:nvSpPr>
        <p:spPr>
          <a:xfrm>
            <a:off x="6298471" y="3584516"/>
            <a:ext cx="2492830" cy="165620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Текст 2"/>
          <p:cNvSpPr>
            <a:spLocks noGrp="1"/>
          </p:cNvSpPr>
          <p:nvPr>
            <p:ph type="body" idx="14"/>
          </p:nvPr>
        </p:nvSpPr>
        <p:spPr>
          <a:xfrm>
            <a:off x="3444517" y="2988377"/>
            <a:ext cx="2492830" cy="55778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Объект 3"/>
          <p:cNvSpPr>
            <a:spLocks noGrp="1"/>
          </p:cNvSpPr>
          <p:nvPr>
            <p:ph sz="half" idx="15"/>
          </p:nvPr>
        </p:nvSpPr>
        <p:spPr>
          <a:xfrm>
            <a:off x="3444519" y="3584516"/>
            <a:ext cx="2492828" cy="165620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16"/>
          </p:nvPr>
        </p:nvSpPr>
        <p:spPr>
          <a:xfrm>
            <a:off x="9138807" y="2988377"/>
            <a:ext cx="2492830" cy="553373"/>
          </a:xfrm>
        </p:spPr>
        <p:txBody>
          <a:bodyPr rtlCol="0"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ru-RU" noProof="0"/>
              <a:t>Образец текста</a:t>
            </a:r>
          </a:p>
        </p:txBody>
      </p:sp>
      <p:sp>
        <p:nvSpPr>
          <p:cNvPr id="20" name="Объект 5"/>
          <p:cNvSpPr>
            <a:spLocks noGrp="1"/>
          </p:cNvSpPr>
          <p:nvPr>
            <p:ph sz="quarter" idx="17"/>
          </p:nvPr>
        </p:nvSpPr>
        <p:spPr>
          <a:xfrm>
            <a:off x="9138806" y="3584516"/>
            <a:ext cx="2492830" cy="165620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Прямоугольник 21"/>
          <p:cNvSpPr/>
          <p:nvPr userDrawn="1"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Прямоугольник 22"/>
          <p:cNvSpPr/>
          <p:nvPr userDrawn="1"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2581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3A15E3-0851-4650-97B4-7A6190ADAE65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01450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9D026D33-2488-4C05-8CDF-9039ED280133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8919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232275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0927" y="709565"/>
            <a:ext cx="6650991" cy="699407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0928" y="1632857"/>
            <a:ext cx="6650991" cy="4205188"/>
          </a:xfrm>
        </p:spPr>
        <p:txBody>
          <a:bodyPr rtlCol="0" anchor="t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0AB1F797-89D7-472C-BAB1-47E0E2CD96EF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65701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8622917" y="3322281"/>
            <a:ext cx="3367862" cy="3367862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Значок "Подложка"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Рисунок 4"/>
          <p:cNvSpPr>
            <a:spLocks noGrp="1"/>
          </p:cNvSpPr>
          <p:nvPr>
            <p:ph type="pic" sz="quarter" idx="13" hasCustomPrompt="1"/>
          </p:nvPr>
        </p:nvSpPr>
        <p:spPr>
          <a:xfrm>
            <a:off x="768350" y="2312987"/>
            <a:ext cx="731520" cy="731520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Значок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857" y="2647728"/>
            <a:ext cx="3031852" cy="1722419"/>
          </a:xfrm>
        </p:spPr>
        <p:txBody>
          <a:bodyPr rtlCol="0" anchor="ctr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B8A85289-F72C-422E-888C-FBA3ED715DA0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2417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7857" y="2647728"/>
            <a:ext cx="3031852" cy="1722419"/>
          </a:xfrm>
        </p:spPr>
        <p:txBody>
          <a:bodyPr rtlCol="0" anchor="ctr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3561F931-84DA-44F8-83D5-4A6270AC9873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2" name="Прямоугольник 11"/>
          <p:cNvSpPr/>
          <p:nvPr userDrawn="1"/>
        </p:nvSpPr>
        <p:spPr>
          <a:xfrm rot="5400000">
            <a:off x="1415595" y="3435840"/>
            <a:ext cx="57607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5955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38E8A8-CE60-4FBC-8502-50D9F3D41370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96349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 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29C45D-083E-413C-85AA-A57BED306C68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5591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BAF923-AED8-4AA1-BDDF-7F7B2C396337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86844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6858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78907576-77BD-4FD0-A9FE-48D249CB435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794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3794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6363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66363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28931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28931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67711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280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1" name="Рисунок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92848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FE407FE5-15DF-40F7-B14C-0A04CC30CD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3794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id="{7DD73F77-2E6A-450D-B4AF-8643D8AE1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03794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4" name="Текст 4">
            <a:extLst>
              <a:ext uri="{FF2B5EF4-FFF2-40B4-BE49-F238E27FC236}">
                <a16:creationId xmlns:a16="http://schemas.microsoft.com/office/drawing/2014/main" id="{7F1CAED2-2A78-4780-A303-060C24C565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66363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27" name="Текст 12">
            <a:extLst>
              <a:ext uri="{FF2B5EF4-FFF2-40B4-BE49-F238E27FC236}">
                <a16:creationId xmlns:a16="http://schemas.microsoft.com/office/drawing/2014/main" id="{4E77CA0B-49F8-4EE9-84A7-AB28FD1CC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6363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8" name="Текст 4">
            <a:extLst>
              <a:ext uri="{FF2B5EF4-FFF2-40B4-BE49-F238E27FC236}">
                <a16:creationId xmlns:a16="http://schemas.microsoft.com/office/drawing/2014/main" id="{5D4F2294-CE3A-4705-BCB3-C5DAFA373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931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32" name="Текст 12">
            <a:extLst>
              <a:ext uri="{FF2B5EF4-FFF2-40B4-BE49-F238E27FC236}">
                <a16:creationId xmlns:a16="http://schemas.microsoft.com/office/drawing/2014/main" id="{7B49F9AF-7698-444D-8D12-FA0B6A713E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8931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33" name="Рисунок 25">
            <a:extLst>
              <a:ext uri="{FF2B5EF4-FFF2-40B4-BE49-F238E27FC236}">
                <a16:creationId xmlns:a16="http://schemas.microsoft.com/office/drawing/2014/main" id="{6057C2E9-1501-4819-B77D-23A0268DB0F1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867711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4" name="Рисунок 25">
            <a:extLst>
              <a:ext uri="{FF2B5EF4-FFF2-40B4-BE49-F238E27FC236}">
                <a16:creationId xmlns:a16="http://schemas.microsoft.com/office/drawing/2014/main" id="{C77B8544-1CEE-4ED4-89E8-ED04267380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630280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Рисунок 25">
            <a:extLst>
              <a:ext uri="{FF2B5EF4-FFF2-40B4-BE49-F238E27FC236}">
                <a16:creationId xmlns:a16="http://schemas.microsoft.com/office/drawing/2014/main" id="{E1131D92-0382-469E-A358-A2EC5FDCCF3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92848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C0EBF36-B9CA-4962-B198-27B56B54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9322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71E522FE-5780-4022-A488-342537462DFB}" type="datetime1">
              <a:rPr lang="ru-RU" noProof="0" smtClean="0"/>
              <a:t>10.10.2021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A98EE3D-8CD1-4C3F-BD1C-C98C9596463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Прямоугольник 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Прямоугольник 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44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7" r:id="rId2"/>
    <p:sldLayoutId id="2147483675" r:id="rId3"/>
    <p:sldLayoutId id="2147483676" r:id="rId4"/>
    <p:sldLayoutId id="2147483677" r:id="rId5"/>
    <p:sldLayoutId id="2147483684" r:id="rId6"/>
    <p:sldLayoutId id="2147483678" r:id="rId7"/>
    <p:sldLayoutId id="2147483692" r:id="rId8"/>
    <p:sldLayoutId id="2147483690" r:id="rId9"/>
    <p:sldLayoutId id="2147483691" r:id="rId10"/>
    <p:sldLayoutId id="2147483679" r:id="rId11"/>
    <p:sldLayoutId id="2147483680" r:id="rId12"/>
    <p:sldLayoutId id="2147483688" r:id="rId13"/>
    <p:sldLayoutId id="2147483686" r:id="rId14"/>
    <p:sldLayoutId id="2147483689" r:id="rId15"/>
    <p:sldLayoutId id="2147483683" r:id="rId16"/>
    <p:sldLayoutId id="2147483681" r:id="rId17"/>
    <p:sldLayoutId id="2147483682" r:id="rId18"/>
    <p:sldLayoutId id="2147483693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28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11" name="Рисунок 10" descr="группа сотрудников, занятых совместной работой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76057"/>
            <a:ext cx="11303626" cy="2034709"/>
          </a:xfrm>
          <a:prstGeom prst="rect">
            <a:avLst/>
          </a:prstGeom>
          <a:solidFill>
            <a:schemeClr val="bg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599" y="4572000"/>
            <a:ext cx="10965141" cy="8952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sz="4000" dirty="0">
                <a:solidFill>
                  <a:schemeClr val="tx1"/>
                </a:solidFill>
              </a:rPr>
              <a:t>Компьютерный дизайн беспилотника</a:t>
            </a: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41140" y="6044716"/>
            <a:ext cx="7140390" cy="54657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rtl="0"/>
            <a:r>
              <a:rPr lang="ru-RU" sz="2200" b="0" i="0" dirty="0">
                <a:effectLst/>
                <a:latin typeface="Arial" panose="020B0604020202020204" pitchFamily="34" charset="0"/>
              </a:rPr>
              <a:t>Кафедра инженерной графики и компьютерного дизайна ИРТСУ</a:t>
            </a:r>
            <a:endParaRPr lang="ru-RU" sz="2200" dirty="0"/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8676" y="2647728"/>
            <a:ext cx="3631033" cy="1722419"/>
          </a:xfrm>
        </p:spPr>
        <p:txBody>
          <a:bodyPr rtlCol="0">
            <a:normAutofit/>
          </a:bodyPr>
          <a:lstStyle/>
          <a:p>
            <a:pPr rtl="0"/>
            <a:r>
              <a:rPr lang="ru-RU" sz="4000" dirty="0"/>
              <a:t>Повестка дня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617675" y="120623"/>
            <a:ext cx="5286586" cy="6616753"/>
          </a:xfrm>
        </p:spPr>
        <p:txBody>
          <a:bodyPr rtlCol="0">
            <a:noAutofit/>
          </a:bodyPr>
          <a:lstStyle/>
          <a:p>
            <a:pPr rtl="0"/>
            <a:r>
              <a:rPr lang="ru-RU" sz="1800" b="1" dirty="0">
                <a:solidFill>
                  <a:schemeClr val="accent1"/>
                </a:solidFill>
              </a:rPr>
              <a:t>Обзор проекта</a:t>
            </a:r>
          </a:p>
          <a:p>
            <a:pPr marL="744538" indent="-304800" rtl="0"/>
            <a:r>
              <a:rPr lang="ru-RU" sz="1600" dirty="0"/>
              <a:t>Задача</a:t>
            </a:r>
          </a:p>
          <a:p>
            <a:pPr marL="744538" indent="-304800" rtl="0"/>
            <a:r>
              <a:rPr lang="ru-RU" sz="1600" dirty="0"/>
              <a:t>О заказчике</a:t>
            </a:r>
          </a:p>
          <a:p>
            <a:pPr marL="744538" indent="-304800" rtl="0"/>
            <a:r>
              <a:rPr lang="ru-RU" sz="1600" dirty="0"/>
              <a:t>Ожидаемый результат</a:t>
            </a:r>
          </a:p>
          <a:p>
            <a:pPr marL="744538" indent="-304800" rtl="0"/>
            <a:r>
              <a:rPr lang="ru-RU" sz="1600" dirty="0"/>
              <a:t>Ограничения и инструменты реализации</a:t>
            </a:r>
          </a:p>
          <a:p>
            <a:pPr rtl="0"/>
            <a:r>
              <a:rPr lang="ru-RU" sz="1800" b="1" dirty="0">
                <a:solidFill>
                  <a:schemeClr val="accent1"/>
                </a:solidFill>
              </a:rPr>
              <a:t>Реализация</a:t>
            </a:r>
          </a:p>
          <a:p>
            <a:pPr marL="744538" indent="-304800" rtl="0"/>
            <a:r>
              <a:rPr lang="ru-RU" sz="1600" dirty="0"/>
              <a:t>Цели</a:t>
            </a:r>
          </a:p>
          <a:p>
            <a:pPr marL="744538" indent="-304800" rtl="0"/>
            <a:r>
              <a:rPr lang="ru-RU" sz="1600" dirty="0"/>
              <a:t>Подзадачи</a:t>
            </a:r>
          </a:p>
          <a:p>
            <a:pPr marL="744538" indent="-304800"/>
            <a:r>
              <a:rPr lang="ru-RU" sz="1600" dirty="0"/>
              <a:t>Ресурсы</a:t>
            </a:r>
          </a:p>
          <a:p>
            <a:pPr rtl="0"/>
            <a:r>
              <a:rPr lang="ru-RU" sz="1800" b="1" dirty="0">
                <a:solidFill>
                  <a:schemeClr val="accent1"/>
                </a:solidFill>
              </a:rPr>
              <a:t>Анализ рынка</a:t>
            </a:r>
          </a:p>
          <a:p>
            <a:pPr marL="744538" indent="-304800" rtl="0">
              <a:tabLst>
                <a:tab pos="627063" algn="l"/>
              </a:tabLst>
            </a:pPr>
            <a:r>
              <a:rPr lang="ru-RU" sz="1600" dirty="0"/>
              <a:t>Существующие решения</a:t>
            </a:r>
          </a:p>
          <a:p>
            <a:pPr marL="744538" indent="-304800" rtl="0">
              <a:tabLst>
                <a:tab pos="627063" algn="l"/>
              </a:tabLst>
            </a:pPr>
            <a:r>
              <a:rPr lang="ru-RU" sz="1600" dirty="0"/>
              <a:t>Качественные отличия</a:t>
            </a:r>
          </a:p>
          <a:p>
            <a:pPr marL="744538" indent="-304800" rtl="0">
              <a:tabLst>
                <a:tab pos="627063" algn="l"/>
              </a:tabLst>
            </a:pPr>
            <a:endParaRPr lang="ru-RU" sz="1600" dirty="0"/>
          </a:p>
          <a:p>
            <a:pPr rtl="0"/>
            <a:r>
              <a:rPr lang="ru-RU" sz="1800" b="1" dirty="0">
                <a:solidFill>
                  <a:schemeClr val="accent1"/>
                </a:solidFill>
              </a:rPr>
              <a:t>Наша команда</a:t>
            </a:r>
          </a:p>
          <a:p>
            <a:pPr marL="0" indent="0" rtl="0">
              <a:buNone/>
            </a:pPr>
            <a:endParaRPr lang="ru-RU" sz="1800" b="1" dirty="0">
              <a:solidFill>
                <a:schemeClr val="accent1"/>
              </a:solidFill>
            </a:endParaRPr>
          </a:p>
          <a:p>
            <a:r>
              <a:rPr lang="ru-RU" sz="1800" b="1" dirty="0">
                <a:solidFill>
                  <a:schemeClr val="accent1"/>
                </a:solidFill>
              </a:rPr>
              <a:t>Вопросы экспертам</a:t>
            </a:r>
          </a:p>
          <a:p>
            <a:pPr marL="0" indent="0" rtl="0">
              <a:buNone/>
            </a:pPr>
            <a:endParaRPr lang="ru-RU" sz="1800" b="1" dirty="0">
              <a:solidFill>
                <a:schemeClr val="accent1"/>
              </a:solidFill>
            </a:endParaRPr>
          </a:p>
        </p:txBody>
      </p:sp>
      <p:grpSp>
        <p:nvGrpSpPr>
          <p:cNvPr id="6" name="Группа 89" descr="значок флажка с карандашом"/>
          <p:cNvGrpSpPr>
            <a:grpSpLocks noChangeAspect="1"/>
          </p:cNvGrpSpPr>
          <p:nvPr/>
        </p:nvGrpSpPr>
        <p:grpSpPr bwMode="auto">
          <a:xfrm>
            <a:off x="4995143" y="2026823"/>
            <a:ext cx="589100" cy="589100"/>
            <a:chOff x="6539" y="440"/>
            <a:chExt cx="426" cy="426"/>
          </a:xfrm>
          <a:solidFill>
            <a:schemeClr val="accent1"/>
          </a:solidFill>
        </p:grpSpPr>
        <p:sp>
          <p:nvSpPr>
            <p:cNvPr id="7" name="Полилиния 90"/>
            <p:cNvSpPr>
              <a:spLocks noEditPoints="1"/>
            </p:cNvSpPr>
            <p:nvPr/>
          </p:nvSpPr>
          <p:spPr bwMode="auto">
            <a:xfrm>
              <a:off x="6752" y="653"/>
              <a:ext cx="213" cy="213"/>
            </a:xfrm>
            <a:custGeom>
              <a:avLst/>
              <a:gdLst>
                <a:gd name="T0" fmla="*/ 6 w 144"/>
                <a:gd name="T1" fmla="*/ 144 h 144"/>
                <a:gd name="T2" fmla="*/ 2 w 144"/>
                <a:gd name="T3" fmla="*/ 143 h 144"/>
                <a:gd name="T4" fmla="*/ 1 w 144"/>
                <a:gd name="T5" fmla="*/ 137 h 144"/>
                <a:gd name="T6" fmla="*/ 13 w 144"/>
                <a:gd name="T7" fmla="*/ 95 h 144"/>
                <a:gd name="T8" fmla="*/ 14 w 144"/>
                <a:gd name="T9" fmla="*/ 92 h 144"/>
                <a:gd name="T10" fmla="*/ 104 w 144"/>
                <a:gd name="T11" fmla="*/ 2 h 144"/>
                <a:gd name="T12" fmla="*/ 113 w 144"/>
                <a:gd name="T13" fmla="*/ 2 h 144"/>
                <a:gd name="T14" fmla="*/ 143 w 144"/>
                <a:gd name="T15" fmla="*/ 32 h 144"/>
                <a:gd name="T16" fmla="*/ 144 w 144"/>
                <a:gd name="T17" fmla="*/ 36 h 144"/>
                <a:gd name="T18" fmla="*/ 143 w 144"/>
                <a:gd name="T19" fmla="*/ 41 h 144"/>
                <a:gd name="T20" fmla="*/ 53 w 144"/>
                <a:gd name="T21" fmla="*/ 131 h 144"/>
                <a:gd name="T22" fmla="*/ 50 w 144"/>
                <a:gd name="T23" fmla="*/ 132 h 144"/>
                <a:gd name="T24" fmla="*/ 8 w 144"/>
                <a:gd name="T25" fmla="*/ 144 h 144"/>
                <a:gd name="T26" fmla="*/ 6 w 144"/>
                <a:gd name="T27" fmla="*/ 144 h 144"/>
                <a:gd name="T28" fmla="*/ 24 w 144"/>
                <a:gd name="T29" fmla="*/ 100 h 144"/>
                <a:gd name="T30" fmla="*/ 15 w 144"/>
                <a:gd name="T31" fmla="*/ 130 h 144"/>
                <a:gd name="T32" fmla="*/ 45 w 144"/>
                <a:gd name="T33" fmla="*/ 121 h 144"/>
                <a:gd name="T34" fmla="*/ 130 w 144"/>
                <a:gd name="T35" fmla="*/ 36 h 144"/>
                <a:gd name="T36" fmla="*/ 108 w 144"/>
                <a:gd name="T37" fmla="*/ 15 h 144"/>
                <a:gd name="T38" fmla="*/ 24 w 144"/>
                <a:gd name="T39" fmla="*/ 100 h 144"/>
                <a:gd name="T40" fmla="*/ 48 w 144"/>
                <a:gd name="T41" fmla="*/ 126 h 144"/>
                <a:gd name="T42" fmla="*/ 48 w 144"/>
                <a:gd name="T43" fmla="*/ 12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44">
                  <a:moveTo>
                    <a:pt x="6" y="144"/>
                  </a:moveTo>
                  <a:cubicBezTo>
                    <a:pt x="5" y="144"/>
                    <a:pt x="3" y="144"/>
                    <a:pt x="2" y="143"/>
                  </a:cubicBezTo>
                  <a:cubicBezTo>
                    <a:pt x="1" y="141"/>
                    <a:pt x="0" y="139"/>
                    <a:pt x="1" y="137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4"/>
                    <a:pt x="13" y="93"/>
                    <a:pt x="14" y="9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7" y="0"/>
                    <a:pt x="110" y="0"/>
                    <a:pt x="113" y="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4" y="33"/>
                    <a:pt x="144" y="35"/>
                    <a:pt x="144" y="36"/>
                  </a:cubicBezTo>
                  <a:cubicBezTo>
                    <a:pt x="144" y="38"/>
                    <a:pt x="144" y="40"/>
                    <a:pt x="143" y="4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2" y="131"/>
                    <a:pt x="51" y="132"/>
                    <a:pt x="50" y="13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4"/>
                    <a:pt x="7" y="144"/>
                    <a:pt x="6" y="144"/>
                  </a:cubicBezTo>
                  <a:close/>
                  <a:moveTo>
                    <a:pt x="24" y="10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08" y="15"/>
                    <a:pt x="108" y="15"/>
                    <a:pt x="108" y="15"/>
                  </a:cubicBezTo>
                  <a:lnTo>
                    <a:pt x="24" y="100"/>
                  </a:lnTo>
                  <a:close/>
                  <a:moveTo>
                    <a:pt x="48" y="126"/>
                  </a:moveTo>
                  <a:cubicBezTo>
                    <a:pt x="48" y="126"/>
                    <a:pt x="48" y="126"/>
                    <a:pt x="4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8" name="Полилиния 91"/>
            <p:cNvSpPr>
              <a:spLocks/>
            </p:cNvSpPr>
            <p:nvPr/>
          </p:nvSpPr>
          <p:spPr bwMode="auto">
            <a:xfrm>
              <a:off x="6871" y="692"/>
              <a:ext cx="57" cy="57"/>
            </a:xfrm>
            <a:custGeom>
              <a:avLst/>
              <a:gdLst>
                <a:gd name="T0" fmla="*/ 44 w 57"/>
                <a:gd name="T1" fmla="*/ 57 h 57"/>
                <a:gd name="T2" fmla="*/ 0 w 57"/>
                <a:gd name="T3" fmla="*/ 13 h 57"/>
                <a:gd name="T4" fmla="*/ 13 w 57"/>
                <a:gd name="T5" fmla="*/ 0 h 57"/>
                <a:gd name="T6" fmla="*/ 57 w 57"/>
                <a:gd name="T7" fmla="*/ 44 h 57"/>
                <a:gd name="T8" fmla="*/ 44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4" y="57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57" y="44"/>
                  </a:lnTo>
                  <a:lnTo>
                    <a:pt x="4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9" name="Полилиния 92"/>
            <p:cNvSpPr>
              <a:spLocks/>
            </p:cNvSpPr>
            <p:nvPr/>
          </p:nvSpPr>
          <p:spPr bwMode="auto">
            <a:xfrm>
              <a:off x="6770" y="786"/>
              <a:ext cx="64" cy="62"/>
            </a:xfrm>
            <a:custGeom>
              <a:avLst/>
              <a:gdLst>
                <a:gd name="T0" fmla="*/ 36 w 43"/>
                <a:gd name="T1" fmla="*/ 42 h 42"/>
                <a:gd name="T2" fmla="*/ 32 w 43"/>
                <a:gd name="T3" fmla="*/ 41 h 42"/>
                <a:gd name="T4" fmla="*/ 2 w 43"/>
                <a:gd name="T5" fmla="*/ 11 h 42"/>
                <a:gd name="T6" fmla="*/ 2 w 43"/>
                <a:gd name="T7" fmla="*/ 2 h 42"/>
                <a:gd name="T8" fmla="*/ 11 w 43"/>
                <a:gd name="T9" fmla="*/ 2 h 42"/>
                <a:gd name="T10" fmla="*/ 41 w 43"/>
                <a:gd name="T11" fmla="*/ 32 h 42"/>
                <a:gd name="T12" fmla="*/ 41 w 43"/>
                <a:gd name="T13" fmla="*/ 41 h 42"/>
                <a:gd name="T14" fmla="*/ 36 w 4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2">
                  <a:moveTo>
                    <a:pt x="36" y="42"/>
                  </a:moveTo>
                  <a:cubicBezTo>
                    <a:pt x="35" y="42"/>
                    <a:pt x="33" y="42"/>
                    <a:pt x="32" y="4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3" y="35"/>
                    <a:pt x="43" y="38"/>
                    <a:pt x="41" y="41"/>
                  </a:cubicBezTo>
                  <a:cubicBezTo>
                    <a:pt x="39" y="42"/>
                    <a:pt x="38" y="42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0" name="Полилиния 93"/>
            <p:cNvSpPr>
              <a:spLocks/>
            </p:cNvSpPr>
            <p:nvPr/>
          </p:nvSpPr>
          <p:spPr bwMode="auto">
            <a:xfrm>
              <a:off x="6690" y="618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1" name="Полилиния 94"/>
            <p:cNvSpPr>
              <a:spLocks/>
            </p:cNvSpPr>
            <p:nvPr/>
          </p:nvSpPr>
          <p:spPr bwMode="auto">
            <a:xfrm>
              <a:off x="6690" y="689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2" name="Полилиния 95"/>
            <p:cNvSpPr>
              <a:spLocks/>
            </p:cNvSpPr>
            <p:nvPr/>
          </p:nvSpPr>
          <p:spPr bwMode="auto">
            <a:xfrm>
              <a:off x="6593" y="582"/>
              <a:ext cx="90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1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9 w 61"/>
                <a:gd name="T15" fmla="*/ 2 h 42"/>
                <a:gd name="T16" fmla="*/ 59 w 61"/>
                <a:gd name="T17" fmla="*/ 11 h 42"/>
                <a:gd name="T18" fmla="*/ 29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8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3" name="Полилиния 96"/>
            <p:cNvSpPr>
              <a:spLocks/>
            </p:cNvSpPr>
            <p:nvPr/>
          </p:nvSpPr>
          <p:spPr bwMode="auto">
            <a:xfrm>
              <a:off x="6593" y="653"/>
              <a:ext cx="90" cy="64"/>
            </a:xfrm>
            <a:custGeom>
              <a:avLst/>
              <a:gdLst>
                <a:gd name="T0" fmla="*/ 24 w 61"/>
                <a:gd name="T1" fmla="*/ 43 h 43"/>
                <a:gd name="T2" fmla="*/ 20 w 61"/>
                <a:gd name="T3" fmla="*/ 41 h 43"/>
                <a:gd name="T4" fmla="*/ 2 w 61"/>
                <a:gd name="T5" fmla="*/ 23 h 43"/>
                <a:gd name="T6" fmla="*/ 2 w 61"/>
                <a:gd name="T7" fmla="*/ 14 h 43"/>
                <a:gd name="T8" fmla="*/ 11 w 61"/>
                <a:gd name="T9" fmla="*/ 14 h 43"/>
                <a:gd name="T10" fmla="*/ 24 w 61"/>
                <a:gd name="T11" fmla="*/ 28 h 43"/>
                <a:gd name="T12" fmla="*/ 50 w 61"/>
                <a:gd name="T13" fmla="*/ 2 h 43"/>
                <a:gd name="T14" fmla="*/ 59 w 61"/>
                <a:gd name="T15" fmla="*/ 2 h 43"/>
                <a:gd name="T16" fmla="*/ 59 w 61"/>
                <a:gd name="T17" fmla="*/ 11 h 43"/>
                <a:gd name="T18" fmla="*/ 29 w 61"/>
                <a:gd name="T19" fmla="*/ 41 h 43"/>
                <a:gd name="T20" fmla="*/ 24 w 61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3">
                  <a:moveTo>
                    <a:pt x="24" y="43"/>
                  </a:moveTo>
                  <a:cubicBezTo>
                    <a:pt x="23" y="43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1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9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3"/>
                    <a:pt x="2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4" name="Полилиния 97"/>
            <p:cNvSpPr>
              <a:spLocks/>
            </p:cNvSpPr>
            <p:nvPr/>
          </p:nvSpPr>
          <p:spPr bwMode="auto">
            <a:xfrm>
              <a:off x="6539" y="440"/>
              <a:ext cx="302" cy="391"/>
            </a:xfrm>
            <a:custGeom>
              <a:avLst/>
              <a:gdLst>
                <a:gd name="T0" fmla="*/ 108 w 204"/>
                <a:gd name="T1" fmla="*/ 264 h 264"/>
                <a:gd name="T2" fmla="*/ 6 w 204"/>
                <a:gd name="T3" fmla="*/ 264 h 264"/>
                <a:gd name="T4" fmla="*/ 0 w 204"/>
                <a:gd name="T5" fmla="*/ 258 h 264"/>
                <a:gd name="T6" fmla="*/ 0 w 204"/>
                <a:gd name="T7" fmla="*/ 6 h 264"/>
                <a:gd name="T8" fmla="*/ 6 w 204"/>
                <a:gd name="T9" fmla="*/ 0 h 264"/>
                <a:gd name="T10" fmla="*/ 138 w 204"/>
                <a:gd name="T11" fmla="*/ 0 h 264"/>
                <a:gd name="T12" fmla="*/ 143 w 204"/>
                <a:gd name="T13" fmla="*/ 2 h 264"/>
                <a:gd name="T14" fmla="*/ 203 w 204"/>
                <a:gd name="T15" fmla="*/ 62 h 264"/>
                <a:gd name="T16" fmla="*/ 204 w 204"/>
                <a:gd name="T17" fmla="*/ 66 h 264"/>
                <a:gd name="T18" fmla="*/ 204 w 204"/>
                <a:gd name="T19" fmla="*/ 156 h 264"/>
                <a:gd name="T20" fmla="*/ 192 w 204"/>
                <a:gd name="T21" fmla="*/ 156 h 264"/>
                <a:gd name="T22" fmla="*/ 192 w 204"/>
                <a:gd name="T23" fmla="*/ 69 h 264"/>
                <a:gd name="T24" fmla="*/ 136 w 204"/>
                <a:gd name="T25" fmla="*/ 12 h 264"/>
                <a:gd name="T26" fmla="*/ 12 w 204"/>
                <a:gd name="T27" fmla="*/ 12 h 264"/>
                <a:gd name="T28" fmla="*/ 12 w 204"/>
                <a:gd name="T29" fmla="*/ 252 h 264"/>
                <a:gd name="T30" fmla="*/ 108 w 204"/>
                <a:gd name="T31" fmla="*/ 252 h 264"/>
                <a:gd name="T32" fmla="*/ 108 w 204"/>
                <a:gd name="T33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264">
                  <a:moveTo>
                    <a:pt x="108" y="264"/>
                  </a:moveTo>
                  <a:cubicBezTo>
                    <a:pt x="6" y="264"/>
                    <a:pt x="6" y="264"/>
                    <a:pt x="6" y="264"/>
                  </a:cubicBezTo>
                  <a:cubicBezTo>
                    <a:pt x="3" y="264"/>
                    <a:pt x="0" y="262"/>
                    <a:pt x="0" y="25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0" y="0"/>
                    <a:pt x="142" y="1"/>
                    <a:pt x="143" y="2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4" y="63"/>
                    <a:pt x="204" y="65"/>
                    <a:pt x="204" y="6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108" y="252"/>
                    <a:pt x="108" y="252"/>
                    <a:pt x="108" y="252"/>
                  </a:cubicBezTo>
                  <a:lnTo>
                    <a:pt x="108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5" name="Полилиния 98"/>
            <p:cNvSpPr>
              <a:spLocks/>
            </p:cNvSpPr>
            <p:nvPr/>
          </p:nvSpPr>
          <p:spPr bwMode="auto">
            <a:xfrm>
              <a:off x="6734" y="440"/>
              <a:ext cx="107" cy="107"/>
            </a:xfrm>
            <a:custGeom>
              <a:avLst/>
              <a:gdLst>
                <a:gd name="T0" fmla="*/ 66 w 72"/>
                <a:gd name="T1" fmla="*/ 72 h 72"/>
                <a:gd name="T2" fmla="*/ 6 w 72"/>
                <a:gd name="T3" fmla="*/ 72 h 72"/>
                <a:gd name="T4" fmla="*/ 0 w 72"/>
                <a:gd name="T5" fmla="*/ 66 h 72"/>
                <a:gd name="T6" fmla="*/ 0 w 72"/>
                <a:gd name="T7" fmla="*/ 6 h 72"/>
                <a:gd name="T8" fmla="*/ 6 w 72"/>
                <a:gd name="T9" fmla="*/ 0 h 72"/>
                <a:gd name="T10" fmla="*/ 12 w 72"/>
                <a:gd name="T11" fmla="*/ 6 h 72"/>
                <a:gd name="T12" fmla="*/ 12 w 72"/>
                <a:gd name="T13" fmla="*/ 60 h 72"/>
                <a:gd name="T14" fmla="*/ 66 w 72"/>
                <a:gd name="T15" fmla="*/ 60 h 72"/>
                <a:gd name="T16" fmla="*/ 72 w 72"/>
                <a:gd name="T17" fmla="*/ 66 h 72"/>
                <a:gd name="T18" fmla="*/ 66 w 72"/>
                <a:gd name="T1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66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0" y="60"/>
                    <a:pt x="72" y="63"/>
                    <a:pt x="72" y="66"/>
                  </a:cubicBezTo>
                  <a:cubicBezTo>
                    <a:pt x="72" y="70"/>
                    <a:pt x="70" y="72"/>
                    <a:pt x="6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Группа 40" descr="бинокль "/>
          <p:cNvGrpSpPr>
            <a:grpSpLocks noChangeAspect="1"/>
          </p:cNvGrpSpPr>
          <p:nvPr/>
        </p:nvGrpSpPr>
        <p:grpSpPr bwMode="auto">
          <a:xfrm>
            <a:off x="4974008" y="126672"/>
            <a:ext cx="530860" cy="491076"/>
            <a:chOff x="3438" y="454"/>
            <a:chExt cx="427" cy="395"/>
          </a:xfrm>
          <a:solidFill>
            <a:schemeClr val="accent1"/>
          </a:solidFill>
        </p:grpSpPr>
        <p:sp>
          <p:nvSpPr>
            <p:cNvPr id="17" name="Полилиния 41"/>
            <p:cNvSpPr>
              <a:spLocks noEditPoints="1"/>
            </p:cNvSpPr>
            <p:nvPr/>
          </p:nvSpPr>
          <p:spPr bwMode="auto">
            <a:xfrm>
              <a:off x="3438" y="653"/>
              <a:ext cx="196" cy="196"/>
            </a:xfrm>
            <a:custGeom>
              <a:avLst/>
              <a:gdLst>
                <a:gd name="T0" fmla="*/ 66 w 132"/>
                <a:gd name="T1" fmla="*/ 132 h 132"/>
                <a:gd name="T2" fmla="*/ 0 w 132"/>
                <a:gd name="T3" fmla="*/ 66 h 132"/>
                <a:gd name="T4" fmla="*/ 66 w 132"/>
                <a:gd name="T5" fmla="*/ 0 h 132"/>
                <a:gd name="T6" fmla="*/ 132 w 132"/>
                <a:gd name="T7" fmla="*/ 66 h 132"/>
                <a:gd name="T8" fmla="*/ 66 w 132"/>
                <a:gd name="T9" fmla="*/ 132 h 132"/>
                <a:gd name="T10" fmla="*/ 66 w 132"/>
                <a:gd name="T11" fmla="*/ 12 h 132"/>
                <a:gd name="T12" fmla="*/ 12 w 132"/>
                <a:gd name="T13" fmla="*/ 66 h 132"/>
                <a:gd name="T14" fmla="*/ 66 w 132"/>
                <a:gd name="T15" fmla="*/ 120 h 132"/>
                <a:gd name="T16" fmla="*/ 120 w 132"/>
                <a:gd name="T17" fmla="*/ 66 h 132"/>
                <a:gd name="T18" fmla="*/ 66 w 132"/>
                <a:gd name="T19" fmla="*/ 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132"/>
                  </a:moveTo>
                  <a:cubicBezTo>
                    <a:pt x="29" y="132"/>
                    <a:pt x="0" y="102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cubicBezTo>
                    <a:pt x="132" y="102"/>
                    <a:pt x="102" y="132"/>
                    <a:pt x="66" y="132"/>
                  </a:cubicBezTo>
                  <a:close/>
                  <a:moveTo>
                    <a:pt x="66" y="12"/>
                  </a:moveTo>
                  <a:cubicBezTo>
                    <a:pt x="36" y="12"/>
                    <a:pt x="12" y="36"/>
                    <a:pt x="12" y="66"/>
                  </a:cubicBezTo>
                  <a:cubicBezTo>
                    <a:pt x="12" y="95"/>
                    <a:pt x="36" y="120"/>
                    <a:pt x="66" y="120"/>
                  </a:cubicBezTo>
                  <a:cubicBezTo>
                    <a:pt x="96" y="120"/>
                    <a:pt x="120" y="95"/>
                    <a:pt x="120" y="66"/>
                  </a:cubicBezTo>
                  <a:cubicBezTo>
                    <a:pt x="120" y="36"/>
                    <a:pt x="96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8" name="Полилиния 42"/>
            <p:cNvSpPr>
              <a:spLocks/>
            </p:cNvSpPr>
            <p:nvPr/>
          </p:nvSpPr>
          <p:spPr bwMode="auto">
            <a:xfrm>
              <a:off x="3455" y="457"/>
              <a:ext cx="179" cy="250"/>
            </a:xfrm>
            <a:custGeom>
              <a:avLst/>
              <a:gdLst>
                <a:gd name="T0" fmla="*/ 7 w 121"/>
                <a:gd name="T1" fmla="*/ 169 h 169"/>
                <a:gd name="T2" fmla="*/ 4 w 121"/>
                <a:gd name="T3" fmla="*/ 168 h 169"/>
                <a:gd name="T4" fmla="*/ 1 w 121"/>
                <a:gd name="T5" fmla="*/ 160 h 169"/>
                <a:gd name="T6" fmla="*/ 37 w 121"/>
                <a:gd name="T7" fmla="*/ 76 h 169"/>
                <a:gd name="T8" fmla="*/ 39 w 121"/>
                <a:gd name="T9" fmla="*/ 74 h 169"/>
                <a:gd name="T10" fmla="*/ 56 w 121"/>
                <a:gd name="T11" fmla="*/ 57 h 169"/>
                <a:gd name="T12" fmla="*/ 73 w 121"/>
                <a:gd name="T13" fmla="*/ 11 h 169"/>
                <a:gd name="T14" fmla="*/ 75 w 121"/>
                <a:gd name="T15" fmla="*/ 8 h 169"/>
                <a:gd name="T16" fmla="*/ 97 w 121"/>
                <a:gd name="T17" fmla="*/ 0 h 169"/>
                <a:gd name="T18" fmla="*/ 119 w 121"/>
                <a:gd name="T19" fmla="*/ 8 h 169"/>
                <a:gd name="T20" fmla="*/ 121 w 121"/>
                <a:gd name="T21" fmla="*/ 13 h 169"/>
                <a:gd name="T22" fmla="*/ 121 w 121"/>
                <a:gd name="T23" fmla="*/ 61 h 169"/>
                <a:gd name="T24" fmla="*/ 115 w 121"/>
                <a:gd name="T25" fmla="*/ 67 h 169"/>
                <a:gd name="T26" fmla="*/ 109 w 121"/>
                <a:gd name="T27" fmla="*/ 61 h 169"/>
                <a:gd name="T28" fmla="*/ 109 w 121"/>
                <a:gd name="T29" fmla="*/ 15 h 169"/>
                <a:gd name="T30" fmla="*/ 84 w 121"/>
                <a:gd name="T31" fmla="*/ 16 h 169"/>
                <a:gd name="T32" fmla="*/ 66 w 121"/>
                <a:gd name="T33" fmla="*/ 63 h 169"/>
                <a:gd name="T34" fmla="*/ 65 w 121"/>
                <a:gd name="T35" fmla="*/ 65 h 169"/>
                <a:gd name="T36" fmla="*/ 48 w 121"/>
                <a:gd name="T37" fmla="*/ 82 h 169"/>
                <a:gd name="T38" fmla="*/ 12 w 121"/>
                <a:gd name="T39" fmla="*/ 165 h 169"/>
                <a:gd name="T40" fmla="*/ 7 w 121"/>
                <a:gd name="T4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" h="169">
                  <a:moveTo>
                    <a:pt x="7" y="169"/>
                  </a:moveTo>
                  <a:cubicBezTo>
                    <a:pt x="6" y="169"/>
                    <a:pt x="5" y="168"/>
                    <a:pt x="4" y="168"/>
                  </a:cubicBezTo>
                  <a:cubicBezTo>
                    <a:pt x="1" y="167"/>
                    <a:pt x="0" y="163"/>
                    <a:pt x="1" y="160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8" y="76"/>
                    <a:pt x="38" y="75"/>
                    <a:pt x="39" y="74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9"/>
                    <a:pt x="75" y="8"/>
                  </a:cubicBezTo>
                  <a:cubicBezTo>
                    <a:pt x="80" y="3"/>
                    <a:pt x="88" y="0"/>
                    <a:pt x="97" y="0"/>
                  </a:cubicBezTo>
                  <a:cubicBezTo>
                    <a:pt x="106" y="0"/>
                    <a:pt x="114" y="3"/>
                    <a:pt x="119" y="8"/>
                  </a:cubicBezTo>
                  <a:cubicBezTo>
                    <a:pt x="120" y="10"/>
                    <a:pt x="121" y="11"/>
                    <a:pt x="121" y="13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4"/>
                    <a:pt x="118" y="67"/>
                    <a:pt x="115" y="67"/>
                  </a:cubicBezTo>
                  <a:cubicBezTo>
                    <a:pt x="112" y="67"/>
                    <a:pt x="109" y="64"/>
                    <a:pt x="109" y="61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2" y="10"/>
                    <a:pt x="90" y="11"/>
                    <a:pt x="84" y="16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66" y="64"/>
                    <a:pt x="66" y="64"/>
                    <a:pt x="65" y="65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7"/>
                    <a:pt x="9" y="169"/>
                    <a:pt x="7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9" name="Полилиния 43"/>
            <p:cNvSpPr>
              <a:spLocks noEditPoints="1"/>
            </p:cNvSpPr>
            <p:nvPr/>
          </p:nvSpPr>
          <p:spPr bwMode="auto">
            <a:xfrm>
              <a:off x="3669" y="653"/>
              <a:ext cx="196" cy="196"/>
            </a:xfrm>
            <a:custGeom>
              <a:avLst/>
              <a:gdLst>
                <a:gd name="T0" fmla="*/ 66 w 132"/>
                <a:gd name="T1" fmla="*/ 132 h 132"/>
                <a:gd name="T2" fmla="*/ 0 w 132"/>
                <a:gd name="T3" fmla="*/ 66 h 132"/>
                <a:gd name="T4" fmla="*/ 66 w 132"/>
                <a:gd name="T5" fmla="*/ 0 h 132"/>
                <a:gd name="T6" fmla="*/ 132 w 132"/>
                <a:gd name="T7" fmla="*/ 66 h 132"/>
                <a:gd name="T8" fmla="*/ 66 w 132"/>
                <a:gd name="T9" fmla="*/ 132 h 132"/>
                <a:gd name="T10" fmla="*/ 66 w 132"/>
                <a:gd name="T11" fmla="*/ 12 h 132"/>
                <a:gd name="T12" fmla="*/ 12 w 132"/>
                <a:gd name="T13" fmla="*/ 66 h 132"/>
                <a:gd name="T14" fmla="*/ 66 w 132"/>
                <a:gd name="T15" fmla="*/ 120 h 132"/>
                <a:gd name="T16" fmla="*/ 120 w 132"/>
                <a:gd name="T17" fmla="*/ 66 h 132"/>
                <a:gd name="T18" fmla="*/ 66 w 132"/>
                <a:gd name="T19" fmla="*/ 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132"/>
                  </a:moveTo>
                  <a:cubicBezTo>
                    <a:pt x="29" y="132"/>
                    <a:pt x="0" y="102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cubicBezTo>
                    <a:pt x="132" y="102"/>
                    <a:pt x="102" y="132"/>
                    <a:pt x="66" y="132"/>
                  </a:cubicBezTo>
                  <a:close/>
                  <a:moveTo>
                    <a:pt x="66" y="12"/>
                  </a:moveTo>
                  <a:cubicBezTo>
                    <a:pt x="36" y="12"/>
                    <a:pt x="12" y="36"/>
                    <a:pt x="12" y="66"/>
                  </a:cubicBezTo>
                  <a:cubicBezTo>
                    <a:pt x="12" y="95"/>
                    <a:pt x="36" y="120"/>
                    <a:pt x="66" y="120"/>
                  </a:cubicBezTo>
                  <a:cubicBezTo>
                    <a:pt x="96" y="120"/>
                    <a:pt x="120" y="95"/>
                    <a:pt x="120" y="66"/>
                  </a:cubicBezTo>
                  <a:cubicBezTo>
                    <a:pt x="120" y="36"/>
                    <a:pt x="96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0" name="Полилиния 44"/>
            <p:cNvSpPr>
              <a:spLocks/>
            </p:cNvSpPr>
            <p:nvPr/>
          </p:nvSpPr>
          <p:spPr bwMode="auto">
            <a:xfrm>
              <a:off x="3669" y="454"/>
              <a:ext cx="179" cy="253"/>
            </a:xfrm>
            <a:custGeom>
              <a:avLst/>
              <a:gdLst>
                <a:gd name="T0" fmla="*/ 114 w 121"/>
                <a:gd name="T1" fmla="*/ 171 h 171"/>
                <a:gd name="T2" fmla="*/ 108 w 121"/>
                <a:gd name="T3" fmla="*/ 167 h 171"/>
                <a:gd name="T4" fmla="*/ 73 w 121"/>
                <a:gd name="T5" fmla="*/ 84 h 171"/>
                <a:gd name="T6" fmla="*/ 56 w 121"/>
                <a:gd name="T7" fmla="*/ 67 h 171"/>
                <a:gd name="T8" fmla="*/ 54 w 121"/>
                <a:gd name="T9" fmla="*/ 65 h 171"/>
                <a:gd name="T10" fmla="*/ 37 w 121"/>
                <a:gd name="T11" fmla="*/ 19 h 171"/>
                <a:gd name="T12" fmla="*/ 12 w 121"/>
                <a:gd name="T13" fmla="*/ 18 h 171"/>
                <a:gd name="T14" fmla="*/ 12 w 121"/>
                <a:gd name="T15" fmla="*/ 63 h 171"/>
                <a:gd name="T16" fmla="*/ 6 w 121"/>
                <a:gd name="T17" fmla="*/ 69 h 171"/>
                <a:gd name="T18" fmla="*/ 0 w 121"/>
                <a:gd name="T19" fmla="*/ 63 h 171"/>
                <a:gd name="T20" fmla="*/ 0 w 121"/>
                <a:gd name="T21" fmla="*/ 15 h 171"/>
                <a:gd name="T22" fmla="*/ 2 w 121"/>
                <a:gd name="T23" fmla="*/ 11 h 171"/>
                <a:gd name="T24" fmla="*/ 46 w 121"/>
                <a:gd name="T25" fmla="*/ 11 h 171"/>
                <a:gd name="T26" fmla="*/ 47 w 121"/>
                <a:gd name="T27" fmla="*/ 13 h 171"/>
                <a:gd name="T28" fmla="*/ 65 w 121"/>
                <a:gd name="T29" fmla="*/ 59 h 171"/>
                <a:gd name="T30" fmla="*/ 82 w 121"/>
                <a:gd name="T31" fmla="*/ 76 h 171"/>
                <a:gd name="T32" fmla="*/ 83 w 121"/>
                <a:gd name="T33" fmla="*/ 78 h 171"/>
                <a:gd name="T34" fmla="*/ 119 w 121"/>
                <a:gd name="T35" fmla="*/ 162 h 171"/>
                <a:gd name="T36" fmla="*/ 116 w 121"/>
                <a:gd name="T37" fmla="*/ 170 h 171"/>
                <a:gd name="T38" fmla="*/ 114 w 121"/>
                <a:gd name="T3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171">
                  <a:moveTo>
                    <a:pt x="114" y="171"/>
                  </a:moveTo>
                  <a:cubicBezTo>
                    <a:pt x="112" y="171"/>
                    <a:pt x="109" y="169"/>
                    <a:pt x="108" y="167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6"/>
                    <a:pt x="55" y="66"/>
                    <a:pt x="54" y="65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0" y="13"/>
                    <a:pt x="19" y="13"/>
                    <a:pt x="12" y="18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6"/>
                    <a:pt x="9" y="69"/>
                    <a:pt x="6" y="69"/>
                  </a:cubicBezTo>
                  <a:cubicBezTo>
                    <a:pt x="3" y="69"/>
                    <a:pt x="0" y="66"/>
                    <a:pt x="0" y="6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3" y="0"/>
                    <a:pt x="35" y="0"/>
                    <a:pt x="46" y="11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3" y="77"/>
                    <a:pt x="83" y="78"/>
                    <a:pt x="83" y="78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21" y="165"/>
                    <a:pt x="119" y="169"/>
                    <a:pt x="116" y="170"/>
                  </a:cubicBezTo>
                  <a:cubicBezTo>
                    <a:pt x="115" y="170"/>
                    <a:pt x="115" y="171"/>
                    <a:pt x="11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1" name="Полилиния 45"/>
            <p:cNvSpPr>
              <a:spLocks/>
            </p:cNvSpPr>
            <p:nvPr/>
          </p:nvSpPr>
          <p:spPr bwMode="auto">
            <a:xfrm>
              <a:off x="3572" y="574"/>
              <a:ext cx="159" cy="53"/>
            </a:xfrm>
            <a:custGeom>
              <a:avLst/>
              <a:gdLst>
                <a:gd name="T0" fmla="*/ 102 w 108"/>
                <a:gd name="T1" fmla="*/ 36 h 36"/>
                <a:gd name="T2" fmla="*/ 96 w 108"/>
                <a:gd name="T3" fmla="*/ 30 h 36"/>
                <a:gd name="T4" fmla="*/ 54 w 108"/>
                <a:gd name="T5" fmla="*/ 12 h 36"/>
                <a:gd name="T6" fmla="*/ 12 w 108"/>
                <a:gd name="T7" fmla="*/ 30 h 36"/>
                <a:gd name="T8" fmla="*/ 6 w 108"/>
                <a:gd name="T9" fmla="*/ 36 h 36"/>
                <a:gd name="T10" fmla="*/ 0 w 108"/>
                <a:gd name="T11" fmla="*/ 30 h 36"/>
                <a:gd name="T12" fmla="*/ 54 w 108"/>
                <a:gd name="T13" fmla="*/ 0 h 36"/>
                <a:gd name="T14" fmla="*/ 108 w 108"/>
                <a:gd name="T15" fmla="*/ 30 h 36"/>
                <a:gd name="T16" fmla="*/ 102 w 10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36">
                  <a:moveTo>
                    <a:pt x="102" y="36"/>
                  </a:moveTo>
                  <a:cubicBezTo>
                    <a:pt x="99" y="36"/>
                    <a:pt x="96" y="33"/>
                    <a:pt x="96" y="30"/>
                  </a:cubicBezTo>
                  <a:cubicBezTo>
                    <a:pt x="96" y="21"/>
                    <a:pt x="78" y="12"/>
                    <a:pt x="54" y="12"/>
                  </a:cubicBezTo>
                  <a:cubicBezTo>
                    <a:pt x="30" y="12"/>
                    <a:pt x="12" y="21"/>
                    <a:pt x="12" y="30"/>
                  </a:cubicBezTo>
                  <a:cubicBezTo>
                    <a:pt x="12" y="33"/>
                    <a:pt x="9" y="36"/>
                    <a:pt x="6" y="36"/>
                  </a:cubicBezTo>
                  <a:cubicBezTo>
                    <a:pt x="3" y="36"/>
                    <a:pt x="0" y="33"/>
                    <a:pt x="0" y="30"/>
                  </a:cubicBezTo>
                  <a:cubicBezTo>
                    <a:pt x="0" y="13"/>
                    <a:pt x="23" y="0"/>
                    <a:pt x="54" y="0"/>
                  </a:cubicBezTo>
                  <a:cubicBezTo>
                    <a:pt x="85" y="0"/>
                    <a:pt x="108" y="13"/>
                    <a:pt x="108" y="30"/>
                  </a:cubicBezTo>
                  <a:cubicBezTo>
                    <a:pt x="108" y="33"/>
                    <a:pt x="105" y="36"/>
                    <a:pt x="10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2" name="Полилиния 46"/>
            <p:cNvSpPr>
              <a:spLocks/>
            </p:cNvSpPr>
            <p:nvPr/>
          </p:nvSpPr>
          <p:spPr bwMode="auto">
            <a:xfrm>
              <a:off x="3616" y="575"/>
              <a:ext cx="18" cy="185"/>
            </a:xfrm>
            <a:custGeom>
              <a:avLst/>
              <a:gdLst>
                <a:gd name="T0" fmla="*/ 6 w 12"/>
                <a:gd name="T1" fmla="*/ 125 h 125"/>
                <a:gd name="T2" fmla="*/ 0 w 12"/>
                <a:gd name="T3" fmla="*/ 119 h 125"/>
                <a:gd name="T4" fmla="*/ 0 w 12"/>
                <a:gd name="T5" fmla="*/ 6 h 125"/>
                <a:gd name="T6" fmla="*/ 6 w 12"/>
                <a:gd name="T7" fmla="*/ 0 h 125"/>
                <a:gd name="T8" fmla="*/ 12 w 12"/>
                <a:gd name="T9" fmla="*/ 6 h 125"/>
                <a:gd name="T10" fmla="*/ 12 w 12"/>
                <a:gd name="T11" fmla="*/ 119 h 125"/>
                <a:gd name="T12" fmla="*/ 6 w 12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5">
                  <a:moveTo>
                    <a:pt x="6" y="125"/>
                  </a:moveTo>
                  <a:cubicBezTo>
                    <a:pt x="3" y="125"/>
                    <a:pt x="0" y="122"/>
                    <a:pt x="0" y="1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2"/>
                    <a:pt x="9" y="125"/>
                    <a:pt x="6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3" name="Полилиния 47"/>
            <p:cNvSpPr>
              <a:spLocks/>
            </p:cNvSpPr>
            <p:nvPr/>
          </p:nvSpPr>
          <p:spPr bwMode="auto">
            <a:xfrm>
              <a:off x="3669" y="575"/>
              <a:ext cx="18" cy="185"/>
            </a:xfrm>
            <a:custGeom>
              <a:avLst/>
              <a:gdLst>
                <a:gd name="T0" fmla="*/ 6 w 12"/>
                <a:gd name="T1" fmla="*/ 125 h 125"/>
                <a:gd name="T2" fmla="*/ 0 w 12"/>
                <a:gd name="T3" fmla="*/ 119 h 125"/>
                <a:gd name="T4" fmla="*/ 0 w 12"/>
                <a:gd name="T5" fmla="*/ 6 h 125"/>
                <a:gd name="T6" fmla="*/ 6 w 12"/>
                <a:gd name="T7" fmla="*/ 0 h 125"/>
                <a:gd name="T8" fmla="*/ 12 w 12"/>
                <a:gd name="T9" fmla="*/ 6 h 125"/>
                <a:gd name="T10" fmla="*/ 12 w 12"/>
                <a:gd name="T11" fmla="*/ 119 h 125"/>
                <a:gd name="T12" fmla="*/ 6 w 12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5">
                  <a:moveTo>
                    <a:pt x="6" y="125"/>
                  </a:moveTo>
                  <a:cubicBezTo>
                    <a:pt x="3" y="125"/>
                    <a:pt x="0" y="122"/>
                    <a:pt x="0" y="1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2"/>
                    <a:pt x="9" y="125"/>
                    <a:pt x="6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4" name="Полилиния 48"/>
            <p:cNvSpPr>
              <a:spLocks/>
            </p:cNvSpPr>
            <p:nvPr/>
          </p:nvSpPr>
          <p:spPr bwMode="auto">
            <a:xfrm>
              <a:off x="3474" y="689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42 w 48"/>
                <a:gd name="T5" fmla="*/ 0 h 48"/>
                <a:gd name="T6" fmla="*/ 48 w 48"/>
                <a:gd name="T7" fmla="*/ 6 h 48"/>
                <a:gd name="T8" fmla="*/ 42 w 48"/>
                <a:gd name="T9" fmla="*/ 12 h 48"/>
                <a:gd name="T10" fmla="*/ 12 w 48"/>
                <a:gd name="T11" fmla="*/ 42 h 48"/>
                <a:gd name="T12" fmla="*/ 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25" y="12"/>
                    <a:pt x="12" y="25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5" name="Полилиния 49"/>
            <p:cNvSpPr>
              <a:spLocks/>
            </p:cNvSpPr>
            <p:nvPr/>
          </p:nvSpPr>
          <p:spPr bwMode="auto">
            <a:xfrm>
              <a:off x="3705" y="689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42 w 48"/>
                <a:gd name="T5" fmla="*/ 0 h 48"/>
                <a:gd name="T6" fmla="*/ 48 w 48"/>
                <a:gd name="T7" fmla="*/ 6 h 48"/>
                <a:gd name="T8" fmla="*/ 42 w 48"/>
                <a:gd name="T9" fmla="*/ 12 h 48"/>
                <a:gd name="T10" fmla="*/ 12 w 48"/>
                <a:gd name="T11" fmla="*/ 42 h 48"/>
                <a:gd name="T12" fmla="*/ 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25" y="12"/>
                    <a:pt x="12" y="25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Группа 60" descr="значок графика восходящей тенденции"/>
          <p:cNvGrpSpPr>
            <a:grpSpLocks noChangeAspect="1"/>
          </p:cNvGrpSpPr>
          <p:nvPr/>
        </p:nvGrpSpPr>
        <p:grpSpPr bwMode="auto">
          <a:xfrm>
            <a:off x="4938094" y="3395580"/>
            <a:ext cx="594983" cy="581018"/>
            <a:chOff x="6726" y="600"/>
            <a:chExt cx="426" cy="416"/>
          </a:xfrm>
          <a:solidFill>
            <a:schemeClr val="accent1"/>
          </a:solidFill>
        </p:grpSpPr>
        <p:sp>
          <p:nvSpPr>
            <p:cNvPr id="28" name="Полилиния 61"/>
            <p:cNvSpPr>
              <a:spLocks/>
            </p:cNvSpPr>
            <p:nvPr/>
          </p:nvSpPr>
          <p:spPr bwMode="auto">
            <a:xfrm>
              <a:off x="6726" y="999"/>
              <a:ext cx="426" cy="17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10"/>
                    <a:pt x="285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9" name="Полилиния 62"/>
            <p:cNvSpPr>
              <a:spLocks noEditPoints="1"/>
            </p:cNvSpPr>
            <p:nvPr/>
          </p:nvSpPr>
          <p:spPr bwMode="auto">
            <a:xfrm>
              <a:off x="6744" y="912"/>
              <a:ext cx="71" cy="104"/>
            </a:xfrm>
            <a:custGeom>
              <a:avLst/>
              <a:gdLst>
                <a:gd name="T0" fmla="*/ 42 w 48"/>
                <a:gd name="T1" fmla="*/ 72 h 72"/>
                <a:gd name="T2" fmla="*/ 6 w 48"/>
                <a:gd name="T3" fmla="*/ 72 h 72"/>
                <a:gd name="T4" fmla="*/ 0 w 48"/>
                <a:gd name="T5" fmla="*/ 66 h 72"/>
                <a:gd name="T6" fmla="*/ 0 w 48"/>
                <a:gd name="T7" fmla="*/ 6 h 72"/>
                <a:gd name="T8" fmla="*/ 6 w 48"/>
                <a:gd name="T9" fmla="*/ 0 h 72"/>
                <a:gd name="T10" fmla="*/ 42 w 48"/>
                <a:gd name="T11" fmla="*/ 0 h 72"/>
                <a:gd name="T12" fmla="*/ 48 w 48"/>
                <a:gd name="T13" fmla="*/ 6 h 72"/>
                <a:gd name="T14" fmla="*/ 48 w 48"/>
                <a:gd name="T15" fmla="*/ 66 h 72"/>
                <a:gd name="T16" fmla="*/ 42 w 48"/>
                <a:gd name="T17" fmla="*/ 72 h 72"/>
                <a:gd name="T18" fmla="*/ 12 w 48"/>
                <a:gd name="T19" fmla="*/ 60 h 72"/>
                <a:gd name="T20" fmla="*/ 36 w 48"/>
                <a:gd name="T21" fmla="*/ 60 h 72"/>
                <a:gd name="T22" fmla="*/ 36 w 48"/>
                <a:gd name="T23" fmla="*/ 12 h 72"/>
                <a:gd name="T24" fmla="*/ 12 w 48"/>
                <a:gd name="T25" fmla="*/ 12 h 72"/>
                <a:gd name="T26" fmla="*/ 12 w 48"/>
                <a:gd name="T2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72">
                  <a:moveTo>
                    <a:pt x="4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2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70"/>
                    <a:pt x="45" y="72"/>
                    <a:pt x="42" y="72"/>
                  </a:cubicBezTo>
                  <a:close/>
                  <a:moveTo>
                    <a:pt x="12" y="60"/>
                  </a:moveTo>
                  <a:cubicBezTo>
                    <a:pt x="36" y="60"/>
                    <a:pt x="36" y="60"/>
                    <a:pt x="36" y="6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0" name="Полилиния 63"/>
            <p:cNvSpPr>
              <a:spLocks noEditPoints="1"/>
            </p:cNvSpPr>
            <p:nvPr/>
          </p:nvSpPr>
          <p:spPr bwMode="auto">
            <a:xfrm>
              <a:off x="6850" y="826"/>
              <a:ext cx="71" cy="190"/>
            </a:xfrm>
            <a:custGeom>
              <a:avLst/>
              <a:gdLst>
                <a:gd name="T0" fmla="*/ 42 w 48"/>
                <a:gd name="T1" fmla="*/ 132 h 132"/>
                <a:gd name="T2" fmla="*/ 6 w 48"/>
                <a:gd name="T3" fmla="*/ 132 h 132"/>
                <a:gd name="T4" fmla="*/ 0 w 48"/>
                <a:gd name="T5" fmla="*/ 126 h 132"/>
                <a:gd name="T6" fmla="*/ 0 w 48"/>
                <a:gd name="T7" fmla="*/ 6 h 132"/>
                <a:gd name="T8" fmla="*/ 6 w 48"/>
                <a:gd name="T9" fmla="*/ 0 h 132"/>
                <a:gd name="T10" fmla="*/ 42 w 48"/>
                <a:gd name="T11" fmla="*/ 0 h 132"/>
                <a:gd name="T12" fmla="*/ 48 w 48"/>
                <a:gd name="T13" fmla="*/ 6 h 132"/>
                <a:gd name="T14" fmla="*/ 48 w 48"/>
                <a:gd name="T15" fmla="*/ 126 h 132"/>
                <a:gd name="T16" fmla="*/ 42 w 48"/>
                <a:gd name="T17" fmla="*/ 132 h 132"/>
                <a:gd name="T18" fmla="*/ 12 w 48"/>
                <a:gd name="T19" fmla="*/ 120 h 132"/>
                <a:gd name="T20" fmla="*/ 36 w 48"/>
                <a:gd name="T21" fmla="*/ 120 h 132"/>
                <a:gd name="T22" fmla="*/ 36 w 48"/>
                <a:gd name="T23" fmla="*/ 12 h 132"/>
                <a:gd name="T24" fmla="*/ 12 w 48"/>
                <a:gd name="T25" fmla="*/ 12 h 132"/>
                <a:gd name="T26" fmla="*/ 12 w 48"/>
                <a:gd name="T27" fmla="*/ 12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32">
                  <a:moveTo>
                    <a:pt x="42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2" y="132"/>
                    <a:pt x="0" y="130"/>
                    <a:pt x="0" y="12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30"/>
                    <a:pt x="45" y="132"/>
                    <a:pt x="42" y="132"/>
                  </a:cubicBezTo>
                  <a:close/>
                  <a:moveTo>
                    <a:pt x="12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1" name="Полилиния 64"/>
            <p:cNvSpPr>
              <a:spLocks noEditPoints="1"/>
            </p:cNvSpPr>
            <p:nvPr/>
          </p:nvSpPr>
          <p:spPr bwMode="auto">
            <a:xfrm>
              <a:off x="6957" y="860"/>
              <a:ext cx="71" cy="156"/>
            </a:xfrm>
            <a:custGeom>
              <a:avLst/>
              <a:gdLst>
                <a:gd name="T0" fmla="*/ 42 w 48"/>
                <a:gd name="T1" fmla="*/ 108 h 108"/>
                <a:gd name="T2" fmla="*/ 6 w 48"/>
                <a:gd name="T3" fmla="*/ 108 h 108"/>
                <a:gd name="T4" fmla="*/ 0 w 48"/>
                <a:gd name="T5" fmla="*/ 102 h 108"/>
                <a:gd name="T6" fmla="*/ 0 w 48"/>
                <a:gd name="T7" fmla="*/ 6 h 108"/>
                <a:gd name="T8" fmla="*/ 6 w 48"/>
                <a:gd name="T9" fmla="*/ 0 h 108"/>
                <a:gd name="T10" fmla="*/ 42 w 48"/>
                <a:gd name="T11" fmla="*/ 0 h 108"/>
                <a:gd name="T12" fmla="*/ 48 w 48"/>
                <a:gd name="T13" fmla="*/ 6 h 108"/>
                <a:gd name="T14" fmla="*/ 48 w 48"/>
                <a:gd name="T15" fmla="*/ 102 h 108"/>
                <a:gd name="T16" fmla="*/ 42 w 48"/>
                <a:gd name="T17" fmla="*/ 108 h 108"/>
                <a:gd name="T18" fmla="*/ 12 w 48"/>
                <a:gd name="T19" fmla="*/ 96 h 108"/>
                <a:gd name="T20" fmla="*/ 36 w 48"/>
                <a:gd name="T21" fmla="*/ 96 h 108"/>
                <a:gd name="T22" fmla="*/ 36 w 48"/>
                <a:gd name="T23" fmla="*/ 12 h 108"/>
                <a:gd name="T24" fmla="*/ 12 w 48"/>
                <a:gd name="T25" fmla="*/ 12 h 108"/>
                <a:gd name="T26" fmla="*/ 12 w 48"/>
                <a:gd name="T2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08">
                  <a:moveTo>
                    <a:pt x="42" y="108"/>
                  </a:moveTo>
                  <a:cubicBezTo>
                    <a:pt x="6" y="108"/>
                    <a:pt x="6" y="108"/>
                    <a:pt x="6" y="108"/>
                  </a:cubicBezTo>
                  <a:cubicBezTo>
                    <a:pt x="2" y="108"/>
                    <a:pt x="0" y="106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6"/>
                    <a:pt x="45" y="108"/>
                    <a:pt x="42" y="108"/>
                  </a:cubicBezTo>
                  <a:close/>
                  <a:moveTo>
                    <a:pt x="12" y="96"/>
                  </a:moveTo>
                  <a:cubicBezTo>
                    <a:pt x="36" y="96"/>
                    <a:pt x="36" y="96"/>
                    <a:pt x="36" y="9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2" name="Полилиния 65"/>
            <p:cNvSpPr>
              <a:spLocks noEditPoints="1"/>
            </p:cNvSpPr>
            <p:nvPr/>
          </p:nvSpPr>
          <p:spPr bwMode="auto">
            <a:xfrm>
              <a:off x="7063" y="739"/>
              <a:ext cx="71" cy="277"/>
            </a:xfrm>
            <a:custGeom>
              <a:avLst/>
              <a:gdLst>
                <a:gd name="T0" fmla="*/ 42 w 48"/>
                <a:gd name="T1" fmla="*/ 192 h 192"/>
                <a:gd name="T2" fmla="*/ 6 w 48"/>
                <a:gd name="T3" fmla="*/ 192 h 192"/>
                <a:gd name="T4" fmla="*/ 0 w 48"/>
                <a:gd name="T5" fmla="*/ 186 h 192"/>
                <a:gd name="T6" fmla="*/ 0 w 48"/>
                <a:gd name="T7" fmla="*/ 6 h 192"/>
                <a:gd name="T8" fmla="*/ 6 w 48"/>
                <a:gd name="T9" fmla="*/ 0 h 192"/>
                <a:gd name="T10" fmla="*/ 42 w 48"/>
                <a:gd name="T11" fmla="*/ 0 h 192"/>
                <a:gd name="T12" fmla="*/ 48 w 48"/>
                <a:gd name="T13" fmla="*/ 6 h 192"/>
                <a:gd name="T14" fmla="*/ 48 w 48"/>
                <a:gd name="T15" fmla="*/ 186 h 192"/>
                <a:gd name="T16" fmla="*/ 42 w 48"/>
                <a:gd name="T17" fmla="*/ 192 h 192"/>
                <a:gd name="T18" fmla="*/ 12 w 48"/>
                <a:gd name="T19" fmla="*/ 180 h 192"/>
                <a:gd name="T20" fmla="*/ 36 w 48"/>
                <a:gd name="T21" fmla="*/ 180 h 192"/>
                <a:gd name="T22" fmla="*/ 36 w 48"/>
                <a:gd name="T23" fmla="*/ 12 h 192"/>
                <a:gd name="T24" fmla="*/ 12 w 48"/>
                <a:gd name="T25" fmla="*/ 12 h 192"/>
                <a:gd name="T26" fmla="*/ 12 w 48"/>
                <a:gd name="T27" fmla="*/ 18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92">
                  <a:moveTo>
                    <a:pt x="42" y="192"/>
                  </a:moveTo>
                  <a:cubicBezTo>
                    <a:pt x="6" y="192"/>
                    <a:pt x="6" y="192"/>
                    <a:pt x="6" y="192"/>
                  </a:cubicBezTo>
                  <a:cubicBezTo>
                    <a:pt x="2" y="192"/>
                    <a:pt x="0" y="190"/>
                    <a:pt x="0" y="18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90"/>
                    <a:pt x="45" y="192"/>
                    <a:pt x="42" y="192"/>
                  </a:cubicBezTo>
                  <a:close/>
                  <a:moveTo>
                    <a:pt x="12" y="180"/>
                  </a:moveTo>
                  <a:cubicBezTo>
                    <a:pt x="36" y="180"/>
                    <a:pt x="36" y="180"/>
                    <a:pt x="36" y="18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3" name="Полилиния 66"/>
            <p:cNvSpPr>
              <a:spLocks noEditPoints="1"/>
            </p:cNvSpPr>
            <p:nvPr/>
          </p:nvSpPr>
          <p:spPr bwMode="auto">
            <a:xfrm>
              <a:off x="6753" y="774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4" name="Полилиния 67"/>
            <p:cNvSpPr>
              <a:spLocks noEditPoints="1"/>
            </p:cNvSpPr>
            <p:nvPr/>
          </p:nvSpPr>
          <p:spPr bwMode="auto">
            <a:xfrm>
              <a:off x="6859" y="687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5" name="Полилиния 68"/>
            <p:cNvSpPr>
              <a:spLocks noEditPoints="1"/>
            </p:cNvSpPr>
            <p:nvPr/>
          </p:nvSpPr>
          <p:spPr bwMode="auto">
            <a:xfrm>
              <a:off x="6966" y="722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6" name="Полилиния 69"/>
            <p:cNvSpPr>
              <a:spLocks noEditPoints="1"/>
            </p:cNvSpPr>
            <p:nvPr/>
          </p:nvSpPr>
          <p:spPr bwMode="auto">
            <a:xfrm>
              <a:off x="7072" y="600"/>
              <a:ext cx="54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7" name="Полилиния 70"/>
            <p:cNvSpPr>
              <a:spLocks/>
            </p:cNvSpPr>
            <p:nvPr/>
          </p:nvSpPr>
          <p:spPr bwMode="auto">
            <a:xfrm>
              <a:off x="6782" y="714"/>
              <a:ext cx="99" cy="84"/>
            </a:xfrm>
            <a:custGeom>
              <a:avLst/>
              <a:gdLst>
                <a:gd name="T0" fmla="*/ 7 w 67"/>
                <a:gd name="T1" fmla="*/ 58 h 58"/>
                <a:gd name="T2" fmla="*/ 2 w 67"/>
                <a:gd name="T3" fmla="*/ 56 h 58"/>
                <a:gd name="T4" fmla="*/ 3 w 67"/>
                <a:gd name="T5" fmla="*/ 47 h 58"/>
                <a:gd name="T6" fmla="*/ 57 w 67"/>
                <a:gd name="T7" fmla="*/ 3 h 58"/>
                <a:gd name="T8" fmla="*/ 65 w 67"/>
                <a:gd name="T9" fmla="*/ 3 h 58"/>
                <a:gd name="T10" fmla="*/ 64 w 67"/>
                <a:gd name="T11" fmla="*/ 12 h 58"/>
                <a:gd name="T12" fmla="*/ 11 w 67"/>
                <a:gd name="T13" fmla="*/ 56 h 58"/>
                <a:gd name="T14" fmla="*/ 7 w 67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58">
                  <a:moveTo>
                    <a:pt x="7" y="58"/>
                  </a:moveTo>
                  <a:cubicBezTo>
                    <a:pt x="5" y="58"/>
                    <a:pt x="3" y="57"/>
                    <a:pt x="2" y="56"/>
                  </a:cubicBezTo>
                  <a:cubicBezTo>
                    <a:pt x="0" y="53"/>
                    <a:pt x="0" y="49"/>
                    <a:pt x="3" y="4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0"/>
                    <a:pt x="63" y="1"/>
                    <a:pt x="65" y="3"/>
                  </a:cubicBezTo>
                  <a:cubicBezTo>
                    <a:pt x="67" y="6"/>
                    <a:pt x="67" y="10"/>
                    <a:pt x="64" y="1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7"/>
                    <a:pt x="8" y="58"/>
                    <a:pt x="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8" name="Полилиния 71"/>
            <p:cNvSpPr>
              <a:spLocks/>
            </p:cNvSpPr>
            <p:nvPr/>
          </p:nvSpPr>
          <p:spPr bwMode="auto">
            <a:xfrm>
              <a:off x="6892" y="708"/>
              <a:ext cx="93" cy="44"/>
            </a:xfrm>
            <a:custGeom>
              <a:avLst/>
              <a:gdLst>
                <a:gd name="T0" fmla="*/ 57 w 63"/>
                <a:gd name="T1" fmla="*/ 30 h 30"/>
                <a:gd name="T2" fmla="*/ 55 w 63"/>
                <a:gd name="T3" fmla="*/ 29 h 30"/>
                <a:gd name="T4" fmla="*/ 5 w 63"/>
                <a:gd name="T5" fmla="*/ 13 h 30"/>
                <a:gd name="T6" fmla="*/ 1 w 63"/>
                <a:gd name="T7" fmla="*/ 5 h 30"/>
                <a:gd name="T8" fmla="*/ 9 w 63"/>
                <a:gd name="T9" fmla="*/ 2 h 30"/>
                <a:gd name="T10" fmla="*/ 58 w 63"/>
                <a:gd name="T11" fmla="*/ 18 h 30"/>
                <a:gd name="T12" fmla="*/ 62 w 63"/>
                <a:gd name="T13" fmla="*/ 26 h 30"/>
                <a:gd name="T14" fmla="*/ 57 w 63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30">
                  <a:moveTo>
                    <a:pt x="57" y="30"/>
                  </a:moveTo>
                  <a:cubicBezTo>
                    <a:pt x="56" y="30"/>
                    <a:pt x="55" y="30"/>
                    <a:pt x="55" y="2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8"/>
                    <a:pt x="1" y="5"/>
                  </a:cubicBezTo>
                  <a:cubicBezTo>
                    <a:pt x="2" y="2"/>
                    <a:pt x="6" y="0"/>
                    <a:pt x="9" y="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2" y="19"/>
                    <a:pt x="63" y="23"/>
                    <a:pt x="62" y="26"/>
                  </a:cubicBezTo>
                  <a:cubicBezTo>
                    <a:pt x="61" y="28"/>
                    <a:pt x="59" y="30"/>
                    <a:pt x="5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9" name="Полилиния 72"/>
            <p:cNvSpPr>
              <a:spLocks/>
            </p:cNvSpPr>
            <p:nvPr/>
          </p:nvSpPr>
          <p:spPr bwMode="auto">
            <a:xfrm>
              <a:off x="6994" y="630"/>
              <a:ext cx="103" cy="113"/>
            </a:xfrm>
            <a:custGeom>
              <a:avLst/>
              <a:gdLst>
                <a:gd name="T0" fmla="*/ 6 w 70"/>
                <a:gd name="T1" fmla="*/ 78 h 78"/>
                <a:gd name="T2" fmla="*/ 3 w 70"/>
                <a:gd name="T3" fmla="*/ 77 h 78"/>
                <a:gd name="T4" fmla="*/ 2 w 70"/>
                <a:gd name="T5" fmla="*/ 68 h 78"/>
                <a:gd name="T6" fmla="*/ 58 w 70"/>
                <a:gd name="T7" fmla="*/ 3 h 78"/>
                <a:gd name="T8" fmla="*/ 67 w 70"/>
                <a:gd name="T9" fmla="*/ 2 h 78"/>
                <a:gd name="T10" fmla="*/ 67 w 70"/>
                <a:gd name="T11" fmla="*/ 10 h 78"/>
                <a:gd name="T12" fmla="*/ 11 w 70"/>
                <a:gd name="T13" fmla="*/ 76 h 78"/>
                <a:gd name="T14" fmla="*/ 6 w 70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78">
                  <a:moveTo>
                    <a:pt x="6" y="78"/>
                  </a:moveTo>
                  <a:cubicBezTo>
                    <a:pt x="5" y="78"/>
                    <a:pt x="4" y="78"/>
                    <a:pt x="3" y="77"/>
                  </a:cubicBezTo>
                  <a:cubicBezTo>
                    <a:pt x="0" y="75"/>
                    <a:pt x="0" y="71"/>
                    <a:pt x="2" y="68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0"/>
                    <a:pt x="64" y="0"/>
                    <a:pt x="67" y="2"/>
                  </a:cubicBezTo>
                  <a:cubicBezTo>
                    <a:pt x="69" y="4"/>
                    <a:pt x="70" y="8"/>
                    <a:pt x="67" y="10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8"/>
                    <a:pt x="8" y="78"/>
                    <a:pt x="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" name="Рисунок 2" descr="Künstliche Intelligenz контур">
            <a:extLst>
              <a:ext uri="{FF2B5EF4-FFF2-40B4-BE49-F238E27FC236}">
                <a16:creationId xmlns:a16="http://schemas.microsoft.com/office/drawing/2014/main" id="{809A4738-31B0-4575-B627-A057CF1A8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0784" y="4813724"/>
            <a:ext cx="785578" cy="785578"/>
          </a:xfrm>
          <a:prstGeom prst="rect">
            <a:avLst/>
          </a:prstGeom>
        </p:spPr>
      </p:pic>
      <p:pic>
        <p:nvPicPr>
          <p:cNvPr id="41" name="Рисунок 40" descr="Знак вопроса со сплошной заливкой">
            <a:extLst>
              <a:ext uri="{FF2B5EF4-FFF2-40B4-BE49-F238E27FC236}">
                <a16:creationId xmlns:a16="http://schemas.microsoft.com/office/drawing/2014/main" id="{78F7D199-EBC7-4077-A28E-B20ECFBFB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0889" y="5786194"/>
            <a:ext cx="688053" cy="68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30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070340" y="1179829"/>
            <a:ext cx="6650991" cy="4658216"/>
          </a:xfrm>
        </p:spPr>
        <p:txBody>
          <a:bodyPr rtlCol="0"/>
          <a:lstStyle/>
          <a:p>
            <a:pPr marL="744538" indent="-304800" rtl="0"/>
            <a:r>
              <a:rPr lang="ru-RU" sz="2000" dirty="0"/>
              <a:t>Задача</a:t>
            </a:r>
          </a:p>
          <a:p>
            <a:pPr marL="744538" indent="-304800" rtl="0"/>
            <a:r>
              <a:rPr lang="ru-RU" sz="2000" dirty="0"/>
              <a:t>О заказчике</a:t>
            </a:r>
          </a:p>
          <a:p>
            <a:pPr marL="744538" indent="-304800" rtl="0"/>
            <a:r>
              <a:rPr lang="ru-RU" sz="2000" dirty="0"/>
              <a:t>Ожидаемый результат</a:t>
            </a:r>
          </a:p>
          <a:p>
            <a:pPr marL="744538" indent="-304800" rtl="0"/>
            <a:r>
              <a:rPr lang="ru-RU" sz="2000" dirty="0"/>
              <a:t>Ограничения и инструменты реализации</a:t>
            </a:r>
          </a:p>
          <a:p>
            <a:pPr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Обзор проекта</a:t>
            </a:r>
          </a:p>
        </p:txBody>
      </p:sp>
      <p:grpSp>
        <p:nvGrpSpPr>
          <p:cNvPr id="16" name="Группа 40" descr="значок бинокля"/>
          <p:cNvGrpSpPr>
            <a:grpSpLocks noChangeAspect="1"/>
          </p:cNvGrpSpPr>
          <p:nvPr/>
        </p:nvGrpSpPr>
        <p:grpSpPr bwMode="auto">
          <a:xfrm>
            <a:off x="8636173" y="3443111"/>
            <a:ext cx="3301707" cy="3054269"/>
            <a:chOff x="3438" y="454"/>
            <a:chExt cx="427" cy="395"/>
          </a:xfrm>
          <a:solidFill>
            <a:schemeClr val="bg1">
              <a:alpha val="50000"/>
            </a:schemeClr>
          </a:solidFill>
        </p:grpSpPr>
        <p:sp>
          <p:nvSpPr>
            <p:cNvPr id="17" name="Полилиния 41"/>
            <p:cNvSpPr>
              <a:spLocks noEditPoints="1"/>
            </p:cNvSpPr>
            <p:nvPr/>
          </p:nvSpPr>
          <p:spPr bwMode="auto">
            <a:xfrm>
              <a:off x="3438" y="653"/>
              <a:ext cx="196" cy="196"/>
            </a:xfrm>
            <a:custGeom>
              <a:avLst/>
              <a:gdLst>
                <a:gd name="T0" fmla="*/ 66 w 132"/>
                <a:gd name="T1" fmla="*/ 132 h 132"/>
                <a:gd name="T2" fmla="*/ 0 w 132"/>
                <a:gd name="T3" fmla="*/ 66 h 132"/>
                <a:gd name="T4" fmla="*/ 66 w 132"/>
                <a:gd name="T5" fmla="*/ 0 h 132"/>
                <a:gd name="T6" fmla="*/ 132 w 132"/>
                <a:gd name="T7" fmla="*/ 66 h 132"/>
                <a:gd name="T8" fmla="*/ 66 w 132"/>
                <a:gd name="T9" fmla="*/ 132 h 132"/>
                <a:gd name="T10" fmla="*/ 66 w 132"/>
                <a:gd name="T11" fmla="*/ 12 h 132"/>
                <a:gd name="T12" fmla="*/ 12 w 132"/>
                <a:gd name="T13" fmla="*/ 66 h 132"/>
                <a:gd name="T14" fmla="*/ 66 w 132"/>
                <a:gd name="T15" fmla="*/ 120 h 132"/>
                <a:gd name="T16" fmla="*/ 120 w 132"/>
                <a:gd name="T17" fmla="*/ 66 h 132"/>
                <a:gd name="T18" fmla="*/ 66 w 132"/>
                <a:gd name="T19" fmla="*/ 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132"/>
                  </a:moveTo>
                  <a:cubicBezTo>
                    <a:pt x="29" y="132"/>
                    <a:pt x="0" y="102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cubicBezTo>
                    <a:pt x="132" y="102"/>
                    <a:pt x="102" y="132"/>
                    <a:pt x="66" y="132"/>
                  </a:cubicBezTo>
                  <a:close/>
                  <a:moveTo>
                    <a:pt x="66" y="12"/>
                  </a:moveTo>
                  <a:cubicBezTo>
                    <a:pt x="36" y="12"/>
                    <a:pt x="12" y="36"/>
                    <a:pt x="12" y="66"/>
                  </a:cubicBezTo>
                  <a:cubicBezTo>
                    <a:pt x="12" y="95"/>
                    <a:pt x="36" y="120"/>
                    <a:pt x="66" y="120"/>
                  </a:cubicBezTo>
                  <a:cubicBezTo>
                    <a:pt x="96" y="120"/>
                    <a:pt x="120" y="95"/>
                    <a:pt x="120" y="66"/>
                  </a:cubicBezTo>
                  <a:cubicBezTo>
                    <a:pt x="120" y="36"/>
                    <a:pt x="96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8" name="Полилиния 42"/>
            <p:cNvSpPr>
              <a:spLocks/>
            </p:cNvSpPr>
            <p:nvPr/>
          </p:nvSpPr>
          <p:spPr bwMode="auto">
            <a:xfrm>
              <a:off x="3455" y="457"/>
              <a:ext cx="179" cy="250"/>
            </a:xfrm>
            <a:custGeom>
              <a:avLst/>
              <a:gdLst>
                <a:gd name="T0" fmla="*/ 7 w 121"/>
                <a:gd name="T1" fmla="*/ 169 h 169"/>
                <a:gd name="T2" fmla="*/ 4 w 121"/>
                <a:gd name="T3" fmla="*/ 168 h 169"/>
                <a:gd name="T4" fmla="*/ 1 w 121"/>
                <a:gd name="T5" fmla="*/ 160 h 169"/>
                <a:gd name="T6" fmla="*/ 37 w 121"/>
                <a:gd name="T7" fmla="*/ 76 h 169"/>
                <a:gd name="T8" fmla="*/ 39 w 121"/>
                <a:gd name="T9" fmla="*/ 74 h 169"/>
                <a:gd name="T10" fmla="*/ 56 w 121"/>
                <a:gd name="T11" fmla="*/ 57 h 169"/>
                <a:gd name="T12" fmla="*/ 73 w 121"/>
                <a:gd name="T13" fmla="*/ 11 h 169"/>
                <a:gd name="T14" fmla="*/ 75 w 121"/>
                <a:gd name="T15" fmla="*/ 8 h 169"/>
                <a:gd name="T16" fmla="*/ 97 w 121"/>
                <a:gd name="T17" fmla="*/ 0 h 169"/>
                <a:gd name="T18" fmla="*/ 119 w 121"/>
                <a:gd name="T19" fmla="*/ 8 h 169"/>
                <a:gd name="T20" fmla="*/ 121 w 121"/>
                <a:gd name="T21" fmla="*/ 13 h 169"/>
                <a:gd name="T22" fmla="*/ 121 w 121"/>
                <a:gd name="T23" fmla="*/ 61 h 169"/>
                <a:gd name="T24" fmla="*/ 115 w 121"/>
                <a:gd name="T25" fmla="*/ 67 h 169"/>
                <a:gd name="T26" fmla="*/ 109 w 121"/>
                <a:gd name="T27" fmla="*/ 61 h 169"/>
                <a:gd name="T28" fmla="*/ 109 w 121"/>
                <a:gd name="T29" fmla="*/ 15 h 169"/>
                <a:gd name="T30" fmla="*/ 84 w 121"/>
                <a:gd name="T31" fmla="*/ 16 h 169"/>
                <a:gd name="T32" fmla="*/ 66 w 121"/>
                <a:gd name="T33" fmla="*/ 63 h 169"/>
                <a:gd name="T34" fmla="*/ 65 w 121"/>
                <a:gd name="T35" fmla="*/ 65 h 169"/>
                <a:gd name="T36" fmla="*/ 48 w 121"/>
                <a:gd name="T37" fmla="*/ 82 h 169"/>
                <a:gd name="T38" fmla="*/ 12 w 121"/>
                <a:gd name="T39" fmla="*/ 165 h 169"/>
                <a:gd name="T40" fmla="*/ 7 w 121"/>
                <a:gd name="T4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" h="169">
                  <a:moveTo>
                    <a:pt x="7" y="169"/>
                  </a:moveTo>
                  <a:cubicBezTo>
                    <a:pt x="6" y="169"/>
                    <a:pt x="5" y="168"/>
                    <a:pt x="4" y="168"/>
                  </a:cubicBezTo>
                  <a:cubicBezTo>
                    <a:pt x="1" y="167"/>
                    <a:pt x="0" y="163"/>
                    <a:pt x="1" y="160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8" y="76"/>
                    <a:pt x="38" y="75"/>
                    <a:pt x="39" y="74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9"/>
                    <a:pt x="75" y="8"/>
                  </a:cubicBezTo>
                  <a:cubicBezTo>
                    <a:pt x="80" y="3"/>
                    <a:pt x="88" y="0"/>
                    <a:pt x="97" y="0"/>
                  </a:cubicBezTo>
                  <a:cubicBezTo>
                    <a:pt x="106" y="0"/>
                    <a:pt x="114" y="3"/>
                    <a:pt x="119" y="8"/>
                  </a:cubicBezTo>
                  <a:cubicBezTo>
                    <a:pt x="120" y="10"/>
                    <a:pt x="121" y="11"/>
                    <a:pt x="121" y="13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4"/>
                    <a:pt x="118" y="67"/>
                    <a:pt x="115" y="67"/>
                  </a:cubicBezTo>
                  <a:cubicBezTo>
                    <a:pt x="112" y="67"/>
                    <a:pt x="109" y="64"/>
                    <a:pt x="109" y="61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2" y="10"/>
                    <a:pt x="90" y="11"/>
                    <a:pt x="84" y="16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66" y="64"/>
                    <a:pt x="66" y="64"/>
                    <a:pt x="65" y="65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7"/>
                    <a:pt x="9" y="169"/>
                    <a:pt x="7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9" name="Полилиния 43"/>
            <p:cNvSpPr>
              <a:spLocks noEditPoints="1"/>
            </p:cNvSpPr>
            <p:nvPr/>
          </p:nvSpPr>
          <p:spPr bwMode="auto">
            <a:xfrm>
              <a:off x="3669" y="653"/>
              <a:ext cx="196" cy="196"/>
            </a:xfrm>
            <a:custGeom>
              <a:avLst/>
              <a:gdLst>
                <a:gd name="T0" fmla="*/ 66 w 132"/>
                <a:gd name="T1" fmla="*/ 132 h 132"/>
                <a:gd name="T2" fmla="*/ 0 w 132"/>
                <a:gd name="T3" fmla="*/ 66 h 132"/>
                <a:gd name="T4" fmla="*/ 66 w 132"/>
                <a:gd name="T5" fmla="*/ 0 h 132"/>
                <a:gd name="T6" fmla="*/ 132 w 132"/>
                <a:gd name="T7" fmla="*/ 66 h 132"/>
                <a:gd name="T8" fmla="*/ 66 w 132"/>
                <a:gd name="T9" fmla="*/ 132 h 132"/>
                <a:gd name="T10" fmla="*/ 66 w 132"/>
                <a:gd name="T11" fmla="*/ 12 h 132"/>
                <a:gd name="T12" fmla="*/ 12 w 132"/>
                <a:gd name="T13" fmla="*/ 66 h 132"/>
                <a:gd name="T14" fmla="*/ 66 w 132"/>
                <a:gd name="T15" fmla="*/ 120 h 132"/>
                <a:gd name="T16" fmla="*/ 120 w 132"/>
                <a:gd name="T17" fmla="*/ 66 h 132"/>
                <a:gd name="T18" fmla="*/ 66 w 132"/>
                <a:gd name="T19" fmla="*/ 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132"/>
                  </a:moveTo>
                  <a:cubicBezTo>
                    <a:pt x="29" y="132"/>
                    <a:pt x="0" y="102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cubicBezTo>
                    <a:pt x="132" y="102"/>
                    <a:pt x="102" y="132"/>
                    <a:pt x="66" y="132"/>
                  </a:cubicBezTo>
                  <a:close/>
                  <a:moveTo>
                    <a:pt x="66" y="12"/>
                  </a:moveTo>
                  <a:cubicBezTo>
                    <a:pt x="36" y="12"/>
                    <a:pt x="12" y="36"/>
                    <a:pt x="12" y="66"/>
                  </a:cubicBezTo>
                  <a:cubicBezTo>
                    <a:pt x="12" y="95"/>
                    <a:pt x="36" y="120"/>
                    <a:pt x="66" y="120"/>
                  </a:cubicBezTo>
                  <a:cubicBezTo>
                    <a:pt x="96" y="120"/>
                    <a:pt x="120" y="95"/>
                    <a:pt x="120" y="66"/>
                  </a:cubicBezTo>
                  <a:cubicBezTo>
                    <a:pt x="120" y="36"/>
                    <a:pt x="96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0" name="Полилиния 44"/>
            <p:cNvSpPr>
              <a:spLocks/>
            </p:cNvSpPr>
            <p:nvPr/>
          </p:nvSpPr>
          <p:spPr bwMode="auto">
            <a:xfrm>
              <a:off x="3669" y="454"/>
              <a:ext cx="179" cy="253"/>
            </a:xfrm>
            <a:custGeom>
              <a:avLst/>
              <a:gdLst>
                <a:gd name="T0" fmla="*/ 114 w 121"/>
                <a:gd name="T1" fmla="*/ 171 h 171"/>
                <a:gd name="T2" fmla="*/ 108 w 121"/>
                <a:gd name="T3" fmla="*/ 167 h 171"/>
                <a:gd name="T4" fmla="*/ 73 w 121"/>
                <a:gd name="T5" fmla="*/ 84 h 171"/>
                <a:gd name="T6" fmla="*/ 56 w 121"/>
                <a:gd name="T7" fmla="*/ 67 h 171"/>
                <a:gd name="T8" fmla="*/ 54 w 121"/>
                <a:gd name="T9" fmla="*/ 65 h 171"/>
                <a:gd name="T10" fmla="*/ 37 w 121"/>
                <a:gd name="T11" fmla="*/ 19 h 171"/>
                <a:gd name="T12" fmla="*/ 12 w 121"/>
                <a:gd name="T13" fmla="*/ 18 h 171"/>
                <a:gd name="T14" fmla="*/ 12 w 121"/>
                <a:gd name="T15" fmla="*/ 63 h 171"/>
                <a:gd name="T16" fmla="*/ 6 w 121"/>
                <a:gd name="T17" fmla="*/ 69 h 171"/>
                <a:gd name="T18" fmla="*/ 0 w 121"/>
                <a:gd name="T19" fmla="*/ 63 h 171"/>
                <a:gd name="T20" fmla="*/ 0 w 121"/>
                <a:gd name="T21" fmla="*/ 15 h 171"/>
                <a:gd name="T22" fmla="*/ 2 w 121"/>
                <a:gd name="T23" fmla="*/ 11 h 171"/>
                <a:gd name="T24" fmla="*/ 46 w 121"/>
                <a:gd name="T25" fmla="*/ 11 h 171"/>
                <a:gd name="T26" fmla="*/ 47 w 121"/>
                <a:gd name="T27" fmla="*/ 13 h 171"/>
                <a:gd name="T28" fmla="*/ 65 w 121"/>
                <a:gd name="T29" fmla="*/ 59 h 171"/>
                <a:gd name="T30" fmla="*/ 82 w 121"/>
                <a:gd name="T31" fmla="*/ 76 h 171"/>
                <a:gd name="T32" fmla="*/ 83 w 121"/>
                <a:gd name="T33" fmla="*/ 78 h 171"/>
                <a:gd name="T34" fmla="*/ 119 w 121"/>
                <a:gd name="T35" fmla="*/ 162 h 171"/>
                <a:gd name="T36" fmla="*/ 116 w 121"/>
                <a:gd name="T37" fmla="*/ 170 h 171"/>
                <a:gd name="T38" fmla="*/ 114 w 121"/>
                <a:gd name="T3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171">
                  <a:moveTo>
                    <a:pt x="114" y="171"/>
                  </a:moveTo>
                  <a:cubicBezTo>
                    <a:pt x="112" y="171"/>
                    <a:pt x="109" y="169"/>
                    <a:pt x="108" y="167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6"/>
                    <a:pt x="55" y="66"/>
                    <a:pt x="54" y="65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0" y="13"/>
                    <a:pt x="19" y="13"/>
                    <a:pt x="12" y="18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6"/>
                    <a:pt x="9" y="69"/>
                    <a:pt x="6" y="69"/>
                  </a:cubicBezTo>
                  <a:cubicBezTo>
                    <a:pt x="3" y="69"/>
                    <a:pt x="0" y="66"/>
                    <a:pt x="0" y="6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3" y="0"/>
                    <a:pt x="35" y="0"/>
                    <a:pt x="46" y="11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3" y="77"/>
                    <a:pt x="83" y="78"/>
                    <a:pt x="83" y="78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21" y="165"/>
                    <a:pt x="119" y="169"/>
                    <a:pt x="116" y="170"/>
                  </a:cubicBezTo>
                  <a:cubicBezTo>
                    <a:pt x="115" y="170"/>
                    <a:pt x="115" y="171"/>
                    <a:pt x="11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1" name="Полилиния 45"/>
            <p:cNvSpPr>
              <a:spLocks/>
            </p:cNvSpPr>
            <p:nvPr/>
          </p:nvSpPr>
          <p:spPr bwMode="auto">
            <a:xfrm>
              <a:off x="3572" y="574"/>
              <a:ext cx="159" cy="53"/>
            </a:xfrm>
            <a:custGeom>
              <a:avLst/>
              <a:gdLst>
                <a:gd name="T0" fmla="*/ 102 w 108"/>
                <a:gd name="T1" fmla="*/ 36 h 36"/>
                <a:gd name="T2" fmla="*/ 96 w 108"/>
                <a:gd name="T3" fmla="*/ 30 h 36"/>
                <a:gd name="T4" fmla="*/ 54 w 108"/>
                <a:gd name="T5" fmla="*/ 12 h 36"/>
                <a:gd name="T6" fmla="*/ 12 w 108"/>
                <a:gd name="T7" fmla="*/ 30 h 36"/>
                <a:gd name="T8" fmla="*/ 6 w 108"/>
                <a:gd name="T9" fmla="*/ 36 h 36"/>
                <a:gd name="T10" fmla="*/ 0 w 108"/>
                <a:gd name="T11" fmla="*/ 30 h 36"/>
                <a:gd name="T12" fmla="*/ 54 w 108"/>
                <a:gd name="T13" fmla="*/ 0 h 36"/>
                <a:gd name="T14" fmla="*/ 108 w 108"/>
                <a:gd name="T15" fmla="*/ 30 h 36"/>
                <a:gd name="T16" fmla="*/ 102 w 10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36">
                  <a:moveTo>
                    <a:pt x="102" y="36"/>
                  </a:moveTo>
                  <a:cubicBezTo>
                    <a:pt x="99" y="36"/>
                    <a:pt x="96" y="33"/>
                    <a:pt x="96" y="30"/>
                  </a:cubicBezTo>
                  <a:cubicBezTo>
                    <a:pt x="96" y="21"/>
                    <a:pt x="78" y="12"/>
                    <a:pt x="54" y="12"/>
                  </a:cubicBezTo>
                  <a:cubicBezTo>
                    <a:pt x="30" y="12"/>
                    <a:pt x="12" y="21"/>
                    <a:pt x="12" y="30"/>
                  </a:cubicBezTo>
                  <a:cubicBezTo>
                    <a:pt x="12" y="33"/>
                    <a:pt x="9" y="36"/>
                    <a:pt x="6" y="36"/>
                  </a:cubicBezTo>
                  <a:cubicBezTo>
                    <a:pt x="3" y="36"/>
                    <a:pt x="0" y="33"/>
                    <a:pt x="0" y="30"/>
                  </a:cubicBezTo>
                  <a:cubicBezTo>
                    <a:pt x="0" y="13"/>
                    <a:pt x="23" y="0"/>
                    <a:pt x="54" y="0"/>
                  </a:cubicBezTo>
                  <a:cubicBezTo>
                    <a:pt x="85" y="0"/>
                    <a:pt x="108" y="13"/>
                    <a:pt x="108" y="30"/>
                  </a:cubicBezTo>
                  <a:cubicBezTo>
                    <a:pt x="108" y="33"/>
                    <a:pt x="105" y="36"/>
                    <a:pt x="10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2" name="Полилиния 46"/>
            <p:cNvSpPr>
              <a:spLocks/>
            </p:cNvSpPr>
            <p:nvPr/>
          </p:nvSpPr>
          <p:spPr bwMode="auto">
            <a:xfrm>
              <a:off x="3616" y="575"/>
              <a:ext cx="18" cy="185"/>
            </a:xfrm>
            <a:custGeom>
              <a:avLst/>
              <a:gdLst>
                <a:gd name="T0" fmla="*/ 6 w 12"/>
                <a:gd name="T1" fmla="*/ 125 h 125"/>
                <a:gd name="T2" fmla="*/ 0 w 12"/>
                <a:gd name="T3" fmla="*/ 119 h 125"/>
                <a:gd name="T4" fmla="*/ 0 w 12"/>
                <a:gd name="T5" fmla="*/ 6 h 125"/>
                <a:gd name="T6" fmla="*/ 6 w 12"/>
                <a:gd name="T7" fmla="*/ 0 h 125"/>
                <a:gd name="T8" fmla="*/ 12 w 12"/>
                <a:gd name="T9" fmla="*/ 6 h 125"/>
                <a:gd name="T10" fmla="*/ 12 w 12"/>
                <a:gd name="T11" fmla="*/ 119 h 125"/>
                <a:gd name="T12" fmla="*/ 6 w 12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5">
                  <a:moveTo>
                    <a:pt x="6" y="125"/>
                  </a:moveTo>
                  <a:cubicBezTo>
                    <a:pt x="3" y="125"/>
                    <a:pt x="0" y="122"/>
                    <a:pt x="0" y="1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2"/>
                    <a:pt x="9" y="125"/>
                    <a:pt x="6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3" name="Полилиния 47"/>
            <p:cNvSpPr>
              <a:spLocks/>
            </p:cNvSpPr>
            <p:nvPr/>
          </p:nvSpPr>
          <p:spPr bwMode="auto">
            <a:xfrm>
              <a:off x="3669" y="575"/>
              <a:ext cx="18" cy="185"/>
            </a:xfrm>
            <a:custGeom>
              <a:avLst/>
              <a:gdLst>
                <a:gd name="T0" fmla="*/ 6 w 12"/>
                <a:gd name="T1" fmla="*/ 125 h 125"/>
                <a:gd name="T2" fmla="*/ 0 w 12"/>
                <a:gd name="T3" fmla="*/ 119 h 125"/>
                <a:gd name="T4" fmla="*/ 0 w 12"/>
                <a:gd name="T5" fmla="*/ 6 h 125"/>
                <a:gd name="T6" fmla="*/ 6 w 12"/>
                <a:gd name="T7" fmla="*/ 0 h 125"/>
                <a:gd name="T8" fmla="*/ 12 w 12"/>
                <a:gd name="T9" fmla="*/ 6 h 125"/>
                <a:gd name="T10" fmla="*/ 12 w 12"/>
                <a:gd name="T11" fmla="*/ 119 h 125"/>
                <a:gd name="T12" fmla="*/ 6 w 12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5">
                  <a:moveTo>
                    <a:pt x="6" y="125"/>
                  </a:moveTo>
                  <a:cubicBezTo>
                    <a:pt x="3" y="125"/>
                    <a:pt x="0" y="122"/>
                    <a:pt x="0" y="1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2"/>
                    <a:pt x="9" y="125"/>
                    <a:pt x="6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4" name="Полилиния 48"/>
            <p:cNvSpPr>
              <a:spLocks/>
            </p:cNvSpPr>
            <p:nvPr/>
          </p:nvSpPr>
          <p:spPr bwMode="auto">
            <a:xfrm>
              <a:off x="3474" y="689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42 w 48"/>
                <a:gd name="T5" fmla="*/ 0 h 48"/>
                <a:gd name="T6" fmla="*/ 48 w 48"/>
                <a:gd name="T7" fmla="*/ 6 h 48"/>
                <a:gd name="T8" fmla="*/ 42 w 48"/>
                <a:gd name="T9" fmla="*/ 12 h 48"/>
                <a:gd name="T10" fmla="*/ 12 w 48"/>
                <a:gd name="T11" fmla="*/ 42 h 48"/>
                <a:gd name="T12" fmla="*/ 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25" y="12"/>
                    <a:pt x="12" y="25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5" name="Полилиния 49"/>
            <p:cNvSpPr>
              <a:spLocks/>
            </p:cNvSpPr>
            <p:nvPr/>
          </p:nvSpPr>
          <p:spPr bwMode="auto">
            <a:xfrm>
              <a:off x="3705" y="689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42 w 48"/>
                <a:gd name="T5" fmla="*/ 0 h 48"/>
                <a:gd name="T6" fmla="*/ 48 w 48"/>
                <a:gd name="T7" fmla="*/ 6 h 48"/>
                <a:gd name="T8" fmla="*/ 42 w 48"/>
                <a:gd name="T9" fmla="*/ 12 h 48"/>
                <a:gd name="T10" fmla="*/ 12 w 48"/>
                <a:gd name="T11" fmla="*/ 42 h 48"/>
                <a:gd name="T12" fmla="*/ 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25" y="12"/>
                    <a:pt x="12" y="25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Группа 40" descr="значок бинокля"/>
          <p:cNvGrpSpPr>
            <a:grpSpLocks noChangeAspect="1"/>
          </p:cNvGrpSpPr>
          <p:nvPr/>
        </p:nvGrpSpPr>
        <p:grpSpPr bwMode="auto">
          <a:xfrm>
            <a:off x="868680" y="2433209"/>
            <a:ext cx="530860" cy="491076"/>
            <a:chOff x="3438" y="454"/>
            <a:chExt cx="427" cy="395"/>
          </a:xfrm>
          <a:solidFill>
            <a:schemeClr val="accent1"/>
          </a:solidFill>
        </p:grpSpPr>
        <p:sp>
          <p:nvSpPr>
            <p:cNvPr id="29" name="Полилиния 41"/>
            <p:cNvSpPr>
              <a:spLocks noEditPoints="1"/>
            </p:cNvSpPr>
            <p:nvPr/>
          </p:nvSpPr>
          <p:spPr bwMode="auto">
            <a:xfrm>
              <a:off x="3438" y="653"/>
              <a:ext cx="196" cy="196"/>
            </a:xfrm>
            <a:custGeom>
              <a:avLst/>
              <a:gdLst>
                <a:gd name="T0" fmla="*/ 66 w 132"/>
                <a:gd name="T1" fmla="*/ 132 h 132"/>
                <a:gd name="T2" fmla="*/ 0 w 132"/>
                <a:gd name="T3" fmla="*/ 66 h 132"/>
                <a:gd name="T4" fmla="*/ 66 w 132"/>
                <a:gd name="T5" fmla="*/ 0 h 132"/>
                <a:gd name="T6" fmla="*/ 132 w 132"/>
                <a:gd name="T7" fmla="*/ 66 h 132"/>
                <a:gd name="T8" fmla="*/ 66 w 132"/>
                <a:gd name="T9" fmla="*/ 132 h 132"/>
                <a:gd name="T10" fmla="*/ 66 w 132"/>
                <a:gd name="T11" fmla="*/ 12 h 132"/>
                <a:gd name="T12" fmla="*/ 12 w 132"/>
                <a:gd name="T13" fmla="*/ 66 h 132"/>
                <a:gd name="T14" fmla="*/ 66 w 132"/>
                <a:gd name="T15" fmla="*/ 120 h 132"/>
                <a:gd name="T16" fmla="*/ 120 w 132"/>
                <a:gd name="T17" fmla="*/ 66 h 132"/>
                <a:gd name="T18" fmla="*/ 66 w 132"/>
                <a:gd name="T19" fmla="*/ 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132"/>
                  </a:moveTo>
                  <a:cubicBezTo>
                    <a:pt x="29" y="132"/>
                    <a:pt x="0" y="102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cubicBezTo>
                    <a:pt x="132" y="102"/>
                    <a:pt x="102" y="132"/>
                    <a:pt x="66" y="132"/>
                  </a:cubicBezTo>
                  <a:close/>
                  <a:moveTo>
                    <a:pt x="66" y="12"/>
                  </a:moveTo>
                  <a:cubicBezTo>
                    <a:pt x="36" y="12"/>
                    <a:pt x="12" y="36"/>
                    <a:pt x="12" y="66"/>
                  </a:cubicBezTo>
                  <a:cubicBezTo>
                    <a:pt x="12" y="95"/>
                    <a:pt x="36" y="120"/>
                    <a:pt x="66" y="120"/>
                  </a:cubicBezTo>
                  <a:cubicBezTo>
                    <a:pt x="96" y="120"/>
                    <a:pt x="120" y="95"/>
                    <a:pt x="120" y="66"/>
                  </a:cubicBezTo>
                  <a:cubicBezTo>
                    <a:pt x="120" y="36"/>
                    <a:pt x="96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0" name="Полилиния 42"/>
            <p:cNvSpPr>
              <a:spLocks/>
            </p:cNvSpPr>
            <p:nvPr/>
          </p:nvSpPr>
          <p:spPr bwMode="auto">
            <a:xfrm>
              <a:off x="3455" y="457"/>
              <a:ext cx="179" cy="250"/>
            </a:xfrm>
            <a:custGeom>
              <a:avLst/>
              <a:gdLst>
                <a:gd name="T0" fmla="*/ 7 w 121"/>
                <a:gd name="T1" fmla="*/ 169 h 169"/>
                <a:gd name="T2" fmla="*/ 4 w 121"/>
                <a:gd name="T3" fmla="*/ 168 h 169"/>
                <a:gd name="T4" fmla="*/ 1 w 121"/>
                <a:gd name="T5" fmla="*/ 160 h 169"/>
                <a:gd name="T6" fmla="*/ 37 w 121"/>
                <a:gd name="T7" fmla="*/ 76 h 169"/>
                <a:gd name="T8" fmla="*/ 39 w 121"/>
                <a:gd name="T9" fmla="*/ 74 h 169"/>
                <a:gd name="T10" fmla="*/ 56 w 121"/>
                <a:gd name="T11" fmla="*/ 57 h 169"/>
                <a:gd name="T12" fmla="*/ 73 w 121"/>
                <a:gd name="T13" fmla="*/ 11 h 169"/>
                <a:gd name="T14" fmla="*/ 75 w 121"/>
                <a:gd name="T15" fmla="*/ 8 h 169"/>
                <a:gd name="T16" fmla="*/ 97 w 121"/>
                <a:gd name="T17" fmla="*/ 0 h 169"/>
                <a:gd name="T18" fmla="*/ 119 w 121"/>
                <a:gd name="T19" fmla="*/ 8 h 169"/>
                <a:gd name="T20" fmla="*/ 121 w 121"/>
                <a:gd name="T21" fmla="*/ 13 h 169"/>
                <a:gd name="T22" fmla="*/ 121 w 121"/>
                <a:gd name="T23" fmla="*/ 61 h 169"/>
                <a:gd name="T24" fmla="*/ 115 w 121"/>
                <a:gd name="T25" fmla="*/ 67 h 169"/>
                <a:gd name="T26" fmla="*/ 109 w 121"/>
                <a:gd name="T27" fmla="*/ 61 h 169"/>
                <a:gd name="T28" fmla="*/ 109 w 121"/>
                <a:gd name="T29" fmla="*/ 15 h 169"/>
                <a:gd name="T30" fmla="*/ 84 w 121"/>
                <a:gd name="T31" fmla="*/ 16 h 169"/>
                <a:gd name="T32" fmla="*/ 66 w 121"/>
                <a:gd name="T33" fmla="*/ 63 h 169"/>
                <a:gd name="T34" fmla="*/ 65 w 121"/>
                <a:gd name="T35" fmla="*/ 65 h 169"/>
                <a:gd name="T36" fmla="*/ 48 w 121"/>
                <a:gd name="T37" fmla="*/ 82 h 169"/>
                <a:gd name="T38" fmla="*/ 12 w 121"/>
                <a:gd name="T39" fmla="*/ 165 h 169"/>
                <a:gd name="T40" fmla="*/ 7 w 121"/>
                <a:gd name="T4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" h="169">
                  <a:moveTo>
                    <a:pt x="7" y="169"/>
                  </a:moveTo>
                  <a:cubicBezTo>
                    <a:pt x="6" y="169"/>
                    <a:pt x="5" y="168"/>
                    <a:pt x="4" y="168"/>
                  </a:cubicBezTo>
                  <a:cubicBezTo>
                    <a:pt x="1" y="167"/>
                    <a:pt x="0" y="163"/>
                    <a:pt x="1" y="160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8" y="76"/>
                    <a:pt x="38" y="75"/>
                    <a:pt x="39" y="74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9"/>
                    <a:pt x="75" y="8"/>
                  </a:cubicBezTo>
                  <a:cubicBezTo>
                    <a:pt x="80" y="3"/>
                    <a:pt x="88" y="0"/>
                    <a:pt x="97" y="0"/>
                  </a:cubicBezTo>
                  <a:cubicBezTo>
                    <a:pt x="106" y="0"/>
                    <a:pt x="114" y="3"/>
                    <a:pt x="119" y="8"/>
                  </a:cubicBezTo>
                  <a:cubicBezTo>
                    <a:pt x="120" y="10"/>
                    <a:pt x="121" y="11"/>
                    <a:pt x="121" y="13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4"/>
                    <a:pt x="118" y="67"/>
                    <a:pt x="115" y="67"/>
                  </a:cubicBezTo>
                  <a:cubicBezTo>
                    <a:pt x="112" y="67"/>
                    <a:pt x="109" y="64"/>
                    <a:pt x="109" y="61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2" y="10"/>
                    <a:pt x="90" y="11"/>
                    <a:pt x="84" y="16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66" y="64"/>
                    <a:pt x="66" y="64"/>
                    <a:pt x="65" y="65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7"/>
                    <a:pt x="9" y="169"/>
                    <a:pt x="7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1" name="Полилиния 43"/>
            <p:cNvSpPr>
              <a:spLocks noEditPoints="1"/>
            </p:cNvSpPr>
            <p:nvPr/>
          </p:nvSpPr>
          <p:spPr bwMode="auto">
            <a:xfrm>
              <a:off x="3669" y="653"/>
              <a:ext cx="196" cy="196"/>
            </a:xfrm>
            <a:custGeom>
              <a:avLst/>
              <a:gdLst>
                <a:gd name="T0" fmla="*/ 66 w 132"/>
                <a:gd name="T1" fmla="*/ 132 h 132"/>
                <a:gd name="T2" fmla="*/ 0 w 132"/>
                <a:gd name="T3" fmla="*/ 66 h 132"/>
                <a:gd name="T4" fmla="*/ 66 w 132"/>
                <a:gd name="T5" fmla="*/ 0 h 132"/>
                <a:gd name="T6" fmla="*/ 132 w 132"/>
                <a:gd name="T7" fmla="*/ 66 h 132"/>
                <a:gd name="T8" fmla="*/ 66 w 132"/>
                <a:gd name="T9" fmla="*/ 132 h 132"/>
                <a:gd name="T10" fmla="*/ 66 w 132"/>
                <a:gd name="T11" fmla="*/ 12 h 132"/>
                <a:gd name="T12" fmla="*/ 12 w 132"/>
                <a:gd name="T13" fmla="*/ 66 h 132"/>
                <a:gd name="T14" fmla="*/ 66 w 132"/>
                <a:gd name="T15" fmla="*/ 120 h 132"/>
                <a:gd name="T16" fmla="*/ 120 w 132"/>
                <a:gd name="T17" fmla="*/ 66 h 132"/>
                <a:gd name="T18" fmla="*/ 66 w 132"/>
                <a:gd name="T19" fmla="*/ 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2">
                  <a:moveTo>
                    <a:pt x="66" y="132"/>
                  </a:moveTo>
                  <a:cubicBezTo>
                    <a:pt x="29" y="132"/>
                    <a:pt x="0" y="102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cubicBezTo>
                    <a:pt x="132" y="102"/>
                    <a:pt x="102" y="132"/>
                    <a:pt x="66" y="132"/>
                  </a:cubicBezTo>
                  <a:close/>
                  <a:moveTo>
                    <a:pt x="66" y="12"/>
                  </a:moveTo>
                  <a:cubicBezTo>
                    <a:pt x="36" y="12"/>
                    <a:pt x="12" y="36"/>
                    <a:pt x="12" y="66"/>
                  </a:cubicBezTo>
                  <a:cubicBezTo>
                    <a:pt x="12" y="95"/>
                    <a:pt x="36" y="120"/>
                    <a:pt x="66" y="120"/>
                  </a:cubicBezTo>
                  <a:cubicBezTo>
                    <a:pt x="96" y="120"/>
                    <a:pt x="120" y="95"/>
                    <a:pt x="120" y="66"/>
                  </a:cubicBezTo>
                  <a:cubicBezTo>
                    <a:pt x="120" y="36"/>
                    <a:pt x="96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2" name="Полилиния 44"/>
            <p:cNvSpPr>
              <a:spLocks/>
            </p:cNvSpPr>
            <p:nvPr/>
          </p:nvSpPr>
          <p:spPr bwMode="auto">
            <a:xfrm>
              <a:off x="3669" y="454"/>
              <a:ext cx="179" cy="253"/>
            </a:xfrm>
            <a:custGeom>
              <a:avLst/>
              <a:gdLst>
                <a:gd name="T0" fmla="*/ 114 w 121"/>
                <a:gd name="T1" fmla="*/ 171 h 171"/>
                <a:gd name="T2" fmla="*/ 108 w 121"/>
                <a:gd name="T3" fmla="*/ 167 h 171"/>
                <a:gd name="T4" fmla="*/ 73 w 121"/>
                <a:gd name="T5" fmla="*/ 84 h 171"/>
                <a:gd name="T6" fmla="*/ 56 w 121"/>
                <a:gd name="T7" fmla="*/ 67 h 171"/>
                <a:gd name="T8" fmla="*/ 54 w 121"/>
                <a:gd name="T9" fmla="*/ 65 h 171"/>
                <a:gd name="T10" fmla="*/ 37 w 121"/>
                <a:gd name="T11" fmla="*/ 19 h 171"/>
                <a:gd name="T12" fmla="*/ 12 w 121"/>
                <a:gd name="T13" fmla="*/ 18 h 171"/>
                <a:gd name="T14" fmla="*/ 12 w 121"/>
                <a:gd name="T15" fmla="*/ 63 h 171"/>
                <a:gd name="T16" fmla="*/ 6 w 121"/>
                <a:gd name="T17" fmla="*/ 69 h 171"/>
                <a:gd name="T18" fmla="*/ 0 w 121"/>
                <a:gd name="T19" fmla="*/ 63 h 171"/>
                <a:gd name="T20" fmla="*/ 0 w 121"/>
                <a:gd name="T21" fmla="*/ 15 h 171"/>
                <a:gd name="T22" fmla="*/ 2 w 121"/>
                <a:gd name="T23" fmla="*/ 11 h 171"/>
                <a:gd name="T24" fmla="*/ 46 w 121"/>
                <a:gd name="T25" fmla="*/ 11 h 171"/>
                <a:gd name="T26" fmla="*/ 47 w 121"/>
                <a:gd name="T27" fmla="*/ 13 h 171"/>
                <a:gd name="T28" fmla="*/ 65 w 121"/>
                <a:gd name="T29" fmla="*/ 59 h 171"/>
                <a:gd name="T30" fmla="*/ 82 w 121"/>
                <a:gd name="T31" fmla="*/ 76 h 171"/>
                <a:gd name="T32" fmla="*/ 83 w 121"/>
                <a:gd name="T33" fmla="*/ 78 h 171"/>
                <a:gd name="T34" fmla="*/ 119 w 121"/>
                <a:gd name="T35" fmla="*/ 162 h 171"/>
                <a:gd name="T36" fmla="*/ 116 w 121"/>
                <a:gd name="T37" fmla="*/ 170 h 171"/>
                <a:gd name="T38" fmla="*/ 114 w 121"/>
                <a:gd name="T3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171">
                  <a:moveTo>
                    <a:pt x="114" y="171"/>
                  </a:moveTo>
                  <a:cubicBezTo>
                    <a:pt x="112" y="171"/>
                    <a:pt x="109" y="169"/>
                    <a:pt x="108" y="167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6"/>
                    <a:pt x="55" y="66"/>
                    <a:pt x="54" y="65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0" y="13"/>
                    <a:pt x="19" y="13"/>
                    <a:pt x="12" y="18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6"/>
                    <a:pt x="9" y="69"/>
                    <a:pt x="6" y="69"/>
                  </a:cubicBezTo>
                  <a:cubicBezTo>
                    <a:pt x="3" y="69"/>
                    <a:pt x="0" y="66"/>
                    <a:pt x="0" y="6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3" y="0"/>
                    <a:pt x="35" y="0"/>
                    <a:pt x="46" y="11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3" y="77"/>
                    <a:pt x="83" y="78"/>
                    <a:pt x="83" y="78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21" y="165"/>
                    <a:pt x="119" y="169"/>
                    <a:pt x="116" y="170"/>
                  </a:cubicBezTo>
                  <a:cubicBezTo>
                    <a:pt x="115" y="170"/>
                    <a:pt x="115" y="171"/>
                    <a:pt x="11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3" name="Полилиния 45"/>
            <p:cNvSpPr>
              <a:spLocks/>
            </p:cNvSpPr>
            <p:nvPr/>
          </p:nvSpPr>
          <p:spPr bwMode="auto">
            <a:xfrm>
              <a:off x="3572" y="574"/>
              <a:ext cx="159" cy="53"/>
            </a:xfrm>
            <a:custGeom>
              <a:avLst/>
              <a:gdLst>
                <a:gd name="T0" fmla="*/ 102 w 108"/>
                <a:gd name="T1" fmla="*/ 36 h 36"/>
                <a:gd name="T2" fmla="*/ 96 w 108"/>
                <a:gd name="T3" fmla="*/ 30 h 36"/>
                <a:gd name="T4" fmla="*/ 54 w 108"/>
                <a:gd name="T5" fmla="*/ 12 h 36"/>
                <a:gd name="T6" fmla="*/ 12 w 108"/>
                <a:gd name="T7" fmla="*/ 30 h 36"/>
                <a:gd name="T8" fmla="*/ 6 w 108"/>
                <a:gd name="T9" fmla="*/ 36 h 36"/>
                <a:gd name="T10" fmla="*/ 0 w 108"/>
                <a:gd name="T11" fmla="*/ 30 h 36"/>
                <a:gd name="T12" fmla="*/ 54 w 108"/>
                <a:gd name="T13" fmla="*/ 0 h 36"/>
                <a:gd name="T14" fmla="*/ 108 w 108"/>
                <a:gd name="T15" fmla="*/ 30 h 36"/>
                <a:gd name="T16" fmla="*/ 102 w 10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36">
                  <a:moveTo>
                    <a:pt x="102" y="36"/>
                  </a:moveTo>
                  <a:cubicBezTo>
                    <a:pt x="99" y="36"/>
                    <a:pt x="96" y="33"/>
                    <a:pt x="96" y="30"/>
                  </a:cubicBezTo>
                  <a:cubicBezTo>
                    <a:pt x="96" y="21"/>
                    <a:pt x="78" y="12"/>
                    <a:pt x="54" y="12"/>
                  </a:cubicBezTo>
                  <a:cubicBezTo>
                    <a:pt x="30" y="12"/>
                    <a:pt x="12" y="21"/>
                    <a:pt x="12" y="30"/>
                  </a:cubicBezTo>
                  <a:cubicBezTo>
                    <a:pt x="12" y="33"/>
                    <a:pt x="9" y="36"/>
                    <a:pt x="6" y="36"/>
                  </a:cubicBezTo>
                  <a:cubicBezTo>
                    <a:pt x="3" y="36"/>
                    <a:pt x="0" y="33"/>
                    <a:pt x="0" y="30"/>
                  </a:cubicBezTo>
                  <a:cubicBezTo>
                    <a:pt x="0" y="13"/>
                    <a:pt x="23" y="0"/>
                    <a:pt x="54" y="0"/>
                  </a:cubicBezTo>
                  <a:cubicBezTo>
                    <a:pt x="85" y="0"/>
                    <a:pt x="108" y="13"/>
                    <a:pt x="108" y="30"/>
                  </a:cubicBezTo>
                  <a:cubicBezTo>
                    <a:pt x="108" y="33"/>
                    <a:pt x="105" y="36"/>
                    <a:pt x="10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4" name="Полилиния 46"/>
            <p:cNvSpPr>
              <a:spLocks/>
            </p:cNvSpPr>
            <p:nvPr/>
          </p:nvSpPr>
          <p:spPr bwMode="auto">
            <a:xfrm>
              <a:off x="3616" y="575"/>
              <a:ext cx="18" cy="185"/>
            </a:xfrm>
            <a:custGeom>
              <a:avLst/>
              <a:gdLst>
                <a:gd name="T0" fmla="*/ 6 w 12"/>
                <a:gd name="T1" fmla="*/ 125 h 125"/>
                <a:gd name="T2" fmla="*/ 0 w 12"/>
                <a:gd name="T3" fmla="*/ 119 h 125"/>
                <a:gd name="T4" fmla="*/ 0 w 12"/>
                <a:gd name="T5" fmla="*/ 6 h 125"/>
                <a:gd name="T6" fmla="*/ 6 w 12"/>
                <a:gd name="T7" fmla="*/ 0 h 125"/>
                <a:gd name="T8" fmla="*/ 12 w 12"/>
                <a:gd name="T9" fmla="*/ 6 h 125"/>
                <a:gd name="T10" fmla="*/ 12 w 12"/>
                <a:gd name="T11" fmla="*/ 119 h 125"/>
                <a:gd name="T12" fmla="*/ 6 w 12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5">
                  <a:moveTo>
                    <a:pt x="6" y="125"/>
                  </a:moveTo>
                  <a:cubicBezTo>
                    <a:pt x="3" y="125"/>
                    <a:pt x="0" y="122"/>
                    <a:pt x="0" y="1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2"/>
                    <a:pt x="9" y="125"/>
                    <a:pt x="6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5" name="Полилиния 47"/>
            <p:cNvSpPr>
              <a:spLocks/>
            </p:cNvSpPr>
            <p:nvPr/>
          </p:nvSpPr>
          <p:spPr bwMode="auto">
            <a:xfrm>
              <a:off x="3669" y="575"/>
              <a:ext cx="18" cy="185"/>
            </a:xfrm>
            <a:custGeom>
              <a:avLst/>
              <a:gdLst>
                <a:gd name="T0" fmla="*/ 6 w 12"/>
                <a:gd name="T1" fmla="*/ 125 h 125"/>
                <a:gd name="T2" fmla="*/ 0 w 12"/>
                <a:gd name="T3" fmla="*/ 119 h 125"/>
                <a:gd name="T4" fmla="*/ 0 w 12"/>
                <a:gd name="T5" fmla="*/ 6 h 125"/>
                <a:gd name="T6" fmla="*/ 6 w 12"/>
                <a:gd name="T7" fmla="*/ 0 h 125"/>
                <a:gd name="T8" fmla="*/ 12 w 12"/>
                <a:gd name="T9" fmla="*/ 6 h 125"/>
                <a:gd name="T10" fmla="*/ 12 w 12"/>
                <a:gd name="T11" fmla="*/ 119 h 125"/>
                <a:gd name="T12" fmla="*/ 6 w 12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5">
                  <a:moveTo>
                    <a:pt x="6" y="125"/>
                  </a:moveTo>
                  <a:cubicBezTo>
                    <a:pt x="3" y="125"/>
                    <a:pt x="0" y="122"/>
                    <a:pt x="0" y="1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2"/>
                    <a:pt x="9" y="125"/>
                    <a:pt x="6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6" name="Полилиния 48"/>
            <p:cNvSpPr>
              <a:spLocks/>
            </p:cNvSpPr>
            <p:nvPr/>
          </p:nvSpPr>
          <p:spPr bwMode="auto">
            <a:xfrm>
              <a:off x="3474" y="689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42 w 48"/>
                <a:gd name="T5" fmla="*/ 0 h 48"/>
                <a:gd name="T6" fmla="*/ 48 w 48"/>
                <a:gd name="T7" fmla="*/ 6 h 48"/>
                <a:gd name="T8" fmla="*/ 42 w 48"/>
                <a:gd name="T9" fmla="*/ 12 h 48"/>
                <a:gd name="T10" fmla="*/ 12 w 48"/>
                <a:gd name="T11" fmla="*/ 42 h 48"/>
                <a:gd name="T12" fmla="*/ 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25" y="12"/>
                    <a:pt x="12" y="25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7" name="Полилиния 49"/>
            <p:cNvSpPr>
              <a:spLocks/>
            </p:cNvSpPr>
            <p:nvPr/>
          </p:nvSpPr>
          <p:spPr bwMode="auto">
            <a:xfrm>
              <a:off x="3705" y="689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42 w 48"/>
                <a:gd name="T5" fmla="*/ 0 h 48"/>
                <a:gd name="T6" fmla="*/ 48 w 48"/>
                <a:gd name="T7" fmla="*/ 6 h 48"/>
                <a:gd name="T8" fmla="*/ 42 w 48"/>
                <a:gd name="T9" fmla="*/ 12 h 48"/>
                <a:gd name="T10" fmla="*/ 12 w 48"/>
                <a:gd name="T11" fmla="*/ 42 h 48"/>
                <a:gd name="T12" fmla="*/ 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25" y="12"/>
                    <a:pt x="12" y="25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9165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/>
          <a:p>
            <a:pPr rtl="0"/>
            <a:r>
              <a:rPr lang="ru-RU" dirty="0"/>
              <a:t>Задача.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904A16B-E65B-468B-9AE1-F65FF352C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87" r="2749"/>
          <a:stretch/>
        </p:blipFill>
        <p:spPr>
          <a:xfrm>
            <a:off x="4181475" y="1133475"/>
            <a:ext cx="7819664" cy="5219700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8CDFB20-4E6F-45B5-9018-6675A5B8A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/>
          <a:lstStyle/>
          <a:p>
            <a:r>
              <a:rPr lang="ru-RU" dirty="0"/>
              <a:t>Создание трёхмерной модели  БПЛА самолётного типа, предназначенного как для транспортировки различных объектов, так и для аэрофотосъёмки и наблюдения за состоянием различных объектов и процессов.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8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 anchor="b">
            <a:normAutofit/>
          </a:bodyPr>
          <a:lstStyle/>
          <a:p>
            <a:pPr rtl="0"/>
            <a:r>
              <a:rPr lang="ru-RU" dirty="0"/>
              <a:t>О заказчике.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D0E6990-402C-4775-9C92-3B3BA13D1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6" b="35849"/>
          <a:stretch/>
        </p:blipFill>
        <p:spPr bwMode="auto">
          <a:xfrm>
            <a:off x="209716" y="2471737"/>
            <a:ext cx="5648160" cy="191452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35" name="Content Placeholder 3">
            <a:extLst>
              <a:ext uri="{FF2B5EF4-FFF2-40B4-BE49-F238E27FC236}">
                <a16:creationId xmlns:a16="http://schemas.microsoft.com/office/drawing/2014/main" id="{4F13845B-3660-4B43-BCC2-B25555851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1" y="729658"/>
            <a:ext cx="5648160" cy="5814017"/>
          </a:xfrm>
        </p:spPr>
        <p:txBody>
          <a:bodyPr/>
          <a:lstStyle/>
          <a:p>
            <a:r>
              <a:rPr lang="ru-RU" dirty="0"/>
              <a:t>Кафедра инженерной графики и компьютерного дизайна ИРТСУ ЮФУ (г. Таганрог) специализируется на эскизировании, моделировании а также прототипировании и </a:t>
            </a:r>
            <a:r>
              <a:rPr lang="en-US" dirty="0"/>
              <a:t>3D-</a:t>
            </a:r>
            <a:r>
              <a:rPr lang="ru-RU" dirty="0"/>
              <a:t>печати объектов из различных областей промышленности, включая и авиастроение. </a:t>
            </a:r>
          </a:p>
          <a:p>
            <a:r>
              <a:rPr lang="ru-RU" dirty="0"/>
              <a:t>Заведующий кафедрой: доктор технических наук, профессор </a:t>
            </a:r>
            <a:r>
              <a:rPr lang="ru-RU" dirty="0" err="1"/>
              <a:t>Аббасов</a:t>
            </a:r>
            <a:r>
              <a:rPr lang="ru-RU" dirty="0"/>
              <a:t> И. 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92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Ожидаемый результат</a:t>
            </a:r>
          </a:p>
        </p:txBody>
      </p:sp>
      <p:graphicFrame>
        <p:nvGraphicFramePr>
          <p:cNvPr id="15" name="Объект 100" descr="Графический элемент SmartArt">
            <a:extLst>
              <a:ext uri="{FF2B5EF4-FFF2-40B4-BE49-F238E27FC236}">
                <a16:creationId xmlns:a16="http://schemas.microsoft.com/office/drawing/2014/main" id="{B5D5564A-0C86-4C0D-8913-1C2ECCFAA6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404091"/>
              </p:ext>
            </p:extLst>
          </p:nvPr>
        </p:nvGraphicFramePr>
        <p:xfrm>
          <a:off x="4556033" y="1646047"/>
          <a:ext cx="6995885" cy="4383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3FEEB776-CADF-48F6-8DA9-247A10060FBF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1" t="-22470" r="8072" b="-1239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52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 anchor="b">
            <a:normAutofit/>
          </a:bodyPr>
          <a:lstStyle/>
          <a:p>
            <a:pPr rtl="0"/>
            <a:r>
              <a:rPr lang="ru-RU" dirty="0"/>
              <a:t>Ограничения и инструменты реализации.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62CBEDD-4DEF-4F2F-A5DA-EE85D4FD77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82713" y="2110309"/>
            <a:ext cx="5194769" cy="29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513AE60-97AA-4B56-87CD-3B66282313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2" t="30220" r="7082" b="29775"/>
          <a:stretch/>
        </p:blipFill>
        <p:spPr bwMode="auto">
          <a:xfrm>
            <a:off x="7884021" y="587321"/>
            <a:ext cx="3793461" cy="138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54672E1-296B-422E-83C7-15B2618EB41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3" y="2110309"/>
            <a:ext cx="4419599" cy="29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78AD630-13CB-4746-8144-569B63A05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2" y="5224463"/>
            <a:ext cx="45720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633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/>
              <a:t>Цели</a:t>
            </a:r>
          </a:p>
          <a:p>
            <a:pPr rtl="0"/>
            <a:r>
              <a:rPr lang="ru-RU" dirty="0"/>
              <a:t>Подзадачи</a:t>
            </a:r>
          </a:p>
          <a:p>
            <a:pPr rtl="0"/>
            <a:r>
              <a:rPr lang="ru-RU" dirty="0"/>
              <a:t>Ресурсы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Реализация</a:t>
            </a:r>
          </a:p>
        </p:txBody>
      </p:sp>
      <p:grpSp>
        <p:nvGrpSpPr>
          <p:cNvPr id="8" name="Группа 89" descr="Контрольный список со значком карандаша"/>
          <p:cNvGrpSpPr>
            <a:grpSpLocks noChangeAspect="1"/>
          </p:cNvGrpSpPr>
          <p:nvPr/>
        </p:nvGrpSpPr>
        <p:grpSpPr bwMode="auto">
          <a:xfrm>
            <a:off x="891100" y="2462936"/>
            <a:ext cx="589100" cy="589100"/>
            <a:chOff x="6539" y="440"/>
            <a:chExt cx="426" cy="426"/>
          </a:xfrm>
          <a:solidFill>
            <a:schemeClr val="accent1"/>
          </a:solidFill>
        </p:grpSpPr>
        <p:sp>
          <p:nvSpPr>
            <p:cNvPr id="9" name="Полилиния 90"/>
            <p:cNvSpPr>
              <a:spLocks noEditPoints="1"/>
            </p:cNvSpPr>
            <p:nvPr/>
          </p:nvSpPr>
          <p:spPr bwMode="auto">
            <a:xfrm>
              <a:off x="6752" y="653"/>
              <a:ext cx="213" cy="213"/>
            </a:xfrm>
            <a:custGeom>
              <a:avLst/>
              <a:gdLst>
                <a:gd name="T0" fmla="*/ 6 w 144"/>
                <a:gd name="T1" fmla="*/ 144 h 144"/>
                <a:gd name="T2" fmla="*/ 2 w 144"/>
                <a:gd name="T3" fmla="*/ 143 h 144"/>
                <a:gd name="T4" fmla="*/ 1 w 144"/>
                <a:gd name="T5" fmla="*/ 137 h 144"/>
                <a:gd name="T6" fmla="*/ 13 w 144"/>
                <a:gd name="T7" fmla="*/ 95 h 144"/>
                <a:gd name="T8" fmla="*/ 14 w 144"/>
                <a:gd name="T9" fmla="*/ 92 h 144"/>
                <a:gd name="T10" fmla="*/ 104 w 144"/>
                <a:gd name="T11" fmla="*/ 2 h 144"/>
                <a:gd name="T12" fmla="*/ 113 w 144"/>
                <a:gd name="T13" fmla="*/ 2 h 144"/>
                <a:gd name="T14" fmla="*/ 143 w 144"/>
                <a:gd name="T15" fmla="*/ 32 h 144"/>
                <a:gd name="T16" fmla="*/ 144 w 144"/>
                <a:gd name="T17" fmla="*/ 36 h 144"/>
                <a:gd name="T18" fmla="*/ 143 w 144"/>
                <a:gd name="T19" fmla="*/ 41 h 144"/>
                <a:gd name="T20" fmla="*/ 53 w 144"/>
                <a:gd name="T21" fmla="*/ 131 h 144"/>
                <a:gd name="T22" fmla="*/ 50 w 144"/>
                <a:gd name="T23" fmla="*/ 132 h 144"/>
                <a:gd name="T24" fmla="*/ 8 w 144"/>
                <a:gd name="T25" fmla="*/ 144 h 144"/>
                <a:gd name="T26" fmla="*/ 6 w 144"/>
                <a:gd name="T27" fmla="*/ 144 h 144"/>
                <a:gd name="T28" fmla="*/ 24 w 144"/>
                <a:gd name="T29" fmla="*/ 100 h 144"/>
                <a:gd name="T30" fmla="*/ 15 w 144"/>
                <a:gd name="T31" fmla="*/ 130 h 144"/>
                <a:gd name="T32" fmla="*/ 45 w 144"/>
                <a:gd name="T33" fmla="*/ 121 h 144"/>
                <a:gd name="T34" fmla="*/ 130 w 144"/>
                <a:gd name="T35" fmla="*/ 36 h 144"/>
                <a:gd name="T36" fmla="*/ 108 w 144"/>
                <a:gd name="T37" fmla="*/ 15 h 144"/>
                <a:gd name="T38" fmla="*/ 24 w 144"/>
                <a:gd name="T39" fmla="*/ 100 h 144"/>
                <a:gd name="T40" fmla="*/ 48 w 144"/>
                <a:gd name="T41" fmla="*/ 126 h 144"/>
                <a:gd name="T42" fmla="*/ 48 w 144"/>
                <a:gd name="T43" fmla="*/ 12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44">
                  <a:moveTo>
                    <a:pt x="6" y="144"/>
                  </a:moveTo>
                  <a:cubicBezTo>
                    <a:pt x="5" y="144"/>
                    <a:pt x="3" y="144"/>
                    <a:pt x="2" y="143"/>
                  </a:cubicBezTo>
                  <a:cubicBezTo>
                    <a:pt x="1" y="141"/>
                    <a:pt x="0" y="139"/>
                    <a:pt x="1" y="137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4"/>
                    <a:pt x="13" y="93"/>
                    <a:pt x="14" y="9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7" y="0"/>
                    <a:pt x="110" y="0"/>
                    <a:pt x="113" y="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4" y="33"/>
                    <a:pt x="144" y="35"/>
                    <a:pt x="144" y="36"/>
                  </a:cubicBezTo>
                  <a:cubicBezTo>
                    <a:pt x="144" y="38"/>
                    <a:pt x="144" y="40"/>
                    <a:pt x="143" y="4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2" y="131"/>
                    <a:pt x="51" y="132"/>
                    <a:pt x="50" y="13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4"/>
                    <a:pt x="7" y="144"/>
                    <a:pt x="6" y="144"/>
                  </a:cubicBezTo>
                  <a:close/>
                  <a:moveTo>
                    <a:pt x="24" y="10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08" y="15"/>
                    <a:pt x="108" y="15"/>
                    <a:pt x="108" y="15"/>
                  </a:cubicBezTo>
                  <a:lnTo>
                    <a:pt x="24" y="100"/>
                  </a:lnTo>
                  <a:close/>
                  <a:moveTo>
                    <a:pt x="48" y="126"/>
                  </a:moveTo>
                  <a:cubicBezTo>
                    <a:pt x="48" y="126"/>
                    <a:pt x="48" y="126"/>
                    <a:pt x="4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0" name="Полилиния 91"/>
            <p:cNvSpPr>
              <a:spLocks/>
            </p:cNvSpPr>
            <p:nvPr/>
          </p:nvSpPr>
          <p:spPr bwMode="auto">
            <a:xfrm>
              <a:off x="6871" y="692"/>
              <a:ext cx="57" cy="57"/>
            </a:xfrm>
            <a:custGeom>
              <a:avLst/>
              <a:gdLst>
                <a:gd name="T0" fmla="*/ 44 w 57"/>
                <a:gd name="T1" fmla="*/ 57 h 57"/>
                <a:gd name="T2" fmla="*/ 0 w 57"/>
                <a:gd name="T3" fmla="*/ 13 h 57"/>
                <a:gd name="T4" fmla="*/ 13 w 57"/>
                <a:gd name="T5" fmla="*/ 0 h 57"/>
                <a:gd name="T6" fmla="*/ 57 w 57"/>
                <a:gd name="T7" fmla="*/ 44 h 57"/>
                <a:gd name="T8" fmla="*/ 44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4" y="57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57" y="44"/>
                  </a:lnTo>
                  <a:lnTo>
                    <a:pt x="4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1" name="Полилиния 92"/>
            <p:cNvSpPr>
              <a:spLocks/>
            </p:cNvSpPr>
            <p:nvPr/>
          </p:nvSpPr>
          <p:spPr bwMode="auto">
            <a:xfrm>
              <a:off x="6770" y="786"/>
              <a:ext cx="64" cy="62"/>
            </a:xfrm>
            <a:custGeom>
              <a:avLst/>
              <a:gdLst>
                <a:gd name="T0" fmla="*/ 36 w 43"/>
                <a:gd name="T1" fmla="*/ 42 h 42"/>
                <a:gd name="T2" fmla="*/ 32 w 43"/>
                <a:gd name="T3" fmla="*/ 41 h 42"/>
                <a:gd name="T4" fmla="*/ 2 w 43"/>
                <a:gd name="T5" fmla="*/ 11 h 42"/>
                <a:gd name="T6" fmla="*/ 2 w 43"/>
                <a:gd name="T7" fmla="*/ 2 h 42"/>
                <a:gd name="T8" fmla="*/ 11 w 43"/>
                <a:gd name="T9" fmla="*/ 2 h 42"/>
                <a:gd name="T10" fmla="*/ 41 w 43"/>
                <a:gd name="T11" fmla="*/ 32 h 42"/>
                <a:gd name="T12" fmla="*/ 41 w 43"/>
                <a:gd name="T13" fmla="*/ 41 h 42"/>
                <a:gd name="T14" fmla="*/ 36 w 4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2">
                  <a:moveTo>
                    <a:pt x="36" y="42"/>
                  </a:moveTo>
                  <a:cubicBezTo>
                    <a:pt x="35" y="42"/>
                    <a:pt x="33" y="42"/>
                    <a:pt x="32" y="4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3" y="35"/>
                    <a:pt x="43" y="38"/>
                    <a:pt x="41" y="41"/>
                  </a:cubicBezTo>
                  <a:cubicBezTo>
                    <a:pt x="39" y="42"/>
                    <a:pt x="38" y="42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2" name="Полилиния 93"/>
            <p:cNvSpPr>
              <a:spLocks/>
            </p:cNvSpPr>
            <p:nvPr/>
          </p:nvSpPr>
          <p:spPr bwMode="auto">
            <a:xfrm>
              <a:off x="6690" y="618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3" name="Полилиния 94"/>
            <p:cNvSpPr>
              <a:spLocks/>
            </p:cNvSpPr>
            <p:nvPr/>
          </p:nvSpPr>
          <p:spPr bwMode="auto">
            <a:xfrm>
              <a:off x="6690" y="689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4" name="Полилиния 95"/>
            <p:cNvSpPr>
              <a:spLocks/>
            </p:cNvSpPr>
            <p:nvPr/>
          </p:nvSpPr>
          <p:spPr bwMode="auto">
            <a:xfrm>
              <a:off x="6593" y="582"/>
              <a:ext cx="90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1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9 w 61"/>
                <a:gd name="T15" fmla="*/ 2 h 42"/>
                <a:gd name="T16" fmla="*/ 59 w 61"/>
                <a:gd name="T17" fmla="*/ 11 h 42"/>
                <a:gd name="T18" fmla="*/ 29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8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5" name="Полилиния 96"/>
            <p:cNvSpPr>
              <a:spLocks/>
            </p:cNvSpPr>
            <p:nvPr/>
          </p:nvSpPr>
          <p:spPr bwMode="auto">
            <a:xfrm>
              <a:off x="6593" y="653"/>
              <a:ext cx="90" cy="64"/>
            </a:xfrm>
            <a:custGeom>
              <a:avLst/>
              <a:gdLst>
                <a:gd name="T0" fmla="*/ 24 w 61"/>
                <a:gd name="T1" fmla="*/ 43 h 43"/>
                <a:gd name="T2" fmla="*/ 20 w 61"/>
                <a:gd name="T3" fmla="*/ 41 h 43"/>
                <a:gd name="T4" fmla="*/ 2 w 61"/>
                <a:gd name="T5" fmla="*/ 23 h 43"/>
                <a:gd name="T6" fmla="*/ 2 w 61"/>
                <a:gd name="T7" fmla="*/ 14 h 43"/>
                <a:gd name="T8" fmla="*/ 11 w 61"/>
                <a:gd name="T9" fmla="*/ 14 h 43"/>
                <a:gd name="T10" fmla="*/ 24 w 61"/>
                <a:gd name="T11" fmla="*/ 28 h 43"/>
                <a:gd name="T12" fmla="*/ 50 w 61"/>
                <a:gd name="T13" fmla="*/ 2 h 43"/>
                <a:gd name="T14" fmla="*/ 59 w 61"/>
                <a:gd name="T15" fmla="*/ 2 h 43"/>
                <a:gd name="T16" fmla="*/ 59 w 61"/>
                <a:gd name="T17" fmla="*/ 11 h 43"/>
                <a:gd name="T18" fmla="*/ 29 w 61"/>
                <a:gd name="T19" fmla="*/ 41 h 43"/>
                <a:gd name="T20" fmla="*/ 24 w 61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3">
                  <a:moveTo>
                    <a:pt x="24" y="43"/>
                  </a:moveTo>
                  <a:cubicBezTo>
                    <a:pt x="23" y="43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1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9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3"/>
                    <a:pt x="2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6" name="Полилиния 97"/>
            <p:cNvSpPr>
              <a:spLocks/>
            </p:cNvSpPr>
            <p:nvPr/>
          </p:nvSpPr>
          <p:spPr bwMode="auto">
            <a:xfrm>
              <a:off x="6539" y="440"/>
              <a:ext cx="302" cy="391"/>
            </a:xfrm>
            <a:custGeom>
              <a:avLst/>
              <a:gdLst>
                <a:gd name="T0" fmla="*/ 108 w 204"/>
                <a:gd name="T1" fmla="*/ 264 h 264"/>
                <a:gd name="T2" fmla="*/ 6 w 204"/>
                <a:gd name="T3" fmla="*/ 264 h 264"/>
                <a:gd name="T4" fmla="*/ 0 w 204"/>
                <a:gd name="T5" fmla="*/ 258 h 264"/>
                <a:gd name="T6" fmla="*/ 0 w 204"/>
                <a:gd name="T7" fmla="*/ 6 h 264"/>
                <a:gd name="T8" fmla="*/ 6 w 204"/>
                <a:gd name="T9" fmla="*/ 0 h 264"/>
                <a:gd name="T10" fmla="*/ 138 w 204"/>
                <a:gd name="T11" fmla="*/ 0 h 264"/>
                <a:gd name="T12" fmla="*/ 143 w 204"/>
                <a:gd name="T13" fmla="*/ 2 h 264"/>
                <a:gd name="T14" fmla="*/ 203 w 204"/>
                <a:gd name="T15" fmla="*/ 62 h 264"/>
                <a:gd name="T16" fmla="*/ 204 w 204"/>
                <a:gd name="T17" fmla="*/ 66 h 264"/>
                <a:gd name="T18" fmla="*/ 204 w 204"/>
                <a:gd name="T19" fmla="*/ 156 h 264"/>
                <a:gd name="T20" fmla="*/ 192 w 204"/>
                <a:gd name="T21" fmla="*/ 156 h 264"/>
                <a:gd name="T22" fmla="*/ 192 w 204"/>
                <a:gd name="T23" fmla="*/ 69 h 264"/>
                <a:gd name="T24" fmla="*/ 136 w 204"/>
                <a:gd name="T25" fmla="*/ 12 h 264"/>
                <a:gd name="T26" fmla="*/ 12 w 204"/>
                <a:gd name="T27" fmla="*/ 12 h 264"/>
                <a:gd name="T28" fmla="*/ 12 w 204"/>
                <a:gd name="T29" fmla="*/ 252 h 264"/>
                <a:gd name="T30" fmla="*/ 108 w 204"/>
                <a:gd name="T31" fmla="*/ 252 h 264"/>
                <a:gd name="T32" fmla="*/ 108 w 204"/>
                <a:gd name="T33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264">
                  <a:moveTo>
                    <a:pt x="108" y="264"/>
                  </a:moveTo>
                  <a:cubicBezTo>
                    <a:pt x="6" y="264"/>
                    <a:pt x="6" y="264"/>
                    <a:pt x="6" y="264"/>
                  </a:cubicBezTo>
                  <a:cubicBezTo>
                    <a:pt x="3" y="264"/>
                    <a:pt x="0" y="262"/>
                    <a:pt x="0" y="25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0" y="0"/>
                    <a:pt x="142" y="1"/>
                    <a:pt x="143" y="2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4" y="63"/>
                    <a:pt x="204" y="65"/>
                    <a:pt x="204" y="6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108" y="252"/>
                    <a:pt x="108" y="252"/>
                    <a:pt x="108" y="252"/>
                  </a:cubicBezTo>
                  <a:lnTo>
                    <a:pt x="108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7" name="Полилиния 98"/>
            <p:cNvSpPr>
              <a:spLocks/>
            </p:cNvSpPr>
            <p:nvPr/>
          </p:nvSpPr>
          <p:spPr bwMode="auto">
            <a:xfrm>
              <a:off x="6734" y="440"/>
              <a:ext cx="107" cy="107"/>
            </a:xfrm>
            <a:custGeom>
              <a:avLst/>
              <a:gdLst>
                <a:gd name="T0" fmla="*/ 66 w 72"/>
                <a:gd name="T1" fmla="*/ 72 h 72"/>
                <a:gd name="T2" fmla="*/ 6 w 72"/>
                <a:gd name="T3" fmla="*/ 72 h 72"/>
                <a:gd name="T4" fmla="*/ 0 w 72"/>
                <a:gd name="T5" fmla="*/ 66 h 72"/>
                <a:gd name="T6" fmla="*/ 0 w 72"/>
                <a:gd name="T7" fmla="*/ 6 h 72"/>
                <a:gd name="T8" fmla="*/ 6 w 72"/>
                <a:gd name="T9" fmla="*/ 0 h 72"/>
                <a:gd name="T10" fmla="*/ 12 w 72"/>
                <a:gd name="T11" fmla="*/ 6 h 72"/>
                <a:gd name="T12" fmla="*/ 12 w 72"/>
                <a:gd name="T13" fmla="*/ 60 h 72"/>
                <a:gd name="T14" fmla="*/ 66 w 72"/>
                <a:gd name="T15" fmla="*/ 60 h 72"/>
                <a:gd name="T16" fmla="*/ 72 w 72"/>
                <a:gd name="T17" fmla="*/ 66 h 72"/>
                <a:gd name="T18" fmla="*/ 66 w 72"/>
                <a:gd name="T1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66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0" y="60"/>
                    <a:pt x="72" y="63"/>
                    <a:pt x="72" y="66"/>
                  </a:cubicBezTo>
                  <a:cubicBezTo>
                    <a:pt x="72" y="70"/>
                    <a:pt x="70" y="72"/>
                    <a:pt x="6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Группа 89" descr="Контрольный список со значком карандаша"/>
          <p:cNvGrpSpPr>
            <a:grpSpLocks noChangeAspect="1"/>
          </p:cNvGrpSpPr>
          <p:nvPr/>
        </p:nvGrpSpPr>
        <p:grpSpPr bwMode="auto">
          <a:xfrm>
            <a:off x="8737775" y="3443111"/>
            <a:ext cx="3138136" cy="3138136"/>
            <a:chOff x="6539" y="440"/>
            <a:chExt cx="426" cy="426"/>
          </a:xfrm>
          <a:solidFill>
            <a:schemeClr val="bg1">
              <a:alpha val="50000"/>
            </a:schemeClr>
          </a:solidFill>
        </p:grpSpPr>
        <p:sp>
          <p:nvSpPr>
            <p:cNvPr id="19" name="Полилиния 90"/>
            <p:cNvSpPr>
              <a:spLocks noEditPoints="1"/>
            </p:cNvSpPr>
            <p:nvPr/>
          </p:nvSpPr>
          <p:spPr bwMode="auto">
            <a:xfrm>
              <a:off x="6752" y="653"/>
              <a:ext cx="213" cy="213"/>
            </a:xfrm>
            <a:custGeom>
              <a:avLst/>
              <a:gdLst>
                <a:gd name="T0" fmla="*/ 6 w 144"/>
                <a:gd name="T1" fmla="*/ 144 h 144"/>
                <a:gd name="T2" fmla="*/ 2 w 144"/>
                <a:gd name="T3" fmla="*/ 143 h 144"/>
                <a:gd name="T4" fmla="*/ 1 w 144"/>
                <a:gd name="T5" fmla="*/ 137 h 144"/>
                <a:gd name="T6" fmla="*/ 13 w 144"/>
                <a:gd name="T7" fmla="*/ 95 h 144"/>
                <a:gd name="T8" fmla="*/ 14 w 144"/>
                <a:gd name="T9" fmla="*/ 92 h 144"/>
                <a:gd name="T10" fmla="*/ 104 w 144"/>
                <a:gd name="T11" fmla="*/ 2 h 144"/>
                <a:gd name="T12" fmla="*/ 113 w 144"/>
                <a:gd name="T13" fmla="*/ 2 h 144"/>
                <a:gd name="T14" fmla="*/ 143 w 144"/>
                <a:gd name="T15" fmla="*/ 32 h 144"/>
                <a:gd name="T16" fmla="*/ 144 w 144"/>
                <a:gd name="T17" fmla="*/ 36 h 144"/>
                <a:gd name="T18" fmla="*/ 143 w 144"/>
                <a:gd name="T19" fmla="*/ 41 h 144"/>
                <a:gd name="T20" fmla="*/ 53 w 144"/>
                <a:gd name="T21" fmla="*/ 131 h 144"/>
                <a:gd name="T22" fmla="*/ 50 w 144"/>
                <a:gd name="T23" fmla="*/ 132 h 144"/>
                <a:gd name="T24" fmla="*/ 8 w 144"/>
                <a:gd name="T25" fmla="*/ 144 h 144"/>
                <a:gd name="T26" fmla="*/ 6 w 144"/>
                <a:gd name="T27" fmla="*/ 144 h 144"/>
                <a:gd name="T28" fmla="*/ 24 w 144"/>
                <a:gd name="T29" fmla="*/ 100 h 144"/>
                <a:gd name="T30" fmla="*/ 15 w 144"/>
                <a:gd name="T31" fmla="*/ 130 h 144"/>
                <a:gd name="T32" fmla="*/ 45 w 144"/>
                <a:gd name="T33" fmla="*/ 121 h 144"/>
                <a:gd name="T34" fmla="*/ 130 w 144"/>
                <a:gd name="T35" fmla="*/ 36 h 144"/>
                <a:gd name="T36" fmla="*/ 108 w 144"/>
                <a:gd name="T37" fmla="*/ 15 h 144"/>
                <a:gd name="T38" fmla="*/ 24 w 144"/>
                <a:gd name="T39" fmla="*/ 100 h 144"/>
                <a:gd name="T40" fmla="*/ 48 w 144"/>
                <a:gd name="T41" fmla="*/ 126 h 144"/>
                <a:gd name="T42" fmla="*/ 48 w 144"/>
                <a:gd name="T43" fmla="*/ 12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44">
                  <a:moveTo>
                    <a:pt x="6" y="144"/>
                  </a:moveTo>
                  <a:cubicBezTo>
                    <a:pt x="5" y="144"/>
                    <a:pt x="3" y="144"/>
                    <a:pt x="2" y="143"/>
                  </a:cubicBezTo>
                  <a:cubicBezTo>
                    <a:pt x="1" y="141"/>
                    <a:pt x="0" y="139"/>
                    <a:pt x="1" y="137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4"/>
                    <a:pt x="13" y="93"/>
                    <a:pt x="14" y="9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7" y="0"/>
                    <a:pt x="110" y="0"/>
                    <a:pt x="113" y="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4" y="33"/>
                    <a:pt x="144" y="35"/>
                    <a:pt x="144" y="36"/>
                  </a:cubicBezTo>
                  <a:cubicBezTo>
                    <a:pt x="144" y="38"/>
                    <a:pt x="144" y="40"/>
                    <a:pt x="143" y="4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2" y="131"/>
                    <a:pt x="51" y="132"/>
                    <a:pt x="50" y="13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4"/>
                    <a:pt x="7" y="144"/>
                    <a:pt x="6" y="144"/>
                  </a:cubicBezTo>
                  <a:close/>
                  <a:moveTo>
                    <a:pt x="24" y="10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08" y="15"/>
                    <a:pt x="108" y="15"/>
                    <a:pt x="108" y="15"/>
                  </a:cubicBezTo>
                  <a:lnTo>
                    <a:pt x="24" y="100"/>
                  </a:lnTo>
                  <a:close/>
                  <a:moveTo>
                    <a:pt x="48" y="126"/>
                  </a:moveTo>
                  <a:cubicBezTo>
                    <a:pt x="48" y="126"/>
                    <a:pt x="48" y="126"/>
                    <a:pt x="4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0" name="Полилиния 91"/>
            <p:cNvSpPr>
              <a:spLocks/>
            </p:cNvSpPr>
            <p:nvPr/>
          </p:nvSpPr>
          <p:spPr bwMode="auto">
            <a:xfrm>
              <a:off x="6871" y="692"/>
              <a:ext cx="57" cy="57"/>
            </a:xfrm>
            <a:custGeom>
              <a:avLst/>
              <a:gdLst>
                <a:gd name="T0" fmla="*/ 44 w 57"/>
                <a:gd name="T1" fmla="*/ 57 h 57"/>
                <a:gd name="T2" fmla="*/ 0 w 57"/>
                <a:gd name="T3" fmla="*/ 13 h 57"/>
                <a:gd name="T4" fmla="*/ 13 w 57"/>
                <a:gd name="T5" fmla="*/ 0 h 57"/>
                <a:gd name="T6" fmla="*/ 57 w 57"/>
                <a:gd name="T7" fmla="*/ 44 h 57"/>
                <a:gd name="T8" fmla="*/ 44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4" y="57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57" y="44"/>
                  </a:lnTo>
                  <a:lnTo>
                    <a:pt x="4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1" name="Полилиния 92"/>
            <p:cNvSpPr>
              <a:spLocks/>
            </p:cNvSpPr>
            <p:nvPr/>
          </p:nvSpPr>
          <p:spPr bwMode="auto">
            <a:xfrm>
              <a:off x="6770" y="786"/>
              <a:ext cx="64" cy="62"/>
            </a:xfrm>
            <a:custGeom>
              <a:avLst/>
              <a:gdLst>
                <a:gd name="T0" fmla="*/ 36 w 43"/>
                <a:gd name="T1" fmla="*/ 42 h 42"/>
                <a:gd name="T2" fmla="*/ 32 w 43"/>
                <a:gd name="T3" fmla="*/ 41 h 42"/>
                <a:gd name="T4" fmla="*/ 2 w 43"/>
                <a:gd name="T5" fmla="*/ 11 h 42"/>
                <a:gd name="T6" fmla="*/ 2 w 43"/>
                <a:gd name="T7" fmla="*/ 2 h 42"/>
                <a:gd name="T8" fmla="*/ 11 w 43"/>
                <a:gd name="T9" fmla="*/ 2 h 42"/>
                <a:gd name="T10" fmla="*/ 41 w 43"/>
                <a:gd name="T11" fmla="*/ 32 h 42"/>
                <a:gd name="T12" fmla="*/ 41 w 43"/>
                <a:gd name="T13" fmla="*/ 41 h 42"/>
                <a:gd name="T14" fmla="*/ 36 w 4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2">
                  <a:moveTo>
                    <a:pt x="36" y="42"/>
                  </a:moveTo>
                  <a:cubicBezTo>
                    <a:pt x="35" y="42"/>
                    <a:pt x="33" y="42"/>
                    <a:pt x="32" y="4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3" y="35"/>
                    <a:pt x="43" y="38"/>
                    <a:pt x="41" y="41"/>
                  </a:cubicBezTo>
                  <a:cubicBezTo>
                    <a:pt x="39" y="42"/>
                    <a:pt x="38" y="42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2" name="Полилиния 93"/>
            <p:cNvSpPr>
              <a:spLocks/>
            </p:cNvSpPr>
            <p:nvPr/>
          </p:nvSpPr>
          <p:spPr bwMode="auto">
            <a:xfrm>
              <a:off x="6690" y="618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3" name="Полилиния 94"/>
            <p:cNvSpPr>
              <a:spLocks/>
            </p:cNvSpPr>
            <p:nvPr/>
          </p:nvSpPr>
          <p:spPr bwMode="auto">
            <a:xfrm>
              <a:off x="6690" y="689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4" name="Полилиния 95"/>
            <p:cNvSpPr>
              <a:spLocks/>
            </p:cNvSpPr>
            <p:nvPr/>
          </p:nvSpPr>
          <p:spPr bwMode="auto">
            <a:xfrm>
              <a:off x="6593" y="582"/>
              <a:ext cx="90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1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9 w 61"/>
                <a:gd name="T15" fmla="*/ 2 h 42"/>
                <a:gd name="T16" fmla="*/ 59 w 61"/>
                <a:gd name="T17" fmla="*/ 11 h 42"/>
                <a:gd name="T18" fmla="*/ 29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8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5" name="Полилиния 96"/>
            <p:cNvSpPr>
              <a:spLocks/>
            </p:cNvSpPr>
            <p:nvPr/>
          </p:nvSpPr>
          <p:spPr bwMode="auto">
            <a:xfrm>
              <a:off x="6593" y="653"/>
              <a:ext cx="90" cy="64"/>
            </a:xfrm>
            <a:custGeom>
              <a:avLst/>
              <a:gdLst>
                <a:gd name="T0" fmla="*/ 24 w 61"/>
                <a:gd name="T1" fmla="*/ 43 h 43"/>
                <a:gd name="T2" fmla="*/ 20 w 61"/>
                <a:gd name="T3" fmla="*/ 41 h 43"/>
                <a:gd name="T4" fmla="*/ 2 w 61"/>
                <a:gd name="T5" fmla="*/ 23 h 43"/>
                <a:gd name="T6" fmla="*/ 2 w 61"/>
                <a:gd name="T7" fmla="*/ 14 h 43"/>
                <a:gd name="T8" fmla="*/ 11 w 61"/>
                <a:gd name="T9" fmla="*/ 14 h 43"/>
                <a:gd name="T10" fmla="*/ 24 w 61"/>
                <a:gd name="T11" fmla="*/ 28 h 43"/>
                <a:gd name="T12" fmla="*/ 50 w 61"/>
                <a:gd name="T13" fmla="*/ 2 h 43"/>
                <a:gd name="T14" fmla="*/ 59 w 61"/>
                <a:gd name="T15" fmla="*/ 2 h 43"/>
                <a:gd name="T16" fmla="*/ 59 w 61"/>
                <a:gd name="T17" fmla="*/ 11 h 43"/>
                <a:gd name="T18" fmla="*/ 29 w 61"/>
                <a:gd name="T19" fmla="*/ 41 h 43"/>
                <a:gd name="T20" fmla="*/ 24 w 61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3">
                  <a:moveTo>
                    <a:pt x="24" y="43"/>
                  </a:moveTo>
                  <a:cubicBezTo>
                    <a:pt x="23" y="43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1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9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3"/>
                    <a:pt x="2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6" name="Полилиния 97"/>
            <p:cNvSpPr>
              <a:spLocks/>
            </p:cNvSpPr>
            <p:nvPr/>
          </p:nvSpPr>
          <p:spPr bwMode="auto">
            <a:xfrm>
              <a:off x="6539" y="440"/>
              <a:ext cx="302" cy="391"/>
            </a:xfrm>
            <a:custGeom>
              <a:avLst/>
              <a:gdLst>
                <a:gd name="T0" fmla="*/ 108 w 204"/>
                <a:gd name="T1" fmla="*/ 264 h 264"/>
                <a:gd name="T2" fmla="*/ 6 w 204"/>
                <a:gd name="T3" fmla="*/ 264 h 264"/>
                <a:gd name="T4" fmla="*/ 0 w 204"/>
                <a:gd name="T5" fmla="*/ 258 h 264"/>
                <a:gd name="T6" fmla="*/ 0 w 204"/>
                <a:gd name="T7" fmla="*/ 6 h 264"/>
                <a:gd name="T8" fmla="*/ 6 w 204"/>
                <a:gd name="T9" fmla="*/ 0 h 264"/>
                <a:gd name="T10" fmla="*/ 138 w 204"/>
                <a:gd name="T11" fmla="*/ 0 h 264"/>
                <a:gd name="T12" fmla="*/ 143 w 204"/>
                <a:gd name="T13" fmla="*/ 2 h 264"/>
                <a:gd name="T14" fmla="*/ 203 w 204"/>
                <a:gd name="T15" fmla="*/ 62 h 264"/>
                <a:gd name="T16" fmla="*/ 204 w 204"/>
                <a:gd name="T17" fmla="*/ 66 h 264"/>
                <a:gd name="T18" fmla="*/ 204 w 204"/>
                <a:gd name="T19" fmla="*/ 156 h 264"/>
                <a:gd name="T20" fmla="*/ 192 w 204"/>
                <a:gd name="T21" fmla="*/ 156 h 264"/>
                <a:gd name="T22" fmla="*/ 192 w 204"/>
                <a:gd name="T23" fmla="*/ 69 h 264"/>
                <a:gd name="T24" fmla="*/ 136 w 204"/>
                <a:gd name="T25" fmla="*/ 12 h 264"/>
                <a:gd name="T26" fmla="*/ 12 w 204"/>
                <a:gd name="T27" fmla="*/ 12 h 264"/>
                <a:gd name="T28" fmla="*/ 12 w 204"/>
                <a:gd name="T29" fmla="*/ 252 h 264"/>
                <a:gd name="T30" fmla="*/ 108 w 204"/>
                <a:gd name="T31" fmla="*/ 252 h 264"/>
                <a:gd name="T32" fmla="*/ 108 w 204"/>
                <a:gd name="T33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264">
                  <a:moveTo>
                    <a:pt x="108" y="264"/>
                  </a:moveTo>
                  <a:cubicBezTo>
                    <a:pt x="6" y="264"/>
                    <a:pt x="6" y="264"/>
                    <a:pt x="6" y="264"/>
                  </a:cubicBezTo>
                  <a:cubicBezTo>
                    <a:pt x="3" y="264"/>
                    <a:pt x="0" y="262"/>
                    <a:pt x="0" y="25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0" y="0"/>
                    <a:pt x="142" y="1"/>
                    <a:pt x="143" y="2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4" y="63"/>
                    <a:pt x="204" y="65"/>
                    <a:pt x="204" y="6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108" y="252"/>
                    <a:pt x="108" y="252"/>
                    <a:pt x="108" y="252"/>
                  </a:cubicBezTo>
                  <a:lnTo>
                    <a:pt x="108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7" name="Полилиния 98"/>
            <p:cNvSpPr>
              <a:spLocks/>
            </p:cNvSpPr>
            <p:nvPr/>
          </p:nvSpPr>
          <p:spPr bwMode="auto">
            <a:xfrm>
              <a:off x="6734" y="440"/>
              <a:ext cx="107" cy="107"/>
            </a:xfrm>
            <a:custGeom>
              <a:avLst/>
              <a:gdLst>
                <a:gd name="T0" fmla="*/ 66 w 72"/>
                <a:gd name="T1" fmla="*/ 72 h 72"/>
                <a:gd name="T2" fmla="*/ 6 w 72"/>
                <a:gd name="T3" fmla="*/ 72 h 72"/>
                <a:gd name="T4" fmla="*/ 0 w 72"/>
                <a:gd name="T5" fmla="*/ 66 h 72"/>
                <a:gd name="T6" fmla="*/ 0 w 72"/>
                <a:gd name="T7" fmla="*/ 6 h 72"/>
                <a:gd name="T8" fmla="*/ 6 w 72"/>
                <a:gd name="T9" fmla="*/ 0 h 72"/>
                <a:gd name="T10" fmla="*/ 12 w 72"/>
                <a:gd name="T11" fmla="*/ 6 h 72"/>
                <a:gd name="T12" fmla="*/ 12 w 72"/>
                <a:gd name="T13" fmla="*/ 60 h 72"/>
                <a:gd name="T14" fmla="*/ 66 w 72"/>
                <a:gd name="T15" fmla="*/ 60 h 72"/>
                <a:gd name="T16" fmla="*/ 72 w 72"/>
                <a:gd name="T17" fmla="*/ 66 h 72"/>
                <a:gd name="T18" fmla="*/ 66 w 72"/>
                <a:gd name="T1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66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0" y="60"/>
                    <a:pt x="72" y="63"/>
                    <a:pt x="72" y="66"/>
                  </a:cubicBezTo>
                  <a:cubicBezTo>
                    <a:pt x="72" y="70"/>
                    <a:pt x="70" y="72"/>
                    <a:pt x="6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125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Схема 48" descr="Графический элемент SmartArt"/>
          <p:cNvGraphicFramePr/>
          <p:nvPr>
            <p:extLst>
              <p:ext uri="{D42A27DB-BD31-4B8C-83A1-F6EECF244321}">
                <p14:modId xmlns:p14="http://schemas.microsoft.com/office/powerpoint/2010/main" val="41721046"/>
              </p:ext>
            </p:extLst>
          </p:nvPr>
        </p:nvGraphicFramePr>
        <p:xfrm>
          <a:off x="264998" y="1975104"/>
          <a:ext cx="11340512" cy="3379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Цели</a:t>
            </a:r>
          </a:p>
        </p:txBody>
      </p:sp>
      <p:pic>
        <p:nvPicPr>
          <p:cNvPr id="9" name="Рисунок 8" descr="руки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44894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402" y="240315"/>
            <a:ext cx="11029616" cy="988332"/>
          </a:xfrm>
        </p:spPr>
        <p:txBody>
          <a:bodyPr rtlCol="0"/>
          <a:lstStyle/>
          <a:p>
            <a:pPr rtl="0"/>
            <a:r>
              <a:rPr lang="ru-RU" dirty="0"/>
              <a:t>Подзадачи</a:t>
            </a:r>
          </a:p>
        </p:txBody>
      </p:sp>
      <p:pic>
        <p:nvPicPr>
          <p:cNvPr id="23" name="Рисунок 22" descr="группа, работающая за столом для совещаний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graphicFrame>
        <p:nvGraphicFramePr>
          <p:cNvPr id="21" name="Схема 20" descr="Графический элемент SmartArt"/>
          <p:cNvGraphicFramePr/>
          <p:nvPr>
            <p:extLst>
              <p:ext uri="{D42A27DB-BD31-4B8C-83A1-F6EECF244321}">
                <p14:modId xmlns:p14="http://schemas.microsoft.com/office/powerpoint/2010/main" val="2198278341"/>
              </p:ext>
            </p:extLst>
          </p:nvPr>
        </p:nvGraphicFramePr>
        <p:xfrm>
          <a:off x="277970" y="995358"/>
          <a:ext cx="11560628" cy="4173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4034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два человека, совместно работающих за компьютером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Ресурсы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900928" y="1632856"/>
            <a:ext cx="6915251" cy="4883353"/>
          </a:xfrm>
        </p:spPr>
        <p:txBody>
          <a:bodyPr rtlCol="0">
            <a:normAutofit/>
          </a:bodyPr>
          <a:lstStyle/>
          <a:p>
            <a:r>
              <a:rPr lang="ru-RU" dirty="0"/>
              <a:t>Материалы </a:t>
            </a:r>
            <a:r>
              <a:rPr lang="en-US" dirty="0"/>
              <a:t>Autodesk </a:t>
            </a:r>
            <a:r>
              <a:rPr lang="ru-RU" dirty="0"/>
              <a:t>по работе в </a:t>
            </a:r>
            <a:r>
              <a:rPr lang="en-US" dirty="0"/>
              <a:t>Fusion 360</a:t>
            </a:r>
            <a:r>
              <a:rPr lang="ru-RU" dirty="0"/>
              <a:t>;</a:t>
            </a:r>
          </a:p>
          <a:p>
            <a:r>
              <a:rPr lang="ru-RU" dirty="0"/>
              <a:t>Материалы </a:t>
            </a:r>
            <a:r>
              <a:rPr lang="ru-RU" dirty="0" err="1"/>
              <a:t>Хабр</a:t>
            </a:r>
            <a:r>
              <a:rPr lang="ru-RU" dirty="0"/>
              <a:t> по работе в </a:t>
            </a:r>
            <a:r>
              <a:rPr lang="en-US" dirty="0"/>
              <a:t>XFLR5</a:t>
            </a:r>
            <a:r>
              <a:rPr lang="ru-RU" dirty="0"/>
              <a:t>;</a:t>
            </a:r>
          </a:p>
          <a:p>
            <a:r>
              <a:rPr lang="ru-RU" dirty="0"/>
              <a:t>Руководство по компьютерному моделированию в авиастроении, автор: </a:t>
            </a:r>
            <a:r>
              <a:rPr lang="ru-RU" dirty="0" err="1"/>
              <a:t>Аббасов</a:t>
            </a:r>
            <a:r>
              <a:rPr lang="ru-RU" dirty="0"/>
              <a:t> Б.И.</a:t>
            </a:r>
          </a:p>
          <a:p>
            <a:r>
              <a:rPr lang="ru-RU" dirty="0"/>
              <a:t> Руководство по аэродинамике.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Модели конвертопланов;</a:t>
            </a:r>
          </a:p>
          <a:p>
            <a:r>
              <a:rPr lang="ru-RU" dirty="0"/>
              <a:t>Гибридные беспилотники;</a:t>
            </a:r>
          </a:p>
          <a:p>
            <a:r>
              <a:rPr lang="ru-RU" dirty="0"/>
              <a:t>Типы двигателей беспилотников.</a:t>
            </a:r>
          </a:p>
          <a:p>
            <a:endParaRPr lang="ru-RU" dirty="0"/>
          </a:p>
        </p:txBody>
      </p:sp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178AEB54-07D7-4F51-96AE-7855956BAF3C}"/>
              </a:ext>
            </a:extLst>
          </p:cNvPr>
          <p:cNvSpPr txBox="1">
            <a:spLocks/>
          </p:cNvSpPr>
          <p:nvPr/>
        </p:nvSpPr>
        <p:spPr>
          <a:xfrm>
            <a:off x="4900926" y="3716598"/>
            <a:ext cx="6650991" cy="6994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Open-source </a:t>
            </a:r>
            <a:r>
              <a:rPr lang="ru-RU" dirty="0"/>
              <a:t>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38067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dirty="0"/>
              <a:t>Существующие решения</a:t>
            </a:r>
          </a:p>
          <a:p>
            <a:pPr rtl="0"/>
            <a:r>
              <a:rPr lang="ru-RU" dirty="0"/>
              <a:t>Качественные отличия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Анализ рынка</a:t>
            </a:r>
          </a:p>
        </p:txBody>
      </p:sp>
      <p:grpSp>
        <p:nvGrpSpPr>
          <p:cNvPr id="6" name="Группа 60" descr="значок графика восходящей тенденции"/>
          <p:cNvGrpSpPr>
            <a:grpSpLocks noChangeAspect="1"/>
          </p:cNvGrpSpPr>
          <p:nvPr/>
        </p:nvGrpSpPr>
        <p:grpSpPr bwMode="auto">
          <a:xfrm>
            <a:off x="876869" y="2475798"/>
            <a:ext cx="594983" cy="581018"/>
            <a:chOff x="6726" y="600"/>
            <a:chExt cx="426" cy="416"/>
          </a:xfrm>
          <a:solidFill>
            <a:schemeClr val="accent1"/>
          </a:solidFill>
        </p:grpSpPr>
        <p:sp>
          <p:nvSpPr>
            <p:cNvPr id="7" name="Полилиния 61"/>
            <p:cNvSpPr>
              <a:spLocks/>
            </p:cNvSpPr>
            <p:nvPr/>
          </p:nvSpPr>
          <p:spPr bwMode="auto">
            <a:xfrm>
              <a:off x="6726" y="999"/>
              <a:ext cx="426" cy="17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10"/>
                    <a:pt x="285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8" name="Полилиния 62"/>
            <p:cNvSpPr>
              <a:spLocks noEditPoints="1"/>
            </p:cNvSpPr>
            <p:nvPr/>
          </p:nvSpPr>
          <p:spPr bwMode="auto">
            <a:xfrm>
              <a:off x="6744" y="912"/>
              <a:ext cx="71" cy="104"/>
            </a:xfrm>
            <a:custGeom>
              <a:avLst/>
              <a:gdLst>
                <a:gd name="T0" fmla="*/ 42 w 48"/>
                <a:gd name="T1" fmla="*/ 72 h 72"/>
                <a:gd name="T2" fmla="*/ 6 w 48"/>
                <a:gd name="T3" fmla="*/ 72 h 72"/>
                <a:gd name="T4" fmla="*/ 0 w 48"/>
                <a:gd name="T5" fmla="*/ 66 h 72"/>
                <a:gd name="T6" fmla="*/ 0 w 48"/>
                <a:gd name="T7" fmla="*/ 6 h 72"/>
                <a:gd name="T8" fmla="*/ 6 w 48"/>
                <a:gd name="T9" fmla="*/ 0 h 72"/>
                <a:gd name="T10" fmla="*/ 42 w 48"/>
                <a:gd name="T11" fmla="*/ 0 h 72"/>
                <a:gd name="T12" fmla="*/ 48 w 48"/>
                <a:gd name="T13" fmla="*/ 6 h 72"/>
                <a:gd name="T14" fmla="*/ 48 w 48"/>
                <a:gd name="T15" fmla="*/ 66 h 72"/>
                <a:gd name="T16" fmla="*/ 42 w 48"/>
                <a:gd name="T17" fmla="*/ 72 h 72"/>
                <a:gd name="T18" fmla="*/ 12 w 48"/>
                <a:gd name="T19" fmla="*/ 60 h 72"/>
                <a:gd name="T20" fmla="*/ 36 w 48"/>
                <a:gd name="T21" fmla="*/ 60 h 72"/>
                <a:gd name="T22" fmla="*/ 36 w 48"/>
                <a:gd name="T23" fmla="*/ 12 h 72"/>
                <a:gd name="T24" fmla="*/ 12 w 48"/>
                <a:gd name="T25" fmla="*/ 12 h 72"/>
                <a:gd name="T26" fmla="*/ 12 w 48"/>
                <a:gd name="T2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72">
                  <a:moveTo>
                    <a:pt x="4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2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70"/>
                    <a:pt x="45" y="72"/>
                    <a:pt x="42" y="72"/>
                  </a:cubicBezTo>
                  <a:close/>
                  <a:moveTo>
                    <a:pt x="12" y="60"/>
                  </a:moveTo>
                  <a:cubicBezTo>
                    <a:pt x="36" y="60"/>
                    <a:pt x="36" y="60"/>
                    <a:pt x="36" y="6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9" name="Полилиния 63"/>
            <p:cNvSpPr>
              <a:spLocks noEditPoints="1"/>
            </p:cNvSpPr>
            <p:nvPr/>
          </p:nvSpPr>
          <p:spPr bwMode="auto">
            <a:xfrm>
              <a:off x="6850" y="826"/>
              <a:ext cx="71" cy="190"/>
            </a:xfrm>
            <a:custGeom>
              <a:avLst/>
              <a:gdLst>
                <a:gd name="T0" fmla="*/ 42 w 48"/>
                <a:gd name="T1" fmla="*/ 132 h 132"/>
                <a:gd name="T2" fmla="*/ 6 w 48"/>
                <a:gd name="T3" fmla="*/ 132 h 132"/>
                <a:gd name="T4" fmla="*/ 0 w 48"/>
                <a:gd name="T5" fmla="*/ 126 h 132"/>
                <a:gd name="T6" fmla="*/ 0 w 48"/>
                <a:gd name="T7" fmla="*/ 6 h 132"/>
                <a:gd name="T8" fmla="*/ 6 w 48"/>
                <a:gd name="T9" fmla="*/ 0 h 132"/>
                <a:gd name="T10" fmla="*/ 42 w 48"/>
                <a:gd name="T11" fmla="*/ 0 h 132"/>
                <a:gd name="T12" fmla="*/ 48 w 48"/>
                <a:gd name="T13" fmla="*/ 6 h 132"/>
                <a:gd name="T14" fmla="*/ 48 w 48"/>
                <a:gd name="T15" fmla="*/ 126 h 132"/>
                <a:gd name="T16" fmla="*/ 42 w 48"/>
                <a:gd name="T17" fmla="*/ 132 h 132"/>
                <a:gd name="T18" fmla="*/ 12 w 48"/>
                <a:gd name="T19" fmla="*/ 120 h 132"/>
                <a:gd name="T20" fmla="*/ 36 w 48"/>
                <a:gd name="T21" fmla="*/ 120 h 132"/>
                <a:gd name="T22" fmla="*/ 36 w 48"/>
                <a:gd name="T23" fmla="*/ 12 h 132"/>
                <a:gd name="T24" fmla="*/ 12 w 48"/>
                <a:gd name="T25" fmla="*/ 12 h 132"/>
                <a:gd name="T26" fmla="*/ 12 w 48"/>
                <a:gd name="T27" fmla="*/ 12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32">
                  <a:moveTo>
                    <a:pt x="42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2" y="132"/>
                    <a:pt x="0" y="130"/>
                    <a:pt x="0" y="12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30"/>
                    <a:pt x="45" y="132"/>
                    <a:pt x="42" y="132"/>
                  </a:cubicBezTo>
                  <a:close/>
                  <a:moveTo>
                    <a:pt x="12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0" name="Полилиния 64"/>
            <p:cNvSpPr>
              <a:spLocks noEditPoints="1"/>
            </p:cNvSpPr>
            <p:nvPr/>
          </p:nvSpPr>
          <p:spPr bwMode="auto">
            <a:xfrm>
              <a:off x="6957" y="860"/>
              <a:ext cx="71" cy="156"/>
            </a:xfrm>
            <a:custGeom>
              <a:avLst/>
              <a:gdLst>
                <a:gd name="T0" fmla="*/ 42 w 48"/>
                <a:gd name="T1" fmla="*/ 108 h 108"/>
                <a:gd name="T2" fmla="*/ 6 w 48"/>
                <a:gd name="T3" fmla="*/ 108 h 108"/>
                <a:gd name="T4" fmla="*/ 0 w 48"/>
                <a:gd name="T5" fmla="*/ 102 h 108"/>
                <a:gd name="T6" fmla="*/ 0 w 48"/>
                <a:gd name="T7" fmla="*/ 6 h 108"/>
                <a:gd name="T8" fmla="*/ 6 w 48"/>
                <a:gd name="T9" fmla="*/ 0 h 108"/>
                <a:gd name="T10" fmla="*/ 42 w 48"/>
                <a:gd name="T11" fmla="*/ 0 h 108"/>
                <a:gd name="T12" fmla="*/ 48 w 48"/>
                <a:gd name="T13" fmla="*/ 6 h 108"/>
                <a:gd name="T14" fmla="*/ 48 w 48"/>
                <a:gd name="T15" fmla="*/ 102 h 108"/>
                <a:gd name="T16" fmla="*/ 42 w 48"/>
                <a:gd name="T17" fmla="*/ 108 h 108"/>
                <a:gd name="T18" fmla="*/ 12 w 48"/>
                <a:gd name="T19" fmla="*/ 96 h 108"/>
                <a:gd name="T20" fmla="*/ 36 w 48"/>
                <a:gd name="T21" fmla="*/ 96 h 108"/>
                <a:gd name="T22" fmla="*/ 36 w 48"/>
                <a:gd name="T23" fmla="*/ 12 h 108"/>
                <a:gd name="T24" fmla="*/ 12 w 48"/>
                <a:gd name="T25" fmla="*/ 12 h 108"/>
                <a:gd name="T26" fmla="*/ 12 w 48"/>
                <a:gd name="T2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08">
                  <a:moveTo>
                    <a:pt x="42" y="108"/>
                  </a:moveTo>
                  <a:cubicBezTo>
                    <a:pt x="6" y="108"/>
                    <a:pt x="6" y="108"/>
                    <a:pt x="6" y="108"/>
                  </a:cubicBezTo>
                  <a:cubicBezTo>
                    <a:pt x="2" y="108"/>
                    <a:pt x="0" y="106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6"/>
                    <a:pt x="45" y="108"/>
                    <a:pt x="42" y="108"/>
                  </a:cubicBezTo>
                  <a:close/>
                  <a:moveTo>
                    <a:pt x="12" y="96"/>
                  </a:moveTo>
                  <a:cubicBezTo>
                    <a:pt x="36" y="96"/>
                    <a:pt x="36" y="96"/>
                    <a:pt x="36" y="9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1" name="Полилиния 65"/>
            <p:cNvSpPr>
              <a:spLocks noEditPoints="1"/>
            </p:cNvSpPr>
            <p:nvPr/>
          </p:nvSpPr>
          <p:spPr bwMode="auto">
            <a:xfrm>
              <a:off x="7063" y="739"/>
              <a:ext cx="71" cy="277"/>
            </a:xfrm>
            <a:custGeom>
              <a:avLst/>
              <a:gdLst>
                <a:gd name="T0" fmla="*/ 42 w 48"/>
                <a:gd name="T1" fmla="*/ 192 h 192"/>
                <a:gd name="T2" fmla="*/ 6 w 48"/>
                <a:gd name="T3" fmla="*/ 192 h 192"/>
                <a:gd name="T4" fmla="*/ 0 w 48"/>
                <a:gd name="T5" fmla="*/ 186 h 192"/>
                <a:gd name="T6" fmla="*/ 0 w 48"/>
                <a:gd name="T7" fmla="*/ 6 h 192"/>
                <a:gd name="T8" fmla="*/ 6 w 48"/>
                <a:gd name="T9" fmla="*/ 0 h 192"/>
                <a:gd name="T10" fmla="*/ 42 w 48"/>
                <a:gd name="T11" fmla="*/ 0 h 192"/>
                <a:gd name="T12" fmla="*/ 48 w 48"/>
                <a:gd name="T13" fmla="*/ 6 h 192"/>
                <a:gd name="T14" fmla="*/ 48 w 48"/>
                <a:gd name="T15" fmla="*/ 186 h 192"/>
                <a:gd name="T16" fmla="*/ 42 w 48"/>
                <a:gd name="T17" fmla="*/ 192 h 192"/>
                <a:gd name="T18" fmla="*/ 12 w 48"/>
                <a:gd name="T19" fmla="*/ 180 h 192"/>
                <a:gd name="T20" fmla="*/ 36 w 48"/>
                <a:gd name="T21" fmla="*/ 180 h 192"/>
                <a:gd name="T22" fmla="*/ 36 w 48"/>
                <a:gd name="T23" fmla="*/ 12 h 192"/>
                <a:gd name="T24" fmla="*/ 12 w 48"/>
                <a:gd name="T25" fmla="*/ 12 h 192"/>
                <a:gd name="T26" fmla="*/ 12 w 48"/>
                <a:gd name="T27" fmla="*/ 18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92">
                  <a:moveTo>
                    <a:pt x="42" y="192"/>
                  </a:moveTo>
                  <a:cubicBezTo>
                    <a:pt x="6" y="192"/>
                    <a:pt x="6" y="192"/>
                    <a:pt x="6" y="192"/>
                  </a:cubicBezTo>
                  <a:cubicBezTo>
                    <a:pt x="2" y="192"/>
                    <a:pt x="0" y="190"/>
                    <a:pt x="0" y="18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90"/>
                    <a:pt x="45" y="192"/>
                    <a:pt x="42" y="192"/>
                  </a:cubicBezTo>
                  <a:close/>
                  <a:moveTo>
                    <a:pt x="12" y="180"/>
                  </a:moveTo>
                  <a:cubicBezTo>
                    <a:pt x="36" y="180"/>
                    <a:pt x="36" y="180"/>
                    <a:pt x="36" y="18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2" name="Полилиния 66"/>
            <p:cNvSpPr>
              <a:spLocks noEditPoints="1"/>
            </p:cNvSpPr>
            <p:nvPr/>
          </p:nvSpPr>
          <p:spPr bwMode="auto">
            <a:xfrm>
              <a:off x="6753" y="774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3" name="Полилиния 67"/>
            <p:cNvSpPr>
              <a:spLocks noEditPoints="1"/>
            </p:cNvSpPr>
            <p:nvPr/>
          </p:nvSpPr>
          <p:spPr bwMode="auto">
            <a:xfrm>
              <a:off x="6859" y="687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4" name="Полилиния 68"/>
            <p:cNvSpPr>
              <a:spLocks noEditPoints="1"/>
            </p:cNvSpPr>
            <p:nvPr/>
          </p:nvSpPr>
          <p:spPr bwMode="auto">
            <a:xfrm>
              <a:off x="6966" y="722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5" name="Полилиния 69"/>
            <p:cNvSpPr>
              <a:spLocks noEditPoints="1"/>
            </p:cNvSpPr>
            <p:nvPr/>
          </p:nvSpPr>
          <p:spPr bwMode="auto">
            <a:xfrm>
              <a:off x="7072" y="600"/>
              <a:ext cx="54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6" name="Полилиния 70"/>
            <p:cNvSpPr>
              <a:spLocks/>
            </p:cNvSpPr>
            <p:nvPr/>
          </p:nvSpPr>
          <p:spPr bwMode="auto">
            <a:xfrm>
              <a:off x="6782" y="714"/>
              <a:ext cx="99" cy="84"/>
            </a:xfrm>
            <a:custGeom>
              <a:avLst/>
              <a:gdLst>
                <a:gd name="T0" fmla="*/ 7 w 67"/>
                <a:gd name="T1" fmla="*/ 58 h 58"/>
                <a:gd name="T2" fmla="*/ 2 w 67"/>
                <a:gd name="T3" fmla="*/ 56 h 58"/>
                <a:gd name="T4" fmla="*/ 3 w 67"/>
                <a:gd name="T5" fmla="*/ 47 h 58"/>
                <a:gd name="T6" fmla="*/ 57 w 67"/>
                <a:gd name="T7" fmla="*/ 3 h 58"/>
                <a:gd name="T8" fmla="*/ 65 w 67"/>
                <a:gd name="T9" fmla="*/ 3 h 58"/>
                <a:gd name="T10" fmla="*/ 64 w 67"/>
                <a:gd name="T11" fmla="*/ 12 h 58"/>
                <a:gd name="T12" fmla="*/ 11 w 67"/>
                <a:gd name="T13" fmla="*/ 56 h 58"/>
                <a:gd name="T14" fmla="*/ 7 w 67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58">
                  <a:moveTo>
                    <a:pt x="7" y="58"/>
                  </a:moveTo>
                  <a:cubicBezTo>
                    <a:pt x="5" y="58"/>
                    <a:pt x="3" y="57"/>
                    <a:pt x="2" y="56"/>
                  </a:cubicBezTo>
                  <a:cubicBezTo>
                    <a:pt x="0" y="53"/>
                    <a:pt x="0" y="49"/>
                    <a:pt x="3" y="4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0"/>
                    <a:pt x="63" y="1"/>
                    <a:pt x="65" y="3"/>
                  </a:cubicBezTo>
                  <a:cubicBezTo>
                    <a:pt x="67" y="6"/>
                    <a:pt x="67" y="10"/>
                    <a:pt x="64" y="1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7"/>
                    <a:pt x="8" y="58"/>
                    <a:pt x="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7" name="Полилиния 71"/>
            <p:cNvSpPr>
              <a:spLocks/>
            </p:cNvSpPr>
            <p:nvPr/>
          </p:nvSpPr>
          <p:spPr bwMode="auto">
            <a:xfrm>
              <a:off x="6892" y="708"/>
              <a:ext cx="93" cy="44"/>
            </a:xfrm>
            <a:custGeom>
              <a:avLst/>
              <a:gdLst>
                <a:gd name="T0" fmla="*/ 57 w 63"/>
                <a:gd name="T1" fmla="*/ 30 h 30"/>
                <a:gd name="T2" fmla="*/ 55 w 63"/>
                <a:gd name="T3" fmla="*/ 29 h 30"/>
                <a:gd name="T4" fmla="*/ 5 w 63"/>
                <a:gd name="T5" fmla="*/ 13 h 30"/>
                <a:gd name="T6" fmla="*/ 1 w 63"/>
                <a:gd name="T7" fmla="*/ 5 h 30"/>
                <a:gd name="T8" fmla="*/ 9 w 63"/>
                <a:gd name="T9" fmla="*/ 2 h 30"/>
                <a:gd name="T10" fmla="*/ 58 w 63"/>
                <a:gd name="T11" fmla="*/ 18 h 30"/>
                <a:gd name="T12" fmla="*/ 62 w 63"/>
                <a:gd name="T13" fmla="*/ 26 h 30"/>
                <a:gd name="T14" fmla="*/ 57 w 63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30">
                  <a:moveTo>
                    <a:pt x="57" y="30"/>
                  </a:moveTo>
                  <a:cubicBezTo>
                    <a:pt x="56" y="30"/>
                    <a:pt x="55" y="30"/>
                    <a:pt x="55" y="2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8"/>
                    <a:pt x="1" y="5"/>
                  </a:cubicBezTo>
                  <a:cubicBezTo>
                    <a:pt x="2" y="2"/>
                    <a:pt x="6" y="0"/>
                    <a:pt x="9" y="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2" y="19"/>
                    <a:pt x="63" y="23"/>
                    <a:pt x="62" y="26"/>
                  </a:cubicBezTo>
                  <a:cubicBezTo>
                    <a:pt x="61" y="28"/>
                    <a:pt x="59" y="30"/>
                    <a:pt x="5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18" name="Полилиния 72"/>
            <p:cNvSpPr>
              <a:spLocks/>
            </p:cNvSpPr>
            <p:nvPr/>
          </p:nvSpPr>
          <p:spPr bwMode="auto">
            <a:xfrm>
              <a:off x="6994" y="630"/>
              <a:ext cx="103" cy="113"/>
            </a:xfrm>
            <a:custGeom>
              <a:avLst/>
              <a:gdLst>
                <a:gd name="T0" fmla="*/ 6 w 70"/>
                <a:gd name="T1" fmla="*/ 78 h 78"/>
                <a:gd name="T2" fmla="*/ 3 w 70"/>
                <a:gd name="T3" fmla="*/ 77 h 78"/>
                <a:gd name="T4" fmla="*/ 2 w 70"/>
                <a:gd name="T5" fmla="*/ 68 h 78"/>
                <a:gd name="T6" fmla="*/ 58 w 70"/>
                <a:gd name="T7" fmla="*/ 3 h 78"/>
                <a:gd name="T8" fmla="*/ 67 w 70"/>
                <a:gd name="T9" fmla="*/ 2 h 78"/>
                <a:gd name="T10" fmla="*/ 67 w 70"/>
                <a:gd name="T11" fmla="*/ 10 h 78"/>
                <a:gd name="T12" fmla="*/ 11 w 70"/>
                <a:gd name="T13" fmla="*/ 76 h 78"/>
                <a:gd name="T14" fmla="*/ 6 w 70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78">
                  <a:moveTo>
                    <a:pt x="6" y="78"/>
                  </a:moveTo>
                  <a:cubicBezTo>
                    <a:pt x="5" y="78"/>
                    <a:pt x="4" y="78"/>
                    <a:pt x="3" y="77"/>
                  </a:cubicBezTo>
                  <a:cubicBezTo>
                    <a:pt x="0" y="75"/>
                    <a:pt x="0" y="71"/>
                    <a:pt x="2" y="68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0"/>
                    <a:pt x="64" y="0"/>
                    <a:pt x="67" y="2"/>
                  </a:cubicBezTo>
                  <a:cubicBezTo>
                    <a:pt x="69" y="4"/>
                    <a:pt x="70" y="8"/>
                    <a:pt x="67" y="10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8"/>
                    <a:pt x="8" y="78"/>
                    <a:pt x="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" name="Группа 60" descr="значок графика восходящей тенденции"/>
          <p:cNvGrpSpPr>
            <a:grpSpLocks noChangeAspect="1"/>
          </p:cNvGrpSpPr>
          <p:nvPr/>
        </p:nvGrpSpPr>
        <p:grpSpPr bwMode="auto">
          <a:xfrm>
            <a:off x="8737775" y="3443111"/>
            <a:ext cx="3213563" cy="3138136"/>
            <a:chOff x="6726" y="600"/>
            <a:chExt cx="426" cy="416"/>
          </a:xfrm>
          <a:solidFill>
            <a:schemeClr val="bg1">
              <a:alpha val="50000"/>
            </a:schemeClr>
          </a:solidFill>
        </p:grpSpPr>
        <p:sp>
          <p:nvSpPr>
            <p:cNvPr id="21" name="Полилиния 61"/>
            <p:cNvSpPr>
              <a:spLocks/>
            </p:cNvSpPr>
            <p:nvPr/>
          </p:nvSpPr>
          <p:spPr bwMode="auto">
            <a:xfrm>
              <a:off x="6726" y="999"/>
              <a:ext cx="426" cy="17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10"/>
                    <a:pt x="285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2" name="Полилиния 62"/>
            <p:cNvSpPr>
              <a:spLocks noEditPoints="1"/>
            </p:cNvSpPr>
            <p:nvPr/>
          </p:nvSpPr>
          <p:spPr bwMode="auto">
            <a:xfrm>
              <a:off x="6744" y="912"/>
              <a:ext cx="71" cy="104"/>
            </a:xfrm>
            <a:custGeom>
              <a:avLst/>
              <a:gdLst>
                <a:gd name="T0" fmla="*/ 42 w 48"/>
                <a:gd name="T1" fmla="*/ 72 h 72"/>
                <a:gd name="T2" fmla="*/ 6 w 48"/>
                <a:gd name="T3" fmla="*/ 72 h 72"/>
                <a:gd name="T4" fmla="*/ 0 w 48"/>
                <a:gd name="T5" fmla="*/ 66 h 72"/>
                <a:gd name="T6" fmla="*/ 0 w 48"/>
                <a:gd name="T7" fmla="*/ 6 h 72"/>
                <a:gd name="T8" fmla="*/ 6 w 48"/>
                <a:gd name="T9" fmla="*/ 0 h 72"/>
                <a:gd name="T10" fmla="*/ 42 w 48"/>
                <a:gd name="T11" fmla="*/ 0 h 72"/>
                <a:gd name="T12" fmla="*/ 48 w 48"/>
                <a:gd name="T13" fmla="*/ 6 h 72"/>
                <a:gd name="T14" fmla="*/ 48 w 48"/>
                <a:gd name="T15" fmla="*/ 66 h 72"/>
                <a:gd name="T16" fmla="*/ 42 w 48"/>
                <a:gd name="T17" fmla="*/ 72 h 72"/>
                <a:gd name="T18" fmla="*/ 12 w 48"/>
                <a:gd name="T19" fmla="*/ 60 h 72"/>
                <a:gd name="T20" fmla="*/ 36 w 48"/>
                <a:gd name="T21" fmla="*/ 60 h 72"/>
                <a:gd name="T22" fmla="*/ 36 w 48"/>
                <a:gd name="T23" fmla="*/ 12 h 72"/>
                <a:gd name="T24" fmla="*/ 12 w 48"/>
                <a:gd name="T25" fmla="*/ 12 h 72"/>
                <a:gd name="T26" fmla="*/ 12 w 48"/>
                <a:gd name="T2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72">
                  <a:moveTo>
                    <a:pt x="4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2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70"/>
                    <a:pt x="45" y="72"/>
                    <a:pt x="42" y="72"/>
                  </a:cubicBezTo>
                  <a:close/>
                  <a:moveTo>
                    <a:pt x="12" y="60"/>
                  </a:moveTo>
                  <a:cubicBezTo>
                    <a:pt x="36" y="60"/>
                    <a:pt x="36" y="60"/>
                    <a:pt x="36" y="6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3" name="Полилиния 63"/>
            <p:cNvSpPr>
              <a:spLocks noEditPoints="1"/>
            </p:cNvSpPr>
            <p:nvPr/>
          </p:nvSpPr>
          <p:spPr bwMode="auto">
            <a:xfrm>
              <a:off x="6850" y="826"/>
              <a:ext cx="71" cy="190"/>
            </a:xfrm>
            <a:custGeom>
              <a:avLst/>
              <a:gdLst>
                <a:gd name="T0" fmla="*/ 42 w 48"/>
                <a:gd name="T1" fmla="*/ 132 h 132"/>
                <a:gd name="T2" fmla="*/ 6 w 48"/>
                <a:gd name="T3" fmla="*/ 132 h 132"/>
                <a:gd name="T4" fmla="*/ 0 w 48"/>
                <a:gd name="T5" fmla="*/ 126 h 132"/>
                <a:gd name="T6" fmla="*/ 0 w 48"/>
                <a:gd name="T7" fmla="*/ 6 h 132"/>
                <a:gd name="T8" fmla="*/ 6 w 48"/>
                <a:gd name="T9" fmla="*/ 0 h 132"/>
                <a:gd name="T10" fmla="*/ 42 w 48"/>
                <a:gd name="T11" fmla="*/ 0 h 132"/>
                <a:gd name="T12" fmla="*/ 48 w 48"/>
                <a:gd name="T13" fmla="*/ 6 h 132"/>
                <a:gd name="T14" fmla="*/ 48 w 48"/>
                <a:gd name="T15" fmla="*/ 126 h 132"/>
                <a:gd name="T16" fmla="*/ 42 w 48"/>
                <a:gd name="T17" fmla="*/ 132 h 132"/>
                <a:gd name="T18" fmla="*/ 12 w 48"/>
                <a:gd name="T19" fmla="*/ 120 h 132"/>
                <a:gd name="T20" fmla="*/ 36 w 48"/>
                <a:gd name="T21" fmla="*/ 120 h 132"/>
                <a:gd name="T22" fmla="*/ 36 w 48"/>
                <a:gd name="T23" fmla="*/ 12 h 132"/>
                <a:gd name="T24" fmla="*/ 12 w 48"/>
                <a:gd name="T25" fmla="*/ 12 h 132"/>
                <a:gd name="T26" fmla="*/ 12 w 48"/>
                <a:gd name="T27" fmla="*/ 12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32">
                  <a:moveTo>
                    <a:pt x="42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2" y="132"/>
                    <a:pt x="0" y="130"/>
                    <a:pt x="0" y="12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30"/>
                    <a:pt x="45" y="132"/>
                    <a:pt x="42" y="132"/>
                  </a:cubicBezTo>
                  <a:close/>
                  <a:moveTo>
                    <a:pt x="12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4" name="Полилиния 64"/>
            <p:cNvSpPr>
              <a:spLocks noEditPoints="1"/>
            </p:cNvSpPr>
            <p:nvPr/>
          </p:nvSpPr>
          <p:spPr bwMode="auto">
            <a:xfrm>
              <a:off x="6957" y="860"/>
              <a:ext cx="71" cy="156"/>
            </a:xfrm>
            <a:custGeom>
              <a:avLst/>
              <a:gdLst>
                <a:gd name="T0" fmla="*/ 42 w 48"/>
                <a:gd name="T1" fmla="*/ 108 h 108"/>
                <a:gd name="T2" fmla="*/ 6 w 48"/>
                <a:gd name="T3" fmla="*/ 108 h 108"/>
                <a:gd name="T4" fmla="*/ 0 w 48"/>
                <a:gd name="T5" fmla="*/ 102 h 108"/>
                <a:gd name="T6" fmla="*/ 0 w 48"/>
                <a:gd name="T7" fmla="*/ 6 h 108"/>
                <a:gd name="T8" fmla="*/ 6 w 48"/>
                <a:gd name="T9" fmla="*/ 0 h 108"/>
                <a:gd name="T10" fmla="*/ 42 w 48"/>
                <a:gd name="T11" fmla="*/ 0 h 108"/>
                <a:gd name="T12" fmla="*/ 48 w 48"/>
                <a:gd name="T13" fmla="*/ 6 h 108"/>
                <a:gd name="T14" fmla="*/ 48 w 48"/>
                <a:gd name="T15" fmla="*/ 102 h 108"/>
                <a:gd name="T16" fmla="*/ 42 w 48"/>
                <a:gd name="T17" fmla="*/ 108 h 108"/>
                <a:gd name="T18" fmla="*/ 12 w 48"/>
                <a:gd name="T19" fmla="*/ 96 h 108"/>
                <a:gd name="T20" fmla="*/ 36 w 48"/>
                <a:gd name="T21" fmla="*/ 96 h 108"/>
                <a:gd name="T22" fmla="*/ 36 w 48"/>
                <a:gd name="T23" fmla="*/ 12 h 108"/>
                <a:gd name="T24" fmla="*/ 12 w 48"/>
                <a:gd name="T25" fmla="*/ 12 h 108"/>
                <a:gd name="T26" fmla="*/ 12 w 48"/>
                <a:gd name="T2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08">
                  <a:moveTo>
                    <a:pt x="42" y="108"/>
                  </a:moveTo>
                  <a:cubicBezTo>
                    <a:pt x="6" y="108"/>
                    <a:pt x="6" y="108"/>
                    <a:pt x="6" y="108"/>
                  </a:cubicBezTo>
                  <a:cubicBezTo>
                    <a:pt x="2" y="108"/>
                    <a:pt x="0" y="106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6"/>
                    <a:pt x="45" y="108"/>
                    <a:pt x="42" y="108"/>
                  </a:cubicBezTo>
                  <a:close/>
                  <a:moveTo>
                    <a:pt x="12" y="96"/>
                  </a:moveTo>
                  <a:cubicBezTo>
                    <a:pt x="36" y="96"/>
                    <a:pt x="36" y="96"/>
                    <a:pt x="36" y="9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5" name="Полилиния 65"/>
            <p:cNvSpPr>
              <a:spLocks noEditPoints="1"/>
            </p:cNvSpPr>
            <p:nvPr/>
          </p:nvSpPr>
          <p:spPr bwMode="auto">
            <a:xfrm>
              <a:off x="7063" y="739"/>
              <a:ext cx="71" cy="277"/>
            </a:xfrm>
            <a:custGeom>
              <a:avLst/>
              <a:gdLst>
                <a:gd name="T0" fmla="*/ 42 w 48"/>
                <a:gd name="T1" fmla="*/ 192 h 192"/>
                <a:gd name="T2" fmla="*/ 6 w 48"/>
                <a:gd name="T3" fmla="*/ 192 h 192"/>
                <a:gd name="T4" fmla="*/ 0 w 48"/>
                <a:gd name="T5" fmla="*/ 186 h 192"/>
                <a:gd name="T6" fmla="*/ 0 w 48"/>
                <a:gd name="T7" fmla="*/ 6 h 192"/>
                <a:gd name="T8" fmla="*/ 6 w 48"/>
                <a:gd name="T9" fmla="*/ 0 h 192"/>
                <a:gd name="T10" fmla="*/ 42 w 48"/>
                <a:gd name="T11" fmla="*/ 0 h 192"/>
                <a:gd name="T12" fmla="*/ 48 w 48"/>
                <a:gd name="T13" fmla="*/ 6 h 192"/>
                <a:gd name="T14" fmla="*/ 48 w 48"/>
                <a:gd name="T15" fmla="*/ 186 h 192"/>
                <a:gd name="T16" fmla="*/ 42 w 48"/>
                <a:gd name="T17" fmla="*/ 192 h 192"/>
                <a:gd name="T18" fmla="*/ 12 w 48"/>
                <a:gd name="T19" fmla="*/ 180 h 192"/>
                <a:gd name="T20" fmla="*/ 36 w 48"/>
                <a:gd name="T21" fmla="*/ 180 h 192"/>
                <a:gd name="T22" fmla="*/ 36 w 48"/>
                <a:gd name="T23" fmla="*/ 12 h 192"/>
                <a:gd name="T24" fmla="*/ 12 w 48"/>
                <a:gd name="T25" fmla="*/ 12 h 192"/>
                <a:gd name="T26" fmla="*/ 12 w 48"/>
                <a:gd name="T27" fmla="*/ 18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92">
                  <a:moveTo>
                    <a:pt x="42" y="192"/>
                  </a:moveTo>
                  <a:cubicBezTo>
                    <a:pt x="6" y="192"/>
                    <a:pt x="6" y="192"/>
                    <a:pt x="6" y="192"/>
                  </a:cubicBezTo>
                  <a:cubicBezTo>
                    <a:pt x="2" y="192"/>
                    <a:pt x="0" y="190"/>
                    <a:pt x="0" y="18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90"/>
                    <a:pt x="45" y="192"/>
                    <a:pt x="42" y="192"/>
                  </a:cubicBezTo>
                  <a:close/>
                  <a:moveTo>
                    <a:pt x="12" y="180"/>
                  </a:moveTo>
                  <a:cubicBezTo>
                    <a:pt x="36" y="180"/>
                    <a:pt x="36" y="180"/>
                    <a:pt x="36" y="18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6" name="Полилиния 66"/>
            <p:cNvSpPr>
              <a:spLocks noEditPoints="1"/>
            </p:cNvSpPr>
            <p:nvPr/>
          </p:nvSpPr>
          <p:spPr bwMode="auto">
            <a:xfrm>
              <a:off x="6753" y="774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7" name="Полилиния 67"/>
            <p:cNvSpPr>
              <a:spLocks noEditPoints="1"/>
            </p:cNvSpPr>
            <p:nvPr/>
          </p:nvSpPr>
          <p:spPr bwMode="auto">
            <a:xfrm>
              <a:off x="6859" y="687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8" name="Полилиния 68"/>
            <p:cNvSpPr>
              <a:spLocks noEditPoints="1"/>
            </p:cNvSpPr>
            <p:nvPr/>
          </p:nvSpPr>
          <p:spPr bwMode="auto">
            <a:xfrm>
              <a:off x="6966" y="722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29" name="Полилиния 69"/>
            <p:cNvSpPr>
              <a:spLocks noEditPoints="1"/>
            </p:cNvSpPr>
            <p:nvPr/>
          </p:nvSpPr>
          <p:spPr bwMode="auto">
            <a:xfrm>
              <a:off x="7072" y="600"/>
              <a:ext cx="54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0" name="Полилиния 70"/>
            <p:cNvSpPr>
              <a:spLocks/>
            </p:cNvSpPr>
            <p:nvPr/>
          </p:nvSpPr>
          <p:spPr bwMode="auto">
            <a:xfrm>
              <a:off x="6782" y="714"/>
              <a:ext cx="99" cy="84"/>
            </a:xfrm>
            <a:custGeom>
              <a:avLst/>
              <a:gdLst>
                <a:gd name="T0" fmla="*/ 7 w 67"/>
                <a:gd name="T1" fmla="*/ 58 h 58"/>
                <a:gd name="T2" fmla="*/ 2 w 67"/>
                <a:gd name="T3" fmla="*/ 56 h 58"/>
                <a:gd name="T4" fmla="*/ 3 w 67"/>
                <a:gd name="T5" fmla="*/ 47 h 58"/>
                <a:gd name="T6" fmla="*/ 57 w 67"/>
                <a:gd name="T7" fmla="*/ 3 h 58"/>
                <a:gd name="T8" fmla="*/ 65 w 67"/>
                <a:gd name="T9" fmla="*/ 3 h 58"/>
                <a:gd name="T10" fmla="*/ 64 w 67"/>
                <a:gd name="T11" fmla="*/ 12 h 58"/>
                <a:gd name="T12" fmla="*/ 11 w 67"/>
                <a:gd name="T13" fmla="*/ 56 h 58"/>
                <a:gd name="T14" fmla="*/ 7 w 67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58">
                  <a:moveTo>
                    <a:pt x="7" y="58"/>
                  </a:moveTo>
                  <a:cubicBezTo>
                    <a:pt x="5" y="58"/>
                    <a:pt x="3" y="57"/>
                    <a:pt x="2" y="56"/>
                  </a:cubicBezTo>
                  <a:cubicBezTo>
                    <a:pt x="0" y="53"/>
                    <a:pt x="0" y="49"/>
                    <a:pt x="3" y="4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0"/>
                    <a:pt x="63" y="1"/>
                    <a:pt x="65" y="3"/>
                  </a:cubicBezTo>
                  <a:cubicBezTo>
                    <a:pt x="67" y="6"/>
                    <a:pt x="67" y="10"/>
                    <a:pt x="64" y="1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7"/>
                    <a:pt x="8" y="58"/>
                    <a:pt x="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1" name="Полилиния 71"/>
            <p:cNvSpPr>
              <a:spLocks/>
            </p:cNvSpPr>
            <p:nvPr/>
          </p:nvSpPr>
          <p:spPr bwMode="auto">
            <a:xfrm>
              <a:off x="6892" y="708"/>
              <a:ext cx="93" cy="44"/>
            </a:xfrm>
            <a:custGeom>
              <a:avLst/>
              <a:gdLst>
                <a:gd name="T0" fmla="*/ 57 w 63"/>
                <a:gd name="T1" fmla="*/ 30 h 30"/>
                <a:gd name="T2" fmla="*/ 55 w 63"/>
                <a:gd name="T3" fmla="*/ 29 h 30"/>
                <a:gd name="T4" fmla="*/ 5 w 63"/>
                <a:gd name="T5" fmla="*/ 13 h 30"/>
                <a:gd name="T6" fmla="*/ 1 w 63"/>
                <a:gd name="T7" fmla="*/ 5 h 30"/>
                <a:gd name="T8" fmla="*/ 9 w 63"/>
                <a:gd name="T9" fmla="*/ 2 h 30"/>
                <a:gd name="T10" fmla="*/ 58 w 63"/>
                <a:gd name="T11" fmla="*/ 18 h 30"/>
                <a:gd name="T12" fmla="*/ 62 w 63"/>
                <a:gd name="T13" fmla="*/ 26 h 30"/>
                <a:gd name="T14" fmla="*/ 57 w 63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30">
                  <a:moveTo>
                    <a:pt x="57" y="30"/>
                  </a:moveTo>
                  <a:cubicBezTo>
                    <a:pt x="56" y="30"/>
                    <a:pt x="55" y="30"/>
                    <a:pt x="55" y="2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8"/>
                    <a:pt x="1" y="5"/>
                  </a:cubicBezTo>
                  <a:cubicBezTo>
                    <a:pt x="2" y="2"/>
                    <a:pt x="6" y="0"/>
                    <a:pt x="9" y="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2" y="19"/>
                    <a:pt x="63" y="23"/>
                    <a:pt x="62" y="26"/>
                  </a:cubicBezTo>
                  <a:cubicBezTo>
                    <a:pt x="61" y="28"/>
                    <a:pt x="59" y="30"/>
                    <a:pt x="5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  <p:sp>
          <p:nvSpPr>
            <p:cNvPr id="32" name="Полилиния 72"/>
            <p:cNvSpPr>
              <a:spLocks/>
            </p:cNvSpPr>
            <p:nvPr/>
          </p:nvSpPr>
          <p:spPr bwMode="auto">
            <a:xfrm>
              <a:off x="6994" y="630"/>
              <a:ext cx="103" cy="113"/>
            </a:xfrm>
            <a:custGeom>
              <a:avLst/>
              <a:gdLst>
                <a:gd name="T0" fmla="*/ 6 w 70"/>
                <a:gd name="T1" fmla="*/ 78 h 78"/>
                <a:gd name="T2" fmla="*/ 3 w 70"/>
                <a:gd name="T3" fmla="*/ 77 h 78"/>
                <a:gd name="T4" fmla="*/ 2 w 70"/>
                <a:gd name="T5" fmla="*/ 68 h 78"/>
                <a:gd name="T6" fmla="*/ 58 w 70"/>
                <a:gd name="T7" fmla="*/ 3 h 78"/>
                <a:gd name="T8" fmla="*/ 67 w 70"/>
                <a:gd name="T9" fmla="*/ 2 h 78"/>
                <a:gd name="T10" fmla="*/ 67 w 70"/>
                <a:gd name="T11" fmla="*/ 10 h 78"/>
                <a:gd name="T12" fmla="*/ 11 w 70"/>
                <a:gd name="T13" fmla="*/ 76 h 78"/>
                <a:gd name="T14" fmla="*/ 6 w 70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78">
                  <a:moveTo>
                    <a:pt x="6" y="78"/>
                  </a:moveTo>
                  <a:cubicBezTo>
                    <a:pt x="5" y="78"/>
                    <a:pt x="4" y="78"/>
                    <a:pt x="3" y="77"/>
                  </a:cubicBezTo>
                  <a:cubicBezTo>
                    <a:pt x="0" y="75"/>
                    <a:pt x="0" y="71"/>
                    <a:pt x="2" y="68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0"/>
                    <a:pt x="64" y="0"/>
                    <a:pt x="67" y="2"/>
                  </a:cubicBezTo>
                  <a:cubicBezTo>
                    <a:pt x="69" y="4"/>
                    <a:pt x="70" y="8"/>
                    <a:pt x="67" y="10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8"/>
                    <a:pt x="8" y="78"/>
                    <a:pt x="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5914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04E6D3A6-D22F-4BBB-9754-9CB14B167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772357"/>
            <a:ext cx="3031852" cy="503035"/>
          </a:xfrm>
        </p:spPr>
        <p:txBody>
          <a:bodyPr/>
          <a:lstStyle/>
          <a:p>
            <a:r>
              <a:rPr lang="en-US" b="1" dirty="0">
                <a:solidFill>
                  <a:srgbClr val="ED8428"/>
                </a:solidFill>
              </a:rPr>
              <a:t>Jump 20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C901A752-D4EE-481F-8FEE-B4B206839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905" y="1275392"/>
            <a:ext cx="3551068" cy="513428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T-20 – одна из популярных моделей дронов, использующихся для военных и гражданских целей. Аппарат имеет конструкцию самолётного типа и запускается с катапульты. Беспилотник JUMP 20 является копией T-20, но на его крыльях расположены дополнительные блоки с двумя винтами, с помощью которых дрон может вертикально взлетать и садиться.</a:t>
            </a:r>
            <a:endParaRPr lang="en-US" dirty="0"/>
          </a:p>
          <a:p>
            <a:r>
              <a:rPr lang="ru-RU" dirty="0"/>
              <a:t>JUMP 20 разработан для ведения разведки. Он может оснащаться различными видеокамерами, включая инфракрасные и тепловизионные.</a:t>
            </a:r>
            <a:endParaRPr lang="en-US" dirty="0"/>
          </a:p>
          <a:p>
            <a:r>
              <a:rPr lang="ru-RU" dirty="0"/>
              <a:t>Беспилотник оснащается бензиновым двигателем, способным разгонять его до 133 км/ч (работу четырёх винтов для вертикального взлёта и посадки обеспечивают электромоторы). Полезная нагрузка аппарата составляет 27 кг, максимальное время полёта – 16 часов.</a:t>
            </a:r>
            <a:endParaRPr lang="en-US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B5EBA623-BBAA-4CC4-8125-CDB9725BA1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r="14323"/>
          <a:stretch/>
        </p:blipFill>
        <p:spPr bwMode="auto">
          <a:xfrm>
            <a:off x="4193799" y="1061601"/>
            <a:ext cx="7877112" cy="49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67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04E6D3A6-D22F-4BBB-9754-9CB14B167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92" y="790575"/>
            <a:ext cx="3239461" cy="547977"/>
          </a:xfrm>
        </p:spPr>
        <p:txBody>
          <a:bodyPr/>
          <a:lstStyle/>
          <a:p>
            <a:r>
              <a:rPr lang="ru-RU" b="1" dirty="0">
                <a:solidFill>
                  <a:srgbClr val="ED8428"/>
                </a:solidFill>
              </a:rPr>
              <a:t>Конвертоплан «эра»</a:t>
            </a:r>
            <a:endParaRPr lang="en-US" b="1" dirty="0">
              <a:solidFill>
                <a:srgbClr val="ED8428"/>
              </a:solidFill>
            </a:endParaRP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C901A752-D4EE-481F-8FEE-B4B206839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905" y="1447061"/>
            <a:ext cx="3551068" cy="486496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Конвертоплан – летательный аппарат с поворотными двигателями, которые при взлете и посадке работают как подъемные (подобно вертолету или коптеру), а в горизонтальном полете становятся «самолетными» - тянущими или толкающими, вследствие чего он не нуждается во взлетно-посадочной полосе или специализированной системе запуска.</a:t>
            </a:r>
          </a:p>
          <a:p>
            <a:r>
              <a:rPr lang="ru-RU" dirty="0"/>
              <a:t>Беспилотники-конвертопланы «Эра» производства российского концерна «Вега» и стартапа </a:t>
            </a:r>
            <a:r>
              <a:rPr lang="en-US" dirty="0" err="1"/>
              <a:t>Aeroxo</a:t>
            </a:r>
            <a:r>
              <a:rPr lang="ru-RU" dirty="0"/>
              <a:t> способны находиться в воздухе более 3 часов и нести полезную нагрузку до 7 кг. В разработке также находится конвертоплан с грузоподъемностью до 80 кг для решения логистических задач.</a:t>
            </a:r>
          </a:p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DCFF366-A125-4477-8EAC-39D6975FB6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580" y="971550"/>
            <a:ext cx="7794205" cy="534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801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04E6D3A6-D22F-4BBB-9754-9CB14B167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692458"/>
            <a:ext cx="3031852" cy="827069"/>
          </a:xfrm>
        </p:spPr>
        <p:txBody>
          <a:bodyPr/>
          <a:lstStyle/>
          <a:p>
            <a:r>
              <a:rPr lang="en-US" b="1" i="0" dirty="0">
                <a:solidFill>
                  <a:srgbClr val="ED8428"/>
                </a:solidFill>
                <a:effectLst/>
                <a:latin typeface="Arial" panose="020B0604020202020204" pitchFamily="34" charset="0"/>
              </a:rPr>
              <a:t>Bell V-22 Osprey</a:t>
            </a:r>
            <a:r>
              <a:rPr lang="en-US" b="0" i="0" dirty="0">
                <a:solidFill>
                  <a:srgbClr val="ED8428"/>
                </a:solidFill>
                <a:effectLst/>
                <a:latin typeface="Arial" panose="020B0604020202020204" pitchFamily="34" charset="0"/>
              </a:rPr>
              <a:t> </a:t>
            </a:r>
            <a:endParaRPr lang="en-US" dirty="0">
              <a:solidFill>
                <a:srgbClr val="ED8428"/>
              </a:solidFill>
            </a:endParaRPr>
          </a:p>
        </p:txBody>
      </p:sp>
      <p:pic>
        <p:nvPicPr>
          <p:cNvPr id="2050" name="Picture 2" descr="Изображение выглядит как небо, внешний, летит, плоский&#10;&#10;Автоматически созданное описание">
            <a:extLst>
              <a:ext uri="{FF2B5EF4-FFF2-40B4-BE49-F238E27FC236}">
                <a16:creationId xmlns:a16="http://schemas.microsoft.com/office/drawing/2014/main" id="{B099AC09-692F-4C40-9736-D04334589F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3528" y="977742"/>
            <a:ext cx="7815796" cy="533428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C901A752-D4EE-481F-8FEE-B4B206839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905" y="1447061"/>
            <a:ext cx="3364637" cy="4864962"/>
          </a:xfrm>
        </p:spPr>
        <p:txBody>
          <a:bodyPr>
            <a:normAutofit fontScale="92500"/>
          </a:bodyPr>
          <a:lstStyle/>
          <a:p>
            <a:r>
              <a:rPr lang="ru-RU" dirty="0"/>
              <a:t>Конвертоплан оснащён двумя двигателями </a:t>
            </a:r>
            <a:r>
              <a:rPr lang="en-US" dirty="0"/>
              <a:t>Rolls-Royce T406</a:t>
            </a:r>
            <a:r>
              <a:rPr lang="ru-RU" dirty="0"/>
              <a:t>, которые могут поворачиваться почти на 98 градусов. Винты с тремя лопастями связаны синхронизирующим валом, который проходит внутри крыла. Данный вал также обеспечивает возможность посадки летательного аппарата на одном двигателе. Для уменьшения габаритов во время стоянки/хранения крыло поворачивается, винты складываются.</a:t>
            </a:r>
          </a:p>
          <a:p>
            <a:r>
              <a:rPr lang="ru-RU" dirty="0"/>
              <a:t>С целью уменьшения массы конструкции около 70 % (5700 кг) аппарата произведено из композитных материалов на основе угле- и стеклопластиков с эпоксидным связующим, что делает его на четверть легче металлического аналога.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713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Качественные отличия</a:t>
            </a:r>
          </a:p>
        </p:txBody>
      </p:sp>
      <p:pic>
        <p:nvPicPr>
          <p:cNvPr id="18" name="Рисунок 17" descr="мужчина и женщина, сидящие за офисным столом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5" name="Объект 100" descr="Графический элемент SmartArt">
            <a:extLst>
              <a:ext uri="{FF2B5EF4-FFF2-40B4-BE49-F238E27FC236}">
                <a16:creationId xmlns:a16="http://schemas.microsoft.com/office/drawing/2014/main" id="{B5D5564A-0C86-4C0D-8913-1C2ECCFAA6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3580451"/>
              </p:ext>
            </p:extLst>
          </p:nvPr>
        </p:nvGraphicFramePr>
        <p:xfrm>
          <a:off x="4672240" y="1698171"/>
          <a:ext cx="6574973" cy="3461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32F81D7-883B-494D-BF10-41B99C1BAA3E}"/>
              </a:ext>
            </a:extLst>
          </p:cNvPr>
          <p:cNvSpPr txBox="1"/>
          <p:nvPr/>
        </p:nvSpPr>
        <p:spPr>
          <a:xfrm>
            <a:off x="3503840" y="5359401"/>
            <a:ext cx="621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 всё это </a:t>
            </a:r>
            <a:r>
              <a:rPr lang="ru-RU" b="1" dirty="0"/>
              <a:t>ОДНОВРЕМЕННО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421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C84B00A-2062-4E70-8AD4-A114464A6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584" y="2238573"/>
            <a:ext cx="10629202" cy="2291045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9EEC6C-3C57-4B01-80D3-53DFDB5F7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3668" y="2986123"/>
            <a:ext cx="2234389" cy="423945"/>
          </a:xfrm>
        </p:spPr>
        <p:txBody>
          <a:bodyPr rtlCol="0"/>
          <a:lstStyle/>
          <a:p>
            <a:pPr rtl="0"/>
            <a:r>
              <a:rPr lang="ru-RU" sz="1600" noProof="1"/>
              <a:t>МЕДВЕДЕВ АРТЁМ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2FD735F-3532-48E3-982E-20E3B7CD4E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3801" y="2962586"/>
            <a:ext cx="2234390" cy="461579"/>
          </a:xfrm>
        </p:spPr>
        <p:txBody>
          <a:bodyPr rtlCol="0">
            <a:normAutofit/>
          </a:bodyPr>
          <a:lstStyle/>
          <a:p>
            <a:pPr rtl="0"/>
            <a:r>
              <a:rPr lang="ru-RU" sz="1600" noProof="1"/>
              <a:t>ЛЕОНЧИК СТАНИСЛАВ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4044465-8F5D-4E03-90E0-7A3034CF8A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03810" y="2962587"/>
            <a:ext cx="2395990" cy="447482"/>
          </a:xfrm>
        </p:spPr>
        <p:txBody>
          <a:bodyPr rtlCol="0">
            <a:normAutofit/>
          </a:bodyPr>
          <a:lstStyle/>
          <a:p>
            <a:pPr rtl="0">
              <a:lnSpc>
                <a:spcPct val="80000"/>
              </a:lnSpc>
            </a:pPr>
            <a:r>
              <a:rPr lang="ru-RU" sz="1600" noProof="1"/>
              <a:t>МАРТЫНОВ АЛЕКСАНДР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56F0BBC-32F1-4620-B380-877B895D834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50757" y="5334150"/>
            <a:ext cx="2193598" cy="402508"/>
          </a:xfrm>
        </p:spPr>
        <p:txBody>
          <a:bodyPr rtlCol="0">
            <a:normAutofit fontScale="92500"/>
          </a:bodyPr>
          <a:lstStyle/>
          <a:p>
            <a:pPr rtl="0"/>
            <a:r>
              <a:rPr lang="ru-RU" sz="1600" noProof="1"/>
              <a:t>МЕНЬКОВА АНАСТАСИЯ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6A12FCC6-43B7-4221-A65B-003F82F8816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67916" y="5334150"/>
            <a:ext cx="2193598" cy="402508"/>
          </a:xfrm>
        </p:spPr>
        <p:txBody>
          <a:bodyPr rtlCol="0">
            <a:normAutofit fontScale="92500"/>
          </a:bodyPr>
          <a:lstStyle/>
          <a:p>
            <a:pPr rtl="0"/>
            <a:r>
              <a:rPr lang="ru-RU" sz="1600" noProof="1"/>
              <a:t>УРЮПКИНА ЕКАТЕРИНА</a:t>
            </a:r>
          </a:p>
        </p:txBody>
      </p:sp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BC5F3A4A-2857-4A67-818B-E62AB2121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125155"/>
            <a:ext cx="11175802" cy="1189554"/>
          </a:xfrm>
        </p:spPr>
        <p:txBody>
          <a:bodyPr rtlCol="0"/>
          <a:lstStyle/>
          <a:p>
            <a:pPr rtl="0"/>
            <a:r>
              <a:rPr lang="ru-RU" dirty="0"/>
              <a:t>КОМАНДА</a:t>
            </a:r>
          </a:p>
        </p:txBody>
      </p:sp>
      <p:sp>
        <p:nvSpPr>
          <p:cNvPr id="22" name="объект 7" descr="Бежевый прямоугольник">
            <a:extLst>
              <a:ext uri="{FF2B5EF4-FFF2-40B4-BE49-F238E27FC236}">
                <a16:creationId xmlns:a16="http://schemas.microsoft.com/office/drawing/2014/main" id="{FEEE4553-844E-49F9-8166-2F2E938E3677}"/>
              </a:ext>
            </a:extLst>
          </p:cNvPr>
          <p:cNvSpPr/>
          <p:nvPr/>
        </p:nvSpPr>
        <p:spPr bwMode="white">
          <a:xfrm flipV="1">
            <a:off x="328474" y="710587"/>
            <a:ext cx="34707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A951CEE-7CE6-4A91-B2A1-B443273C6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94339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B085FEF7-45BC-4B49-8329-097F2347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9476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CCC7563-285F-46AC-90A3-8D8D6F494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5623" y="4170990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23D892D7-D87B-407B-85EF-921DF3E19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8191" y="4170990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1A47850-696A-4153-953F-D3D2FB5C3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69476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35" name="Рисунок 34" descr="Изображение выглядит как человек, галстук, одежда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53149F06-B3F7-4794-BBC1-F9AB7D2EA6AD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19" b="19"/>
          <a:stretch>
            <a:fillRect/>
          </a:stretch>
        </p:blipFill>
        <p:spPr/>
      </p:pic>
      <p:pic>
        <p:nvPicPr>
          <p:cNvPr id="39" name="Рисунок 38" descr="Изображение выглядит как человек, внутренний, люд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936DB5D3-2699-47EA-84A9-C05B5B197AE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 l="12434" r="12434"/>
          <a:stretch>
            <a:fillRect/>
          </a:stretch>
        </p:blipFill>
        <p:spPr/>
      </p:pic>
      <p:pic>
        <p:nvPicPr>
          <p:cNvPr id="47" name="Рисунок 46" descr="Изображение выглядит как человек, стена, одежд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FFCD07AB-685C-436D-B41B-44F1A11DE3C3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 rotWithShape="1">
          <a:blip r:embed="rId5"/>
          <a:srcRect l="12481" t="-2510" r="12387" b="2510"/>
          <a:stretch/>
        </p:blipFill>
        <p:spPr>
          <a:xfrm>
            <a:off x="7512050" y="3925888"/>
            <a:ext cx="906463" cy="1206500"/>
          </a:xfrm>
        </p:spPr>
      </p:pic>
      <p:pic>
        <p:nvPicPr>
          <p:cNvPr id="54" name="Рисунок 53" descr="Изображение выглядит как здание, внешний, человек, улица&#10;&#10;Автоматически созданное описание">
            <a:extLst>
              <a:ext uri="{FF2B5EF4-FFF2-40B4-BE49-F238E27FC236}">
                <a16:creationId xmlns:a16="http://schemas.microsoft.com/office/drawing/2014/main" id="{DE3258CA-1C7D-44A8-B2FC-9A59C39BE8C4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3749675" y="3925888"/>
            <a:ext cx="904875" cy="1206500"/>
          </a:xfrm>
        </p:spPr>
      </p:pic>
      <p:pic>
        <p:nvPicPr>
          <p:cNvPr id="61" name="Рисунок 60" descr="Künstliche Intelligenz контур">
            <a:extLst>
              <a:ext uri="{FF2B5EF4-FFF2-40B4-BE49-F238E27FC236}">
                <a16:creationId xmlns:a16="http://schemas.microsoft.com/office/drawing/2014/main" id="{F396DC6A-FDDF-4854-B0B5-478C4CF0D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9015" y="1549400"/>
            <a:ext cx="1213970" cy="129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06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10755" y="1179829"/>
            <a:ext cx="6650991" cy="4658216"/>
          </a:xfrm>
        </p:spPr>
        <p:txBody>
          <a:bodyPr rtlCol="0"/>
          <a:lstStyle/>
          <a:p>
            <a:pPr rtl="0"/>
            <a:r>
              <a:rPr lang="ru-RU" dirty="0"/>
              <a:t>Как реализовать складывающиеся крылья и шарнирные механизмы (механизмы вращения относительно одной оси) в 3</a:t>
            </a:r>
            <a:r>
              <a:rPr lang="en-US" dirty="0"/>
              <a:t>D </a:t>
            </a:r>
            <a:r>
              <a:rPr lang="ru-RU" dirty="0"/>
              <a:t>модели?</a:t>
            </a:r>
          </a:p>
          <a:p>
            <a:pPr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7857" y="2647728"/>
            <a:ext cx="3160676" cy="1722419"/>
          </a:xfrm>
        </p:spPr>
        <p:txBody>
          <a:bodyPr rtlCol="0"/>
          <a:lstStyle/>
          <a:p>
            <a:pPr rtl="0"/>
            <a:r>
              <a:rPr lang="ru-RU" dirty="0"/>
              <a:t>Вопросы экспертам</a:t>
            </a:r>
          </a:p>
        </p:txBody>
      </p:sp>
      <p:pic>
        <p:nvPicPr>
          <p:cNvPr id="8" name="Рисунок 7" descr="Знак вопроса со сплошной заливкой">
            <a:extLst>
              <a:ext uri="{FF2B5EF4-FFF2-40B4-BE49-F238E27FC236}">
                <a16:creationId xmlns:a16="http://schemas.microsoft.com/office/drawing/2014/main" id="{F31348FE-429F-4054-91EB-6053D36C9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635" y="2007369"/>
            <a:ext cx="1098771" cy="1098771"/>
          </a:xfrm>
          <a:prstGeom prst="rect">
            <a:avLst/>
          </a:prstGeom>
        </p:spPr>
      </p:pic>
      <p:pic>
        <p:nvPicPr>
          <p:cNvPr id="11" name="Рисунок 10" descr="Знак вопроса со сплошной заливкой">
            <a:extLst>
              <a:ext uri="{FF2B5EF4-FFF2-40B4-BE49-F238E27FC236}">
                <a16:creationId xmlns:a16="http://schemas.microsoft.com/office/drawing/2014/main" id="{9DC59D7E-7A1D-41D8-A53E-F486C28B0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7707" y="3533707"/>
            <a:ext cx="3324293" cy="332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89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9171204-6A50-40E1-B631-84CEDFC93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6C973F6-5187-412F-AACC-6E3FF8A6A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628" y="496959"/>
            <a:ext cx="1106164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11AE14F-1B7E-41E6-B579-2F71D1350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2856" y="496958"/>
            <a:ext cx="9961047" cy="3678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893715" y="708498"/>
            <a:ext cx="7574507" cy="3330055"/>
          </a:xfrm>
        </p:spPr>
        <p:txBody>
          <a:bodyPr rtlCol="0" anchor="ctr">
            <a:normAutofit/>
          </a:bodyPr>
          <a:lstStyle/>
          <a:p>
            <a:pPr rtl="0"/>
            <a:r>
              <a:rPr lang="ru-RU" sz="6000" dirty="0">
                <a:solidFill>
                  <a:srgbClr val="FFFFFF"/>
                </a:solidFill>
              </a:rPr>
              <a:t>Спасибо за внимание!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52BB805-F7B7-4B80-A1C5-385D4DAF7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2789" y="4284212"/>
            <a:ext cx="9961115" cy="2072481"/>
          </a:xfrm>
          <a:prstGeom prst="rect">
            <a:avLst/>
          </a:prstGeom>
          <a:solidFill>
            <a:srgbClr val="89929B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59458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83_TF89238778.potx" id="{C187AC66-F437-4538-94B9-8169668C3D41}" vid="{A49C7373-09C4-48B0-99B2-BBF0E106A21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043F881-A283-4804-BC69-C2CA14CA78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46A686-309E-4CB8-8B43-0618CA3DC8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A6C788-C4FC-4FDC-8A35-3D0FEBD2EC4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Обзорная презентация по продукту</Template>
  <TotalTime>1276</TotalTime>
  <Words>649</Words>
  <Application>Microsoft Office PowerPoint</Application>
  <PresentationFormat>Широкоэкранный</PresentationFormat>
  <Paragraphs>110</Paragraphs>
  <Slides>19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Corbel</vt:lpstr>
      <vt:lpstr>Wingdings 2</vt:lpstr>
      <vt:lpstr>DividendVTI</vt:lpstr>
      <vt:lpstr>Компьютерный дизайн беспилотника</vt:lpstr>
      <vt:lpstr>Повестка дня</vt:lpstr>
      <vt:lpstr>Обзор проекта</vt:lpstr>
      <vt:lpstr>Задача.</vt:lpstr>
      <vt:lpstr>О заказчике.</vt:lpstr>
      <vt:lpstr>Ожидаемый результат</vt:lpstr>
      <vt:lpstr>Ограничения и инструменты реализации.</vt:lpstr>
      <vt:lpstr>Реализация</vt:lpstr>
      <vt:lpstr>Цели</vt:lpstr>
      <vt:lpstr>Подзадачи</vt:lpstr>
      <vt:lpstr>Ресурсы</vt:lpstr>
      <vt:lpstr>Анализ рынка</vt:lpstr>
      <vt:lpstr>Jump 20</vt:lpstr>
      <vt:lpstr>Конвертоплан «эра»</vt:lpstr>
      <vt:lpstr>Bell V-22 Osprey </vt:lpstr>
      <vt:lpstr>Качественные отличия</vt:lpstr>
      <vt:lpstr>КОМАНДА</vt:lpstr>
      <vt:lpstr>Вопросы экспертам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Компьютерный дизайн беспилотника</dc:title>
  <dc:creator>Медведев Артём Владиславович</dc:creator>
  <cp:lastModifiedBy>Медведев Артём Владиславович</cp:lastModifiedBy>
  <cp:revision>4</cp:revision>
  <dcterms:created xsi:type="dcterms:W3CDTF">2021-10-06T10:50:29Z</dcterms:created>
  <dcterms:modified xsi:type="dcterms:W3CDTF">2021-10-10T19:13:46Z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