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62" r:id="rId6"/>
    <p:sldId id="260" r:id="rId7"/>
    <p:sldId id="263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2" d="100"/>
          <a:sy n="92" d="100"/>
        </p:scale>
        <p:origin x="6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03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4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1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8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7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8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29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97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443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24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412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89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92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632537C-C13D-4E79-BCB7-D21EB233C8A8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7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0%D1%80%D0%B0%D0%BD%D0%BE%D1%80%D0%BC%D0%B0%D0%BB%D1%8C%D0%BD%D1%8B%D0%B5_%D1%8F%D0%B2%D0%BB%D0%B5%D0%BD%D0%B8%D1%8F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s://ru.wikipedia.org/wiki/%D0%A3%D1%84%D0%BE%D0%BB%D0%BE%D0%B3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0%B5%D1%80%D0%BC%D1%81%D0%BA%D0%B8%D0%B9_%D0%BA%D1%80%D0%B0%D0%B9" TargetMode="External"/><Relationship Id="rId5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4" Type="http://schemas.openxmlformats.org/officeDocument/2006/relationships/hyperlink" Target="https://ru.wikipedia.org/wiki/%D0%A0%D0%BE%D1%81%D1%81%D0%B8%D1%8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9B%D0%9E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E3FBEA-E95A-4EDB-86EA-597A9776F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Молебка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5EF384-E537-B4CB-ACFE-E914F6D686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Незабываемый отдых для всей семьи и не только</a:t>
            </a:r>
          </a:p>
        </p:txBody>
      </p:sp>
    </p:spTree>
    <p:extLst>
      <p:ext uri="{BB962C8B-B14F-4D97-AF65-F5344CB8AC3E}">
        <p14:creationId xmlns:p14="http://schemas.microsoft.com/office/powerpoint/2010/main" val="712639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10D10-1677-A8EC-1BDC-7FD2ECFE4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«Молебка» и где оно находится.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C02729-ACDA-2F52-2392-17E4DF67A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Молебка известна также под названиями М-</a:t>
            </a:r>
            <a:r>
              <a:rPr lang="ru-RU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ский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треугольник, </a:t>
            </a:r>
            <a:r>
              <a:rPr lang="ru-RU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Молёбкинский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треугольник, Пермский треугольник, М-зона.  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 утверждениям российских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Уфолог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уфологов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там происходят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Паранормальные явлен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паранормальные явления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 располагается 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Росс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России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 границе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Свердловская област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Свердловской области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Пермский край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Пермского края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левом берегу реки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Сылва.</a:t>
            </a:r>
          </a:p>
        </p:txBody>
      </p:sp>
      <p:pic>
        <p:nvPicPr>
          <p:cNvPr id="3074" name="Picture 2" descr="Расположение Пермской аномальной зоны">
            <a:extLst>
              <a:ext uri="{FF2B5EF4-FFF2-40B4-BE49-F238E27FC236}">
                <a16:creationId xmlns:a16="http://schemas.microsoft.com/office/drawing/2014/main" id="{FF24A205-3162-9D77-C1F6-5EF447A26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442" y="4109110"/>
            <a:ext cx="260985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39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108ED-91C9-C33A-46C4-2DC17AE9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«Молёбка» станет вашим местом абсолютного спокойствия и незабываемых впечатлений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C27C30-E18B-065B-C865-8CAF4F120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 создаем для вас совершенный уровень комфорта в укромном уголке Пермского края.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вы сможете по настоящему насладиться красотой природы, изучить фауну и флору, исследовать звездное небо и найти следы инопланетного существования. </a:t>
            </a:r>
          </a:p>
        </p:txBody>
      </p:sp>
      <p:pic>
        <p:nvPicPr>
          <p:cNvPr id="4" name="Picture 4" descr="Пермская аномальная зона. Молебка &gt; Достопримечательности Урала. Маршруты,  описание, фотографии &gt;">
            <a:extLst>
              <a:ext uri="{FF2B5EF4-FFF2-40B4-BE49-F238E27FC236}">
                <a16:creationId xmlns:a16="http://schemas.microsoft.com/office/drawing/2014/main" id="{3D5C9F25-D4D0-2682-5502-0C7822F96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219" y="4045292"/>
            <a:ext cx="3772394" cy="251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88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9716F-C195-4D7B-7F4C-CBFA0F55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продумали каждую мелочь, чтобы выше пребывание было комфортным и действительно особенным.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9B1C66-30C7-560E-655F-38751F52E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4373010" cy="328083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вашем распоряжении все время мира, потратьте его так, как считаете нужным: устройте пикник, прокатитесь на велосипедах, прогуляйтесь по лесу, посмотрите через телескоп на ночное небо, изучите историю инопланетян.  </a:t>
            </a:r>
          </a:p>
        </p:txBody>
      </p:sp>
      <p:pic>
        <p:nvPicPr>
          <p:cNvPr id="1026" name="Picture 2" descr="Молёбка: как добраться, что посмотреть и что взять с собой - 13 июля 2018 -  e1.ru">
            <a:extLst>
              <a:ext uri="{FF2B5EF4-FFF2-40B4-BE49-F238E27FC236}">
                <a16:creationId xmlns:a16="http://schemas.microsoft.com/office/drawing/2014/main" id="{E045CCCA-462F-96F9-B8A9-AB68AE001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587" y="2455058"/>
            <a:ext cx="5810250" cy="387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50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Гравитационное замедление времени: удивительный феномен искривленного  пространства-времени">
            <a:extLst>
              <a:ext uri="{FF2B5EF4-FFF2-40B4-BE49-F238E27FC236}">
                <a16:creationId xmlns:a16="http://schemas.microsoft.com/office/drawing/2014/main" id="{E2C472AA-4373-C341-5CCF-BBD55A424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58" y="3485408"/>
            <a:ext cx="4813724" cy="306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C93FC-E989-6D2E-2DC3-7A962063B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Откройте для себя новые явления и впечатления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146FAD-1E50-0139-CE90-FF7E2CAC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2" y="2468032"/>
            <a:ext cx="5863104" cy="453841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утверждениям уфологов, в зоне наблюдаются следующие явления: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 рода </a:t>
            </a:r>
            <a:r>
              <a:rPr lang="ru-RU" sz="22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НЛО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неопознанные летающие объекты (НЛО)</a:t>
            </a: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светящиеся шары и подобные им тела, выстраивающиеся в правильные геометрические фигуры,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отражённый свет от разного рода фигур (в том числе человекоподобных) и объектов при использовании фотовспышки в ночное время,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хода времени,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заряда батареек и аккумуляторов фотоаппаратов и других электронных устройств,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миражи,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телепатические и визуальные контакты с «представителями внеземных цивилизаций»,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направления течения реки Сылвы,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левитация различных предметов.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273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68B16-1D2C-4264-3E52-1526A2F5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93362"/>
            <a:ext cx="8761413" cy="706964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интересуетесь историей, для вас также найдется экскурсии по достопримечательностям Молебки.</a:t>
            </a:r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3B2F8D-776A-0EB1-BCB5-8A93E6DB7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деревянной плотины XVIII века и пруд</a:t>
            </a: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Каменная стена, защищавшая демидовские склады от пожара</a:t>
            </a:r>
          </a:p>
          <a:p>
            <a:endParaRPr lang="ru-RU" dirty="0"/>
          </a:p>
        </p:txBody>
      </p:sp>
      <p:pic>
        <p:nvPicPr>
          <p:cNvPr id="7170" name="Picture 2" descr="Каменная стена в Молебке">
            <a:extLst>
              <a:ext uri="{FF2B5EF4-FFF2-40B4-BE49-F238E27FC236}">
                <a16:creationId xmlns:a16="http://schemas.microsoft.com/office/drawing/2014/main" id="{3808B9F2-B5F1-3860-8401-E389E81F8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21" y="3429000"/>
            <a:ext cx="4738255" cy="335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руд в Молебке">
            <a:extLst>
              <a:ext uri="{FF2B5EF4-FFF2-40B4-BE49-F238E27FC236}">
                <a16:creationId xmlns:a16="http://schemas.microsoft.com/office/drawing/2014/main" id="{2D5B481F-B892-121A-119A-D4BD59825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552" y="3429000"/>
            <a:ext cx="4623927" cy="335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404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60BF9-14CC-7274-C52B-F102F51A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Достопримечательности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CAE961-AF96-71CE-9477-638FC8A6A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6372193" cy="698065"/>
          </a:xfrm>
        </p:spPr>
        <p:txBody>
          <a:bodyPr>
            <a:normAutofit fontScale="92500" lnSpcReduction="10000"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Деревянные дома дореволюционной постройки</a:t>
            </a: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Разрушенная Свято-Троицкая церковь</a:t>
            </a:r>
          </a:p>
          <a:p>
            <a:endParaRPr lang="ru-RU" dirty="0"/>
          </a:p>
        </p:txBody>
      </p:sp>
      <p:pic>
        <p:nvPicPr>
          <p:cNvPr id="6146" name="Picture 2" descr="Свято-Троицкая церковь">
            <a:extLst>
              <a:ext uri="{FF2B5EF4-FFF2-40B4-BE49-F238E27FC236}">
                <a16:creationId xmlns:a16="http://schemas.microsoft.com/office/drawing/2014/main" id="{7BA5DBC3-7A30-2984-10CA-6E3ED377D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616" y="2998744"/>
            <a:ext cx="5238997" cy="364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Деревянные дома в Молебке">
            <a:extLst>
              <a:ext uri="{FF2B5EF4-FFF2-40B4-BE49-F238E27FC236}">
                <a16:creationId xmlns:a16="http://schemas.microsoft.com/office/drawing/2014/main" id="{96AF7AF7-39AC-F28B-0242-1FE999310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09" y="3429000"/>
            <a:ext cx="4744191" cy="316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94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30E8F-4506-6E10-5458-796F3621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предоставляем, а вы отдыхаете.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EC68E4-4F1B-C93C-A903-4236FF14C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4941046" cy="156473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Услуги: бронирование домиков, экскурсия с рассказами про инопланетян, наблюдение за ночным небом, прогулки по лесу в поисках интересной фауны и флоры пермского края.  </a:t>
            </a:r>
          </a:p>
        </p:txBody>
      </p:sp>
      <p:pic>
        <p:nvPicPr>
          <p:cNvPr id="2050" name="Picture 2" descr="Круглые домики для отдыха - 73 фото">
            <a:extLst>
              <a:ext uri="{FF2B5EF4-FFF2-40B4-BE49-F238E27FC236}">
                <a16:creationId xmlns:a16="http://schemas.microsoft.com/office/drawing/2014/main" id="{5044E8E5-CD9F-6715-C033-498815A18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395" y="2510642"/>
            <a:ext cx="4678877" cy="350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Деревня Молебка и Зона М - Основная Вселенная">
            <a:extLst>
              <a:ext uri="{FF2B5EF4-FFF2-40B4-BE49-F238E27FC236}">
                <a16:creationId xmlns:a16="http://schemas.microsoft.com/office/drawing/2014/main" id="{B65C3BE4-F3FA-DDCE-7993-BAA7E421F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242" y="3812122"/>
            <a:ext cx="4563176" cy="304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267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39</TotalTime>
  <Words>332</Words>
  <Application>Microsoft Office PowerPoint</Application>
  <PresentationFormat>Широкоэкранный</PresentationFormat>
  <Paragraphs>30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Совет директоров</vt:lpstr>
      <vt:lpstr>Молебка </vt:lpstr>
      <vt:lpstr>Что такое «Молебка» и где оно находится. </vt:lpstr>
      <vt:lpstr>Проект «Молёбка» станет вашим местом абсолютного спокойствия и незабываемых впечатлений </vt:lpstr>
      <vt:lpstr>Мы продумали каждую мелочь, чтобы выше пребывание было комфортным и действительно особенным. </vt:lpstr>
      <vt:lpstr>Откройте для себя новые явления и впечатления </vt:lpstr>
      <vt:lpstr>Если вы интересуетесь историей, для вас также найдется экскурсии по достопримечательностям Молебки. </vt:lpstr>
      <vt:lpstr>Достопримечательности </vt:lpstr>
      <vt:lpstr>Мы предоставляем, а вы отдыхаете.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Молебка </dc:title>
  <dc:creator>Kirill Hairutdinov</dc:creator>
  <cp:lastModifiedBy>Kirill Hairutdinov</cp:lastModifiedBy>
  <cp:revision>1</cp:revision>
  <dcterms:created xsi:type="dcterms:W3CDTF">2023-10-15T08:22:38Z</dcterms:created>
  <dcterms:modified xsi:type="dcterms:W3CDTF">2023-10-15T09:01:44Z</dcterms:modified>
</cp:coreProperties>
</file>