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12.xml" ContentType="application/vnd.openxmlformats-officedocument.drawingml.diagramColors+xml"/>
  <Override PartName="/ppt/diagrams/colors13.xml" ContentType="application/vnd.openxmlformats-officedocument.drawingml.diagramColors+xml"/>
  <Override PartName="/ppt/diagrams/colors14.xml" ContentType="application/vnd.openxmlformats-officedocument.drawingml.diagramColors+xml"/>
  <Override PartName="/ppt/diagrams/colors15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diagrams/data15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12.xml" ContentType="application/vnd.ms-office.drawingml.diagramDrawing+xml"/>
  <Override PartName="/ppt/diagrams/drawing13.xml" ContentType="application/vnd.ms-office.drawingml.diagramDrawing+xml"/>
  <Override PartName="/ppt/diagrams/drawing14.xml" ContentType="application/vnd.ms-office.drawingml.diagramDrawing+xml"/>
  <Override PartName="/ppt/diagrams/drawing15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ppt/diagrams/layout13.xml" ContentType="application/vnd.openxmlformats-officedocument.drawingml.diagramLayout+xml"/>
  <Override PartName="/ppt/diagrams/layout14.xml" ContentType="application/vnd.openxmlformats-officedocument.drawingml.diagramLayout+xml"/>
  <Override PartName="/ppt/diagrams/layout15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12.xml" ContentType="application/vnd.openxmlformats-officedocument.drawingml.diagramStyle+xml"/>
  <Override PartName="/ppt/diagrams/quickStyle13.xml" ContentType="application/vnd.openxmlformats-officedocument.drawingml.diagramStyle+xml"/>
  <Override PartName="/ppt/diagrams/quickStyle14.xml" ContentType="application/vnd.openxmlformats-officedocument.drawingml.diagramStyle+xml"/>
  <Override PartName="/ppt/diagrams/quickStyle15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media/image94.webp" ContentType="image/webp"/>
  <Override PartName="/ppt/media/image95.webp" ContentType="image/webp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20104100" cy="11309350"/>
  <p:notesSz cx="20104100" cy="11309350"/>
  <p:defaultTextStyle>
    <a:defPPr>
      <a:defRPr/>
    </a:defPPr>
  </p:defaultTextStyle>
  <p:extLst>
    <p:ext uri="{EFAFB233-063F-42B5-8137-9DF3F51BA10A}">
      <p15:sldGuideLst xmlns:p15="http://schemas.microsoft.com/office/powerpoint/2012/main">
        <p15:guide id="1" orient="horz" pos="288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clrMru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0" d="100"/>
          <a:sy n="40" d="100"/>
        </p:scale>
        <p:origin x="834" y="48"/>
      </p:cViewPr>
      <p:guideLst>
        <p:guide orient="horz" pos="2881"/>
        <p:guide pos="216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_rels/data4.xml.rels><?xml version="1.0" encoding="UTF-8" standalone="yes"?>
<Relationships xmlns="http://schemas.openxmlformats.org/package/2006/relationships"><Relationship Id="rId5" Type="http://schemas.openxmlformats.org/officeDocument/2006/relationships/image" Target="../media/image97.jpeg"/><Relationship Id="rId4" Type="http://schemas.openxmlformats.org/officeDocument/2006/relationships/image" Target="../media/image96.jpeg"/><Relationship Id="rId3" Type="http://schemas.openxmlformats.org/officeDocument/2006/relationships/image" Target="../media/image95.webp"/><Relationship Id="rId2" Type="http://schemas.openxmlformats.org/officeDocument/2006/relationships/image" Target="../media/image94.webp"/><Relationship Id="rId1" Type="http://schemas.openxmlformats.org/officeDocument/2006/relationships/image" Target="../media/image93.jpeg"/></Relationships>
</file>

<file path=ppt/diagrams/_rels/drawing4.xml.rels><?xml version="1.0" encoding="UTF-8" standalone="yes"?>
<Relationships xmlns="http://schemas.openxmlformats.org/package/2006/relationships"><Relationship Id="rId5" Type="http://schemas.openxmlformats.org/officeDocument/2006/relationships/image" Target="../media/image97.jpeg"/><Relationship Id="rId4" Type="http://schemas.openxmlformats.org/officeDocument/2006/relationships/image" Target="../media/image96.jpeg"/><Relationship Id="rId3" Type="http://schemas.openxmlformats.org/officeDocument/2006/relationships/image" Target="../media/image95.webp"/><Relationship Id="rId2" Type="http://schemas.openxmlformats.org/officeDocument/2006/relationships/image" Target="../media/image94.webp"/><Relationship Id="rId1" Type="http://schemas.openxmlformats.org/officeDocument/2006/relationships/image" Target="../media/image9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E724D3-FC2C-4E4A-8974-B6EE7BD9BCE5}" type="doc">
      <dgm:prSet loTypeId="matrix" loCatId="matrix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BD30727-9DD5-45D1-864D-06E6424250B3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b="1"/>
            <a:t>«</a:t>
          </a:r>
          <a:r>
            <a:rPr lang="en-US" altLang="en-US" b="1"/>
            <a:t>ИИ</a:t>
          </a:r>
          <a:r>
            <a:rPr lang="en-US" altLang="ru-RU" b="1"/>
            <a:t>-</a:t>
          </a:r>
          <a:r>
            <a:rPr lang="en-US" altLang="en-US" b="1"/>
            <a:t>тренажёр</a:t>
          </a:r>
          <a:r>
            <a:rPr lang="en-US" altLang="ru-RU" b="1"/>
            <a:t> </a:t>
          </a:r>
          <a:r>
            <a:rPr lang="en-US" altLang="en-US" b="1"/>
            <a:t>для</a:t>
          </a:r>
          <a:r>
            <a:rPr lang="en-US" altLang="ru-RU" b="1"/>
            <a:t> </a:t>
          </a:r>
          <a:r>
            <a:rPr lang="en-US" altLang="en-US" b="1"/>
            <a:t>журналистов</a:t>
          </a:r>
          <a:r>
            <a:rPr lang="en-US" altLang="ru-RU" b="1"/>
            <a:t>, </a:t>
          </a:r>
          <a:r>
            <a:rPr lang="en-US" altLang="en-US" b="1"/>
            <a:t>который</a:t>
          </a:r>
          <a:r>
            <a:rPr lang="en-US" altLang="ru-RU" b="1"/>
            <a:t> </a:t>
          </a:r>
          <a:r>
            <a:rPr lang="en-US" altLang="en-US" b="1"/>
            <a:t>за</a:t>
          </a:r>
          <a:r>
            <a:rPr lang="en-US" altLang="ru-RU" b="1"/>
            <a:t> 15 </a:t>
          </a:r>
          <a:r>
            <a:rPr lang="en-US" altLang="en-US" b="1"/>
            <a:t>минут</a:t>
          </a:r>
          <a:r>
            <a:rPr lang="en-US" altLang="ru-RU" b="1"/>
            <a:t> </a:t>
          </a:r>
          <a:r>
            <a:rPr lang="en-US" altLang="en-US" b="1"/>
            <a:t>тренирует</a:t>
          </a:r>
          <a:r>
            <a:rPr lang="en-US" altLang="ru-RU" b="1"/>
            <a:t> </a:t>
          </a:r>
          <a:r>
            <a:rPr lang="en-US" altLang="en-US" b="1"/>
            <a:t>навык </a:t>
          </a:r>
          <a:r>
            <a:rPr lang="ru-RU" altLang="en-US" b="1"/>
            <a:t>проведения</a:t>
          </a:r>
          <a:r>
            <a:rPr lang="en-US" altLang="ru-RU" b="1"/>
            <a:t> </a:t>
          </a:r>
          <a:r>
            <a:rPr lang="en-US" altLang="en-US" b="1"/>
            <a:t>нешаблонны</a:t>
          </a:r>
          <a:r>
            <a:rPr lang="ru-RU" altLang="en-US" b="1"/>
            <a:t>х</a:t>
          </a:r>
          <a:r>
            <a:rPr lang="en-US" altLang="ru-RU" b="1"/>
            <a:t> </a:t>
          </a:r>
          <a:r>
            <a:rPr lang="en-US" altLang="en-US" b="1"/>
            <a:t>интервью</a:t>
          </a:r>
          <a:r>
            <a:rPr lang="en-US" altLang="ru-RU" b="1"/>
            <a:t>, </a:t>
          </a:r>
          <a:r>
            <a:rPr lang="en-US" altLang="en-US" b="1"/>
            <a:t>а</a:t>
          </a:r>
          <a:r>
            <a:rPr lang="en-US" altLang="ru-RU" b="1"/>
            <a:t> </a:t>
          </a:r>
          <a:r>
            <a:rPr lang="en-US" altLang="en-US" b="1"/>
            <a:t>затем</a:t>
          </a:r>
          <a:r>
            <a:rPr lang="en-US" altLang="ru-RU" b="1"/>
            <a:t> </a:t>
          </a:r>
          <a:r>
            <a:rPr lang="en-US" altLang="en-US" b="1"/>
            <a:t>выдаёт</a:t>
          </a:r>
          <a:r>
            <a:rPr lang="en-US" altLang="ru-RU" b="1"/>
            <a:t> </a:t>
          </a:r>
          <a:r>
            <a:rPr lang="en-US" altLang="en-US" b="1"/>
            <a:t>персонализированный</a:t>
          </a:r>
          <a:r>
            <a:rPr lang="en-US" altLang="ru-RU" b="1"/>
            <a:t> </a:t>
          </a:r>
          <a:r>
            <a:rPr lang="en-US" altLang="en-US" b="1"/>
            <a:t>разбор </a:t>
          </a:r>
          <a:r>
            <a:rPr lang="ru-RU" altLang="en-US" b="1"/>
            <a:t>заданных вопросов</a:t>
          </a:r>
          <a:r>
            <a:rPr lang="en-US" altLang="en-US" b="1"/>
            <a:t>»</a:t>
          </a:r>
          <a:r>
            <a:rPr lang="en-US" altLang="en-US" b="1"/>
            <a:t/>
          </a:r>
          <a:endParaRPr lang="en-US" altLang="en-US" b="1"/>
        </a:p>
      </dgm:t>
    </dgm:pt>
    <dgm:pt modelId="{66DD8716-77B6-4EE0-AC7E-76D2143FC422}" cxnId="{0F7B80C9-BE6E-4B12-A36E-A85D25EE9748}" type="parTrans">
      <dgm:prSet/>
      <dgm:spPr/>
      <dgm:t>
        <a:bodyPr/>
        <a:lstStyle/>
        <a:p>
          <a:endParaRPr lang="ru-RU"/>
        </a:p>
      </dgm:t>
    </dgm:pt>
    <dgm:pt modelId="{AD281382-0086-40BA-8BF6-9BBBA825789A}" cxnId="{0F7B80C9-BE6E-4B12-A36E-A85D25EE9748}" type="sibTrans">
      <dgm:prSet/>
      <dgm:spPr/>
      <dgm:t>
        <a:bodyPr/>
        <a:lstStyle/>
        <a:p>
          <a:endParaRPr lang="ru-RU"/>
        </a:p>
      </dgm:t>
    </dgm:pt>
    <dgm:pt modelId="{BB23DC9B-D92D-4485-8EDA-308E205A1044}">
      <dgm:prSet phldrT="[Текст]" phldr="0" custT="1"/>
      <dgm:spPr/>
      <dgm:t>
        <a:bodyPr vertOverflow="overflow" horzOverflow="overflow" vert="horz" wrap="square" rtlCol="0" fromWordArt="0" anchor="ctr" upright="0" compatLnSpc="0"/>
        <a:p>
          <a:pPr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3600" b="1"/>
            <a:t/>
          </a:r>
          <a:endParaRPr lang="ru-RU" sz="3600" b="1"/>
        </a:p>
        <a:p>
          <a:pPr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3600" b="1"/>
            <a:t/>
          </a:r>
          <a:endParaRPr lang="ru-RU" sz="3600" b="1"/>
        </a:p>
        <a:p>
          <a:pPr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3600" b="1"/>
            <a:t>Технологические изменения в стране:</a:t>
          </a:r>
          <a:r>
            <a:rPr lang="ru-RU" sz="3600" b="1"/>
            <a:t/>
          </a:r>
          <a:endParaRPr lang="ru-RU" sz="3600" b="1"/>
        </a:p>
        <a:p>
          <a:pPr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3200" b="0"/>
            <a:t>1. Рост внедрения ИИ в бизнес и </a:t>
          </a:r>
          <a:r>
            <a:rPr lang="ru-RU" sz="3200" b="0"/>
            <a:t>госсектор </a:t>
          </a:r>
          <a:r>
            <a:rPr lang="ru-RU" sz="3200" b="0"/>
            <a:t/>
          </a:r>
          <a:endParaRPr lang="ru-RU" sz="3200" b="0"/>
        </a:p>
        <a:p>
          <a:pPr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3200" b="0"/>
            <a:t>(+75% за 3 года)</a:t>
          </a:r>
          <a:r>
            <a:rPr sz="3200"/>
            <a:t/>
          </a:r>
          <a:endParaRPr sz="3200"/>
        </a:p>
        <a:p>
          <a:pPr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3200" b="0"/>
            <a:t>2. </a:t>
          </a:r>
          <a:r>
            <a:rPr lang="ru-RU" sz="3200" b="0"/>
            <a:t>Ускорение импортозамещения ПО</a:t>
          </a:r>
          <a:r>
            <a:rPr lang="ru-RU" sz="3200" b="0"/>
            <a:t> </a:t>
          </a:r>
          <a:r>
            <a:rPr lang="ru-RU" sz="3200" b="0"/>
            <a:t/>
          </a:r>
          <a:endParaRPr lang="ru-RU" sz="3200" b="0"/>
        </a:p>
        <a:p>
          <a:pPr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3200" b="0"/>
            <a:t>и облачных решений</a:t>
          </a:r>
          <a:r>
            <a:rPr sz="3200"/>
            <a:t/>
          </a:r>
          <a:endParaRPr sz="3200"/>
        </a:p>
        <a:p>
          <a:pPr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3200" b="0"/>
            <a:t>3. </a:t>
          </a:r>
          <a:r>
            <a:rPr lang="ru-RU" sz="3200" b="0"/>
            <a:t>Появление первых отраслевых </a:t>
          </a:r>
          <a:r>
            <a:rPr lang="ru-RU" sz="3200" b="0"/>
            <a:t/>
          </a:r>
          <a:endParaRPr lang="ru-RU" sz="3200" b="0"/>
        </a:p>
        <a:p>
          <a:pPr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3200" b="0"/>
            <a:t>этических кодексов по ИИ</a:t>
          </a:r>
          <a:r>
            <a:rPr lang="ru-RU" sz="3200" b="0"/>
            <a:t/>
          </a:r>
          <a:endParaRPr lang="ru-RU" sz="3200" b="0"/>
        </a:p>
      </dgm:t>
    </dgm:pt>
    <dgm:pt modelId="{A00963AA-C2A2-49D3-AFA7-281AB37509CF}" cxnId="{F2FF8E7D-C2A2-43DC-B395-E25903D2F0E3}" type="parTrans">
      <dgm:prSet/>
      <dgm:spPr/>
      <dgm:t>
        <a:bodyPr/>
        <a:lstStyle/>
        <a:p>
          <a:endParaRPr lang="ru-RU"/>
        </a:p>
      </dgm:t>
    </dgm:pt>
    <dgm:pt modelId="{8ABE06EF-090C-4C53-B73A-D3F8BC749255}" cxnId="{F2FF8E7D-C2A2-43DC-B395-E25903D2F0E3}" type="sibTrans">
      <dgm:prSet/>
      <dgm:spPr/>
      <dgm:t>
        <a:bodyPr/>
        <a:lstStyle/>
        <a:p>
          <a:endParaRPr lang="ru-RU"/>
        </a:p>
      </dgm:t>
    </dgm:pt>
    <dgm:pt modelId="{320BB596-4CC8-4354-82C2-50AE81F302CA}">
      <dgm:prSet phldrT="[Текст]" phldr="0" custT="1"/>
      <dgm:spPr/>
      <dgm:t>
        <a:bodyPr vert="horz" wrap="square"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600" b="1"/>
            <a:t/>
          </a:r>
          <a:endParaRPr lang="ru-RU" sz="3600" b="1"/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600" b="1"/>
            <a:t>                                                                </a:t>
          </a:r>
          <a:r>
            <a:rPr lang="ru-RU" sz="3600" b="1"/>
            <a:t>Экономические изменения в стране:               </a:t>
          </a:r>
          <a:r>
            <a:rPr lang="ru-RU" sz="3200" b="0"/>
            <a:t>1. Дефицит квалифицированных кадров в массовых профессиях                                                                              </a:t>
          </a:r>
          <a:r>
            <a:rPr lang="ru-RU" sz="3200"/>
            <a:t>2. Переход компаний на метрики эффективности: важны быстрые результаты сотрудников                                             </a:t>
          </a:r>
          <a:r>
            <a:rPr lang="ru-RU" sz="3100"/>
            <a:t/>
          </a:r>
          <a:endParaRPr lang="ru-RU" sz="3100"/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100"/>
            <a:t>                              </a:t>
          </a:r>
          <a:r>
            <a:rPr lang="ru-RU" sz="3100"/>
            <a:t/>
          </a:r>
          <a:endParaRPr lang="ru-RU" sz="3100"/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100"/>
            <a:t>                              </a:t>
          </a:r>
          <a:r>
            <a:rPr lang="ru-RU" altLang="en-US" sz="3100"/>
            <a:t/>
          </a:r>
          <a:endParaRPr lang="ru-RU" altLang="en-US" sz="3100"/>
        </a:p>
      </dgm:t>
    </dgm:pt>
    <dgm:pt modelId="{69AB77C3-DBB5-4023-9F5C-7C1AF3D50452}" cxnId="{5F8F2473-040F-49BF-B6F1-3313146A2F6A}" type="parTrans">
      <dgm:prSet/>
      <dgm:spPr/>
      <dgm:t>
        <a:bodyPr/>
        <a:lstStyle/>
        <a:p>
          <a:endParaRPr lang="ru-RU"/>
        </a:p>
      </dgm:t>
    </dgm:pt>
    <dgm:pt modelId="{5B3AC643-80DE-4D39-B947-C866E77AFF1A}" cxnId="{5F8F2473-040F-49BF-B6F1-3313146A2F6A}" type="sibTrans">
      <dgm:prSet/>
      <dgm:spPr/>
      <dgm:t>
        <a:bodyPr/>
        <a:lstStyle/>
        <a:p>
          <a:endParaRPr lang="ru-RU"/>
        </a:p>
      </dgm:t>
    </dgm:pt>
    <dgm:pt modelId="{5714CF15-3F84-40AA-9884-18D260BE34D2}">
      <dgm:prSet phldrT="[Текст]" phldr="0" custT="1"/>
      <dgm:spPr/>
      <dgm:t>
        <a:bodyPr vert="horz" wrap="square"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600" b="1"/>
            <a:t>                                                                  </a:t>
          </a:r>
          <a:r>
            <a:rPr lang="ru-RU" sz="3600" b="1"/>
            <a:t/>
          </a:r>
          <a:endParaRPr lang="ru-RU" sz="3600" b="1"/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600" b="1"/>
            <a:t/>
          </a:r>
          <a:endParaRPr lang="ru-RU" sz="3600" b="1"/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600" b="1"/>
            <a:t/>
          </a:r>
          <a:endParaRPr lang="ru-RU" sz="3600" b="1"/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600" b="1"/>
            <a:t>                                                                  </a:t>
          </a:r>
          <a:r>
            <a:rPr lang="ru-RU" sz="3600" b="1"/>
            <a:t>Социальные изменения в                   обществе:                                                                    </a:t>
          </a:r>
          <a:r>
            <a:rPr lang="ru-RU" sz="3200"/>
            <a:t>1. Запрос на персонализированное обучение и «быстрые навыки»                                                             2. Рост доверия к рекомендательным системам      3. Усталость от «воды» в контексте - ценность сжатых, прикладных кейсов  </a:t>
          </a:r>
          <a:r>
            <a:rPr lang="ru-RU" sz="3600" b="1"/>
            <a:t>                                                    </a:t>
          </a:r>
          <a:r>
            <a:rPr lang="ru-RU" sz="3600" b="1"/>
            <a:t/>
          </a:r>
          <a:endParaRPr lang="ru-RU" sz="3600" b="1"/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400"/>
            <a:t/>
          </a:r>
          <a:endParaRPr sz="2400"/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400"/>
            <a:t/>
          </a:r>
          <a:endParaRPr sz="2400"/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400"/>
            <a:t/>
          </a:r>
          <a:endParaRPr sz="2400"/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400"/>
            <a:t/>
          </a:r>
          <a:endParaRPr sz="2400"/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400"/>
            <a:t/>
          </a:r>
          <a:endParaRPr sz="2400"/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400"/>
            <a:t/>
          </a:r>
          <a:endParaRPr sz="2400"/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400"/>
            <a:t/>
          </a:r>
          <a:endParaRPr sz="2400"/>
        </a:p>
      </dgm:t>
    </dgm:pt>
    <dgm:pt modelId="{613FC00D-27D0-4486-9973-0038FFC0ECE4}" cxnId="{A58641E1-6A63-4C35-BA71-E69B78FD20C2}" type="parTrans">
      <dgm:prSet/>
      <dgm:spPr/>
      <dgm:t>
        <a:bodyPr/>
        <a:lstStyle/>
        <a:p>
          <a:endParaRPr lang="ru-RU"/>
        </a:p>
      </dgm:t>
    </dgm:pt>
    <dgm:pt modelId="{999AF490-89BC-4E31-8702-A90F4981EE50}" cxnId="{A58641E1-6A63-4C35-BA71-E69B78FD20C2}" type="sibTrans">
      <dgm:prSet/>
      <dgm:spPr/>
      <dgm:t>
        <a:bodyPr/>
        <a:lstStyle/>
        <a:p>
          <a:endParaRPr lang="ru-RU"/>
        </a:p>
      </dgm:t>
    </dgm:pt>
    <dgm:pt modelId="{A7A0CE4A-61CD-4BAC-99CB-423D620AC23E}">
      <dgm:prSet phldrT="[Текст]" phldr="0" custT="1"/>
      <dgm:spPr/>
      <dgm:t>
        <a:bodyPr vert="horz" wrap="square"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/>
          </a:pPr>
          <a:r>
            <a:rPr lang="ru-RU" sz="3600" b="1"/>
            <a:t>Изменения в журналистике:                                 </a:t>
          </a:r>
          <a:r>
            <a:rPr lang="ru-RU" sz="3200"/>
            <a:t>1. Рост потребности в многозадачности                                                    2. Появление «автоматизированной журналистики»                                                                   3. Конкуренция с блогерами и нейросетями - нужны не новости, а аналитика и уникальные</a:t>
          </a:r>
          <a:r>
            <a:rPr sz="3200"/>
            <a:t/>
          </a:r>
          <a:endParaRPr sz="3200"/>
        </a:p>
      </dgm:t>
    </dgm:pt>
    <dgm:pt modelId="{50B269EA-B828-4876-B71B-AF524FDDDFA2}" cxnId="{080D3C2D-D235-4186-9A64-DEBEB53856DA}" type="parTrans">
      <dgm:prSet/>
      <dgm:spPr/>
      <dgm:t>
        <a:bodyPr/>
        <a:lstStyle/>
        <a:p>
          <a:endParaRPr lang="ru-RU"/>
        </a:p>
      </dgm:t>
    </dgm:pt>
    <dgm:pt modelId="{85788540-2311-4D00-9955-5F178A8E48D8}" cxnId="{080D3C2D-D235-4186-9A64-DEBEB53856DA}" type="sibTrans">
      <dgm:prSet/>
      <dgm:spPr/>
      <dgm:t>
        <a:bodyPr/>
        <a:lstStyle/>
        <a:p>
          <a:endParaRPr lang="ru-RU"/>
        </a:p>
      </dgm:t>
    </dgm:pt>
    <dgm:pt modelId="{183AFDE3-50B2-4D5F-9593-781A6B7711EA}">
      <dgm:prSet phldr="0" custT="1"/>
      <dgm:spPr/>
      <dgm:t>
        <a:bodyPr vert="horz" wrap="square"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/>
          </a:pPr>
          <a:r>
            <a:rPr lang="ru-RU" sz="2400" b="0"/>
            <a:t>2. Текст</a:t>
          </a:r>
          <a:r>
            <a:rPr sz="2400"/>
            <a:t/>
          </a:r>
          <a:endParaRPr sz="2400"/>
        </a:p>
      </dgm:t>
    </dgm:pt>
    <dgm:pt modelId="{327F7301-9CCF-4DD5-AE4E-D927C5C395E6}" cxnId="{C053D965-3938-4D68-AC90-670C50D97AEE}" type="parTrans">
      <dgm:prSet/>
      <dgm:spPr/>
    </dgm:pt>
    <dgm:pt modelId="{B1746164-79FF-491A-890A-EC7461D5653A}" cxnId="{C053D965-3938-4D68-AC90-670C50D97AEE}" type="sibTrans">
      <dgm:prSet/>
      <dgm:spPr/>
    </dgm:pt>
    <dgm:pt modelId="{F28535EC-9D4A-4EEA-8954-A7356E49B9AC}">
      <dgm:prSet phldr="0" custT="1"/>
      <dgm:spPr/>
      <dgm:t>
        <a:bodyPr vert="horz" wrap="square"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/>
          </a:pPr>
          <a:r>
            <a:rPr lang="ru-RU" sz="2400" b="0"/>
            <a:t>3. Текст</a:t>
          </a:r>
          <a:r>
            <a:rPr sz="2400"/>
            <a:t/>
          </a:r>
          <a:endParaRPr sz="2400"/>
        </a:p>
      </dgm:t>
    </dgm:pt>
    <dgm:pt modelId="{89D6E184-464E-4FFA-B162-C78060E96602}" cxnId="{1F70C580-ADC7-4AEB-8571-FB68931EC94A}" type="parTrans">
      <dgm:prSet/>
      <dgm:spPr/>
    </dgm:pt>
    <dgm:pt modelId="{B1696DA9-EF5C-4C26-8770-9DB794A30B28}" cxnId="{1F70C580-ADC7-4AEB-8571-FB68931EC94A}" type="sibTrans">
      <dgm:prSet/>
      <dgm:spPr/>
    </dgm:pt>
    <dgm:pt modelId="{5102A8AC-BD80-48F8-A2D5-BDFFA71D07FE}" type="pres">
      <dgm:prSet presAssocID="{D4E724D3-FC2C-4E4A-8974-B6EE7BD9BCE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B535385-445E-47B7-B031-10A98BBB12D0}" type="pres">
      <dgm:prSet presAssocID="{D4E724D3-FC2C-4E4A-8974-B6EE7BD9BCE5}" presName="matrix" presStyleCnt="0"/>
      <dgm:spPr/>
    </dgm:pt>
    <dgm:pt modelId="{7ECBAEDB-2BA3-4041-AC28-9EAC463D024C}" type="pres">
      <dgm:prSet presAssocID="{D4E724D3-FC2C-4E4A-8974-B6EE7BD9BCE5}" presName="tile1" presStyleLbl="node1" presStyleIdx="0" presStyleCnt="4"/>
      <dgm:spPr/>
    </dgm:pt>
    <dgm:pt modelId="{F5677591-065C-4D44-8A22-7AA9DDECCB8C}" type="pres">
      <dgm:prSet presAssocID="{D4E724D3-FC2C-4E4A-8974-B6EE7BD9BCE5}" presName="tile1text" presStyleCnt="0">
        <dgm:presLayoutVars>
          <dgm:chMax val="0"/>
          <dgm:chPref val="0"/>
          <dgm:bulletEnabled val="1"/>
        </dgm:presLayoutVars>
      </dgm:prSet>
      <dgm:spPr/>
    </dgm:pt>
    <dgm:pt modelId="{D4D7EFA7-749C-42EF-B71A-BEAF32B86614}" type="pres">
      <dgm:prSet presAssocID="{D4E724D3-FC2C-4E4A-8974-B6EE7BD9BCE5}" presName="tile2" presStyleLbl="node1" presStyleIdx="1" presStyleCnt="4"/>
      <dgm:spPr/>
    </dgm:pt>
    <dgm:pt modelId="{099A71D2-2F7D-461F-A708-BE1F4525CC3A}" type="pres">
      <dgm:prSet presAssocID="{D4E724D3-FC2C-4E4A-8974-B6EE7BD9BCE5}" presName="tile2text" presStyleCnt="0">
        <dgm:presLayoutVars>
          <dgm:chMax val="0"/>
          <dgm:chPref val="0"/>
          <dgm:bulletEnabled val="1"/>
        </dgm:presLayoutVars>
      </dgm:prSet>
      <dgm:spPr/>
    </dgm:pt>
    <dgm:pt modelId="{1FB51A13-9504-44BF-8B56-21CDFB378D39}" type="pres">
      <dgm:prSet presAssocID="{D4E724D3-FC2C-4E4A-8974-B6EE7BD9BCE5}" presName="tile3" presStyleLbl="node1" presStyleIdx="2" presStyleCnt="4"/>
      <dgm:spPr/>
    </dgm:pt>
    <dgm:pt modelId="{322C33C8-0D80-48C7-9915-7BB14EE3F9BC}" type="pres">
      <dgm:prSet presAssocID="{D4E724D3-FC2C-4E4A-8974-B6EE7BD9BCE5}" presName="tile3text" presStyleCnt="0">
        <dgm:presLayoutVars>
          <dgm:chMax val="0"/>
          <dgm:chPref val="0"/>
          <dgm:bulletEnabled val="1"/>
        </dgm:presLayoutVars>
      </dgm:prSet>
      <dgm:spPr/>
    </dgm:pt>
    <dgm:pt modelId="{719E6349-3FDC-4563-B687-E61280C8CDD4}" type="pres">
      <dgm:prSet presAssocID="{D4E724D3-FC2C-4E4A-8974-B6EE7BD9BCE5}" presName="tile4" presStyleLbl="node1" presStyleIdx="3" presStyleCnt="4"/>
      <dgm:spPr/>
    </dgm:pt>
    <dgm:pt modelId="{3FE63486-38F8-4FEC-A57B-50CA50758EC3}" type="pres">
      <dgm:prSet presAssocID="{D4E724D3-FC2C-4E4A-8974-B6EE7BD9BCE5}" presName="tile4text" presStyleCnt="0">
        <dgm:presLayoutVars>
          <dgm:chMax val="0"/>
          <dgm:chPref val="0"/>
          <dgm:bulletEnabled val="1"/>
        </dgm:presLayoutVars>
      </dgm:prSet>
      <dgm:spPr/>
    </dgm:pt>
    <dgm:pt modelId="{BD498646-B5E8-418E-8F66-520126B97D28}" type="pres">
      <dgm:prSet presAssocID="{D4E724D3-FC2C-4E4A-8974-B6EE7BD9BCE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F7B80C9-BE6E-4B12-A36E-A85D25EE9748}" srcId="{D4E724D3-FC2C-4E4A-8974-B6EE7BD9BCE5}" destId="{4BD30727-9DD5-45D1-864D-06E6424250B3}" srcOrd="0" destOrd="0" parTransId="{66DD8716-77B6-4EE0-AC7E-76D2143FC422}" sibTransId="{AD281382-0086-40BA-8BF6-9BBBA825789A}"/>
    <dgm:cxn modelId="{F2FF8E7D-C2A2-43DC-B395-E25903D2F0E3}" srcId="{4BD30727-9DD5-45D1-864D-06E6424250B3}" destId="{BB23DC9B-D92D-4485-8EDA-308E205A1044}" srcOrd="0" destOrd="0" parTransId="{A00963AA-C2A2-49D3-AFA7-281AB37509CF}" sibTransId="{8ABE06EF-090C-4C53-B73A-D3F8BC749255}"/>
    <dgm:cxn modelId="{5F8F2473-040F-49BF-B6F1-3313146A2F6A}" srcId="{4BD30727-9DD5-45D1-864D-06E6424250B3}" destId="{320BB596-4CC8-4354-82C2-50AE81F302CA}" srcOrd="1" destOrd="0" parTransId="{69AB77C3-DBB5-4023-9F5C-7C1AF3D50452}" sibTransId="{5B3AC643-80DE-4D39-B947-C866E77AFF1A}"/>
    <dgm:cxn modelId="{A58641E1-6A63-4C35-BA71-E69B78FD20C2}" srcId="{4BD30727-9DD5-45D1-864D-06E6424250B3}" destId="{5714CF15-3F84-40AA-9884-18D260BE34D2}" srcOrd="2" destOrd="0" parTransId="{613FC00D-27D0-4486-9973-0038FFC0ECE4}" sibTransId="{999AF490-89BC-4E31-8702-A90F4981EE50}"/>
    <dgm:cxn modelId="{080D3C2D-D235-4186-9A64-DEBEB53856DA}" srcId="{4BD30727-9DD5-45D1-864D-06E6424250B3}" destId="{A7A0CE4A-61CD-4BAC-99CB-423D620AC23E}" srcOrd="3" destOrd="0" parTransId="{50B269EA-B828-4876-B71B-AF524FDDDFA2}" sibTransId="{85788540-2311-4D00-9955-5F178A8E48D8}"/>
    <dgm:cxn modelId="{C053D965-3938-4D68-AC90-670C50D97AEE}" srcId="{4BD30727-9DD5-45D1-864D-06E6424250B3}" destId="{183AFDE3-50B2-4D5F-9593-781A6B7711EA}" srcOrd="4" destOrd="0" parTransId="{327F7301-9CCF-4DD5-AE4E-D927C5C395E6}" sibTransId="{B1746164-79FF-491A-890A-EC7461D5653A}"/>
    <dgm:cxn modelId="{1F70C580-ADC7-4AEB-8571-FB68931EC94A}" srcId="{4BD30727-9DD5-45D1-864D-06E6424250B3}" destId="{F28535EC-9D4A-4EEA-8954-A7356E49B9AC}" srcOrd="5" destOrd="0" parTransId="{89D6E184-464E-4FFA-B162-C78060E96602}" sibTransId="{B1696DA9-EF5C-4C26-8770-9DB794A30B28}"/>
    <dgm:cxn modelId="{4C3863BB-667E-4DB6-B494-D7AEBC6CF17F}" type="presOf" srcId="{D4E724D3-FC2C-4E4A-8974-B6EE7BD9BCE5}" destId="{5102A8AC-BD80-48F8-A2D5-BDFFA71D07FE}" srcOrd="0" destOrd="0" presId="urn:microsoft.com/office/officeart/2005/8/layout/matrix1"/>
    <dgm:cxn modelId="{22D0FFB0-B568-443F-A6DA-3874EDD0FF42}" type="presParOf" srcId="{5102A8AC-BD80-48F8-A2D5-BDFFA71D07FE}" destId="{AB535385-445E-47B7-B031-10A98BBB12D0}" srcOrd="0" destOrd="0" presId="urn:microsoft.com/office/officeart/2005/8/layout/matrix1"/>
    <dgm:cxn modelId="{35777774-B29D-464B-A8B5-D4A3F4D832D0}" type="presParOf" srcId="{AB535385-445E-47B7-B031-10A98BBB12D0}" destId="{7ECBAEDB-2BA3-4041-AC28-9EAC463D024C}" srcOrd="0" destOrd="0" presId="urn:microsoft.com/office/officeart/2005/8/layout/matrix1"/>
    <dgm:cxn modelId="{4B806C86-207B-4F45-9F5F-5F522C3A8975}" type="presOf" srcId="{BB23DC9B-D92D-4485-8EDA-308E205A1044}" destId="{7ECBAEDB-2BA3-4041-AC28-9EAC463D024C}" srcOrd="0" destOrd="0" presId="urn:microsoft.com/office/officeart/2005/8/layout/matrix1"/>
    <dgm:cxn modelId="{D3F27A72-F731-4A59-A5DB-CD63E7A33259}" type="presParOf" srcId="{AB535385-445E-47B7-B031-10A98BBB12D0}" destId="{F5677591-065C-4D44-8A22-7AA9DDECCB8C}" srcOrd="1" destOrd="0" presId="urn:microsoft.com/office/officeart/2005/8/layout/matrix1"/>
    <dgm:cxn modelId="{DCEDA991-3880-43A0-9CAF-C7BA7489550C}" type="presOf" srcId="{BB23DC9B-D92D-4485-8EDA-308E205A1044}" destId="{F5677591-065C-4D44-8A22-7AA9DDECCB8C}" srcOrd="1" destOrd="0" presId="urn:microsoft.com/office/officeart/2005/8/layout/matrix1"/>
    <dgm:cxn modelId="{24824AF5-2D7B-479F-A7D8-422065492A91}" type="presParOf" srcId="{AB535385-445E-47B7-B031-10A98BBB12D0}" destId="{D4D7EFA7-749C-42EF-B71A-BEAF32B86614}" srcOrd="2" destOrd="0" presId="urn:microsoft.com/office/officeart/2005/8/layout/matrix1"/>
    <dgm:cxn modelId="{4146E521-DF7E-4B1C-AACB-F6D793681BD3}" type="presOf" srcId="{320BB596-4CC8-4354-82C2-50AE81F302CA}" destId="{D4D7EFA7-749C-42EF-B71A-BEAF32B86614}" srcOrd="0" destOrd="0" presId="urn:microsoft.com/office/officeart/2005/8/layout/matrix1"/>
    <dgm:cxn modelId="{3A722F17-3946-4C6E-8F0B-24BF6A2577A9}" type="presParOf" srcId="{AB535385-445E-47B7-B031-10A98BBB12D0}" destId="{099A71D2-2F7D-461F-A708-BE1F4525CC3A}" srcOrd="3" destOrd="0" presId="urn:microsoft.com/office/officeart/2005/8/layout/matrix1"/>
    <dgm:cxn modelId="{E691849F-27CC-4266-A6F2-7195197349BA}" type="presOf" srcId="{320BB596-4CC8-4354-82C2-50AE81F302CA}" destId="{099A71D2-2F7D-461F-A708-BE1F4525CC3A}" srcOrd="1" destOrd="0" presId="urn:microsoft.com/office/officeart/2005/8/layout/matrix1"/>
    <dgm:cxn modelId="{A6F8E57B-A654-49D6-A0ED-2CFD9C8D891C}" type="presParOf" srcId="{AB535385-445E-47B7-B031-10A98BBB12D0}" destId="{1FB51A13-9504-44BF-8B56-21CDFB378D39}" srcOrd="4" destOrd="0" presId="urn:microsoft.com/office/officeart/2005/8/layout/matrix1"/>
    <dgm:cxn modelId="{56A4993F-268A-4C80-AEBC-1E13A84110EA}" type="presOf" srcId="{5714CF15-3F84-40AA-9884-18D260BE34D2}" destId="{1FB51A13-9504-44BF-8B56-21CDFB378D39}" srcOrd="0" destOrd="0" presId="urn:microsoft.com/office/officeart/2005/8/layout/matrix1"/>
    <dgm:cxn modelId="{20F38768-7FCA-428E-BDE1-79EEA02CAE71}" type="presParOf" srcId="{AB535385-445E-47B7-B031-10A98BBB12D0}" destId="{322C33C8-0D80-48C7-9915-7BB14EE3F9BC}" srcOrd="5" destOrd="0" presId="urn:microsoft.com/office/officeart/2005/8/layout/matrix1"/>
    <dgm:cxn modelId="{9E208F36-F148-429D-B55A-D67122B80911}" type="presOf" srcId="{5714CF15-3F84-40AA-9884-18D260BE34D2}" destId="{322C33C8-0D80-48C7-9915-7BB14EE3F9BC}" srcOrd="1" destOrd="0" presId="urn:microsoft.com/office/officeart/2005/8/layout/matrix1"/>
    <dgm:cxn modelId="{11C715D8-BAA6-4B10-B260-5B15CF0B5464}" type="presParOf" srcId="{AB535385-445E-47B7-B031-10A98BBB12D0}" destId="{719E6349-3FDC-4563-B687-E61280C8CDD4}" srcOrd="6" destOrd="0" presId="urn:microsoft.com/office/officeart/2005/8/layout/matrix1"/>
    <dgm:cxn modelId="{E4C90A84-87A6-4B56-AA80-531029552156}" type="presOf" srcId="{A7A0CE4A-61CD-4BAC-99CB-423D620AC23E}" destId="{719E6349-3FDC-4563-B687-E61280C8CDD4}" srcOrd="0" destOrd="0" presId="urn:microsoft.com/office/officeart/2005/8/layout/matrix1"/>
    <dgm:cxn modelId="{F147589E-7796-4C12-97D3-03903CB69BE7}" type="presParOf" srcId="{AB535385-445E-47B7-B031-10A98BBB12D0}" destId="{3FE63486-38F8-4FEC-A57B-50CA50758EC3}" srcOrd="7" destOrd="0" presId="urn:microsoft.com/office/officeart/2005/8/layout/matrix1"/>
    <dgm:cxn modelId="{B5FC2F88-C9FD-462D-A399-3275C1DFEA7F}" type="presOf" srcId="{A7A0CE4A-61CD-4BAC-99CB-423D620AC23E}" destId="{3FE63486-38F8-4FEC-A57B-50CA50758EC3}" srcOrd="1" destOrd="0" presId="urn:microsoft.com/office/officeart/2005/8/layout/matrix1"/>
    <dgm:cxn modelId="{7B148288-2E81-4727-8644-86B781989285}" type="presParOf" srcId="{5102A8AC-BD80-48F8-A2D5-BDFFA71D07FE}" destId="{BD498646-B5E8-418E-8F66-520126B97D28}" srcOrd="1" destOrd="0" presId="urn:microsoft.com/office/officeart/2005/8/layout/matrix1"/>
    <dgm:cxn modelId="{5E9F94B3-6F9C-4FA4-86FB-E0B7D57B3D85}" type="presOf" srcId="{4BD30727-9DD5-45D1-864D-06E6424250B3}" destId="{BD498646-B5E8-418E-8F66-520126B97D28}" srcOrd="0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FBB8ED-E362-4148-ABF6-52F8C249258F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A823BCE-B296-438E-851A-AD56A47513F2}">
      <dgm:prSet phldrT="[Текст]" phldr="0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Этап 1</a:t>
          </a:r>
          <a:endParaRPr/>
        </a:p>
      </dgm:t>
    </dgm:pt>
    <dgm:pt modelId="{FC59588C-A818-4BB4-86A0-741FD103F067}" cxnId="{334A2F1F-CE0D-400C-8632-3FB502E63F55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2A01B0C-969E-42B9-9F4A-65D9B917D1ED}" cxnId="{334A2F1F-CE0D-400C-8632-3FB502E63F55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E0401FE-2438-49C1-8EA5-2276D0AEFB62}">
      <dgm:prSet phldrT="[Текст]" phldr="0"/>
      <dgm:spPr/>
      <dgm:t>
        <a:bodyPr/>
        <a:lstStyle/>
        <a:p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D0B5E299-1F40-4B54-A62C-FDE54BB86514}" cxnId="{AA123208-DF4A-479E-B37C-4EF0BA19FD1C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0CDCD25-5298-4BB5-8ADB-AB9C7A10B2C9}" cxnId="{AA123208-DF4A-479E-B37C-4EF0BA19FD1C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145616D-FE5A-4739-880A-0ABBFFC7D173}">
      <dgm:prSet phldrT="[Текст]" phldr="0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Этап 2</a:t>
          </a:r>
          <a:endParaRPr/>
        </a:p>
      </dgm:t>
    </dgm:pt>
    <dgm:pt modelId="{F02C3820-23FF-4EE7-A95A-35B39B5ADA3D}" cxnId="{BFA88FAD-0A8E-4892-9782-7CC40BA76C03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D6DC47B-9118-41AC-817E-9F7AFB82B8C3}" cxnId="{BFA88FAD-0A8E-4892-9782-7CC40BA76C03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7E564E5-CF5E-43A3-A02D-A6D7652B19D6}">
      <dgm:prSet phldrT="[Текст]"/>
      <dgm:spPr/>
      <dgm:t>
        <a:bodyPr/>
        <a:lstStyle/>
        <a:p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81ACAA76-10FC-4BB2-BD9A-E023BECB90A4}" cxnId="{3E25D6D7-8EAE-41A6-BCF6-D159DD7E9B15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B428B26-57C7-4465-B51E-77397B721C31}" cxnId="{3E25D6D7-8EAE-41A6-BCF6-D159DD7E9B15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DAD7334-DC40-4AB5-8D22-1B20B5D07B61}">
      <dgm:prSet phldrT="[Текст]" phldr="0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Этап 3</a:t>
          </a:r>
          <a:endParaRPr/>
        </a:p>
      </dgm:t>
    </dgm:pt>
    <dgm:pt modelId="{57AFAD98-70FA-463D-89BA-41846871BA73}" cxnId="{4DFD4443-BD2E-4629-A8FE-27B44D68B821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59E8CBB-7E9E-4AC4-B23F-8328CD59BC02}" cxnId="{4DFD4443-BD2E-4629-A8FE-27B44D68B821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7546134-DBD4-4648-978E-4077C117E1CE}">
      <dgm:prSet phldrT="[Текст]"/>
      <dgm:spPr/>
      <dgm:t>
        <a:bodyPr/>
        <a:lstStyle/>
        <a:p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21243ACC-5D95-47FF-BEE8-665261889F58}" cxnId="{E1C811EA-AF77-4D3F-B62B-542F52D0D08A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7191C37-3186-4441-8D75-344112CBD6B9}" cxnId="{E1C811EA-AF77-4D3F-B62B-542F52D0D08A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D45F49-2E95-4AF1-B4A6-F0988510A229}">
      <dgm:prSet phldrT="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Этап 4</a:t>
          </a:r>
          <a:endParaRPr/>
        </a:p>
      </dgm:t>
    </dgm:pt>
    <dgm:pt modelId="{214A329D-ABED-420F-99D4-8C9B7A33419A}" cxnId="{F20CB805-1F00-4DB4-8845-9E9633278DBC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059078C-8D30-4D25-A9E7-FC74B0348FC1}" cxnId="{F20CB805-1F00-4DB4-8845-9E9633278DBC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F5761EF-4354-4161-AD08-355543B31152}">
      <dgm:prSet phldrT="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Этап 5</a:t>
          </a:r>
          <a:endParaRPr/>
        </a:p>
      </dgm:t>
    </dgm:pt>
    <dgm:pt modelId="{FC161E4C-7D45-4FAA-91F3-B992EF677D1C}" cxnId="{0C8E60A9-A6AF-4F49-A8CF-14C63AD03A43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4FD1292-91E3-4DCC-9C58-FCA46DB3B8F0}" cxnId="{0C8E60A9-A6AF-4F49-A8CF-14C63AD03A43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A127BB7-0783-4688-A259-1DD398977017}">
      <dgm:prSet phldrT=""/>
      <dgm:spPr/>
      <dgm:t>
        <a:bodyPr/>
        <a:lstStyle/>
        <a:p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5E5DBEF6-7105-40E5-9265-F122F7413B65}" cxnId="{417A7D75-EC5D-4BA2-B2AB-BDB36E897681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DBEBFC2-549D-4705-BF35-6ACDAC8E309E}" cxnId="{417A7D75-EC5D-4BA2-B2AB-BDB36E897681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4C66A1-6452-432A-961A-D45600739785}">
      <dgm:prSet phldrT=""/>
      <dgm:spPr/>
      <dgm:t>
        <a:bodyPr/>
        <a:lstStyle/>
        <a:p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10034596-1904-482A-8A33-BA96FD4086B7}" cxnId="{BD2A957B-09C4-4D0A-99BF-F9DD2EB8DE90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ABBBFEA-974E-4AFE-B2CA-505D4C431C1C}" cxnId="{BD2A957B-09C4-4D0A-99BF-F9DD2EB8DE90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D2864BA-0EC8-428C-A3FA-427C8FE8D7DF}" type="pres">
      <dgm:prSet presAssocID="{84FBB8ED-E362-4148-ABF6-52F8C249258F}" presName="linearFlow" presStyleCnt="0">
        <dgm:presLayoutVars>
          <dgm:dir/>
          <dgm:animLvl val="lvl"/>
          <dgm:resizeHandles val="exact"/>
        </dgm:presLayoutVars>
      </dgm:prSet>
      <dgm:spPr/>
    </dgm:pt>
    <dgm:pt modelId="{3E54B195-6D6E-437F-ACA7-3551F7520188}" type="pres">
      <dgm:prSet presAssocID="{BA823BCE-B296-438E-851A-AD56A47513F2}" presName="composite" presStyleCnt="0"/>
      <dgm:spPr/>
    </dgm:pt>
    <dgm:pt modelId="{F3D15B74-4A15-436B-814E-EE5D2183B837}" type="pres">
      <dgm:prSet presAssocID="{BA823BCE-B296-438E-851A-AD56A47513F2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9A381F0-63B5-40D5-88AA-9EF25E19F9F4}" type="pres">
      <dgm:prSet presAssocID="{BA823BCE-B296-438E-851A-AD56A47513F2}" presName="parSh" presStyleLbl="node1" presStyleIdx="0" presStyleCnt="5"/>
      <dgm:spPr/>
    </dgm:pt>
    <dgm:pt modelId="{96F9A894-8329-4BB7-80CB-2047DD50C3CD}" type="pres">
      <dgm:prSet presAssocID="{BA823BCE-B296-438E-851A-AD56A47513F2}" presName="desTx" presStyleLbl="fgAcc1" presStyleIdx="0" presStyleCnt="5">
        <dgm:presLayoutVars>
          <dgm:bulletEnabled val="1"/>
        </dgm:presLayoutVars>
      </dgm:prSet>
      <dgm:spPr/>
    </dgm:pt>
    <dgm:pt modelId="{90ADC856-1048-4D2C-B666-AAE937FCB44F}" type="pres">
      <dgm:prSet presAssocID="{D2A01B0C-969E-42B9-9F4A-65D9B917D1ED}" presName="sibTrans" presStyleLbl="sibTrans2D1" presStyleIdx="0" presStyleCnt="4"/>
      <dgm:spPr/>
    </dgm:pt>
    <dgm:pt modelId="{F99032ED-DCA2-4947-9FEE-EA7D2D41961E}" type="pres">
      <dgm:prSet presAssocID="{D2A01B0C-969E-42B9-9F4A-65D9B917D1ED}" presName="connTx" presStyleLbl="sibTrans2D1" presStyleIdx="0" presStyleCnt="4"/>
      <dgm:spPr/>
    </dgm:pt>
    <dgm:pt modelId="{859CBE52-B451-44DA-9DBC-D53772B07F62}" type="pres">
      <dgm:prSet presAssocID="{D145616D-FE5A-4739-880A-0ABBFFC7D173}" presName="composite" presStyleCnt="0"/>
      <dgm:spPr/>
    </dgm:pt>
    <dgm:pt modelId="{068A3F0B-074B-4F8F-A304-2FC661AE4892}" type="pres">
      <dgm:prSet presAssocID="{D145616D-FE5A-4739-880A-0ABBFFC7D173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414B405-8397-4CCB-8BD7-509A4455955C}" type="pres">
      <dgm:prSet presAssocID="{D145616D-FE5A-4739-880A-0ABBFFC7D173}" presName="parSh" presStyleLbl="node1" presStyleIdx="1" presStyleCnt="5"/>
      <dgm:spPr/>
    </dgm:pt>
    <dgm:pt modelId="{D91B7E3C-C152-4FB6-A5B8-A5E739082755}" type="pres">
      <dgm:prSet presAssocID="{D145616D-FE5A-4739-880A-0ABBFFC7D173}" presName="desTx" presStyleLbl="fgAcc1" presStyleIdx="1" presStyleCnt="5">
        <dgm:presLayoutVars>
          <dgm:bulletEnabled val="1"/>
        </dgm:presLayoutVars>
      </dgm:prSet>
      <dgm:spPr/>
    </dgm:pt>
    <dgm:pt modelId="{A12AB1B9-EAE2-4048-AD36-D963189DA663}" type="pres">
      <dgm:prSet presAssocID="{8D6DC47B-9118-41AC-817E-9F7AFB82B8C3}" presName="sibTrans" presStyleLbl="sibTrans2D1" presStyleIdx="1" presStyleCnt="4"/>
      <dgm:spPr/>
    </dgm:pt>
    <dgm:pt modelId="{DE945A04-B8AA-4157-9F98-49220DB75733}" type="pres">
      <dgm:prSet presAssocID="{8D6DC47B-9118-41AC-817E-9F7AFB82B8C3}" presName="connTx" presStyleLbl="sibTrans2D1" presStyleIdx="1" presStyleCnt="4"/>
      <dgm:spPr/>
    </dgm:pt>
    <dgm:pt modelId="{F489BF83-1D55-4676-BA18-0D763FB80FD6}" type="pres">
      <dgm:prSet presAssocID="{2DAD7334-DC40-4AB5-8D22-1B20B5D07B61}" presName="composite" presStyleCnt="0"/>
      <dgm:spPr/>
    </dgm:pt>
    <dgm:pt modelId="{FE02B74D-B7C9-40DF-87C4-218909237E96}" type="pres">
      <dgm:prSet presAssocID="{2DAD7334-DC40-4AB5-8D22-1B20B5D07B61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1A64CE2D-32CE-46DF-AD4A-400B0E60CC55}" type="pres">
      <dgm:prSet presAssocID="{2DAD7334-DC40-4AB5-8D22-1B20B5D07B61}" presName="parSh" presStyleLbl="node1" presStyleIdx="2" presStyleCnt="5"/>
      <dgm:spPr/>
    </dgm:pt>
    <dgm:pt modelId="{C6D0ADC4-055C-4C86-B4C2-25E52532B296}" type="pres">
      <dgm:prSet presAssocID="{2DAD7334-DC40-4AB5-8D22-1B20B5D07B61}" presName="desTx" presStyleLbl="fgAcc1" presStyleIdx="2" presStyleCnt="5">
        <dgm:presLayoutVars>
          <dgm:bulletEnabled val="1"/>
        </dgm:presLayoutVars>
      </dgm:prSet>
      <dgm:spPr/>
    </dgm:pt>
    <dgm:pt modelId="{6FD73095-B782-487F-A71E-D0D911451B43}" type="pres">
      <dgm:prSet presAssocID="{E59E8CBB-7E9E-4AC4-B23F-8328CD59BC02}" presName="sibTrans" presStyleLbl="sibTrans2D1" presStyleIdx="2" presStyleCnt="4"/>
      <dgm:spPr/>
    </dgm:pt>
    <dgm:pt modelId="{F08BE03B-3868-4FFE-BC5C-3D632BD12E63}" type="pres">
      <dgm:prSet presAssocID="{E59E8CBB-7E9E-4AC4-B23F-8328CD59BC02}" presName="connTx" presStyleLbl="sibTrans2D1" presStyleIdx="2" presStyleCnt="4"/>
      <dgm:spPr/>
    </dgm:pt>
    <dgm:pt modelId="{A21E5692-1111-456A-AADB-309006C4D3C5}" type="pres">
      <dgm:prSet presAssocID="{ACD45F49-2E95-4AF1-B4A6-F0988510A229}" presName="composite" presStyleCnt="0"/>
      <dgm:spPr/>
    </dgm:pt>
    <dgm:pt modelId="{36DFAA67-29FD-4415-BF16-8BD566FF600F}" type="pres">
      <dgm:prSet presAssocID="{ACD45F49-2E95-4AF1-B4A6-F0988510A229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6AB093D-5683-4227-8BF4-BF01911DBAB0}" type="pres">
      <dgm:prSet presAssocID="{ACD45F49-2E95-4AF1-B4A6-F0988510A229}" presName="parSh" presStyleLbl="node1" presStyleIdx="3" presStyleCnt="5"/>
      <dgm:spPr/>
    </dgm:pt>
    <dgm:pt modelId="{90CBBFE7-0EF2-4B4A-AE3F-948225C90D18}" type="pres">
      <dgm:prSet presAssocID="{ACD45F49-2E95-4AF1-B4A6-F0988510A229}" presName="desTx" presStyleLbl="fgAcc1" presStyleIdx="3" presStyleCnt="5">
        <dgm:presLayoutVars>
          <dgm:bulletEnabled val="1"/>
        </dgm:presLayoutVars>
      </dgm:prSet>
      <dgm:spPr/>
    </dgm:pt>
    <dgm:pt modelId="{D8967366-E714-4AF4-A8E8-FBBF9D66B836}" type="pres">
      <dgm:prSet presAssocID="{8059078C-8D30-4D25-A9E7-FC74B0348FC1}" presName="sibTrans" presStyleLbl="sibTrans2D1" presStyleIdx="3" presStyleCnt="4"/>
      <dgm:spPr/>
    </dgm:pt>
    <dgm:pt modelId="{7A41E4BC-DF76-4401-8C79-B662CAB05862}" type="pres">
      <dgm:prSet presAssocID="{8059078C-8D30-4D25-A9E7-FC74B0348FC1}" presName="connTx" presStyleLbl="sibTrans2D1" presStyleIdx="3" presStyleCnt="4"/>
      <dgm:spPr/>
    </dgm:pt>
    <dgm:pt modelId="{4B94C79D-13E8-4A41-9E58-86ECACDDB21F}" type="pres">
      <dgm:prSet presAssocID="{5F5761EF-4354-4161-AD08-355543B31152}" presName="composite" presStyleCnt="0"/>
      <dgm:spPr/>
    </dgm:pt>
    <dgm:pt modelId="{2E46F747-5DB3-480B-B147-243762B34D9A}" type="pres">
      <dgm:prSet presAssocID="{5F5761EF-4354-4161-AD08-355543B31152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D64D94EC-527A-4636-A336-7894903A74F0}" type="pres">
      <dgm:prSet presAssocID="{5F5761EF-4354-4161-AD08-355543B31152}" presName="parSh" presStyleLbl="node1" presStyleIdx="4" presStyleCnt="5"/>
      <dgm:spPr/>
    </dgm:pt>
    <dgm:pt modelId="{89C4B9EC-947D-4EBB-B198-26602BB799B9}" type="pres">
      <dgm:prSet presAssocID="{5F5761EF-4354-4161-AD08-355543B31152}" presName="desTx" presStyleLbl="fgAcc1" presStyleIdx="4" presStyleCnt="5">
        <dgm:presLayoutVars>
          <dgm:bulletEnabled val="1"/>
        </dgm:presLayoutVars>
      </dgm:prSet>
      <dgm:spPr/>
    </dgm:pt>
  </dgm:ptLst>
  <dgm:cxnLst>
    <dgm:cxn modelId="{F20CB805-1F00-4DB4-8845-9E9633278DBC}" srcId="{84FBB8ED-E362-4148-ABF6-52F8C249258F}" destId="{ACD45F49-2E95-4AF1-B4A6-F0988510A229}" srcOrd="3" destOrd="0" parTransId="{214A329D-ABED-420F-99D4-8C9B7A33419A}" sibTransId="{8059078C-8D30-4D25-A9E7-FC74B0348FC1}"/>
    <dgm:cxn modelId="{9C7B8C06-A598-44A1-9F98-539DE0C94B00}" type="presOf" srcId="{D2A01B0C-969E-42B9-9F4A-65D9B917D1ED}" destId="{F99032ED-DCA2-4947-9FEE-EA7D2D41961E}" srcOrd="1" destOrd="0" presId="urn:microsoft.com/office/officeart/2005/8/layout/process3"/>
    <dgm:cxn modelId="{AA123208-DF4A-479E-B37C-4EF0BA19FD1C}" srcId="{BA823BCE-B296-438E-851A-AD56A47513F2}" destId="{9E0401FE-2438-49C1-8EA5-2276D0AEFB62}" srcOrd="0" destOrd="0" parTransId="{D0B5E299-1F40-4B54-A62C-FDE54BB86514}" sibTransId="{F0CDCD25-5298-4BB5-8ADB-AB9C7A10B2C9}"/>
    <dgm:cxn modelId="{5593C408-E9DF-48C0-8815-40260E660895}" type="presOf" srcId="{17546134-DBD4-4648-978E-4077C117E1CE}" destId="{C6D0ADC4-055C-4C86-B4C2-25E52532B296}" srcOrd="0" destOrd="0" presId="urn:microsoft.com/office/officeart/2005/8/layout/process3"/>
    <dgm:cxn modelId="{334A2F1F-CE0D-400C-8632-3FB502E63F55}" srcId="{84FBB8ED-E362-4148-ABF6-52F8C249258F}" destId="{BA823BCE-B296-438E-851A-AD56A47513F2}" srcOrd="0" destOrd="0" parTransId="{FC59588C-A818-4BB4-86A0-741FD103F067}" sibTransId="{D2A01B0C-969E-42B9-9F4A-65D9B917D1ED}"/>
    <dgm:cxn modelId="{95013D3D-F902-4F3D-94A6-CAB572A38198}" type="presOf" srcId="{9E0401FE-2438-49C1-8EA5-2276D0AEFB62}" destId="{96F9A894-8329-4BB7-80CB-2047DD50C3CD}" srcOrd="0" destOrd="0" presId="urn:microsoft.com/office/officeart/2005/8/layout/process3"/>
    <dgm:cxn modelId="{4DFD4443-BD2E-4629-A8FE-27B44D68B821}" srcId="{84FBB8ED-E362-4148-ABF6-52F8C249258F}" destId="{2DAD7334-DC40-4AB5-8D22-1B20B5D07B61}" srcOrd="2" destOrd="0" parTransId="{57AFAD98-70FA-463D-89BA-41846871BA73}" sibTransId="{E59E8CBB-7E9E-4AC4-B23F-8328CD59BC02}"/>
    <dgm:cxn modelId="{792CB164-808E-41AD-B4BC-726CD5B8C76D}" type="presOf" srcId="{8D6DC47B-9118-41AC-817E-9F7AFB82B8C3}" destId="{A12AB1B9-EAE2-4048-AD36-D963189DA663}" srcOrd="0" destOrd="0" presId="urn:microsoft.com/office/officeart/2005/8/layout/process3"/>
    <dgm:cxn modelId="{27953845-E9DE-42B5-AF79-9681CD81E877}" type="presOf" srcId="{D145616D-FE5A-4739-880A-0ABBFFC7D173}" destId="{068A3F0B-074B-4F8F-A304-2FC661AE4892}" srcOrd="0" destOrd="0" presId="urn:microsoft.com/office/officeart/2005/8/layout/process3"/>
    <dgm:cxn modelId="{A975B650-BA05-469D-9705-E84945EFD7BD}" type="presOf" srcId="{BA823BCE-B296-438E-851A-AD56A47513F2}" destId="{B9A381F0-63B5-40D5-88AA-9EF25E19F9F4}" srcOrd="1" destOrd="0" presId="urn:microsoft.com/office/officeart/2005/8/layout/process3"/>
    <dgm:cxn modelId="{417A7D75-EC5D-4BA2-B2AB-BDB36E897681}" srcId="{ACD45F49-2E95-4AF1-B4A6-F0988510A229}" destId="{CA127BB7-0783-4688-A259-1DD398977017}" srcOrd="0" destOrd="0" parTransId="{5E5DBEF6-7105-40E5-9265-F122F7413B65}" sibTransId="{8DBEBFC2-549D-4705-BF35-6ACDAC8E309E}"/>
    <dgm:cxn modelId="{2DBBC55A-F28D-4599-B08B-38C08BF766A2}" type="presOf" srcId="{5F5761EF-4354-4161-AD08-355543B31152}" destId="{D64D94EC-527A-4636-A336-7894903A74F0}" srcOrd="1" destOrd="0" presId="urn:microsoft.com/office/officeart/2005/8/layout/process3"/>
    <dgm:cxn modelId="{BD2A957B-09C4-4D0A-99BF-F9DD2EB8DE90}" srcId="{5F5761EF-4354-4161-AD08-355543B31152}" destId="{AC4C66A1-6452-432A-961A-D45600739785}" srcOrd="0" destOrd="0" parTransId="{10034596-1904-482A-8A33-BA96FD4086B7}" sibTransId="{1ABBBFEA-974E-4AFE-B2CA-505D4C431C1C}"/>
    <dgm:cxn modelId="{330D867D-C425-444C-8AF0-C37868CFF6B0}" type="presOf" srcId="{2DAD7334-DC40-4AB5-8D22-1B20B5D07B61}" destId="{FE02B74D-B7C9-40DF-87C4-218909237E96}" srcOrd="0" destOrd="0" presId="urn:microsoft.com/office/officeart/2005/8/layout/process3"/>
    <dgm:cxn modelId="{270C667F-215B-42C0-AAD1-F87FF4955AEE}" type="presOf" srcId="{CA127BB7-0783-4688-A259-1DD398977017}" destId="{90CBBFE7-0EF2-4B4A-AE3F-948225C90D18}" srcOrd="0" destOrd="0" presId="urn:microsoft.com/office/officeart/2005/8/layout/process3"/>
    <dgm:cxn modelId="{FE6BC18B-D2AC-404A-9A7E-4EF40FFEB877}" type="presOf" srcId="{8059078C-8D30-4D25-A9E7-FC74B0348FC1}" destId="{D8967366-E714-4AF4-A8E8-FBBF9D66B836}" srcOrd="0" destOrd="0" presId="urn:microsoft.com/office/officeart/2005/8/layout/process3"/>
    <dgm:cxn modelId="{1DD2D68F-1C1D-40A4-9036-C43E72E61872}" type="presOf" srcId="{E59E8CBB-7E9E-4AC4-B23F-8328CD59BC02}" destId="{F08BE03B-3868-4FFE-BC5C-3D632BD12E63}" srcOrd="1" destOrd="0" presId="urn:microsoft.com/office/officeart/2005/8/layout/process3"/>
    <dgm:cxn modelId="{15FC0394-7D62-47AC-A85E-CDD844D2EB59}" type="presOf" srcId="{BA823BCE-B296-438E-851A-AD56A47513F2}" destId="{F3D15B74-4A15-436B-814E-EE5D2183B837}" srcOrd="0" destOrd="0" presId="urn:microsoft.com/office/officeart/2005/8/layout/process3"/>
    <dgm:cxn modelId="{BEFFCDA3-654A-4ADD-ABAC-660543669506}" type="presOf" srcId="{D145616D-FE5A-4739-880A-0ABBFFC7D173}" destId="{A414B405-8397-4CCB-8BD7-509A4455955C}" srcOrd="1" destOrd="0" presId="urn:microsoft.com/office/officeart/2005/8/layout/process3"/>
    <dgm:cxn modelId="{F58261A5-6679-44F5-9C45-FF5F6CAF87C1}" type="presOf" srcId="{8D6DC47B-9118-41AC-817E-9F7AFB82B8C3}" destId="{DE945A04-B8AA-4157-9F98-49220DB75733}" srcOrd="1" destOrd="0" presId="urn:microsoft.com/office/officeart/2005/8/layout/process3"/>
    <dgm:cxn modelId="{0C8E60A9-A6AF-4F49-A8CF-14C63AD03A43}" srcId="{84FBB8ED-E362-4148-ABF6-52F8C249258F}" destId="{5F5761EF-4354-4161-AD08-355543B31152}" srcOrd="4" destOrd="0" parTransId="{FC161E4C-7D45-4FAA-91F3-B992EF677D1C}" sibTransId="{14FD1292-91E3-4DCC-9C58-FCA46DB3B8F0}"/>
    <dgm:cxn modelId="{FC075AAD-FE66-4A14-8C16-D56396F5F5B9}" type="presOf" srcId="{84FBB8ED-E362-4148-ABF6-52F8C249258F}" destId="{0D2864BA-0EC8-428C-A3FA-427C8FE8D7DF}" srcOrd="0" destOrd="0" presId="urn:microsoft.com/office/officeart/2005/8/layout/process3"/>
    <dgm:cxn modelId="{BFA88FAD-0A8E-4892-9782-7CC40BA76C03}" srcId="{84FBB8ED-E362-4148-ABF6-52F8C249258F}" destId="{D145616D-FE5A-4739-880A-0ABBFFC7D173}" srcOrd="1" destOrd="0" parTransId="{F02C3820-23FF-4EE7-A95A-35B39B5ADA3D}" sibTransId="{8D6DC47B-9118-41AC-817E-9F7AFB82B8C3}"/>
    <dgm:cxn modelId="{B060E6B4-CB64-4533-8227-3C2C3C528EB2}" type="presOf" srcId="{ACD45F49-2E95-4AF1-B4A6-F0988510A229}" destId="{A6AB093D-5683-4227-8BF4-BF01911DBAB0}" srcOrd="1" destOrd="0" presId="urn:microsoft.com/office/officeart/2005/8/layout/process3"/>
    <dgm:cxn modelId="{59FF34BF-9653-4F8E-9BF3-0D13EE5D8BF7}" type="presOf" srcId="{E59E8CBB-7E9E-4AC4-B23F-8328CD59BC02}" destId="{6FD73095-B782-487F-A71E-D0D911451B43}" srcOrd="0" destOrd="0" presId="urn:microsoft.com/office/officeart/2005/8/layout/process3"/>
    <dgm:cxn modelId="{3E25D6D7-8EAE-41A6-BCF6-D159DD7E9B15}" srcId="{D145616D-FE5A-4739-880A-0ABBFFC7D173}" destId="{A7E564E5-CF5E-43A3-A02D-A6D7652B19D6}" srcOrd="0" destOrd="0" parTransId="{81ACAA76-10FC-4BB2-BD9A-E023BECB90A4}" sibTransId="{3B428B26-57C7-4465-B51E-77397B721C31}"/>
    <dgm:cxn modelId="{370C89E2-4257-42BE-81C2-AE3B7A28ADE9}" type="presOf" srcId="{A7E564E5-CF5E-43A3-A02D-A6D7652B19D6}" destId="{D91B7E3C-C152-4FB6-A5B8-A5E739082755}" srcOrd="0" destOrd="0" presId="urn:microsoft.com/office/officeart/2005/8/layout/process3"/>
    <dgm:cxn modelId="{E1C811EA-AF77-4D3F-B62B-542F52D0D08A}" srcId="{2DAD7334-DC40-4AB5-8D22-1B20B5D07B61}" destId="{17546134-DBD4-4648-978E-4077C117E1CE}" srcOrd="0" destOrd="0" parTransId="{21243ACC-5D95-47FF-BEE8-665261889F58}" sibTransId="{37191C37-3186-4441-8D75-344112CBD6B9}"/>
    <dgm:cxn modelId="{DB9352EE-398C-4C7C-879F-B2F61C7AB269}" type="presOf" srcId="{2DAD7334-DC40-4AB5-8D22-1B20B5D07B61}" destId="{1A64CE2D-32CE-46DF-AD4A-400B0E60CC55}" srcOrd="1" destOrd="0" presId="urn:microsoft.com/office/officeart/2005/8/layout/process3"/>
    <dgm:cxn modelId="{B097DEF1-6D16-44B3-A6A9-1C6C5B31C8AF}" type="presOf" srcId="{ACD45F49-2E95-4AF1-B4A6-F0988510A229}" destId="{36DFAA67-29FD-4415-BF16-8BD566FF600F}" srcOrd="0" destOrd="0" presId="urn:microsoft.com/office/officeart/2005/8/layout/process3"/>
    <dgm:cxn modelId="{C8DB50F4-8F27-4F36-A587-6F4D934C2714}" type="presOf" srcId="{D2A01B0C-969E-42B9-9F4A-65D9B917D1ED}" destId="{90ADC856-1048-4D2C-B666-AAE937FCB44F}" srcOrd="0" destOrd="0" presId="urn:microsoft.com/office/officeart/2005/8/layout/process3"/>
    <dgm:cxn modelId="{460B8CF8-D6C5-4FA4-85BE-13EEA1478322}" type="presOf" srcId="{5F5761EF-4354-4161-AD08-355543B31152}" destId="{2E46F747-5DB3-480B-B147-243762B34D9A}" srcOrd="0" destOrd="0" presId="urn:microsoft.com/office/officeart/2005/8/layout/process3"/>
    <dgm:cxn modelId="{3DB149FB-8EF7-4A7C-BF20-C4ED28B2A527}" type="presOf" srcId="{AC4C66A1-6452-432A-961A-D45600739785}" destId="{89C4B9EC-947D-4EBB-B198-26602BB799B9}" srcOrd="0" destOrd="0" presId="urn:microsoft.com/office/officeart/2005/8/layout/process3"/>
    <dgm:cxn modelId="{124BB5FD-0CC0-4017-A189-953C63F63B9E}" type="presOf" srcId="{8059078C-8D30-4D25-A9E7-FC74B0348FC1}" destId="{7A41E4BC-DF76-4401-8C79-B662CAB05862}" srcOrd="1" destOrd="0" presId="urn:microsoft.com/office/officeart/2005/8/layout/process3"/>
    <dgm:cxn modelId="{78005F27-CE91-44B4-A0DA-E6F2E1DBA1EA}" type="presParOf" srcId="{0D2864BA-0EC8-428C-A3FA-427C8FE8D7DF}" destId="{3E54B195-6D6E-437F-ACA7-3551F7520188}" srcOrd="0" destOrd="0" presId="urn:microsoft.com/office/officeart/2005/8/layout/process3"/>
    <dgm:cxn modelId="{7CCD0AEC-44FF-4CA6-8758-C6E4C0919621}" type="presParOf" srcId="{3E54B195-6D6E-437F-ACA7-3551F7520188}" destId="{F3D15B74-4A15-436B-814E-EE5D2183B837}" srcOrd="0" destOrd="0" presId="urn:microsoft.com/office/officeart/2005/8/layout/process3"/>
    <dgm:cxn modelId="{8D74274D-32ED-4621-B441-46CE0A046901}" type="presParOf" srcId="{3E54B195-6D6E-437F-ACA7-3551F7520188}" destId="{B9A381F0-63B5-40D5-88AA-9EF25E19F9F4}" srcOrd="1" destOrd="0" presId="urn:microsoft.com/office/officeart/2005/8/layout/process3"/>
    <dgm:cxn modelId="{784622BF-98CB-4966-8F89-4C0DA7D80BAF}" type="presParOf" srcId="{3E54B195-6D6E-437F-ACA7-3551F7520188}" destId="{96F9A894-8329-4BB7-80CB-2047DD50C3CD}" srcOrd="2" destOrd="0" presId="urn:microsoft.com/office/officeart/2005/8/layout/process3"/>
    <dgm:cxn modelId="{DFDF92A8-9111-4AFD-AE84-86617671B52F}" type="presParOf" srcId="{0D2864BA-0EC8-428C-A3FA-427C8FE8D7DF}" destId="{90ADC856-1048-4D2C-B666-AAE937FCB44F}" srcOrd="1" destOrd="0" presId="urn:microsoft.com/office/officeart/2005/8/layout/process3"/>
    <dgm:cxn modelId="{1CD3E341-A2F7-4924-A01C-055749BB2177}" type="presParOf" srcId="{90ADC856-1048-4D2C-B666-AAE937FCB44F}" destId="{F99032ED-DCA2-4947-9FEE-EA7D2D41961E}" srcOrd="0" destOrd="0" presId="urn:microsoft.com/office/officeart/2005/8/layout/process3"/>
    <dgm:cxn modelId="{C2D7C755-8485-47CD-B28F-74717EC27F78}" type="presParOf" srcId="{0D2864BA-0EC8-428C-A3FA-427C8FE8D7DF}" destId="{859CBE52-B451-44DA-9DBC-D53772B07F62}" srcOrd="2" destOrd="0" presId="urn:microsoft.com/office/officeart/2005/8/layout/process3"/>
    <dgm:cxn modelId="{F0EE822C-E258-44B2-B10D-AE9596B6E32C}" type="presParOf" srcId="{859CBE52-B451-44DA-9DBC-D53772B07F62}" destId="{068A3F0B-074B-4F8F-A304-2FC661AE4892}" srcOrd="0" destOrd="0" presId="urn:microsoft.com/office/officeart/2005/8/layout/process3"/>
    <dgm:cxn modelId="{F47E6688-4131-4FB4-82B3-D011E11CA9C8}" type="presParOf" srcId="{859CBE52-B451-44DA-9DBC-D53772B07F62}" destId="{A414B405-8397-4CCB-8BD7-509A4455955C}" srcOrd="1" destOrd="0" presId="urn:microsoft.com/office/officeart/2005/8/layout/process3"/>
    <dgm:cxn modelId="{2EF1FAA5-A3E5-435A-904F-06E0BEA5686C}" type="presParOf" srcId="{859CBE52-B451-44DA-9DBC-D53772B07F62}" destId="{D91B7E3C-C152-4FB6-A5B8-A5E739082755}" srcOrd="2" destOrd="0" presId="urn:microsoft.com/office/officeart/2005/8/layout/process3"/>
    <dgm:cxn modelId="{6892AFFC-0E19-4A31-94F6-596834842FED}" type="presParOf" srcId="{0D2864BA-0EC8-428C-A3FA-427C8FE8D7DF}" destId="{A12AB1B9-EAE2-4048-AD36-D963189DA663}" srcOrd="3" destOrd="0" presId="urn:microsoft.com/office/officeart/2005/8/layout/process3"/>
    <dgm:cxn modelId="{C56DE191-EF32-42C5-A3CF-15A61FED8D10}" type="presParOf" srcId="{A12AB1B9-EAE2-4048-AD36-D963189DA663}" destId="{DE945A04-B8AA-4157-9F98-49220DB75733}" srcOrd="0" destOrd="0" presId="urn:microsoft.com/office/officeart/2005/8/layout/process3"/>
    <dgm:cxn modelId="{0DDE07B7-ED0A-48B7-B6B8-E5AEEE51CD18}" type="presParOf" srcId="{0D2864BA-0EC8-428C-A3FA-427C8FE8D7DF}" destId="{F489BF83-1D55-4676-BA18-0D763FB80FD6}" srcOrd="4" destOrd="0" presId="urn:microsoft.com/office/officeart/2005/8/layout/process3"/>
    <dgm:cxn modelId="{D75D41C3-8032-4F5C-8B63-ED5AF3C06006}" type="presParOf" srcId="{F489BF83-1D55-4676-BA18-0D763FB80FD6}" destId="{FE02B74D-B7C9-40DF-87C4-218909237E96}" srcOrd="0" destOrd="0" presId="urn:microsoft.com/office/officeart/2005/8/layout/process3"/>
    <dgm:cxn modelId="{9A4AF7C3-6891-4B35-B1AD-442325C2C978}" type="presParOf" srcId="{F489BF83-1D55-4676-BA18-0D763FB80FD6}" destId="{1A64CE2D-32CE-46DF-AD4A-400B0E60CC55}" srcOrd="1" destOrd="0" presId="urn:microsoft.com/office/officeart/2005/8/layout/process3"/>
    <dgm:cxn modelId="{C2769335-10A0-4AB1-8259-8F98C834A745}" type="presParOf" srcId="{F489BF83-1D55-4676-BA18-0D763FB80FD6}" destId="{C6D0ADC4-055C-4C86-B4C2-25E52532B296}" srcOrd="2" destOrd="0" presId="urn:microsoft.com/office/officeart/2005/8/layout/process3"/>
    <dgm:cxn modelId="{1C90598F-8482-4DD8-AFF7-384C219189C9}" type="presParOf" srcId="{0D2864BA-0EC8-428C-A3FA-427C8FE8D7DF}" destId="{6FD73095-B782-487F-A71E-D0D911451B43}" srcOrd="5" destOrd="0" presId="urn:microsoft.com/office/officeart/2005/8/layout/process3"/>
    <dgm:cxn modelId="{88E2E45F-EB43-499D-B331-8A00C3220488}" type="presParOf" srcId="{6FD73095-B782-487F-A71E-D0D911451B43}" destId="{F08BE03B-3868-4FFE-BC5C-3D632BD12E63}" srcOrd="0" destOrd="0" presId="urn:microsoft.com/office/officeart/2005/8/layout/process3"/>
    <dgm:cxn modelId="{915B54DE-99AC-43C7-A723-836D1DF26515}" type="presParOf" srcId="{0D2864BA-0EC8-428C-A3FA-427C8FE8D7DF}" destId="{A21E5692-1111-456A-AADB-309006C4D3C5}" srcOrd="6" destOrd="0" presId="urn:microsoft.com/office/officeart/2005/8/layout/process3"/>
    <dgm:cxn modelId="{E7B9B879-BC0A-482F-917B-2BE3246521BC}" type="presParOf" srcId="{A21E5692-1111-456A-AADB-309006C4D3C5}" destId="{36DFAA67-29FD-4415-BF16-8BD566FF600F}" srcOrd="0" destOrd="0" presId="urn:microsoft.com/office/officeart/2005/8/layout/process3"/>
    <dgm:cxn modelId="{3CCFCF62-731F-4C1C-86A2-972CEF1CCB2A}" type="presParOf" srcId="{A21E5692-1111-456A-AADB-309006C4D3C5}" destId="{A6AB093D-5683-4227-8BF4-BF01911DBAB0}" srcOrd="1" destOrd="0" presId="urn:microsoft.com/office/officeart/2005/8/layout/process3"/>
    <dgm:cxn modelId="{58285A06-6DAC-41D6-93D4-9B1ABB4C105A}" type="presParOf" srcId="{A21E5692-1111-456A-AADB-309006C4D3C5}" destId="{90CBBFE7-0EF2-4B4A-AE3F-948225C90D18}" srcOrd="2" destOrd="0" presId="urn:microsoft.com/office/officeart/2005/8/layout/process3"/>
    <dgm:cxn modelId="{915BCE16-F856-4535-845C-CCAEA12BD23E}" type="presParOf" srcId="{0D2864BA-0EC8-428C-A3FA-427C8FE8D7DF}" destId="{D8967366-E714-4AF4-A8E8-FBBF9D66B836}" srcOrd="7" destOrd="0" presId="urn:microsoft.com/office/officeart/2005/8/layout/process3"/>
    <dgm:cxn modelId="{CAC590C7-72EB-4A9B-B56F-6F23AC1BE8C9}" type="presParOf" srcId="{D8967366-E714-4AF4-A8E8-FBBF9D66B836}" destId="{7A41E4BC-DF76-4401-8C79-B662CAB05862}" srcOrd="0" destOrd="0" presId="urn:microsoft.com/office/officeart/2005/8/layout/process3"/>
    <dgm:cxn modelId="{F6B8596C-750D-438A-BC0E-20F9A515F4B7}" type="presParOf" srcId="{0D2864BA-0EC8-428C-A3FA-427C8FE8D7DF}" destId="{4B94C79D-13E8-4A41-9E58-86ECACDDB21F}" srcOrd="8" destOrd="0" presId="urn:microsoft.com/office/officeart/2005/8/layout/process3"/>
    <dgm:cxn modelId="{3A11EDB3-8A4C-41E4-8E08-55FB0D096981}" type="presParOf" srcId="{4B94C79D-13E8-4A41-9E58-86ECACDDB21F}" destId="{2E46F747-5DB3-480B-B147-243762B34D9A}" srcOrd="0" destOrd="0" presId="urn:microsoft.com/office/officeart/2005/8/layout/process3"/>
    <dgm:cxn modelId="{D06252CD-4C33-41F2-BF17-2AC268E17314}" type="presParOf" srcId="{4B94C79D-13E8-4A41-9E58-86ECACDDB21F}" destId="{D64D94EC-527A-4636-A336-7894903A74F0}" srcOrd="1" destOrd="0" presId="urn:microsoft.com/office/officeart/2005/8/layout/process3"/>
    <dgm:cxn modelId="{9C419277-56D6-4E08-B6D2-6F2E9DE2BB7C}" type="presParOf" srcId="{4B94C79D-13E8-4A41-9E58-86ECACDDB21F}" destId="{89C4B9EC-947D-4EBB-B198-26602BB799B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FBB8ED-E362-4148-ABF6-52F8C249258F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A823BCE-B296-438E-851A-AD56A47513F2}">
      <dgm:prSet phldrT="[Текст]" phldr="0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Этап 1</a:t>
          </a:r>
          <a:endParaRPr/>
        </a:p>
      </dgm:t>
    </dgm:pt>
    <dgm:pt modelId="{FC59588C-A818-4BB4-86A0-741FD103F067}" cxnId="{334A2F1F-CE0D-400C-8632-3FB502E63F55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2A01B0C-969E-42B9-9F4A-65D9B917D1ED}" cxnId="{334A2F1F-CE0D-400C-8632-3FB502E63F55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E0401FE-2438-49C1-8EA5-2276D0AEFB62}">
      <dgm:prSet phldrT="[Текст]"/>
      <dgm:spPr/>
      <dgm:t>
        <a:bodyPr/>
        <a:lstStyle/>
        <a:p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D0B5E299-1F40-4B54-A62C-FDE54BB86514}" cxnId="{AA123208-DF4A-479E-B37C-4EF0BA19FD1C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0CDCD25-5298-4BB5-8ADB-AB9C7A10B2C9}" cxnId="{AA123208-DF4A-479E-B37C-4EF0BA19FD1C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145616D-FE5A-4739-880A-0ABBFFC7D173}">
      <dgm:prSet phldrT="[Текст]" phldr="0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Этап 2</a:t>
          </a:r>
          <a:endParaRPr/>
        </a:p>
      </dgm:t>
    </dgm:pt>
    <dgm:pt modelId="{F02C3820-23FF-4EE7-A95A-35B39B5ADA3D}" cxnId="{BFA88FAD-0A8E-4892-9782-7CC40BA76C03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D6DC47B-9118-41AC-817E-9F7AFB82B8C3}" cxnId="{BFA88FAD-0A8E-4892-9782-7CC40BA76C03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7E564E5-CF5E-43A3-A02D-A6D7652B19D6}">
      <dgm:prSet phldrT="[Текст]"/>
      <dgm:spPr/>
      <dgm:t>
        <a:bodyPr/>
        <a:lstStyle/>
        <a:p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81ACAA76-10FC-4BB2-BD9A-E023BECB90A4}" cxnId="{3E25D6D7-8EAE-41A6-BCF6-D159DD7E9B15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B428B26-57C7-4465-B51E-77397B721C31}" cxnId="{3E25D6D7-8EAE-41A6-BCF6-D159DD7E9B15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DAD7334-DC40-4AB5-8D22-1B20B5D07B61}">
      <dgm:prSet phldrT="[Текст]" phldr="0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Этап 3</a:t>
          </a:r>
          <a:endParaRPr/>
        </a:p>
      </dgm:t>
    </dgm:pt>
    <dgm:pt modelId="{57AFAD98-70FA-463D-89BA-41846871BA73}" cxnId="{4DFD4443-BD2E-4629-A8FE-27B44D68B821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59E8CBB-7E9E-4AC4-B23F-8328CD59BC02}" cxnId="{4DFD4443-BD2E-4629-A8FE-27B44D68B821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7546134-DBD4-4648-978E-4077C117E1CE}">
      <dgm:prSet phldrT="[Текст]"/>
      <dgm:spPr/>
      <dgm:t>
        <a:bodyPr/>
        <a:lstStyle/>
        <a:p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21243ACC-5D95-47FF-BEE8-665261889F58}" cxnId="{E1C811EA-AF77-4D3F-B62B-542F52D0D08A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7191C37-3186-4441-8D75-344112CBD6B9}" cxnId="{E1C811EA-AF77-4D3F-B62B-542F52D0D08A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D45F49-2E95-4AF1-B4A6-F0988510A229}">
      <dgm:prSet phldrT="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Этап 4</a:t>
          </a:r>
          <a:endParaRPr/>
        </a:p>
      </dgm:t>
    </dgm:pt>
    <dgm:pt modelId="{214A329D-ABED-420F-99D4-8C9B7A33419A}" cxnId="{F20CB805-1F00-4DB4-8845-9E9633278DBC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059078C-8D30-4D25-A9E7-FC74B0348FC1}" cxnId="{F20CB805-1F00-4DB4-8845-9E9633278DBC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F5761EF-4354-4161-AD08-355543B31152}">
      <dgm:prSet phldrT="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Этап 5</a:t>
          </a:r>
          <a:endParaRPr/>
        </a:p>
      </dgm:t>
    </dgm:pt>
    <dgm:pt modelId="{FC161E4C-7D45-4FAA-91F3-B992EF677D1C}" cxnId="{0C8E60A9-A6AF-4F49-A8CF-14C63AD03A43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4FD1292-91E3-4DCC-9C58-FCA46DB3B8F0}" cxnId="{0C8E60A9-A6AF-4F49-A8CF-14C63AD03A43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A127BB7-0783-4688-A259-1DD398977017}">
      <dgm:prSet phldrT=""/>
      <dgm:spPr/>
      <dgm:t>
        <a:bodyPr/>
        <a:lstStyle/>
        <a:p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5E5DBEF6-7105-40E5-9265-F122F7413B65}" cxnId="{417A7D75-EC5D-4BA2-B2AB-BDB36E897681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DBEBFC2-549D-4705-BF35-6ACDAC8E309E}" cxnId="{417A7D75-EC5D-4BA2-B2AB-BDB36E897681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4C66A1-6452-432A-961A-D45600739785}">
      <dgm:prSet phldrT=""/>
      <dgm:spPr/>
      <dgm:t>
        <a:bodyPr/>
        <a:lstStyle/>
        <a:p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10034596-1904-482A-8A33-BA96FD4086B7}" cxnId="{BD2A957B-09C4-4D0A-99BF-F9DD2EB8DE90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ABBBFEA-974E-4AFE-B2CA-505D4C431C1C}" cxnId="{BD2A957B-09C4-4D0A-99BF-F9DD2EB8DE90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D2864BA-0EC8-428C-A3FA-427C8FE8D7DF}" type="pres">
      <dgm:prSet presAssocID="{84FBB8ED-E362-4148-ABF6-52F8C249258F}" presName="linearFlow" presStyleCnt="0">
        <dgm:presLayoutVars>
          <dgm:dir/>
          <dgm:animLvl val="lvl"/>
          <dgm:resizeHandles val="exact"/>
        </dgm:presLayoutVars>
      </dgm:prSet>
      <dgm:spPr/>
    </dgm:pt>
    <dgm:pt modelId="{3E54B195-6D6E-437F-ACA7-3551F7520188}" type="pres">
      <dgm:prSet presAssocID="{BA823BCE-B296-438E-851A-AD56A47513F2}" presName="composite" presStyleCnt="0"/>
      <dgm:spPr/>
    </dgm:pt>
    <dgm:pt modelId="{F3D15B74-4A15-436B-814E-EE5D2183B837}" type="pres">
      <dgm:prSet presAssocID="{BA823BCE-B296-438E-851A-AD56A47513F2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9A381F0-63B5-40D5-88AA-9EF25E19F9F4}" type="pres">
      <dgm:prSet presAssocID="{BA823BCE-B296-438E-851A-AD56A47513F2}" presName="parSh" presStyleLbl="node1" presStyleIdx="0" presStyleCnt="5"/>
      <dgm:spPr/>
    </dgm:pt>
    <dgm:pt modelId="{96F9A894-8329-4BB7-80CB-2047DD50C3CD}" type="pres">
      <dgm:prSet presAssocID="{BA823BCE-B296-438E-851A-AD56A47513F2}" presName="desTx" presStyleLbl="fgAcc1" presStyleIdx="0" presStyleCnt="5">
        <dgm:presLayoutVars>
          <dgm:bulletEnabled val="1"/>
        </dgm:presLayoutVars>
      </dgm:prSet>
      <dgm:spPr/>
    </dgm:pt>
    <dgm:pt modelId="{90ADC856-1048-4D2C-B666-AAE937FCB44F}" type="pres">
      <dgm:prSet presAssocID="{D2A01B0C-969E-42B9-9F4A-65D9B917D1ED}" presName="sibTrans" presStyleLbl="sibTrans2D1" presStyleIdx="0" presStyleCnt="4"/>
      <dgm:spPr/>
    </dgm:pt>
    <dgm:pt modelId="{F99032ED-DCA2-4947-9FEE-EA7D2D41961E}" type="pres">
      <dgm:prSet presAssocID="{D2A01B0C-969E-42B9-9F4A-65D9B917D1ED}" presName="connTx" presStyleLbl="sibTrans2D1" presStyleIdx="0" presStyleCnt="4"/>
      <dgm:spPr/>
    </dgm:pt>
    <dgm:pt modelId="{859CBE52-B451-44DA-9DBC-D53772B07F62}" type="pres">
      <dgm:prSet presAssocID="{D145616D-FE5A-4739-880A-0ABBFFC7D173}" presName="composite" presStyleCnt="0"/>
      <dgm:spPr/>
    </dgm:pt>
    <dgm:pt modelId="{068A3F0B-074B-4F8F-A304-2FC661AE4892}" type="pres">
      <dgm:prSet presAssocID="{D145616D-FE5A-4739-880A-0ABBFFC7D173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414B405-8397-4CCB-8BD7-509A4455955C}" type="pres">
      <dgm:prSet presAssocID="{D145616D-FE5A-4739-880A-0ABBFFC7D173}" presName="parSh" presStyleLbl="node1" presStyleIdx="1" presStyleCnt="5"/>
      <dgm:spPr/>
    </dgm:pt>
    <dgm:pt modelId="{D91B7E3C-C152-4FB6-A5B8-A5E739082755}" type="pres">
      <dgm:prSet presAssocID="{D145616D-FE5A-4739-880A-0ABBFFC7D173}" presName="desTx" presStyleLbl="fgAcc1" presStyleIdx="1" presStyleCnt="5">
        <dgm:presLayoutVars>
          <dgm:bulletEnabled val="1"/>
        </dgm:presLayoutVars>
      </dgm:prSet>
      <dgm:spPr/>
    </dgm:pt>
    <dgm:pt modelId="{A12AB1B9-EAE2-4048-AD36-D963189DA663}" type="pres">
      <dgm:prSet presAssocID="{8D6DC47B-9118-41AC-817E-9F7AFB82B8C3}" presName="sibTrans" presStyleLbl="sibTrans2D1" presStyleIdx="1" presStyleCnt="4"/>
      <dgm:spPr/>
    </dgm:pt>
    <dgm:pt modelId="{DE945A04-B8AA-4157-9F98-49220DB75733}" type="pres">
      <dgm:prSet presAssocID="{8D6DC47B-9118-41AC-817E-9F7AFB82B8C3}" presName="connTx" presStyleLbl="sibTrans2D1" presStyleIdx="1" presStyleCnt="4"/>
      <dgm:spPr/>
    </dgm:pt>
    <dgm:pt modelId="{F489BF83-1D55-4676-BA18-0D763FB80FD6}" type="pres">
      <dgm:prSet presAssocID="{2DAD7334-DC40-4AB5-8D22-1B20B5D07B61}" presName="composite" presStyleCnt="0"/>
      <dgm:spPr/>
    </dgm:pt>
    <dgm:pt modelId="{FE02B74D-B7C9-40DF-87C4-218909237E96}" type="pres">
      <dgm:prSet presAssocID="{2DAD7334-DC40-4AB5-8D22-1B20B5D07B61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1A64CE2D-32CE-46DF-AD4A-400B0E60CC55}" type="pres">
      <dgm:prSet presAssocID="{2DAD7334-DC40-4AB5-8D22-1B20B5D07B61}" presName="parSh" presStyleLbl="node1" presStyleIdx="2" presStyleCnt="5"/>
      <dgm:spPr/>
    </dgm:pt>
    <dgm:pt modelId="{C6D0ADC4-055C-4C86-B4C2-25E52532B296}" type="pres">
      <dgm:prSet presAssocID="{2DAD7334-DC40-4AB5-8D22-1B20B5D07B61}" presName="desTx" presStyleLbl="fgAcc1" presStyleIdx="2" presStyleCnt="5">
        <dgm:presLayoutVars>
          <dgm:bulletEnabled val="1"/>
        </dgm:presLayoutVars>
      </dgm:prSet>
      <dgm:spPr/>
    </dgm:pt>
    <dgm:pt modelId="{6FD73095-B782-487F-A71E-D0D911451B43}" type="pres">
      <dgm:prSet presAssocID="{E59E8CBB-7E9E-4AC4-B23F-8328CD59BC02}" presName="sibTrans" presStyleLbl="sibTrans2D1" presStyleIdx="2" presStyleCnt="4"/>
      <dgm:spPr/>
    </dgm:pt>
    <dgm:pt modelId="{F08BE03B-3868-4FFE-BC5C-3D632BD12E63}" type="pres">
      <dgm:prSet presAssocID="{E59E8CBB-7E9E-4AC4-B23F-8328CD59BC02}" presName="connTx" presStyleLbl="sibTrans2D1" presStyleIdx="2" presStyleCnt="4"/>
      <dgm:spPr/>
    </dgm:pt>
    <dgm:pt modelId="{A21E5692-1111-456A-AADB-309006C4D3C5}" type="pres">
      <dgm:prSet presAssocID="{ACD45F49-2E95-4AF1-B4A6-F0988510A229}" presName="composite" presStyleCnt="0"/>
      <dgm:spPr/>
    </dgm:pt>
    <dgm:pt modelId="{36DFAA67-29FD-4415-BF16-8BD566FF600F}" type="pres">
      <dgm:prSet presAssocID="{ACD45F49-2E95-4AF1-B4A6-F0988510A229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6AB093D-5683-4227-8BF4-BF01911DBAB0}" type="pres">
      <dgm:prSet presAssocID="{ACD45F49-2E95-4AF1-B4A6-F0988510A229}" presName="parSh" presStyleLbl="node1" presStyleIdx="3" presStyleCnt="5"/>
      <dgm:spPr/>
    </dgm:pt>
    <dgm:pt modelId="{90CBBFE7-0EF2-4B4A-AE3F-948225C90D18}" type="pres">
      <dgm:prSet presAssocID="{ACD45F49-2E95-4AF1-B4A6-F0988510A229}" presName="desTx" presStyleLbl="fgAcc1" presStyleIdx="3" presStyleCnt="5">
        <dgm:presLayoutVars>
          <dgm:bulletEnabled val="1"/>
        </dgm:presLayoutVars>
      </dgm:prSet>
      <dgm:spPr/>
    </dgm:pt>
    <dgm:pt modelId="{D8967366-E714-4AF4-A8E8-FBBF9D66B836}" type="pres">
      <dgm:prSet presAssocID="{8059078C-8D30-4D25-A9E7-FC74B0348FC1}" presName="sibTrans" presStyleLbl="sibTrans2D1" presStyleIdx="3" presStyleCnt="4"/>
      <dgm:spPr/>
    </dgm:pt>
    <dgm:pt modelId="{7A41E4BC-DF76-4401-8C79-B662CAB05862}" type="pres">
      <dgm:prSet presAssocID="{8059078C-8D30-4D25-A9E7-FC74B0348FC1}" presName="connTx" presStyleLbl="sibTrans2D1" presStyleIdx="3" presStyleCnt="4"/>
      <dgm:spPr/>
    </dgm:pt>
    <dgm:pt modelId="{4B94C79D-13E8-4A41-9E58-86ECACDDB21F}" type="pres">
      <dgm:prSet presAssocID="{5F5761EF-4354-4161-AD08-355543B31152}" presName="composite" presStyleCnt="0"/>
      <dgm:spPr/>
    </dgm:pt>
    <dgm:pt modelId="{2E46F747-5DB3-480B-B147-243762B34D9A}" type="pres">
      <dgm:prSet presAssocID="{5F5761EF-4354-4161-AD08-355543B31152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D64D94EC-527A-4636-A336-7894903A74F0}" type="pres">
      <dgm:prSet presAssocID="{5F5761EF-4354-4161-AD08-355543B31152}" presName="parSh" presStyleLbl="node1" presStyleIdx="4" presStyleCnt="5"/>
      <dgm:spPr/>
    </dgm:pt>
    <dgm:pt modelId="{89C4B9EC-947D-4EBB-B198-26602BB799B9}" type="pres">
      <dgm:prSet presAssocID="{5F5761EF-4354-4161-AD08-355543B31152}" presName="desTx" presStyleLbl="fgAcc1" presStyleIdx="4" presStyleCnt="5">
        <dgm:presLayoutVars>
          <dgm:bulletEnabled val="1"/>
        </dgm:presLayoutVars>
      </dgm:prSet>
      <dgm:spPr/>
    </dgm:pt>
  </dgm:ptLst>
  <dgm:cxnLst>
    <dgm:cxn modelId="{F20CB805-1F00-4DB4-8845-9E9633278DBC}" srcId="{84FBB8ED-E362-4148-ABF6-52F8C249258F}" destId="{ACD45F49-2E95-4AF1-B4A6-F0988510A229}" srcOrd="3" destOrd="0" parTransId="{214A329D-ABED-420F-99D4-8C9B7A33419A}" sibTransId="{8059078C-8D30-4D25-A9E7-FC74B0348FC1}"/>
    <dgm:cxn modelId="{9C7B8C06-A598-44A1-9F98-539DE0C94B00}" type="presOf" srcId="{D2A01B0C-969E-42B9-9F4A-65D9B917D1ED}" destId="{F99032ED-DCA2-4947-9FEE-EA7D2D41961E}" srcOrd="1" destOrd="0" presId="urn:microsoft.com/office/officeart/2005/8/layout/process3"/>
    <dgm:cxn modelId="{AA123208-DF4A-479E-B37C-4EF0BA19FD1C}" srcId="{BA823BCE-B296-438E-851A-AD56A47513F2}" destId="{9E0401FE-2438-49C1-8EA5-2276D0AEFB62}" srcOrd="0" destOrd="0" parTransId="{D0B5E299-1F40-4B54-A62C-FDE54BB86514}" sibTransId="{F0CDCD25-5298-4BB5-8ADB-AB9C7A10B2C9}"/>
    <dgm:cxn modelId="{5593C408-E9DF-48C0-8815-40260E660895}" type="presOf" srcId="{17546134-DBD4-4648-978E-4077C117E1CE}" destId="{C6D0ADC4-055C-4C86-B4C2-25E52532B296}" srcOrd="0" destOrd="0" presId="urn:microsoft.com/office/officeart/2005/8/layout/process3"/>
    <dgm:cxn modelId="{334A2F1F-CE0D-400C-8632-3FB502E63F55}" srcId="{84FBB8ED-E362-4148-ABF6-52F8C249258F}" destId="{BA823BCE-B296-438E-851A-AD56A47513F2}" srcOrd="0" destOrd="0" parTransId="{FC59588C-A818-4BB4-86A0-741FD103F067}" sibTransId="{D2A01B0C-969E-42B9-9F4A-65D9B917D1ED}"/>
    <dgm:cxn modelId="{95013D3D-F902-4F3D-94A6-CAB572A38198}" type="presOf" srcId="{9E0401FE-2438-49C1-8EA5-2276D0AEFB62}" destId="{96F9A894-8329-4BB7-80CB-2047DD50C3CD}" srcOrd="0" destOrd="0" presId="urn:microsoft.com/office/officeart/2005/8/layout/process3"/>
    <dgm:cxn modelId="{4DFD4443-BD2E-4629-A8FE-27B44D68B821}" srcId="{84FBB8ED-E362-4148-ABF6-52F8C249258F}" destId="{2DAD7334-DC40-4AB5-8D22-1B20B5D07B61}" srcOrd="2" destOrd="0" parTransId="{57AFAD98-70FA-463D-89BA-41846871BA73}" sibTransId="{E59E8CBB-7E9E-4AC4-B23F-8328CD59BC02}"/>
    <dgm:cxn modelId="{792CB164-808E-41AD-B4BC-726CD5B8C76D}" type="presOf" srcId="{8D6DC47B-9118-41AC-817E-9F7AFB82B8C3}" destId="{A12AB1B9-EAE2-4048-AD36-D963189DA663}" srcOrd="0" destOrd="0" presId="urn:microsoft.com/office/officeart/2005/8/layout/process3"/>
    <dgm:cxn modelId="{27953845-E9DE-42B5-AF79-9681CD81E877}" type="presOf" srcId="{D145616D-FE5A-4739-880A-0ABBFFC7D173}" destId="{068A3F0B-074B-4F8F-A304-2FC661AE4892}" srcOrd="0" destOrd="0" presId="urn:microsoft.com/office/officeart/2005/8/layout/process3"/>
    <dgm:cxn modelId="{A975B650-BA05-469D-9705-E84945EFD7BD}" type="presOf" srcId="{BA823BCE-B296-438E-851A-AD56A47513F2}" destId="{B9A381F0-63B5-40D5-88AA-9EF25E19F9F4}" srcOrd="1" destOrd="0" presId="urn:microsoft.com/office/officeart/2005/8/layout/process3"/>
    <dgm:cxn modelId="{417A7D75-EC5D-4BA2-B2AB-BDB36E897681}" srcId="{ACD45F49-2E95-4AF1-B4A6-F0988510A229}" destId="{CA127BB7-0783-4688-A259-1DD398977017}" srcOrd="0" destOrd="0" parTransId="{5E5DBEF6-7105-40E5-9265-F122F7413B65}" sibTransId="{8DBEBFC2-549D-4705-BF35-6ACDAC8E309E}"/>
    <dgm:cxn modelId="{2DBBC55A-F28D-4599-B08B-38C08BF766A2}" type="presOf" srcId="{5F5761EF-4354-4161-AD08-355543B31152}" destId="{D64D94EC-527A-4636-A336-7894903A74F0}" srcOrd="1" destOrd="0" presId="urn:microsoft.com/office/officeart/2005/8/layout/process3"/>
    <dgm:cxn modelId="{BD2A957B-09C4-4D0A-99BF-F9DD2EB8DE90}" srcId="{5F5761EF-4354-4161-AD08-355543B31152}" destId="{AC4C66A1-6452-432A-961A-D45600739785}" srcOrd="0" destOrd="0" parTransId="{10034596-1904-482A-8A33-BA96FD4086B7}" sibTransId="{1ABBBFEA-974E-4AFE-B2CA-505D4C431C1C}"/>
    <dgm:cxn modelId="{330D867D-C425-444C-8AF0-C37868CFF6B0}" type="presOf" srcId="{2DAD7334-DC40-4AB5-8D22-1B20B5D07B61}" destId="{FE02B74D-B7C9-40DF-87C4-218909237E96}" srcOrd="0" destOrd="0" presId="urn:microsoft.com/office/officeart/2005/8/layout/process3"/>
    <dgm:cxn modelId="{270C667F-215B-42C0-AAD1-F87FF4955AEE}" type="presOf" srcId="{CA127BB7-0783-4688-A259-1DD398977017}" destId="{90CBBFE7-0EF2-4B4A-AE3F-948225C90D18}" srcOrd="0" destOrd="0" presId="urn:microsoft.com/office/officeart/2005/8/layout/process3"/>
    <dgm:cxn modelId="{FE6BC18B-D2AC-404A-9A7E-4EF40FFEB877}" type="presOf" srcId="{8059078C-8D30-4D25-A9E7-FC74B0348FC1}" destId="{D8967366-E714-4AF4-A8E8-FBBF9D66B836}" srcOrd="0" destOrd="0" presId="urn:microsoft.com/office/officeart/2005/8/layout/process3"/>
    <dgm:cxn modelId="{1DD2D68F-1C1D-40A4-9036-C43E72E61872}" type="presOf" srcId="{E59E8CBB-7E9E-4AC4-B23F-8328CD59BC02}" destId="{F08BE03B-3868-4FFE-BC5C-3D632BD12E63}" srcOrd="1" destOrd="0" presId="urn:microsoft.com/office/officeart/2005/8/layout/process3"/>
    <dgm:cxn modelId="{15FC0394-7D62-47AC-A85E-CDD844D2EB59}" type="presOf" srcId="{BA823BCE-B296-438E-851A-AD56A47513F2}" destId="{F3D15B74-4A15-436B-814E-EE5D2183B837}" srcOrd="0" destOrd="0" presId="urn:microsoft.com/office/officeart/2005/8/layout/process3"/>
    <dgm:cxn modelId="{BEFFCDA3-654A-4ADD-ABAC-660543669506}" type="presOf" srcId="{D145616D-FE5A-4739-880A-0ABBFFC7D173}" destId="{A414B405-8397-4CCB-8BD7-509A4455955C}" srcOrd="1" destOrd="0" presId="urn:microsoft.com/office/officeart/2005/8/layout/process3"/>
    <dgm:cxn modelId="{F58261A5-6679-44F5-9C45-FF5F6CAF87C1}" type="presOf" srcId="{8D6DC47B-9118-41AC-817E-9F7AFB82B8C3}" destId="{DE945A04-B8AA-4157-9F98-49220DB75733}" srcOrd="1" destOrd="0" presId="urn:microsoft.com/office/officeart/2005/8/layout/process3"/>
    <dgm:cxn modelId="{0C8E60A9-A6AF-4F49-A8CF-14C63AD03A43}" srcId="{84FBB8ED-E362-4148-ABF6-52F8C249258F}" destId="{5F5761EF-4354-4161-AD08-355543B31152}" srcOrd="4" destOrd="0" parTransId="{FC161E4C-7D45-4FAA-91F3-B992EF677D1C}" sibTransId="{14FD1292-91E3-4DCC-9C58-FCA46DB3B8F0}"/>
    <dgm:cxn modelId="{FC075AAD-FE66-4A14-8C16-D56396F5F5B9}" type="presOf" srcId="{84FBB8ED-E362-4148-ABF6-52F8C249258F}" destId="{0D2864BA-0EC8-428C-A3FA-427C8FE8D7DF}" srcOrd="0" destOrd="0" presId="urn:microsoft.com/office/officeart/2005/8/layout/process3"/>
    <dgm:cxn modelId="{BFA88FAD-0A8E-4892-9782-7CC40BA76C03}" srcId="{84FBB8ED-E362-4148-ABF6-52F8C249258F}" destId="{D145616D-FE5A-4739-880A-0ABBFFC7D173}" srcOrd="1" destOrd="0" parTransId="{F02C3820-23FF-4EE7-A95A-35B39B5ADA3D}" sibTransId="{8D6DC47B-9118-41AC-817E-9F7AFB82B8C3}"/>
    <dgm:cxn modelId="{B060E6B4-CB64-4533-8227-3C2C3C528EB2}" type="presOf" srcId="{ACD45F49-2E95-4AF1-B4A6-F0988510A229}" destId="{A6AB093D-5683-4227-8BF4-BF01911DBAB0}" srcOrd="1" destOrd="0" presId="urn:microsoft.com/office/officeart/2005/8/layout/process3"/>
    <dgm:cxn modelId="{59FF34BF-9653-4F8E-9BF3-0D13EE5D8BF7}" type="presOf" srcId="{E59E8CBB-7E9E-4AC4-B23F-8328CD59BC02}" destId="{6FD73095-B782-487F-A71E-D0D911451B43}" srcOrd="0" destOrd="0" presId="urn:microsoft.com/office/officeart/2005/8/layout/process3"/>
    <dgm:cxn modelId="{3E25D6D7-8EAE-41A6-BCF6-D159DD7E9B15}" srcId="{D145616D-FE5A-4739-880A-0ABBFFC7D173}" destId="{A7E564E5-CF5E-43A3-A02D-A6D7652B19D6}" srcOrd="0" destOrd="0" parTransId="{81ACAA76-10FC-4BB2-BD9A-E023BECB90A4}" sibTransId="{3B428B26-57C7-4465-B51E-77397B721C31}"/>
    <dgm:cxn modelId="{370C89E2-4257-42BE-81C2-AE3B7A28ADE9}" type="presOf" srcId="{A7E564E5-CF5E-43A3-A02D-A6D7652B19D6}" destId="{D91B7E3C-C152-4FB6-A5B8-A5E739082755}" srcOrd="0" destOrd="0" presId="urn:microsoft.com/office/officeart/2005/8/layout/process3"/>
    <dgm:cxn modelId="{E1C811EA-AF77-4D3F-B62B-542F52D0D08A}" srcId="{2DAD7334-DC40-4AB5-8D22-1B20B5D07B61}" destId="{17546134-DBD4-4648-978E-4077C117E1CE}" srcOrd="0" destOrd="0" parTransId="{21243ACC-5D95-47FF-BEE8-665261889F58}" sibTransId="{37191C37-3186-4441-8D75-344112CBD6B9}"/>
    <dgm:cxn modelId="{DB9352EE-398C-4C7C-879F-B2F61C7AB269}" type="presOf" srcId="{2DAD7334-DC40-4AB5-8D22-1B20B5D07B61}" destId="{1A64CE2D-32CE-46DF-AD4A-400B0E60CC55}" srcOrd="1" destOrd="0" presId="urn:microsoft.com/office/officeart/2005/8/layout/process3"/>
    <dgm:cxn modelId="{B097DEF1-6D16-44B3-A6A9-1C6C5B31C8AF}" type="presOf" srcId="{ACD45F49-2E95-4AF1-B4A6-F0988510A229}" destId="{36DFAA67-29FD-4415-BF16-8BD566FF600F}" srcOrd="0" destOrd="0" presId="urn:microsoft.com/office/officeart/2005/8/layout/process3"/>
    <dgm:cxn modelId="{C8DB50F4-8F27-4F36-A587-6F4D934C2714}" type="presOf" srcId="{D2A01B0C-969E-42B9-9F4A-65D9B917D1ED}" destId="{90ADC856-1048-4D2C-B666-AAE937FCB44F}" srcOrd="0" destOrd="0" presId="urn:microsoft.com/office/officeart/2005/8/layout/process3"/>
    <dgm:cxn modelId="{460B8CF8-D6C5-4FA4-85BE-13EEA1478322}" type="presOf" srcId="{5F5761EF-4354-4161-AD08-355543B31152}" destId="{2E46F747-5DB3-480B-B147-243762B34D9A}" srcOrd="0" destOrd="0" presId="urn:microsoft.com/office/officeart/2005/8/layout/process3"/>
    <dgm:cxn modelId="{3DB149FB-8EF7-4A7C-BF20-C4ED28B2A527}" type="presOf" srcId="{AC4C66A1-6452-432A-961A-D45600739785}" destId="{89C4B9EC-947D-4EBB-B198-26602BB799B9}" srcOrd="0" destOrd="0" presId="urn:microsoft.com/office/officeart/2005/8/layout/process3"/>
    <dgm:cxn modelId="{124BB5FD-0CC0-4017-A189-953C63F63B9E}" type="presOf" srcId="{8059078C-8D30-4D25-A9E7-FC74B0348FC1}" destId="{7A41E4BC-DF76-4401-8C79-B662CAB05862}" srcOrd="1" destOrd="0" presId="urn:microsoft.com/office/officeart/2005/8/layout/process3"/>
    <dgm:cxn modelId="{78005F27-CE91-44B4-A0DA-E6F2E1DBA1EA}" type="presParOf" srcId="{0D2864BA-0EC8-428C-A3FA-427C8FE8D7DF}" destId="{3E54B195-6D6E-437F-ACA7-3551F7520188}" srcOrd="0" destOrd="0" presId="urn:microsoft.com/office/officeart/2005/8/layout/process3"/>
    <dgm:cxn modelId="{7CCD0AEC-44FF-4CA6-8758-C6E4C0919621}" type="presParOf" srcId="{3E54B195-6D6E-437F-ACA7-3551F7520188}" destId="{F3D15B74-4A15-436B-814E-EE5D2183B837}" srcOrd="0" destOrd="0" presId="urn:microsoft.com/office/officeart/2005/8/layout/process3"/>
    <dgm:cxn modelId="{8D74274D-32ED-4621-B441-46CE0A046901}" type="presParOf" srcId="{3E54B195-6D6E-437F-ACA7-3551F7520188}" destId="{B9A381F0-63B5-40D5-88AA-9EF25E19F9F4}" srcOrd="1" destOrd="0" presId="urn:microsoft.com/office/officeart/2005/8/layout/process3"/>
    <dgm:cxn modelId="{784622BF-98CB-4966-8F89-4C0DA7D80BAF}" type="presParOf" srcId="{3E54B195-6D6E-437F-ACA7-3551F7520188}" destId="{96F9A894-8329-4BB7-80CB-2047DD50C3CD}" srcOrd="2" destOrd="0" presId="urn:microsoft.com/office/officeart/2005/8/layout/process3"/>
    <dgm:cxn modelId="{DFDF92A8-9111-4AFD-AE84-86617671B52F}" type="presParOf" srcId="{0D2864BA-0EC8-428C-A3FA-427C8FE8D7DF}" destId="{90ADC856-1048-4D2C-B666-AAE937FCB44F}" srcOrd="1" destOrd="0" presId="urn:microsoft.com/office/officeart/2005/8/layout/process3"/>
    <dgm:cxn modelId="{1CD3E341-A2F7-4924-A01C-055749BB2177}" type="presParOf" srcId="{90ADC856-1048-4D2C-B666-AAE937FCB44F}" destId="{F99032ED-DCA2-4947-9FEE-EA7D2D41961E}" srcOrd="0" destOrd="0" presId="urn:microsoft.com/office/officeart/2005/8/layout/process3"/>
    <dgm:cxn modelId="{C2D7C755-8485-47CD-B28F-74717EC27F78}" type="presParOf" srcId="{0D2864BA-0EC8-428C-A3FA-427C8FE8D7DF}" destId="{859CBE52-B451-44DA-9DBC-D53772B07F62}" srcOrd="2" destOrd="0" presId="urn:microsoft.com/office/officeart/2005/8/layout/process3"/>
    <dgm:cxn modelId="{F0EE822C-E258-44B2-B10D-AE9596B6E32C}" type="presParOf" srcId="{859CBE52-B451-44DA-9DBC-D53772B07F62}" destId="{068A3F0B-074B-4F8F-A304-2FC661AE4892}" srcOrd="0" destOrd="0" presId="urn:microsoft.com/office/officeart/2005/8/layout/process3"/>
    <dgm:cxn modelId="{F47E6688-4131-4FB4-82B3-D011E11CA9C8}" type="presParOf" srcId="{859CBE52-B451-44DA-9DBC-D53772B07F62}" destId="{A414B405-8397-4CCB-8BD7-509A4455955C}" srcOrd="1" destOrd="0" presId="urn:microsoft.com/office/officeart/2005/8/layout/process3"/>
    <dgm:cxn modelId="{2EF1FAA5-A3E5-435A-904F-06E0BEA5686C}" type="presParOf" srcId="{859CBE52-B451-44DA-9DBC-D53772B07F62}" destId="{D91B7E3C-C152-4FB6-A5B8-A5E739082755}" srcOrd="2" destOrd="0" presId="urn:microsoft.com/office/officeart/2005/8/layout/process3"/>
    <dgm:cxn modelId="{6892AFFC-0E19-4A31-94F6-596834842FED}" type="presParOf" srcId="{0D2864BA-0EC8-428C-A3FA-427C8FE8D7DF}" destId="{A12AB1B9-EAE2-4048-AD36-D963189DA663}" srcOrd="3" destOrd="0" presId="urn:microsoft.com/office/officeart/2005/8/layout/process3"/>
    <dgm:cxn modelId="{C56DE191-EF32-42C5-A3CF-15A61FED8D10}" type="presParOf" srcId="{A12AB1B9-EAE2-4048-AD36-D963189DA663}" destId="{DE945A04-B8AA-4157-9F98-49220DB75733}" srcOrd="0" destOrd="0" presId="urn:microsoft.com/office/officeart/2005/8/layout/process3"/>
    <dgm:cxn modelId="{0DDE07B7-ED0A-48B7-B6B8-E5AEEE51CD18}" type="presParOf" srcId="{0D2864BA-0EC8-428C-A3FA-427C8FE8D7DF}" destId="{F489BF83-1D55-4676-BA18-0D763FB80FD6}" srcOrd="4" destOrd="0" presId="urn:microsoft.com/office/officeart/2005/8/layout/process3"/>
    <dgm:cxn modelId="{D75D41C3-8032-4F5C-8B63-ED5AF3C06006}" type="presParOf" srcId="{F489BF83-1D55-4676-BA18-0D763FB80FD6}" destId="{FE02B74D-B7C9-40DF-87C4-218909237E96}" srcOrd="0" destOrd="0" presId="urn:microsoft.com/office/officeart/2005/8/layout/process3"/>
    <dgm:cxn modelId="{9A4AF7C3-6891-4B35-B1AD-442325C2C978}" type="presParOf" srcId="{F489BF83-1D55-4676-BA18-0D763FB80FD6}" destId="{1A64CE2D-32CE-46DF-AD4A-400B0E60CC55}" srcOrd="1" destOrd="0" presId="urn:microsoft.com/office/officeart/2005/8/layout/process3"/>
    <dgm:cxn modelId="{C2769335-10A0-4AB1-8259-8F98C834A745}" type="presParOf" srcId="{F489BF83-1D55-4676-BA18-0D763FB80FD6}" destId="{C6D0ADC4-055C-4C86-B4C2-25E52532B296}" srcOrd="2" destOrd="0" presId="urn:microsoft.com/office/officeart/2005/8/layout/process3"/>
    <dgm:cxn modelId="{1C90598F-8482-4DD8-AFF7-384C219189C9}" type="presParOf" srcId="{0D2864BA-0EC8-428C-A3FA-427C8FE8D7DF}" destId="{6FD73095-B782-487F-A71E-D0D911451B43}" srcOrd="5" destOrd="0" presId="urn:microsoft.com/office/officeart/2005/8/layout/process3"/>
    <dgm:cxn modelId="{88E2E45F-EB43-499D-B331-8A00C3220488}" type="presParOf" srcId="{6FD73095-B782-487F-A71E-D0D911451B43}" destId="{F08BE03B-3868-4FFE-BC5C-3D632BD12E63}" srcOrd="0" destOrd="0" presId="urn:microsoft.com/office/officeart/2005/8/layout/process3"/>
    <dgm:cxn modelId="{915B54DE-99AC-43C7-A723-836D1DF26515}" type="presParOf" srcId="{0D2864BA-0EC8-428C-A3FA-427C8FE8D7DF}" destId="{A21E5692-1111-456A-AADB-309006C4D3C5}" srcOrd="6" destOrd="0" presId="urn:microsoft.com/office/officeart/2005/8/layout/process3"/>
    <dgm:cxn modelId="{E7B9B879-BC0A-482F-917B-2BE3246521BC}" type="presParOf" srcId="{A21E5692-1111-456A-AADB-309006C4D3C5}" destId="{36DFAA67-29FD-4415-BF16-8BD566FF600F}" srcOrd="0" destOrd="0" presId="urn:microsoft.com/office/officeart/2005/8/layout/process3"/>
    <dgm:cxn modelId="{3CCFCF62-731F-4C1C-86A2-972CEF1CCB2A}" type="presParOf" srcId="{A21E5692-1111-456A-AADB-309006C4D3C5}" destId="{A6AB093D-5683-4227-8BF4-BF01911DBAB0}" srcOrd="1" destOrd="0" presId="urn:microsoft.com/office/officeart/2005/8/layout/process3"/>
    <dgm:cxn modelId="{58285A06-6DAC-41D6-93D4-9B1ABB4C105A}" type="presParOf" srcId="{A21E5692-1111-456A-AADB-309006C4D3C5}" destId="{90CBBFE7-0EF2-4B4A-AE3F-948225C90D18}" srcOrd="2" destOrd="0" presId="urn:microsoft.com/office/officeart/2005/8/layout/process3"/>
    <dgm:cxn modelId="{915BCE16-F856-4535-845C-CCAEA12BD23E}" type="presParOf" srcId="{0D2864BA-0EC8-428C-A3FA-427C8FE8D7DF}" destId="{D8967366-E714-4AF4-A8E8-FBBF9D66B836}" srcOrd="7" destOrd="0" presId="urn:microsoft.com/office/officeart/2005/8/layout/process3"/>
    <dgm:cxn modelId="{CAC590C7-72EB-4A9B-B56F-6F23AC1BE8C9}" type="presParOf" srcId="{D8967366-E714-4AF4-A8E8-FBBF9D66B836}" destId="{7A41E4BC-DF76-4401-8C79-B662CAB05862}" srcOrd="0" destOrd="0" presId="urn:microsoft.com/office/officeart/2005/8/layout/process3"/>
    <dgm:cxn modelId="{F6B8596C-750D-438A-BC0E-20F9A515F4B7}" type="presParOf" srcId="{0D2864BA-0EC8-428C-A3FA-427C8FE8D7DF}" destId="{4B94C79D-13E8-4A41-9E58-86ECACDDB21F}" srcOrd="8" destOrd="0" presId="urn:microsoft.com/office/officeart/2005/8/layout/process3"/>
    <dgm:cxn modelId="{3A11EDB3-8A4C-41E4-8E08-55FB0D096981}" type="presParOf" srcId="{4B94C79D-13E8-4A41-9E58-86ECACDDB21F}" destId="{2E46F747-5DB3-480B-B147-243762B34D9A}" srcOrd="0" destOrd="0" presId="urn:microsoft.com/office/officeart/2005/8/layout/process3"/>
    <dgm:cxn modelId="{D06252CD-4C33-41F2-BF17-2AC268E17314}" type="presParOf" srcId="{4B94C79D-13E8-4A41-9E58-86ECACDDB21F}" destId="{D64D94EC-527A-4636-A336-7894903A74F0}" srcOrd="1" destOrd="0" presId="urn:microsoft.com/office/officeart/2005/8/layout/process3"/>
    <dgm:cxn modelId="{9C419277-56D6-4E08-B6D2-6F2E9DE2BB7C}" type="presParOf" srcId="{4B94C79D-13E8-4A41-9E58-86ECACDDB21F}" destId="{89C4B9EC-947D-4EBB-B198-26602BB799B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0F61FF4-1003-4263-A7E2-FAD4579E6DE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77D4310-0699-47B0-BEA9-D48DF1CBA81A}">
      <dgm:prSet phldrT="[Текст]" phldr="0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1 квартал</a:t>
          </a:r>
          <a:endParaRPr/>
        </a:p>
      </dgm:t>
    </dgm:pt>
    <dgm:pt modelId="{9306B136-E53E-40E1-901F-8CE130BD8594}" cxnId="{6C56AC15-DCFC-4ACF-B640-728725A63AB3}" type="parTrans">
      <dgm:prSet/>
      <dgm:spPr/>
      <dgm:t>
        <a:bodyPr/>
        <a:lstStyle/>
        <a:p>
          <a:endParaRPr lang="ru-RU"/>
        </a:p>
      </dgm:t>
    </dgm:pt>
    <dgm:pt modelId="{3EF5FA52-CD34-4A45-9D56-C513610D689B}" cxnId="{6C56AC15-DCFC-4ACF-B640-728725A63AB3}" type="sibTrans">
      <dgm:prSet/>
      <dgm:spPr/>
      <dgm:t>
        <a:bodyPr/>
        <a:lstStyle/>
        <a:p>
          <a:endParaRPr lang="ru-RU"/>
        </a:p>
      </dgm:t>
    </dgm:pt>
    <dgm:pt modelId="{AA83017A-7497-49D1-9EA8-D384B2ABA917}">
      <dgm:prSet phldrT="[Текст]" phldr="0"/>
      <dgm:spPr/>
      <dgm:t>
        <a:bodyPr/>
        <a:lstStyle/>
        <a:p>
          <a:r>
            <a:rPr lang="ru-RU"/>
            <a:t>Планируемые мероприятия</a:t>
          </a:r>
          <a:endParaRPr/>
        </a:p>
      </dgm:t>
    </dgm:pt>
    <dgm:pt modelId="{96DCDFCD-D968-4DA0-A044-959DD7A050D4}" cxnId="{9E98B35B-7B96-4A14-B6E5-4F22141169A6}" type="parTrans">
      <dgm:prSet/>
      <dgm:spPr/>
      <dgm:t>
        <a:bodyPr/>
        <a:lstStyle/>
        <a:p>
          <a:endParaRPr lang="ru-RU"/>
        </a:p>
      </dgm:t>
    </dgm:pt>
    <dgm:pt modelId="{7AAC2E0D-C702-48A0-9CEF-793D9C4A7881}" cxnId="{9E98B35B-7B96-4A14-B6E5-4F22141169A6}" type="sibTrans">
      <dgm:prSet/>
      <dgm:spPr/>
      <dgm:t>
        <a:bodyPr/>
        <a:lstStyle/>
        <a:p>
          <a:endParaRPr lang="ru-RU"/>
        </a:p>
      </dgm:t>
    </dgm:pt>
    <dgm:pt modelId="{6B3CE13D-2B76-4B21-A7E2-BFDD440A5470}">
      <dgm:prSet phldrT="[Текст]" phldr="0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2 квартал</a:t>
          </a:r>
          <a:endParaRPr/>
        </a:p>
      </dgm:t>
    </dgm:pt>
    <dgm:pt modelId="{8B040C56-4635-49CC-B8FB-2C4142588753}" cxnId="{C740BFCC-919D-432C-9E32-20837B234DCD}" type="parTrans">
      <dgm:prSet/>
      <dgm:spPr/>
      <dgm:t>
        <a:bodyPr/>
        <a:lstStyle/>
        <a:p>
          <a:endParaRPr lang="ru-RU"/>
        </a:p>
      </dgm:t>
    </dgm:pt>
    <dgm:pt modelId="{458E2D27-B0C0-49F9-9398-D983832520B2}" cxnId="{C740BFCC-919D-432C-9E32-20837B234DCD}" type="sibTrans">
      <dgm:prSet/>
      <dgm:spPr/>
      <dgm:t>
        <a:bodyPr/>
        <a:lstStyle/>
        <a:p>
          <a:endParaRPr lang="ru-RU"/>
        </a:p>
      </dgm:t>
    </dgm:pt>
    <dgm:pt modelId="{6537940B-D1D9-422E-8E15-22755660FE4C}">
      <dgm:prSet phldrT="[Текст]"/>
      <dgm:spPr/>
      <dgm:t>
        <a:bodyPr/>
        <a:lstStyle/>
        <a:p>
          <a:r>
            <a:rPr lang="ru-RU"/>
            <a:t>Планируемые мероприятия</a:t>
          </a:r>
          <a:endParaRPr/>
        </a:p>
      </dgm:t>
    </dgm:pt>
    <dgm:pt modelId="{CDFE429A-03D0-4C69-977B-D5C0983F613B}" cxnId="{63E99B9D-E2F4-417B-B48F-C059043B4F22}" type="parTrans">
      <dgm:prSet/>
      <dgm:spPr/>
      <dgm:t>
        <a:bodyPr/>
        <a:lstStyle/>
        <a:p>
          <a:endParaRPr lang="ru-RU"/>
        </a:p>
      </dgm:t>
    </dgm:pt>
    <dgm:pt modelId="{D7ECF64A-D5F1-4317-9AA6-3FF34A6CA4B5}" cxnId="{63E99B9D-E2F4-417B-B48F-C059043B4F22}" type="sibTrans">
      <dgm:prSet/>
      <dgm:spPr/>
      <dgm:t>
        <a:bodyPr/>
        <a:lstStyle/>
        <a:p>
          <a:endParaRPr lang="ru-RU"/>
        </a:p>
      </dgm:t>
    </dgm:pt>
    <dgm:pt modelId="{3E659087-DD1D-4B25-9A7F-CFED540F94B1}">
      <dgm:prSet phldrT="[Текст]" phldr="0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3 квартал</a:t>
          </a:r>
          <a:endParaRPr/>
        </a:p>
      </dgm:t>
    </dgm:pt>
    <dgm:pt modelId="{2A615480-BDD7-44DF-9C4D-FF9FC974E464}" cxnId="{33AEC313-A023-4873-90A6-886A35C4AF1A}" type="parTrans">
      <dgm:prSet/>
      <dgm:spPr/>
      <dgm:t>
        <a:bodyPr/>
        <a:lstStyle/>
        <a:p>
          <a:endParaRPr lang="ru-RU"/>
        </a:p>
      </dgm:t>
    </dgm:pt>
    <dgm:pt modelId="{FF3C7A39-3629-4CE3-A3B0-64ED079F20B2}" cxnId="{33AEC313-A023-4873-90A6-886A35C4AF1A}" type="sibTrans">
      <dgm:prSet/>
      <dgm:spPr/>
      <dgm:t>
        <a:bodyPr/>
        <a:lstStyle/>
        <a:p>
          <a:endParaRPr lang="ru-RU"/>
        </a:p>
      </dgm:t>
    </dgm:pt>
    <dgm:pt modelId="{22FE78A1-9EEE-4ED3-B61A-4C2C9313D80A}">
      <dgm:prSet phldrT="[Текст]"/>
      <dgm:spPr/>
      <dgm:t>
        <a:bodyPr/>
        <a:lstStyle/>
        <a:p>
          <a:r>
            <a:rPr lang="ru-RU"/>
            <a:t>Планируемые мероприятия</a:t>
          </a:r>
          <a:endParaRPr/>
        </a:p>
      </dgm:t>
    </dgm:pt>
    <dgm:pt modelId="{90C405D9-A598-4BD6-B0EE-4F306FBC99C6}" cxnId="{E0AA8DFA-3BF6-4352-B369-302F87D24F1E}" type="parTrans">
      <dgm:prSet/>
      <dgm:spPr/>
      <dgm:t>
        <a:bodyPr/>
        <a:lstStyle/>
        <a:p>
          <a:endParaRPr lang="ru-RU"/>
        </a:p>
      </dgm:t>
    </dgm:pt>
    <dgm:pt modelId="{7519F9FF-EBE7-4A3E-8C9F-0DF569A133A3}" cxnId="{E0AA8DFA-3BF6-4352-B369-302F87D24F1E}" type="sibTrans">
      <dgm:prSet/>
      <dgm:spPr/>
      <dgm:t>
        <a:bodyPr/>
        <a:lstStyle/>
        <a:p>
          <a:endParaRPr lang="ru-RU"/>
        </a:p>
      </dgm:t>
    </dgm:pt>
    <dgm:pt modelId="{E400EA69-5C41-401E-8C88-D7B06D00E097}">
      <dgm:prSet phldrT="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4 квартал</a:t>
          </a:r>
          <a:endParaRPr/>
        </a:p>
      </dgm:t>
    </dgm:pt>
    <dgm:pt modelId="{8E2BA08E-1379-4A2D-B071-924F6D541B53}" cxnId="{C6D87366-FE87-4FD5-88F9-C50ACBBD9E7F}" type="parTrans">
      <dgm:prSet/>
      <dgm:spPr/>
      <dgm:t>
        <a:bodyPr/>
        <a:lstStyle/>
        <a:p>
          <a:endParaRPr lang="ru-RU"/>
        </a:p>
      </dgm:t>
    </dgm:pt>
    <dgm:pt modelId="{68A3089B-4C72-4641-8C32-BA85B8CA5C78}" cxnId="{C6D87366-FE87-4FD5-88F9-C50ACBBD9E7F}" type="sibTrans">
      <dgm:prSet/>
      <dgm:spPr/>
      <dgm:t>
        <a:bodyPr/>
        <a:lstStyle/>
        <a:p>
          <a:endParaRPr lang="ru-RU"/>
        </a:p>
      </dgm:t>
    </dgm:pt>
    <dgm:pt modelId="{888E4093-FA78-4E72-8BA8-05AB034CA162}">
      <dgm:prSet phldrT=""/>
      <dgm:spPr/>
      <dgm:t>
        <a:bodyPr/>
        <a:lstStyle/>
        <a:p>
          <a:r>
            <a:rPr lang="ru-RU"/>
            <a:t>Планируемые мероприятия</a:t>
          </a:r>
          <a:endParaRPr/>
        </a:p>
      </dgm:t>
    </dgm:pt>
    <dgm:pt modelId="{B44F448B-2F6C-4878-A769-1BB4EC3BC343}" cxnId="{3D01B745-B2AC-4044-8CCA-BFC1D81622D0}" type="parTrans">
      <dgm:prSet/>
      <dgm:spPr/>
      <dgm:t>
        <a:bodyPr/>
        <a:lstStyle/>
        <a:p>
          <a:endParaRPr lang="ru-RU"/>
        </a:p>
      </dgm:t>
    </dgm:pt>
    <dgm:pt modelId="{E36A17FC-D5BF-420F-A98F-1484F9D4D4C5}" cxnId="{3D01B745-B2AC-4044-8CCA-BFC1D81622D0}" type="sibTrans">
      <dgm:prSet/>
      <dgm:spPr/>
      <dgm:t>
        <a:bodyPr/>
        <a:lstStyle/>
        <a:p>
          <a:endParaRPr lang="ru-RU"/>
        </a:p>
      </dgm:t>
    </dgm:pt>
    <dgm:pt modelId="{39392C64-4D5C-4B8B-AB32-76E4D2EDF819}" type="pres">
      <dgm:prSet presAssocID="{50F61FF4-1003-4263-A7E2-FAD4579E6DE8}" presName="Name0" presStyleCnt="0">
        <dgm:presLayoutVars>
          <dgm:dir/>
          <dgm:animLvl val="lvl"/>
          <dgm:resizeHandles val="exact"/>
        </dgm:presLayoutVars>
      </dgm:prSet>
      <dgm:spPr/>
    </dgm:pt>
    <dgm:pt modelId="{30814694-080C-4644-A240-08418EC91F39}" type="pres">
      <dgm:prSet presAssocID="{277D4310-0699-47B0-BEA9-D48DF1CBA81A}" presName="composite" presStyleCnt="0"/>
      <dgm:spPr/>
    </dgm:pt>
    <dgm:pt modelId="{A3284BE2-B04E-4AA7-AA49-6D027564A34F}" type="pres">
      <dgm:prSet presAssocID="{277D4310-0699-47B0-BEA9-D48DF1CBA81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290ADE13-9F6A-47AA-A13B-D884602992A5}" type="pres">
      <dgm:prSet presAssocID="{277D4310-0699-47B0-BEA9-D48DF1CBA81A}" presName="desTx" presStyleLbl="alignAccFollowNode1" presStyleIdx="0" presStyleCnt="4">
        <dgm:presLayoutVars>
          <dgm:bulletEnabled val="1"/>
        </dgm:presLayoutVars>
      </dgm:prSet>
      <dgm:spPr/>
    </dgm:pt>
    <dgm:pt modelId="{0C303D3F-B154-47F0-A948-DC3FED3FDFE2}" type="pres">
      <dgm:prSet presAssocID="{3EF5FA52-CD34-4A45-9D56-C513610D689B}" presName="space" presStyleCnt="0"/>
      <dgm:spPr/>
    </dgm:pt>
    <dgm:pt modelId="{93B4ADDD-EBAA-4CEB-AFA1-A95DADAAB6E0}" type="pres">
      <dgm:prSet presAssocID="{6B3CE13D-2B76-4B21-A7E2-BFDD440A5470}" presName="composite" presStyleCnt="0"/>
      <dgm:spPr/>
    </dgm:pt>
    <dgm:pt modelId="{ABF5B616-156B-4ED8-8B76-4A20DBB4285B}" type="pres">
      <dgm:prSet presAssocID="{6B3CE13D-2B76-4B21-A7E2-BFDD440A547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CC869DD-795B-48B0-A5CE-656CDFABEE92}" type="pres">
      <dgm:prSet presAssocID="{6B3CE13D-2B76-4B21-A7E2-BFDD440A5470}" presName="desTx" presStyleLbl="alignAccFollowNode1" presStyleIdx="1" presStyleCnt="4">
        <dgm:presLayoutVars>
          <dgm:bulletEnabled val="1"/>
        </dgm:presLayoutVars>
      </dgm:prSet>
      <dgm:spPr/>
    </dgm:pt>
    <dgm:pt modelId="{6C89A457-9200-4CC1-BE20-A36DF2519EA5}" type="pres">
      <dgm:prSet presAssocID="{458E2D27-B0C0-49F9-9398-D983832520B2}" presName="space" presStyleCnt="0"/>
      <dgm:spPr/>
    </dgm:pt>
    <dgm:pt modelId="{79A219D2-01BA-4958-AA86-EF2535FCFD7B}" type="pres">
      <dgm:prSet presAssocID="{3E659087-DD1D-4B25-9A7F-CFED540F94B1}" presName="composite" presStyleCnt="0"/>
      <dgm:spPr/>
    </dgm:pt>
    <dgm:pt modelId="{3829C460-9316-4C39-BB35-EE6A436CC838}" type="pres">
      <dgm:prSet presAssocID="{3E659087-DD1D-4B25-9A7F-CFED540F94B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C715864-ACE6-4A71-A732-EDF5DDFC919E}" type="pres">
      <dgm:prSet presAssocID="{3E659087-DD1D-4B25-9A7F-CFED540F94B1}" presName="desTx" presStyleLbl="alignAccFollowNode1" presStyleIdx="2" presStyleCnt="4">
        <dgm:presLayoutVars>
          <dgm:bulletEnabled val="1"/>
        </dgm:presLayoutVars>
      </dgm:prSet>
      <dgm:spPr/>
    </dgm:pt>
    <dgm:pt modelId="{2B443EDB-7067-4059-8748-30844F011D67}" type="pres">
      <dgm:prSet presAssocID="{FF3C7A39-3629-4CE3-A3B0-64ED079F20B2}" presName="space" presStyleCnt="0"/>
      <dgm:spPr/>
    </dgm:pt>
    <dgm:pt modelId="{002FFFE7-F937-435D-9201-98D434F35C57}" type="pres">
      <dgm:prSet presAssocID="{E400EA69-5C41-401E-8C88-D7B06D00E097}" presName="composite" presStyleCnt="0"/>
      <dgm:spPr/>
    </dgm:pt>
    <dgm:pt modelId="{1298266C-71DE-437E-A037-8CA96044A242}" type="pres">
      <dgm:prSet presAssocID="{E400EA69-5C41-401E-8C88-D7B06D00E09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036E2860-D672-4917-9EEE-F6BD58E5F7E0}" type="pres">
      <dgm:prSet presAssocID="{E400EA69-5C41-401E-8C88-D7B06D00E097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33AEC313-A023-4873-90A6-886A35C4AF1A}" srcId="{50F61FF4-1003-4263-A7E2-FAD4579E6DE8}" destId="{3E659087-DD1D-4B25-9A7F-CFED540F94B1}" srcOrd="2" destOrd="0" parTransId="{2A615480-BDD7-44DF-9C4D-FF9FC974E464}" sibTransId="{FF3C7A39-3629-4CE3-A3B0-64ED079F20B2}"/>
    <dgm:cxn modelId="{6C56AC15-DCFC-4ACF-B640-728725A63AB3}" srcId="{50F61FF4-1003-4263-A7E2-FAD4579E6DE8}" destId="{277D4310-0699-47B0-BEA9-D48DF1CBA81A}" srcOrd="0" destOrd="0" parTransId="{9306B136-E53E-40E1-901F-8CE130BD8594}" sibTransId="{3EF5FA52-CD34-4A45-9D56-C513610D689B}"/>
    <dgm:cxn modelId="{EF55F624-09EF-45F4-9D93-6072BC4A0968}" type="presOf" srcId="{AA83017A-7497-49D1-9EA8-D384B2ABA917}" destId="{290ADE13-9F6A-47AA-A13B-D884602992A5}" srcOrd="0" destOrd="0" presId="urn:microsoft.com/office/officeart/2005/8/layout/hList1"/>
    <dgm:cxn modelId="{A8C99630-2A27-4EF7-A980-7958A161406D}" type="presOf" srcId="{E400EA69-5C41-401E-8C88-D7B06D00E097}" destId="{1298266C-71DE-437E-A037-8CA96044A242}" srcOrd="0" destOrd="0" presId="urn:microsoft.com/office/officeart/2005/8/layout/hList1"/>
    <dgm:cxn modelId="{BEABE23B-AB11-4C62-8DC6-7C9CF03EDA26}" type="presOf" srcId="{888E4093-FA78-4E72-8BA8-05AB034CA162}" destId="{036E2860-D672-4917-9EEE-F6BD58E5F7E0}" srcOrd="0" destOrd="0" presId="urn:microsoft.com/office/officeart/2005/8/layout/hList1"/>
    <dgm:cxn modelId="{9E98B35B-7B96-4A14-B6E5-4F22141169A6}" srcId="{277D4310-0699-47B0-BEA9-D48DF1CBA81A}" destId="{AA83017A-7497-49D1-9EA8-D384B2ABA917}" srcOrd="0" destOrd="0" parTransId="{96DCDFCD-D968-4DA0-A044-959DD7A050D4}" sibTransId="{7AAC2E0D-C702-48A0-9CEF-793D9C4A7881}"/>
    <dgm:cxn modelId="{BFBDDC42-515D-4BE3-AE6B-F1435D4940F0}" type="presOf" srcId="{22FE78A1-9EEE-4ED3-B61A-4C2C9313D80A}" destId="{EC715864-ACE6-4A71-A732-EDF5DDFC919E}" srcOrd="0" destOrd="0" presId="urn:microsoft.com/office/officeart/2005/8/layout/hList1"/>
    <dgm:cxn modelId="{3D01B745-B2AC-4044-8CCA-BFC1D81622D0}" srcId="{E400EA69-5C41-401E-8C88-D7B06D00E097}" destId="{888E4093-FA78-4E72-8BA8-05AB034CA162}" srcOrd="0" destOrd="0" parTransId="{B44F448B-2F6C-4878-A769-1BB4EC3BC343}" sibTransId="{E36A17FC-D5BF-420F-A98F-1484F9D4D4C5}"/>
    <dgm:cxn modelId="{C6D87366-FE87-4FD5-88F9-C50ACBBD9E7F}" srcId="{50F61FF4-1003-4263-A7E2-FAD4579E6DE8}" destId="{E400EA69-5C41-401E-8C88-D7B06D00E097}" srcOrd="3" destOrd="0" parTransId="{8E2BA08E-1379-4A2D-B071-924F6D541B53}" sibTransId="{68A3089B-4C72-4641-8C32-BA85B8CA5C78}"/>
    <dgm:cxn modelId="{2C904253-15BE-402E-A26A-8CEF9C42B6F2}" type="presOf" srcId="{6B3CE13D-2B76-4B21-A7E2-BFDD440A5470}" destId="{ABF5B616-156B-4ED8-8B76-4A20DBB4285B}" srcOrd="0" destOrd="0" presId="urn:microsoft.com/office/officeart/2005/8/layout/hList1"/>
    <dgm:cxn modelId="{05FD7E74-B66C-4C9B-A12B-821207DA9B38}" type="presOf" srcId="{277D4310-0699-47B0-BEA9-D48DF1CBA81A}" destId="{A3284BE2-B04E-4AA7-AA49-6D027564A34F}" srcOrd="0" destOrd="0" presId="urn:microsoft.com/office/officeart/2005/8/layout/hList1"/>
    <dgm:cxn modelId="{FA84CD8F-BB2E-4AD3-8215-0E5BC0D522E6}" type="presOf" srcId="{50F61FF4-1003-4263-A7E2-FAD4579E6DE8}" destId="{39392C64-4D5C-4B8B-AB32-76E4D2EDF819}" srcOrd="0" destOrd="0" presId="urn:microsoft.com/office/officeart/2005/8/layout/hList1"/>
    <dgm:cxn modelId="{56EC9B93-067F-4923-9915-F633AC161B1F}" type="presOf" srcId="{6537940B-D1D9-422E-8E15-22755660FE4C}" destId="{BCC869DD-795B-48B0-A5CE-656CDFABEE92}" srcOrd="0" destOrd="0" presId="urn:microsoft.com/office/officeart/2005/8/layout/hList1"/>
    <dgm:cxn modelId="{63E99B9D-E2F4-417B-B48F-C059043B4F22}" srcId="{6B3CE13D-2B76-4B21-A7E2-BFDD440A5470}" destId="{6537940B-D1D9-422E-8E15-22755660FE4C}" srcOrd="0" destOrd="0" parTransId="{CDFE429A-03D0-4C69-977B-D5C0983F613B}" sibTransId="{D7ECF64A-D5F1-4317-9AA6-3FF34A6CA4B5}"/>
    <dgm:cxn modelId="{C740BFCC-919D-432C-9E32-20837B234DCD}" srcId="{50F61FF4-1003-4263-A7E2-FAD4579E6DE8}" destId="{6B3CE13D-2B76-4B21-A7E2-BFDD440A5470}" srcOrd="1" destOrd="0" parTransId="{8B040C56-4635-49CC-B8FB-2C4142588753}" sibTransId="{458E2D27-B0C0-49F9-9398-D983832520B2}"/>
    <dgm:cxn modelId="{EE96DFCE-AA4A-4910-A763-868DC56CE701}" type="presOf" srcId="{3E659087-DD1D-4B25-9A7F-CFED540F94B1}" destId="{3829C460-9316-4C39-BB35-EE6A436CC838}" srcOrd="0" destOrd="0" presId="urn:microsoft.com/office/officeart/2005/8/layout/hList1"/>
    <dgm:cxn modelId="{E0AA8DFA-3BF6-4352-B369-302F87D24F1E}" srcId="{3E659087-DD1D-4B25-9A7F-CFED540F94B1}" destId="{22FE78A1-9EEE-4ED3-B61A-4C2C9313D80A}" srcOrd="0" destOrd="0" parTransId="{90C405D9-A598-4BD6-B0EE-4F306FBC99C6}" sibTransId="{7519F9FF-EBE7-4A3E-8C9F-0DF569A133A3}"/>
    <dgm:cxn modelId="{45F3589F-A6F2-4C49-895B-8B488DA366DD}" type="presParOf" srcId="{39392C64-4D5C-4B8B-AB32-76E4D2EDF819}" destId="{30814694-080C-4644-A240-08418EC91F39}" srcOrd="0" destOrd="0" presId="urn:microsoft.com/office/officeart/2005/8/layout/hList1"/>
    <dgm:cxn modelId="{E830D576-FA96-4596-882B-C5184596FAD2}" type="presParOf" srcId="{30814694-080C-4644-A240-08418EC91F39}" destId="{A3284BE2-B04E-4AA7-AA49-6D027564A34F}" srcOrd="0" destOrd="0" presId="urn:microsoft.com/office/officeart/2005/8/layout/hList1"/>
    <dgm:cxn modelId="{74EB1B8C-DB39-45D3-8CFF-DCEDD1CF3F55}" type="presParOf" srcId="{30814694-080C-4644-A240-08418EC91F39}" destId="{290ADE13-9F6A-47AA-A13B-D884602992A5}" srcOrd="1" destOrd="0" presId="urn:microsoft.com/office/officeart/2005/8/layout/hList1"/>
    <dgm:cxn modelId="{A8AEA300-72BE-469B-B1CC-F81E587D7B10}" type="presParOf" srcId="{39392C64-4D5C-4B8B-AB32-76E4D2EDF819}" destId="{0C303D3F-B154-47F0-A948-DC3FED3FDFE2}" srcOrd="1" destOrd="0" presId="urn:microsoft.com/office/officeart/2005/8/layout/hList1"/>
    <dgm:cxn modelId="{823867E4-6059-4414-8732-7B05BF4CECC0}" type="presParOf" srcId="{39392C64-4D5C-4B8B-AB32-76E4D2EDF819}" destId="{93B4ADDD-EBAA-4CEB-AFA1-A95DADAAB6E0}" srcOrd="2" destOrd="0" presId="urn:microsoft.com/office/officeart/2005/8/layout/hList1"/>
    <dgm:cxn modelId="{B9AEBBF7-5267-41B5-92AE-997AE2963E9D}" type="presParOf" srcId="{93B4ADDD-EBAA-4CEB-AFA1-A95DADAAB6E0}" destId="{ABF5B616-156B-4ED8-8B76-4A20DBB4285B}" srcOrd="0" destOrd="0" presId="urn:microsoft.com/office/officeart/2005/8/layout/hList1"/>
    <dgm:cxn modelId="{5259AD02-A271-4D3E-B856-B2301E7B741B}" type="presParOf" srcId="{93B4ADDD-EBAA-4CEB-AFA1-A95DADAAB6E0}" destId="{BCC869DD-795B-48B0-A5CE-656CDFABEE92}" srcOrd="1" destOrd="0" presId="urn:microsoft.com/office/officeart/2005/8/layout/hList1"/>
    <dgm:cxn modelId="{6B28C240-C4A0-4EB8-83BA-F96117A6C8B8}" type="presParOf" srcId="{39392C64-4D5C-4B8B-AB32-76E4D2EDF819}" destId="{6C89A457-9200-4CC1-BE20-A36DF2519EA5}" srcOrd="3" destOrd="0" presId="urn:microsoft.com/office/officeart/2005/8/layout/hList1"/>
    <dgm:cxn modelId="{DCE0CFEB-D9B3-44F2-9248-118A4F6525F9}" type="presParOf" srcId="{39392C64-4D5C-4B8B-AB32-76E4D2EDF819}" destId="{79A219D2-01BA-4958-AA86-EF2535FCFD7B}" srcOrd="4" destOrd="0" presId="urn:microsoft.com/office/officeart/2005/8/layout/hList1"/>
    <dgm:cxn modelId="{A8132625-71B7-454A-905A-915986C342FB}" type="presParOf" srcId="{79A219D2-01BA-4958-AA86-EF2535FCFD7B}" destId="{3829C460-9316-4C39-BB35-EE6A436CC838}" srcOrd="0" destOrd="0" presId="urn:microsoft.com/office/officeart/2005/8/layout/hList1"/>
    <dgm:cxn modelId="{3CA3DB94-16F7-485C-ADD2-2695BC460377}" type="presParOf" srcId="{79A219D2-01BA-4958-AA86-EF2535FCFD7B}" destId="{EC715864-ACE6-4A71-A732-EDF5DDFC919E}" srcOrd="1" destOrd="0" presId="urn:microsoft.com/office/officeart/2005/8/layout/hList1"/>
    <dgm:cxn modelId="{1B115F48-4574-4FBD-994F-CCA1121F047D}" type="presParOf" srcId="{39392C64-4D5C-4B8B-AB32-76E4D2EDF819}" destId="{2B443EDB-7067-4059-8748-30844F011D67}" srcOrd="5" destOrd="0" presId="urn:microsoft.com/office/officeart/2005/8/layout/hList1"/>
    <dgm:cxn modelId="{6531B4D8-2F2F-40DF-8E16-11CADE67DBB9}" type="presParOf" srcId="{39392C64-4D5C-4B8B-AB32-76E4D2EDF819}" destId="{002FFFE7-F937-435D-9201-98D434F35C57}" srcOrd="6" destOrd="0" presId="urn:microsoft.com/office/officeart/2005/8/layout/hList1"/>
    <dgm:cxn modelId="{033A8992-5FB8-4926-92BE-B3A8C3F16B68}" type="presParOf" srcId="{002FFFE7-F937-435D-9201-98D434F35C57}" destId="{1298266C-71DE-437E-A037-8CA96044A242}" srcOrd="0" destOrd="0" presId="urn:microsoft.com/office/officeart/2005/8/layout/hList1"/>
    <dgm:cxn modelId="{85B15080-1751-43D2-AE0D-6B7B9343C305}" type="presParOf" srcId="{002FFFE7-F937-435D-9201-98D434F35C57}" destId="{036E2860-D672-4917-9EEE-F6BD58E5F7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8B10604-EFE8-42F6-A8E7-9771D86862E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5993910-06B9-422A-A0E9-42DF7BECEB8A}">
      <dgm:prSet phldrT="[Текст]" phldr="0"/>
      <dgm:spPr/>
      <dgm:t>
        <a:bodyPr/>
        <a:lstStyle/>
        <a:p>
          <a:r>
            <a:rPr lang="ru-RU">
              <a:solidFill>
                <a:sysClr val="windowText" lastClr="000000"/>
              </a:solidFill>
            </a:rPr>
            <a:t>Текст</a:t>
          </a:r>
          <a:endParaRPr/>
        </a:p>
      </dgm:t>
    </dgm:pt>
    <dgm:pt modelId="{C02387A8-9491-4B4C-8E06-D3857F3DE0C5}" cxnId="{4B17E01F-4B8A-4AAA-AE4B-4368A88FEBBD}" type="parTrans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A09AB82F-CF26-4F83-AA63-14299C036B92}" cxnId="{4B17E01F-4B8A-4AAA-AE4B-4368A88FEBBD}" type="sibTrans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5EDE495B-3E04-4497-9681-B988CD13F39E}">
      <dgm:prSet phldrT="[Текст]" phldr="0"/>
      <dgm:spPr/>
      <dgm:t>
        <a:bodyPr/>
        <a:lstStyle/>
        <a:p>
          <a:r>
            <a:rPr lang="ru-RU">
              <a:solidFill>
                <a:sysClr val="windowText" lastClr="000000"/>
              </a:solidFill>
            </a:rPr>
            <a:t>Текст</a:t>
          </a:r>
          <a:endParaRPr/>
        </a:p>
      </dgm:t>
    </dgm:pt>
    <dgm:pt modelId="{474B5E4B-062E-46EB-8130-29D2C5BE782D}" cxnId="{ACF6177C-0413-48C3-B25A-04625542CC3E}" type="parTrans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7B7C7DD2-95A2-4FCF-A504-2920ADA5C971}" cxnId="{ACF6177C-0413-48C3-B25A-04625542CC3E}" type="sibTrans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9AC642BC-0F84-4500-9858-5C825F666F2B}">
      <dgm:prSet phldrT="[Текст]" phldr="0"/>
      <dgm:spPr/>
      <dgm:t>
        <a:bodyPr/>
        <a:lstStyle/>
        <a:p>
          <a:r>
            <a:rPr lang="ru-RU">
              <a:solidFill>
                <a:sysClr val="windowText" lastClr="000000"/>
              </a:solidFill>
            </a:rPr>
            <a:t>Текст</a:t>
          </a:r>
          <a:endParaRPr/>
        </a:p>
      </dgm:t>
    </dgm:pt>
    <dgm:pt modelId="{10F13368-66A7-4002-B1E2-AF19DED5FE29}" cxnId="{B7303213-6C63-4C95-9975-511E386CD544}" type="parTrans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3B59B58B-86C3-42B0-A9EC-794DBF62082F}" cxnId="{B7303213-6C63-4C95-9975-511E386CD544}" type="sibTrans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DB89235F-2EF3-465F-A2AC-76ED1A3519ED}">
      <dgm:prSet phldrT=""/>
      <dgm:spPr/>
      <dgm:t>
        <a:bodyPr/>
        <a:lstStyle/>
        <a:p>
          <a:r>
            <a:rPr lang="ru-RU">
              <a:solidFill>
                <a:sysClr val="windowText" lastClr="000000"/>
              </a:solidFill>
            </a:rPr>
            <a:t>Текст</a:t>
          </a:r>
          <a:endParaRPr/>
        </a:p>
      </dgm:t>
    </dgm:pt>
    <dgm:pt modelId="{8041DDE1-3D81-42A0-A6CE-5865A849EA04}" cxnId="{FDE19AA7-E489-423C-AA8B-1A22230DCEE7}" type="parTrans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0486D29D-D5A1-416C-97C6-43805218715F}" cxnId="{FDE19AA7-E489-423C-AA8B-1A22230DCEE7}" type="sibTrans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3F48BEFA-2F65-41FA-BDCA-0520EC07DAC9}">
      <dgm:prSet phldrT=""/>
      <dgm:spPr/>
      <dgm:t>
        <a:bodyPr/>
        <a:lstStyle/>
        <a:p>
          <a:r>
            <a:rPr lang="ru-RU">
              <a:solidFill>
                <a:sysClr val="windowText" lastClr="000000"/>
              </a:solidFill>
            </a:rPr>
            <a:t>Текст</a:t>
          </a:r>
          <a:endParaRPr/>
        </a:p>
      </dgm:t>
    </dgm:pt>
    <dgm:pt modelId="{412A767F-99D1-4B3E-B570-55B1EADD93CB}" cxnId="{5527FFAE-671E-4A08-B5C8-632AD2EAAB52}" type="parTrans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A5ED44BB-1BE6-4FD7-A808-818A71D9F5F7}" cxnId="{5527FFAE-671E-4A08-B5C8-632AD2EAAB52}" type="sibTrans">
      <dgm:prSet/>
      <dgm:spPr/>
      <dgm:t>
        <a:bodyPr/>
        <a:lstStyle/>
        <a:p>
          <a:endParaRPr lang="ru-RU">
            <a:solidFill>
              <a:sysClr val="windowText" lastClr="000000"/>
            </a:solidFill>
          </a:endParaRPr>
        </a:p>
      </dgm:t>
    </dgm:pt>
    <dgm:pt modelId="{B401FB1C-DABB-47F2-9E32-6497D93D67F0}" type="pres">
      <dgm:prSet presAssocID="{98B10604-EFE8-42F6-A8E7-9771D86862E4}" presName="Name0" presStyleCnt="0">
        <dgm:presLayoutVars>
          <dgm:chMax val="7"/>
          <dgm:chPref val="7"/>
          <dgm:dir/>
        </dgm:presLayoutVars>
      </dgm:prSet>
      <dgm:spPr/>
    </dgm:pt>
    <dgm:pt modelId="{23306751-9596-4A2D-968A-3974EA60DE68}" type="pres">
      <dgm:prSet presAssocID="{98B10604-EFE8-42F6-A8E7-9771D86862E4}" presName="Name1" presStyleCnt="0"/>
      <dgm:spPr/>
    </dgm:pt>
    <dgm:pt modelId="{605996BA-6182-49C8-8B0A-82B448981CA4}" type="pres">
      <dgm:prSet presAssocID="{98B10604-EFE8-42F6-A8E7-9771D86862E4}" presName="cycle" presStyleCnt="0"/>
      <dgm:spPr/>
    </dgm:pt>
    <dgm:pt modelId="{86BDD7EA-2F34-497C-8199-303B761A3D50}" type="pres">
      <dgm:prSet presAssocID="{98B10604-EFE8-42F6-A8E7-9771D86862E4}" presName="srcNode" presStyleLbl="node1" presStyleIdx="0" presStyleCnt="5"/>
      <dgm:spPr/>
    </dgm:pt>
    <dgm:pt modelId="{AFF094BB-F90B-42CF-84EB-2CC711C0E56E}" type="pres">
      <dgm:prSet presAssocID="{98B10604-EFE8-42F6-A8E7-9771D86862E4}" presName="conn" presStyleLbl="parChTrans1D2" presStyleIdx="0" presStyleCnt="1"/>
      <dgm:spPr/>
    </dgm:pt>
    <dgm:pt modelId="{BD7C5CE2-1E0B-4F66-A6F2-180D6BF08C30}" type="pres">
      <dgm:prSet presAssocID="{98B10604-EFE8-42F6-A8E7-9771D86862E4}" presName="extraNode" presStyleLbl="node1" presStyleIdx="0" presStyleCnt="5"/>
      <dgm:spPr/>
    </dgm:pt>
    <dgm:pt modelId="{08812DD1-8455-41EF-B858-E7C4ABB5087B}" type="pres">
      <dgm:prSet presAssocID="{98B10604-EFE8-42F6-A8E7-9771D86862E4}" presName="dstNode" presStyleLbl="node1" presStyleIdx="0" presStyleCnt="5"/>
      <dgm:spPr/>
    </dgm:pt>
    <dgm:pt modelId="{7BF8EF25-452D-4687-93A6-51A0793377E6}" type="pres">
      <dgm:prSet presAssocID="{C5993910-06B9-422A-A0E9-42DF7BECEB8A}" presName="text_1" presStyleLbl="node1" presStyleIdx="0" presStyleCnt="5">
        <dgm:presLayoutVars>
          <dgm:bulletEnabled val="1"/>
        </dgm:presLayoutVars>
      </dgm:prSet>
      <dgm:spPr/>
    </dgm:pt>
    <dgm:pt modelId="{6078F680-3CC0-4ADF-9506-F8204B07991C}" type="pres">
      <dgm:prSet presAssocID="{C5993910-06B9-422A-A0E9-42DF7BECEB8A}" presName="accent_1" presStyleCnt="0"/>
      <dgm:spPr/>
    </dgm:pt>
    <dgm:pt modelId="{BA04BCCC-78FF-41B8-B537-0FB83842F8E3}" type="pres">
      <dgm:prSet presAssocID="{C5993910-06B9-422A-A0E9-42DF7BECEB8A}" presName="accentRepeatNode" presStyleLbl="solidFgAcc1" presStyleIdx="0" presStyleCnt="5"/>
      <dgm:spPr/>
    </dgm:pt>
    <dgm:pt modelId="{EEE4A36F-CA35-452E-AF4D-BCD81CA52A9E}" type="pres">
      <dgm:prSet presAssocID="{5EDE495B-3E04-4497-9681-B988CD13F39E}" presName="text_2" presStyleLbl="node1" presStyleIdx="1" presStyleCnt="5">
        <dgm:presLayoutVars>
          <dgm:bulletEnabled val="1"/>
        </dgm:presLayoutVars>
      </dgm:prSet>
      <dgm:spPr/>
    </dgm:pt>
    <dgm:pt modelId="{37D4DD94-3443-4FCB-B200-1DE584C91639}" type="pres">
      <dgm:prSet presAssocID="{5EDE495B-3E04-4497-9681-B988CD13F39E}" presName="accent_2" presStyleCnt="0"/>
      <dgm:spPr/>
    </dgm:pt>
    <dgm:pt modelId="{685FC11B-72D6-4D30-801A-F4DDE5B97D37}" type="pres">
      <dgm:prSet presAssocID="{5EDE495B-3E04-4497-9681-B988CD13F39E}" presName="accentRepeatNode" presStyleLbl="solidFgAcc1" presStyleIdx="1" presStyleCnt="5"/>
      <dgm:spPr/>
    </dgm:pt>
    <dgm:pt modelId="{0CF01E47-2C6B-42B2-BBBD-77FA37F4DDAE}" type="pres">
      <dgm:prSet presAssocID="{9AC642BC-0F84-4500-9858-5C825F666F2B}" presName="text_3" presStyleLbl="node1" presStyleIdx="2" presStyleCnt="5">
        <dgm:presLayoutVars>
          <dgm:bulletEnabled val="1"/>
        </dgm:presLayoutVars>
      </dgm:prSet>
      <dgm:spPr/>
    </dgm:pt>
    <dgm:pt modelId="{BAF836A8-3BD0-4D31-86CD-A6AB5F708ECC}" type="pres">
      <dgm:prSet presAssocID="{9AC642BC-0F84-4500-9858-5C825F666F2B}" presName="accent_3" presStyleCnt="0"/>
      <dgm:spPr/>
    </dgm:pt>
    <dgm:pt modelId="{6B25B60C-12D8-40CA-94D2-A28436491FF4}" type="pres">
      <dgm:prSet presAssocID="{9AC642BC-0F84-4500-9858-5C825F666F2B}" presName="accentRepeatNode" presStyleLbl="solidFgAcc1" presStyleIdx="2" presStyleCnt="5"/>
      <dgm:spPr/>
    </dgm:pt>
    <dgm:pt modelId="{5AB80A9F-1B9A-47D5-BC84-70B95AE06037}" type="pres">
      <dgm:prSet presAssocID="{DB89235F-2EF3-465F-A2AC-76ED1A3519ED}" presName="text_4" presStyleLbl="node1" presStyleIdx="3" presStyleCnt="5">
        <dgm:presLayoutVars>
          <dgm:bulletEnabled val="1"/>
        </dgm:presLayoutVars>
      </dgm:prSet>
      <dgm:spPr/>
    </dgm:pt>
    <dgm:pt modelId="{BD0C7C77-BBCE-4AFC-B64C-20655E3AA54E}" type="pres">
      <dgm:prSet presAssocID="{DB89235F-2EF3-465F-A2AC-76ED1A3519ED}" presName="accent_4" presStyleCnt="0"/>
      <dgm:spPr/>
    </dgm:pt>
    <dgm:pt modelId="{BCBB4B89-DEB9-48E9-A9A0-3AE0F8871DC6}" type="pres">
      <dgm:prSet presAssocID="{DB89235F-2EF3-465F-A2AC-76ED1A3519ED}" presName="accentRepeatNode" presStyleLbl="solidFgAcc1" presStyleIdx="3" presStyleCnt="5"/>
      <dgm:spPr/>
    </dgm:pt>
    <dgm:pt modelId="{EC4BF1EF-88F4-4286-9C52-829CE676A935}" type="pres">
      <dgm:prSet presAssocID="{3F48BEFA-2F65-41FA-BDCA-0520EC07DAC9}" presName="text_5" presStyleLbl="node1" presStyleIdx="4" presStyleCnt="5">
        <dgm:presLayoutVars>
          <dgm:bulletEnabled val="1"/>
        </dgm:presLayoutVars>
      </dgm:prSet>
      <dgm:spPr/>
    </dgm:pt>
    <dgm:pt modelId="{094BBF7E-EF58-4C16-B74F-05C16E7C40E4}" type="pres">
      <dgm:prSet presAssocID="{3F48BEFA-2F65-41FA-BDCA-0520EC07DAC9}" presName="accent_5" presStyleCnt="0"/>
      <dgm:spPr/>
    </dgm:pt>
    <dgm:pt modelId="{7BE69000-85C0-402E-82C8-4976C0D232DC}" type="pres">
      <dgm:prSet presAssocID="{3F48BEFA-2F65-41FA-BDCA-0520EC07DAC9}" presName="accentRepeatNode" presStyleLbl="solidFgAcc1" presStyleIdx="4" presStyleCnt="5"/>
      <dgm:spPr/>
    </dgm:pt>
  </dgm:ptLst>
  <dgm:cxnLst>
    <dgm:cxn modelId="{B4F5C00B-457C-472A-A535-9222D300A7F1}" type="presOf" srcId="{C5993910-06B9-422A-A0E9-42DF7BECEB8A}" destId="{7BF8EF25-452D-4687-93A6-51A0793377E6}" srcOrd="0" destOrd="0" presId="urn:microsoft.com/office/officeart/2008/layout/VerticalCurvedList"/>
    <dgm:cxn modelId="{B7303213-6C63-4C95-9975-511E386CD544}" srcId="{98B10604-EFE8-42F6-A8E7-9771D86862E4}" destId="{9AC642BC-0F84-4500-9858-5C825F666F2B}" srcOrd="2" destOrd="0" parTransId="{10F13368-66A7-4002-B1E2-AF19DED5FE29}" sibTransId="{3B59B58B-86C3-42B0-A9EC-794DBF62082F}"/>
    <dgm:cxn modelId="{4B17E01F-4B8A-4AAA-AE4B-4368A88FEBBD}" srcId="{98B10604-EFE8-42F6-A8E7-9771D86862E4}" destId="{C5993910-06B9-422A-A0E9-42DF7BECEB8A}" srcOrd="0" destOrd="0" parTransId="{C02387A8-9491-4B4C-8E06-D3857F3DE0C5}" sibTransId="{A09AB82F-CF26-4F83-AA63-14299C036B92}"/>
    <dgm:cxn modelId="{8A5CA43A-B984-4831-93BE-E000BAA49B91}" type="presOf" srcId="{3F48BEFA-2F65-41FA-BDCA-0520EC07DAC9}" destId="{EC4BF1EF-88F4-4286-9C52-829CE676A935}" srcOrd="0" destOrd="0" presId="urn:microsoft.com/office/officeart/2008/layout/VerticalCurvedList"/>
    <dgm:cxn modelId="{B6DD9F3D-5E08-4EF9-BB31-551087DF5541}" type="presOf" srcId="{5EDE495B-3E04-4497-9681-B988CD13F39E}" destId="{EEE4A36F-CA35-452E-AF4D-BCD81CA52A9E}" srcOrd="0" destOrd="0" presId="urn:microsoft.com/office/officeart/2008/layout/VerticalCurvedList"/>
    <dgm:cxn modelId="{73A3BA76-EA2C-4EAD-AFF1-53D7CBA1EEAE}" type="presOf" srcId="{A09AB82F-CF26-4F83-AA63-14299C036B92}" destId="{AFF094BB-F90B-42CF-84EB-2CC711C0E56E}" srcOrd="0" destOrd="0" presId="urn:microsoft.com/office/officeart/2008/layout/VerticalCurvedList"/>
    <dgm:cxn modelId="{ACF6177C-0413-48C3-B25A-04625542CC3E}" srcId="{98B10604-EFE8-42F6-A8E7-9771D86862E4}" destId="{5EDE495B-3E04-4497-9681-B988CD13F39E}" srcOrd="1" destOrd="0" parTransId="{474B5E4B-062E-46EB-8130-29D2C5BE782D}" sibTransId="{7B7C7DD2-95A2-4FCF-A504-2920ADA5C971}"/>
    <dgm:cxn modelId="{AF4EDF8B-BF4A-483F-8494-2A1683326753}" type="presOf" srcId="{98B10604-EFE8-42F6-A8E7-9771D86862E4}" destId="{B401FB1C-DABB-47F2-9E32-6497D93D67F0}" srcOrd="0" destOrd="0" presId="urn:microsoft.com/office/officeart/2008/layout/VerticalCurvedList"/>
    <dgm:cxn modelId="{FDE19AA7-E489-423C-AA8B-1A22230DCEE7}" srcId="{98B10604-EFE8-42F6-A8E7-9771D86862E4}" destId="{DB89235F-2EF3-465F-A2AC-76ED1A3519ED}" srcOrd="3" destOrd="0" parTransId="{8041DDE1-3D81-42A0-A6CE-5865A849EA04}" sibTransId="{0486D29D-D5A1-416C-97C6-43805218715F}"/>
    <dgm:cxn modelId="{5527FFAE-671E-4A08-B5C8-632AD2EAAB52}" srcId="{98B10604-EFE8-42F6-A8E7-9771D86862E4}" destId="{3F48BEFA-2F65-41FA-BDCA-0520EC07DAC9}" srcOrd="4" destOrd="0" parTransId="{412A767F-99D1-4B3E-B570-55B1EADD93CB}" sibTransId="{A5ED44BB-1BE6-4FD7-A808-818A71D9F5F7}"/>
    <dgm:cxn modelId="{6E0F63B9-6AAC-44D3-B533-02FD149A4351}" type="presOf" srcId="{9AC642BC-0F84-4500-9858-5C825F666F2B}" destId="{0CF01E47-2C6B-42B2-BBBD-77FA37F4DDAE}" srcOrd="0" destOrd="0" presId="urn:microsoft.com/office/officeart/2008/layout/VerticalCurvedList"/>
    <dgm:cxn modelId="{2AE8F3CC-2B24-4C0B-87C6-4320809D3FD5}" type="presOf" srcId="{DB89235F-2EF3-465F-A2AC-76ED1A3519ED}" destId="{5AB80A9F-1B9A-47D5-BC84-70B95AE06037}" srcOrd="0" destOrd="0" presId="urn:microsoft.com/office/officeart/2008/layout/VerticalCurvedList"/>
    <dgm:cxn modelId="{8A62534C-F5BF-4679-9E10-2EB5889B9684}" type="presParOf" srcId="{B401FB1C-DABB-47F2-9E32-6497D93D67F0}" destId="{23306751-9596-4A2D-968A-3974EA60DE68}" srcOrd="0" destOrd="0" presId="urn:microsoft.com/office/officeart/2008/layout/VerticalCurvedList"/>
    <dgm:cxn modelId="{32E99297-3E40-4D6A-A8FB-2B682B5087B3}" type="presParOf" srcId="{23306751-9596-4A2D-968A-3974EA60DE68}" destId="{605996BA-6182-49C8-8B0A-82B448981CA4}" srcOrd="0" destOrd="0" presId="urn:microsoft.com/office/officeart/2008/layout/VerticalCurvedList"/>
    <dgm:cxn modelId="{FE2041C9-6837-4B0E-B492-1B79C731748D}" type="presParOf" srcId="{605996BA-6182-49C8-8B0A-82B448981CA4}" destId="{86BDD7EA-2F34-497C-8199-303B761A3D50}" srcOrd="0" destOrd="0" presId="urn:microsoft.com/office/officeart/2008/layout/VerticalCurvedList"/>
    <dgm:cxn modelId="{E1DC7861-BB3D-441F-B735-F3F40C1B49ED}" type="presParOf" srcId="{605996BA-6182-49C8-8B0A-82B448981CA4}" destId="{AFF094BB-F90B-42CF-84EB-2CC711C0E56E}" srcOrd="1" destOrd="0" presId="urn:microsoft.com/office/officeart/2008/layout/VerticalCurvedList"/>
    <dgm:cxn modelId="{30112F9F-5FA5-4A77-936F-5CBE8FC223C7}" type="presParOf" srcId="{605996BA-6182-49C8-8B0A-82B448981CA4}" destId="{BD7C5CE2-1E0B-4F66-A6F2-180D6BF08C30}" srcOrd="2" destOrd="0" presId="urn:microsoft.com/office/officeart/2008/layout/VerticalCurvedList"/>
    <dgm:cxn modelId="{673250A5-D76E-48FC-826D-E324338AB2AB}" type="presParOf" srcId="{605996BA-6182-49C8-8B0A-82B448981CA4}" destId="{08812DD1-8455-41EF-B858-E7C4ABB5087B}" srcOrd="3" destOrd="0" presId="urn:microsoft.com/office/officeart/2008/layout/VerticalCurvedList"/>
    <dgm:cxn modelId="{C309177B-96C4-45F7-AAE9-6E191F961522}" type="presParOf" srcId="{23306751-9596-4A2D-968A-3974EA60DE68}" destId="{7BF8EF25-452D-4687-93A6-51A0793377E6}" srcOrd="1" destOrd="0" presId="urn:microsoft.com/office/officeart/2008/layout/VerticalCurvedList"/>
    <dgm:cxn modelId="{C2E62148-0EF2-4123-8197-15772DAD9BCD}" type="presParOf" srcId="{23306751-9596-4A2D-968A-3974EA60DE68}" destId="{6078F680-3CC0-4ADF-9506-F8204B07991C}" srcOrd="2" destOrd="0" presId="urn:microsoft.com/office/officeart/2008/layout/VerticalCurvedList"/>
    <dgm:cxn modelId="{A0F27403-4D07-47A7-8F63-3A3BBB4CB09B}" type="presParOf" srcId="{6078F680-3CC0-4ADF-9506-F8204B07991C}" destId="{BA04BCCC-78FF-41B8-B537-0FB83842F8E3}" srcOrd="0" destOrd="0" presId="urn:microsoft.com/office/officeart/2008/layout/VerticalCurvedList"/>
    <dgm:cxn modelId="{31EEF9C1-F5FA-4BB2-B7FD-67A4042732FE}" type="presParOf" srcId="{23306751-9596-4A2D-968A-3974EA60DE68}" destId="{EEE4A36F-CA35-452E-AF4D-BCD81CA52A9E}" srcOrd="3" destOrd="0" presId="urn:microsoft.com/office/officeart/2008/layout/VerticalCurvedList"/>
    <dgm:cxn modelId="{7D8C7E9D-B869-4CA5-B741-97F65C454912}" type="presParOf" srcId="{23306751-9596-4A2D-968A-3974EA60DE68}" destId="{37D4DD94-3443-4FCB-B200-1DE584C91639}" srcOrd="4" destOrd="0" presId="urn:microsoft.com/office/officeart/2008/layout/VerticalCurvedList"/>
    <dgm:cxn modelId="{F10DF075-0FBC-495A-BFBE-8339B879DFAB}" type="presParOf" srcId="{37D4DD94-3443-4FCB-B200-1DE584C91639}" destId="{685FC11B-72D6-4D30-801A-F4DDE5B97D37}" srcOrd="0" destOrd="0" presId="urn:microsoft.com/office/officeart/2008/layout/VerticalCurvedList"/>
    <dgm:cxn modelId="{E0073EA6-2529-4159-BF5A-250844171663}" type="presParOf" srcId="{23306751-9596-4A2D-968A-3974EA60DE68}" destId="{0CF01E47-2C6B-42B2-BBBD-77FA37F4DDAE}" srcOrd="5" destOrd="0" presId="urn:microsoft.com/office/officeart/2008/layout/VerticalCurvedList"/>
    <dgm:cxn modelId="{C2894A90-621F-4C5E-9DBD-A0C58CDCAA23}" type="presParOf" srcId="{23306751-9596-4A2D-968A-3974EA60DE68}" destId="{BAF836A8-3BD0-4D31-86CD-A6AB5F708ECC}" srcOrd="6" destOrd="0" presId="urn:microsoft.com/office/officeart/2008/layout/VerticalCurvedList"/>
    <dgm:cxn modelId="{D76C4549-03E2-4A92-9B91-C544E54D09B0}" type="presParOf" srcId="{BAF836A8-3BD0-4D31-86CD-A6AB5F708ECC}" destId="{6B25B60C-12D8-40CA-94D2-A28436491FF4}" srcOrd="0" destOrd="0" presId="urn:microsoft.com/office/officeart/2008/layout/VerticalCurvedList"/>
    <dgm:cxn modelId="{EE106EFB-A62E-496B-9574-400BF25C32F6}" type="presParOf" srcId="{23306751-9596-4A2D-968A-3974EA60DE68}" destId="{5AB80A9F-1B9A-47D5-BC84-70B95AE06037}" srcOrd="7" destOrd="0" presId="urn:microsoft.com/office/officeart/2008/layout/VerticalCurvedList"/>
    <dgm:cxn modelId="{02D652C3-8034-4396-AAA9-0AA22D733213}" type="presParOf" srcId="{23306751-9596-4A2D-968A-3974EA60DE68}" destId="{BD0C7C77-BBCE-4AFC-B64C-20655E3AA54E}" srcOrd="8" destOrd="0" presId="urn:microsoft.com/office/officeart/2008/layout/VerticalCurvedList"/>
    <dgm:cxn modelId="{3BBDFD63-7333-4D23-88A7-743D073D3CBE}" type="presParOf" srcId="{BD0C7C77-BBCE-4AFC-B64C-20655E3AA54E}" destId="{BCBB4B89-DEB9-48E9-A9A0-3AE0F8871DC6}" srcOrd="0" destOrd="0" presId="urn:microsoft.com/office/officeart/2008/layout/VerticalCurvedList"/>
    <dgm:cxn modelId="{8AF0E1E8-9350-4EAC-9F60-CA450BF9B8EB}" type="presParOf" srcId="{23306751-9596-4A2D-968A-3974EA60DE68}" destId="{EC4BF1EF-88F4-4286-9C52-829CE676A935}" srcOrd="9" destOrd="0" presId="urn:microsoft.com/office/officeart/2008/layout/VerticalCurvedList"/>
    <dgm:cxn modelId="{2439FAF1-CE27-4184-BE7B-013819EC0E86}" type="presParOf" srcId="{23306751-9596-4A2D-968A-3974EA60DE68}" destId="{094BBF7E-EF58-4C16-B74F-05C16E7C40E4}" srcOrd="10" destOrd="0" presId="urn:microsoft.com/office/officeart/2008/layout/VerticalCurvedList"/>
    <dgm:cxn modelId="{A308C399-1B5D-429C-8F45-D903FE780041}" type="presParOf" srcId="{094BBF7E-EF58-4C16-B74F-05C16E7C40E4}" destId="{7BE69000-85C0-402E-82C8-4976C0D232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0F61FF4-1003-4263-A7E2-FAD4579E6DE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77D4310-0699-47B0-BEA9-D48DF1CBA81A}">
      <dgm:prSet phldrT="[Текст]" phldr="0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ИССЛЕДОВАНИЯ И РАЗРАБОТКА</a:t>
          </a:r>
          <a:endParaRPr/>
        </a:p>
      </dgm:t>
    </dgm:pt>
    <dgm:pt modelId="{9306B136-E53E-40E1-901F-8CE130BD8594}" cxnId="{6C56AC15-DCFC-4ACF-B640-728725A63AB3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EF5FA52-CD34-4A45-9D56-C513610D689B}" cxnId="{6C56AC15-DCFC-4ACF-B640-728725A63AB3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A83017A-7497-49D1-9EA8-D384B2ABA917}">
      <dgm:prSet phldrT="[Текст]" phldr="0"/>
      <dgm:spPr/>
      <dgm:t>
        <a:bodyPr/>
        <a:lstStyle/>
        <a:p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96DCDFCD-D968-4DA0-A044-959DD7A050D4}" cxnId="{9E98B35B-7B96-4A14-B6E5-4F22141169A6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AAC2E0D-C702-48A0-9CEF-793D9C4A7881}" cxnId="{9E98B35B-7B96-4A14-B6E5-4F22141169A6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7FAF62D-AC5F-47F5-8A89-E5E6C6AA8745}">
      <dgm:prSet phldrT="[Текст]" phldr="0"/>
      <dgm:spPr/>
      <dgm:t>
        <a:bodyPr/>
        <a:lstStyle/>
        <a:p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1B46CB69-F93C-45BB-A77F-6A37F84F84F1}" cxnId="{DC81512C-1600-43EB-88FC-3372D67DB637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BD2F1C5-BDD5-4974-B9A2-0CBF80C44F68}" cxnId="{DC81512C-1600-43EB-88FC-3372D67DB637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B3CE13D-2B76-4B21-A7E2-BFDD440A5470}">
      <dgm:prSet phldrT="[Текст]" phldr="0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ЗАЩИТА ИНТЕЛЛЕКТУАЛЬНОЙ СОБСТВЕННОСТИ</a:t>
          </a:r>
          <a:endParaRPr/>
        </a:p>
      </dgm:t>
    </dgm:pt>
    <dgm:pt modelId="{8B040C56-4635-49CC-B8FB-2C4142588753}" cxnId="{C740BFCC-919D-432C-9E32-20837B234DCD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58E2D27-B0C0-49F9-9398-D983832520B2}" cxnId="{C740BFCC-919D-432C-9E32-20837B234DCD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537940B-D1D9-422E-8E15-22755660FE4C}">
      <dgm:prSet phldrT="[Текст]" phldr="0"/>
      <dgm:spPr/>
      <dgm:t>
        <a:bodyPr/>
        <a:lstStyle/>
        <a:p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CDFE429A-03D0-4C69-977B-D5C0983F613B}" cxnId="{63E99B9D-E2F4-417B-B48F-C059043B4F22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7ECF64A-D5F1-4317-9AA6-3FF34A6CA4B5}" cxnId="{63E99B9D-E2F4-417B-B48F-C059043B4F22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50D7078-230E-4BC8-A5A6-B975D4B8CF3C}">
      <dgm:prSet phldrT="[Текст]" phldr="0"/>
      <dgm:spPr/>
      <dgm:t>
        <a:bodyPr/>
        <a:lstStyle/>
        <a:p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7A0A4EA4-7A28-45F7-BF9E-46BEF4A29C7B}" cxnId="{9817EDA4-4BF6-496B-B735-D293868CAC94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B4C36D1-66EC-437B-898D-0FB12BC7484B}" cxnId="{9817EDA4-4BF6-496B-B735-D293868CAC94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E659087-DD1D-4B25-9A7F-CFED540F94B1}">
      <dgm:prSet phldrT="[Текст]" phldr="0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МАРКЕТИНГ И ПРОДВИЖЕНИЕ</a:t>
          </a:r>
          <a:endParaRPr/>
        </a:p>
      </dgm:t>
    </dgm:pt>
    <dgm:pt modelId="{2A615480-BDD7-44DF-9C4D-FF9FC974E464}" cxnId="{33AEC313-A023-4873-90A6-886A35C4AF1A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F3C7A39-3629-4CE3-A3B0-64ED079F20B2}" cxnId="{33AEC313-A023-4873-90A6-886A35C4AF1A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2FE78A1-9EEE-4ED3-B61A-4C2C9313D80A}">
      <dgm:prSet phldrT="[Текст]" phldr="0"/>
      <dgm:spPr/>
      <dgm:t>
        <a:bodyPr/>
        <a:lstStyle/>
        <a:p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90C405D9-A598-4BD6-B0EE-4F306FBC99C6}" cxnId="{E0AA8DFA-3BF6-4352-B369-302F87D24F1E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519F9FF-EBE7-4A3E-8C9F-0DF569A133A3}" cxnId="{E0AA8DFA-3BF6-4352-B369-302F87D24F1E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1130146-03A7-44C1-8644-6C64C39B8BDB}">
      <dgm:prSet phldrT="[Текст]" phldr="0"/>
      <dgm:spPr/>
      <dgm:t>
        <a:bodyPr/>
        <a:lstStyle/>
        <a:p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DCFD9D7A-0B06-43A2-A16F-11F45F7C7152}" cxnId="{EFAB36C6-8A2A-441C-AD13-ADC04F7B22E8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9C90BE7-D359-456F-8A1E-DFFA5A8EC78D}" cxnId="{EFAB36C6-8A2A-441C-AD13-ADC04F7B22E8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400EA69-5C41-401E-8C88-D7B06D00E097}">
      <dgm:prSet phldrT="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ПРИВЕЛЕЧЕНИЕ ИНВЕСТИЦИЙ</a:t>
          </a:r>
          <a:endParaRPr/>
        </a:p>
      </dgm:t>
    </dgm:pt>
    <dgm:pt modelId="{8E2BA08E-1379-4A2D-B071-924F6D541B53}" cxnId="{C6D87366-FE87-4FD5-88F9-C50ACBBD9E7F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8A3089B-4C72-4641-8C32-BA85B8CA5C78}" cxnId="{C6D87366-FE87-4FD5-88F9-C50ACBBD9E7F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88E4093-FA78-4E72-8BA8-05AB034CA162}">
      <dgm:prSet phldrT=""/>
      <dgm:spPr/>
      <dgm:t>
        <a:bodyPr/>
        <a:lstStyle/>
        <a:p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B44F448B-2F6C-4878-A769-1BB4EC3BC343}" cxnId="{3D01B745-B2AC-4044-8CCA-BFC1D81622D0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36A17FC-D5BF-420F-A98F-1484F9D4D4C5}" cxnId="{3D01B745-B2AC-4044-8CCA-BFC1D81622D0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B6E0A8A-B2B4-4EA0-A91F-454DB025B0D4}">
      <dgm:prSet phldrT=""/>
      <dgm:spPr/>
      <dgm:t>
        <a:bodyPr/>
        <a:lstStyle/>
        <a:p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11EACA42-B5A5-4C99-8718-0E4201A6902E}" cxnId="{177FE38D-F7A1-4976-A016-27F510A3A894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9A2F216-A1EA-4FC0-89E3-A3D3B1F6F468}" cxnId="{177FE38D-F7A1-4976-A016-27F510A3A894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9392C64-4D5C-4B8B-AB32-76E4D2EDF819}" type="pres">
      <dgm:prSet presAssocID="{50F61FF4-1003-4263-A7E2-FAD4579E6DE8}" presName="Name0" presStyleCnt="0">
        <dgm:presLayoutVars>
          <dgm:dir/>
          <dgm:animLvl val="lvl"/>
          <dgm:resizeHandles val="exact"/>
        </dgm:presLayoutVars>
      </dgm:prSet>
      <dgm:spPr/>
    </dgm:pt>
    <dgm:pt modelId="{30814694-080C-4644-A240-08418EC91F39}" type="pres">
      <dgm:prSet presAssocID="{277D4310-0699-47B0-BEA9-D48DF1CBA81A}" presName="composite" presStyleCnt="0"/>
      <dgm:spPr/>
    </dgm:pt>
    <dgm:pt modelId="{A3284BE2-B04E-4AA7-AA49-6D027564A34F}" type="pres">
      <dgm:prSet presAssocID="{277D4310-0699-47B0-BEA9-D48DF1CBA81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290ADE13-9F6A-47AA-A13B-D884602992A5}" type="pres">
      <dgm:prSet presAssocID="{277D4310-0699-47B0-BEA9-D48DF1CBA81A}" presName="desTx" presStyleLbl="alignAccFollowNode1" presStyleIdx="0" presStyleCnt="4">
        <dgm:presLayoutVars>
          <dgm:bulletEnabled val="1"/>
        </dgm:presLayoutVars>
      </dgm:prSet>
      <dgm:spPr/>
    </dgm:pt>
    <dgm:pt modelId="{0C303D3F-B154-47F0-A948-DC3FED3FDFE2}" type="pres">
      <dgm:prSet presAssocID="{3EF5FA52-CD34-4A45-9D56-C513610D689B}" presName="space" presStyleCnt="0"/>
      <dgm:spPr/>
    </dgm:pt>
    <dgm:pt modelId="{93B4ADDD-EBAA-4CEB-AFA1-A95DADAAB6E0}" type="pres">
      <dgm:prSet presAssocID="{6B3CE13D-2B76-4B21-A7E2-BFDD440A5470}" presName="composite" presStyleCnt="0"/>
      <dgm:spPr/>
    </dgm:pt>
    <dgm:pt modelId="{ABF5B616-156B-4ED8-8B76-4A20DBB4285B}" type="pres">
      <dgm:prSet presAssocID="{6B3CE13D-2B76-4B21-A7E2-BFDD440A547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CC869DD-795B-48B0-A5CE-656CDFABEE92}" type="pres">
      <dgm:prSet presAssocID="{6B3CE13D-2B76-4B21-A7E2-BFDD440A5470}" presName="desTx" presStyleLbl="alignAccFollowNode1" presStyleIdx="1" presStyleCnt="4">
        <dgm:presLayoutVars>
          <dgm:bulletEnabled val="1"/>
        </dgm:presLayoutVars>
      </dgm:prSet>
      <dgm:spPr/>
    </dgm:pt>
    <dgm:pt modelId="{6C89A457-9200-4CC1-BE20-A36DF2519EA5}" type="pres">
      <dgm:prSet presAssocID="{458E2D27-B0C0-49F9-9398-D983832520B2}" presName="space" presStyleCnt="0"/>
      <dgm:spPr/>
    </dgm:pt>
    <dgm:pt modelId="{79A219D2-01BA-4958-AA86-EF2535FCFD7B}" type="pres">
      <dgm:prSet presAssocID="{3E659087-DD1D-4B25-9A7F-CFED540F94B1}" presName="composite" presStyleCnt="0"/>
      <dgm:spPr/>
    </dgm:pt>
    <dgm:pt modelId="{3829C460-9316-4C39-BB35-EE6A436CC838}" type="pres">
      <dgm:prSet presAssocID="{3E659087-DD1D-4B25-9A7F-CFED540F94B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C715864-ACE6-4A71-A732-EDF5DDFC919E}" type="pres">
      <dgm:prSet presAssocID="{3E659087-DD1D-4B25-9A7F-CFED540F94B1}" presName="desTx" presStyleLbl="alignAccFollowNode1" presStyleIdx="2" presStyleCnt="4">
        <dgm:presLayoutVars>
          <dgm:bulletEnabled val="1"/>
        </dgm:presLayoutVars>
      </dgm:prSet>
      <dgm:spPr/>
    </dgm:pt>
    <dgm:pt modelId="{2B443EDB-7067-4059-8748-30844F011D67}" type="pres">
      <dgm:prSet presAssocID="{FF3C7A39-3629-4CE3-A3B0-64ED079F20B2}" presName="space" presStyleCnt="0"/>
      <dgm:spPr/>
    </dgm:pt>
    <dgm:pt modelId="{002FFFE7-F937-435D-9201-98D434F35C57}" type="pres">
      <dgm:prSet presAssocID="{E400EA69-5C41-401E-8C88-D7B06D00E097}" presName="composite" presStyleCnt="0"/>
      <dgm:spPr/>
    </dgm:pt>
    <dgm:pt modelId="{1298266C-71DE-437E-A037-8CA96044A242}" type="pres">
      <dgm:prSet presAssocID="{E400EA69-5C41-401E-8C88-D7B06D00E09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036E2860-D672-4917-9EEE-F6BD58E5F7E0}" type="pres">
      <dgm:prSet presAssocID="{E400EA69-5C41-401E-8C88-D7B06D00E097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33AEC313-A023-4873-90A6-886A35C4AF1A}" srcId="{50F61FF4-1003-4263-A7E2-FAD4579E6DE8}" destId="{3E659087-DD1D-4B25-9A7F-CFED540F94B1}" srcOrd="2" destOrd="0" parTransId="{2A615480-BDD7-44DF-9C4D-FF9FC974E464}" sibTransId="{FF3C7A39-3629-4CE3-A3B0-64ED079F20B2}"/>
    <dgm:cxn modelId="{6C56AC15-DCFC-4ACF-B640-728725A63AB3}" srcId="{50F61FF4-1003-4263-A7E2-FAD4579E6DE8}" destId="{277D4310-0699-47B0-BEA9-D48DF1CBA81A}" srcOrd="0" destOrd="0" parTransId="{9306B136-E53E-40E1-901F-8CE130BD8594}" sibTransId="{3EF5FA52-CD34-4A45-9D56-C513610D689B}"/>
    <dgm:cxn modelId="{43693E1E-CD5D-4F99-9310-8E6FD080C0F9}" type="presOf" srcId="{450D7078-230E-4BC8-A5A6-B975D4B8CF3C}" destId="{BCC869DD-795B-48B0-A5CE-656CDFABEE92}" srcOrd="0" destOrd="1" presId="urn:microsoft.com/office/officeart/2005/8/layout/hList1"/>
    <dgm:cxn modelId="{EF55F624-09EF-45F4-9D93-6072BC4A0968}" type="presOf" srcId="{AA83017A-7497-49D1-9EA8-D384B2ABA917}" destId="{290ADE13-9F6A-47AA-A13B-D884602992A5}" srcOrd="0" destOrd="0" presId="urn:microsoft.com/office/officeart/2005/8/layout/hList1"/>
    <dgm:cxn modelId="{DC81512C-1600-43EB-88FC-3372D67DB637}" srcId="{277D4310-0699-47B0-BEA9-D48DF1CBA81A}" destId="{47FAF62D-AC5F-47F5-8A89-E5E6C6AA8745}" srcOrd="1" destOrd="0" parTransId="{1B46CB69-F93C-45BB-A77F-6A37F84F84F1}" sibTransId="{BBD2F1C5-BDD5-4974-B9A2-0CBF80C44F68}"/>
    <dgm:cxn modelId="{A8C99630-2A27-4EF7-A980-7958A161406D}" type="presOf" srcId="{E400EA69-5C41-401E-8C88-D7B06D00E097}" destId="{1298266C-71DE-437E-A037-8CA96044A242}" srcOrd="0" destOrd="0" presId="urn:microsoft.com/office/officeart/2005/8/layout/hList1"/>
    <dgm:cxn modelId="{BEABE23B-AB11-4C62-8DC6-7C9CF03EDA26}" type="presOf" srcId="{888E4093-FA78-4E72-8BA8-05AB034CA162}" destId="{036E2860-D672-4917-9EEE-F6BD58E5F7E0}" srcOrd="0" destOrd="0" presId="urn:microsoft.com/office/officeart/2005/8/layout/hList1"/>
    <dgm:cxn modelId="{9E98B35B-7B96-4A14-B6E5-4F22141169A6}" srcId="{277D4310-0699-47B0-BEA9-D48DF1CBA81A}" destId="{AA83017A-7497-49D1-9EA8-D384B2ABA917}" srcOrd="0" destOrd="0" parTransId="{96DCDFCD-D968-4DA0-A044-959DD7A050D4}" sibTransId="{7AAC2E0D-C702-48A0-9CEF-793D9C4A7881}"/>
    <dgm:cxn modelId="{BFBDDC42-515D-4BE3-AE6B-F1435D4940F0}" type="presOf" srcId="{22FE78A1-9EEE-4ED3-B61A-4C2C9313D80A}" destId="{EC715864-ACE6-4A71-A732-EDF5DDFC919E}" srcOrd="0" destOrd="0" presId="urn:microsoft.com/office/officeart/2005/8/layout/hList1"/>
    <dgm:cxn modelId="{3D01B745-B2AC-4044-8CCA-BFC1D81622D0}" srcId="{E400EA69-5C41-401E-8C88-D7B06D00E097}" destId="{888E4093-FA78-4E72-8BA8-05AB034CA162}" srcOrd="0" destOrd="0" parTransId="{B44F448B-2F6C-4878-A769-1BB4EC3BC343}" sibTransId="{E36A17FC-D5BF-420F-A98F-1484F9D4D4C5}"/>
    <dgm:cxn modelId="{C6D87366-FE87-4FD5-88F9-C50ACBBD9E7F}" srcId="{50F61FF4-1003-4263-A7E2-FAD4579E6DE8}" destId="{E400EA69-5C41-401E-8C88-D7B06D00E097}" srcOrd="3" destOrd="0" parTransId="{8E2BA08E-1379-4A2D-B071-924F6D541B53}" sibTransId="{68A3089B-4C72-4641-8C32-BA85B8CA5C78}"/>
    <dgm:cxn modelId="{2C904253-15BE-402E-A26A-8CEF9C42B6F2}" type="presOf" srcId="{6B3CE13D-2B76-4B21-A7E2-BFDD440A5470}" destId="{ABF5B616-156B-4ED8-8B76-4A20DBB4285B}" srcOrd="0" destOrd="0" presId="urn:microsoft.com/office/officeart/2005/8/layout/hList1"/>
    <dgm:cxn modelId="{05FD7E74-B66C-4C9B-A12B-821207DA9B38}" type="presOf" srcId="{277D4310-0699-47B0-BEA9-D48DF1CBA81A}" destId="{A3284BE2-B04E-4AA7-AA49-6D027564A34F}" srcOrd="0" destOrd="0" presId="urn:microsoft.com/office/officeart/2005/8/layout/hList1"/>
    <dgm:cxn modelId="{177FE38D-F7A1-4976-A016-27F510A3A894}" srcId="{E400EA69-5C41-401E-8C88-D7B06D00E097}" destId="{DB6E0A8A-B2B4-4EA0-A91F-454DB025B0D4}" srcOrd="1" destOrd="0" parTransId="{11EACA42-B5A5-4C99-8718-0E4201A6902E}" sibTransId="{99A2F216-A1EA-4FC0-89E3-A3D3B1F6F468}"/>
    <dgm:cxn modelId="{FA84CD8F-BB2E-4AD3-8215-0E5BC0D522E6}" type="presOf" srcId="{50F61FF4-1003-4263-A7E2-FAD4579E6DE8}" destId="{39392C64-4D5C-4B8B-AB32-76E4D2EDF819}" srcOrd="0" destOrd="0" presId="urn:microsoft.com/office/officeart/2005/8/layout/hList1"/>
    <dgm:cxn modelId="{56EC9B93-067F-4923-9915-F633AC161B1F}" type="presOf" srcId="{6537940B-D1D9-422E-8E15-22755660FE4C}" destId="{BCC869DD-795B-48B0-A5CE-656CDFABEE92}" srcOrd="0" destOrd="0" presId="urn:microsoft.com/office/officeart/2005/8/layout/hList1"/>
    <dgm:cxn modelId="{42691C96-2E82-4EC2-99D2-45E7EC4B7CEB}" type="presOf" srcId="{DB6E0A8A-B2B4-4EA0-A91F-454DB025B0D4}" destId="{036E2860-D672-4917-9EEE-F6BD58E5F7E0}" srcOrd="0" destOrd="1" presId="urn:microsoft.com/office/officeart/2005/8/layout/hList1"/>
    <dgm:cxn modelId="{63E99B9D-E2F4-417B-B48F-C059043B4F22}" srcId="{6B3CE13D-2B76-4B21-A7E2-BFDD440A5470}" destId="{6537940B-D1D9-422E-8E15-22755660FE4C}" srcOrd="0" destOrd="0" parTransId="{CDFE429A-03D0-4C69-977B-D5C0983F613B}" sibTransId="{D7ECF64A-D5F1-4317-9AA6-3FF34A6CA4B5}"/>
    <dgm:cxn modelId="{9817EDA4-4BF6-496B-B735-D293868CAC94}" srcId="{6B3CE13D-2B76-4B21-A7E2-BFDD440A5470}" destId="{450D7078-230E-4BC8-A5A6-B975D4B8CF3C}" srcOrd="1" destOrd="0" parTransId="{7A0A4EA4-7A28-45F7-BF9E-46BEF4A29C7B}" sibTransId="{DB4C36D1-66EC-437B-898D-0FB12BC7484B}"/>
    <dgm:cxn modelId="{D8E632AC-444A-4139-9289-839F698B012E}" type="presOf" srcId="{21130146-03A7-44C1-8644-6C64C39B8BDB}" destId="{EC715864-ACE6-4A71-A732-EDF5DDFC919E}" srcOrd="0" destOrd="1" presId="urn:microsoft.com/office/officeart/2005/8/layout/hList1"/>
    <dgm:cxn modelId="{EFAB36C6-8A2A-441C-AD13-ADC04F7B22E8}" srcId="{3E659087-DD1D-4B25-9A7F-CFED540F94B1}" destId="{21130146-03A7-44C1-8644-6C64C39B8BDB}" srcOrd="1" destOrd="0" parTransId="{DCFD9D7A-0B06-43A2-A16F-11F45F7C7152}" sibTransId="{99C90BE7-D359-456F-8A1E-DFFA5A8EC78D}"/>
    <dgm:cxn modelId="{C740BFCC-919D-432C-9E32-20837B234DCD}" srcId="{50F61FF4-1003-4263-A7E2-FAD4579E6DE8}" destId="{6B3CE13D-2B76-4B21-A7E2-BFDD440A5470}" srcOrd="1" destOrd="0" parTransId="{8B040C56-4635-49CC-B8FB-2C4142588753}" sibTransId="{458E2D27-B0C0-49F9-9398-D983832520B2}"/>
    <dgm:cxn modelId="{EE96DFCE-AA4A-4910-A763-868DC56CE701}" type="presOf" srcId="{3E659087-DD1D-4B25-9A7F-CFED540F94B1}" destId="{3829C460-9316-4C39-BB35-EE6A436CC838}" srcOrd="0" destOrd="0" presId="urn:microsoft.com/office/officeart/2005/8/layout/hList1"/>
    <dgm:cxn modelId="{06B246D5-8A82-403C-BAEA-DD662B16E8D6}" type="presOf" srcId="{47FAF62D-AC5F-47F5-8A89-E5E6C6AA8745}" destId="{290ADE13-9F6A-47AA-A13B-D884602992A5}" srcOrd="0" destOrd="1" presId="urn:microsoft.com/office/officeart/2005/8/layout/hList1"/>
    <dgm:cxn modelId="{E0AA8DFA-3BF6-4352-B369-302F87D24F1E}" srcId="{3E659087-DD1D-4B25-9A7F-CFED540F94B1}" destId="{22FE78A1-9EEE-4ED3-B61A-4C2C9313D80A}" srcOrd="0" destOrd="0" parTransId="{90C405D9-A598-4BD6-B0EE-4F306FBC99C6}" sibTransId="{7519F9FF-EBE7-4A3E-8C9F-0DF569A133A3}"/>
    <dgm:cxn modelId="{45F3589F-A6F2-4C49-895B-8B488DA366DD}" type="presParOf" srcId="{39392C64-4D5C-4B8B-AB32-76E4D2EDF819}" destId="{30814694-080C-4644-A240-08418EC91F39}" srcOrd="0" destOrd="0" presId="urn:microsoft.com/office/officeart/2005/8/layout/hList1"/>
    <dgm:cxn modelId="{E830D576-FA96-4596-882B-C5184596FAD2}" type="presParOf" srcId="{30814694-080C-4644-A240-08418EC91F39}" destId="{A3284BE2-B04E-4AA7-AA49-6D027564A34F}" srcOrd="0" destOrd="0" presId="urn:microsoft.com/office/officeart/2005/8/layout/hList1"/>
    <dgm:cxn modelId="{74EB1B8C-DB39-45D3-8CFF-DCEDD1CF3F55}" type="presParOf" srcId="{30814694-080C-4644-A240-08418EC91F39}" destId="{290ADE13-9F6A-47AA-A13B-D884602992A5}" srcOrd="1" destOrd="0" presId="urn:microsoft.com/office/officeart/2005/8/layout/hList1"/>
    <dgm:cxn modelId="{A8AEA300-72BE-469B-B1CC-F81E587D7B10}" type="presParOf" srcId="{39392C64-4D5C-4B8B-AB32-76E4D2EDF819}" destId="{0C303D3F-B154-47F0-A948-DC3FED3FDFE2}" srcOrd="1" destOrd="0" presId="urn:microsoft.com/office/officeart/2005/8/layout/hList1"/>
    <dgm:cxn modelId="{823867E4-6059-4414-8732-7B05BF4CECC0}" type="presParOf" srcId="{39392C64-4D5C-4B8B-AB32-76E4D2EDF819}" destId="{93B4ADDD-EBAA-4CEB-AFA1-A95DADAAB6E0}" srcOrd="2" destOrd="0" presId="urn:microsoft.com/office/officeart/2005/8/layout/hList1"/>
    <dgm:cxn modelId="{B9AEBBF7-5267-41B5-92AE-997AE2963E9D}" type="presParOf" srcId="{93B4ADDD-EBAA-4CEB-AFA1-A95DADAAB6E0}" destId="{ABF5B616-156B-4ED8-8B76-4A20DBB4285B}" srcOrd="0" destOrd="0" presId="urn:microsoft.com/office/officeart/2005/8/layout/hList1"/>
    <dgm:cxn modelId="{5259AD02-A271-4D3E-B856-B2301E7B741B}" type="presParOf" srcId="{93B4ADDD-EBAA-4CEB-AFA1-A95DADAAB6E0}" destId="{BCC869DD-795B-48B0-A5CE-656CDFABEE92}" srcOrd="1" destOrd="0" presId="urn:microsoft.com/office/officeart/2005/8/layout/hList1"/>
    <dgm:cxn modelId="{6B28C240-C4A0-4EB8-83BA-F96117A6C8B8}" type="presParOf" srcId="{39392C64-4D5C-4B8B-AB32-76E4D2EDF819}" destId="{6C89A457-9200-4CC1-BE20-A36DF2519EA5}" srcOrd="3" destOrd="0" presId="urn:microsoft.com/office/officeart/2005/8/layout/hList1"/>
    <dgm:cxn modelId="{DCE0CFEB-D9B3-44F2-9248-118A4F6525F9}" type="presParOf" srcId="{39392C64-4D5C-4B8B-AB32-76E4D2EDF819}" destId="{79A219D2-01BA-4958-AA86-EF2535FCFD7B}" srcOrd="4" destOrd="0" presId="urn:microsoft.com/office/officeart/2005/8/layout/hList1"/>
    <dgm:cxn modelId="{A8132625-71B7-454A-905A-915986C342FB}" type="presParOf" srcId="{79A219D2-01BA-4958-AA86-EF2535FCFD7B}" destId="{3829C460-9316-4C39-BB35-EE6A436CC838}" srcOrd="0" destOrd="0" presId="urn:microsoft.com/office/officeart/2005/8/layout/hList1"/>
    <dgm:cxn modelId="{3CA3DB94-16F7-485C-ADD2-2695BC460377}" type="presParOf" srcId="{79A219D2-01BA-4958-AA86-EF2535FCFD7B}" destId="{EC715864-ACE6-4A71-A732-EDF5DDFC919E}" srcOrd="1" destOrd="0" presId="urn:microsoft.com/office/officeart/2005/8/layout/hList1"/>
    <dgm:cxn modelId="{1B115F48-4574-4FBD-994F-CCA1121F047D}" type="presParOf" srcId="{39392C64-4D5C-4B8B-AB32-76E4D2EDF819}" destId="{2B443EDB-7067-4059-8748-30844F011D67}" srcOrd="5" destOrd="0" presId="urn:microsoft.com/office/officeart/2005/8/layout/hList1"/>
    <dgm:cxn modelId="{6531B4D8-2F2F-40DF-8E16-11CADE67DBB9}" type="presParOf" srcId="{39392C64-4D5C-4B8B-AB32-76E4D2EDF819}" destId="{002FFFE7-F937-435D-9201-98D434F35C57}" srcOrd="6" destOrd="0" presId="urn:microsoft.com/office/officeart/2005/8/layout/hList1"/>
    <dgm:cxn modelId="{033A8992-5FB8-4926-92BE-B3A8C3F16B68}" type="presParOf" srcId="{002FFFE7-F937-435D-9201-98D434F35C57}" destId="{1298266C-71DE-437E-A037-8CA96044A242}" srcOrd="0" destOrd="0" presId="urn:microsoft.com/office/officeart/2005/8/layout/hList1"/>
    <dgm:cxn modelId="{85B15080-1751-43D2-AE0D-6B7B9343C305}" type="presParOf" srcId="{002FFFE7-F937-435D-9201-98D434F35C57}" destId="{036E2860-D672-4917-9EEE-F6BD58E5F7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0F61FF4-1003-4263-A7E2-FAD4579E6DE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77D4310-0699-47B0-BEA9-D48DF1CBA81A}">
      <dgm:prSet phldrT="[Текст]" phldr="0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КОМПЕТЕНЦИИ И ЭКСПЕРТИЗА</a:t>
          </a:r>
          <a:endParaRPr/>
        </a:p>
      </dgm:t>
    </dgm:pt>
    <dgm:pt modelId="{9306B136-E53E-40E1-901F-8CE130BD8594}" cxnId="{6C56AC15-DCFC-4ACF-B640-728725A63AB3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EF5FA52-CD34-4A45-9D56-C513610D689B}" cxnId="{6C56AC15-DCFC-4ACF-B640-728725A63AB3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A83017A-7497-49D1-9EA8-D384B2ABA917}">
      <dgm:prSet phldrT="[Текст]" phldr="0"/>
      <dgm:spPr/>
      <dgm:t>
        <a:bodyPr/>
        <a:lstStyle/>
        <a:p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96DCDFCD-D968-4DA0-A044-959DD7A050D4}" cxnId="{9E98B35B-7B96-4A14-B6E5-4F22141169A6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AAC2E0D-C702-48A0-9CEF-793D9C4A7881}" cxnId="{9E98B35B-7B96-4A14-B6E5-4F22141169A6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7FAF62D-AC5F-47F5-8A89-E5E6C6AA8745}">
      <dgm:prSet phldrT="[Текст]" phldr="0"/>
      <dgm:spPr/>
      <dgm:t>
        <a:bodyPr/>
        <a:lstStyle/>
        <a:p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1B46CB69-F93C-45BB-A77F-6A37F84F84F1}" cxnId="{DC81512C-1600-43EB-88FC-3372D67DB637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BD2F1C5-BDD5-4974-B9A2-0CBF80C44F68}" cxnId="{DC81512C-1600-43EB-88FC-3372D67DB637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B3CE13D-2B76-4B21-A7E2-BFDD440A5470}">
      <dgm:prSet phldrT="[Текст]" phldr="0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ФИНАНСИРОВАНИЕ</a:t>
          </a:r>
          <a:endParaRPr/>
        </a:p>
      </dgm:t>
    </dgm:pt>
    <dgm:pt modelId="{8B040C56-4635-49CC-B8FB-2C4142588753}" cxnId="{C740BFCC-919D-432C-9E32-20837B234DCD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58E2D27-B0C0-49F9-9398-D983832520B2}" cxnId="{C740BFCC-919D-432C-9E32-20837B234DCD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537940B-D1D9-422E-8E15-22755660FE4C}">
      <dgm:prSet phldrT="[Текст]" phldr="0"/>
      <dgm:spPr/>
      <dgm:t>
        <a:bodyPr/>
        <a:lstStyle/>
        <a:p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CDFE429A-03D0-4C69-977B-D5C0983F613B}" cxnId="{63E99B9D-E2F4-417B-B48F-C059043B4F22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7ECF64A-D5F1-4317-9AA6-3FF34A6CA4B5}" cxnId="{63E99B9D-E2F4-417B-B48F-C059043B4F22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50D7078-230E-4BC8-A5A6-B975D4B8CF3C}">
      <dgm:prSet phldrT="[Текст]" phldr="0"/>
      <dgm:spPr/>
      <dgm:t>
        <a:bodyPr/>
        <a:lstStyle/>
        <a:p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7A0A4EA4-7A28-45F7-BF9E-46BEF4A29C7B}" cxnId="{9817EDA4-4BF6-496B-B735-D293868CAC94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B4C36D1-66EC-437B-898D-0FB12BC7484B}" cxnId="{9817EDA4-4BF6-496B-B735-D293868CAC94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E659087-DD1D-4B25-9A7F-CFED540F94B1}">
      <dgm:prSet phldrT="[Текст]" phldr="0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ПРОДВИЖЕНИЕ</a:t>
          </a:r>
          <a:endParaRPr/>
        </a:p>
      </dgm:t>
    </dgm:pt>
    <dgm:pt modelId="{2A615480-BDD7-44DF-9C4D-FF9FC974E464}" cxnId="{33AEC313-A023-4873-90A6-886A35C4AF1A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F3C7A39-3629-4CE3-A3B0-64ED079F20B2}" cxnId="{33AEC313-A023-4873-90A6-886A35C4AF1A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2FE78A1-9EEE-4ED3-B61A-4C2C9313D80A}">
      <dgm:prSet phldrT="[Текст]" phldr="0"/>
      <dgm:spPr/>
      <dgm:t>
        <a:bodyPr/>
        <a:lstStyle/>
        <a:p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90C405D9-A598-4BD6-B0EE-4F306FBC99C6}" cxnId="{E0AA8DFA-3BF6-4352-B369-302F87D24F1E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519F9FF-EBE7-4A3E-8C9F-0DF569A133A3}" cxnId="{E0AA8DFA-3BF6-4352-B369-302F87D24F1E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1130146-03A7-44C1-8644-6C64C39B8BDB}">
      <dgm:prSet phldrT="[Текст]" phldr="0"/>
      <dgm:spPr/>
      <dgm:t>
        <a:bodyPr/>
        <a:lstStyle/>
        <a:p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DCFD9D7A-0B06-43A2-A16F-11F45F7C7152}" cxnId="{EFAB36C6-8A2A-441C-AD13-ADC04F7B22E8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9C90BE7-D359-456F-8A1E-DFFA5A8EC78D}" cxnId="{EFAB36C6-8A2A-441C-AD13-ADC04F7B22E8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400EA69-5C41-401E-8C88-D7B06D00E097}">
      <dgm:prSet phldrT="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ПАРТНЕРСТВА</a:t>
          </a:r>
          <a:endParaRPr/>
        </a:p>
      </dgm:t>
    </dgm:pt>
    <dgm:pt modelId="{8E2BA08E-1379-4A2D-B071-924F6D541B53}" cxnId="{C6D87366-FE87-4FD5-88F9-C50ACBBD9E7F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8A3089B-4C72-4641-8C32-BA85B8CA5C78}" cxnId="{C6D87366-FE87-4FD5-88F9-C50ACBBD9E7F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88E4093-FA78-4E72-8BA8-05AB034CA162}">
      <dgm:prSet phldrT=""/>
      <dgm:spPr/>
      <dgm:t>
        <a:bodyPr/>
        <a:lstStyle/>
        <a:p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B44F448B-2F6C-4878-A769-1BB4EC3BC343}" cxnId="{3D01B745-B2AC-4044-8CCA-BFC1D81622D0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36A17FC-D5BF-420F-A98F-1484F9D4D4C5}" cxnId="{3D01B745-B2AC-4044-8CCA-BFC1D81622D0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B6E0A8A-B2B4-4EA0-A91F-454DB025B0D4}">
      <dgm:prSet phldrT=""/>
      <dgm:spPr/>
      <dgm:t>
        <a:bodyPr/>
        <a:lstStyle/>
        <a:p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11EACA42-B5A5-4C99-8718-0E4201A6902E}" cxnId="{177FE38D-F7A1-4976-A016-27F510A3A894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9A2F216-A1EA-4FC0-89E3-A3D3B1F6F468}" cxnId="{177FE38D-F7A1-4976-A016-27F510A3A894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9392C64-4D5C-4B8B-AB32-76E4D2EDF819}" type="pres">
      <dgm:prSet presAssocID="{50F61FF4-1003-4263-A7E2-FAD4579E6DE8}" presName="Name0" presStyleCnt="0">
        <dgm:presLayoutVars>
          <dgm:dir/>
          <dgm:animLvl val="lvl"/>
          <dgm:resizeHandles val="exact"/>
        </dgm:presLayoutVars>
      </dgm:prSet>
      <dgm:spPr/>
    </dgm:pt>
    <dgm:pt modelId="{30814694-080C-4644-A240-08418EC91F39}" type="pres">
      <dgm:prSet presAssocID="{277D4310-0699-47B0-BEA9-D48DF1CBA81A}" presName="composite" presStyleCnt="0"/>
      <dgm:spPr/>
    </dgm:pt>
    <dgm:pt modelId="{A3284BE2-B04E-4AA7-AA49-6D027564A34F}" type="pres">
      <dgm:prSet presAssocID="{277D4310-0699-47B0-BEA9-D48DF1CBA81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290ADE13-9F6A-47AA-A13B-D884602992A5}" type="pres">
      <dgm:prSet presAssocID="{277D4310-0699-47B0-BEA9-D48DF1CBA81A}" presName="desTx" presStyleLbl="alignAccFollowNode1" presStyleIdx="0" presStyleCnt="4">
        <dgm:presLayoutVars>
          <dgm:bulletEnabled val="1"/>
        </dgm:presLayoutVars>
      </dgm:prSet>
      <dgm:spPr/>
    </dgm:pt>
    <dgm:pt modelId="{0C303D3F-B154-47F0-A948-DC3FED3FDFE2}" type="pres">
      <dgm:prSet presAssocID="{3EF5FA52-CD34-4A45-9D56-C513610D689B}" presName="space" presStyleCnt="0"/>
      <dgm:spPr/>
    </dgm:pt>
    <dgm:pt modelId="{93B4ADDD-EBAA-4CEB-AFA1-A95DADAAB6E0}" type="pres">
      <dgm:prSet presAssocID="{6B3CE13D-2B76-4B21-A7E2-BFDD440A5470}" presName="composite" presStyleCnt="0"/>
      <dgm:spPr/>
    </dgm:pt>
    <dgm:pt modelId="{ABF5B616-156B-4ED8-8B76-4A20DBB4285B}" type="pres">
      <dgm:prSet presAssocID="{6B3CE13D-2B76-4B21-A7E2-BFDD440A547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CC869DD-795B-48B0-A5CE-656CDFABEE92}" type="pres">
      <dgm:prSet presAssocID="{6B3CE13D-2B76-4B21-A7E2-BFDD440A5470}" presName="desTx" presStyleLbl="alignAccFollowNode1" presStyleIdx="1" presStyleCnt="4">
        <dgm:presLayoutVars>
          <dgm:bulletEnabled val="1"/>
        </dgm:presLayoutVars>
      </dgm:prSet>
      <dgm:spPr/>
    </dgm:pt>
    <dgm:pt modelId="{6C89A457-9200-4CC1-BE20-A36DF2519EA5}" type="pres">
      <dgm:prSet presAssocID="{458E2D27-B0C0-49F9-9398-D983832520B2}" presName="space" presStyleCnt="0"/>
      <dgm:spPr/>
    </dgm:pt>
    <dgm:pt modelId="{79A219D2-01BA-4958-AA86-EF2535FCFD7B}" type="pres">
      <dgm:prSet presAssocID="{3E659087-DD1D-4B25-9A7F-CFED540F94B1}" presName="composite" presStyleCnt="0"/>
      <dgm:spPr/>
    </dgm:pt>
    <dgm:pt modelId="{3829C460-9316-4C39-BB35-EE6A436CC838}" type="pres">
      <dgm:prSet presAssocID="{3E659087-DD1D-4B25-9A7F-CFED540F94B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C715864-ACE6-4A71-A732-EDF5DDFC919E}" type="pres">
      <dgm:prSet presAssocID="{3E659087-DD1D-4B25-9A7F-CFED540F94B1}" presName="desTx" presStyleLbl="alignAccFollowNode1" presStyleIdx="2" presStyleCnt="4">
        <dgm:presLayoutVars>
          <dgm:bulletEnabled val="1"/>
        </dgm:presLayoutVars>
      </dgm:prSet>
      <dgm:spPr/>
    </dgm:pt>
    <dgm:pt modelId="{2B443EDB-7067-4059-8748-30844F011D67}" type="pres">
      <dgm:prSet presAssocID="{FF3C7A39-3629-4CE3-A3B0-64ED079F20B2}" presName="space" presStyleCnt="0"/>
      <dgm:spPr/>
    </dgm:pt>
    <dgm:pt modelId="{002FFFE7-F937-435D-9201-98D434F35C57}" type="pres">
      <dgm:prSet presAssocID="{E400EA69-5C41-401E-8C88-D7B06D00E097}" presName="composite" presStyleCnt="0"/>
      <dgm:spPr/>
    </dgm:pt>
    <dgm:pt modelId="{1298266C-71DE-437E-A037-8CA96044A242}" type="pres">
      <dgm:prSet presAssocID="{E400EA69-5C41-401E-8C88-D7B06D00E09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036E2860-D672-4917-9EEE-F6BD58E5F7E0}" type="pres">
      <dgm:prSet presAssocID="{E400EA69-5C41-401E-8C88-D7B06D00E097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33AEC313-A023-4873-90A6-886A35C4AF1A}" srcId="{50F61FF4-1003-4263-A7E2-FAD4579E6DE8}" destId="{3E659087-DD1D-4B25-9A7F-CFED540F94B1}" srcOrd="2" destOrd="0" parTransId="{2A615480-BDD7-44DF-9C4D-FF9FC974E464}" sibTransId="{FF3C7A39-3629-4CE3-A3B0-64ED079F20B2}"/>
    <dgm:cxn modelId="{6C56AC15-DCFC-4ACF-B640-728725A63AB3}" srcId="{50F61FF4-1003-4263-A7E2-FAD4579E6DE8}" destId="{277D4310-0699-47B0-BEA9-D48DF1CBA81A}" srcOrd="0" destOrd="0" parTransId="{9306B136-E53E-40E1-901F-8CE130BD8594}" sibTransId="{3EF5FA52-CD34-4A45-9D56-C513610D689B}"/>
    <dgm:cxn modelId="{43693E1E-CD5D-4F99-9310-8E6FD080C0F9}" type="presOf" srcId="{450D7078-230E-4BC8-A5A6-B975D4B8CF3C}" destId="{BCC869DD-795B-48B0-A5CE-656CDFABEE92}" srcOrd="0" destOrd="1" presId="urn:microsoft.com/office/officeart/2005/8/layout/hList1"/>
    <dgm:cxn modelId="{EF55F624-09EF-45F4-9D93-6072BC4A0968}" type="presOf" srcId="{AA83017A-7497-49D1-9EA8-D384B2ABA917}" destId="{290ADE13-9F6A-47AA-A13B-D884602992A5}" srcOrd="0" destOrd="0" presId="urn:microsoft.com/office/officeart/2005/8/layout/hList1"/>
    <dgm:cxn modelId="{DC81512C-1600-43EB-88FC-3372D67DB637}" srcId="{277D4310-0699-47B0-BEA9-D48DF1CBA81A}" destId="{47FAF62D-AC5F-47F5-8A89-E5E6C6AA8745}" srcOrd="1" destOrd="0" parTransId="{1B46CB69-F93C-45BB-A77F-6A37F84F84F1}" sibTransId="{BBD2F1C5-BDD5-4974-B9A2-0CBF80C44F68}"/>
    <dgm:cxn modelId="{A8C99630-2A27-4EF7-A980-7958A161406D}" type="presOf" srcId="{E400EA69-5C41-401E-8C88-D7B06D00E097}" destId="{1298266C-71DE-437E-A037-8CA96044A242}" srcOrd="0" destOrd="0" presId="urn:microsoft.com/office/officeart/2005/8/layout/hList1"/>
    <dgm:cxn modelId="{BEABE23B-AB11-4C62-8DC6-7C9CF03EDA26}" type="presOf" srcId="{888E4093-FA78-4E72-8BA8-05AB034CA162}" destId="{036E2860-D672-4917-9EEE-F6BD58E5F7E0}" srcOrd="0" destOrd="0" presId="urn:microsoft.com/office/officeart/2005/8/layout/hList1"/>
    <dgm:cxn modelId="{9E98B35B-7B96-4A14-B6E5-4F22141169A6}" srcId="{277D4310-0699-47B0-BEA9-D48DF1CBA81A}" destId="{AA83017A-7497-49D1-9EA8-D384B2ABA917}" srcOrd="0" destOrd="0" parTransId="{96DCDFCD-D968-4DA0-A044-959DD7A050D4}" sibTransId="{7AAC2E0D-C702-48A0-9CEF-793D9C4A7881}"/>
    <dgm:cxn modelId="{BFBDDC42-515D-4BE3-AE6B-F1435D4940F0}" type="presOf" srcId="{22FE78A1-9EEE-4ED3-B61A-4C2C9313D80A}" destId="{EC715864-ACE6-4A71-A732-EDF5DDFC919E}" srcOrd="0" destOrd="0" presId="urn:microsoft.com/office/officeart/2005/8/layout/hList1"/>
    <dgm:cxn modelId="{3D01B745-B2AC-4044-8CCA-BFC1D81622D0}" srcId="{E400EA69-5C41-401E-8C88-D7B06D00E097}" destId="{888E4093-FA78-4E72-8BA8-05AB034CA162}" srcOrd="0" destOrd="0" parTransId="{B44F448B-2F6C-4878-A769-1BB4EC3BC343}" sibTransId="{E36A17FC-D5BF-420F-A98F-1484F9D4D4C5}"/>
    <dgm:cxn modelId="{C6D87366-FE87-4FD5-88F9-C50ACBBD9E7F}" srcId="{50F61FF4-1003-4263-A7E2-FAD4579E6DE8}" destId="{E400EA69-5C41-401E-8C88-D7B06D00E097}" srcOrd="3" destOrd="0" parTransId="{8E2BA08E-1379-4A2D-B071-924F6D541B53}" sibTransId="{68A3089B-4C72-4641-8C32-BA85B8CA5C78}"/>
    <dgm:cxn modelId="{2C904253-15BE-402E-A26A-8CEF9C42B6F2}" type="presOf" srcId="{6B3CE13D-2B76-4B21-A7E2-BFDD440A5470}" destId="{ABF5B616-156B-4ED8-8B76-4A20DBB4285B}" srcOrd="0" destOrd="0" presId="urn:microsoft.com/office/officeart/2005/8/layout/hList1"/>
    <dgm:cxn modelId="{05FD7E74-B66C-4C9B-A12B-821207DA9B38}" type="presOf" srcId="{277D4310-0699-47B0-BEA9-D48DF1CBA81A}" destId="{A3284BE2-B04E-4AA7-AA49-6D027564A34F}" srcOrd="0" destOrd="0" presId="urn:microsoft.com/office/officeart/2005/8/layout/hList1"/>
    <dgm:cxn modelId="{177FE38D-F7A1-4976-A016-27F510A3A894}" srcId="{E400EA69-5C41-401E-8C88-D7B06D00E097}" destId="{DB6E0A8A-B2B4-4EA0-A91F-454DB025B0D4}" srcOrd="1" destOrd="0" parTransId="{11EACA42-B5A5-4C99-8718-0E4201A6902E}" sibTransId="{99A2F216-A1EA-4FC0-89E3-A3D3B1F6F468}"/>
    <dgm:cxn modelId="{FA84CD8F-BB2E-4AD3-8215-0E5BC0D522E6}" type="presOf" srcId="{50F61FF4-1003-4263-A7E2-FAD4579E6DE8}" destId="{39392C64-4D5C-4B8B-AB32-76E4D2EDF819}" srcOrd="0" destOrd="0" presId="urn:microsoft.com/office/officeart/2005/8/layout/hList1"/>
    <dgm:cxn modelId="{56EC9B93-067F-4923-9915-F633AC161B1F}" type="presOf" srcId="{6537940B-D1D9-422E-8E15-22755660FE4C}" destId="{BCC869DD-795B-48B0-A5CE-656CDFABEE92}" srcOrd="0" destOrd="0" presId="urn:microsoft.com/office/officeart/2005/8/layout/hList1"/>
    <dgm:cxn modelId="{42691C96-2E82-4EC2-99D2-45E7EC4B7CEB}" type="presOf" srcId="{DB6E0A8A-B2B4-4EA0-A91F-454DB025B0D4}" destId="{036E2860-D672-4917-9EEE-F6BD58E5F7E0}" srcOrd="0" destOrd="1" presId="urn:microsoft.com/office/officeart/2005/8/layout/hList1"/>
    <dgm:cxn modelId="{63E99B9D-E2F4-417B-B48F-C059043B4F22}" srcId="{6B3CE13D-2B76-4B21-A7E2-BFDD440A5470}" destId="{6537940B-D1D9-422E-8E15-22755660FE4C}" srcOrd="0" destOrd="0" parTransId="{CDFE429A-03D0-4C69-977B-D5C0983F613B}" sibTransId="{D7ECF64A-D5F1-4317-9AA6-3FF34A6CA4B5}"/>
    <dgm:cxn modelId="{9817EDA4-4BF6-496B-B735-D293868CAC94}" srcId="{6B3CE13D-2B76-4B21-A7E2-BFDD440A5470}" destId="{450D7078-230E-4BC8-A5A6-B975D4B8CF3C}" srcOrd="1" destOrd="0" parTransId="{7A0A4EA4-7A28-45F7-BF9E-46BEF4A29C7B}" sibTransId="{DB4C36D1-66EC-437B-898D-0FB12BC7484B}"/>
    <dgm:cxn modelId="{D8E632AC-444A-4139-9289-839F698B012E}" type="presOf" srcId="{21130146-03A7-44C1-8644-6C64C39B8BDB}" destId="{EC715864-ACE6-4A71-A732-EDF5DDFC919E}" srcOrd="0" destOrd="1" presId="urn:microsoft.com/office/officeart/2005/8/layout/hList1"/>
    <dgm:cxn modelId="{EFAB36C6-8A2A-441C-AD13-ADC04F7B22E8}" srcId="{3E659087-DD1D-4B25-9A7F-CFED540F94B1}" destId="{21130146-03A7-44C1-8644-6C64C39B8BDB}" srcOrd="1" destOrd="0" parTransId="{DCFD9D7A-0B06-43A2-A16F-11F45F7C7152}" sibTransId="{99C90BE7-D359-456F-8A1E-DFFA5A8EC78D}"/>
    <dgm:cxn modelId="{C740BFCC-919D-432C-9E32-20837B234DCD}" srcId="{50F61FF4-1003-4263-A7E2-FAD4579E6DE8}" destId="{6B3CE13D-2B76-4B21-A7E2-BFDD440A5470}" srcOrd="1" destOrd="0" parTransId="{8B040C56-4635-49CC-B8FB-2C4142588753}" sibTransId="{458E2D27-B0C0-49F9-9398-D983832520B2}"/>
    <dgm:cxn modelId="{EE96DFCE-AA4A-4910-A763-868DC56CE701}" type="presOf" srcId="{3E659087-DD1D-4B25-9A7F-CFED540F94B1}" destId="{3829C460-9316-4C39-BB35-EE6A436CC838}" srcOrd="0" destOrd="0" presId="urn:microsoft.com/office/officeart/2005/8/layout/hList1"/>
    <dgm:cxn modelId="{06B246D5-8A82-403C-BAEA-DD662B16E8D6}" type="presOf" srcId="{47FAF62D-AC5F-47F5-8A89-E5E6C6AA8745}" destId="{290ADE13-9F6A-47AA-A13B-D884602992A5}" srcOrd="0" destOrd="1" presId="urn:microsoft.com/office/officeart/2005/8/layout/hList1"/>
    <dgm:cxn modelId="{E0AA8DFA-3BF6-4352-B369-302F87D24F1E}" srcId="{3E659087-DD1D-4B25-9A7F-CFED540F94B1}" destId="{22FE78A1-9EEE-4ED3-B61A-4C2C9313D80A}" srcOrd="0" destOrd="0" parTransId="{90C405D9-A598-4BD6-B0EE-4F306FBC99C6}" sibTransId="{7519F9FF-EBE7-4A3E-8C9F-0DF569A133A3}"/>
    <dgm:cxn modelId="{45F3589F-A6F2-4C49-895B-8B488DA366DD}" type="presParOf" srcId="{39392C64-4D5C-4B8B-AB32-76E4D2EDF819}" destId="{30814694-080C-4644-A240-08418EC91F39}" srcOrd="0" destOrd="0" presId="urn:microsoft.com/office/officeart/2005/8/layout/hList1"/>
    <dgm:cxn modelId="{E830D576-FA96-4596-882B-C5184596FAD2}" type="presParOf" srcId="{30814694-080C-4644-A240-08418EC91F39}" destId="{A3284BE2-B04E-4AA7-AA49-6D027564A34F}" srcOrd="0" destOrd="0" presId="urn:microsoft.com/office/officeart/2005/8/layout/hList1"/>
    <dgm:cxn modelId="{74EB1B8C-DB39-45D3-8CFF-DCEDD1CF3F55}" type="presParOf" srcId="{30814694-080C-4644-A240-08418EC91F39}" destId="{290ADE13-9F6A-47AA-A13B-D884602992A5}" srcOrd="1" destOrd="0" presId="urn:microsoft.com/office/officeart/2005/8/layout/hList1"/>
    <dgm:cxn modelId="{A8AEA300-72BE-469B-B1CC-F81E587D7B10}" type="presParOf" srcId="{39392C64-4D5C-4B8B-AB32-76E4D2EDF819}" destId="{0C303D3F-B154-47F0-A948-DC3FED3FDFE2}" srcOrd="1" destOrd="0" presId="urn:microsoft.com/office/officeart/2005/8/layout/hList1"/>
    <dgm:cxn modelId="{823867E4-6059-4414-8732-7B05BF4CECC0}" type="presParOf" srcId="{39392C64-4D5C-4B8B-AB32-76E4D2EDF819}" destId="{93B4ADDD-EBAA-4CEB-AFA1-A95DADAAB6E0}" srcOrd="2" destOrd="0" presId="urn:microsoft.com/office/officeart/2005/8/layout/hList1"/>
    <dgm:cxn modelId="{B9AEBBF7-5267-41B5-92AE-997AE2963E9D}" type="presParOf" srcId="{93B4ADDD-EBAA-4CEB-AFA1-A95DADAAB6E0}" destId="{ABF5B616-156B-4ED8-8B76-4A20DBB4285B}" srcOrd="0" destOrd="0" presId="urn:microsoft.com/office/officeart/2005/8/layout/hList1"/>
    <dgm:cxn modelId="{5259AD02-A271-4D3E-B856-B2301E7B741B}" type="presParOf" srcId="{93B4ADDD-EBAA-4CEB-AFA1-A95DADAAB6E0}" destId="{BCC869DD-795B-48B0-A5CE-656CDFABEE92}" srcOrd="1" destOrd="0" presId="urn:microsoft.com/office/officeart/2005/8/layout/hList1"/>
    <dgm:cxn modelId="{6B28C240-C4A0-4EB8-83BA-F96117A6C8B8}" type="presParOf" srcId="{39392C64-4D5C-4B8B-AB32-76E4D2EDF819}" destId="{6C89A457-9200-4CC1-BE20-A36DF2519EA5}" srcOrd="3" destOrd="0" presId="urn:microsoft.com/office/officeart/2005/8/layout/hList1"/>
    <dgm:cxn modelId="{DCE0CFEB-D9B3-44F2-9248-118A4F6525F9}" type="presParOf" srcId="{39392C64-4D5C-4B8B-AB32-76E4D2EDF819}" destId="{79A219D2-01BA-4958-AA86-EF2535FCFD7B}" srcOrd="4" destOrd="0" presId="urn:microsoft.com/office/officeart/2005/8/layout/hList1"/>
    <dgm:cxn modelId="{A8132625-71B7-454A-905A-915986C342FB}" type="presParOf" srcId="{79A219D2-01BA-4958-AA86-EF2535FCFD7B}" destId="{3829C460-9316-4C39-BB35-EE6A436CC838}" srcOrd="0" destOrd="0" presId="urn:microsoft.com/office/officeart/2005/8/layout/hList1"/>
    <dgm:cxn modelId="{3CA3DB94-16F7-485C-ADD2-2695BC460377}" type="presParOf" srcId="{79A219D2-01BA-4958-AA86-EF2535FCFD7B}" destId="{EC715864-ACE6-4A71-A732-EDF5DDFC919E}" srcOrd="1" destOrd="0" presId="urn:microsoft.com/office/officeart/2005/8/layout/hList1"/>
    <dgm:cxn modelId="{1B115F48-4574-4FBD-994F-CCA1121F047D}" type="presParOf" srcId="{39392C64-4D5C-4B8B-AB32-76E4D2EDF819}" destId="{2B443EDB-7067-4059-8748-30844F011D67}" srcOrd="5" destOrd="0" presId="urn:microsoft.com/office/officeart/2005/8/layout/hList1"/>
    <dgm:cxn modelId="{6531B4D8-2F2F-40DF-8E16-11CADE67DBB9}" type="presParOf" srcId="{39392C64-4D5C-4B8B-AB32-76E4D2EDF819}" destId="{002FFFE7-F937-435D-9201-98D434F35C57}" srcOrd="6" destOrd="0" presId="urn:microsoft.com/office/officeart/2005/8/layout/hList1"/>
    <dgm:cxn modelId="{033A8992-5FB8-4926-92BE-B3A8C3F16B68}" type="presParOf" srcId="{002FFFE7-F937-435D-9201-98D434F35C57}" destId="{1298266C-71DE-437E-A037-8CA96044A242}" srcOrd="0" destOrd="0" presId="urn:microsoft.com/office/officeart/2005/8/layout/hList1"/>
    <dgm:cxn modelId="{85B15080-1751-43D2-AE0D-6B7B9343C305}" type="presParOf" srcId="{002FFFE7-F937-435D-9201-98D434F35C57}" destId="{036E2860-D672-4917-9EEE-F6BD58E5F7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3E3C22-EC0E-419E-BEC3-DBF71296EF17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4D52EAD-B08A-41A4-AB9C-026F8C0E7108}">
      <dgm:prSet phldrT="[Текст]" phldr="0"/>
      <dgm:spPr/>
      <dgm:t>
        <a:bodyPr/>
        <a:lstStyle/>
        <a:p>
          <a:r>
            <a:rPr lang="ru-RU" b="1"/>
            <a:t>ЦЕЛЬ ПРОЕКТА:</a:t>
          </a:r>
          <a:endParaRPr lang="ru-RU" b="1"/>
        </a:p>
      </dgm:t>
    </dgm:pt>
    <dgm:pt modelId="{74C15DB0-638E-4E72-B7F1-5985B74ABD72}" cxnId="{214AD0EB-C944-4B7A-8A6A-360AF50AE2E5}" type="parTrans">
      <dgm:prSet/>
      <dgm:spPr/>
      <dgm:t>
        <a:bodyPr/>
        <a:lstStyle/>
        <a:p>
          <a:endParaRPr lang="ru-RU"/>
        </a:p>
      </dgm:t>
    </dgm:pt>
    <dgm:pt modelId="{C9C45787-BFF1-4422-81F6-AC707BBBA060}" cxnId="{214AD0EB-C944-4B7A-8A6A-360AF50AE2E5}" type="sibTrans">
      <dgm:prSet/>
      <dgm:spPr/>
      <dgm:t>
        <a:bodyPr/>
        <a:lstStyle/>
        <a:p>
          <a:endParaRPr lang="ru-RU"/>
        </a:p>
      </dgm:t>
    </dgm:pt>
    <dgm:pt modelId="{D5E6BF68-BA73-4D76-8ECF-B2DE3F04EB9A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/>
            <a:t>Отработка</a:t>
          </a:r>
          <a:r>
            <a:rPr lang="en-US" altLang="ru-RU"/>
            <a:t> </a:t>
          </a:r>
          <a:r>
            <a:rPr lang="en-US" altLang="en-US"/>
            <a:t>навыка</a:t>
          </a:r>
          <a:r>
            <a:rPr lang="en-US" altLang="ru-RU"/>
            <a:t> </a:t>
          </a:r>
          <a:r>
            <a:rPr lang="en-US" altLang="en-US"/>
            <a:t>задавать</a:t>
          </a:r>
          <a:r>
            <a:rPr lang="en-US" altLang="ru-RU"/>
            <a:t> </a:t>
          </a:r>
          <a:r>
            <a:rPr lang="en-US" altLang="en-US"/>
            <a:t>правильные</a:t>
          </a:r>
          <a:r>
            <a:rPr lang="en-US" altLang="ru-RU"/>
            <a:t>, </a:t>
          </a:r>
          <a:r>
            <a:rPr lang="en-US" altLang="en-US"/>
            <a:t>открытые</a:t>
          </a:r>
          <a:r>
            <a:rPr lang="en-US" altLang="ru-RU"/>
            <a:t> </a:t>
          </a:r>
          <a:r>
            <a:rPr lang="en-US" altLang="en-US"/>
            <a:t>и</a:t>
          </a:r>
          <a:r>
            <a:rPr lang="en-US" altLang="ru-RU"/>
            <a:t> </a:t>
          </a:r>
          <a:r>
            <a:rPr lang="en-US" altLang="en-US"/>
            <a:t>уточняющие</a:t>
          </a:r>
          <a:r>
            <a:rPr lang="en-US" altLang="ru-RU"/>
            <a:t> </a:t>
          </a:r>
          <a:r>
            <a:rPr lang="en-US" altLang="en-US"/>
            <a:t>вопросы</a:t>
          </a:r>
          <a:r>
            <a:rPr lang="en-US" altLang="en-US"/>
            <a:t/>
          </a:r>
          <a:endParaRPr lang="en-US" altLang="en-US"/>
        </a:p>
      </dgm:t>
    </dgm:pt>
    <dgm:pt modelId="{02D211BF-EE0F-419E-8FCF-9FDC72160306}" cxnId="{23D54A71-3C36-427F-A657-A7D65BC5E81E}" type="parTrans">
      <dgm:prSet/>
      <dgm:spPr/>
      <dgm:t>
        <a:bodyPr/>
        <a:lstStyle/>
        <a:p>
          <a:endParaRPr lang="ru-RU"/>
        </a:p>
      </dgm:t>
    </dgm:pt>
    <dgm:pt modelId="{7F784723-5D43-46F9-918D-6771D20D688B}" cxnId="{23D54A71-3C36-427F-A657-A7D65BC5E81E}" type="sibTrans">
      <dgm:prSet/>
      <dgm:spPr/>
      <dgm:t>
        <a:bodyPr/>
        <a:lstStyle/>
        <a:p>
          <a:endParaRPr lang="ru-RU"/>
        </a:p>
      </dgm:t>
    </dgm:pt>
    <dgm:pt modelId="{7DE59DD1-377D-4F9A-8F16-7FE8C89B4D7C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/>
            <a:t>Развитие</a:t>
          </a:r>
          <a:r>
            <a:rPr lang="en-US" altLang="ru-RU"/>
            <a:t> </a:t>
          </a:r>
          <a:r>
            <a:rPr lang="en-US" altLang="en-US"/>
            <a:t>адаптивности</a:t>
          </a:r>
          <a:r>
            <a:rPr lang="en-US" altLang="ru-RU"/>
            <a:t> </a:t>
          </a:r>
          <a:r>
            <a:rPr lang="en-US" altLang="en-US"/>
            <a:t>и</a:t>
          </a:r>
          <a:r>
            <a:rPr lang="en-US" altLang="ru-RU"/>
            <a:t> </a:t>
          </a:r>
          <a:r>
            <a:rPr lang="en-US" altLang="en-US"/>
            <a:t>реакции</a:t>
          </a:r>
          <a:r>
            <a:rPr lang="en-US" altLang="ru-RU"/>
            <a:t> </a:t>
          </a:r>
          <a:r>
            <a:rPr lang="en-US" altLang="en-US"/>
            <a:t>в</a:t>
          </a:r>
          <a:r>
            <a:rPr lang="en-US" altLang="ru-RU"/>
            <a:t> </a:t>
          </a:r>
          <a:r>
            <a:rPr lang="en-US" altLang="en-US"/>
            <a:t>реальном</a:t>
          </a:r>
          <a:r>
            <a:rPr lang="en-US" altLang="ru-RU"/>
            <a:t> </a:t>
          </a:r>
          <a:r>
            <a:rPr lang="en-US" altLang="en-US"/>
            <a:t>времени</a:t>
          </a:r>
          <a:r>
            <a:rPr/>
            <a:t/>
          </a:r>
          <a:endParaRPr/>
        </a:p>
      </dgm:t>
    </dgm:pt>
    <dgm:pt modelId="{39D2F3DB-7D16-4B10-964B-5414162A3A64}" cxnId="{47BCE79C-6B92-44B1-8219-F421CD917AE0}" type="parTrans">
      <dgm:prSet/>
      <dgm:spPr/>
      <dgm:t>
        <a:bodyPr/>
        <a:lstStyle/>
        <a:p>
          <a:endParaRPr lang="ru-RU"/>
        </a:p>
      </dgm:t>
    </dgm:pt>
    <dgm:pt modelId="{6B8CB73A-01DB-4766-8A8C-359A95A14EC9}" cxnId="{47BCE79C-6B92-44B1-8219-F421CD917AE0}" type="sibTrans">
      <dgm:prSet/>
      <dgm:spPr/>
      <dgm:t>
        <a:bodyPr/>
        <a:lstStyle/>
        <a:p>
          <a:endParaRPr lang="ru-RU"/>
        </a:p>
      </dgm:t>
    </dgm:pt>
    <dgm:pt modelId="{855779F5-505C-47A8-8B7B-73AFE55A32CF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/>
            <a:t>Обучение</a:t>
          </a:r>
          <a:r>
            <a:rPr lang="en-US" altLang="ru-RU"/>
            <a:t> </a:t>
          </a:r>
          <a:r>
            <a:rPr lang="en-US" altLang="en-US"/>
            <a:t>через</a:t>
          </a:r>
          <a:r>
            <a:rPr lang="en-US" altLang="ru-RU"/>
            <a:t> </a:t>
          </a:r>
          <a:r>
            <a:rPr lang="en-US" altLang="en-US"/>
            <a:t>персонализированную</a:t>
          </a:r>
          <a:r>
            <a:rPr lang="en-US" altLang="ru-RU"/>
            <a:t> </a:t>
          </a:r>
          <a:r>
            <a:rPr lang="en-US" altLang="en-US"/>
            <a:t>обратную</a:t>
          </a:r>
          <a:r>
            <a:rPr lang="en-US" altLang="ru-RU"/>
            <a:t> </a:t>
          </a:r>
          <a:r>
            <a:rPr lang="en-US" altLang="en-US"/>
            <a:t>связь</a:t>
          </a:r>
          <a:r>
            <a:rPr lang="en-US" altLang="ru-RU"/>
            <a:t> </a:t>
          </a:r>
          <a:r>
            <a:rPr lang="en-US" altLang="en-US"/>
            <a:t>по</a:t>
          </a:r>
          <a:r>
            <a:rPr lang="en-US" altLang="ru-RU"/>
            <a:t> </a:t>
          </a:r>
          <a:r>
            <a:rPr lang="en-US" altLang="en-US"/>
            <a:t>итогам</a:t>
          </a:r>
          <a:r>
            <a:rPr lang="en-US" altLang="ru-RU"/>
            <a:t> </a:t>
          </a:r>
          <a:r>
            <a:rPr lang="en-US" altLang="en-US"/>
            <a:t>интервью</a:t>
          </a:r>
          <a:r>
            <a:rPr altLang="en-US"/>
            <a:t/>
          </a:r>
          <a:endParaRPr altLang="en-US"/>
        </a:p>
      </dgm:t>
    </dgm:pt>
    <dgm:pt modelId="{9B0BFA5A-C7CA-4F47-A4A6-29E1673B1F09}" cxnId="{1269AE06-BB16-45D4-9823-12438C278402}" type="parTrans">
      <dgm:prSet/>
      <dgm:spPr/>
    </dgm:pt>
    <dgm:pt modelId="{A7AF72E5-442D-4852-BA79-3E0134876727}" cxnId="{1269AE06-BB16-45D4-9823-12438C278402}" type="sibTrans">
      <dgm:prSet/>
      <dgm:spPr/>
    </dgm:pt>
    <dgm:pt modelId="{D55FB50B-F6BF-47A9-8807-B4B2C4619872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/>
            <a:t>Снижение</a:t>
          </a:r>
          <a:r>
            <a:rPr lang="en-US" altLang="ru-RU"/>
            <a:t> </a:t>
          </a:r>
          <a:r>
            <a:rPr lang="en-US" altLang="en-US"/>
            <a:t>страха</a:t>
          </a:r>
          <a:r>
            <a:rPr lang="en-US" altLang="ru-RU"/>
            <a:t> </a:t>
          </a:r>
          <a:r>
            <a:rPr lang="en-US" altLang="en-US"/>
            <a:t>перед</a:t>
          </a:r>
          <a:r>
            <a:rPr lang="en-US" altLang="ru-RU"/>
            <a:t> </a:t>
          </a:r>
          <a:r>
            <a:rPr lang="en-US" altLang="en-US"/>
            <a:t>живым</a:t>
          </a:r>
          <a:r>
            <a:rPr lang="en-US" altLang="ru-RU"/>
            <a:t> </a:t>
          </a:r>
          <a:r>
            <a:rPr lang="en-US" altLang="en-US"/>
            <a:t>интервью</a:t>
          </a:r>
          <a:r>
            <a:rPr lang="en-US" altLang="ru-RU"/>
            <a:t> </a:t>
          </a:r>
          <a:r>
            <a:rPr/>
            <a:t/>
          </a:r>
          <a:endParaRPr/>
        </a:p>
      </dgm:t>
    </dgm:pt>
    <dgm:pt modelId="{A3A7E143-A29B-44F6-9373-29F74F243CD3}" cxnId="{0B3BE820-E360-4B64-98AC-56DAD95A3C57}" type="parTrans">
      <dgm:prSet/>
      <dgm:spPr/>
      <dgm:t>
        <a:bodyPr/>
        <a:lstStyle/>
        <a:p>
          <a:endParaRPr lang="ru-RU"/>
        </a:p>
      </dgm:t>
    </dgm:pt>
    <dgm:pt modelId="{D42E71A9-1AC6-40C9-A9C0-C3B970A2D1A7}" cxnId="{0B3BE820-E360-4B64-98AC-56DAD95A3C57}" type="sibTrans">
      <dgm:prSet/>
      <dgm:spPr/>
      <dgm:t>
        <a:bodyPr/>
        <a:lstStyle/>
        <a:p>
          <a:endParaRPr lang="ru-RU"/>
        </a:p>
      </dgm:t>
    </dgm:pt>
    <dgm:pt modelId="{CBB921B1-441B-48B0-BA36-7EBBB06DA99B}">
      <dgm:prSet phldrT="[Текст]" phldr="0"/>
      <dgm:spPr/>
      <dgm:t>
        <a:bodyPr/>
        <a:lstStyle/>
        <a:p>
          <a:r>
            <a:rPr lang="ru-RU" b="1"/>
            <a:t>ЗАДАЧИ ПРОЕКТА:</a:t>
          </a:r>
          <a:endParaRPr lang="ru-RU" b="1"/>
        </a:p>
      </dgm:t>
    </dgm:pt>
    <dgm:pt modelId="{1F416605-81A3-4654-8F41-8AC33376382A}" cxnId="{B888858E-AB03-471C-8922-D7C898C666C8}" type="parTrans">
      <dgm:prSet/>
      <dgm:spPr/>
      <dgm:t>
        <a:bodyPr/>
        <a:lstStyle/>
        <a:p>
          <a:endParaRPr lang="ru-RU"/>
        </a:p>
      </dgm:t>
    </dgm:pt>
    <dgm:pt modelId="{DB2337FD-D6EA-4628-B095-20EBFFD86926}" cxnId="{B888858E-AB03-471C-8922-D7C898C666C8}" type="sibTrans">
      <dgm:prSet/>
      <dgm:spPr/>
      <dgm:t>
        <a:bodyPr/>
        <a:lstStyle/>
        <a:p>
          <a:endParaRPr lang="ru-RU"/>
        </a:p>
      </dgm:t>
    </dgm:pt>
    <dgm:pt modelId="{76E8C834-0BBF-47D4-BB5D-4EBD14BB10D1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/>
            <a:t>Разработать базу шаблонов кейсов для журналистики</a:t>
          </a:r>
          <a:endParaRPr lang="ru-RU"/>
        </a:p>
      </dgm:t>
    </dgm:pt>
    <dgm:pt modelId="{FEB84A1F-5124-4129-8C75-00C5ACE82756}" cxnId="{90C1217E-78ED-4EDA-93C0-3D5FD0509EC7}" type="parTrans">
      <dgm:prSet/>
      <dgm:spPr/>
      <dgm:t>
        <a:bodyPr/>
        <a:lstStyle/>
        <a:p>
          <a:endParaRPr lang="ru-RU"/>
        </a:p>
      </dgm:t>
    </dgm:pt>
    <dgm:pt modelId="{0CE97303-A7FD-4CD2-AF5D-421CEA1F2440}" cxnId="{90C1217E-78ED-4EDA-93C0-3D5FD0509EC7}" type="sibTrans">
      <dgm:prSet/>
      <dgm:spPr/>
      <dgm:t>
        <a:bodyPr/>
        <a:lstStyle/>
        <a:p>
          <a:endParaRPr lang="ru-RU"/>
        </a:p>
      </dgm:t>
    </dgm:pt>
    <dgm:pt modelId="{33CF2A3F-7379-4D78-894B-8FCEF9332538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/>
            <a:t>Обучить ИИ анализировать открытые ответы по критериям (глубина, фактологи, креативность и тд.)</a:t>
          </a:r>
          <a:endParaRPr lang="ru-RU"/>
        </a:p>
      </dgm:t>
    </dgm:pt>
    <dgm:pt modelId="{83391DE6-64A7-4BA8-AC43-E1CC3400C780}" cxnId="{190A48E2-28F0-4F7C-B072-4B6B4090596C}" type="parTrans">
      <dgm:prSet/>
      <dgm:spPr/>
      <dgm:t>
        <a:bodyPr/>
        <a:lstStyle/>
        <a:p>
          <a:endParaRPr lang="ru-RU"/>
        </a:p>
      </dgm:t>
    </dgm:pt>
    <dgm:pt modelId="{E061A5CE-F876-4340-8DA1-21B55DA2CF70}" cxnId="{190A48E2-28F0-4F7C-B072-4B6B4090596C}" type="sibTrans">
      <dgm:prSet/>
      <dgm:spPr/>
      <dgm:t>
        <a:bodyPr/>
        <a:lstStyle/>
        <a:p>
          <a:endParaRPr lang="ru-RU"/>
        </a:p>
      </dgm:t>
    </dgm:pt>
    <dgm:pt modelId="{F414BB70-4F40-4F29-8E3C-F70300339430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/>
            <a:t>Создать интерфейс: «получить кейс - написать решение - получить отчёт с рекомендациями»</a:t>
          </a:r>
          <a:endParaRPr lang="ru-RU"/>
        </a:p>
      </dgm:t>
    </dgm:pt>
    <dgm:pt modelId="{7C8772EB-3A5B-4F7A-837F-15EFA32804EC}" cxnId="{629455A6-CF2C-4F2A-BA1A-99141ECAFB11}" type="parTrans">
      <dgm:prSet/>
      <dgm:spPr/>
      <dgm:t>
        <a:bodyPr/>
        <a:lstStyle/>
        <a:p>
          <a:endParaRPr lang="ru-RU"/>
        </a:p>
      </dgm:t>
    </dgm:pt>
    <dgm:pt modelId="{56704374-ED8E-46DA-A69E-57AE2DA39805}" cxnId="{629455A6-CF2C-4F2A-BA1A-99141ECAFB11}" type="sibTrans">
      <dgm:prSet/>
      <dgm:spPr/>
      <dgm:t>
        <a:bodyPr/>
        <a:lstStyle/>
        <a:p>
          <a:endParaRPr lang="ru-RU"/>
        </a:p>
      </dgm:t>
    </dgm:pt>
    <dgm:pt modelId="{9C833485-5790-4B75-BEE2-A4CA328EF480}">
      <dgm:prSet phldrT=""/>
      <dgm:spPr/>
      <dgm:t>
        <a:bodyPr/>
        <a:lstStyle/>
        <a:p>
          <a:r>
            <a:rPr lang="ru-RU" b="1"/>
            <a:t>ОЖИДАЕМЫЕ РЕЗУЛЬТАТЫ:</a:t>
          </a:r>
          <a:endParaRPr lang="ru-RU" b="1"/>
        </a:p>
      </dgm:t>
    </dgm:pt>
    <dgm:pt modelId="{381F9318-699B-4B92-9568-F882ADC89719}" cxnId="{905CE5BF-6C61-44E2-9189-C69E04B9AEF6}" type="parTrans">
      <dgm:prSet/>
      <dgm:spPr/>
      <dgm:t>
        <a:bodyPr/>
        <a:lstStyle/>
        <a:p>
          <a:endParaRPr lang="ru-RU"/>
        </a:p>
      </dgm:t>
    </dgm:pt>
    <dgm:pt modelId="{3910CBE5-1A87-4C37-A1F6-C93D4022D76A}" cxnId="{905CE5BF-6C61-44E2-9189-C69E04B9AEF6}" type="sibTrans">
      <dgm:prSet/>
      <dgm:spPr/>
      <dgm:t>
        <a:bodyPr/>
        <a:lstStyle/>
        <a:p>
          <a:endParaRPr lang="ru-RU"/>
        </a:p>
      </dgm:t>
    </dgm:pt>
    <dgm:pt modelId="{E6EA8964-B869-4D98-91D5-D06321B6315D}">
      <dgm:prSet phldrT="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/>
            <a:t>Сотни пользователей ежемесячно решают кейсы</a:t>
          </a:r>
          <a:endParaRPr lang="ru-RU"/>
        </a:p>
      </dgm:t>
    </dgm:pt>
    <dgm:pt modelId="{E34B18DE-BEA5-4DC0-8A61-7563614CAA9B}" cxnId="{E1223DC1-A4CD-49DB-BD8B-F0B390869B61}" type="parTrans">
      <dgm:prSet/>
      <dgm:spPr/>
      <dgm:t>
        <a:bodyPr/>
        <a:lstStyle/>
        <a:p>
          <a:endParaRPr lang="ru-RU"/>
        </a:p>
      </dgm:t>
    </dgm:pt>
    <dgm:pt modelId="{2F931C53-27D2-4766-A8D4-19EF68831DFE}" cxnId="{E1223DC1-A4CD-49DB-BD8B-F0B390869B61}" type="sibTrans">
      <dgm:prSet/>
      <dgm:spPr/>
      <dgm:t>
        <a:bodyPr/>
        <a:lstStyle/>
        <a:p>
          <a:endParaRPr lang="ru-RU"/>
        </a:p>
      </dgm:t>
    </dgm:pt>
    <dgm:pt modelId="{D1079488-B4A8-4066-BE51-F6588719DEA8}">
      <dgm:prSet phldrT="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/>
            <a:t>80% из них отмечают рост уверенности в рабочих задачах</a:t>
          </a:r>
          <a:endParaRPr lang="ru-RU"/>
        </a:p>
      </dgm:t>
    </dgm:pt>
    <dgm:pt modelId="{8B558335-E31C-45A4-AEF8-DE4540420FD5}" cxnId="{5A98E049-3773-40E9-A28F-6EB359D267BA}" type="parTrans">
      <dgm:prSet/>
      <dgm:spPr/>
      <dgm:t>
        <a:bodyPr/>
        <a:lstStyle/>
        <a:p>
          <a:endParaRPr lang="ru-RU"/>
        </a:p>
      </dgm:t>
    </dgm:pt>
    <dgm:pt modelId="{3C6E6AA8-3135-43F3-B3D3-82B86BABC31B}" cxnId="{5A98E049-3773-40E9-A28F-6EB359D267BA}" type="sibTrans">
      <dgm:prSet/>
      <dgm:spPr/>
      <dgm:t>
        <a:bodyPr/>
        <a:lstStyle/>
        <a:p>
          <a:endParaRPr lang="ru-RU"/>
        </a:p>
      </dgm:t>
    </dgm:pt>
    <dgm:pt modelId="{01AC9B06-CE11-4D95-A46D-70F68241144D}">
      <dgm:prSet phldrT="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/>
            <a:t>Рекомендации ИИ сокращают время на поиск зон развития с 3-х дней до 15 минут</a:t>
          </a:r>
          <a:r>
            <a:rPr lang="ru-RU"/>
            <a:t/>
          </a:r>
          <a:endParaRPr lang="ru-RU"/>
        </a:p>
      </dgm:t>
    </dgm:pt>
    <dgm:pt modelId="{6CDFCBE1-0FDD-4770-87F6-73ED93ABD804}" cxnId="{FB5C8150-4F8E-4C18-A99A-F4D04DD3C9CA}" type="parTrans">
      <dgm:prSet/>
      <dgm:spPr/>
      <dgm:t>
        <a:bodyPr/>
        <a:lstStyle/>
        <a:p>
          <a:endParaRPr lang="ru-RU"/>
        </a:p>
      </dgm:t>
    </dgm:pt>
    <dgm:pt modelId="{5E93CF57-9C1A-44D5-9741-CD23AEA1A34C}" cxnId="{FB5C8150-4F8E-4C18-A99A-F4D04DD3C9CA}" type="sibTrans">
      <dgm:prSet/>
      <dgm:spPr/>
      <dgm:t>
        <a:bodyPr/>
        <a:lstStyle/>
        <a:p>
          <a:endParaRPr lang="ru-RU"/>
        </a:p>
      </dgm:t>
    </dgm:pt>
    <dgm:pt modelId="{FED35746-3DA6-45E0-A904-894582BF9795}" type="pres">
      <dgm:prSet presAssocID="{A43E3C22-EC0E-419E-BEC3-DBF71296EF17}" presName="layout" presStyleCnt="0">
        <dgm:presLayoutVars>
          <dgm:chMax val="0"/>
          <dgm:chPref val="0"/>
          <dgm:dir/>
          <dgm:resizeHandles val="exact"/>
        </dgm:presLayoutVars>
      </dgm:prSet>
      <dgm:spPr/>
    </dgm:pt>
    <dgm:pt modelId="{7B939EFD-42DC-4835-A84B-6D1B8DFCB42E}" type="pres">
      <dgm:prSet presAssocID="{E4D52EAD-B08A-41A4-AB9C-026F8C0E7108}" presName="root" presStyleCnt="0">
        <dgm:presLayoutVars>
          <dgm:chMax val="0"/>
          <dgm:chPref val="0"/>
        </dgm:presLayoutVars>
      </dgm:prSet>
      <dgm:spPr/>
    </dgm:pt>
    <dgm:pt modelId="{64C03223-E41A-47CA-94A4-C1B3AD6F9056}" type="pres">
      <dgm:prSet presAssocID="{E4D52EAD-B08A-41A4-AB9C-026F8C0E7108}" presName="rootComposite" presStyleCnt="0">
        <dgm:presLayoutVars/>
      </dgm:prSet>
      <dgm:spPr/>
    </dgm:pt>
    <dgm:pt modelId="{66CD8F41-C5C0-47DF-B16A-9C2EC0820925}" type="pres">
      <dgm:prSet presAssocID="{E4D52EAD-B08A-41A4-AB9C-026F8C0E7108}" presName="ParentAccent" presStyleLbl="alignNode1" presStyleIdx="0" presStyleCnt="3"/>
      <dgm:spPr/>
    </dgm:pt>
    <dgm:pt modelId="{E45F874E-B263-4543-92A3-C9899570FF9A}" type="pres">
      <dgm:prSet presAssocID="{E4D52EAD-B08A-41A4-AB9C-026F8C0E7108}" presName="ParentSmallAccent" presStyleLbl="fgAcc1" presStyleIdx="0" presStyleCnt="3"/>
      <dgm:spPr/>
    </dgm:pt>
    <dgm:pt modelId="{DEE05115-A1DE-40A6-8DC7-1351CC874AB7}" type="pres">
      <dgm:prSet presAssocID="{E4D52EAD-B08A-41A4-AB9C-026F8C0E7108}" presName="Parent" presStyleLbl="revTx" presStyleIdx="0" presStyleCnt="13">
        <dgm:presLayoutVars>
          <dgm:chMax val="0"/>
          <dgm:chPref val="4"/>
          <dgm:bulletEnabled val="1"/>
        </dgm:presLayoutVars>
      </dgm:prSet>
      <dgm:spPr/>
    </dgm:pt>
    <dgm:pt modelId="{3D6C0B13-7DBE-471C-B60B-9E50C78E467E}" type="pres">
      <dgm:prSet presAssocID="{E4D52EAD-B08A-41A4-AB9C-026F8C0E7108}" presName="childShape" presStyleCnt="0">
        <dgm:presLayoutVars>
          <dgm:chMax val="0"/>
          <dgm:chPref val="0"/>
        </dgm:presLayoutVars>
      </dgm:prSet>
      <dgm:spPr/>
    </dgm:pt>
    <dgm:pt modelId="{05C36EF0-9DDD-4F54-B0BC-E0B8D6390D07}" type="pres">
      <dgm:prSet presAssocID="{D5E6BF68-BA73-4D76-8ECF-B2DE3F04EB9A}" presName="childComposite" presStyleCnt="0">
        <dgm:presLayoutVars>
          <dgm:chMax val="0"/>
          <dgm:chPref val="0"/>
        </dgm:presLayoutVars>
      </dgm:prSet>
      <dgm:spPr/>
    </dgm:pt>
    <dgm:pt modelId="{83A3D15C-71B7-416F-A707-DAF750E4E5E0}" type="pres">
      <dgm:prSet presAssocID="{D5E6BF68-BA73-4D76-8ECF-B2DE3F04EB9A}" presName="ChildAccent" presStyleLbl="solidFgAcc1" presStyleIdx="0" presStyleCnt="10"/>
      <dgm:spPr/>
    </dgm:pt>
    <dgm:pt modelId="{DAD141BB-0021-4476-A052-F5B7F796B36E}" type="pres">
      <dgm:prSet presAssocID="{D5E6BF68-BA73-4D76-8ECF-B2DE3F04EB9A}" presName="Child" presStyleLbl="revTx" presStyleIdx="1" presStyleCnt="13">
        <dgm:presLayoutVars>
          <dgm:chMax val="0"/>
          <dgm:chPref val="0"/>
          <dgm:bulletEnabled val="1"/>
        </dgm:presLayoutVars>
      </dgm:prSet>
      <dgm:spPr/>
    </dgm:pt>
    <dgm:pt modelId="{321AB358-3C3F-4E84-AD9F-626566602B1E}" type="pres">
      <dgm:prSet presAssocID="{7DE59DD1-377D-4F9A-8F16-7FE8C89B4D7C}" presName="childComposite" presStyleCnt="0">
        <dgm:presLayoutVars>
          <dgm:chMax val="0"/>
          <dgm:chPref val="0"/>
        </dgm:presLayoutVars>
      </dgm:prSet>
      <dgm:spPr/>
    </dgm:pt>
    <dgm:pt modelId="{15F16D3B-CFC2-404A-9C71-4CCE79B9B6E5}" type="pres">
      <dgm:prSet presAssocID="{7DE59DD1-377D-4F9A-8F16-7FE8C89B4D7C}" presName="ChildAccent" presStyleLbl="solidFgAcc1" presStyleIdx="1" presStyleCnt="10"/>
      <dgm:spPr/>
    </dgm:pt>
    <dgm:pt modelId="{2B4637F0-65CD-4E49-8EB0-1605ADE65139}" type="pres">
      <dgm:prSet presAssocID="{7DE59DD1-377D-4F9A-8F16-7FE8C89B4D7C}" presName="Child" presStyleLbl="revTx" presStyleIdx="2" presStyleCnt="13">
        <dgm:presLayoutVars>
          <dgm:chMax val="0"/>
          <dgm:chPref val="0"/>
          <dgm:bulletEnabled val="1"/>
        </dgm:presLayoutVars>
      </dgm:prSet>
      <dgm:spPr/>
    </dgm:pt>
    <dgm:pt modelId="{3DFE05F0-CDE9-474F-9DC0-B1CC6ADF891C}" type="pres">
      <dgm:prSet presAssocID="{855779F5-505C-47A8-8B7B-73AFE55A32CF}" presName="childComposite" presStyleCnt="0">
        <dgm:presLayoutVars>
          <dgm:chMax val="0"/>
          <dgm:chPref val="0"/>
        </dgm:presLayoutVars>
      </dgm:prSet>
      <dgm:spPr/>
    </dgm:pt>
    <dgm:pt modelId="{4DD1E984-DF52-4170-9C58-25AD8069BC43}" type="pres">
      <dgm:prSet presAssocID="{855779F5-505C-47A8-8B7B-73AFE55A32CF}" presName="ChildAccent" presStyleLbl="solidFgAcc1" presStyleIdx="2" presStyleCnt="10"/>
      <dgm:spPr/>
    </dgm:pt>
    <dgm:pt modelId="{422F6401-E8B7-46E0-BE08-690E1A16F6C0}" type="pres">
      <dgm:prSet presAssocID="{855779F5-505C-47A8-8B7B-73AFE55A32CF}" presName="Child" presStyleLbl="revTx" presStyleIdx="3" presStyleCnt="13">
        <dgm:presLayoutVars>
          <dgm:chMax val="0"/>
          <dgm:chPref val="0"/>
          <dgm:bulletEnabled val="1"/>
        </dgm:presLayoutVars>
      </dgm:prSet>
      <dgm:spPr/>
    </dgm:pt>
    <dgm:pt modelId="{D1F4794E-BADA-431E-8D46-20864FCF3759}" type="pres">
      <dgm:prSet presAssocID="{D55FB50B-F6BF-47A9-8807-B4B2C4619872}" presName="childComposite" presStyleCnt="0">
        <dgm:presLayoutVars>
          <dgm:chMax val="0"/>
          <dgm:chPref val="0"/>
        </dgm:presLayoutVars>
      </dgm:prSet>
      <dgm:spPr/>
    </dgm:pt>
    <dgm:pt modelId="{B480290D-9593-4887-A375-75CFC4DB301F}" type="pres">
      <dgm:prSet presAssocID="{D55FB50B-F6BF-47A9-8807-B4B2C4619872}" presName="ChildAccent" presStyleLbl="solidFgAcc1" presStyleIdx="3" presStyleCnt="10"/>
      <dgm:spPr/>
    </dgm:pt>
    <dgm:pt modelId="{EA1A4841-FB99-445B-B3A5-EC63D905C2F9}" type="pres">
      <dgm:prSet presAssocID="{D55FB50B-F6BF-47A9-8807-B4B2C4619872}" presName="Child" presStyleLbl="revTx" presStyleIdx="4" presStyleCnt="13">
        <dgm:presLayoutVars>
          <dgm:chMax val="0"/>
          <dgm:chPref val="0"/>
          <dgm:bulletEnabled val="1"/>
        </dgm:presLayoutVars>
      </dgm:prSet>
      <dgm:spPr/>
    </dgm:pt>
    <dgm:pt modelId="{AEAFE73D-CB71-4154-B7EF-BE8F8A0AD6A3}" type="pres">
      <dgm:prSet presAssocID="{CBB921B1-441B-48B0-BA36-7EBBB06DA99B}" presName="root" presStyleCnt="0">
        <dgm:presLayoutVars>
          <dgm:chMax val="0"/>
          <dgm:chPref val="0"/>
        </dgm:presLayoutVars>
      </dgm:prSet>
      <dgm:spPr/>
    </dgm:pt>
    <dgm:pt modelId="{67995875-D06E-4A69-8D73-8FA145F2A064}" type="pres">
      <dgm:prSet presAssocID="{CBB921B1-441B-48B0-BA36-7EBBB06DA99B}" presName="rootComposite" presStyleCnt="0">
        <dgm:presLayoutVars/>
      </dgm:prSet>
      <dgm:spPr/>
    </dgm:pt>
    <dgm:pt modelId="{4D2307F9-3B5C-4576-89D9-EBB59EBE6C3F}" type="pres">
      <dgm:prSet presAssocID="{CBB921B1-441B-48B0-BA36-7EBBB06DA99B}" presName="ParentAccent" presStyleLbl="alignNode1" presStyleIdx="1" presStyleCnt="3"/>
      <dgm:spPr/>
    </dgm:pt>
    <dgm:pt modelId="{CB1BD3DE-6EB9-4790-AEF7-C980944ECAB1}" type="pres">
      <dgm:prSet presAssocID="{CBB921B1-441B-48B0-BA36-7EBBB06DA99B}" presName="ParentSmallAccent" presStyleLbl="fgAcc1" presStyleIdx="1" presStyleCnt="3"/>
      <dgm:spPr/>
    </dgm:pt>
    <dgm:pt modelId="{04F00377-C64F-434B-A8B9-E912E15846C9}" type="pres">
      <dgm:prSet presAssocID="{CBB921B1-441B-48B0-BA36-7EBBB06DA99B}" presName="Parent" presStyleLbl="revTx" presStyleIdx="5" presStyleCnt="13">
        <dgm:presLayoutVars>
          <dgm:chMax val="0"/>
          <dgm:chPref val="4"/>
          <dgm:bulletEnabled val="1"/>
        </dgm:presLayoutVars>
      </dgm:prSet>
      <dgm:spPr/>
    </dgm:pt>
    <dgm:pt modelId="{158F1D73-B779-47B0-87BB-9A846C249F73}" type="pres">
      <dgm:prSet presAssocID="{CBB921B1-441B-48B0-BA36-7EBBB06DA99B}" presName="childShape" presStyleCnt="0">
        <dgm:presLayoutVars>
          <dgm:chMax val="0"/>
          <dgm:chPref val="0"/>
        </dgm:presLayoutVars>
      </dgm:prSet>
      <dgm:spPr/>
    </dgm:pt>
    <dgm:pt modelId="{FC8ABCDA-F854-4AE1-9B3E-47C1855080B9}" type="pres">
      <dgm:prSet presAssocID="{76E8C834-0BBF-47D4-BB5D-4EBD14BB10D1}" presName="childComposite" presStyleCnt="0">
        <dgm:presLayoutVars>
          <dgm:chMax val="0"/>
          <dgm:chPref val="0"/>
        </dgm:presLayoutVars>
      </dgm:prSet>
      <dgm:spPr/>
    </dgm:pt>
    <dgm:pt modelId="{FACBC39E-F588-4BDE-99A7-7CB7C723BBE5}" type="pres">
      <dgm:prSet presAssocID="{76E8C834-0BBF-47D4-BB5D-4EBD14BB10D1}" presName="ChildAccent" presStyleLbl="solidFgAcc1" presStyleIdx="4" presStyleCnt="10"/>
      <dgm:spPr/>
    </dgm:pt>
    <dgm:pt modelId="{C04D678E-8DDF-4288-B783-FB0E7A549496}" type="pres">
      <dgm:prSet presAssocID="{76E8C834-0BBF-47D4-BB5D-4EBD14BB10D1}" presName="Child" presStyleLbl="revTx" presStyleIdx="6" presStyleCnt="13">
        <dgm:presLayoutVars>
          <dgm:chMax val="0"/>
          <dgm:chPref val="0"/>
          <dgm:bulletEnabled val="1"/>
        </dgm:presLayoutVars>
      </dgm:prSet>
      <dgm:spPr/>
    </dgm:pt>
    <dgm:pt modelId="{74489C53-DC02-4730-B23D-5736DFD14916}" type="pres">
      <dgm:prSet presAssocID="{33CF2A3F-7379-4D78-894B-8FCEF9332538}" presName="childComposite" presStyleCnt="0">
        <dgm:presLayoutVars>
          <dgm:chMax val="0"/>
          <dgm:chPref val="0"/>
        </dgm:presLayoutVars>
      </dgm:prSet>
      <dgm:spPr/>
    </dgm:pt>
    <dgm:pt modelId="{E6FDF9E8-9F20-4A4A-BF3C-E0D5760AAA85}" type="pres">
      <dgm:prSet presAssocID="{33CF2A3F-7379-4D78-894B-8FCEF9332538}" presName="ChildAccent" presStyleLbl="solidFgAcc1" presStyleIdx="5" presStyleCnt="10"/>
      <dgm:spPr/>
    </dgm:pt>
    <dgm:pt modelId="{2BD656E2-3C95-4533-9129-432563BC5D2C}" type="pres">
      <dgm:prSet presAssocID="{33CF2A3F-7379-4D78-894B-8FCEF9332538}" presName="Child" presStyleLbl="revTx" presStyleIdx="7" presStyleCnt="13">
        <dgm:presLayoutVars>
          <dgm:chMax val="0"/>
          <dgm:chPref val="0"/>
          <dgm:bulletEnabled val="1"/>
        </dgm:presLayoutVars>
      </dgm:prSet>
      <dgm:spPr/>
    </dgm:pt>
    <dgm:pt modelId="{BB846D79-356D-4E05-9870-912615EB47A0}" type="pres">
      <dgm:prSet presAssocID="{F414BB70-4F40-4F29-8E3C-F70300339430}" presName="childComposite" presStyleCnt="0">
        <dgm:presLayoutVars>
          <dgm:chMax val="0"/>
          <dgm:chPref val="0"/>
        </dgm:presLayoutVars>
      </dgm:prSet>
      <dgm:spPr/>
    </dgm:pt>
    <dgm:pt modelId="{073FC685-A36B-4E6E-AA5A-309F21B955BB}" type="pres">
      <dgm:prSet presAssocID="{F414BB70-4F40-4F29-8E3C-F70300339430}" presName="ChildAccent" presStyleLbl="solidFgAcc1" presStyleIdx="6" presStyleCnt="10"/>
      <dgm:spPr/>
    </dgm:pt>
    <dgm:pt modelId="{514AC89D-57B0-4C5F-99CA-D111126A1101}" type="pres">
      <dgm:prSet presAssocID="{F414BB70-4F40-4F29-8E3C-F70300339430}" presName="Child" presStyleLbl="revTx" presStyleIdx="8" presStyleCnt="13">
        <dgm:presLayoutVars>
          <dgm:chMax val="0"/>
          <dgm:chPref val="0"/>
          <dgm:bulletEnabled val="1"/>
        </dgm:presLayoutVars>
      </dgm:prSet>
      <dgm:spPr/>
    </dgm:pt>
    <dgm:pt modelId="{69B8011E-FE89-462A-BA64-63415D58757F}" type="pres">
      <dgm:prSet presAssocID="{9C833485-5790-4B75-BEE2-A4CA328EF480}" presName="root" presStyleCnt="0">
        <dgm:presLayoutVars>
          <dgm:chMax val="0"/>
          <dgm:chPref val="0"/>
        </dgm:presLayoutVars>
      </dgm:prSet>
      <dgm:spPr/>
    </dgm:pt>
    <dgm:pt modelId="{37ADE3E3-F693-4601-80DA-B414CCEEA1DA}" type="pres">
      <dgm:prSet presAssocID="{9C833485-5790-4B75-BEE2-A4CA328EF480}" presName="rootComposite" presStyleCnt="0">
        <dgm:presLayoutVars/>
      </dgm:prSet>
      <dgm:spPr/>
    </dgm:pt>
    <dgm:pt modelId="{80AD3A7D-C7DE-45D2-A560-DBA610DDCD42}" type="pres">
      <dgm:prSet presAssocID="{9C833485-5790-4B75-BEE2-A4CA328EF480}" presName="ParentAccent" presStyleLbl="alignNode1" presStyleIdx="2" presStyleCnt="3"/>
      <dgm:spPr/>
    </dgm:pt>
    <dgm:pt modelId="{2290D2BF-39E6-459A-93F9-C3B2A4C5A858}" type="pres">
      <dgm:prSet presAssocID="{9C833485-5790-4B75-BEE2-A4CA328EF480}" presName="ParentSmallAccent" presStyleLbl="fgAcc1" presStyleIdx="2" presStyleCnt="3"/>
      <dgm:spPr/>
    </dgm:pt>
    <dgm:pt modelId="{F934B0A4-470D-49B7-8321-275A1CBCD553}" type="pres">
      <dgm:prSet presAssocID="{9C833485-5790-4B75-BEE2-A4CA328EF480}" presName="Parent" presStyleLbl="revTx" presStyleIdx="9" presStyleCnt="13">
        <dgm:presLayoutVars>
          <dgm:chMax val="0"/>
          <dgm:chPref val="4"/>
          <dgm:bulletEnabled val="1"/>
        </dgm:presLayoutVars>
      </dgm:prSet>
      <dgm:spPr/>
    </dgm:pt>
    <dgm:pt modelId="{B4745F96-3ED5-4702-9C79-AE1BA4F4124B}" type="pres">
      <dgm:prSet presAssocID="{9C833485-5790-4B75-BEE2-A4CA328EF480}" presName="childShape" presStyleCnt="0">
        <dgm:presLayoutVars>
          <dgm:chMax val="0"/>
          <dgm:chPref val="0"/>
        </dgm:presLayoutVars>
      </dgm:prSet>
      <dgm:spPr/>
    </dgm:pt>
    <dgm:pt modelId="{69CAB853-7914-4DC1-87A0-9EE5A5424879}" type="pres">
      <dgm:prSet presAssocID="{E6EA8964-B869-4D98-91D5-D06321B6315D}" presName="childComposite" presStyleCnt="0">
        <dgm:presLayoutVars>
          <dgm:chMax val="0"/>
          <dgm:chPref val="0"/>
        </dgm:presLayoutVars>
      </dgm:prSet>
      <dgm:spPr/>
    </dgm:pt>
    <dgm:pt modelId="{E570FFE0-C17C-48FC-9FBF-87745A22EC50}" type="pres">
      <dgm:prSet presAssocID="{E6EA8964-B869-4D98-91D5-D06321B6315D}" presName="ChildAccent" presStyleLbl="solidFgAcc1" presStyleIdx="7" presStyleCnt="10"/>
      <dgm:spPr/>
    </dgm:pt>
    <dgm:pt modelId="{6D47EA05-E3D7-4E47-B151-A888053CD940}" type="pres">
      <dgm:prSet presAssocID="{E6EA8964-B869-4D98-91D5-D06321B6315D}" presName="Child" presStyleLbl="revTx" presStyleIdx="10" presStyleCnt="13">
        <dgm:presLayoutVars>
          <dgm:chMax val="0"/>
          <dgm:chPref val="0"/>
          <dgm:bulletEnabled val="1"/>
        </dgm:presLayoutVars>
      </dgm:prSet>
      <dgm:spPr/>
    </dgm:pt>
    <dgm:pt modelId="{1D31FC8E-BF1B-44D1-87FE-914FAB988EB0}" type="pres">
      <dgm:prSet presAssocID="{D1079488-B4A8-4066-BE51-F6588719DEA8}" presName="childComposite" presStyleCnt="0">
        <dgm:presLayoutVars>
          <dgm:chMax val="0"/>
          <dgm:chPref val="0"/>
        </dgm:presLayoutVars>
      </dgm:prSet>
      <dgm:spPr/>
    </dgm:pt>
    <dgm:pt modelId="{70ADD9E4-7852-4412-981A-08FA4EC8572A}" type="pres">
      <dgm:prSet presAssocID="{D1079488-B4A8-4066-BE51-F6588719DEA8}" presName="ChildAccent" presStyleLbl="solidFgAcc1" presStyleIdx="8" presStyleCnt="10"/>
      <dgm:spPr/>
    </dgm:pt>
    <dgm:pt modelId="{6B221224-8DCA-4598-AF03-5EA778C3E75A}" type="pres">
      <dgm:prSet presAssocID="{D1079488-B4A8-4066-BE51-F6588719DEA8}" presName="Child" presStyleLbl="revTx" presStyleIdx="11" presStyleCnt="13">
        <dgm:presLayoutVars>
          <dgm:chMax val="0"/>
          <dgm:chPref val="0"/>
          <dgm:bulletEnabled val="1"/>
        </dgm:presLayoutVars>
      </dgm:prSet>
      <dgm:spPr/>
    </dgm:pt>
    <dgm:pt modelId="{FDC6DA3E-803A-43A8-A3B9-6D7579D8FBB2}" type="pres">
      <dgm:prSet presAssocID="{01AC9B06-CE11-4D95-A46D-70F68241144D}" presName="childComposite" presStyleCnt="0">
        <dgm:presLayoutVars>
          <dgm:chMax val="0"/>
          <dgm:chPref val="0"/>
        </dgm:presLayoutVars>
      </dgm:prSet>
      <dgm:spPr/>
    </dgm:pt>
    <dgm:pt modelId="{08EB71D1-535D-48B8-A7C4-8D2DD4A5250C}" type="pres">
      <dgm:prSet presAssocID="{01AC9B06-CE11-4D95-A46D-70F68241144D}" presName="ChildAccent" presStyleLbl="solidFgAcc1" presStyleIdx="9" presStyleCnt="10"/>
      <dgm:spPr/>
    </dgm:pt>
    <dgm:pt modelId="{DECE3F2D-4A4D-4077-A0EE-6AF256C3523E}" type="pres">
      <dgm:prSet presAssocID="{01AC9B06-CE11-4D95-A46D-70F68241144D}" presName="Child" presStyleLbl="revTx" presStyleIdx="12" presStyleCnt="13">
        <dgm:presLayoutVars>
          <dgm:chMax val="0"/>
          <dgm:chPref val="0"/>
          <dgm:bulletEnabled val="1"/>
        </dgm:presLayoutVars>
      </dgm:prSet>
      <dgm:spPr/>
    </dgm:pt>
  </dgm:ptLst>
  <dgm:cxnLst>
    <dgm:cxn modelId="{214AD0EB-C944-4B7A-8A6A-360AF50AE2E5}" srcId="{A43E3C22-EC0E-419E-BEC3-DBF71296EF17}" destId="{E4D52EAD-B08A-41A4-AB9C-026F8C0E7108}" srcOrd="0" destOrd="0" parTransId="{74C15DB0-638E-4E72-B7F1-5985B74ABD72}" sibTransId="{C9C45787-BFF1-4422-81F6-AC707BBBA060}"/>
    <dgm:cxn modelId="{23D54A71-3C36-427F-A657-A7D65BC5E81E}" srcId="{E4D52EAD-B08A-41A4-AB9C-026F8C0E7108}" destId="{D5E6BF68-BA73-4D76-8ECF-B2DE3F04EB9A}" srcOrd="0" destOrd="0" parTransId="{02D211BF-EE0F-419E-8FCF-9FDC72160306}" sibTransId="{7F784723-5D43-46F9-918D-6771D20D688B}"/>
    <dgm:cxn modelId="{47BCE79C-6B92-44B1-8219-F421CD917AE0}" srcId="{E4D52EAD-B08A-41A4-AB9C-026F8C0E7108}" destId="{7DE59DD1-377D-4F9A-8F16-7FE8C89B4D7C}" srcOrd="1" destOrd="0" parTransId="{39D2F3DB-7D16-4B10-964B-5414162A3A64}" sibTransId="{6B8CB73A-01DB-4766-8A8C-359A95A14EC9}"/>
    <dgm:cxn modelId="{1269AE06-BB16-45D4-9823-12438C278402}" srcId="{E4D52EAD-B08A-41A4-AB9C-026F8C0E7108}" destId="{855779F5-505C-47A8-8B7B-73AFE55A32CF}" srcOrd="2" destOrd="0" parTransId="{9B0BFA5A-C7CA-4F47-A4A6-29E1673B1F09}" sibTransId="{A7AF72E5-442D-4852-BA79-3E0134876727}"/>
    <dgm:cxn modelId="{0B3BE820-E360-4B64-98AC-56DAD95A3C57}" srcId="{E4D52EAD-B08A-41A4-AB9C-026F8C0E7108}" destId="{D55FB50B-F6BF-47A9-8807-B4B2C4619872}" srcOrd="3" destOrd="0" parTransId="{A3A7E143-A29B-44F6-9373-29F74F243CD3}" sibTransId="{D42E71A9-1AC6-40C9-A9C0-C3B970A2D1A7}"/>
    <dgm:cxn modelId="{B888858E-AB03-471C-8922-D7C898C666C8}" srcId="{A43E3C22-EC0E-419E-BEC3-DBF71296EF17}" destId="{CBB921B1-441B-48B0-BA36-7EBBB06DA99B}" srcOrd="1" destOrd="0" parTransId="{1F416605-81A3-4654-8F41-8AC33376382A}" sibTransId="{DB2337FD-D6EA-4628-B095-20EBFFD86926}"/>
    <dgm:cxn modelId="{90C1217E-78ED-4EDA-93C0-3D5FD0509EC7}" srcId="{CBB921B1-441B-48B0-BA36-7EBBB06DA99B}" destId="{76E8C834-0BBF-47D4-BB5D-4EBD14BB10D1}" srcOrd="0" destOrd="1" parTransId="{FEB84A1F-5124-4129-8C75-00C5ACE82756}" sibTransId="{0CE97303-A7FD-4CD2-AF5D-421CEA1F2440}"/>
    <dgm:cxn modelId="{190A48E2-28F0-4F7C-B072-4B6B4090596C}" srcId="{CBB921B1-441B-48B0-BA36-7EBBB06DA99B}" destId="{33CF2A3F-7379-4D78-894B-8FCEF9332538}" srcOrd="1" destOrd="1" parTransId="{83391DE6-64A7-4BA8-AC43-E1CC3400C780}" sibTransId="{E061A5CE-F876-4340-8DA1-21B55DA2CF70}"/>
    <dgm:cxn modelId="{629455A6-CF2C-4F2A-BA1A-99141ECAFB11}" srcId="{CBB921B1-441B-48B0-BA36-7EBBB06DA99B}" destId="{F414BB70-4F40-4F29-8E3C-F70300339430}" srcOrd="2" destOrd="1" parTransId="{7C8772EB-3A5B-4F7A-837F-15EFA32804EC}" sibTransId="{56704374-ED8E-46DA-A69E-57AE2DA39805}"/>
    <dgm:cxn modelId="{905CE5BF-6C61-44E2-9189-C69E04B9AEF6}" srcId="{A43E3C22-EC0E-419E-BEC3-DBF71296EF17}" destId="{9C833485-5790-4B75-BEE2-A4CA328EF480}" srcOrd="2" destOrd="0" parTransId="{381F9318-699B-4B92-9568-F882ADC89719}" sibTransId="{3910CBE5-1A87-4C37-A1F6-C93D4022D76A}"/>
    <dgm:cxn modelId="{E1223DC1-A4CD-49DB-BD8B-F0B390869B61}" srcId="{9C833485-5790-4B75-BEE2-A4CA328EF480}" destId="{E6EA8964-B869-4D98-91D5-D06321B6315D}" srcOrd="0" destOrd="2" parTransId="{E34B18DE-BEA5-4DC0-8A61-7563614CAA9B}" sibTransId="{2F931C53-27D2-4766-A8D4-19EF68831DFE}"/>
    <dgm:cxn modelId="{5A98E049-3773-40E9-A28F-6EB359D267BA}" srcId="{9C833485-5790-4B75-BEE2-A4CA328EF480}" destId="{D1079488-B4A8-4066-BE51-F6588719DEA8}" srcOrd="1" destOrd="2" parTransId="{8B558335-E31C-45A4-AEF8-DE4540420FD5}" sibTransId="{3C6E6AA8-3135-43F3-B3D3-82B86BABC31B}"/>
    <dgm:cxn modelId="{FB5C8150-4F8E-4C18-A99A-F4D04DD3C9CA}" srcId="{9C833485-5790-4B75-BEE2-A4CA328EF480}" destId="{01AC9B06-CE11-4D95-A46D-70F68241144D}" srcOrd="2" destOrd="2" parTransId="{6CDFCBE1-0FDD-4770-87F6-73ED93ABD804}" sibTransId="{5E93CF57-9C1A-44D5-9741-CD23AEA1A34C}"/>
    <dgm:cxn modelId="{C139CF2C-CDBE-4361-8E46-B05F035F7886}" type="presOf" srcId="{A43E3C22-EC0E-419E-BEC3-DBF71296EF17}" destId="{FED35746-3DA6-45E0-A904-894582BF9795}" srcOrd="0" destOrd="0" presId="urn:microsoft.com/office/officeart/2008/layout/SquareAccentList"/>
    <dgm:cxn modelId="{504644DE-D374-4407-A26E-B5FE0CEAA6F9}" type="presParOf" srcId="{FED35746-3DA6-45E0-A904-894582BF9795}" destId="{7B939EFD-42DC-4835-A84B-6D1B8DFCB42E}" srcOrd="0" destOrd="0" presId="urn:microsoft.com/office/officeart/2008/layout/SquareAccentList"/>
    <dgm:cxn modelId="{85D426A9-5880-4F7F-B131-4AE4C8FA2D31}" type="presParOf" srcId="{7B939EFD-42DC-4835-A84B-6D1B8DFCB42E}" destId="{64C03223-E41A-47CA-94A4-C1B3AD6F9056}" srcOrd="0" destOrd="0" presId="urn:microsoft.com/office/officeart/2008/layout/SquareAccentList"/>
    <dgm:cxn modelId="{EADD8B40-FE37-462C-9A7D-7D3F6C7492B1}" type="presOf" srcId="{E4D52EAD-B08A-41A4-AB9C-026F8C0E7108}" destId="{64C03223-E41A-47CA-94A4-C1B3AD6F9056}" srcOrd="0" destOrd="0" presId="urn:microsoft.com/office/officeart/2008/layout/SquareAccentList"/>
    <dgm:cxn modelId="{8DC00C52-45A4-4BCA-B02E-79F3C6B218BC}" type="presParOf" srcId="{64C03223-E41A-47CA-94A4-C1B3AD6F9056}" destId="{66CD8F41-C5C0-47DF-B16A-9C2EC0820925}" srcOrd="0" destOrd="0" presId="urn:microsoft.com/office/officeart/2008/layout/SquareAccentList"/>
    <dgm:cxn modelId="{0D2969D6-043A-4503-83CB-6E091F020A2B}" type="presParOf" srcId="{64C03223-E41A-47CA-94A4-C1B3AD6F9056}" destId="{E45F874E-B263-4543-92A3-C9899570FF9A}" srcOrd="1" destOrd="0" presId="urn:microsoft.com/office/officeart/2008/layout/SquareAccentList"/>
    <dgm:cxn modelId="{DAE8C086-5952-4450-9C70-144A26D0BACE}" type="presParOf" srcId="{64C03223-E41A-47CA-94A4-C1B3AD6F9056}" destId="{DEE05115-A1DE-40A6-8DC7-1351CC874AB7}" srcOrd="2" destOrd="0" presId="urn:microsoft.com/office/officeart/2008/layout/SquareAccentList"/>
    <dgm:cxn modelId="{5226EDDB-1142-480B-BA15-ABF2953BAC24}" type="presOf" srcId="{E4D52EAD-B08A-41A4-AB9C-026F8C0E7108}" destId="{DEE05115-A1DE-40A6-8DC7-1351CC874AB7}" srcOrd="0" destOrd="0" presId="urn:microsoft.com/office/officeart/2008/layout/SquareAccentList"/>
    <dgm:cxn modelId="{642A6748-68E8-4E0A-81A0-0600C8E80C8C}" type="presParOf" srcId="{7B939EFD-42DC-4835-A84B-6D1B8DFCB42E}" destId="{3D6C0B13-7DBE-471C-B60B-9E50C78E467E}" srcOrd="1" destOrd="0" presId="urn:microsoft.com/office/officeart/2008/layout/SquareAccentList"/>
    <dgm:cxn modelId="{A3259713-59FD-467C-A960-79CA5937841D}" type="presParOf" srcId="{3D6C0B13-7DBE-471C-B60B-9E50C78E467E}" destId="{05C36EF0-9DDD-4F54-B0BC-E0B8D6390D07}" srcOrd="0" destOrd="1" presId="urn:microsoft.com/office/officeart/2008/layout/SquareAccentList"/>
    <dgm:cxn modelId="{365DCC24-D128-41F6-A2DE-AAEF79AAF785}" type="presParOf" srcId="{05C36EF0-9DDD-4F54-B0BC-E0B8D6390D07}" destId="{83A3D15C-71B7-416F-A707-DAF750E4E5E0}" srcOrd="0" destOrd="0" presId="urn:microsoft.com/office/officeart/2008/layout/SquareAccentList"/>
    <dgm:cxn modelId="{0CA3127D-AB8E-474C-B0F3-6C4997E1ACCB}" type="presParOf" srcId="{05C36EF0-9DDD-4F54-B0BC-E0B8D6390D07}" destId="{DAD141BB-0021-4476-A052-F5B7F796B36E}" srcOrd="1" destOrd="0" presId="urn:microsoft.com/office/officeart/2008/layout/SquareAccentList"/>
    <dgm:cxn modelId="{B57719AF-B685-4DCB-871E-35EE782DE639}" type="presOf" srcId="{D5E6BF68-BA73-4D76-8ECF-B2DE3F04EB9A}" destId="{DAD141BB-0021-4476-A052-F5B7F796B36E}" srcOrd="0" destOrd="0" presId="urn:microsoft.com/office/officeart/2008/layout/SquareAccentList"/>
    <dgm:cxn modelId="{AB4C003A-0A6C-4809-B4DB-E7A31D5B288B}" type="presParOf" srcId="{3D6C0B13-7DBE-471C-B60B-9E50C78E467E}" destId="{321AB358-3C3F-4E84-AD9F-626566602B1E}" srcOrd="1" destOrd="1" presId="urn:microsoft.com/office/officeart/2008/layout/SquareAccentList"/>
    <dgm:cxn modelId="{99935E6A-4155-4FAF-AAF9-C83333A5EF53}" type="presParOf" srcId="{321AB358-3C3F-4E84-AD9F-626566602B1E}" destId="{15F16D3B-CFC2-404A-9C71-4CCE79B9B6E5}" srcOrd="0" destOrd="1" presId="urn:microsoft.com/office/officeart/2008/layout/SquareAccentList"/>
    <dgm:cxn modelId="{7FAC7BE0-161C-4479-866B-744F73D68967}" type="presParOf" srcId="{321AB358-3C3F-4E84-AD9F-626566602B1E}" destId="{2B4637F0-65CD-4E49-8EB0-1605ADE65139}" srcOrd="1" destOrd="1" presId="urn:microsoft.com/office/officeart/2008/layout/SquareAccentList"/>
    <dgm:cxn modelId="{046ED276-E9B5-4982-9DE2-907B6DF8E42A}" type="presOf" srcId="{7DE59DD1-377D-4F9A-8F16-7FE8C89B4D7C}" destId="{2B4637F0-65CD-4E49-8EB0-1605ADE65139}" srcOrd="0" destOrd="0" presId="urn:microsoft.com/office/officeart/2008/layout/SquareAccentList"/>
    <dgm:cxn modelId="{82EB0EE3-4399-4E78-B89A-F2C9A715CD85}" type="presParOf" srcId="{3D6C0B13-7DBE-471C-B60B-9E50C78E467E}" destId="{3DFE05F0-CDE9-474F-9DC0-B1CC6ADF891C}" srcOrd="2" destOrd="1" presId="urn:microsoft.com/office/officeart/2008/layout/SquareAccentList"/>
    <dgm:cxn modelId="{7487FBAB-A9AF-455B-8469-9529AD991451}" type="presParOf" srcId="{3DFE05F0-CDE9-474F-9DC0-B1CC6ADF891C}" destId="{4DD1E984-DF52-4170-9C58-25AD8069BC43}" srcOrd="0" destOrd="2" presId="urn:microsoft.com/office/officeart/2008/layout/SquareAccentList"/>
    <dgm:cxn modelId="{4A6C0ABD-DDD9-4798-B9D7-96A222BB460C}" type="presParOf" srcId="{3DFE05F0-CDE9-474F-9DC0-B1CC6ADF891C}" destId="{422F6401-E8B7-46E0-BE08-690E1A16F6C0}" srcOrd="1" destOrd="2" presId="urn:microsoft.com/office/officeart/2008/layout/SquareAccentList"/>
    <dgm:cxn modelId="{FC81D24C-EDDE-448C-884D-9034DAC2F151}" type="presOf" srcId="{855779F5-505C-47A8-8B7B-73AFE55A32CF}" destId="{422F6401-E8B7-46E0-BE08-690E1A16F6C0}" srcOrd="0" destOrd="0" presId="urn:microsoft.com/office/officeart/2008/layout/SquareAccentList"/>
    <dgm:cxn modelId="{04CE14F4-2356-4F61-9DF0-08ECE6508FD7}" type="presParOf" srcId="{3D6C0B13-7DBE-471C-B60B-9E50C78E467E}" destId="{D1F4794E-BADA-431E-8D46-20864FCF3759}" srcOrd="3" destOrd="1" presId="urn:microsoft.com/office/officeart/2008/layout/SquareAccentList"/>
    <dgm:cxn modelId="{C5A8DD42-CA41-4915-8AA9-F436DA9B5922}" type="presParOf" srcId="{D1F4794E-BADA-431E-8D46-20864FCF3759}" destId="{B480290D-9593-4887-A375-75CFC4DB301F}" srcOrd="0" destOrd="3" presId="urn:microsoft.com/office/officeart/2008/layout/SquareAccentList"/>
    <dgm:cxn modelId="{495C82C5-5E42-4D9C-B825-D348E0AF4675}" type="presParOf" srcId="{D1F4794E-BADA-431E-8D46-20864FCF3759}" destId="{EA1A4841-FB99-445B-B3A5-EC63D905C2F9}" srcOrd="1" destOrd="3" presId="urn:microsoft.com/office/officeart/2008/layout/SquareAccentList"/>
    <dgm:cxn modelId="{DF755D30-C9CF-4FCD-B409-95B7CF285996}" type="presOf" srcId="{D55FB50B-F6BF-47A9-8807-B4B2C4619872}" destId="{EA1A4841-FB99-445B-B3A5-EC63D905C2F9}" srcOrd="0" destOrd="0" presId="urn:microsoft.com/office/officeart/2008/layout/SquareAccentList"/>
    <dgm:cxn modelId="{73A25D8D-927D-47D6-90E0-76C90E9C2628}" type="presParOf" srcId="{FED35746-3DA6-45E0-A904-894582BF9795}" destId="{AEAFE73D-CB71-4154-B7EF-BE8F8A0AD6A3}" srcOrd="1" destOrd="0" presId="urn:microsoft.com/office/officeart/2008/layout/SquareAccentList"/>
    <dgm:cxn modelId="{EBFE82FA-4463-40E2-8CA2-5AC89AB51795}" type="presParOf" srcId="{AEAFE73D-CB71-4154-B7EF-BE8F8A0AD6A3}" destId="{67995875-D06E-4A69-8D73-8FA145F2A064}" srcOrd="0" destOrd="1" presId="urn:microsoft.com/office/officeart/2008/layout/SquareAccentList"/>
    <dgm:cxn modelId="{E4DF15B5-7E9E-400A-989B-3E7E864F5E37}" type="presOf" srcId="{CBB921B1-441B-48B0-BA36-7EBBB06DA99B}" destId="{67995875-D06E-4A69-8D73-8FA145F2A064}" srcOrd="0" destOrd="0" presId="urn:microsoft.com/office/officeart/2008/layout/SquareAccentList"/>
    <dgm:cxn modelId="{2C324D9F-2899-4B90-A4E6-62804263CBF5}" type="presParOf" srcId="{67995875-D06E-4A69-8D73-8FA145F2A064}" destId="{4D2307F9-3B5C-4576-89D9-EBB59EBE6C3F}" srcOrd="0" destOrd="0" presId="urn:microsoft.com/office/officeart/2008/layout/SquareAccentList"/>
    <dgm:cxn modelId="{810BFEB6-5795-4897-B030-B20EA9958ADA}" type="presParOf" srcId="{67995875-D06E-4A69-8D73-8FA145F2A064}" destId="{CB1BD3DE-6EB9-4790-AEF7-C980944ECAB1}" srcOrd="1" destOrd="0" presId="urn:microsoft.com/office/officeart/2008/layout/SquareAccentList"/>
    <dgm:cxn modelId="{03684D42-F93A-4438-A284-E0AF01B698E4}" type="presParOf" srcId="{67995875-D06E-4A69-8D73-8FA145F2A064}" destId="{04F00377-C64F-434B-A8B9-E912E15846C9}" srcOrd="2" destOrd="0" presId="urn:microsoft.com/office/officeart/2008/layout/SquareAccentList"/>
    <dgm:cxn modelId="{5BEE44F5-AC4D-44BD-BD57-5683C3476588}" type="presOf" srcId="{CBB921B1-441B-48B0-BA36-7EBBB06DA99B}" destId="{04F00377-C64F-434B-A8B9-E912E15846C9}" srcOrd="0" destOrd="0" presId="urn:microsoft.com/office/officeart/2008/layout/SquareAccentList"/>
    <dgm:cxn modelId="{7DCDD31C-29D1-4589-A05B-C4BBB52DE085}" type="presParOf" srcId="{AEAFE73D-CB71-4154-B7EF-BE8F8A0AD6A3}" destId="{158F1D73-B779-47B0-87BB-9A846C249F73}" srcOrd="1" destOrd="1" presId="urn:microsoft.com/office/officeart/2008/layout/SquareAccentList"/>
    <dgm:cxn modelId="{DCBCC6D6-9231-4C1F-B049-0936DF1D36A2}" type="presParOf" srcId="{158F1D73-B779-47B0-87BB-9A846C249F73}" destId="{FC8ABCDA-F854-4AE1-9B3E-47C1855080B9}" srcOrd="0" destOrd="1" presId="urn:microsoft.com/office/officeart/2008/layout/SquareAccentList"/>
    <dgm:cxn modelId="{E00F8A0B-2AA6-4172-8ED9-48DBD04FCE93}" type="presParOf" srcId="{FC8ABCDA-F854-4AE1-9B3E-47C1855080B9}" destId="{FACBC39E-F588-4BDE-99A7-7CB7C723BBE5}" srcOrd="0" destOrd="0" presId="urn:microsoft.com/office/officeart/2008/layout/SquareAccentList"/>
    <dgm:cxn modelId="{EC8D63A7-A58A-46FA-96E2-0ACE9795C7BD}" type="presParOf" srcId="{FC8ABCDA-F854-4AE1-9B3E-47C1855080B9}" destId="{C04D678E-8DDF-4288-B783-FB0E7A549496}" srcOrd="1" destOrd="0" presId="urn:microsoft.com/office/officeart/2008/layout/SquareAccentList"/>
    <dgm:cxn modelId="{154685D8-BBE8-452E-8718-6CDBB4DB4E24}" type="presOf" srcId="{76E8C834-0BBF-47D4-BB5D-4EBD14BB10D1}" destId="{C04D678E-8DDF-4288-B783-FB0E7A549496}" srcOrd="0" destOrd="0" presId="urn:microsoft.com/office/officeart/2008/layout/SquareAccentList"/>
    <dgm:cxn modelId="{F51F0B29-16B2-49A0-9100-604251FFC985}" type="presParOf" srcId="{158F1D73-B779-47B0-87BB-9A846C249F73}" destId="{74489C53-DC02-4730-B23D-5736DFD14916}" srcOrd="1" destOrd="1" presId="urn:microsoft.com/office/officeart/2008/layout/SquareAccentList"/>
    <dgm:cxn modelId="{D85AE78B-73C4-4FC4-B03F-3B934E64671D}" type="presParOf" srcId="{74489C53-DC02-4730-B23D-5736DFD14916}" destId="{E6FDF9E8-9F20-4A4A-BF3C-E0D5760AAA85}" srcOrd="0" destOrd="1" presId="urn:microsoft.com/office/officeart/2008/layout/SquareAccentList"/>
    <dgm:cxn modelId="{37DBC95E-8980-46F6-9CC2-8DB78BDA5B84}" type="presParOf" srcId="{74489C53-DC02-4730-B23D-5736DFD14916}" destId="{2BD656E2-3C95-4533-9129-432563BC5D2C}" srcOrd="1" destOrd="1" presId="urn:microsoft.com/office/officeart/2008/layout/SquareAccentList"/>
    <dgm:cxn modelId="{E8B83E4A-6AFF-4A8C-997A-A5487D47BBF9}" type="presOf" srcId="{33CF2A3F-7379-4D78-894B-8FCEF9332538}" destId="{2BD656E2-3C95-4533-9129-432563BC5D2C}" srcOrd="0" destOrd="0" presId="urn:microsoft.com/office/officeart/2008/layout/SquareAccentList"/>
    <dgm:cxn modelId="{9689780B-32CD-4F5A-B18B-A1BF9EC0F6F1}" type="presParOf" srcId="{158F1D73-B779-47B0-87BB-9A846C249F73}" destId="{BB846D79-356D-4E05-9870-912615EB47A0}" srcOrd="2" destOrd="1" presId="urn:microsoft.com/office/officeart/2008/layout/SquareAccentList"/>
    <dgm:cxn modelId="{4B90F2E9-5DC3-4DA7-BF8A-9BF0CCFFC220}" type="presParOf" srcId="{BB846D79-356D-4E05-9870-912615EB47A0}" destId="{073FC685-A36B-4E6E-AA5A-309F21B955BB}" srcOrd="0" destOrd="2" presId="urn:microsoft.com/office/officeart/2008/layout/SquareAccentList"/>
    <dgm:cxn modelId="{A62794DA-4180-47B2-A183-F6D29CC30F54}" type="presParOf" srcId="{BB846D79-356D-4E05-9870-912615EB47A0}" destId="{514AC89D-57B0-4C5F-99CA-D111126A1101}" srcOrd="1" destOrd="2" presId="urn:microsoft.com/office/officeart/2008/layout/SquareAccentList"/>
    <dgm:cxn modelId="{CDEA89B1-0030-4BB7-BC6B-56F480ED12A9}" type="presOf" srcId="{F414BB70-4F40-4F29-8E3C-F70300339430}" destId="{514AC89D-57B0-4C5F-99CA-D111126A1101}" srcOrd="0" destOrd="0" presId="urn:microsoft.com/office/officeart/2008/layout/SquareAccentList"/>
    <dgm:cxn modelId="{E211B325-610A-49BE-94FA-8E3FDEA94E4B}" type="presParOf" srcId="{FED35746-3DA6-45E0-A904-894582BF9795}" destId="{69B8011E-FE89-462A-BA64-63415D58757F}" srcOrd="2" destOrd="0" presId="urn:microsoft.com/office/officeart/2008/layout/SquareAccentList"/>
    <dgm:cxn modelId="{208C2762-7E6F-4377-8FA1-586531377868}" type="presParOf" srcId="{69B8011E-FE89-462A-BA64-63415D58757F}" destId="{37ADE3E3-F693-4601-80DA-B414CCEEA1DA}" srcOrd="0" destOrd="2" presId="urn:microsoft.com/office/officeart/2008/layout/SquareAccentList"/>
    <dgm:cxn modelId="{05EE2E16-6ED2-49A8-A277-6E0DCB54CDDC}" type="presOf" srcId="{9C833485-5790-4B75-BEE2-A4CA328EF480}" destId="{37ADE3E3-F693-4601-80DA-B414CCEEA1DA}" srcOrd="0" destOrd="0" presId="urn:microsoft.com/office/officeart/2008/layout/SquareAccentList"/>
    <dgm:cxn modelId="{BF8E830B-05D8-4B9E-B3EB-F4E035043591}" type="presParOf" srcId="{37ADE3E3-F693-4601-80DA-B414CCEEA1DA}" destId="{80AD3A7D-C7DE-45D2-A560-DBA610DDCD42}" srcOrd="0" destOrd="0" presId="urn:microsoft.com/office/officeart/2008/layout/SquareAccentList"/>
    <dgm:cxn modelId="{F37AEF74-7B52-4B35-848A-66EA6FDBF199}" type="presParOf" srcId="{37ADE3E3-F693-4601-80DA-B414CCEEA1DA}" destId="{2290D2BF-39E6-459A-93F9-C3B2A4C5A858}" srcOrd="1" destOrd="0" presId="urn:microsoft.com/office/officeart/2008/layout/SquareAccentList"/>
    <dgm:cxn modelId="{5B3D013E-91B9-4128-854C-E65696DE16E8}" type="presParOf" srcId="{37ADE3E3-F693-4601-80DA-B414CCEEA1DA}" destId="{F934B0A4-470D-49B7-8321-275A1CBCD553}" srcOrd="2" destOrd="0" presId="urn:microsoft.com/office/officeart/2008/layout/SquareAccentList"/>
    <dgm:cxn modelId="{B483ED04-A7C0-4B6C-A16B-2E9CFC0B69C8}" type="presOf" srcId="{9C833485-5790-4B75-BEE2-A4CA328EF480}" destId="{F934B0A4-470D-49B7-8321-275A1CBCD553}" srcOrd="0" destOrd="0" presId="urn:microsoft.com/office/officeart/2008/layout/SquareAccentList"/>
    <dgm:cxn modelId="{DAFBA467-08BC-419A-9EEE-BB7D954A02D6}" type="presParOf" srcId="{69B8011E-FE89-462A-BA64-63415D58757F}" destId="{B4745F96-3ED5-4702-9C79-AE1BA4F4124B}" srcOrd="1" destOrd="2" presId="urn:microsoft.com/office/officeart/2008/layout/SquareAccentList"/>
    <dgm:cxn modelId="{3A6C5672-9CB5-493B-B844-A188AC1B4465}" type="presParOf" srcId="{B4745F96-3ED5-4702-9C79-AE1BA4F4124B}" destId="{69CAB853-7914-4DC1-87A0-9EE5A5424879}" srcOrd="0" destOrd="1" presId="urn:microsoft.com/office/officeart/2008/layout/SquareAccentList"/>
    <dgm:cxn modelId="{908C57B0-DF84-45B2-B8F2-207FD57FC6EA}" type="presParOf" srcId="{69CAB853-7914-4DC1-87A0-9EE5A5424879}" destId="{E570FFE0-C17C-48FC-9FBF-87745A22EC50}" srcOrd="0" destOrd="0" presId="urn:microsoft.com/office/officeart/2008/layout/SquareAccentList"/>
    <dgm:cxn modelId="{D21F1F8D-0C30-4271-8E0D-5CD6D0DE75BA}" type="presParOf" srcId="{69CAB853-7914-4DC1-87A0-9EE5A5424879}" destId="{6D47EA05-E3D7-4E47-B151-A888053CD940}" srcOrd="1" destOrd="0" presId="urn:microsoft.com/office/officeart/2008/layout/SquareAccentList"/>
    <dgm:cxn modelId="{516E28A5-ED63-4649-9315-42C32288DFD0}" type="presOf" srcId="{E6EA8964-B869-4D98-91D5-D06321B6315D}" destId="{6D47EA05-E3D7-4E47-B151-A888053CD940}" srcOrd="0" destOrd="0" presId="urn:microsoft.com/office/officeart/2008/layout/SquareAccentList"/>
    <dgm:cxn modelId="{B7C3505E-4595-4EE3-9B6F-632DE4443082}" type="presParOf" srcId="{B4745F96-3ED5-4702-9C79-AE1BA4F4124B}" destId="{1D31FC8E-BF1B-44D1-87FE-914FAB988EB0}" srcOrd="1" destOrd="1" presId="urn:microsoft.com/office/officeart/2008/layout/SquareAccentList"/>
    <dgm:cxn modelId="{CD473293-C553-474C-9809-7DBFB6C691D6}" type="presParOf" srcId="{1D31FC8E-BF1B-44D1-87FE-914FAB988EB0}" destId="{70ADD9E4-7852-4412-981A-08FA4EC8572A}" srcOrd="0" destOrd="1" presId="urn:microsoft.com/office/officeart/2008/layout/SquareAccentList"/>
    <dgm:cxn modelId="{0EA42890-D440-44D2-A53A-663F2FF540AB}" type="presParOf" srcId="{1D31FC8E-BF1B-44D1-87FE-914FAB988EB0}" destId="{6B221224-8DCA-4598-AF03-5EA778C3E75A}" srcOrd="1" destOrd="1" presId="urn:microsoft.com/office/officeart/2008/layout/SquareAccentList"/>
    <dgm:cxn modelId="{55FF0A15-5674-49A2-BB9C-6BA3425CE97F}" type="presOf" srcId="{D1079488-B4A8-4066-BE51-F6588719DEA8}" destId="{6B221224-8DCA-4598-AF03-5EA778C3E75A}" srcOrd="0" destOrd="0" presId="urn:microsoft.com/office/officeart/2008/layout/SquareAccentList"/>
    <dgm:cxn modelId="{F270F106-09C3-4DF9-8311-35B5E7D32A32}" type="presParOf" srcId="{B4745F96-3ED5-4702-9C79-AE1BA4F4124B}" destId="{FDC6DA3E-803A-43A8-A3B9-6D7579D8FBB2}" srcOrd="2" destOrd="1" presId="urn:microsoft.com/office/officeart/2008/layout/SquareAccentList"/>
    <dgm:cxn modelId="{89DB8278-DAFB-49E0-BE45-CB81F45F2E5D}" type="presParOf" srcId="{FDC6DA3E-803A-43A8-A3B9-6D7579D8FBB2}" destId="{08EB71D1-535D-48B8-A7C4-8D2DD4A5250C}" srcOrd="0" destOrd="2" presId="urn:microsoft.com/office/officeart/2008/layout/SquareAccentList"/>
    <dgm:cxn modelId="{BFBD1042-E0A1-4509-B350-D2557968BE76}" type="presParOf" srcId="{FDC6DA3E-803A-43A8-A3B9-6D7579D8FBB2}" destId="{DECE3F2D-4A4D-4077-A0EE-6AF256C3523E}" srcOrd="1" destOrd="2" presId="urn:microsoft.com/office/officeart/2008/layout/SquareAccentList"/>
    <dgm:cxn modelId="{29B13B02-72F2-464D-AEC7-FA267E234913}" type="presOf" srcId="{01AC9B06-CE11-4D95-A46D-70F68241144D}" destId="{DECE3F2D-4A4D-4077-A0EE-6AF256C3523E}" srcOrd="0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FFC7EF-14A3-4EB2-97AC-A5DFE5337A6F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DD5D0A7-515D-44D4-98C8-B8F3BF0D0F9A}">
      <dgm:prSet phldrT="[Текст]" phldr="0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НАШИ ЛИЧНЫЕ ЦЕЛИ ОТ УЧАСТИЯ В АКСЕЛЕРАТОРЕ</a:t>
          </a:r>
          <a:endParaRPr/>
        </a:p>
      </dgm:t>
    </dgm:pt>
    <dgm:pt modelId="{7740956B-5035-4D2C-A4E3-C8E94AA67CBD}" cxnId="{E8BBF262-9E46-484B-97A9-83436BB0ABBC}" type="parTrans">
      <dgm:prSet/>
      <dgm:spPr/>
      <dgm:t>
        <a:bodyPr/>
        <a:lstStyle/>
        <a:p>
          <a:endParaRPr lang="ru-RU"/>
        </a:p>
      </dgm:t>
    </dgm:pt>
    <dgm:pt modelId="{F8CB30C3-706E-4F33-8685-3C263FF1D8F4}" cxnId="{E8BBF262-9E46-484B-97A9-83436BB0ABBC}" type="sibTrans">
      <dgm:prSet/>
      <dgm:spPr/>
      <dgm:t>
        <a:bodyPr/>
        <a:lstStyle/>
        <a:p>
          <a:endParaRPr lang="ru-RU"/>
        </a:p>
      </dgm:t>
    </dgm:pt>
    <dgm:pt modelId="{027AEC8A-4130-4F19-BD7B-5778BB4E0B1B}">
      <dgm:prSet phldrT="[Текст]" phldr="0"/>
      <dgm:spPr/>
      <dgm:t>
        <a:bodyPr vertOverflow="overflow" horzOverflow="overflow" vert="horz" rtlCol="0" fromWordArt="0" anchor="t" forceAA="0" upright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/>
            <a:t>Развитие предпринимательского мышления</a:t>
          </a:r>
          <a:endParaRPr/>
        </a:p>
      </dgm:t>
    </dgm:pt>
    <dgm:pt modelId="{FD991504-9127-4E7A-83C1-3E175BC8414A}" cxnId="{B86BF60C-E55E-495A-A996-D6C2910921F1}" type="parTrans">
      <dgm:prSet/>
      <dgm:spPr/>
      <dgm:t>
        <a:bodyPr/>
        <a:lstStyle/>
        <a:p>
          <a:endParaRPr lang="ru-RU"/>
        </a:p>
      </dgm:t>
    </dgm:pt>
    <dgm:pt modelId="{4A408216-F5D2-407D-8522-7D023A96E52C}" cxnId="{B86BF60C-E55E-495A-A996-D6C2910921F1}" type="sibTrans">
      <dgm:prSet/>
      <dgm:spPr/>
      <dgm:t>
        <a:bodyPr/>
        <a:lstStyle/>
        <a:p>
          <a:endParaRPr lang="ru-RU"/>
        </a:p>
      </dgm:t>
    </dgm:pt>
    <dgm:pt modelId="{A7AB93A4-DC67-450A-9EF6-E40029216D16}">
      <dgm:prSet phldrT="[Текст]" phldr="0"/>
      <dgm:spPr/>
      <dgm:t>
        <a:bodyPr vertOverflow="overflow" horzOverflow="overflow" vert="horz" rtlCol="0" fromWordArt="0" anchor="t" forceAA="0" upright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/>
            <a:t>Развитие навыков работы в команде</a:t>
          </a:r>
          <a:endParaRPr/>
        </a:p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/>
            <a:t>Получение опыта работы с техзаданиями в рамках свое профессиональной траектории</a:t>
          </a:r>
          <a:endParaRPr/>
        </a:p>
      </dgm:t>
    </dgm:pt>
    <dgm:pt modelId="{0841DFFC-82ED-433A-80CC-874AA5711384}" cxnId="{B50E2899-8360-4B68-BC6A-4E16FF04276B}" type="parTrans">
      <dgm:prSet/>
      <dgm:spPr/>
      <dgm:t>
        <a:bodyPr/>
        <a:lstStyle/>
        <a:p>
          <a:endParaRPr lang="ru-RU"/>
        </a:p>
      </dgm:t>
    </dgm:pt>
    <dgm:pt modelId="{C76615B4-14BE-437B-BD4A-FBF8B8DA0411}" cxnId="{B50E2899-8360-4B68-BC6A-4E16FF04276B}" type="sibTrans">
      <dgm:prSet/>
      <dgm:spPr/>
      <dgm:t>
        <a:bodyPr/>
        <a:lstStyle/>
        <a:p>
          <a:endParaRPr lang="ru-RU"/>
        </a:p>
      </dgm:t>
    </dgm:pt>
    <dgm:pt modelId="{B5B1E026-B54A-4FBE-97A8-C9698838E27E}">
      <dgm:prSet phldrT="[Текст]" phldr="0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ПРИНЦИПЫ НАШЕЙ РАБОТЫ В КОМАНДЕ</a:t>
          </a:r>
          <a:endParaRPr/>
        </a:p>
      </dgm:t>
    </dgm:pt>
    <dgm:pt modelId="{0387FD12-1A32-4AF7-A513-93298C8C2981}" cxnId="{AA7A683E-B666-42AE-8969-855CA515D2AB}" type="parTrans">
      <dgm:prSet/>
      <dgm:spPr/>
      <dgm:t>
        <a:bodyPr/>
        <a:lstStyle/>
        <a:p>
          <a:endParaRPr lang="ru-RU"/>
        </a:p>
      </dgm:t>
    </dgm:pt>
    <dgm:pt modelId="{37488399-3870-488C-B252-A3B084BD8888}" cxnId="{AA7A683E-B666-42AE-8969-855CA515D2AB}" type="sibTrans">
      <dgm:prSet/>
      <dgm:spPr/>
      <dgm:t>
        <a:bodyPr/>
        <a:lstStyle/>
        <a:p>
          <a:endParaRPr lang="ru-RU"/>
        </a:p>
      </dgm:t>
    </dgm:pt>
    <dgm:pt modelId="{85AC9DD1-19D0-4BBB-A204-E3A6A1091014}">
      <dgm:prSet phldrT="[Текст]" phldr="0"/>
      <dgm:spPr/>
      <dgm:t>
        <a:bodyPr vertOverflow="overflow" horzOverflow="overflow" vert="horz" rtlCol="0" fromWordArt="0" anchor="t" forceAA="0" upright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/>
            <a:t>Личная ответственность на всех этапах разработки проекта</a:t>
          </a:r>
          <a:endParaRPr/>
        </a:p>
      </dgm:t>
    </dgm:pt>
    <dgm:pt modelId="{F7D0F72B-35D2-4D5E-A90E-6DE2B9D4871A}" cxnId="{AEFCB1F2-3E21-4163-8E3F-3530C6AFA2BE}" type="parTrans">
      <dgm:prSet/>
      <dgm:spPr/>
      <dgm:t>
        <a:bodyPr/>
        <a:lstStyle/>
        <a:p>
          <a:endParaRPr lang="ru-RU"/>
        </a:p>
      </dgm:t>
    </dgm:pt>
    <dgm:pt modelId="{0E28E951-ED7E-4C6C-BC67-EE7E3F5DE737}" cxnId="{AEFCB1F2-3E21-4163-8E3F-3530C6AFA2BE}" type="sibTrans">
      <dgm:prSet/>
      <dgm:spPr/>
      <dgm:t>
        <a:bodyPr/>
        <a:lstStyle/>
        <a:p>
          <a:endParaRPr lang="ru-RU"/>
        </a:p>
      </dgm:t>
    </dgm:pt>
    <dgm:pt modelId="{100A59CB-B3C5-439C-810A-E6DFD848EA50}">
      <dgm:prSet phldrT="[Текст]" phldr="0"/>
      <dgm:spPr/>
      <dgm:t>
        <a:bodyPr vertOverflow="overflow" horzOverflow="overflow" vert="horz" rtlCol="0" fromWordArt="0" anchor="t" forceAA="0" upright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/>
            <a:t>Право голоса каждого на принятия решения</a:t>
          </a:r>
          <a:endParaRPr/>
        </a:p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/>
            <a:t>Открытая паритетная коммуникация</a:t>
          </a:r>
          <a:endParaRPr/>
        </a:p>
      </dgm:t>
    </dgm:pt>
    <dgm:pt modelId="{F540DA06-1C97-44CB-9908-2A4D5A550CEC}" cxnId="{BC770206-CF99-44DB-A945-E4AD9A7FC85F}" type="parTrans">
      <dgm:prSet/>
      <dgm:spPr/>
      <dgm:t>
        <a:bodyPr/>
        <a:lstStyle/>
        <a:p>
          <a:endParaRPr lang="ru-RU"/>
        </a:p>
      </dgm:t>
    </dgm:pt>
    <dgm:pt modelId="{665F467C-712A-4C5A-8D2B-3C50692397D4}" cxnId="{BC770206-CF99-44DB-A945-E4AD9A7FC85F}" type="sibTrans">
      <dgm:prSet/>
      <dgm:spPr/>
      <dgm:t>
        <a:bodyPr/>
        <a:lstStyle/>
        <a:p>
          <a:endParaRPr lang="ru-RU"/>
        </a:p>
      </dgm:t>
    </dgm:pt>
    <dgm:pt modelId="{848CDE60-6D33-4ABB-B654-DA424311A41E}">
      <dgm:prSet phldrT="[Текст]" phldr="0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НАШИ ОЖИДАНИЯ ОТ СОВМЕСТНОЙ РАБОТЫ</a:t>
          </a:r>
          <a:endParaRPr/>
        </a:p>
      </dgm:t>
    </dgm:pt>
    <dgm:pt modelId="{C95A96EE-BBE4-4C2B-9DD9-25CF327E60B0}" cxnId="{FD894114-438C-47CF-BF51-188F35EC2E50}" type="parTrans">
      <dgm:prSet/>
      <dgm:spPr/>
      <dgm:t>
        <a:bodyPr/>
        <a:lstStyle/>
        <a:p>
          <a:endParaRPr lang="ru-RU"/>
        </a:p>
      </dgm:t>
    </dgm:pt>
    <dgm:pt modelId="{37E85BA1-D8C6-470C-9C79-9605213C3204}" cxnId="{FD894114-438C-47CF-BF51-188F35EC2E50}" type="sibTrans">
      <dgm:prSet/>
      <dgm:spPr/>
      <dgm:t>
        <a:bodyPr/>
        <a:lstStyle/>
        <a:p>
          <a:endParaRPr lang="ru-RU"/>
        </a:p>
      </dgm:t>
    </dgm:pt>
    <dgm:pt modelId="{EC7A2196-DBF3-4803-8451-B82B3683245B}">
      <dgm:prSet phldrT="[Текст]" phldr="0"/>
      <dgm:spPr/>
      <dgm:t>
        <a:bodyPr vertOverflow="overflow" horzOverflow="overflow" vert="horz" rtlCol="0" fromWordArt="0" anchor="t" forceAA="0" upright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/>
            <a:t>Нетворкинг</a:t>
          </a:r>
          <a:endParaRPr/>
        </a:p>
      </dgm:t>
    </dgm:pt>
    <dgm:pt modelId="{D836892E-7F6C-4C74-9C2E-E32F41BB4365}" cxnId="{2255388B-E788-46CD-B63D-8F5B19DCB173}" type="parTrans">
      <dgm:prSet/>
      <dgm:spPr/>
      <dgm:t>
        <a:bodyPr/>
        <a:lstStyle/>
        <a:p>
          <a:endParaRPr lang="ru-RU"/>
        </a:p>
      </dgm:t>
    </dgm:pt>
    <dgm:pt modelId="{73AB1C96-1746-48AD-894E-E73A75E5577B}" cxnId="{2255388B-E788-46CD-B63D-8F5B19DCB173}" type="sibTrans">
      <dgm:prSet/>
      <dgm:spPr/>
      <dgm:t>
        <a:bodyPr/>
        <a:lstStyle/>
        <a:p>
          <a:endParaRPr lang="ru-RU"/>
        </a:p>
      </dgm:t>
    </dgm:pt>
    <dgm:pt modelId="{4A24BCD7-5BF7-4E9F-AB03-01D35EDE4BBA}">
      <dgm:prSet phldrT="[Текст]" phldr="0"/>
      <dgm:spPr/>
      <dgm:t>
        <a:bodyPr vertOverflow="overflow" horzOverflow="overflow" vert="horz" rtlCol="0" fromWordArt="0" anchor="t" forceAA="0" upright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/>
            <a:t>Обратная связь по итогам проведенной работы </a:t>
          </a:r>
          <a:endParaRPr/>
        </a:p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/>
            <a:t>Сформированное понимание предпринимательской деятельности в проекции профессионального роста и развития</a:t>
          </a:r>
          <a:endParaRPr/>
        </a:p>
      </dgm:t>
    </dgm:pt>
    <dgm:pt modelId="{0DD61E4B-5D09-48C3-A606-229E45ABC1CD}" cxnId="{06E354BB-9A85-4628-8761-9F3E84B2B8D3}" type="parTrans">
      <dgm:prSet/>
      <dgm:spPr/>
      <dgm:t>
        <a:bodyPr/>
        <a:lstStyle/>
        <a:p>
          <a:endParaRPr lang="ru-RU"/>
        </a:p>
      </dgm:t>
    </dgm:pt>
    <dgm:pt modelId="{F15B522D-A7A6-42A2-BAC6-5B42D0AE7759}" cxnId="{06E354BB-9A85-4628-8761-9F3E84B2B8D3}" type="sibTrans">
      <dgm:prSet/>
      <dgm:spPr/>
      <dgm:t>
        <a:bodyPr/>
        <a:lstStyle/>
        <a:p>
          <a:endParaRPr lang="ru-RU"/>
        </a:p>
      </dgm:t>
    </dgm:pt>
    <dgm:pt modelId="{166F7A00-BFA7-475A-B5FA-0F27EB1A7E6C}">
      <dgm:prSet phldrT="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РОЛИ В НАШЕЙ КОМАНДЕ</a:t>
          </a:r>
          <a:endParaRPr/>
        </a:p>
      </dgm:t>
    </dgm:pt>
    <dgm:pt modelId="{1D69649B-98D6-4595-9D59-C65EB8D4D097}" cxnId="{A24DCFBA-2120-4514-BDCF-DF2A529CDCA9}" type="parTrans">
      <dgm:prSet/>
      <dgm:spPr/>
      <dgm:t>
        <a:bodyPr/>
        <a:lstStyle/>
        <a:p>
          <a:endParaRPr lang="ru-RU"/>
        </a:p>
      </dgm:t>
    </dgm:pt>
    <dgm:pt modelId="{F104C2DB-DD7F-49ED-97A1-D051D5B427C6}" cxnId="{A24DCFBA-2120-4514-BDCF-DF2A529CDCA9}" type="sibTrans">
      <dgm:prSet/>
      <dgm:spPr/>
      <dgm:t>
        <a:bodyPr/>
        <a:lstStyle/>
        <a:p>
          <a:endParaRPr lang="ru-RU"/>
        </a:p>
      </dgm:t>
    </dgm:pt>
    <dgm:pt modelId="{4C5574A6-1EAD-4D82-ADA5-831C4BF2FD86}">
      <dgm:prSet phldrT=""/>
      <dgm:spPr/>
      <dgm:t>
        <a:bodyPr vertOverflow="overflow" horzOverflow="overflow" vert="horz" rtlCol="0" fromWordArt="0" anchor="t" forceAA="0" upright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/>
            <a:t>Пивоварова Екатерина - </a:t>
          </a:r>
          <a:endParaRPr/>
        </a:p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/>
            <a:t>Боровкова Алина</a:t>
          </a:r>
          <a:endParaRPr/>
        </a:p>
      </dgm:t>
    </dgm:pt>
    <dgm:pt modelId="{B1825768-BDBA-48F8-BF8C-BF15B1E62D8B}" cxnId="{41A7CDBE-78E6-4F8E-BE0D-09D8DE93DDEC}" type="parTrans">
      <dgm:prSet/>
      <dgm:spPr/>
      <dgm:t>
        <a:bodyPr/>
        <a:lstStyle/>
        <a:p>
          <a:endParaRPr lang="ru-RU"/>
        </a:p>
      </dgm:t>
    </dgm:pt>
    <dgm:pt modelId="{988E2246-8762-4FE1-847A-4F78685AA428}" cxnId="{41A7CDBE-78E6-4F8E-BE0D-09D8DE93DDEC}" type="sibTrans">
      <dgm:prSet/>
      <dgm:spPr/>
      <dgm:t>
        <a:bodyPr/>
        <a:lstStyle/>
        <a:p>
          <a:endParaRPr lang="ru-RU"/>
        </a:p>
      </dgm:t>
    </dgm:pt>
    <dgm:pt modelId="{9F3D0CA5-D0E2-4057-A4EA-A29F788EA073}">
      <dgm:prSet phldrT=""/>
      <dgm:spPr/>
      <dgm:t>
        <a:bodyPr vertOverflow="overflow" horzOverflow="overflow" vert="horz" rtlCol="0" fromWordArt="0" anchor="t" forceAA="0" upright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/>
            <a:t>Чеканова Вероника</a:t>
          </a:r>
          <a:endParaRPr/>
        </a:p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/>
            <a:t>Пронина Анна</a:t>
          </a:r>
          <a:endParaRPr/>
        </a:p>
      </dgm:t>
    </dgm:pt>
    <dgm:pt modelId="{8583A804-2921-49E3-8E99-3E3EED489094}" cxnId="{FEAAAFD3-6010-41DB-9D9D-B487E5860574}" type="parTrans">
      <dgm:prSet/>
      <dgm:spPr/>
      <dgm:t>
        <a:bodyPr/>
        <a:lstStyle/>
        <a:p>
          <a:endParaRPr lang="ru-RU"/>
        </a:p>
      </dgm:t>
    </dgm:pt>
    <dgm:pt modelId="{1ED136D4-6C4B-4397-BE22-A9F0692556E2}" cxnId="{FEAAAFD3-6010-41DB-9D9D-B487E5860574}" type="sibTrans">
      <dgm:prSet/>
      <dgm:spPr/>
      <dgm:t>
        <a:bodyPr/>
        <a:lstStyle/>
        <a:p>
          <a:endParaRPr lang="ru-RU"/>
        </a:p>
      </dgm:t>
    </dgm:pt>
    <dgm:pt modelId="{CC46B5EC-5979-428A-AFAD-4E9D7948CA8D}">
      <dgm:prSet phldrT="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ПРАВИЛА НАШЕГО ВЗАИМОДЕЙСТВИЯ</a:t>
          </a:r>
          <a:endParaRPr/>
        </a:p>
      </dgm:t>
    </dgm:pt>
    <dgm:pt modelId="{81E8DD1A-3AC9-43AA-9362-689FC950059F}" cxnId="{CD3023BB-26CF-45C0-92D7-68F90CA51BD1}" type="parTrans">
      <dgm:prSet/>
      <dgm:spPr/>
      <dgm:t>
        <a:bodyPr/>
        <a:lstStyle/>
        <a:p>
          <a:endParaRPr lang="ru-RU"/>
        </a:p>
      </dgm:t>
    </dgm:pt>
    <dgm:pt modelId="{17EBA5E9-A8A0-4126-99CE-7D676E13A85F}" cxnId="{CD3023BB-26CF-45C0-92D7-68F90CA51BD1}" type="sibTrans">
      <dgm:prSet/>
      <dgm:spPr/>
      <dgm:t>
        <a:bodyPr/>
        <a:lstStyle/>
        <a:p>
          <a:endParaRPr lang="ru-RU"/>
        </a:p>
      </dgm:t>
    </dgm:pt>
    <dgm:pt modelId="{05CC33DA-60C1-4204-9A9C-B227F451B7FD}">
      <dgm:prSet phldrT=""/>
      <dgm:spPr/>
      <dgm:t>
        <a:bodyPr vertOverflow="overflow" horzOverflow="overflow" vert="horz" rtlCol="0" fromWordArt="0" anchor="t" forceAA="0" upright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/>
            <a:t>Никакой критики</a:t>
          </a:r>
          <a:endParaRPr/>
        </a:p>
      </dgm:t>
    </dgm:pt>
    <dgm:pt modelId="{6070AE92-7F8B-456A-8F9F-7340FFFC4619}" cxnId="{ED77FD57-7892-4A09-A95B-82B06E58FE19}" type="parTrans">
      <dgm:prSet/>
      <dgm:spPr/>
      <dgm:t>
        <a:bodyPr/>
        <a:lstStyle/>
        <a:p>
          <a:endParaRPr lang="ru-RU"/>
        </a:p>
      </dgm:t>
    </dgm:pt>
    <dgm:pt modelId="{042540B0-D472-425C-9702-FB2E1EA15A15}" cxnId="{ED77FD57-7892-4A09-A95B-82B06E58FE19}" type="sibTrans">
      <dgm:prSet/>
      <dgm:spPr/>
      <dgm:t>
        <a:bodyPr/>
        <a:lstStyle/>
        <a:p>
          <a:endParaRPr lang="ru-RU"/>
        </a:p>
      </dgm:t>
    </dgm:pt>
    <dgm:pt modelId="{17CF5250-C1BE-4416-B511-8160039A59CD}">
      <dgm:prSet phldrT=""/>
      <dgm:spPr/>
      <dgm:t>
        <a:bodyPr vertOverflow="overflow" horzOverflow="overflow" vert="horz" rtlCol="0" fromWordArt="0" anchor="t" forceAA="0" upright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/>
        </a:p>
      </dgm:t>
    </dgm:pt>
    <dgm:pt modelId="{C1B7D150-C416-4119-AD02-3D5788A66B23}" cxnId="{19192593-C15F-4434-B6B7-A1FF56EC7E2B}" type="parTrans">
      <dgm:prSet/>
      <dgm:spPr/>
      <dgm:t>
        <a:bodyPr/>
        <a:lstStyle/>
        <a:p>
          <a:endParaRPr lang="ru-RU"/>
        </a:p>
      </dgm:t>
    </dgm:pt>
    <dgm:pt modelId="{C9E1E2B6-3354-44D2-B67C-DA7490C41411}" cxnId="{19192593-C15F-4434-B6B7-A1FF56EC7E2B}" type="sibTrans">
      <dgm:prSet/>
      <dgm:spPr/>
      <dgm:t>
        <a:bodyPr/>
        <a:lstStyle/>
        <a:p>
          <a:endParaRPr lang="ru-RU"/>
        </a:p>
      </dgm:t>
    </dgm:pt>
    <dgm:pt modelId="{D6456D01-4817-4B8D-8682-888FCE797F6A}" type="pres">
      <dgm:prSet presAssocID="{91FFC7EF-14A3-4EB2-97AC-A5DFE5337A6F}" presName="Name0" presStyleCnt="0">
        <dgm:presLayoutVars>
          <dgm:dir/>
          <dgm:animLvl val="lvl"/>
          <dgm:resizeHandles val="exact"/>
        </dgm:presLayoutVars>
      </dgm:prSet>
      <dgm:spPr/>
    </dgm:pt>
    <dgm:pt modelId="{7916D9A0-8E86-476A-A8CA-1CE666963F0B}" type="pres">
      <dgm:prSet presAssocID="{1DD5D0A7-515D-44D4-98C8-B8F3BF0D0F9A}" presName="composite" presStyleCnt="0"/>
      <dgm:spPr/>
    </dgm:pt>
    <dgm:pt modelId="{EC8E2A34-590D-47E4-9248-A8F4BB6A811E}" type="pres">
      <dgm:prSet presAssocID="{1DD5D0A7-515D-44D4-98C8-B8F3BF0D0F9A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13A3E97B-063A-48BF-912A-F93916FEDF00}" type="pres">
      <dgm:prSet presAssocID="{1DD5D0A7-515D-44D4-98C8-B8F3BF0D0F9A}" presName="desTx" presStyleLbl="alignAccFollowNode1" presStyleIdx="0" presStyleCnt="5">
        <dgm:presLayoutVars>
          <dgm:bulletEnabled val="1"/>
        </dgm:presLayoutVars>
      </dgm:prSet>
      <dgm:spPr/>
    </dgm:pt>
    <dgm:pt modelId="{0C2B77E2-4B04-4355-9D83-89392F730863}" type="pres">
      <dgm:prSet presAssocID="{F8CB30C3-706E-4F33-8685-3C263FF1D8F4}" presName="space" presStyleCnt="0"/>
      <dgm:spPr/>
    </dgm:pt>
    <dgm:pt modelId="{A3446680-D629-4F71-9C35-2B0397E049AD}" type="pres">
      <dgm:prSet presAssocID="{B5B1E026-B54A-4FBE-97A8-C9698838E27E}" presName="composite" presStyleCnt="0"/>
      <dgm:spPr/>
    </dgm:pt>
    <dgm:pt modelId="{F10DD248-6F82-4439-9B88-4E6AF3886C59}" type="pres">
      <dgm:prSet presAssocID="{B5B1E026-B54A-4FBE-97A8-C9698838E27E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CBD70D4F-5D80-4830-9A25-BC6EA257376A}" type="pres">
      <dgm:prSet presAssocID="{B5B1E026-B54A-4FBE-97A8-C9698838E27E}" presName="desTx" presStyleLbl="alignAccFollowNode1" presStyleIdx="1" presStyleCnt="5">
        <dgm:presLayoutVars>
          <dgm:bulletEnabled val="1"/>
        </dgm:presLayoutVars>
      </dgm:prSet>
      <dgm:spPr/>
    </dgm:pt>
    <dgm:pt modelId="{FE902BE0-60A0-40FB-AB06-27456F04C8A8}" type="pres">
      <dgm:prSet presAssocID="{37488399-3870-488C-B252-A3B084BD8888}" presName="space" presStyleCnt="0"/>
      <dgm:spPr/>
    </dgm:pt>
    <dgm:pt modelId="{5C64DACD-39CD-4916-BCE6-800EF30B2044}" type="pres">
      <dgm:prSet presAssocID="{848CDE60-6D33-4ABB-B654-DA424311A41E}" presName="composite" presStyleCnt="0"/>
      <dgm:spPr/>
    </dgm:pt>
    <dgm:pt modelId="{1DEA5E67-14FE-4FBF-A3DE-3194A86FE87E}" type="pres">
      <dgm:prSet presAssocID="{848CDE60-6D33-4ABB-B654-DA424311A41E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B2355610-E9C4-48CF-9080-3C4D6C54734C}" type="pres">
      <dgm:prSet presAssocID="{848CDE60-6D33-4ABB-B654-DA424311A41E}" presName="desTx" presStyleLbl="alignAccFollowNode1" presStyleIdx="2" presStyleCnt="5">
        <dgm:presLayoutVars>
          <dgm:bulletEnabled val="1"/>
        </dgm:presLayoutVars>
      </dgm:prSet>
      <dgm:spPr/>
    </dgm:pt>
    <dgm:pt modelId="{7EA7A6F6-FF3E-453B-9BE5-FEE857AAB36E}" type="pres">
      <dgm:prSet presAssocID="{37E85BA1-D8C6-470C-9C79-9605213C3204}" presName="space" presStyleCnt="0"/>
      <dgm:spPr/>
    </dgm:pt>
    <dgm:pt modelId="{4F480D06-95AE-4ECE-A336-57F19749DA7A}" type="pres">
      <dgm:prSet presAssocID="{166F7A00-BFA7-475A-B5FA-0F27EB1A7E6C}" presName="composite" presStyleCnt="0"/>
      <dgm:spPr/>
    </dgm:pt>
    <dgm:pt modelId="{FF0A8E2A-F2FF-44A4-BA73-5A5ACB310F3C}" type="pres">
      <dgm:prSet presAssocID="{166F7A00-BFA7-475A-B5FA-0F27EB1A7E6C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CA71B65E-54A4-4AE7-90CE-6FF9B176FFB1}" type="pres">
      <dgm:prSet presAssocID="{166F7A00-BFA7-475A-B5FA-0F27EB1A7E6C}" presName="desTx" presStyleLbl="alignAccFollowNode1" presStyleIdx="3" presStyleCnt="5">
        <dgm:presLayoutVars>
          <dgm:bulletEnabled val="1"/>
        </dgm:presLayoutVars>
      </dgm:prSet>
      <dgm:spPr/>
    </dgm:pt>
    <dgm:pt modelId="{D88BFD2B-691E-4F1D-A3C0-97C326F71187}" type="pres">
      <dgm:prSet presAssocID="{F104C2DB-DD7F-49ED-97A1-D051D5B427C6}" presName="space" presStyleCnt="0"/>
      <dgm:spPr/>
    </dgm:pt>
    <dgm:pt modelId="{C5E9970D-3EF0-47FA-BBC2-C4204E29B6C7}" type="pres">
      <dgm:prSet presAssocID="{CC46B5EC-5979-428A-AFAD-4E9D7948CA8D}" presName="composite" presStyleCnt="0"/>
      <dgm:spPr/>
    </dgm:pt>
    <dgm:pt modelId="{A415FB01-EF15-44E2-B1B4-9EEA8B5120BF}" type="pres">
      <dgm:prSet presAssocID="{CC46B5EC-5979-428A-AFAD-4E9D7948CA8D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46750678-0DFB-4CA5-8BFB-03181E3EA5EC}" type="pres">
      <dgm:prSet presAssocID="{CC46B5EC-5979-428A-AFAD-4E9D7948CA8D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E48B5605-19D7-4122-A6B0-68374326A089}" type="presOf" srcId="{85AC9DD1-19D0-4BBB-A204-E3A6A1091014}" destId="{CBD70D4F-5D80-4830-9A25-BC6EA257376A}" srcOrd="0" destOrd="0" presId="urn:microsoft.com/office/officeart/2005/8/layout/hList1"/>
    <dgm:cxn modelId="{BC770206-CF99-44DB-A945-E4AD9A7FC85F}" srcId="{B5B1E026-B54A-4FBE-97A8-C9698838E27E}" destId="{100A59CB-B3C5-439C-810A-E6DFD848EA50}" srcOrd="1" destOrd="0" parTransId="{F540DA06-1C97-44CB-9908-2A4D5A550CEC}" sibTransId="{665F467C-712A-4C5A-8D2B-3C50692397D4}"/>
    <dgm:cxn modelId="{B86BF60C-E55E-495A-A996-D6C2910921F1}" srcId="{1DD5D0A7-515D-44D4-98C8-B8F3BF0D0F9A}" destId="{027AEC8A-4130-4F19-BD7B-5778BB4E0B1B}" srcOrd="0" destOrd="0" parTransId="{FD991504-9127-4E7A-83C1-3E175BC8414A}" sibTransId="{4A408216-F5D2-407D-8522-7D023A96E52C}"/>
    <dgm:cxn modelId="{FD894114-438C-47CF-BF51-188F35EC2E50}" srcId="{91FFC7EF-14A3-4EB2-97AC-A5DFE5337A6F}" destId="{848CDE60-6D33-4ABB-B654-DA424311A41E}" srcOrd="2" destOrd="0" parTransId="{C95A96EE-BBE4-4C2B-9DD9-25CF327E60B0}" sibTransId="{37E85BA1-D8C6-470C-9C79-9605213C3204}"/>
    <dgm:cxn modelId="{63E4242B-502C-4DC3-AB73-69DD9A2ADEAC}" type="presOf" srcId="{CC46B5EC-5979-428A-AFAD-4E9D7948CA8D}" destId="{A415FB01-EF15-44E2-B1B4-9EEA8B5120BF}" srcOrd="0" destOrd="0" presId="urn:microsoft.com/office/officeart/2005/8/layout/hList1"/>
    <dgm:cxn modelId="{63AA203C-9C41-485F-B412-C2B47CB93154}" type="presOf" srcId="{166F7A00-BFA7-475A-B5FA-0F27EB1A7E6C}" destId="{FF0A8E2A-F2FF-44A4-BA73-5A5ACB310F3C}" srcOrd="0" destOrd="0" presId="urn:microsoft.com/office/officeart/2005/8/layout/hList1"/>
    <dgm:cxn modelId="{AA7A683E-B666-42AE-8969-855CA515D2AB}" srcId="{91FFC7EF-14A3-4EB2-97AC-A5DFE5337A6F}" destId="{B5B1E026-B54A-4FBE-97A8-C9698838E27E}" srcOrd="1" destOrd="0" parTransId="{0387FD12-1A32-4AF7-A513-93298C8C2981}" sibTransId="{37488399-3870-488C-B252-A3B084BD8888}"/>
    <dgm:cxn modelId="{E8BBF262-9E46-484B-97A9-83436BB0ABBC}" srcId="{91FFC7EF-14A3-4EB2-97AC-A5DFE5337A6F}" destId="{1DD5D0A7-515D-44D4-98C8-B8F3BF0D0F9A}" srcOrd="0" destOrd="0" parTransId="{7740956B-5035-4D2C-A4E3-C8E94AA67CBD}" sibTransId="{F8CB30C3-706E-4F33-8685-3C263FF1D8F4}"/>
    <dgm:cxn modelId="{2A6D5452-869D-4CF6-A17E-B33E22662907}" type="presOf" srcId="{A7AB93A4-DC67-450A-9EF6-E40029216D16}" destId="{13A3E97B-063A-48BF-912A-F93916FEDF00}" srcOrd="0" destOrd="1" presId="urn:microsoft.com/office/officeart/2005/8/layout/hList1"/>
    <dgm:cxn modelId="{0D791E56-DBE3-44DA-A1E9-3444573AA69A}" type="presOf" srcId="{027AEC8A-4130-4F19-BD7B-5778BB4E0B1B}" destId="{13A3E97B-063A-48BF-912A-F93916FEDF00}" srcOrd="0" destOrd="0" presId="urn:microsoft.com/office/officeart/2005/8/layout/hList1"/>
    <dgm:cxn modelId="{ED77FD57-7892-4A09-A95B-82B06E58FE19}" srcId="{CC46B5EC-5979-428A-AFAD-4E9D7948CA8D}" destId="{05CC33DA-60C1-4204-9A9C-B227F451B7FD}" srcOrd="0" destOrd="0" parTransId="{6070AE92-7F8B-456A-8F9F-7340FFFC4619}" sibTransId="{042540B0-D472-425C-9702-FB2E1EA15A15}"/>
    <dgm:cxn modelId="{09683583-B898-494E-A921-80150DB33F92}" type="presOf" srcId="{9F3D0CA5-D0E2-4057-A4EA-A29F788EA073}" destId="{CA71B65E-54A4-4AE7-90CE-6FF9B176FFB1}" srcOrd="0" destOrd="1" presId="urn:microsoft.com/office/officeart/2005/8/layout/hList1"/>
    <dgm:cxn modelId="{2255388B-E788-46CD-B63D-8F5B19DCB173}" srcId="{848CDE60-6D33-4ABB-B654-DA424311A41E}" destId="{EC7A2196-DBF3-4803-8451-B82B3683245B}" srcOrd="0" destOrd="0" parTransId="{D836892E-7F6C-4C74-9C2E-E32F41BB4365}" sibTransId="{73AB1C96-1746-48AD-894E-E73A75E5577B}"/>
    <dgm:cxn modelId="{BA868191-185B-48A8-B5B2-BAA160E77E3A}" type="presOf" srcId="{91FFC7EF-14A3-4EB2-97AC-A5DFE5337A6F}" destId="{D6456D01-4817-4B8D-8682-888FCE797F6A}" srcOrd="0" destOrd="0" presId="urn:microsoft.com/office/officeart/2005/8/layout/hList1"/>
    <dgm:cxn modelId="{19192593-C15F-4434-B6B7-A1FF56EC7E2B}" srcId="{CC46B5EC-5979-428A-AFAD-4E9D7948CA8D}" destId="{17CF5250-C1BE-4416-B511-8160039A59CD}" srcOrd="1" destOrd="0" parTransId="{C1B7D150-C416-4119-AD02-3D5788A66B23}" sibTransId="{C9E1E2B6-3354-44D2-B67C-DA7490C41411}"/>
    <dgm:cxn modelId="{943BC096-F624-4B25-B5D3-EB7E57DE62CB}" type="presOf" srcId="{EC7A2196-DBF3-4803-8451-B82B3683245B}" destId="{B2355610-E9C4-48CF-9080-3C4D6C54734C}" srcOrd="0" destOrd="0" presId="urn:microsoft.com/office/officeart/2005/8/layout/hList1"/>
    <dgm:cxn modelId="{B50E2899-8360-4B68-BC6A-4E16FF04276B}" srcId="{1DD5D0A7-515D-44D4-98C8-B8F3BF0D0F9A}" destId="{A7AB93A4-DC67-450A-9EF6-E40029216D16}" srcOrd="1" destOrd="0" parTransId="{0841DFFC-82ED-433A-80CC-874AA5711384}" sibTransId="{C76615B4-14BE-437B-BD4A-FBF8B8DA0411}"/>
    <dgm:cxn modelId="{2D9DBB99-35EB-41A8-8043-A957974E0B9C}" type="presOf" srcId="{B5B1E026-B54A-4FBE-97A8-C9698838E27E}" destId="{F10DD248-6F82-4439-9B88-4E6AF3886C59}" srcOrd="0" destOrd="0" presId="urn:microsoft.com/office/officeart/2005/8/layout/hList1"/>
    <dgm:cxn modelId="{7EB772A1-C826-437C-9044-BE79CE77604C}" type="presOf" srcId="{100A59CB-B3C5-439C-810A-E6DFD848EA50}" destId="{CBD70D4F-5D80-4830-9A25-BC6EA257376A}" srcOrd="0" destOrd="1" presId="urn:microsoft.com/office/officeart/2005/8/layout/hList1"/>
    <dgm:cxn modelId="{358772A7-E481-431D-B22D-50C65CAF9748}" type="presOf" srcId="{1DD5D0A7-515D-44D4-98C8-B8F3BF0D0F9A}" destId="{EC8E2A34-590D-47E4-9248-A8F4BB6A811E}" srcOrd="0" destOrd="0" presId="urn:microsoft.com/office/officeart/2005/8/layout/hList1"/>
    <dgm:cxn modelId="{A24DCFBA-2120-4514-BDCF-DF2A529CDCA9}" srcId="{91FFC7EF-14A3-4EB2-97AC-A5DFE5337A6F}" destId="{166F7A00-BFA7-475A-B5FA-0F27EB1A7E6C}" srcOrd="3" destOrd="0" parTransId="{1D69649B-98D6-4595-9D59-C65EB8D4D097}" sibTransId="{F104C2DB-DD7F-49ED-97A1-D051D5B427C6}"/>
    <dgm:cxn modelId="{CD3023BB-26CF-45C0-92D7-68F90CA51BD1}" srcId="{91FFC7EF-14A3-4EB2-97AC-A5DFE5337A6F}" destId="{CC46B5EC-5979-428A-AFAD-4E9D7948CA8D}" srcOrd="4" destOrd="0" parTransId="{81E8DD1A-3AC9-43AA-9362-689FC950059F}" sibTransId="{17EBA5E9-A8A0-4126-99CE-7D676E13A85F}"/>
    <dgm:cxn modelId="{06E354BB-9A85-4628-8761-9F3E84B2B8D3}" srcId="{848CDE60-6D33-4ABB-B654-DA424311A41E}" destId="{4A24BCD7-5BF7-4E9F-AB03-01D35EDE4BBA}" srcOrd="1" destOrd="0" parTransId="{0DD61E4B-5D09-48C3-A606-229E45ABC1CD}" sibTransId="{F15B522D-A7A6-42A2-BAC6-5B42D0AE7759}"/>
    <dgm:cxn modelId="{41A7CDBE-78E6-4F8E-BE0D-09D8DE93DDEC}" srcId="{166F7A00-BFA7-475A-B5FA-0F27EB1A7E6C}" destId="{4C5574A6-1EAD-4D82-ADA5-831C4BF2FD86}" srcOrd="0" destOrd="0" parTransId="{B1825768-BDBA-48F8-BF8C-BF15B1E62D8B}" sibTransId="{988E2246-8762-4FE1-847A-4F78685AA428}"/>
    <dgm:cxn modelId="{1536CDBF-BDE4-470A-B21C-3C93618C006E}" type="presOf" srcId="{848CDE60-6D33-4ABB-B654-DA424311A41E}" destId="{1DEA5E67-14FE-4FBF-A3DE-3194A86FE87E}" srcOrd="0" destOrd="0" presId="urn:microsoft.com/office/officeart/2005/8/layout/hList1"/>
    <dgm:cxn modelId="{BC562ECB-1F7A-458E-BE34-A2846C6E536E}" type="presOf" srcId="{05CC33DA-60C1-4204-9A9C-B227F451B7FD}" destId="{46750678-0DFB-4CA5-8BFB-03181E3EA5EC}" srcOrd="0" destOrd="0" presId="urn:microsoft.com/office/officeart/2005/8/layout/hList1"/>
    <dgm:cxn modelId="{FEAAAFD3-6010-41DB-9D9D-B487E5860574}" srcId="{166F7A00-BFA7-475A-B5FA-0F27EB1A7E6C}" destId="{9F3D0CA5-D0E2-4057-A4EA-A29F788EA073}" srcOrd="1" destOrd="0" parTransId="{8583A804-2921-49E3-8E99-3E3EED489094}" sibTransId="{1ED136D4-6C4B-4397-BE22-A9F0692556E2}"/>
    <dgm:cxn modelId="{D13872E0-D506-4586-B233-5A52E919E3F1}" type="presOf" srcId="{4A24BCD7-5BF7-4E9F-AB03-01D35EDE4BBA}" destId="{B2355610-E9C4-48CF-9080-3C4D6C54734C}" srcOrd="0" destOrd="1" presId="urn:microsoft.com/office/officeart/2005/8/layout/hList1"/>
    <dgm:cxn modelId="{AEFCB1F2-3E21-4163-8E3F-3530C6AFA2BE}" srcId="{B5B1E026-B54A-4FBE-97A8-C9698838E27E}" destId="{85AC9DD1-19D0-4BBB-A204-E3A6A1091014}" srcOrd="0" destOrd="0" parTransId="{F7D0F72B-35D2-4D5E-A90E-6DE2B9D4871A}" sibTransId="{0E28E951-ED7E-4C6C-BC67-EE7E3F5DE737}"/>
    <dgm:cxn modelId="{5F64E3FA-A9E8-45B0-B736-5921833B23D4}" type="presOf" srcId="{17CF5250-C1BE-4416-B511-8160039A59CD}" destId="{46750678-0DFB-4CA5-8BFB-03181E3EA5EC}" srcOrd="0" destOrd="1" presId="urn:microsoft.com/office/officeart/2005/8/layout/hList1"/>
    <dgm:cxn modelId="{F9578EFB-0F96-48A6-8818-F788AEA81CDE}" type="presOf" srcId="{4C5574A6-1EAD-4D82-ADA5-831C4BF2FD86}" destId="{CA71B65E-54A4-4AE7-90CE-6FF9B176FFB1}" srcOrd="0" destOrd="0" presId="urn:microsoft.com/office/officeart/2005/8/layout/hList1"/>
    <dgm:cxn modelId="{B4673E2E-9BCB-457B-8AFF-3ADA08D281FC}" type="presParOf" srcId="{D6456D01-4817-4B8D-8682-888FCE797F6A}" destId="{7916D9A0-8E86-476A-A8CA-1CE666963F0B}" srcOrd="0" destOrd="0" presId="urn:microsoft.com/office/officeart/2005/8/layout/hList1"/>
    <dgm:cxn modelId="{58FD7846-AF5A-4C88-8737-EC5BA6FF4761}" type="presParOf" srcId="{7916D9A0-8E86-476A-A8CA-1CE666963F0B}" destId="{EC8E2A34-590D-47E4-9248-A8F4BB6A811E}" srcOrd="0" destOrd="0" presId="urn:microsoft.com/office/officeart/2005/8/layout/hList1"/>
    <dgm:cxn modelId="{7E1CB925-E2EE-4457-8729-194C6768FD30}" type="presParOf" srcId="{7916D9A0-8E86-476A-A8CA-1CE666963F0B}" destId="{13A3E97B-063A-48BF-912A-F93916FEDF00}" srcOrd="1" destOrd="0" presId="urn:microsoft.com/office/officeart/2005/8/layout/hList1"/>
    <dgm:cxn modelId="{679EF4B1-2574-4DE2-8988-8B9908BBA042}" type="presParOf" srcId="{D6456D01-4817-4B8D-8682-888FCE797F6A}" destId="{0C2B77E2-4B04-4355-9D83-89392F730863}" srcOrd="1" destOrd="0" presId="urn:microsoft.com/office/officeart/2005/8/layout/hList1"/>
    <dgm:cxn modelId="{F92588EC-6FA4-4B23-8692-B83E64B865D3}" type="presParOf" srcId="{D6456D01-4817-4B8D-8682-888FCE797F6A}" destId="{A3446680-D629-4F71-9C35-2B0397E049AD}" srcOrd="2" destOrd="0" presId="urn:microsoft.com/office/officeart/2005/8/layout/hList1"/>
    <dgm:cxn modelId="{202E0F4D-AFD4-4AD4-8DB9-BBC9B9A90701}" type="presParOf" srcId="{A3446680-D629-4F71-9C35-2B0397E049AD}" destId="{F10DD248-6F82-4439-9B88-4E6AF3886C59}" srcOrd="0" destOrd="0" presId="urn:microsoft.com/office/officeart/2005/8/layout/hList1"/>
    <dgm:cxn modelId="{D9599939-A183-434D-8769-C5B2E7C89672}" type="presParOf" srcId="{A3446680-D629-4F71-9C35-2B0397E049AD}" destId="{CBD70D4F-5D80-4830-9A25-BC6EA257376A}" srcOrd="1" destOrd="0" presId="urn:microsoft.com/office/officeart/2005/8/layout/hList1"/>
    <dgm:cxn modelId="{5AD46828-EFD9-4925-BA47-03B4B8B357B0}" type="presParOf" srcId="{D6456D01-4817-4B8D-8682-888FCE797F6A}" destId="{FE902BE0-60A0-40FB-AB06-27456F04C8A8}" srcOrd="3" destOrd="0" presId="urn:microsoft.com/office/officeart/2005/8/layout/hList1"/>
    <dgm:cxn modelId="{3458E120-52A8-4C9B-A73C-56E91C407966}" type="presParOf" srcId="{D6456D01-4817-4B8D-8682-888FCE797F6A}" destId="{5C64DACD-39CD-4916-BCE6-800EF30B2044}" srcOrd="4" destOrd="0" presId="urn:microsoft.com/office/officeart/2005/8/layout/hList1"/>
    <dgm:cxn modelId="{62A33DF1-4F00-4570-83EE-7EF7704B20BE}" type="presParOf" srcId="{5C64DACD-39CD-4916-BCE6-800EF30B2044}" destId="{1DEA5E67-14FE-4FBF-A3DE-3194A86FE87E}" srcOrd="0" destOrd="0" presId="urn:microsoft.com/office/officeart/2005/8/layout/hList1"/>
    <dgm:cxn modelId="{35C09DBB-93B7-4F47-8ACE-E38FE685560E}" type="presParOf" srcId="{5C64DACD-39CD-4916-BCE6-800EF30B2044}" destId="{B2355610-E9C4-48CF-9080-3C4D6C54734C}" srcOrd="1" destOrd="0" presId="urn:microsoft.com/office/officeart/2005/8/layout/hList1"/>
    <dgm:cxn modelId="{8937F3AE-71C9-4C0A-A1C6-223B60F82CC5}" type="presParOf" srcId="{D6456D01-4817-4B8D-8682-888FCE797F6A}" destId="{7EA7A6F6-FF3E-453B-9BE5-FEE857AAB36E}" srcOrd="5" destOrd="0" presId="urn:microsoft.com/office/officeart/2005/8/layout/hList1"/>
    <dgm:cxn modelId="{F52A649C-EE23-47AB-B5DF-D3C369422799}" type="presParOf" srcId="{D6456D01-4817-4B8D-8682-888FCE797F6A}" destId="{4F480D06-95AE-4ECE-A336-57F19749DA7A}" srcOrd="6" destOrd="0" presId="urn:microsoft.com/office/officeart/2005/8/layout/hList1"/>
    <dgm:cxn modelId="{CC7B8C86-7231-420E-85F9-BE35A6DE66EB}" type="presParOf" srcId="{4F480D06-95AE-4ECE-A336-57F19749DA7A}" destId="{FF0A8E2A-F2FF-44A4-BA73-5A5ACB310F3C}" srcOrd="0" destOrd="0" presId="urn:microsoft.com/office/officeart/2005/8/layout/hList1"/>
    <dgm:cxn modelId="{2F355755-68D6-427C-860E-3FFD5F841057}" type="presParOf" srcId="{4F480D06-95AE-4ECE-A336-57F19749DA7A}" destId="{CA71B65E-54A4-4AE7-90CE-6FF9B176FFB1}" srcOrd="1" destOrd="0" presId="urn:microsoft.com/office/officeart/2005/8/layout/hList1"/>
    <dgm:cxn modelId="{6746A8DD-9BD6-4343-B7D9-C5B16E40F35C}" type="presParOf" srcId="{D6456D01-4817-4B8D-8682-888FCE797F6A}" destId="{D88BFD2B-691E-4F1D-A3C0-97C326F71187}" srcOrd="7" destOrd="0" presId="urn:microsoft.com/office/officeart/2005/8/layout/hList1"/>
    <dgm:cxn modelId="{AE4E0744-7110-4FD0-8A4F-B1773BE8AAFA}" type="presParOf" srcId="{D6456D01-4817-4B8D-8682-888FCE797F6A}" destId="{C5E9970D-3EF0-47FA-BBC2-C4204E29B6C7}" srcOrd="8" destOrd="0" presId="urn:microsoft.com/office/officeart/2005/8/layout/hList1"/>
    <dgm:cxn modelId="{0AABA150-A633-4A09-A1CA-3D9F12DA20F2}" type="presParOf" srcId="{C5E9970D-3EF0-47FA-BBC2-C4204E29B6C7}" destId="{A415FB01-EF15-44E2-B1B4-9EEA8B5120BF}" srcOrd="0" destOrd="0" presId="urn:microsoft.com/office/officeart/2005/8/layout/hList1"/>
    <dgm:cxn modelId="{A2E0AA9F-4214-4750-88D3-6538C8863A4D}" type="presParOf" srcId="{C5E9970D-3EF0-47FA-BBC2-C4204E29B6C7}" destId="{46750678-0DFB-4CA5-8BFB-03181E3EA5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2579B7-C435-489F-A1C4-959C52B9B67C}" type="doc">
      <dgm:prSet loTypeId="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C1552E3-612D-4469-9046-FA34DDBA3925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/>
            <a:t>76% </a:t>
          </a:r>
          <a:r>
            <a:rPr lang="en-US" altLang="en-US"/>
            <a:t>выпускников</a:t>
          </a:r>
          <a:r>
            <a:rPr lang="en-US" altLang="ru-RU"/>
            <a:t> </a:t>
          </a:r>
          <a:r>
            <a:rPr lang="en-US" altLang="en-US"/>
            <a:t>вузов</a:t>
          </a:r>
          <a:r>
            <a:rPr lang="en-US" altLang="ru-RU"/>
            <a:t> </a:t>
          </a:r>
          <a:r>
            <a:rPr lang="en-US" altLang="en-US"/>
            <a:t>не</a:t>
          </a:r>
          <a:r>
            <a:rPr lang="en-US" altLang="ru-RU"/>
            <a:t> </a:t>
          </a:r>
          <a:r>
            <a:rPr lang="en-US" altLang="en-US"/>
            <a:t>готовы</a:t>
          </a:r>
          <a:r>
            <a:rPr lang="en-US" altLang="ru-RU"/>
            <a:t> </a:t>
          </a:r>
          <a:r>
            <a:rPr lang="en-US" altLang="en-US"/>
            <a:t>к</a:t>
          </a:r>
          <a:r>
            <a:rPr lang="en-US" altLang="ru-RU"/>
            <a:t> </a:t>
          </a:r>
          <a:r>
            <a:rPr lang="en-US" altLang="en-US"/>
            <a:t>реальным</a:t>
          </a:r>
          <a:r>
            <a:rPr lang="en-US" altLang="ru-RU"/>
            <a:t> </a:t>
          </a:r>
          <a:r>
            <a:rPr lang="en-US" altLang="en-US"/>
            <a:t>задачам</a:t>
          </a:r>
          <a:r>
            <a:rPr lang="en-US" altLang="ru-RU"/>
            <a:t> </a:t>
          </a:r>
          <a:r>
            <a:rPr lang="en-US" altLang="en-US"/>
            <a:t>в</a:t>
          </a:r>
          <a:r>
            <a:rPr lang="en-US" altLang="ru-RU"/>
            <a:t> </a:t>
          </a:r>
          <a:r>
            <a:rPr lang="en-US" altLang="en-US"/>
            <a:t>первый</a:t>
          </a:r>
          <a:r>
            <a:rPr lang="en-US" altLang="ru-RU"/>
            <a:t> </a:t>
          </a:r>
          <a:r>
            <a:rPr lang="en-US" altLang="en-US"/>
            <a:t>месяц</a:t>
          </a:r>
          <a:r>
            <a:rPr lang="en-US" altLang="ru-RU"/>
            <a:t> </a:t>
          </a:r>
          <a:r>
            <a:rPr lang="en-US" altLang="en-US"/>
            <a:t>работы</a:t>
          </a:r>
          <a:r>
            <a:rPr lang="en-US" altLang="ru-RU"/>
            <a:t> (</a:t>
          </a:r>
          <a:r>
            <a:rPr lang="en-US" altLang="en-US"/>
            <a:t>данные</a:t>
          </a:r>
          <a:r>
            <a:rPr lang="en-US" altLang="ru-RU"/>
            <a:t> hh.ru) </a:t>
          </a:r>
          <a:r>
            <a:rPr lang="en-US" altLang="ru-RU"/>
            <a:t/>
          </a:r>
          <a:endParaRPr lang="en-US" altLang="ru-RU"/>
        </a:p>
      </dgm:t>
    </dgm:pt>
    <dgm:pt modelId="{613FD39A-CC83-4274-92FC-0C60976ABC3D}" cxnId="{56A05F37-C7F8-4479-8FE6-A5BEDEC63074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DF411CB-7BB6-46B5-84F4-F22DFD79DDF0}" cxnId="{56A05F37-C7F8-4479-8FE6-A5BEDEC63074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AB52F85-AE54-4C96-8E9D-5F975BB7D893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/>
            <a:t>Среднее</a:t>
          </a:r>
          <a:r>
            <a:rPr lang="en-US" altLang="ru-RU"/>
            <a:t> </a:t>
          </a:r>
          <a:r>
            <a:rPr lang="en-US" altLang="en-US"/>
            <a:t>время</a:t>
          </a:r>
          <a:r>
            <a:rPr lang="en-US" altLang="ru-RU"/>
            <a:t> </a:t>
          </a:r>
          <a:r>
            <a:rPr lang="en-US" altLang="en-US"/>
            <a:t>адаптации</a:t>
          </a:r>
          <a:r>
            <a:rPr lang="en-US" altLang="ru-RU"/>
            <a:t> </a:t>
          </a:r>
          <a:r>
            <a:rPr lang="en-US" altLang="en-US"/>
            <a:t>журналиста</a:t>
          </a:r>
          <a:r>
            <a:rPr lang="en-US" altLang="ru-RU"/>
            <a:t> </a:t>
          </a:r>
          <a:r>
            <a:rPr lang="en-US" altLang="en-US"/>
            <a:t>на</a:t>
          </a:r>
          <a:r>
            <a:rPr lang="en-US" altLang="ru-RU"/>
            <a:t> </a:t>
          </a:r>
          <a:r>
            <a:rPr lang="en-US" altLang="en-US"/>
            <a:t>новом</a:t>
          </a:r>
          <a:r>
            <a:rPr lang="en-US" altLang="ru-RU"/>
            <a:t> </a:t>
          </a:r>
          <a:r>
            <a:rPr lang="en-US" altLang="en-US"/>
            <a:t>месте</a:t>
          </a:r>
          <a:r>
            <a:rPr lang="en-US" altLang="ru-RU"/>
            <a:t> </a:t>
          </a:r>
          <a:r>
            <a:rPr lang="en-US" altLang="ru-RU"/>
            <a:t>—</a:t>
          </a:r>
          <a:r>
            <a:rPr lang="en-US" altLang="ru-RU"/>
            <a:t> 4 </a:t>
          </a:r>
          <a:r>
            <a:rPr lang="en-US" altLang="en-US"/>
            <a:t>месяца</a:t>
          </a:r>
          <a:r>
            <a:rPr lang="en-US" altLang="ru-RU"/>
            <a:t>, </a:t>
          </a:r>
          <a:r>
            <a:rPr lang="en-US" altLang="en-US"/>
            <a:t>а</a:t>
          </a:r>
          <a:r>
            <a:rPr lang="en-US" altLang="ru-RU"/>
            <a:t> </a:t>
          </a:r>
          <a:r>
            <a:rPr lang="en-US" altLang="en-US"/>
            <a:t>быстрых</a:t>
          </a:r>
          <a:r>
            <a:rPr lang="en-US" altLang="ru-RU"/>
            <a:t> </a:t>
          </a:r>
          <a:r>
            <a:rPr lang="en-US" altLang="en-US"/>
            <a:t>кейсов</a:t>
          </a:r>
          <a:r>
            <a:rPr lang="en-US" altLang="ru-RU"/>
            <a:t>-</a:t>
          </a:r>
          <a:r>
            <a:rPr lang="en-US" altLang="en-US"/>
            <a:t>тренажёров</a:t>
          </a:r>
          <a:r>
            <a:rPr lang="en-US" altLang="ru-RU"/>
            <a:t> </a:t>
          </a:r>
          <a:r>
            <a:rPr lang="en-US" altLang="en-US"/>
            <a:t>для</a:t>
          </a:r>
          <a:r>
            <a:rPr lang="en-US" altLang="ru-RU"/>
            <a:t> </a:t>
          </a:r>
          <a:r>
            <a:rPr lang="en-US" altLang="en-US"/>
            <a:t>профессий</a:t>
          </a:r>
          <a:r>
            <a:rPr lang="en-US" altLang="ru-RU"/>
            <a:t> </a:t>
          </a:r>
          <a:r>
            <a:rPr lang="en-US" altLang="en-US"/>
            <a:t>почти</a:t>
          </a:r>
          <a:r>
            <a:rPr lang="en-US" altLang="ru-RU"/>
            <a:t> </a:t>
          </a:r>
          <a:r>
            <a:rPr lang="en-US" altLang="en-US"/>
            <a:t>нет</a:t>
          </a:r>
          <a:r>
            <a:rPr lang="en-US" altLang="en-US"/>
            <a:t/>
          </a:r>
          <a:endParaRPr lang="en-US" altLang="en-US"/>
        </a:p>
      </dgm:t>
    </dgm:pt>
    <dgm:pt modelId="{2BD7ECDE-B3D8-4CA2-81E1-0D3E5D4ABB15}" cxnId="{3EFF36E4-0281-4229-8B21-1A4B43938E91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1CF9923-CD31-43E6-93BC-3F967D9A9A9D}" cxnId="{3EFF36E4-0281-4229-8B21-1A4B43938E91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0133C50-E784-4BE6-941F-E6669A7DF27D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/>
            <a:t>40% </a:t>
          </a:r>
          <a:r>
            <a:rPr lang="en-US" altLang="en-US"/>
            <a:t>рабочих</a:t>
          </a:r>
          <a:r>
            <a:rPr lang="en-US" altLang="ru-RU"/>
            <a:t> </a:t>
          </a:r>
          <a:r>
            <a:rPr lang="en-US" altLang="en-US"/>
            <a:t>навыков</a:t>
          </a:r>
          <a:r>
            <a:rPr lang="en-US" altLang="ru-RU"/>
            <a:t> </a:t>
          </a:r>
          <a:r>
            <a:rPr lang="en-US" altLang="en-US"/>
            <a:t>устаревают</a:t>
          </a:r>
          <a:r>
            <a:rPr lang="en-US" altLang="ru-RU"/>
            <a:t> </a:t>
          </a:r>
          <a:r>
            <a:rPr lang="en-US" altLang="en-US"/>
            <a:t>за</a:t>
          </a:r>
          <a:r>
            <a:rPr lang="en-US" altLang="ru-RU"/>
            <a:t> 2 </a:t>
          </a:r>
          <a:r>
            <a:rPr lang="en-US" altLang="en-US"/>
            <a:t>года</a:t>
          </a:r>
          <a:r>
            <a:rPr lang="en-US" altLang="ru-RU"/>
            <a:t> </a:t>
          </a:r>
          <a:r>
            <a:rPr lang="en-US" altLang="ru-RU"/>
            <a:t>—</a:t>
          </a:r>
          <a:r>
            <a:rPr lang="en-US" altLang="ru-RU"/>
            <a:t> </a:t>
          </a:r>
          <a:r>
            <a:rPr lang="en-US" altLang="en-US"/>
            <a:t>нужны</a:t>
          </a:r>
          <a:r>
            <a:rPr lang="en-US" altLang="ru-RU"/>
            <a:t> </a:t>
          </a:r>
          <a:r>
            <a:rPr lang="en-US" altLang="en-US"/>
            <a:t>инструменты</a:t>
          </a:r>
          <a:r>
            <a:rPr lang="en-US" altLang="ru-RU"/>
            <a:t> </a:t>
          </a:r>
          <a:r>
            <a:rPr lang="en-US" altLang="en-US"/>
            <a:t>постоянной</a:t>
          </a:r>
          <a:r>
            <a:rPr lang="en-US" altLang="ru-RU"/>
            <a:t> </a:t>
          </a:r>
          <a:r>
            <a:rPr lang="en-US" altLang="en-US"/>
            <a:t>«</a:t>
          </a:r>
          <a:r>
            <a:rPr lang="en-US" altLang="en-US"/>
            <a:t>прокачки</a:t>
          </a:r>
          <a:r>
            <a:rPr lang="en-US" altLang="en-US"/>
            <a:t>»</a:t>
          </a:r>
          <a:r>
            <a:rPr lang="en-US" altLang="ru-RU"/>
            <a:t> </a:t>
          </a:r>
          <a:r>
            <a:rPr lang="en-US" altLang="en-US"/>
            <a:t>без</a:t>
          </a:r>
          <a:r>
            <a:rPr lang="en-US" altLang="ru-RU"/>
            <a:t> </a:t>
          </a:r>
          <a:r>
            <a:rPr lang="en-US" altLang="en-US"/>
            <a:t>отрыва</a:t>
          </a:r>
          <a:r>
            <a:rPr lang="en-US" altLang="ru-RU"/>
            <a:t> </a:t>
          </a:r>
          <a:r>
            <a:rPr lang="en-US" altLang="en-US"/>
            <a:t>от</a:t>
          </a:r>
          <a:r>
            <a:rPr lang="en-US" altLang="ru-RU"/>
            <a:t> </a:t>
          </a:r>
          <a:r>
            <a:rPr lang="en-US" altLang="en-US"/>
            <a:t>работы</a:t>
          </a:r>
          <a:r>
            <a:rPr lang="en-US" altLang="en-US"/>
            <a:t/>
          </a:r>
          <a:endParaRPr lang="en-US" altLang="en-US"/>
        </a:p>
      </dgm:t>
    </dgm:pt>
    <dgm:pt modelId="{FB35BFF9-24FC-458A-B43A-847624160AB3}" cxnId="{51617353-7424-4C80-9FEC-A72FA96027C8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DEB0D61-0E78-4428-82BE-C8C8B6B21519}" cxnId="{51617353-7424-4C80-9FEC-A72FA96027C8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A21AFFB-42B7-4813-AC94-D211DAB07B11}">
      <dgm:prSet phldrT="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/>
            <a:t>89% </a:t>
          </a:r>
          <a:r>
            <a:rPr lang="en-US" altLang="en-US"/>
            <a:t>сотрудников</a:t>
          </a:r>
          <a:r>
            <a:rPr lang="en-US" altLang="ru-RU"/>
            <a:t> </a:t>
          </a:r>
          <a:r>
            <a:rPr lang="en-US" altLang="en-US"/>
            <a:t>хотят</a:t>
          </a:r>
          <a:r>
            <a:rPr lang="en-US" altLang="ru-RU"/>
            <a:t> </a:t>
          </a:r>
          <a:r>
            <a:rPr lang="en-US" altLang="en-US"/>
            <a:t>получать</a:t>
          </a:r>
          <a:r>
            <a:rPr lang="en-US" altLang="ru-RU"/>
            <a:t> </a:t>
          </a:r>
          <a:r>
            <a:rPr lang="en-US" altLang="en-US"/>
            <a:t>обратную</a:t>
          </a:r>
          <a:r>
            <a:rPr lang="en-US" altLang="ru-RU"/>
            <a:t> </a:t>
          </a:r>
          <a:r>
            <a:rPr lang="en-US" altLang="en-US"/>
            <a:t>связь</a:t>
          </a:r>
          <a:r>
            <a:rPr lang="en-US" altLang="ru-RU"/>
            <a:t> </a:t>
          </a:r>
          <a:r>
            <a:rPr lang="en-US" altLang="en-US"/>
            <a:t>не</a:t>
          </a:r>
          <a:r>
            <a:rPr lang="en-US" altLang="ru-RU"/>
            <a:t> </a:t>
          </a:r>
          <a:r>
            <a:rPr lang="en-US" altLang="en-US"/>
            <a:t>от</a:t>
          </a:r>
          <a:r>
            <a:rPr lang="en-US" altLang="ru-RU"/>
            <a:t> </a:t>
          </a:r>
          <a:r>
            <a:rPr lang="en-US" altLang="en-US"/>
            <a:t>руководителя</a:t>
          </a:r>
          <a:r>
            <a:rPr lang="en-US" altLang="ru-RU"/>
            <a:t>, </a:t>
          </a:r>
          <a:r>
            <a:rPr lang="en-US" altLang="en-US"/>
            <a:t>а</a:t>
          </a:r>
          <a:r>
            <a:rPr lang="en-US" altLang="ru-RU"/>
            <a:t> </a:t>
          </a:r>
          <a:r>
            <a:rPr lang="en-US" altLang="en-US"/>
            <a:t>от</a:t>
          </a:r>
          <a:r>
            <a:rPr lang="en-US" altLang="ru-RU"/>
            <a:t> </a:t>
          </a:r>
          <a:r>
            <a:rPr lang="en-US" altLang="en-US"/>
            <a:t>объективной</a:t>
          </a:r>
          <a:r>
            <a:rPr lang="en-US" altLang="ru-RU"/>
            <a:t> </a:t>
          </a:r>
          <a:r>
            <a:rPr lang="en-US" altLang="en-US"/>
            <a:t>ИИ</a:t>
          </a:r>
          <a:r>
            <a:rPr lang="en-US" altLang="ru-RU"/>
            <a:t>-</a:t>
          </a:r>
          <a:r>
            <a:rPr lang="en-US" altLang="en-US"/>
            <a:t>системы</a:t>
          </a:r>
          <a:r>
            <a:rPr lang="en-US" altLang="ru-RU"/>
            <a:t> (</a:t>
          </a:r>
          <a:r>
            <a:rPr lang="en-US" altLang="en-US"/>
            <a:t>исследование</a:t>
          </a:r>
          <a:r>
            <a:rPr lang="en-US" altLang="ru-RU"/>
            <a:t> Gartner)</a:t>
          </a:r>
          <a:r>
            <a:rPr lang="en-US" altLang="ru-RU"/>
            <a:t/>
          </a:r>
          <a:endParaRPr lang="en-US" altLang="ru-RU"/>
        </a:p>
      </dgm:t>
    </dgm:pt>
    <dgm:pt modelId="{7ACD7393-32D3-4C3E-AE53-29DBA01DE8D5}" cxnId="{5CABFEB0-93A5-4C2F-BFFC-A3B066F9A6E8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64BCFBB-1BF3-4712-A13A-D466E76108DD}" cxnId="{5CABFEB0-93A5-4C2F-BFFC-A3B066F9A6E8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EE82EBE-33B1-4E2D-B404-EE554DB77A17}">
      <dgm:prSet phldrT="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/>
            <a:t>К</a:t>
          </a:r>
          <a:r>
            <a:rPr lang="en-US" altLang="ru-RU"/>
            <a:t> 2026 </a:t>
          </a:r>
          <a:r>
            <a:rPr lang="en-US" altLang="en-US"/>
            <a:t>году</a:t>
          </a:r>
          <a:r>
            <a:rPr lang="en-US" altLang="ru-RU"/>
            <a:t> 60% </a:t>
          </a:r>
          <a:r>
            <a:rPr lang="en-US" altLang="en-US"/>
            <a:t>редакций</a:t>
          </a:r>
          <a:r>
            <a:rPr lang="en-US" altLang="ru-RU"/>
            <a:t> </a:t>
          </a:r>
          <a:r>
            <a:rPr lang="en-US" altLang="en-US"/>
            <a:t>будут</a:t>
          </a:r>
          <a:r>
            <a:rPr lang="en-US" altLang="ru-RU"/>
            <a:t> </a:t>
          </a:r>
          <a:r>
            <a:rPr lang="en-US" altLang="en-US"/>
            <a:t>использовать</a:t>
          </a:r>
          <a:r>
            <a:rPr lang="en-US" altLang="ru-RU"/>
            <a:t> </a:t>
          </a:r>
          <a:r>
            <a:rPr lang="en-US" altLang="en-US"/>
            <a:t>ИИ</a:t>
          </a:r>
          <a:r>
            <a:rPr lang="en-US" altLang="ru-RU"/>
            <a:t> </a:t>
          </a:r>
          <a:r>
            <a:rPr lang="en-US" altLang="en-US"/>
            <a:t>для</a:t>
          </a:r>
          <a:r>
            <a:rPr lang="en-US" altLang="ru-RU"/>
            <a:t> </a:t>
          </a:r>
          <a:r>
            <a:rPr lang="en-US" altLang="en-US"/>
            <a:t>пре</a:t>
          </a:r>
          <a:r>
            <a:rPr lang="en-US" altLang="ru-RU"/>
            <a:t>-</a:t>
          </a:r>
          <a:r>
            <a:rPr lang="en-US" altLang="en-US"/>
            <a:t>анализа</a:t>
          </a:r>
          <a:r>
            <a:rPr lang="en-US" altLang="ru-RU"/>
            <a:t> </a:t>
          </a:r>
          <a:r>
            <a:rPr lang="en-US" altLang="en-US"/>
            <a:t>материалов</a:t>
          </a:r>
          <a:r>
            <a:rPr lang="en-US" altLang="ru-RU"/>
            <a:t>, </a:t>
          </a:r>
          <a:r>
            <a:rPr lang="en-US" altLang="en-US"/>
            <a:t>но</a:t>
          </a:r>
          <a:r>
            <a:rPr lang="en-US" altLang="ru-RU"/>
            <a:t> </a:t>
          </a:r>
          <a:r>
            <a:rPr lang="en-US" altLang="en-US"/>
            <a:t>нет</a:t>
          </a:r>
          <a:r>
            <a:rPr lang="en-US" altLang="ru-RU"/>
            <a:t> </a:t>
          </a:r>
          <a:r>
            <a:rPr lang="en-US" altLang="en-US"/>
            <a:t>платформы</a:t>
          </a:r>
          <a:r>
            <a:rPr lang="en-US" altLang="ru-RU"/>
            <a:t>, </a:t>
          </a:r>
          <a:r>
            <a:rPr lang="en-US" altLang="en-US"/>
            <a:t>где</a:t>
          </a:r>
          <a:r>
            <a:rPr lang="en-US" altLang="ru-RU"/>
            <a:t> </a:t>
          </a:r>
          <a:r>
            <a:rPr lang="en-US" altLang="en-US"/>
            <a:t>журналист</a:t>
          </a:r>
          <a:r>
            <a:rPr lang="en-US" altLang="ru-RU"/>
            <a:t> </a:t>
          </a:r>
          <a:r>
            <a:rPr lang="en-US" altLang="en-US"/>
            <a:t>тренируется</a:t>
          </a:r>
          <a:r>
            <a:rPr lang="en-US" altLang="ru-RU"/>
            <a:t> </a:t>
          </a:r>
          <a:r>
            <a:rPr lang="en-US" altLang="en-US"/>
            <a:t>на</a:t>
          </a:r>
          <a:r>
            <a:rPr lang="en-US" altLang="ru-RU"/>
            <a:t> </a:t>
          </a:r>
          <a:r>
            <a:rPr lang="en-US" altLang="en-US"/>
            <a:t>своих</a:t>
          </a:r>
          <a:r>
            <a:rPr lang="en-US" altLang="ru-RU"/>
            <a:t> </a:t>
          </a:r>
          <a:r>
            <a:rPr lang="en-US" altLang="en-US"/>
            <a:t>ошибках</a:t>
          </a:r>
          <a:r>
            <a:rPr lang="en-US" altLang="ru-RU"/>
            <a:t> </a:t>
          </a:r>
          <a:r>
            <a:rPr lang="en-US" altLang="en-US"/>
            <a:t>до</a:t>
          </a:r>
          <a:r>
            <a:rPr lang="en-US" altLang="ru-RU"/>
            <a:t> </a:t>
          </a:r>
          <a:r>
            <a:rPr lang="en-US" altLang="en-US"/>
            <a:t>выхода</a:t>
          </a:r>
          <a:r>
            <a:rPr lang="en-US" altLang="ru-RU"/>
            <a:t> </a:t>
          </a:r>
          <a:r>
            <a:rPr lang="en-US" altLang="en-US"/>
            <a:t>в</a:t>
          </a:r>
          <a:r>
            <a:rPr lang="en-US" altLang="ru-RU"/>
            <a:t> </a:t>
          </a:r>
          <a:r>
            <a:rPr lang="en-US" altLang="en-US"/>
            <a:t>эфир</a:t>
          </a:r>
          <a:r>
            <a:rPr lang="en-US" altLang="ru-RU"/>
            <a:t>/</a:t>
          </a:r>
          <a:r>
            <a:rPr lang="en-US" altLang="en-US"/>
            <a:t>публикацию</a:t>
          </a:r>
          <a:r>
            <a:rPr lang="en-US" altLang="ru-RU"/>
            <a:t> </a:t>
          </a:r>
          <a:r>
            <a:rPr lang="en-US" altLang="ru-RU"/>
            <a:t/>
          </a:r>
          <a:endParaRPr lang="en-US" altLang="ru-RU"/>
        </a:p>
      </dgm:t>
    </dgm:pt>
    <dgm:pt modelId="{0202E207-C64F-4B91-AA97-A53022CAE52F}" cxnId="{C614F4BE-7D5B-4B27-B6BC-8562FDEDA415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CEEBEB6-EA29-4922-B8B3-14DE5040F24E}" cxnId="{C614F4BE-7D5B-4B27-B6BC-8562FDEDA415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191959F-758F-48D0-BA16-A9DE55D39497}" type="pres">
      <dgm:prSet presAssocID="{332579B7-C435-489F-A1C4-959C52B9B67C}" presName="Name0" presStyleCnt="0">
        <dgm:presLayoutVars>
          <dgm:dir/>
          <dgm:resizeHandles val="exact"/>
        </dgm:presLayoutVars>
      </dgm:prSet>
      <dgm:spPr/>
    </dgm:pt>
    <dgm:pt modelId="{8827B1A1-0714-4112-9852-A1F30A2A4101}" type="pres">
      <dgm:prSet presAssocID="{332579B7-C435-489F-A1C4-959C52B9B67C}" presName="bkgdShp" presStyleLbl="alignAccFollowNode1" presStyleIdx="0" presStyleCnt="1"/>
      <dgm:spPr/>
    </dgm:pt>
    <dgm:pt modelId="{9A7DDB07-2424-42D0-A70A-3CA21F96B123}" type="pres">
      <dgm:prSet presAssocID="{332579B7-C435-489F-A1C4-959C52B9B67C}" presName="linComp" presStyleCnt="0"/>
      <dgm:spPr/>
    </dgm:pt>
    <dgm:pt modelId="{456AF599-6835-4EEA-A586-D0A7D6F4DCC6}" type="pres">
      <dgm:prSet presAssocID="{AC1552E3-612D-4469-9046-FA34DDBA3925}" presName="compNode" presStyleCnt="0"/>
      <dgm:spPr/>
    </dgm:pt>
    <dgm:pt modelId="{CBE8C244-69B0-4CDF-9017-A0832CFC6E37}" type="pres">
      <dgm:prSet presAssocID="{AC1552E3-612D-4469-9046-FA34DDBA3925}" presName="node" presStyleLbl="node1" presStyleIdx="0" presStyleCnt="5">
        <dgm:presLayoutVars>
          <dgm:bulletEnabled val="1"/>
        </dgm:presLayoutVars>
      </dgm:prSet>
      <dgm:spPr/>
    </dgm:pt>
    <dgm:pt modelId="{9758EF15-1018-4CBB-88BE-A93B2736ED2B}" type="pres">
      <dgm:prSet presAssocID="{AC1552E3-612D-4469-9046-FA34DDBA3925}" presName="invisiNode" presStyleCnt="0"/>
      <dgm:spPr/>
    </dgm:pt>
    <dgm:pt modelId="{30D43375-899E-48E6-B254-C85D097BD6E3}" type="pres">
      <dgm:prSet presAssocID="{AC1552E3-612D-4469-9046-FA34DDBA3925}" presName="imagNode" presStyleLbl="fgImgPlace1" presStyleIdx="0" presStyleCnt="5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F24E720B-3EA3-4A3D-8469-47D309EB45E6}" type="pres">
      <dgm:prSet presAssocID="{8DF411CB-7BB6-46B5-84F4-F22DFD79DDF0}" presName="sibTrans" presStyleCnt="0"/>
      <dgm:spPr/>
    </dgm:pt>
    <dgm:pt modelId="{182122D9-E3D2-46FD-A3EB-C47D6C4EE4E2}" type="pres">
      <dgm:prSet presAssocID="{1AB52F85-AE54-4C96-8E9D-5F975BB7D893}" presName="compNode" presStyleCnt="0"/>
      <dgm:spPr/>
    </dgm:pt>
    <dgm:pt modelId="{2A883999-25AF-47C1-AD10-3A3FF4461E6B}" type="pres">
      <dgm:prSet presAssocID="{1AB52F85-AE54-4C96-8E9D-5F975BB7D893}" presName="node" presStyleLbl="node1" presStyleIdx="1" presStyleCnt="5">
        <dgm:presLayoutVars>
          <dgm:bulletEnabled val="1"/>
        </dgm:presLayoutVars>
      </dgm:prSet>
      <dgm:spPr/>
    </dgm:pt>
    <dgm:pt modelId="{017D6BAD-A017-4681-A6C1-4C97D1E0ABE1}" type="pres">
      <dgm:prSet presAssocID="{1AB52F85-AE54-4C96-8E9D-5F975BB7D893}" presName="invisiNode" presStyleCnt="0"/>
      <dgm:spPr/>
    </dgm:pt>
    <dgm:pt modelId="{007039FB-DB64-4F2F-BD7E-68FEC057667D}" type="pres">
      <dgm:prSet presAssocID="{1AB52F85-AE54-4C96-8E9D-5F975BB7D893}" presName="imagNode" presStyleLbl="fgImgPlace1" presStyleIdx="1" presStyleCnt="5"/>
      <dgm:spPr>
        <a:blipFill>
          <a:blip xmlns:r="http://schemas.openxmlformats.org/officeDocument/2006/relationships" r:embed="rId2"/>
          <a:stretch>
            <a:fillRect/>
          </a:stretch>
        </a:blipFill>
      </dgm:spPr>
    </dgm:pt>
    <dgm:pt modelId="{B14329F2-2DAC-42BD-BE21-0F5060A6B1EB}" type="pres">
      <dgm:prSet presAssocID="{C1CF9923-CD31-43E6-93BC-3F967D9A9A9D}" presName="sibTrans" presStyleCnt="0"/>
      <dgm:spPr/>
    </dgm:pt>
    <dgm:pt modelId="{8D2FCB61-7088-49DF-848B-207DC5681BAD}" type="pres">
      <dgm:prSet presAssocID="{60133C50-E784-4BE6-941F-E6669A7DF27D}" presName="compNode" presStyleCnt="0"/>
      <dgm:spPr/>
    </dgm:pt>
    <dgm:pt modelId="{27FD091D-0252-49DF-B88F-E3A8B9E46156}" type="pres">
      <dgm:prSet presAssocID="{60133C50-E784-4BE6-941F-E6669A7DF27D}" presName="node" presStyleLbl="node1" presStyleIdx="2" presStyleCnt="5">
        <dgm:presLayoutVars>
          <dgm:bulletEnabled val="1"/>
        </dgm:presLayoutVars>
      </dgm:prSet>
      <dgm:spPr/>
    </dgm:pt>
    <dgm:pt modelId="{9B398723-C60B-449F-8123-5EABF49CE7AA}" type="pres">
      <dgm:prSet presAssocID="{60133C50-E784-4BE6-941F-E6669A7DF27D}" presName="invisiNode" presStyleCnt="0"/>
      <dgm:spPr/>
    </dgm:pt>
    <dgm:pt modelId="{DB380E61-7BC3-4E24-9724-BA685DFF328F}" type="pres">
      <dgm:prSet presAssocID="{60133C50-E784-4BE6-941F-E6669A7DF27D}" presName="imagNode" presStyleLbl="fgImgPlace1" presStyleIdx="2" presStyleCnt="5"/>
      <dgm:spPr>
        <a:blipFill>
          <a:blip xmlns:r="http://schemas.openxmlformats.org/officeDocument/2006/relationships" r:embed="rId3"/>
          <a:stretch>
            <a:fillRect/>
          </a:stretch>
        </a:blipFill>
      </dgm:spPr>
    </dgm:pt>
    <dgm:pt modelId="{35F53888-5BE6-4AAD-A07C-14C8D5A37109}" type="pres">
      <dgm:prSet presAssocID="{ADEB0D61-0E78-4428-82BE-C8C8B6B21519}" presName="sibTrans" presStyleCnt="0"/>
      <dgm:spPr/>
    </dgm:pt>
    <dgm:pt modelId="{F38D5C8F-6444-41F9-A4D5-7131E7B56234}" type="pres">
      <dgm:prSet presAssocID="{DA21AFFB-42B7-4813-AC94-D211DAB07B11}" presName="compNode" presStyleCnt="0"/>
      <dgm:spPr/>
    </dgm:pt>
    <dgm:pt modelId="{9488B808-1B7C-4B7A-8AC6-77CC2D19373C}" type="pres">
      <dgm:prSet presAssocID="{DA21AFFB-42B7-4813-AC94-D211DAB07B11}" presName="node" presStyleLbl="node1" presStyleIdx="3" presStyleCnt="5">
        <dgm:presLayoutVars>
          <dgm:bulletEnabled val="1"/>
        </dgm:presLayoutVars>
      </dgm:prSet>
      <dgm:spPr/>
    </dgm:pt>
    <dgm:pt modelId="{3AB9CEBB-5F96-435A-8D29-9565EC7E66C8}" type="pres">
      <dgm:prSet presAssocID="{DA21AFFB-42B7-4813-AC94-D211DAB07B11}" presName="invisiNode" presStyleCnt="0"/>
      <dgm:spPr/>
    </dgm:pt>
    <dgm:pt modelId="{D08C46B0-F978-4A0C-9CED-0905DA84D8A4}" type="pres">
      <dgm:prSet presAssocID="{DA21AFFB-42B7-4813-AC94-D211DAB07B11}" presName="imagNode" presStyleLbl="fgImgPlace1" presStyleIdx="3" presStyleCnt="5"/>
      <dgm:spPr>
        <a:blipFill>
          <a:blip xmlns:r="http://schemas.openxmlformats.org/officeDocument/2006/relationships" r:embed="rId4"/>
          <a:stretch>
            <a:fillRect/>
          </a:stretch>
        </a:blipFill>
      </dgm:spPr>
    </dgm:pt>
    <dgm:pt modelId="{E2D5AB30-CA4D-4D4C-8E52-28B78E104D5F}" type="pres">
      <dgm:prSet presAssocID="{B64BCFBB-1BF3-4712-A13A-D466E76108DD}" presName="sibTrans" presStyleCnt="0"/>
      <dgm:spPr/>
    </dgm:pt>
    <dgm:pt modelId="{78256647-E93C-41D1-A3C8-D4EB52B353AB}" type="pres">
      <dgm:prSet presAssocID="{3EE82EBE-33B1-4E2D-B404-EE554DB77A17}" presName="compNode" presStyleCnt="0"/>
      <dgm:spPr/>
    </dgm:pt>
    <dgm:pt modelId="{2325D14B-FA85-4987-9695-B38EECF942E7}" type="pres">
      <dgm:prSet presAssocID="{3EE82EBE-33B1-4E2D-B404-EE554DB77A17}" presName="node" presStyleLbl="node1" presStyleIdx="4" presStyleCnt="5">
        <dgm:presLayoutVars>
          <dgm:bulletEnabled val="1"/>
        </dgm:presLayoutVars>
      </dgm:prSet>
      <dgm:spPr/>
    </dgm:pt>
    <dgm:pt modelId="{3489DA01-7D60-4054-AEED-88F87621F269}" type="pres">
      <dgm:prSet presAssocID="{3EE82EBE-33B1-4E2D-B404-EE554DB77A17}" presName="invisiNode" presStyleCnt="0"/>
      <dgm:spPr/>
    </dgm:pt>
    <dgm:pt modelId="{3D437544-C64A-4846-A96B-C06B7C3FFFCE}" type="pres">
      <dgm:prSet presAssocID="{3EE82EBE-33B1-4E2D-B404-EE554DB77A17}" presName="imagNode" presStyleLbl="fgImgPlace1" presStyleIdx="4" presStyleCnt="5"/>
      <dgm:spPr>
        <a:blipFill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56A05F37-C7F8-4479-8FE6-A5BEDEC63074}" srcId="{332579B7-C435-489F-A1C4-959C52B9B67C}" destId="{AC1552E3-612D-4469-9046-FA34DDBA3925}" srcOrd="0" destOrd="0" parTransId="{613FD39A-CC83-4274-92FC-0C60976ABC3D}" sibTransId="{8DF411CB-7BB6-46B5-84F4-F22DFD79DDF0}"/>
    <dgm:cxn modelId="{3EFF36E4-0281-4229-8B21-1A4B43938E91}" srcId="{332579B7-C435-489F-A1C4-959C52B9B67C}" destId="{1AB52F85-AE54-4C96-8E9D-5F975BB7D893}" srcOrd="1" destOrd="0" parTransId="{2BD7ECDE-B3D8-4CA2-81E1-0D3E5D4ABB15}" sibTransId="{C1CF9923-CD31-43E6-93BC-3F967D9A9A9D}"/>
    <dgm:cxn modelId="{51617353-7424-4C80-9FEC-A72FA96027C8}" srcId="{332579B7-C435-489F-A1C4-959C52B9B67C}" destId="{60133C50-E784-4BE6-941F-E6669A7DF27D}" srcOrd="2" destOrd="0" parTransId="{FB35BFF9-24FC-458A-B43A-847624160AB3}" sibTransId="{ADEB0D61-0E78-4428-82BE-C8C8B6B21519}"/>
    <dgm:cxn modelId="{5CABFEB0-93A5-4C2F-BFFC-A3B066F9A6E8}" srcId="{332579B7-C435-489F-A1C4-959C52B9B67C}" destId="{DA21AFFB-42B7-4813-AC94-D211DAB07B11}" srcOrd="3" destOrd="0" parTransId="{7ACD7393-32D3-4C3E-AE53-29DBA01DE8D5}" sibTransId="{B64BCFBB-1BF3-4712-A13A-D466E76108DD}"/>
    <dgm:cxn modelId="{C614F4BE-7D5B-4B27-B6BC-8562FDEDA415}" srcId="{332579B7-C435-489F-A1C4-959C52B9B67C}" destId="{3EE82EBE-33B1-4E2D-B404-EE554DB77A17}" srcOrd="4" destOrd="0" parTransId="{0202E207-C64F-4B91-AA97-A53022CAE52F}" sibTransId="{CCEEBEB6-EA29-4922-B8B3-14DE5040F24E}"/>
    <dgm:cxn modelId="{D2F5668A-9143-4B15-A779-BE2BD251E4F9}" type="presOf" srcId="{332579B7-C435-489F-A1C4-959C52B9B67C}" destId="{E191959F-758F-48D0-BA16-A9DE55D39497}" srcOrd="0" destOrd="0" presId="urn:microsoft.com/office/officeart/2005/8/layout/pList2"/>
    <dgm:cxn modelId="{700D662A-7A18-4247-81B4-814C6A37B70B}" type="presParOf" srcId="{E191959F-758F-48D0-BA16-A9DE55D39497}" destId="{8827B1A1-0714-4112-9852-A1F30A2A4101}" srcOrd="0" destOrd="0" presId="urn:microsoft.com/office/officeart/2005/8/layout/pList2"/>
    <dgm:cxn modelId="{D885B000-29B1-4E3F-942D-8506631BD576}" type="presParOf" srcId="{E191959F-758F-48D0-BA16-A9DE55D39497}" destId="{9A7DDB07-2424-42D0-A70A-3CA21F96B123}" srcOrd="1" destOrd="0" presId="urn:microsoft.com/office/officeart/2005/8/layout/pList2"/>
    <dgm:cxn modelId="{23CE3AE0-DFC9-4491-A86D-5FBFC47E7C02}" type="presParOf" srcId="{9A7DDB07-2424-42D0-A70A-3CA21F96B123}" destId="{456AF599-6835-4EEA-A586-D0A7D6F4DCC6}" srcOrd="0" destOrd="1" presId="urn:microsoft.com/office/officeart/2005/8/layout/pList2"/>
    <dgm:cxn modelId="{BEB708DF-68FC-4E0A-B29C-1320A4192298}" type="presParOf" srcId="{456AF599-6835-4EEA-A586-D0A7D6F4DCC6}" destId="{CBE8C244-69B0-4CDF-9017-A0832CFC6E37}" srcOrd="0" destOrd="0" presId="urn:microsoft.com/office/officeart/2005/8/layout/pList2"/>
    <dgm:cxn modelId="{99F00E66-E8A9-4322-9250-BACA8D905570}" type="presOf" srcId="{AC1552E3-612D-4469-9046-FA34DDBA3925}" destId="{CBE8C244-69B0-4CDF-9017-A0832CFC6E37}" srcOrd="0" destOrd="0" presId="urn:microsoft.com/office/officeart/2005/8/layout/pList2"/>
    <dgm:cxn modelId="{09035F82-A5B5-4A09-B3F8-B8E4CAA3924B}" type="presParOf" srcId="{456AF599-6835-4EEA-A586-D0A7D6F4DCC6}" destId="{9758EF15-1018-4CBB-88BE-A93B2736ED2B}" srcOrd="1" destOrd="0" presId="urn:microsoft.com/office/officeart/2005/8/layout/pList2"/>
    <dgm:cxn modelId="{6ACFAC17-EE20-47EE-B4E5-4EB437F6623E}" type="presParOf" srcId="{456AF599-6835-4EEA-A586-D0A7D6F4DCC6}" destId="{30D43375-899E-48E6-B254-C85D097BD6E3}" srcOrd="2" destOrd="0" presId="urn:microsoft.com/office/officeart/2005/8/layout/pList2"/>
    <dgm:cxn modelId="{D6E233B8-8ED4-4FB1-8C79-487C1B8D8354}" type="presParOf" srcId="{9A7DDB07-2424-42D0-A70A-3CA21F96B123}" destId="{F24E720B-3EA3-4A3D-8469-47D309EB45E6}" srcOrd="1" destOrd="1" presId="urn:microsoft.com/office/officeart/2005/8/layout/pList2"/>
    <dgm:cxn modelId="{41C6EF9A-1385-4495-85C3-018B68ED8810}" type="presOf" srcId="{8DF411CB-7BB6-46B5-84F4-F22DFD79DDF0}" destId="{F24E720B-3EA3-4A3D-8469-47D309EB45E6}" srcOrd="0" destOrd="0" presId="urn:microsoft.com/office/officeart/2005/8/layout/pList2"/>
    <dgm:cxn modelId="{2B46FA4E-AB2B-46E2-A720-1A42388EF09A}" type="presParOf" srcId="{9A7DDB07-2424-42D0-A70A-3CA21F96B123}" destId="{182122D9-E3D2-46FD-A3EB-C47D6C4EE4E2}" srcOrd="2" destOrd="1" presId="urn:microsoft.com/office/officeart/2005/8/layout/pList2"/>
    <dgm:cxn modelId="{20EEC526-4892-4058-B976-FBC1024D831B}" type="presParOf" srcId="{182122D9-E3D2-46FD-A3EB-C47D6C4EE4E2}" destId="{2A883999-25AF-47C1-AD10-3A3FF4461E6B}" srcOrd="0" destOrd="2" presId="urn:microsoft.com/office/officeart/2005/8/layout/pList2"/>
    <dgm:cxn modelId="{C9CED9AC-CE7B-47E0-AA73-2F4107FA331A}" type="presOf" srcId="{1AB52F85-AE54-4C96-8E9D-5F975BB7D893}" destId="{2A883999-25AF-47C1-AD10-3A3FF4461E6B}" srcOrd="0" destOrd="0" presId="urn:microsoft.com/office/officeart/2005/8/layout/pList2"/>
    <dgm:cxn modelId="{A1637A4D-7A47-421F-9A07-A6C7D4DEB4FC}" type="presParOf" srcId="{182122D9-E3D2-46FD-A3EB-C47D6C4EE4E2}" destId="{017D6BAD-A017-4681-A6C1-4C97D1E0ABE1}" srcOrd="1" destOrd="2" presId="urn:microsoft.com/office/officeart/2005/8/layout/pList2"/>
    <dgm:cxn modelId="{BF102AA5-E975-4E56-873C-F468A22C8571}" type="presParOf" srcId="{182122D9-E3D2-46FD-A3EB-C47D6C4EE4E2}" destId="{007039FB-DB64-4F2F-BD7E-68FEC057667D}" srcOrd="2" destOrd="2" presId="urn:microsoft.com/office/officeart/2005/8/layout/pList2"/>
    <dgm:cxn modelId="{50B6887D-F49A-42CC-82A4-09759633C7C9}" type="presParOf" srcId="{9A7DDB07-2424-42D0-A70A-3CA21F96B123}" destId="{B14329F2-2DAC-42BD-BE21-0F5060A6B1EB}" srcOrd="3" destOrd="1" presId="urn:microsoft.com/office/officeart/2005/8/layout/pList2"/>
    <dgm:cxn modelId="{24215CF7-7A0D-4EB9-B2A5-D4EFFF7E5F7E}" type="presOf" srcId="{C1CF9923-CD31-43E6-93BC-3F967D9A9A9D}" destId="{B14329F2-2DAC-42BD-BE21-0F5060A6B1EB}" srcOrd="0" destOrd="0" presId="urn:microsoft.com/office/officeart/2005/8/layout/pList2"/>
    <dgm:cxn modelId="{E2014D75-950D-4172-9606-A7028EEB422B}" type="presParOf" srcId="{9A7DDB07-2424-42D0-A70A-3CA21F96B123}" destId="{8D2FCB61-7088-49DF-848B-207DC5681BAD}" srcOrd="4" destOrd="1" presId="urn:microsoft.com/office/officeart/2005/8/layout/pList2"/>
    <dgm:cxn modelId="{70454242-467E-459B-93AE-D7AF23B8BD2A}" type="presParOf" srcId="{8D2FCB61-7088-49DF-848B-207DC5681BAD}" destId="{27FD091D-0252-49DF-B88F-E3A8B9E46156}" srcOrd="0" destOrd="4" presId="urn:microsoft.com/office/officeart/2005/8/layout/pList2"/>
    <dgm:cxn modelId="{10D3D1A8-6FCD-4C4D-AE63-F895AFAA149C}" type="presOf" srcId="{60133C50-E784-4BE6-941F-E6669A7DF27D}" destId="{27FD091D-0252-49DF-B88F-E3A8B9E46156}" srcOrd="0" destOrd="0" presId="urn:microsoft.com/office/officeart/2005/8/layout/pList2"/>
    <dgm:cxn modelId="{C003F15A-1F12-4D9B-8EDD-EC8149B04A02}" type="presParOf" srcId="{8D2FCB61-7088-49DF-848B-207DC5681BAD}" destId="{9B398723-C60B-449F-8123-5EABF49CE7AA}" srcOrd="1" destOrd="4" presId="urn:microsoft.com/office/officeart/2005/8/layout/pList2"/>
    <dgm:cxn modelId="{8A038608-91E2-4E40-913B-AA25A31611FD}" type="presParOf" srcId="{8D2FCB61-7088-49DF-848B-207DC5681BAD}" destId="{DB380E61-7BC3-4E24-9724-BA685DFF328F}" srcOrd="2" destOrd="4" presId="urn:microsoft.com/office/officeart/2005/8/layout/pList2"/>
    <dgm:cxn modelId="{FF6FDECB-E49A-4225-8485-68B00E75F8C0}" type="presParOf" srcId="{9A7DDB07-2424-42D0-A70A-3CA21F96B123}" destId="{35F53888-5BE6-4AAD-A07C-14C8D5A37109}" srcOrd="5" destOrd="1" presId="urn:microsoft.com/office/officeart/2005/8/layout/pList2"/>
    <dgm:cxn modelId="{3CEC1DE0-C3AB-43BA-AC8F-4D5029870948}" type="presOf" srcId="{ADEB0D61-0E78-4428-82BE-C8C8B6B21519}" destId="{35F53888-5BE6-4AAD-A07C-14C8D5A37109}" srcOrd="0" destOrd="0" presId="urn:microsoft.com/office/officeart/2005/8/layout/pList2"/>
    <dgm:cxn modelId="{EE1546B3-CAFA-4061-BC07-F18DFAC15D62}" type="presParOf" srcId="{9A7DDB07-2424-42D0-A70A-3CA21F96B123}" destId="{F38D5C8F-6444-41F9-A4D5-7131E7B56234}" srcOrd="6" destOrd="1" presId="urn:microsoft.com/office/officeart/2005/8/layout/pList2"/>
    <dgm:cxn modelId="{AABD16C3-696D-487F-AF6D-92541976ECB2}" type="presParOf" srcId="{F38D5C8F-6444-41F9-A4D5-7131E7B56234}" destId="{9488B808-1B7C-4B7A-8AC6-77CC2D19373C}" srcOrd="0" destOrd="6" presId="urn:microsoft.com/office/officeart/2005/8/layout/pList2"/>
    <dgm:cxn modelId="{BF289201-CE88-471D-8E61-7BFB8A06462B}" type="presOf" srcId="{DA21AFFB-42B7-4813-AC94-D211DAB07B11}" destId="{9488B808-1B7C-4B7A-8AC6-77CC2D19373C}" srcOrd="0" destOrd="0" presId="urn:microsoft.com/office/officeart/2005/8/layout/pList2"/>
    <dgm:cxn modelId="{55CDE93D-B8D5-4F31-A609-98F2B32B4CA3}" type="presParOf" srcId="{F38D5C8F-6444-41F9-A4D5-7131E7B56234}" destId="{3AB9CEBB-5F96-435A-8D29-9565EC7E66C8}" srcOrd="1" destOrd="6" presId="urn:microsoft.com/office/officeart/2005/8/layout/pList2"/>
    <dgm:cxn modelId="{B95A8A58-2593-46E7-9507-70F69F0B5F02}" type="presParOf" srcId="{F38D5C8F-6444-41F9-A4D5-7131E7B56234}" destId="{D08C46B0-F978-4A0C-9CED-0905DA84D8A4}" srcOrd="2" destOrd="6" presId="urn:microsoft.com/office/officeart/2005/8/layout/pList2"/>
    <dgm:cxn modelId="{D4A06174-EAFF-4DB1-A319-7C771BD173C2}" type="presParOf" srcId="{9A7DDB07-2424-42D0-A70A-3CA21F96B123}" destId="{E2D5AB30-CA4D-4D4C-8E52-28B78E104D5F}" srcOrd="7" destOrd="1" presId="urn:microsoft.com/office/officeart/2005/8/layout/pList2"/>
    <dgm:cxn modelId="{80FDB71B-2B7D-43DB-BBAB-C8027AE60D42}" type="presOf" srcId="{B64BCFBB-1BF3-4712-A13A-D466E76108DD}" destId="{E2D5AB30-CA4D-4D4C-8E52-28B78E104D5F}" srcOrd="0" destOrd="0" presId="urn:microsoft.com/office/officeart/2005/8/layout/pList2"/>
    <dgm:cxn modelId="{D436783C-2909-4DD4-8161-1163C1E73734}" type="presParOf" srcId="{9A7DDB07-2424-42D0-A70A-3CA21F96B123}" destId="{78256647-E93C-41D1-A3C8-D4EB52B353AB}" srcOrd="8" destOrd="1" presId="urn:microsoft.com/office/officeart/2005/8/layout/pList2"/>
    <dgm:cxn modelId="{8F096DF2-0C64-4470-8166-083E03FD8678}" type="presParOf" srcId="{78256647-E93C-41D1-A3C8-D4EB52B353AB}" destId="{2325D14B-FA85-4987-9695-B38EECF942E7}" srcOrd="0" destOrd="8" presId="urn:microsoft.com/office/officeart/2005/8/layout/pList2"/>
    <dgm:cxn modelId="{E3A1D558-86A1-446B-B293-7B081A166FBE}" type="presOf" srcId="{3EE82EBE-33B1-4E2D-B404-EE554DB77A17}" destId="{2325D14B-FA85-4987-9695-B38EECF942E7}" srcOrd="0" destOrd="0" presId="urn:microsoft.com/office/officeart/2005/8/layout/pList2"/>
    <dgm:cxn modelId="{4BDD6EC4-4790-4163-8390-A7F15114C223}" type="presParOf" srcId="{78256647-E93C-41D1-A3C8-D4EB52B353AB}" destId="{3489DA01-7D60-4054-AEED-88F87621F269}" srcOrd="1" destOrd="8" presId="urn:microsoft.com/office/officeart/2005/8/layout/pList2"/>
    <dgm:cxn modelId="{40B3DF35-34EA-4ECF-A11A-62DABBCEE6C2}" type="presParOf" srcId="{78256647-E93C-41D1-A3C8-D4EB52B353AB}" destId="{3D437544-C64A-4846-A96B-C06B7C3FFFCE}" srcOrd="2" destOrd="8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2579B7-C435-489F-A1C4-959C52B9B67C}" type="doc">
      <dgm:prSet loTypeId="urn:microsoft.com/office/officeart/2005/8/layout/h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C1552E3-612D-4469-9046-FA34DDBA3925}">
      <dgm:prSet phldrT="[Текст]" phldr="0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ДЛЯ РЕГИОНА</a:t>
          </a:r>
          <a:endParaRPr/>
        </a:p>
      </dgm:t>
    </dgm:pt>
    <dgm:pt modelId="{613FD39A-CC83-4274-92FC-0C60976ABC3D}" cxnId="{C6FAC740-0377-4EEB-91A4-9A18FBB3BF96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DF411CB-7BB6-46B5-84F4-F22DFD79DDF0}" cxnId="{C6FAC740-0377-4EEB-91A4-9A18FBB3BF96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BC04-B038-4265-B8FB-E98891D8874B}">
      <dgm:prSet phldrT="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/>
            <a:t>Снижение</a:t>
          </a:r>
          <a:r>
            <a:rPr lang="en-US" altLang="ru-RU"/>
            <a:t> </a:t>
          </a:r>
          <a:r>
            <a:rPr lang="en-US" altLang="en-US"/>
            <a:t>оттока</a:t>
          </a:r>
          <a:r>
            <a:rPr lang="en-US" altLang="ru-RU"/>
            <a:t> </a:t>
          </a:r>
          <a:r>
            <a:rPr lang="en-US" altLang="en-US"/>
            <a:t>молодых</a:t>
          </a:r>
          <a:r>
            <a:rPr lang="en-US" altLang="ru-RU"/>
            <a:t> </a:t>
          </a:r>
          <a:r>
            <a:rPr lang="en-US" altLang="en-US"/>
            <a:t>кадров</a:t>
          </a:r>
          <a:r>
            <a:rPr lang="en-US" altLang="ru-RU"/>
            <a:t> </a:t>
          </a:r>
          <a:r>
            <a:rPr lang="en-US" altLang="en-US"/>
            <a:t>в</a:t>
          </a:r>
          <a:r>
            <a:rPr lang="en-US" altLang="ru-RU"/>
            <a:t> </a:t>
          </a:r>
          <a:r>
            <a:rPr lang="en-US" altLang="en-US"/>
            <a:t>столицы</a:t>
          </a:r>
          <a:r>
            <a:rPr lang="en-US" altLang="ru-RU"/>
            <a:t> (</a:t>
          </a:r>
          <a:r>
            <a:rPr lang="en-US" altLang="en-US"/>
            <a:t>можно</a:t>
          </a:r>
          <a:r>
            <a:rPr lang="en-US" altLang="ru-RU"/>
            <a:t> </a:t>
          </a:r>
          <a:r>
            <a:rPr lang="en-US" altLang="en-US"/>
            <a:t>прокачивать</a:t>
          </a:r>
          <a:r>
            <a:rPr lang="en-US" altLang="ru-RU"/>
            <a:t> </a:t>
          </a:r>
          <a:r>
            <a:rPr lang="en-US" altLang="en-US"/>
            <a:t>навыки</a:t>
          </a:r>
          <a:r>
            <a:rPr lang="en-US" altLang="ru-RU"/>
            <a:t>, </a:t>
          </a:r>
          <a:r>
            <a:rPr lang="en-US" altLang="en-US"/>
            <a:t>оставаясь</a:t>
          </a:r>
          <a:r>
            <a:rPr lang="en-US" altLang="ru-RU"/>
            <a:t> </a:t>
          </a:r>
          <a:r>
            <a:rPr lang="en-US" altLang="en-US"/>
            <a:t>в</a:t>
          </a:r>
          <a:r>
            <a:rPr lang="en-US" altLang="ru-RU"/>
            <a:t> </a:t>
          </a:r>
          <a:r>
            <a:rPr lang="en-US" altLang="en-US"/>
            <a:t>регионе</a:t>
          </a:r>
          <a:r>
            <a:rPr lang="en-US" altLang="ru-RU"/>
            <a:t>)</a:t>
          </a:r>
          <a:endParaRPr lang="en-US" altLang="ru-RU"/>
        </a:p>
      </dgm:t>
    </dgm:pt>
    <dgm:pt modelId="{8D2CC30F-E012-42A3-8A6E-9C9CBD79C240}" cxnId="{24562C18-B64A-4E80-B8D9-A0FE7C51F59B}" type="parTrans">
      <dgm:prSet/>
      <dgm:spPr/>
      <dgm:t>
        <a:bodyPr/>
        <a:lstStyle/>
        <a:p>
          <a:endParaRPr lang="ru-RU"/>
        </a:p>
      </dgm:t>
    </dgm:pt>
    <dgm:pt modelId="{D6DC8FE9-FCDD-4CF9-8205-CF4020291E6F}" cxnId="{24562C18-B64A-4E80-B8D9-A0FE7C51F59B}" type="sibTrans">
      <dgm:prSet/>
      <dgm:spPr/>
      <dgm:t>
        <a:bodyPr/>
        <a:lstStyle/>
        <a:p>
          <a:endParaRPr lang="ru-RU"/>
        </a:p>
      </dgm:t>
    </dgm:pt>
    <dgm:pt modelId="{05569CBC-F008-45D8-BD01-8C5214C0052B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/>
            <a:t>Рост</a:t>
          </a:r>
          <a:r>
            <a:rPr lang="en-US" altLang="ru-RU"/>
            <a:t> </a:t>
          </a:r>
          <a:r>
            <a:rPr lang="en-US" altLang="en-US"/>
            <a:t>производительности</a:t>
          </a:r>
          <a:r>
            <a:rPr lang="en-US" altLang="ru-RU"/>
            <a:t> </a:t>
          </a:r>
          <a:r>
            <a:rPr lang="en-US" altLang="en-US"/>
            <a:t>в</a:t>
          </a:r>
          <a:r>
            <a:rPr lang="en-US" altLang="ru-RU"/>
            <a:t> </a:t>
          </a:r>
          <a:r>
            <a:rPr lang="en-US" altLang="en-US"/>
            <a:t>местных</a:t>
          </a:r>
          <a:r>
            <a:rPr lang="en-US" altLang="ru-RU"/>
            <a:t> </a:t>
          </a:r>
          <a:r>
            <a:rPr lang="en-US" altLang="en-US"/>
            <a:t>СМИ</a:t>
          </a:r>
          <a:r>
            <a:rPr lang="en-US" altLang="ru-RU"/>
            <a:t> </a:t>
          </a:r>
          <a:r>
            <a:rPr lang="en-US" altLang="en-US"/>
            <a:t>и</a:t>
          </a:r>
          <a:r>
            <a:rPr lang="en-US" altLang="ru-RU"/>
            <a:t> </a:t>
          </a:r>
          <a:r>
            <a:rPr lang="en-US" altLang="en-US"/>
            <a:t>компаниях</a:t>
          </a:r>
          <a:r>
            <a:rPr lang="en-US" altLang="ru-RU"/>
            <a:t> </a:t>
          </a:r>
          <a:r>
            <a:rPr lang="en-US" altLang="en-US"/>
            <a:t>через</a:t>
          </a:r>
          <a:r>
            <a:rPr lang="en-US" altLang="ru-RU"/>
            <a:t> </a:t>
          </a:r>
          <a:r>
            <a:rPr lang="en-US" altLang="en-US"/>
            <a:t>готовые</a:t>
          </a:r>
          <a:r>
            <a:rPr lang="en-US" altLang="ru-RU"/>
            <a:t> </a:t>
          </a:r>
          <a:r>
            <a:rPr lang="en-US" altLang="en-US"/>
            <a:t>кейсы</a:t>
          </a:r>
          <a:r>
            <a:rPr lang="en-US" altLang="ru-RU"/>
            <a:t> </a:t>
          </a:r>
          <a:r>
            <a:rPr lang="en-US" altLang="en-US"/>
            <a:t>под</a:t>
          </a:r>
          <a:r>
            <a:rPr lang="en-US" altLang="ru-RU"/>
            <a:t> </a:t>
          </a:r>
          <a:r>
            <a:rPr lang="en-US" altLang="en-US"/>
            <a:t>региональную</a:t>
          </a:r>
          <a:r>
            <a:rPr lang="en-US" altLang="ru-RU"/>
            <a:t> </a:t>
          </a:r>
          <a:r>
            <a:rPr lang="en-US" altLang="en-US"/>
            <a:t>специфику</a:t>
          </a:r>
          <a:endParaRPr lang="en-US" altLang="en-US"/>
        </a:p>
      </dgm:t>
    </dgm:pt>
    <dgm:pt modelId="{B13926FD-9B06-4264-B8C2-879A7D570A94}" cxnId="{46B18433-C406-48FB-B708-BBCA62CB3916}" type="parTrans">
      <dgm:prSet/>
      <dgm:spPr/>
    </dgm:pt>
    <dgm:pt modelId="{1DA1B726-5385-41E3-A2D9-E2A7EFB0B521}" cxnId="{46B18433-C406-48FB-B708-BBCA62CB3916}" type="sibTrans">
      <dgm:prSet/>
      <dgm:spPr/>
    </dgm:pt>
    <dgm:pt modelId="{7E36A7BF-E0EB-48DC-8E25-003EE010178B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/>
            <a:t>Регион</a:t>
          </a:r>
          <a:r>
            <a:rPr lang="en-US" altLang="ru-RU"/>
            <a:t> </a:t>
          </a:r>
          <a:r>
            <a:rPr lang="en-US" altLang="en-US"/>
            <a:t>получает</a:t>
          </a:r>
          <a:r>
            <a:rPr lang="en-US" altLang="ru-RU"/>
            <a:t> </a:t>
          </a:r>
          <a:r>
            <a:rPr lang="en-US" altLang="en-US"/>
            <a:t>репутацию</a:t>
          </a:r>
          <a:r>
            <a:rPr lang="en-US" altLang="ru-RU"/>
            <a:t> </a:t>
          </a:r>
          <a:r>
            <a:rPr lang="en-US" altLang="en-US"/>
            <a:t>«</a:t>
          </a:r>
          <a:r>
            <a:rPr lang="en-US" altLang="en-US"/>
            <a:t>цифрового</a:t>
          </a:r>
          <a:r>
            <a:rPr lang="en-US" altLang="ru-RU"/>
            <a:t> </a:t>
          </a:r>
          <a:r>
            <a:rPr lang="en-US" altLang="en-US"/>
            <a:t>хаба</a:t>
          </a:r>
          <a:r>
            <a:rPr lang="en-US" altLang="en-US"/>
            <a:t>»</a:t>
          </a:r>
          <a:r>
            <a:rPr lang="en-US" altLang="ru-RU"/>
            <a:t> </a:t>
          </a:r>
          <a:r>
            <a:rPr lang="en-US" altLang="en-US"/>
            <a:t>для</a:t>
          </a:r>
          <a:r>
            <a:rPr lang="en-US" altLang="ru-RU"/>
            <a:t> </a:t>
          </a:r>
          <a:r>
            <a:rPr lang="en-US" altLang="en-US"/>
            <a:t>медиа</a:t>
          </a:r>
          <a:r>
            <a:rPr lang="en-US" altLang="ru-RU"/>
            <a:t> </a:t>
          </a:r>
          <a:r>
            <a:rPr lang="en-US" altLang="en-US"/>
            <a:t>и</a:t>
          </a:r>
          <a:r>
            <a:rPr lang="en-US" altLang="ru-RU"/>
            <a:t> </a:t>
          </a:r>
          <a:r>
            <a:rPr lang="en-US" altLang="en-US"/>
            <a:t>креативных</a:t>
          </a:r>
          <a:r>
            <a:rPr lang="en-US" altLang="ru-RU"/>
            <a:t> </a:t>
          </a:r>
          <a:r>
            <a:rPr lang="en-US" altLang="en-US"/>
            <a:t>индустрий</a:t>
          </a:r>
          <a:r>
            <a:rPr lang="en-US" altLang="en-US"/>
            <a:t/>
          </a:r>
          <a:endParaRPr lang="en-US" altLang="en-US"/>
        </a:p>
      </dgm:t>
    </dgm:pt>
    <dgm:pt modelId="{2F7DCB8A-A4C5-4B6F-8C50-C624E755AB6A}" cxnId="{6B2C82BA-F9D9-4C58-8F39-5F9C815B464E}" type="parTrans">
      <dgm:prSet/>
      <dgm:spPr/>
    </dgm:pt>
    <dgm:pt modelId="{C29DCF9C-878E-4DD5-9D57-C6DC8A5C2C79}" cxnId="{6B2C82BA-F9D9-4C58-8F39-5F9C815B464E}" type="sibTrans">
      <dgm:prSet/>
      <dgm:spPr/>
    </dgm:pt>
    <dgm:pt modelId="{1AB52F85-AE54-4C96-8E9D-5F975BB7D893}">
      <dgm:prSet phldrT="[Текст]" phldr="0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ДЛЯ ВУЗА</a:t>
          </a:r>
          <a:endParaRPr/>
        </a:p>
      </dgm:t>
    </dgm:pt>
    <dgm:pt modelId="{2BD7ECDE-B3D8-4CA2-81E1-0D3E5D4ABB15}" cxnId="{C5070EE4-0A33-4D9F-B711-EAC554450DA6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1CF9923-CD31-43E6-93BC-3F967D9A9A9D}" cxnId="{C5070EE4-0A33-4D9F-B711-EAC554450DA6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B0F62B-1D85-45DE-934A-E7624712DB48}">
      <dgm:prSet phldrT="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/>
            <a:t>Инструмент</a:t>
          </a:r>
          <a:r>
            <a:rPr lang="en-US" altLang="ru-RU"/>
            <a:t> </a:t>
          </a:r>
          <a:r>
            <a:rPr lang="en-US" altLang="en-US"/>
            <a:t>для</a:t>
          </a:r>
          <a:r>
            <a:rPr lang="en-US" altLang="ru-RU"/>
            <a:t> </a:t>
          </a:r>
          <a:r>
            <a:rPr lang="en-US" altLang="en-US"/>
            <a:t>практической</a:t>
          </a:r>
          <a:r>
            <a:rPr lang="en-US" altLang="ru-RU"/>
            <a:t> </a:t>
          </a:r>
          <a:r>
            <a:rPr lang="en-US" altLang="en-US"/>
            <a:t>подготовки</a:t>
          </a:r>
          <a:r>
            <a:rPr lang="en-US" altLang="ru-RU"/>
            <a:t> </a:t>
          </a:r>
          <a:r>
            <a:rPr lang="en-US" altLang="en-US"/>
            <a:t>студентов</a:t>
          </a:r>
          <a:r>
            <a:rPr lang="en-US" altLang="ru-RU"/>
            <a:t> </a:t>
          </a:r>
          <a:r>
            <a:rPr lang="en-US" altLang="en-US"/>
            <a:t>без</a:t>
          </a:r>
          <a:r>
            <a:rPr lang="en-US" altLang="ru-RU"/>
            <a:t> </a:t>
          </a:r>
          <a:r>
            <a:rPr lang="en-US" altLang="en-US"/>
            <a:t>нагрузки</a:t>
          </a:r>
          <a:r>
            <a:rPr lang="en-US" altLang="ru-RU"/>
            <a:t> </a:t>
          </a:r>
          <a:r>
            <a:rPr lang="en-US" altLang="en-US"/>
            <a:t>на</a:t>
          </a:r>
          <a:r>
            <a:rPr lang="en-US" altLang="ru-RU"/>
            <a:t> </a:t>
          </a:r>
          <a:r>
            <a:rPr lang="en-US" altLang="en-US"/>
            <a:t>преподавателей</a:t>
          </a:r>
          <a:endParaRPr lang="en-US" altLang="en-US"/>
        </a:p>
      </dgm:t>
    </dgm:pt>
    <dgm:pt modelId="{733BC539-4AAD-4013-8DF3-FC3900CF301A}" cxnId="{5301D5DF-0660-4BDD-90F6-CEA8717C8B33}" type="parTrans">
      <dgm:prSet/>
      <dgm:spPr/>
      <dgm:t>
        <a:bodyPr/>
        <a:lstStyle/>
        <a:p>
          <a:endParaRPr lang="ru-RU"/>
        </a:p>
      </dgm:t>
    </dgm:pt>
    <dgm:pt modelId="{86C8FBB1-021B-4DF1-B32F-6B862632F2EA}" cxnId="{5301D5DF-0660-4BDD-90F6-CEA8717C8B33}" type="sibTrans">
      <dgm:prSet/>
      <dgm:spPr/>
      <dgm:t>
        <a:bodyPr/>
        <a:lstStyle/>
        <a:p>
          <a:endParaRPr lang="ru-RU"/>
        </a:p>
      </dgm:t>
    </dgm:pt>
    <dgm:pt modelId="{F75FBAAA-565F-4904-AEBE-7466A000BB72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/>
            <a:t>Сбор</a:t>
          </a:r>
          <a:r>
            <a:rPr lang="en-US" altLang="ru-RU"/>
            <a:t> </a:t>
          </a:r>
          <a:r>
            <a:rPr lang="en-US" altLang="en-US"/>
            <a:t>анонимной</a:t>
          </a:r>
          <a:r>
            <a:rPr lang="en-US" altLang="ru-RU"/>
            <a:t> </a:t>
          </a:r>
          <a:r>
            <a:rPr lang="en-US" altLang="en-US"/>
            <a:t>аналитики</a:t>
          </a:r>
          <a:r>
            <a:rPr lang="en-US" altLang="ru-RU"/>
            <a:t>: </a:t>
          </a:r>
          <a:r>
            <a:rPr lang="en-US" altLang="en-US"/>
            <a:t>где</a:t>
          </a:r>
          <a:r>
            <a:rPr lang="en-US" altLang="ru-RU"/>
            <a:t> </a:t>
          </a:r>
          <a:r>
            <a:rPr lang="en-US" altLang="en-US"/>
            <a:t>студент</a:t>
          </a:r>
          <a:r>
            <a:rPr lang="en-US" altLang="ru-RU"/>
            <a:t> </a:t>
          </a:r>
          <a:r>
            <a:rPr lang="en-US" altLang="en-US"/>
            <a:t>«</a:t>
          </a:r>
          <a:r>
            <a:rPr lang="en-US" altLang="en-US"/>
            <a:t>плывёт</a:t>
          </a:r>
          <a:r>
            <a:rPr lang="en-US" altLang="en-US"/>
            <a:t>»</a:t>
          </a:r>
          <a:r>
            <a:rPr lang="en-US" altLang="ru-RU"/>
            <a:t> (</a:t>
          </a:r>
          <a:r>
            <a:rPr lang="en-US" altLang="en-US"/>
            <a:t>фактология</a:t>
          </a:r>
          <a:r>
            <a:rPr lang="en-US" altLang="ru-RU"/>
            <a:t>, </a:t>
          </a:r>
          <a:r>
            <a:rPr lang="en-US" altLang="en-US"/>
            <a:t>структура</a:t>
          </a:r>
          <a:r>
            <a:rPr lang="en-US" altLang="ru-RU"/>
            <a:t>, </a:t>
          </a:r>
          <a:r>
            <a:rPr lang="en-US" altLang="en-US"/>
            <a:t>этика</a:t>
          </a:r>
          <a:r>
            <a:rPr lang="en-US" altLang="ru-RU"/>
            <a:t>)</a:t>
          </a:r>
          <a:endParaRPr lang="en-US" altLang="ru-RU"/>
        </a:p>
      </dgm:t>
    </dgm:pt>
    <dgm:pt modelId="{4DC3A17A-6F74-4F08-8752-897941E5307A}" cxnId="{2E371DA7-ABB9-4BBB-B214-F10B4022500B}" type="parTrans">
      <dgm:prSet/>
      <dgm:spPr/>
    </dgm:pt>
    <dgm:pt modelId="{06A41AB8-6DEB-43FA-80FD-1782496E0960}" cxnId="{2E371DA7-ABB9-4BBB-B214-F10B4022500B}" type="sibTrans">
      <dgm:prSet/>
      <dgm:spPr/>
    </dgm:pt>
    <dgm:pt modelId="{613EFE4F-F101-4B7F-AA1E-B7C2712B1C9E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/>
            <a:t>Конкурентное</a:t>
          </a:r>
          <a:r>
            <a:rPr lang="en-US" altLang="ru-RU"/>
            <a:t> </a:t>
          </a:r>
          <a:r>
            <a:rPr lang="en-US" altLang="en-US"/>
            <a:t>преимущество</a:t>
          </a:r>
          <a:r>
            <a:rPr lang="en-US" altLang="ru-RU"/>
            <a:t> </a:t>
          </a:r>
          <a:r>
            <a:rPr lang="en-US" altLang="en-US"/>
            <a:t>при</a:t>
          </a:r>
          <a:r>
            <a:rPr lang="en-US" altLang="ru-RU"/>
            <a:t> </a:t>
          </a:r>
          <a:r>
            <a:rPr lang="en-US" altLang="en-US"/>
            <a:t>приёме</a:t>
          </a:r>
          <a:r>
            <a:rPr lang="en-US" altLang="ru-RU"/>
            <a:t> </a:t>
          </a:r>
          <a:r>
            <a:rPr lang="en-US" altLang="en-US"/>
            <a:t>абитуриентов</a:t>
          </a:r>
          <a:r>
            <a:rPr lang="en-US" altLang="ru-RU"/>
            <a:t> (</a:t>
          </a:r>
          <a:r>
            <a:rPr lang="en-US" altLang="en-US"/>
            <a:t>«</a:t>
          </a:r>
          <a:r>
            <a:rPr lang="en-US" altLang="en-US"/>
            <a:t>Вас</a:t>
          </a:r>
          <a:r>
            <a:rPr lang="en-US" altLang="ru-RU"/>
            <a:t> </a:t>
          </a:r>
          <a:r>
            <a:rPr lang="en-US" altLang="en-US"/>
            <a:t>тренирует</a:t>
          </a:r>
          <a:r>
            <a:rPr lang="en-US" altLang="ru-RU"/>
            <a:t> </a:t>
          </a:r>
          <a:r>
            <a:rPr lang="en-US" altLang="en-US"/>
            <a:t>ИИ</a:t>
          </a:r>
          <a:r>
            <a:rPr lang="en-US" altLang="ru-RU"/>
            <a:t> </a:t>
          </a:r>
          <a:r>
            <a:rPr lang="en-US" altLang="en-US"/>
            <a:t>на</a:t>
          </a:r>
          <a:r>
            <a:rPr lang="en-US" altLang="ru-RU"/>
            <a:t> </a:t>
          </a:r>
          <a:r>
            <a:rPr lang="en-US" altLang="en-US"/>
            <a:t>реальных</a:t>
          </a:r>
          <a:r>
            <a:rPr lang="en-US" altLang="ru-RU"/>
            <a:t> </a:t>
          </a:r>
          <a:r>
            <a:rPr lang="en-US" altLang="en-US"/>
            <a:t>кейсах</a:t>
          </a:r>
          <a:r>
            <a:rPr lang="en-US" altLang="en-US"/>
            <a:t>»</a:t>
          </a:r>
          <a:r>
            <a:rPr lang="en-US" altLang="ru-RU"/>
            <a:t>)</a:t>
          </a:r>
          <a:r>
            <a:rPr lang="en-US" altLang="ru-RU"/>
            <a:t/>
          </a:r>
          <a:endParaRPr lang="en-US" altLang="ru-RU"/>
        </a:p>
      </dgm:t>
    </dgm:pt>
    <dgm:pt modelId="{585624FA-6EC0-475B-B12A-3EA75F97EE77}" cxnId="{52E19421-DEAF-4ADB-9B20-4BB06E2B9204}" type="parTrans">
      <dgm:prSet/>
      <dgm:spPr/>
    </dgm:pt>
    <dgm:pt modelId="{A85A7860-96BE-4BCD-AF52-2346855890BF}" cxnId="{52E19421-DEAF-4ADB-9B20-4BB06E2B9204}" type="sibTrans">
      <dgm:prSet/>
      <dgm:spPr/>
    </dgm:pt>
    <dgm:pt modelId="{60133C50-E784-4BE6-941F-E6669A7DF27D}">
      <dgm:prSet phldrT="[Текст]" phldr="0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ДЛЯ ТЕХНОЛОГИЧЕСКОГО СУВЕРЕНИТЕТА</a:t>
          </a:r>
          <a:endParaRPr/>
        </a:p>
      </dgm:t>
    </dgm:pt>
    <dgm:pt modelId="{FB35BFF9-24FC-458A-B43A-847624160AB3}" cxnId="{FEDA0738-704E-4262-B47A-D50CB45805DE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DEB0D61-0E78-4428-82BE-C8C8B6B21519}" cxnId="{FEDA0738-704E-4262-B47A-D50CB45805DE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2105B5C-2B21-4911-8D27-7E2FB69A9AE4}">
      <dgm:prSet phldrT="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/>
            <a:t>Собственная</a:t>
          </a:r>
          <a:r>
            <a:rPr lang="en-US" altLang="ru-RU"/>
            <a:t> </a:t>
          </a:r>
          <a:r>
            <a:rPr lang="en-US" altLang="en-US"/>
            <a:t>платформа</a:t>
          </a:r>
          <a:r>
            <a:rPr lang="en-US" altLang="ru-RU"/>
            <a:t> </a:t>
          </a:r>
          <a:r>
            <a:rPr lang="en-US" altLang="en-US"/>
            <a:t>генерации</a:t>
          </a:r>
          <a:r>
            <a:rPr lang="en-US" altLang="ru-RU"/>
            <a:t> </a:t>
          </a:r>
          <a:r>
            <a:rPr lang="en-US" altLang="en-US"/>
            <a:t>и</a:t>
          </a:r>
          <a:r>
            <a:rPr lang="en-US" altLang="ru-RU"/>
            <a:t> </a:t>
          </a:r>
          <a:r>
            <a:rPr lang="en-US" altLang="en-US"/>
            <a:t>проверки</a:t>
          </a:r>
          <a:r>
            <a:rPr lang="en-US" altLang="ru-RU"/>
            <a:t> </a:t>
          </a:r>
          <a:r>
            <a:rPr lang="en-US" altLang="en-US"/>
            <a:t>кейсов</a:t>
          </a:r>
          <a:r>
            <a:rPr lang="en-US" altLang="ru-RU"/>
            <a:t> (</a:t>
          </a:r>
          <a:r>
            <a:rPr lang="en-US" altLang="en-US"/>
            <a:t>независимость</a:t>
          </a:r>
          <a:r>
            <a:rPr lang="en-US" altLang="ru-RU"/>
            <a:t> </a:t>
          </a:r>
          <a:r>
            <a:rPr lang="en-US" altLang="en-US"/>
            <a:t>от</a:t>
          </a:r>
          <a:r>
            <a:rPr lang="en-US" altLang="ru-RU"/>
            <a:t> </a:t>
          </a:r>
          <a:r>
            <a:rPr lang="en-US" altLang="en-US"/>
            <a:t>западных</a:t>
          </a:r>
          <a:r>
            <a:rPr lang="en-US" altLang="ru-RU"/>
            <a:t> AI-</a:t>
          </a:r>
          <a:r>
            <a:rPr lang="en-US" altLang="en-US"/>
            <a:t>сервисов</a:t>
          </a:r>
          <a:r>
            <a:rPr lang="en-US" altLang="ru-RU"/>
            <a:t> </a:t>
          </a:r>
          <a:r>
            <a:rPr lang="en-US" altLang="en-US"/>
            <a:t>типа</a:t>
          </a:r>
          <a:r>
            <a:rPr lang="en-US" altLang="ru-RU"/>
            <a:t> ChatGPT </a:t>
          </a:r>
          <a:r>
            <a:rPr lang="en-US" altLang="en-US"/>
            <a:t>или</a:t>
          </a:r>
          <a:r>
            <a:rPr lang="en-US" altLang="ru-RU"/>
            <a:t> Jasper)</a:t>
          </a:r>
          <a:endParaRPr lang="en-US" altLang="ru-RU"/>
        </a:p>
      </dgm:t>
    </dgm:pt>
    <dgm:pt modelId="{679B14D6-1015-42FE-B36F-996649035179}" cxnId="{8FE63478-2A5E-4865-9CDC-26EEDC668E8F}" type="parTrans">
      <dgm:prSet/>
      <dgm:spPr/>
      <dgm:t>
        <a:bodyPr/>
        <a:lstStyle/>
        <a:p>
          <a:endParaRPr lang="ru-RU"/>
        </a:p>
      </dgm:t>
    </dgm:pt>
    <dgm:pt modelId="{5C2F88D0-7348-451C-A7B6-B61FE11D43F1}" cxnId="{8FE63478-2A5E-4865-9CDC-26EEDC668E8F}" type="sibTrans">
      <dgm:prSet/>
      <dgm:spPr/>
      <dgm:t>
        <a:bodyPr/>
        <a:lstStyle/>
        <a:p>
          <a:endParaRPr lang="ru-RU"/>
        </a:p>
      </dgm:t>
    </dgm:pt>
    <dgm:pt modelId="{D1576735-5FB5-4ADB-A6C8-D3D13CA13081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/>
            <a:t>Использование</a:t>
          </a:r>
          <a:r>
            <a:rPr lang="en-US" altLang="ru-RU"/>
            <a:t> </a:t>
          </a:r>
          <a:r>
            <a:rPr lang="en-US" altLang="en-US"/>
            <a:t>отечественных</a:t>
          </a:r>
          <a:r>
            <a:rPr lang="en-US" altLang="ru-RU"/>
            <a:t> LLM </a:t>
          </a:r>
          <a:r>
            <a:rPr lang="en-US" altLang="en-US"/>
            <a:t>и</a:t>
          </a:r>
          <a:r>
            <a:rPr lang="en-US" altLang="ru-RU"/>
            <a:t> </a:t>
          </a:r>
          <a:r>
            <a:rPr lang="en-US" altLang="en-US"/>
            <a:t>датасетов</a:t>
          </a:r>
          <a:r>
            <a:rPr lang="en-US" altLang="ru-RU"/>
            <a:t>, </a:t>
          </a:r>
          <a:r>
            <a:rPr lang="en-US" altLang="en-US"/>
            <a:t>собранных</a:t>
          </a:r>
          <a:r>
            <a:rPr lang="en-US" altLang="ru-RU"/>
            <a:t> </a:t>
          </a:r>
          <a:r>
            <a:rPr lang="en-US" altLang="en-US"/>
            <a:t>на</a:t>
          </a:r>
          <a:r>
            <a:rPr lang="en-US" altLang="ru-RU"/>
            <a:t> </a:t>
          </a:r>
          <a:r>
            <a:rPr lang="en-US" altLang="en-US"/>
            <a:t>русскоязычных</a:t>
          </a:r>
          <a:r>
            <a:rPr lang="en-US" altLang="ru-RU"/>
            <a:t> </a:t>
          </a:r>
          <a:r>
            <a:rPr lang="en-US" altLang="en-US"/>
            <a:t>профессиональных</a:t>
          </a:r>
          <a:r>
            <a:rPr lang="en-US" altLang="ru-RU"/>
            <a:t> </a:t>
          </a:r>
          <a:r>
            <a:rPr lang="en-US" altLang="en-US"/>
            <a:t>ситуациях</a:t>
          </a:r>
          <a:endParaRPr lang="en-US" altLang="en-US"/>
        </a:p>
      </dgm:t>
    </dgm:pt>
    <dgm:pt modelId="{A868404D-A40E-4539-99BC-2F28CD65D215}" cxnId="{E1E5ED8E-94E9-43D8-B50E-08C935C7CB26}" type="parTrans">
      <dgm:prSet/>
      <dgm:spPr/>
    </dgm:pt>
    <dgm:pt modelId="{0B4747FD-FDFF-4FDE-A8E9-2C7A7526D480}" cxnId="{E1E5ED8E-94E9-43D8-B50E-08C935C7CB26}" type="sibTrans">
      <dgm:prSet/>
      <dgm:spPr/>
    </dgm:pt>
    <dgm:pt modelId="{3EB87A08-D666-4683-A58B-70A4A8826F04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/>
            <a:t>Снижение</a:t>
          </a:r>
          <a:r>
            <a:rPr lang="en-US" altLang="ru-RU"/>
            <a:t> </a:t>
          </a:r>
          <a:r>
            <a:rPr lang="en-US" altLang="en-US"/>
            <a:t>зависимости</a:t>
          </a:r>
          <a:r>
            <a:rPr lang="en-US" altLang="ru-RU"/>
            <a:t> </a:t>
          </a:r>
          <a:r>
            <a:rPr lang="en-US" altLang="en-US"/>
            <a:t>от</a:t>
          </a:r>
          <a:r>
            <a:rPr lang="en-US" altLang="ru-RU"/>
            <a:t> </a:t>
          </a:r>
          <a:r>
            <a:rPr lang="en-US" altLang="en-US"/>
            <a:t>импортных</a:t>
          </a:r>
          <a:r>
            <a:rPr lang="en-US" altLang="ru-RU"/>
            <a:t> HR-</a:t>
          </a:r>
          <a:r>
            <a:rPr lang="en-US" altLang="en-US"/>
            <a:t>платформ</a:t>
          </a:r>
          <a:r>
            <a:rPr lang="en-US" altLang="ru-RU"/>
            <a:t> </a:t>
          </a:r>
          <a:r>
            <a:rPr lang="en-US" altLang="en-US"/>
            <a:t>для</a:t>
          </a:r>
          <a:r>
            <a:rPr lang="en-US" altLang="ru-RU"/>
            <a:t> </a:t>
          </a:r>
          <a:r>
            <a:rPr lang="en-US" altLang="en-US"/>
            <a:t>оценки</a:t>
          </a:r>
          <a:r>
            <a:rPr lang="en-US" altLang="ru-RU"/>
            <a:t> </a:t>
          </a:r>
          <a:r>
            <a:rPr lang="en-US" altLang="en-US"/>
            <a:t>персонала</a:t>
          </a:r>
          <a:r>
            <a:rPr lang="en-US" altLang="en-US"/>
            <a:t/>
          </a:r>
          <a:endParaRPr lang="en-US" altLang="en-US"/>
        </a:p>
      </dgm:t>
    </dgm:pt>
    <dgm:pt modelId="{3CAD7EB7-E49A-4675-A474-0B581600C64E}" cxnId="{087E3F05-2008-4FC0-8E12-BB5E0866E09F}" type="parTrans">
      <dgm:prSet/>
      <dgm:spPr/>
    </dgm:pt>
    <dgm:pt modelId="{2C97B807-98CC-4513-B09C-6B8CAA320185}" cxnId="{087E3F05-2008-4FC0-8E12-BB5E0866E09F}" type="sibTrans">
      <dgm:prSet/>
      <dgm:spPr/>
    </dgm:pt>
    <dgm:pt modelId="{DA21AFFB-42B7-4813-AC94-D211DAB07B11}">
      <dgm:prSet phldrT=""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ДЛЯ ПОТЕНЦИАЛЬНОГО КЛИЕНТА</a:t>
          </a:r>
          <a:endParaRPr/>
        </a:p>
      </dgm:t>
    </dgm:pt>
    <dgm:pt modelId="{7ACD7393-32D3-4C3E-AE53-29DBA01DE8D5}" cxnId="{3FD37C2F-E0ED-4B18-AF62-A98168D093E4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64BCFBB-1BF3-4712-A13A-D466E76108DD}" cxnId="{3FD37C2F-E0ED-4B18-AF62-A98168D093E4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02DA4BC-C3D8-47CB-9CB6-2C3E35843473}">
      <dgm:prSet phldrT="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/>
            <a:t>Перестаёт</a:t>
          </a:r>
          <a:r>
            <a:rPr lang="en-US" altLang="ru-RU"/>
            <a:t> </a:t>
          </a:r>
          <a:r>
            <a:rPr lang="en-US" altLang="en-US"/>
            <a:t>тратить</a:t>
          </a:r>
          <a:r>
            <a:rPr lang="en-US" altLang="ru-RU"/>
            <a:t> </a:t>
          </a:r>
          <a:r>
            <a:rPr lang="en-US" altLang="en-US"/>
            <a:t>часы</a:t>
          </a:r>
          <a:r>
            <a:rPr lang="en-US" altLang="ru-RU"/>
            <a:t> </a:t>
          </a:r>
          <a:r>
            <a:rPr lang="en-US" altLang="en-US"/>
            <a:t>на</a:t>
          </a:r>
          <a:r>
            <a:rPr lang="en-US" altLang="ru-RU"/>
            <a:t> </a:t>
          </a:r>
          <a:r>
            <a:rPr lang="en-US" altLang="en-US"/>
            <a:t>поиск</a:t>
          </a:r>
          <a:r>
            <a:rPr lang="en-US" altLang="ru-RU"/>
            <a:t> </a:t>
          </a:r>
          <a:r>
            <a:rPr lang="en-US" altLang="en-US"/>
            <a:t>«</a:t>
          </a:r>
          <a:r>
            <a:rPr lang="en-US" altLang="en-US"/>
            <a:t>где</a:t>
          </a:r>
          <a:r>
            <a:rPr lang="en-US" altLang="ru-RU"/>
            <a:t> </a:t>
          </a:r>
          <a:r>
            <a:rPr lang="en-US" altLang="en-US"/>
            <a:t>бы</a:t>
          </a:r>
          <a:r>
            <a:rPr lang="en-US" altLang="ru-RU"/>
            <a:t> </a:t>
          </a:r>
          <a:r>
            <a:rPr lang="en-US" altLang="en-US"/>
            <a:t>потренироваться</a:t>
          </a:r>
          <a:r>
            <a:rPr lang="en-US" altLang="en-US"/>
            <a:t>»</a:t>
          </a:r>
          <a:r>
            <a:rPr lang="en-US" altLang="ru-RU"/>
            <a:t> </a:t>
          </a:r>
          <a:r>
            <a:rPr lang="en-US" altLang="ru-RU"/>
            <a:t>—</a:t>
          </a:r>
          <a:r>
            <a:rPr lang="en-US" altLang="ru-RU"/>
            <a:t> </a:t>
          </a:r>
          <a:r>
            <a:rPr lang="en-US" altLang="en-US"/>
            <a:t>получает</a:t>
          </a:r>
          <a:r>
            <a:rPr lang="en-US" altLang="ru-RU"/>
            <a:t> </a:t>
          </a:r>
          <a:r>
            <a:rPr lang="en-US" altLang="en-US"/>
            <a:t>кейс</a:t>
          </a:r>
          <a:r>
            <a:rPr lang="en-US" altLang="ru-RU"/>
            <a:t> </a:t>
          </a:r>
          <a:r>
            <a:rPr lang="en-US" altLang="en-US"/>
            <a:t>за</a:t>
          </a:r>
          <a:r>
            <a:rPr lang="en-US" altLang="ru-RU"/>
            <a:t> 2 </a:t>
          </a:r>
          <a:r>
            <a:rPr lang="en-US" altLang="en-US"/>
            <a:t>клика</a:t>
          </a:r>
          <a:endParaRPr lang="en-US" altLang="en-US"/>
        </a:p>
      </dgm:t>
    </dgm:pt>
    <dgm:pt modelId="{DB3E1461-4C18-452C-AC78-61F6A5E76081}" cxnId="{DE3CD7C6-B519-48A2-985B-3ED844039A1D}" type="parTrans">
      <dgm:prSet/>
      <dgm:spPr/>
      <dgm:t>
        <a:bodyPr/>
        <a:lstStyle/>
        <a:p>
          <a:endParaRPr lang="ru-RU"/>
        </a:p>
      </dgm:t>
    </dgm:pt>
    <dgm:pt modelId="{B8CDEF6E-FCB4-45C9-AF69-732AAAB00396}" cxnId="{DE3CD7C6-B519-48A2-985B-3ED844039A1D}" type="sibTrans">
      <dgm:prSet/>
      <dgm:spPr/>
      <dgm:t>
        <a:bodyPr/>
        <a:lstStyle/>
        <a:p>
          <a:endParaRPr lang="ru-RU"/>
        </a:p>
      </dgm:t>
    </dgm:pt>
    <dgm:pt modelId="{BC296E67-FDE7-4DCA-85FC-D35A66C811B9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/>
            <a:t>Видит</a:t>
          </a:r>
          <a:r>
            <a:rPr lang="en-US" altLang="ru-RU"/>
            <a:t> </a:t>
          </a:r>
          <a:r>
            <a:rPr lang="en-US" altLang="en-US"/>
            <a:t>не</a:t>
          </a:r>
          <a:r>
            <a:rPr lang="en-US" altLang="ru-RU"/>
            <a:t> </a:t>
          </a:r>
          <a:r>
            <a:rPr lang="en-US" altLang="en-US"/>
            <a:t>оценку</a:t>
          </a:r>
          <a:r>
            <a:rPr lang="en-US" altLang="ru-RU"/>
            <a:t> </a:t>
          </a:r>
          <a:r>
            <a:rPr lang="en-US" altLang="en-US"/>
            <a:t>«</a:t>
          </a:r>
          <a:r>
            <a:rPr lang="en-US" altLang="en-US"/>
            <a:t>хорошо</a:t>
          </a:r>
          <a:r>
            <a:rPr lang="en-US" altLang="ru-RU"/>
            <a:t>/</a:t>
          </a:r>
          <a:r>
            <a:rPr lang="en-US" altLang="en-US"/>
            <a:t>плохо</a:t>
          </a:r>
          <a:r>
            <a:rPr lang="en-US" altLang="en-US"/>
            <a:t>»</a:t>
          </a:r>
          <a:r>
            <a:rPr lang="en-US" altLang="ru-RU"/>
            <a:t>, </a:t>
          </a:r>
          <a:r>
            <a:rPr lang="en-US" altLang="en-US"/>
            <a:t>а</a:t>
          </a:r>
          <a:r>
            <a:rPr lang="en-US" altLang="ru-RU"/>
            <a:t> </a:t>
          </a:r>
          <a:r>
            <a:rPr lang="en-US" altLang="en-US"/>
            <a:t>конкретные</a:t>
          </a:r>
          <a:r>
            <a:rPr lang="en-US" altLang="ru-RU"/>
            <a:t> </a:t>
          </a:r>
          <a:r>
            <a:rPr lang="en-US" altLang="en-US"/>
            <a:t>точки</a:t>
          </a:r>
          <a:r>
            <a:rPr lang="en-US" altLang="ru-RU"/>
            <a:t> </a:t>
          </a:r>
          <a:r>
            <a:rPr lang="en-US" altLang="en-US"/>
            <a:t>роста</a:t>
          </a:r>
          <a:r>
            <a:rPr lang="en-US" altLang="ru-RU"/>
            <a:t> (</a:t>
          </a:r>
          <a:r>
            <a:rPr lang="en-US" altLang="en-US"/>
            <a:t>«</a:t>
          </a:r>
          <a:r>
            <a:rPr lang="en-US" altLang="en-US"/>
            <a:t>вот</a:t>
          </a:r>
          <a:r>
            <a:rPr lang="en-US" altLang="ru-RU"/>
            <a:t> </a:t>
          </a:r>
          <a:r>
            <a:rPr lang="en-US" altLang="en-US"/>
            <a:t>где</a:t>
          </a:r>
          <a:r>
            <a:rPr lang="en-US" altLang="ru-RU"/>
            <a:t> </a:t>
          </a:r>
          <a:r>
            <a:rPr lang="en-US" altLang="en-US"/>
            <a:t>ты</a:t>
          </a:r>
          <a:r>
            <a:rPr lang="en-US" altLang="ru-RU"/>
            <a:t> </a:t>
          </a:r>
          <a:r>
            <a:rPr lang="en-US" altLang="en-US"/>
            <a:t>упустил</a:t>
          </a:r>
          <a:r>
            <a:rPr lang="en-US" altLang="ru-RU"/>
            <a:t> </a:t>
          </a:r>
          <a:r>
            <a:rPr lang="en-US" altLang="en-US"/>
            <a:t>источник</a:t>
          </a:r>
          <a:r>
            <a:rPr lang="en-US" altLang="ru-RU"/>
            <a:t>, </a:t>
          </a:r>
          <a:r>
            <a:rPr lang="en-US" altLang="en-US"/>
            <a:t>вот</a:t>
          </a:r>
          <a:r>
            <a:rPr lang="en-US" altLang="ru-RU"/>
            <a:t> </a:t>
          </a:r>
          <a:r>
            <a:rPr lang="en-US" altLang="en-US"/>
            <a:t>как</a:t>
          </a:r>
          <a:r>
            <a:rPr lang="en-US" altLang="ru-RU"/>
            <a:t> </a:t>
          </a:r>
          <a:r>
            <a:rPr lang="en-US" altLang="en-US"/>
            <a:t>можно</a:t>
          </a:r>
          <a:r>
            <a:rPr lang="en-US" altLang="ru-RU"/>
            <a:t> </a:t>
          </a:r>
          <a:r>
            <a:rPr lang="en-US" altLang="en-US"/>
            <a:t>иначе</a:t>
          </a:r>
          <a:r>
            <a:rPr lang="en-US" altLang="ru-RU"/>
            <a:t> </a:t>
          </a:r>
          <a:r>
            <a:rPr lang="en-US" altLang="en-US"/>
            <a:t>подать</a:t>
          </a:r>
          <a:r>
            <a:rPr lang="en-US" altLang="ru-RU"/>
            <a:t> </a:t>
          </a:r>
          <a:r>
            <a:rPr lang="en-US" altLang="en-US"/>
            <a:t>лид</a:t>
          </a:r>
          <a:r>
            <a:rPr lang="en-US" altLang="en-US"/>
            <a:t>»</a:t>
          </a:r>
          <a:r>
            <a:rPr lang="en-US" altLang="ru-RU"/>
            <a:t>)</a:t>
          </a:r>
          <a:endParaRPr lang="en-US" altLang="ru-RU"/>
        </a:p>
      </dgm:t>
    </dgm:pt>
    <dgm:pt modelId="{5CA1F83C-65DB-4491-9730-C60677CDAFA4}" cxnId="{DB957B15-579C-4000-970F-CA5C833E5BCA}" type="parTrans">
      <dgm:prSet/>
      <dgm:spPr/>
    </dgm:pt>
    <dgm:pt modelId="{226FF89E-C80C-491D-AF9A-E7D4B5120ED9}" cxnId="{DB957B15-579C-4000-970F-CA5C833E5BCA}" type="sibTrans">
      <dgm:prSet/>
      <dgm:spPr/>
    </dgm:pt>
    <dgm:pt modelId="{B1F3BA45-2866-463D-90CC-68BA90DF850B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ru-RU"/>
            <a:t/>
          </a:r>
          <a:endParaRPr lang="en-US" altLang="ru-RU"/>
        </a:p>
      </dgm:t>
    </dgm:pt>
    <dgm:pt modelId="{CF5E3131-FE50-45B4-9053-91144B91D04D}" cxnId="{461A76B4-7954-4E70-A617-2FE717E26DE6}" type="parTrans">
      <dgm:prSet/>
      <dgm:spPr/>
    </dgm:pt>
    <dgm:pt modelId="{12CCB9F7-E069-4376-8F3E-C1DBF5FF82BA}" cxnId="{461A76B4-7954-4E70-A617-2FE717E26DE6}" type="sibTrans">
      <dgm:prSet/>
      <dgm:spPr/>
    </dgm:pt>
    <dgm:pt modelId="{E2AA01BA-F0FE-4120-AFE1-2FDFABBFE971}" type="pres">
      <dgm:prSet presAssocID="{332579B7-C435-489F-A1C4-959C52B9B67C}" presName="Name0" presStyleCnt="0">
        <dgm:presLayoutVars>
          <dgm:dir/>
          <dgm:animLvl val="lvl"/>
          <dgm:resizeHandles val="exact"/>
        </dgm:presLayoutVars>
      </dgm:prSet>
      <dgm:spPr/>
    </dgm:pt>
    <dgm:pt modelId="{5BEE022B-08C7-4BE1-AACC-CFD30BCBDDA2}" type="pres">
      <dgm:prSet presAssocID="{AC1552E3-612D-4469-9046-FA34DDBA3925}" presName="composite" presStyleCnt="0"/>
      <dgm:spPr/>
    </dgm:pt>
    <dgm:pt modelId="{65C953A6-853B-4B33-B72F-22C2B8B774D4}" type="pres">
      <dgm:prSet presAssocID="{AC1552E3-612D-4469-9046-FA34DDBA392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4FB76896-D114-4BC9-99F9-8D73510FA186}" type="pres">
      <dgm:prSet presAssocID="{AC1552E3-612D-4469-9046-FA34DDBA3925}" presName="desTx" presStyleLbl="alignAccFollowNode1" presStyleIdx="0" presStyleCnt="4">
        <dgm:presLayoutVars>
          <dgm:bulletEnabled val="1"/>
        </dgm:presLayoutVars>
      </dgm:prSet>
      <dgm:spPr/>
    </dgm:pt>
    <dgm:pt modelId="{242E9D25-C1EB-4892-912F-243CE077B03D}" type="pres">
      <dgm:prSet presAssocID="{8DF411CB-7BB6-46B5-84F4-F22DFD79DDF0}" presName="space" presStyleCnt="0"/>
      <dgm:spPr/>
    </dgm:pt>
    <dgm:pt modelId="{818A0081-6C24-4245-87C8-C36088FE8AE5}" type="pres">
      <dgm:prSet presAssocID="{1AB52F85-AE54-4C96-8E9D-5F975BB7D893}" presName="composite" presStyleCnt="0"/>
      <dgm:spPr/>
    </dgm:pt>
    <dgm:pt modelId="{D8D82236-EE5C-463C-A6ED-507CBBF6E2AC}" type="pres">
      <dgm:prSet presAssocID="{1AB52F85-AE54-4C96-8E9D-5F975BB7D89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67CAEC4-5FB1-425D-81DB-25289AF742AE}" type="pres">
      <dgm:prSet presAssocID="{1AB52F85-AE54-4C96-8E9D-5F975BB7D893}" presName="desTx" presStyleLbl="alignAccFollowNode1" presStyleIdx="1" presStyleCnt="4">
        <dgm:presLayoutVars>
          <dgm:bulletEnabled val="1"/>
        </dgm:presLayoutVars>
      </dgm:prSet>
      <dgm:spPr/>
    </dgm:pt>
    <dgm:pt modelId="{B4438ED4-45B8-4AEA-B6A9-69271ADBF3F6}" type="pres">
      <dgm:prSet presAssocID="{C1CF9923-CD31-43E6-93BC-3F967D9A9A9D}" presName="space" presStyleCnt="0"/>
      <dgm:spPr/>
    </dgm:pt>
    <dgm:pt modelId="{DF263ED7-FA46-48A5-AC85-80B226D319BA}" type="pres">
      <dgm:prSet presAssocID="{60133C50-E784-4BE6-941F-E6669A7DF27D}" presName="composite" presStyleCnt="0"/>
      <dgm:spPr/>
    </dgm:pt>
    <dgm:pt modelId="{E790A4C1-AA2B-49B8-B2F0-25DAFD09BAC3}" type="pres">
      <dgm:prSet presAssocID="{60133C50-E784-4BE6-941F-E6669A7DF27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44DB8DFA-A694-4799-93DA-300E1633565B}" type="pres">
      <dgm:prSet presAssocID="{60133C50-E784-4BE6-941F-E6669A7DF27D}" presName="desTx" presStyleLbl="alignAccFollowNode1" presStyleIdx="2" presStyleCnt="4">
        <dgm:presLayoutVars>
          <dgm:bulletEnabled val="1"/>
        </dgm:presLayoutVars>
      </dgm:prSet>
      <dgm:spPr/>
    </dgm:pt>
    <dgm:pt modelId="{72182A99-8416-499D-BC26-EF22A6C2B271}" type="pres">
      <dgm:prSet presAssocID="{ADEB0D61-0E78-4428-82BE-C8C8B6B21519}" presName="space" presStyleCnt="0"/>
      <dgm:spPr/>
    </dgm:pt>
    <dgm:pt modelId="{E519A387-CA77-4410-83A8-2E5A0CBBC806}" type="pres">
      <dgm:prSet presAssocID="{DA21AFFB-42B7-4813-AC94-D211DAB07B11}" presName="composite" presStyleCnt="0"/>
      <dgm:spPr/>
    </dgm:pt>
    <dgm:pt modelId="{02424B29-C1BA-44C5-B692-23C0CC8AE421}" type="pres">
      <dgm:prSet presAssocID="{DA21AFFB-42B7-4813-AC94-D211DAB07B1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6CD2FEE-8215-4477-92F2-1882509DF8D1}" type="pres">
      <dgm:prSet presAssocID="{DA21AFFB-42B7-4813-AC94-D211DAB07B11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C6FAC740-0377-4EEB-91A4-9A18FBB3BF96}" srcId="{332579B7-C435-489F-A1C4-959C52B9B67C}" destId="{AC1552E3-612D-4469-9046-FA34DDBA3925}" srcOrd="0" destOrd="0" parTransId="{613FD39A-CC83-4274-92FC-0C60976ABC3D}" sibTransId="{8DF411CB-7BB6-46B5-84F4-F22DFD79DDF0}"/>
    <dgm:cxn modelId="{24562C18-B64A-4E80-B8D9-A0FE7C51F59B}" srcId="{AC1552E3-612D-4469-9046-FA34DDBA3925}" destId="{1F9ABC04-B038-4265-B8FB-E98891D8874B}" srcOrd="0" destOrd="0" parTransId="{8D2CC30F-E012-42A3-8A6E-9C9CBD79C240}" sibTransId="{D6DC8FE9-FCDD-4CF9-8205-CF4020291E6F}"/>
    <dgm:cxn modelId="{46B18433-C406-48FB-B708-BBCA62CB3916}" srcId="{AC1552E3-612D-4469-9046-FA34DDBA3925}" destId="{05569CBC-F008-45D8-BD01-8C5214C0052B}" srcOrd="1" destOrd="0" parTransId="{B13926FD-9B06-4264-B8C2-879A7D570A94}" sibTransId="{1DA1B726-5385-41E3-A2D9-E2A7EFB0B521}"/>
    <dgm:cxn modelId="{6B2C82BA-F9D9-4C58-8F39-5F9C815B464E}" srcId="{AC1552E3-612D-4469-9046-FA34DDBA3925}" destId="{7E36A7BF-E0EB-48DC-8E25-003EE010178B}" srcOrd="2" destOrd="0" parTransId="{2F7DCB8A-A4C5-4B6F-8C50-C624E755AB6A}" sibTransId="{C29DCF9C-878E-4DD5-9D57-C6DC8A5C2C79}"/>
    <dgm:cxn modelId="{C5070EE4-0A33-4D9F-B711-EAC554450DA6}" srcId="{332579B7-C435-489F-A1C4-959C52B9B67C}" destId="{1AB52F85-AE54-4C96-8E9D-5F975BB7D893}" srcOrd="1" destOrd="0" parTransId="{2BD7ECDE-B3D8-4CA2-81E1-0D3E5D4ABB15}" sibTransId="{C1CF9923-CD31-43E6-93BC-3F967D9A9A9D}"/>
    <dgm:cxn modelId="{5301D5DF-0660-4BDD-90F6-CEA8717C8B33}" srcId="{1AB52F85-AE54-4C96-8E9D-5F975BB7D893}" destId="{7DB0F62B-1D85-45DE-934A-E7624712DB48}" srcOrd="0" destOrd="1" parTransId="{733BC539-4AAD-4013-8DF3-FC3900CF301A}" sibTransId="{86C8FBB1-021B-4DF1-B32F-6B862632F2EA}"/>
    <dgm:cxn modelId="{2E371DA7-ABB9-4BBB-B214-F10B4022500B}" srcId="{1AB52F85-AE54-4C96-8E9D-5F975BB7D893}" destId="{F75FBAAA-565F-4904-AEBE-7466A000BB72}" srcOrd="1" destOrd="1" parTransId="{4DC3A17A-6F74-4F08-8752-897941E5307A}" sibTransId="{06A41AB8-6DEB-43FA-80FD-1782496E0960}"/>
    <dgm:cxn modelId="{52E19421-DEAF-4ADB-9B20-4BB06E2B9204}" srcId="{1AB52F85-AE54-4C96-8E9D-5F975BB7D893}" destId="{613EFE4F-F101-4B7F-AA1E-B7C2712B1C9E}" srcOrd="2" destOrd="1" parTransId="{585624FA-6EC0-475B-B12A-3EA75F97EE77}" sibTransId="{A85A7860-96BE-4BCD-AF52-2346855890BF}"/>
    <dgm:cxn modelId="{FEDA0738-704E-4262-B47A-D50CB45805DE}" srcId="{332579B7-C435-489F-A1C4-959C52B9B67C}" destId="{60133C50-E784-4BE6-941F-E6669A7DF27D}" srcOrd="2" destOrd="0" parTransId="{FB35BFF9-24FC-458A-B43A-847624160AB3}" sibTransId="{ADEB0D61-0E78-4428-82BE-C8C8B6B21519}"/>
    <dgm:cxn modelId="{8FE63478-2A5E-4865-9CDC-26EEDC668E8F}" srcId="{60133C50-E784-4BE6-941F-E6669A7DF27D}" destId="{C2105B5C-2B21-4911-8D27-7E2FB69A9AE4}" srcOrd="0" destOrd="2" parTransId="{679B14D6-1015-42FE-B36F-996649035179}" sibTransId="{5C2F88D0-7348-451C-A7B6-B61FE11D43F1}"/>
    <dgm:cxn modelId="{E1E5ED8E-94E9-43D8-B50E-08C935C7CB26}" srcId="{60133C50-E784-4BE6-941F-E6669A7DF27D}" destId="{D1576735-5FB5-4ADB-A6C8-D3D13CA13081}" srcOrd="1" destOrd="2" parTransId="{A868404D-A40E-4539-99BC-2F28CD65D215}" sibTransId="{0B4747FD-FDFF-4FDE-A8E9-2C7A7526D480}"/>
    <dgm:cxn modelId="{087E3F05-2008-4FC0-8E12-BB5E0866E09F}" srcId="{60133C50-E784-4BE6-941F-E6669A7DF27D}" destId="{3EB87A08-D666-4683-A58B-70A4A8826F04}" srcOrd="2" destOrd="2" parTransId="{3CAD7EB7-E49A-4675-A474-0B581600C64E}" sibTransId="{2C97B807-98CC-4513-B09C-6B8CAA320185}"/>
    <dgm:cxn modelId="{3FD37C2F-E0ED-4B18-AF62-A98168D093E4}" srcId="{332579B7-C435-489F-A1C4-959C52B9B67C}" destId="{DA21AFFB-42B7-4813-AC94-D211DAB07B11}" srcOrd="3" destOrd="0" parTransId="{7ACD7393-32D3-4C3E-AE53-29DBA01DE8D5}" sibTransId="{B64BCFBB-1BF3-4712-A13A-D466E76108DD}"/>
    <dgm:cxn modelId="{DE3CD7C6-B519-48A2-985B-3ED844039A1D}" srcId="{DA21AFFB-42B7-4813-AC94-D211DAB07B11}" destId="{902DA4BC-C3D8-47CB-9CB6-2C3E35843473}" srcOrd="0" destOrd="3" parTransId="{DB3E1461-4C18-452C-AC78-61F6A5E76081}" sibTransId="{B8CDEF6E-FCB4-45C9-AF69-732AAAB00396}"/>
    <dgm:cxn modelId="{DB957B15-579C-4000-970F-CA5C833E5BCA}" srcId="{DA21AFFB-42B7-4813-AC94-D211DAB07B11}" destId="{BC296E67-FDE7-4DCA-85FC-D35A66C811B9}" srcOrd="1" destOrd="3" parTransId="{5CA1F83C-65DB-4491-9730-C60677CDAFA4}" sibTransId="{226FF89E-C80C-491D-AF9A-E7D4B5120ED9}"/>
    <dgm:cxn modelId="{461A76B4-7954-4E70-A617-2FE717E26DE6}" srcId="{DA21AFFB-42B7-4813-AC94-D211DAB07B11}" destId="{B1F3BA45-2866-463D-90CC-68BA90DF850B}" srcOrd="2" destOrd="3" parTransId="{CF5E3131-FE50-45B4-9053-91144B91D04D}" sibTransId="{12CCB9F7-E069-4376-8F3E-C1DBF5FF82BA}"/>
    <dgm:cxn modelId="{1C230A93-74A1-41D6-84A4-AFEC7E85220C}" type="presOf" srcId="{332579B7-C435-489F-A1C4-959C52B9B67C}" destId="{E2AA01BA-F0FE-4120-AFE1-2FDFABBFE971}" srcOrd="0" destOrd="0" presId="urn:microsoft.com/office/officeart/2005/8/layout/hList1"/>
    <dgm:cxn modelId="{CA60563D-6F9E-4985-8FE6-D00FB0845A76}" type="presParOf" srcId="{E2AA01BA-F0FE-4120-AFE1-2FDFABBFE971}" destId="{5BEE022B-08C7-4BE1-AACC-CFD30BCBDDA2}" srcOrd="0" destOrd="0" presId="urn:microsoft.com/office/officeart/2005/8/layout/hList1"/>
    <dgm:cxn modelId="{95375150-44C3-43F7-914A-7D10F5155DEB}" type="presParOf" srcId="{5BEE022B-08C7-4BE1-AACC-CFD30BCBDDA2}" destId="{65C953A6-853B-4B33-B72F-22C2B8B774D4}" srcOrd="0" destOrd="0" presId="urn:microsoft.com/office/officeart/2005/8/layout/hList1"/>
    <dgm:cxn modelId="{DBD20C79-D7A9-4C92-A940-475B7A2D0FF0}" type="presOf" srcId="{AC1552E3-612D-4469-9046-FA34DDBA3925}" destId="{65C953A6-853B-4B33-B72F-22C2B8B774D4}" srcOrd="0" destOrd="0" presId="urn:microsoft.com/office/officeart/2005/8/layout/hList1"/>
    <dgm:cxn modelId="{ED267FC0-73D5-44F8-BBE9-D1144CB67E56}" type="presParOf" srcId="{5BEE022B-08C7-4BE1-AACC-CFD30BCBDDA2}" destId="{4FB76896-D114-4BC9-99F9-8D73510FA186}" srcOrd="1" destOrd="0" presId="urn:microsoft.com/office/officeart/2005/8/layout/hList1"/>
    <dgm:cxn modelId="{3234433B-669A-440A-863C-F6D851233C59}" type="presOf" srcId="{1F9ABC04-B038-4265-B8FB-E98891D8874B}" destId="{4FB76896-D114-4BC9-99F9-8D73510FA186}" srcOrd="0" destOrd="0" presId="urn:microsoft.com/office/officeart/2005/8/layout/hList1"/>
    <dgm:cxn modelId="{46130850-FC14-4B17-84FE-7051EE6747C4}" type="presOf" srcId="{05569CBC-F008-45D8-BD01-8C5214C0052B}" destId="{4FB76896-D114-4BC9-99F9-8D73510FA186}" srcOrd="0" destOrd="1" presId="urn:microsoft.com/office/officeart/2005/8/layout/hList1"/>
    <dgm:cxn modelId="{C982191B-2461-419E-865C-D907CE6C4055}" type="presOf" srcId="{7E36A7BF-E0EB-48DC-8E25-003EE010178B}" destId="{4FB76896-D114-4BC9-99F9-8D73510FA186}" srcOrd="0" destOrd="2" presId="urn:microsoft.com/office/officeart/2005/8/layout/hList1"/>
    <dgm:cxn modelId="{7E815FEC-0C5F-47F4-845C-E4F4D865562A}" type="presParOf" srcId="{E2AA01BA-F0FE-4120-AFE1-2FDFABBFE971}" destId="{242E9D25-C1EB-4892-912F-243CE077B03D}" srcOrd="1" destOrd="0" presId="urn:microsoft.com/office/officeart/2005/8/layout/hList1"/>
    <dgm:cxn modelId="{2AEB8BAA-86BE-4B6A-8B8A-4783C0E66274}" type="presParOf" srcId="{E2AA01BA-F0FE-4120-AFE1-2FDFABBFE971}" destId="{818A0081-6C24-4245-87C8-C36088FE8AE5}" srcOrd="2" destOrd="0" presId="urn:microsoft.com/office/officeart/2005/8/layout/hList1"/>
    <dgm:cxn modelId="{3B1C35A5-0C55-4155-AE05-C0168DE313E6}" type="presParOf" srcId="{818A0081-6C24-4245-87C8-C36088FE8AE5}" destId="{D8D82236-EE5C-463C-A6ED-507CBBF6E2AC}" srcOrd="0" destOrd="2" presId="urn:microsoft.com/office/officeart/2005/8/layout/hList1"/>
    <dgm:cxn modelId="{8BBFADFB-AE90-42A9-BD3A-F376A33106A9}" type="presOf" srcId="{1AB52F85-AE54-4C96-8E9D-5F975BB7D893}" destId="{D8D82236-EE5C-463C-A6ED-507CBBF6E2AC}" srcOrd="0" destOrd="0" presId="urn:microsoft.com/office/officeart/2005/8/layout/hList1"/>
    <dgm:cxn modelId="{DD7F2436-D647-4126-BAD2-4AF4CD39C5ED}" type="presParOf" srcId="{818A0081-6C24-4245-87C8-C36088FE8AE5}" destId="{B67CAEC4-5FB1-425D-81DB-25289AF742AE}" srcOrd="1" destOrd="2" presId="urn:microsoft.com/office/officeart/2005/8/layout/hList1"/>
    <dgm:cxn modelId="{D85F3E03-F573-4578-A0B2-222B2AC9B8D5}" type="presOf" srcId="{7DB0F62B-1D85-45DE-934A-E7624712DB48}" destId="{B67CAEC4-5FB1-425D-81DB-25289AF742AE}" srcOrd="0" destOrd="0" presId="urn:microsoft.com/office/officeart/2005/8/layout/hList1"/>
    <dgm:cxn modelId="{78DD8305-990E-49D9-AFB6-39E4236651BF}" type="presOf" srcId="{F75FBAAA-565F-4904-AEBE-7466A000BB72}" destId="{B67CAEC4-5FB1-425D-81DB-25289AF742AE}" srcOrd="0" destOrd="1" presId="urn:microsoft.com/office/officeart/2005/8/layout/hList1"/>
    <dgm:cxn modelId="{5C31C762-EC2D-488B-8E8D-D04E0BB18F10}" type="presOf" srcId="{613EFE4F-F101-4B7F-AA1E-B7C2712B1C9E}" destId="{B67CAEC4-5FB1-425D-81DB-25289AF742AE}" srcOrd="0" destOrd="2" presId="urn:microsoft.com/office/officeart/2005/8/layout/hList1"/>
    <dgm:cxn modelId="{0731401C-3EB9-4E6B-8A5E-4B17B4CECCA2}" type="presParOf" srcId="{E2AA01BA-F0FE-4120-AFE1-2FDFABBFE971}" destId="{B4438ED4-45B8-4AEA-B6A9-69271ADBF3F6}" srcOrd="3" destOrd="0" presId="urn:microsoft.com/office/officeart/2005/8/layout/hList1"/>
    <dgm:cxn modelId="{BC26F27B-0677-4BEB-BBFF-AEC3BF2511F7}" type="presParOf" srcId="{E2AA01BA-F0FE-4120-AFE1-2FDFABBFE971}" destId="{DF263ED7-FA46-48A5-AC85-80B226D319BA}" srcOrd="4" destOrd="0" presId="urn:microsoft.com/office/officeart/2005/8/layout/hList1"/>
    <dgm:cxn modelId="{267E4794-0460-4792-B871-2A21414CC953}" type="presParOf" srcId="{DF263ED7-FA46-48A5-AC85-80B226D319BA}" destId="{E790A4C1-AA2B-49B8-B2F0-25DAFD09BAC3}" srcOrd="0" destOrd="4" presId="urn:microsoft.com/office/officeart/2005/8/layout/hList1"/>
    <dgm:cxn modelId="{A77C447E-7BCA-408E-8276-FB4DAB53C73C}" type="presOf" srcId="{60133C50-E784-4BE6-941F-E6669A7DF27D}" destId="{E790A4C1-AA2B-49B8-B2F0-25DAFD09BAC3}" srcOrd="0" destOrd="0" presId="urn:microsoft.com/office/officeart/2005/8/layout/hList1"/>
    <dgm:cxn modelId="{CA4B1EAD-4B0C-4EDB-A5E4-EF5C4547FF04}" type="presParOf" srcId="{DF263ED7-FA46-48A5-AC85-80B226D319BA}" destId="{44DB8DFA-A694-4799-93DA-300E1633565B}" srcOrd="1" destOrd="4" presId="urn:microsoft.com/office/officeart/2005/8/layout/hList1"/>
    <dgm:cxn modelId="{3B6E0339-1BEF-4634-B0AC-92FF00A955A0}" type="presOf" srcId="{C2105B5C-2B21-4911-8D27-7E2FB69A9AE4}" destId="{44DB8DFA-A694-4799-93DA-300E1633565B}" srcOrd="0" destOrd="0" presId="urn:microsoft.com/office/officeart/2005/8/layout/hList1"/>
    <dgm:cxn modelId="{663F58E5-6330-479A-8FF0-828145D8743A}" type="presOf" srcId="{D1576735-5FB5-4ADB-A6C8-D3D13CA13081}" destId="{44DB8DFA-A694-4799-93DA-300E1633565B}" srcOrd="0" destOrd="1" presId="urn:microsoft.com/office/officeart/2005/8/layout/hList1"/>
    <dgm:cxn modelId="{5A62F39E-F2BF-4EAA-9F26-BFA57FC33920}" type="presOf" srcId="{3EB87A08-D666-4683-A58B-70A4A8826F04}" destId="{44DB8DFA-A694-4799-93DA-300E1633565B}" srcOrd="0" destOrd="2" presId="urn:microsoft.com/office/officeart/2005/8/layout/hList1"/>
    <dgm:cxn modelId="{AB47902D-8E66-4078-85BE-0FBAB073B25D}" type="presParOf" srcId="{E2AA01BA-F0FE-4120-AFE1-2FDFABBFE971}" destId="{72182A99-8416-499D-BC26-EF22A6C2B271}" srcOrd="5" destOrd="0" presId="urn:microsoft.com/office/officeart/2005/8/layout/hList1"/>
    <dgm:cxn modelId="{01FE3585-836D-49D7-B0B5-018E9F6486AE}" type="presParOf" srcId="{E2AA01BA-F0FE-4120-AFE1-2FDFABBFE971}" destId="{E519A387-CA77-4410-83A8-2E5A0CBBC806}" srcOrd="6" destOrd="0" presId="urn:microsoft.com/office/officeart/2005/8/layout/hList1"/>
    <dgm:cxn modelId="{5AF9166A-5C64-4099-AB86-6B211061EE0C}" type="presParOf" srcId="{E519A387-CA77-4410-83A8-2E5A0CBBC806}" destId="{02424B29-C1BA-44C5-B692-23C0CC8AE421}" srcOrd="0" destOrd="6" presId="urn:microsoft.com/office/officeart/2005/8/layout/hList1"/>
    <dgm:cxn modelId="{C6392335-B5F1-4C4D-9600-B051796FF124}" type="presOf" srcId="{DA21AFFB-42B7-4813-AC94-D211DAB07B11}" destId="{02424B29-C1BA-44C5-B692-23C0CC8AE421}" srcOrd="0" destOrd="0" presId="urn:microsoft.com/office/officeart/2005/8/layout/hList1"/>
    <dgm:cxn modelId="{5B2A1AD5-49DA-4CD1-8B1F-254384E258EB}" type="presParOf" srcId="{E519A387-CA77-4410-83A8-2E5A0CBBC806}" destId="{96CD2FEE-8215-4477-92F2-1882509DF8D1}" srcOrd="1" destOrd="6" presId="urn:microsoft.com/office/officeart/2005/8/layout/hList1"/>
    <dgm:cxn modelId="{EC0F1572-BD06-4577-A4C4-57FA85F3EA62}" type="presOf" srcId="{902DA4BC-C3D8-47CB-9CB6-2C3E35843473}" destId="{96CD2FEE-8215-4477-92F2-1882509DF8D1}" srcOrd="0" destOrd="0" presId="urn:microsoft.com/office/officeart/2005/8/layout/hList1"/>
    <dgm:cxn modelId="{21710356-5F75-446C-94A2-3DB79C87D5BC}" type="presOf" srcId="{BC296E67-FDE7-4DCA-85FC-D35A66C811B9}" destId="{96CD2FEE-8215-4477-92F2-1882509DF8D1}" srcOrd="0" destOrd="1" presId="urn:microsoft.com/office/officeart/2005/8/layout/hList1"/>
    <dgm:cxn modelId="{56C163E7-827A-43FA-A352-45400B196047}" type="presOf" srcId="{B1F3BA45-2866-463D-90CC-68BA90DF850B}" destId="{96CD2FEE-8215-4477-92F2-1882509DF8D1}" srcOrd="0" destOrd="2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E0FF88-39E9-4CB2-B5FC-F9C9E8B0B772}" type="doc">
      <dgm:prSet loTypeId="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43B657A-D4F1-46FF-BF5D-BBF8184FA16D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600"/>
            <a:t/>
          </a:r>
          <a:endParaRPr lang="en-US" altLang="en-US" sz="260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600"/>
            <a:t>Быстрые</a:t>
          </a:r>
          <a:r>
            <a:rPr lang="en-US" altLang="ru-RU" sz="2600"/>
            <a:t> </a:t>
          </a:r>
          <a:r>
            <a:rPr lang="en-US" altLang="en-US" sz="2600"/>
            <a:t>сессии</a:t>
          </a:r>
          <a:r>
            <a:rPr lang="en-US" altLang="ru-RU" sz="2600"/>
            <a:t> (10</a:t>
          </a:r>
          <a:r>
            <a:rPr lang="en-US" altLang="ru-RU" sz="2600"/>
            <a:t>–</a:t>
          </a:r>
          <a:r>
            <a:rPr lang="en-US" altLang="ru-RU" sz="2600"/>
            <a:t>15 </a:t>
          </a:r>
          <a:r>
            <a:rPr lang="en-US" altLang="en-US" sz="2600"/>
            <a:t>минут</a:t>
          </a:r>
          <a:r>
            <a:rPr lang="en-US" altLang="ru-RU" sz="2600"/>
            <a:t>)</a:t>
          </a:r>
          <a:r>
            <a:rPr lang="en-US" altLang="ru-RU" sz="2600"/>
            <a:t/>
          </a:r>
          <a:endParaRPr lang="en-US" altLang="ru-RU" sz="260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2600"/>
            <a:t/>
          </a:r>
          <a:endParaRPr lang="en-US" altLang="ru-RU" sz="2600"/>
        </a:p>
      </dgm:t>
    </dgm:pt>
    <dgm:pt modelId="{AA5E5C16-3551-4B2E-981C-DCB66CDD9FB4}" cxnId="{B45A17CA-6DB5-4EEC-A937-0342415EF2A6}" type="parTrans">
      <dgm:prSet/>
      <dgm:spPr/>
      <dgm:t>
        <a:bodyPr/>
        <a:lstStyle/>
        <a:p>
          <a:endParaRPr lang="ru-RU"/>
        </a:p>
      </dgm:t>
    </dgm:pt>
    <dgm:pt modelId="{D97E40DD-E7E4-4D9A-B631-46421EF07F47}" cxnId="{B45A17CA-6DB5-4EEC-A937-0342415EF2A6}" type="sibTrans">
      <dgm:prSet/>
      <dgm:spPr/>
      <dgm:t>
        <a:bodyPr/>
        <a:lstStyle/>
        <a:p>
          <a:endParaRPr lang="ru-RU"/>
        </a:p>
      </dgm:t>
    </dgm:pt>
    <dgm:pt modelId="{2405DF8D-3934-4547-8FD0-83EEB1CC9EF2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600"/>
            <a:t/>
          </a:r>
          <a:endParaRPr lang="en-US" altLang="en-US" sz="260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600"/>
            <a:t>Низкий</a:t>
          </a:r>
          <a:r>
            <a:rPr lang="en-US" altLang="ru-RU" sz="2600"/>
            <a:t> </a:t>
          </a:r>
          <a:r>
            <a:rPr lang="en-US" altLang="en-US" sz="2600"/>
            <a:t>порог</a:t>
          </a:r>
          <a:r>
            <a:rPr lang="en-US" altLang="ru-RU" sz="2600"/>
            <a:t> </a:t>
          </a:r>
          <a:r>
            <a:rPr lang="en-US" altLang="en-US" sz="2600"/>
            <a:t>входа</a:t>
          </a:r>
          <a:r>
            <a:rPr lang="en-US" altLang="ru-RU" sz="2600"/>
            <a:t> (</a:t>
          </a:r>
          <a:r>
            <a:rPr lang="en-US" altLang="en-US" sz="2600"/>
            <a:t>бесплатно</a:t>
          </a:r>
          <a:r>
            <a:rPr lang="en-US" altLang="ru-RU" sz="2600"/>
            <a:t> </a:t>
          </a:r>
          <a:r>
            <a:rPr lang="en-US" altLang="en-US" sz="2600"/>
            <a:t>или</a:t>
          </a:r>
          <a:r>
            <a:rPr lang="en-US" altLang="ru-RU" sz="2600"/>
            <a:t> </a:t>
          </a:r>
          <a:r>
            <a:rPr lang="en-US" altLang="en-US" sz="2600"/>
            <a:t>дёшево</a:t>
          </a:r>
          <a:r>
            <a:rPr lang="en-US" altLang="ru-RU" sz="2600"/>
            <a:t> </a:t>
          </a:r>
          <a:r>
            <a:rPr lang="en-US" altLang="en-US" sz="2600"/>
            <a:t>для</a:t>
          </a:r>
          <a:r>
            <a:rPr lang="en-US" altLang="ru-RU" sz="2600"/>
            <a:t> </a:t>
          </a:r>
          <a:r>
            <a:rPr lang="en-US" altLang="en-US" sz="2600"/>
            <a:t>студентов</a:t>
          </a:r>
          <a:r>
            <a:rPr lang="en-US" altLang="ru-RU" sz="2600"/>
            <a:t>)</a:t>
          </a:r>
          <a:r>
            <a:rPr lang="en-US" altLang="ru-RU" sz="2600"/>
            <a:t/>
          </a:r>
          <a:endParaRPr lang="en-US" altLang="ru-RU" sz="260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2600"/>
            <a:t/>
          </a:r>
          <a:endParaRPr lang="en-US" altLang="ru-RU" sz="2600"/>
        </a:p>
      </dgm:t>
    </dgm:pt>
    <dgm:pt modelId="{D63213C1-7460-4BD0-8B95-294BFDCE70F5}" cxnId="{BE49161A-A1E9-4448-AD92-38C002D85191}" type="parTrans">
      <dgm:prSet/>
      <dgm:spPr/>
      <dgm:t>
        <a:bodyPr/>
        <a:lstStyle/>
        <a:p>
          <a:endParaRPr lang="ru-RU"/>
        </a:p>
      </dgm:t>
    </dgm:pt>
    <dgm:pt modelId="{947309F4-271E-47A6-A63C-1DE5E8B53B51}" cxnId="{BE49161A-A1E9-4448-AD92-38C002D85191}" type="sibTrans">
      <dgm:prSet/>
      <dgm:spPr/>
      <dgm:t>
        <a:bodyPr/>
        <a:lstStyle/>
        <a:p>
          <a:endParaRPr lang="ru-RU"/>
        </a:p>
      </dgm:t>
    </dgm:pt>
    <dgm:pt modelId="{D37430B6-1608-4409-8453-F2DE745BE381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2100"/>
            <a:t/>
          </a:r>
          <a:endParaRPr lang="en-US" altLang="ru-RU" sz="210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600"/>
            <a:t>Реалистичные</a:t>
          </a:r>
          <a:r>
            <a:rPr lang="en-US" altLang="ru-RU" sz="2600"/>
            <a:t> </a:t>
          </a:r>
          <a:r>
            <a:rPr lang="en-US" altLang="en-US" sz="2600"/>
            <a:t>и</a:t>
          </a:r>
          <a:r>
            <a:rPr lang="en-US" altLang="ru-RU" sz="2600"/>
            <a:t> </a:t>
          </a:r>
          <a:r>
            <a:rPr lang="en-US" altLang="en-US" sz="2600"/>
            <a:t>разнообразные</a:t>
          </a:r>
          <a:r>
            <a:rPr lang="en-US" altLang="ru-RU" sz="2600"/>
            <a:t> </a:t>
          </a:r>
          <a:r>
            <a:rPr lang="en-US" altLang="en-US" sz="2600"/>
            <a:t>типажи</a:t>
          </a:r>
          <a:r>
            <a:rPr lang="en-US" altLang="ru-RU" sz="2600"/>
            <a:t> </a:t>
          </a:r>
          <a:r>
            <a:rPr lang="en-US" altLang="en-US" sz="2600"/>
            <a:t>собеседников</a:t>
          </a:r>
          <a:r>
            <a:rPr lang="en-US" altLang="en-US" sz="2600"/>
            <a:t/>
          </a:r>
          <a:endParaRPr lang="en-US" altLang="en-US" sz="260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2600"/>
            <a:t/>
          </a:r>
          <a:endParaRPr lang="en-US" altLang="ru-RU" sz="2600"/>
        </a:p>
      </dgm:t>
    </dgm:pt>
    <dgm:pt modelId="{8B482F53-97E1-498C-B508-6CE96402687A}" cxnId="{85DA7F0B-1026-4083-9E39-FD15F668C29B}" type="parTrans">
      <dgm:prSet/>
      <dgm:spPr/>
      <dgm:t>
        <a:bodyPr/>
        <a:lstStyle/>
        <a:p>
          <a:endParaRPr lang="ru-RU"/>
        </a:p>
      </dgm:t>
    </dgm:pt>
    <dgm:pt modelId="{AF652CA8-35D7-4179-AC1E-84860DEDEB6E}" cxnId="{85DA7F0B-1026-4083-9E39-FD15F668C29B}" type="sibTrans">
      <dgm:prSet/>
      <dgm:spPr/>
      <dgm:t>
        <a:bodyPr/>
        <a:lstStyle/>
        <a:p>
          <a:endParaRPr lang="ru-RU"/>
        </a:p>
      </dgm:t>
    </dgm:pt>
    <dgm:pt modelId="{F1967B92-6599-46F2-BD17-DB3FAC9F3487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600"/>
            <a:t>Конкретная</a:t>
          </a:r>
          <a:r>
            <a:rPr lang="en-US" altLang="ru-RU" sz="2600"/>
            <a:t> </a:t>
          </a:r>
          <a:r>
            <a:rPr lang="en-US" altLang="en-US" sz="2600"/>
            <a:t>обратная</a:t>
          </a:r>
          <a:r>
            <a:rPr lang="en-US" altLang="ru-RU" sz="2600"/>
            <a:t> </a:t>
          </a:r>
          <a:r>
            <a:rPr lang="en-US" altLang="en-US" sz="2600"/>
            <a:t>связь</a:t>
          </a:r>
          <a:r>
            <a:rPr lang="en-US" altLang="ru-RU" sz="2600"/>
            <a:t> </a:t>
          </a:r>
          <a:r>
            <a:rPr lang="en-US" altLang="en-US" sz="2600"/>
            <a:t>по</a:t>
          </a:r>
          <a:r>
            <a:rPr lang="en-US" altLang="ru-RU" sz="2600"/>
            <a:t> </a:t>
          </a:r>
          <a:r>
            <a:rPr lang="en-US" altLang="en-US" sz="2600"/>
            <a:t>каждому</a:t>
          </a:r>
          <a:r>
            <a:rPr lang="en-US" altLang="ru-RU" sz="2600"/>
            <a:t> </a:t>
          </a:r>
          <a:r>
            <a:rPr lang="en-US" altLang="en-US" sz="2600"/>
            <a:t>вопросу</a:t>
          </a:r>
          <a:r>
            <a:rPr lang="en-US" altLang="en-US" sz="2600"/>
            <a:t/>
          </a:r>
          <a:endParaRPr lang="en-US" altLang="en-US" sz="2600"/>
        </a:p>
      </dgm:t>
    </dgm:pt>
    <dgm:pt modelId="{F68457B8-E7A1-4EB1-84FB-B0C602E382A1}" cxnId="{56A7395C-8A7A-4C09-A1F1-431C12C32A44}" type="parTrans">
      <dgm:prSet/>
      <dgm:spPr/>
      <dgm:t>
        <a:bodyPr/>
        <a:lstStyle/>
        <a:p>
          <a:endParaRPr lang="ru-RU"/>
        </a:p>
      </dgm:t>
    </dgm:pt>
    <dgm:pt modelId="{147CBCF3-43F6-4450-A0DD-EEF7F0728354}" cxnId="{56A7395C-8A7A-4C09-A1F1-431C12C32A44}" type="sibTrans">
      <dgm:prSet/>
      <dgm:spPr/>
      <dgm:t>
        <a:bodyPr/>
        <a:lstStyle/>
        <a:p>
          <a:endParaRPr lang="ru-RU"/>
        </a:p>
      </dgm:t>
    </dgm:pt>
    <dgm:pt modelId="{AC3DD8BC-0123-4298-B407-2DA79AA1C13D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600"/>
            <a:t>Возможность</a:t>
          </a:r>
          <a:r>
            <a:rPr lang="en-US" altLang="ru-RU" sz="2600"/>
            <a:t> </a:t>
          </a:r>
          <a:r>
            <a:rPr lang="en-US" altLang="en-US" sz="2600"/>
            <a:t>повторных</a:t>
          </a:r>
          <a:r>
            <a:rPr lang="en-US" altLang="ru-RU" sz="2600"/>
            <a:t> </a:t>
          </a:r>
          <a:r>
            <a:rPr lang="en-US" altLang="en-US" sz="2600"/>
            <a:t>попыток</a:t>
          </a:r>
          <a:r>
            <a:rPr lang="en-US" altLang="ru-RU" sz="2600"/>
            <a:t> </a:t>
          </a:r>
          <a:r>
            <a:rPr lang="en-US" altLang="en-US" sz="2600"/>
            <a:t>без</a:t>
          </a:r>
          <a:r>
            <a:rPr lang="en-US" altLang="ru-RU" sz="2600"/>
            <a:t> </a:t>
          </a:r>
          <a:r>
            <a:rPr lang="en-US" altLang="en-US" sz="2600"/>
            <a:t>последствий</a:t>
          </a:r>
          <a:r>
            <a:rPr lang="en-US" altLang="en-US" sz="2600"/>
            <a:t/>
          </a:r>
          <a:endParaRPr lang="en-US" altLang="en-US" sz="2600"/>
        </a:p>
      </dgm:t>
    </dgm:pt>
    <dgm:pt modelId="{D15183D4-D605-45EE-BB8B-435BCBC81E29}" cxnId="{1D49F003-C130-4E9C-9D44-94074FC852A3}" type="parTrans">
      <dgm:prSet/>
      <dgm:spPr/>
      <dgm:t>
        <a:bodyPr/>
        <a:lstStyle/>
        <a:p>
          <a:endParaRPr lang="ru-RU"/>
        </a:p>
      </dgm:t>
    </dgm:pt>
    <dgm:pt modelId="{2C371FA6-269D-4EC6-B4A4-328850AA2C78}" cxnId="{1D49F003-C130-4E9C-9D44-94074FC852A3}" type="sibTrans">
      <dgm:prSet/>
      <dgm:spPr/>
      <dgm:t>
        <a:bodyPr/>
        <a:lstStyle/>
        <a:p>
          <a:endParaRPr lang="ru-RU"/>
        </a:p>
      </dgm:t>
    </dgm:pt>
    <dgm:pt modelId="{FA06587D-5B64-47CE-B250-0ED093AE8FFE}" type="pres">
      <dgm:prSet presAssocID="{60E0FF88-39E9-4CB2-B5FC-F9C9E8B0B772}" presName="diagram" presStyleCnt="0">
        <dgm:presLayoutVars>
          <dgm:dir/>
          <dgm:resizeHandles val="exact"/>
        </dgm:presLayoutVars>
      </dgm:prSet>
      <dgm:spPr/>
    </dgm:pt>
    <dgm:pt modelId="{42058766-C531-4197-BDEC-BFD5315FBF03}" type="pres">
      <dgm:prSet presAssocID="{343B657A-D4F1-46FF-BF5D-BBF8184FA16D}" presName="node" presStyleLbl="node1" presStyleIdx="0" presStyleCnt="5">
        <dgm:presLayoutVars>
          <dgm:bulletEnabled val="1"/>
        </dgm:presLayoutVars>
      </dgm:prSet>
      <dgm:spPr/>
    </dgm:pt>
    <dgm:pt modelId="{00271A49-28AC-4511-B025-D05580279361}" type="pres">
      <dgm:prSet presAssocID="{D97E40DD-E7E4-4D9A-B631-46421EF07F47}" presName="sibTrans" presStyleCnt="0"/>
      <dgm:spPr/>
    </dgm:pt>
    <dgm:pt modelId="{3317F29A-DE60-41FC-B462-535158838656}" type="pres">
      <dgm:prSet presAssocID="{2405DF8D-3934-4547-8FD0-83EEB1CC9EF2}" presName="node" presStyleLbl="node1" presStyleIdx="1" presStyleCnt="5" custLinFactNeighborX="1187" custLinFactNeighborY="1874">
        <dgm:presLayoutVars>
          <dgm:bulletEnabled val="1"/>
        </dgm:presLayoutVars>
      </dgm:prSet>
      <dgm:spPr/>
    </dgm:pt>
    <dgm:pt modelId="{5B918449-DE05-465C-9F5A-0D3A74DB663E}" type="pres">
      <dgm:prSet presAssocID="{947309F4-271E-47A6-A63C-1DE5E8B53B51}" presName="sibTrans" presStyleCnt="0"/>
      <dgm:spPr/>
    </dgm:pt>
    <dgm:pt modelId="{905A1C7F-CA39-4204-8506-F5B2FB61C8C4}" type="pres">
      <dgm:prSet presAssocID="{D37430B6-1608-4409-8453-F2DE745BE381}" presName="node" presStyleLbl="node1" presStyleIdx="2" presStyleCnt="5" custLinFactNeighborX="-706" custLinFactNeighborY="-31">
        <dgm:presLayoutVars>
          <dgm:bulletEnabled val="1"/>
        </dgm:presLayoutVars>
      </dgm:prSet>
      <dgm:spPr/>
    </dgm:pt>
    <dgm:pt modelId="{5B587994-E332-493E-8492-85A539934F30}" type="pres">
      <dgm:prSet presAssocID="{AF652CA8-35D7-4179-AC1E-84860DEDEB6E}" presName="sibTrans" presStyleCnt="0"/>
      <dgm:spPr/>
    </dgm:pt>
    <dgm:pt modelId="{EFF5C9E8-CC30-4FD2-95E8-1427DF2370B9}" type="pres">
      <dgm:prSet presAssocID="{F1967B92-6599-46F2-BD17-DB3FAC9F3487}" presName="node" presStyleLbl="node1" presStyleIdx="3" presStyleCnt="5">
        <dgm:presLayoutVars>
          <dgm:bulletEnabled val="1"/>
        </dgm:presLayoutVars>
      </dgm:prSet>
      <dgm:spPr/>
    </dgm:pt>
    <dgm:pt modelId="{1705249E-42DA-489E-B8CE-E4BA8F4927B4}" type="pres">
      <dgm:prSet presAssocID="{147CBCF3-43F6-4450-A0DD-EEF7F0728354}" presName="sibTrans" presStyleCnt="0"/>
      <dgm:spPr/>
    </dgm:pt>
    <dgm:pt modelId="{CA635813-A2A2-42DE-97F6-AEA1E3423122}" type="pres">
      <dgm:prSet presAssocID="{AC3DD8BC-0123-4298-B407-2DA79AA1C13D}" presName="node" presStyleLbl="node1" presStyleIdx="4" presStyleCnt="5">
        <dgm:presLayoutVars>
          <dgm:bulletEnabled val="1"/>
        </dgm:presLayoutVars>
      </dgm:prSet>
      <dgm:spPr/>
    </dgm:pt>
  </dgm:ptLst>
  <dgm:cxnLst>
    <dgm:cxn modelId="{B45A17CA-6DB5-4EEC-A937-0342415EF2A6}" srcId="{60E0FF88-39E9-4CB2-B5FC-F9C9E8B0B772}" destId="{343B657A-D4F1-46FF-BF5D-BBF8184FA16D}" srcOrd="0" destOrd="0" parTransId="{AA5E5C16-3551-4B2E-981C-DCB66CDD9FB4}" sibTransId="{D97E40DD-E7E4-4D9A-B631-46421EF07F47}"/>
    <dgm:cxn modelId="{BE49161A-A1E9-4448-AD92-38C002D85191}" srcId="{60E0FF88-39E9-4CB2-B5FC-F9C9E8B0B772}" destId="{2405DF8D-3934-4547-8FD0-83EEB1CC9EF2}" srcOrd="1" destOrd="0" parTransId="{D63213C1-7460-4BD0-8B95-294BFDCE70F5}" sibTransId="{947309F4-271E-47A6-A63C-1DE5E8B53B51}"/>
    <dgm:cxn modelId="{85DA7F0B-1026-4083-9E39-FD15F668C29B}" srcId="{60E0FF88-39E9-4CB2-B5FC-F9C9E8B0B772}" destId="{D37430B6-1608-4409-8453-F2DE745BE381}" srcOrd="2" destOrd="0" parTransId="{8B482F53-97E1-498C-B508-6CE96402687A}" sibTransId="{AF652CA8-35D7-4179-AC1E-84860DEDEB6E}"/>
    <dgm:cxn modelId="{56A7395C-8A7A-4C09-A1F1-431C12C32A44}" srcId="{60E0FF88-39E9-4CB2-B5FC-F9C9E8B0B772}" destId="{F1967B92-6599-46F2-BD17-DB3FAC9F3487}" srcOrd="3" destOrd="0" parTransId="{F68457B8-E7A1-4EB1-84FB-B0C602E382A1}" sibTransId="{147CBCF3-43F6-4450-A0DD-EEF7F0728354}"/>
    <dgm:cxn modelId="{1D49F003-C130-4E9C-9D44-94074FC852A3}" srcId="{60E0FF88-39E9-4CB2-B5FC-F9C9E8B0B772}" destId="{AC3DD8BC-0123-4298-B407-2DA79AA1C13D}" srcOrd="4" destOrd="0" parTransId="{D15183D4-D605-45EE-BB8B-435BCBC81E29}" sibTransId="{2C371FA6-269D-4EC6-B4A4-328850AA2C78}"/>
    <dgm:cxn modelId="{18C09800-E0B1-43B6-A0BA-DADDC1402678}" type="presOf" srcId="{60E0FF88-39E9-4CB2-B5FC-F9C9E8B0B772}" destId="{FA06587D-5B64-47CE-B250-0ED093AE8FFE}" srcOrd="0" destOrd="0" presId="urn:microsoft.com/office/officeart/2005/8/layout/default"/>
    <dgm:cxn modelId="{FDDE770C-220B-4488-8EDE-23C54E0740E3}" type="presParOf" srcId="{FA06587D-5B64-47CE-B250-0ED093AE8FFE}" destId="{42058766-C531-4197-BDEC-BFD5315FBF03}" srcOrd="0" destOrd="0" presId="urn:microsoft.com/office/officeart/2005/8/layout/default"/>
    <dgm:cxn modelId="{21771673-6715-48EA-B0C5-FC880D0A1D44}" type="presOf" srcId="{343B657A-D4F1-46FF-BF5D-BBF8184FA16D}" destId="{42058766-C531-4197-BDEC-BFD5315FBF03}" srcOrd="0" destOrd="0" presId="urn:microsoft.com/office/officeart/2005/8/layout/default"/>
    <dgm:cxn modelId="{75B47543-882E-4EE7-B4AC-A125F9D2E2F7}" type="presParOf" srcId="{FA06587D-5B64-47CE-B250-0ED093AE8FFE}" destId="{00271A49-28AC-4511-B025-D05580279361}" srcOrd="1" destOrd="0" presId="urn:microsoft.com/office/officeart/2005/8/layout/default"/>
    <dgm:cxn modelId="{C88CDC55-64F4-40C0-9CC8-E39D32A85B61}" type="presParOf" srcId="{FA06587D-5B64-47CE-B250-0ED093AE8FFE}" destId="{3317F29A-DE60-41FC-B462-535158838656}" srcOrd="2" destOrd="0" presId="urn:microsoft.com/office/officeart/2005/8/layout/default"/>
    <dgm:cxn modelId="{67C452CD-BB3D-4CB0-9B72-8C6AF5A31FE9}" type="presOf" srcId="{2405DF8D-3934-4547-8FD0-83EEB1CC9EF2}" destId="{3317F29A-DE60-41FC-B462-535158838656}" srcOrd="0" destOrd="0" presId="urn:microsoft.com/office/officeart/2005/8/layout/default"/>
    <dgm:cxn modelId="{C729DFB2-61FC-47F2-AF94-1B7988137168}" type="presParOf" srcId="{FA06587D-5B64-47CE-B250-0ED093AE8FFE}" destId="{5B918449-DE05-465C-9F5A-0D3A74DB663E}" srcOrd="3" destOrd="0" presId="urn:microsoft.com/office/officeart/2005/8/layout/default"/>
    <dgm:cxn modelId="{F9C9EC1C-853F-49FC-9E96-4D5A37BAAEC5}" type="presParOf" srcId="{FA06587D-5B64-47CE-B250-0ED093AE8FFE}" destId="{905A1C7F-CA39-4204-8506-F5B2FB61C8C4}" srcOrd="4" destOrd="0" presId="urn:microsoft.com/office/officeart/2005/8/layout/default"/>
    <dgm:cxn modelId="{E4874507-BF21-4145-898B-FF41F6359498}" type="presOf" srcId="{D37430B6-1608-4409-8453-F2DE745BE381}" destId="{905A1C7F-CA39-4204-8506-F5B2FB61C8C4}" srcOrd="0" destOrd="0" presId="urn:microsoft.com/office/officeart/2005/8/layout/default"/>
    <dgm:cxn modelId="{CC7B4734-EF7F-478B-BAA0-7ADAC6B86C39}" type="presParOf" srcId="{FA06587D-5B64-47CE-B250-0ED093AE8FFE}" destId="{5B587994-E332-493E-8492-85A539934F30}" srcOrd="5" destOrd="0" presId="urn:microsoft.com/office/officeart/2005/8/layout/default"/>
    <dgm:cxn modelId="{EEFC4842-0776-4A95-A5A5-FE112E2D2069}" type="presParOf" srcId="{FA06587D-5B64-47CE-B250-0ED093AE8FFE}" destId="{EFF5C9E8-CC30-4FD2-95E8-1427DF2370B9}" srcOrd="6" destOrd="0" presId="urn:microsoft.com/office/officeart/2005/8/layout/default"/>
    <dgm:cxn modelId="{67CBB47C-1A8F-43FE-B520-586CB9BDECD3}" type="presOf" srcId="{F1967B92-6599-46F2-BD17-DB3FAC9F3487}" destId="{EFF5C9E8-CC30-4FD2-95E8-1427DF2370B9}" srcOrd="0" destOrd="0" presId="urn:microsoft.com/office/officeart/2005/8/layout/default"/>
    <dgm:cxn modelId="{151122E2-0263-428B-998C-042C7E70C3D0}" type="presParOf" srcId="{FA06587D-5B64-47CE-B250-0ED093AE8FFE}" destId="{1705249E-42DA-489E-B8CE-E4BA8F4927B4}" srcOrd="7" destOrd="0" presId="urn:microsoft.com/office/officeart/2005/8/layout/default"/>
    <dgm:cxn modelId="{FA25BD39-B891-4CF1-896E-49A02F76FB4B}" type="presParOf" srcId="{FA06587D-5B64-47CE-B250-0ED093AE8FFE}" destId="{CA635813-A2A2-42DE-97F6-AEA1E3423122}" srcOrd="8" destOrd="0" presId="urn:microsoft.com/office/officeart/2005/8/layout/default"/>
    <dgm:cxn modelId="{8EB7F4C8-7E58-47E2-BE64-027DE15EFD35}" type="presOf" srcId="{AC3DD8BC-0123-4298-B407-2DA79AA1C13D}" destId="{CA635813-A2A2-42DE-97F6-AEA1E342312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E0FF88-39E9-4CB2-B5FC-F9C9E8B0B772}" type="doc">
      <dgm:prSet loTypeId="urn:microsoft.com/office/officeart/2005/8/layout/defaul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43B657A-D4F1-46FF-BF5D-BBF8184FA16D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/>
            <a:t>Доступ</a:t>
          </a:r>
          <a:r>
            <a:rPr lang="en-US" altLang="ru-RU"/>
            <a:t> </a:t>
          </a:r>
          <a:r>
            <a:rPr lang="en-US" altLang="en-US"/>
            <a:t>с</a:t>
          </a:r>
          <a:r>
            <a:rPr lang="en-US" altLang="ru-RU"/>
            <a:t> </a:t>
          </a:r>
          <a:r>
            <a:rPr lang="en-US" altLang="en-US"/>
            <a:t>любого</a:t>
          </a:r>
          <a:r>
            <a:rPr lang="en-US" altLang="ru-RU"/>
            <a:t> </a:t>
          </a:r>
          <a:r>
            <a:rPr lang="en-US" altLang="en-US"/>
            <a:t>устройства</a:t>
          </a:r>
          <a:r>
            <a:rPr lang="en-US" altLang="ru-RU"/>
            <a:t> (</a:t>
          </a:r>
          <a:r>
            <a:rPr lang="en-US" altLang="en-US"/>
            <a:t>веб</a:t>
          </a:r>
          <a:r>
            <a:rPr lang="en-US" altLang="ru-RU"/>
            <a:t> + </a:t>
          </a:r>
          <a:r>
            <a:rPr lang="en-US" altLang="en-US"/>
            <a:t>мобильное</a:t>
          </a:r>
          <a:r>
            <a:rPr lang="en-US" altLang="ru-RU"/>
            <a:t> </a:t>
          </a:r>
          <a:r>
            <a:rPr lang="en-US" altLang="en-US"/>
            <a:t>приложение</a:t>
          </a:r>
          <a:r>
            <a:rPr lang="en-US" altLang="ru-RU"/>
            <a:t>)</a:t>
          </a:r>
          <a:r>
            <a:rPr lang="en-US" altLang="ru-RU"/>
            <a:t/>
          </a:r>
          <a:endParaRPr lang="en-US" altLang="ru-RU"/>
        </a:p>
      </dgm:t>
    </dgm:pt>
    <dgm:pt modelId="{AA5E5C16-3551-4B2E-981C-DCB66CDD9FB4}" cxnId="{3C6CD83C-4BE8-46DC-BBDF-D9828C66006F}" type="parTrans">
      <dgm:prSet/>
      <dgm:spPr/>
      <dgm:t>
        <a:bodyPr/>
        <a:lstStyle/>
        <a:p>
          <a:endParaRPr lang="ru-RU"/>
        </a:p>
      </dgm:t>
    </dgm:pt>
    <dgm:pt modelId="{D97E40DD-E7E4-4D9A-B631-46421EF07F47}" cxnId="{3C6CD83C-4BE8-46DC-BBDF-D9828C66006F}" type="sibTrans">
      <dgm:prSet/>
      <dgm:spPr/>
      <dgm:t>
        <a:bodyPr/>
        <a:lstStyle/>
        <a:p>
          <a:endParaRPr lang="ru-RU"/>
        </a:p>
      </dgm:t>
    </dgm:pt>
    <dgm:pt modelId="{2405DF8D-3934-4547-8FD0-83EEB1CC9EF2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/>
            <a:t>Генерация</a:t>
          </a:r>
          <a:r>
            <a:rPr lang="en-US" altLang="ru-RU"/>
            <a:t> </a:t>
          </a:r>
          <a:r>
            <a:rPr lang="en-US" altLang="en-US"/>
            <a:t>уникальных</a:t>
          </a:r>
          <a:r>
            <a:rPr lang="en-US" altLang="ru-RU"/>
            <a:t> </a:t>
          </a:r>
          <a:r>
            <a:rPr lang="en-US" altLang="en-US"/>
            <a:t>сценариев</a:t>
          </a:r>
          <a:r>
            <a:rPr lang="en-US" altLang="ru-RU"/>
            <a:t> </a:t>
          </a:r>
          <a:r>
            <a:rPr lang="en-US" altLang="en-US"/>
            <a:t>под</a:t>
          </a:r>
          <a:r>
            <a:rPr lang="en-US" altLang="ru-RU"/>
            <a:t> </a:t>
          </a:r>
          <a:r>
            <a:rPr lang="en-US" altLang="en-US"/>
            <a:t>профиль</a:t>
          </a:r>
          <a:r>
            <a:rPr lang="en-US" altLang="ru-RU"/>
            <a:t> </a:t>
          </a:r>
          <a:r>
            <a:rPr lang="en-US" altLang="en-US"/>
            <a:t>пользователя</a:t>
          </a:r>
          <a:r>
            <a:rPr lang="en-US" altLang="en-US"/>
            <a:t/>
          </a:r>
          <a:endParaRPr lang="en-US" altLang="en-US"/>
        </a:p>
      </dgm:t>
    </dgm:pt>
    <dgm:pt modelId="{D63213C1-7460-4BD0-8B95-294BFDCE70F5}" cxnId="{177E99D6-2CBB-4C3C-A85D-1EABB7208421}" type="parTrans">
      <dgm:prSet/>
      <dgm:spPr/>
      <dgm:t>
        <a:bodyPr/>
        <a:lstStyle/>
        <a:p>
          <a:endParaRPr lang="ru-RU"/>
        </a:p>
      </dgm:t>
    </dgm:pt>
    <dgm:pt modelId="{947309F4-271E-47A6-A63C-1DE5E8B53B51}" cxnId="{177E99D6-2CBB-4C3C-A85D-1EABB7208421}" type="sibTrans">
      <dgm:prSet/>
      <dgm:spPr/>
      <dgm:t>
        <a:bodyPr/>
        <a:lstStyle/>
        <a:p>
          <a:endParaRPr lang="ru-RU"/>
        </a:p>
      </dgm:t>
    </dgm:pt>
    <dgm:pt modelId="{D37430B6-1608-4409-8453-F2DE745BE381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/>
            <a:t>Автоматическая</a:t>
          </a:r>
          <a:r>
            <a:rPr lang="en-US" altLang="ru-RU"/>
            <a:t> </a:t>
          </a:r>
          <a:r>
            <a:rPr lang="en-US" altLang="en-US"/>
            <a:t>запись</a:t>
          </a:r>
          <a:r>
            <a:rPr lang="en-US" altLang="ru-RU"/>
            <a:t> </a:t>
          </a:r>
          <a:r>
            <a:rPr lang="en-US" altLang="en-US"/>
            <a:t>и</a:t>
          </a:r>
          <a:r>
            <a:rPr lang="en-US" altLang="ru-RU"/>
            <a:t> </a:t>
          </a:r>
          <a:r>
            <a:rPr lang="en-US" altLang="en-US"/>
            <a:t>расшифровка</a:t>
          </a:r>
          <a:r>
            <a:rPr lang="en-US" altLang="ru-RU"/>
            <a:t> </a:t>
          </a:r>
          <a:r>
            <a:rPr lang="en-US" altLang="en-US"/>
            <a:t>диалога</a:t>
          </a:r>
          <a:r>
            <a:rPr lang="en-US" altLang="en-US"/>
            <a:t/>
          </a:r>
          <a:endParaRPr lang="en-US" altLang="en-US"/>
        </a:p>
      </dgm:t>
    </dgm:pt>
    <dgm:pt modelId="{8B482F53-97E1-498C-B508-6CE96402687A}" cxnId="{6EC68A33-8357-4A19-8E11-964F9B755C78}" type="parTrans">
      <dgm:prSet/>
      <dgm:spPr/>
      <dgm:t>
        <a:bodyPr/>
        <a:lstStyle/>
        <a:p>
          <a:endParaRPr lang="ru-RU"/>
        </a:p>
      </dgm:t>
    </dgm:pt>
    <dgm:pt modelId="{AF652CA8-35D7-4179-AC1E-84860DEDEB6E}" cxnId="{6EC68A33-8357-4A19-8E11-964F9B755C78}" type="sibTrans">
      <dgm:prSet/>
      <dgm:spPr/>
      <dgm:t>
        <a:bodyPr/>
        <a:lstStyle/>
        <a:p>
          <a:endParaRPr lang="ru-RU"/>
        </a:p>
      </dgm:t>
    </dgm:pt>
    <dgm:pt modelId="{F1967B92-6599-46F2-BD17-DB3FAC9F3487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/>
            <a:t>Чёткая</a:t>
          </a:r>
          <a:r>
            <a:rPr lang="en-US" altLang="ru-RU"/>
            <a:t> </a:t>
          </a:r>
          <a:r>
            <a:rPr lang="en-US" altLang="en-US"/>
            <a:t>система</a:t>
          </a:r>
          <a:r>
            <a:rPr lang="en-US" altLang="ru-RU"/>
            <a:t> </a:t>
          </a:r>
          <a:r>
            <a:rPr lang="en-US" altLang="en-US"/>
            <a:t>оценки</a:t>
          </a:r>
          <a:r>
            <a:rPr lang="en-US" altLang="ru-RU"/>
            <a:t> (</a:t>
          </a:r>
          <a:r>
            <a:rPr lang="en-US" altLang="en-US"/>
            <a:t>метрики</a:t>
          </a:r>
          <a:r>
            <a:rPr lang="en-US" altLang="ru-RU"/>
            <a:t> </a:t>
          </a:r>
          <a:r>
            <a:rPr lang="en-US" altLang="en-US"/>
            <a:t>и</a:t>
          </a:r>
          <a:r>
            <a:rPr lang="en-US" altLang="ru-RU"/>
            <a:t> </a:t>
          </a:r>
          <a:r>
            <a:rPr lang="en-US" altLang="en-US"/>
            <a:t>критерии</a:t>
          </a:r>
          <a:r>
            <a:rPr lang="en-US" altLang="ru-RU"/>
            <a:t>)</a:t>
          </a:r>
          <a:r>
            <a:rPr lang="en-US" altLang="ru-RU"/>
            <a:t/>
          </a:r>
          <a:endParaRPr lang="en-US" altLang="ru-RU"/>
        </a:p>
      </dgm:t>
    </dgm:pt>
    <dgm:pt modelId="{F68457B8-E7A1-4EB1-84FB-B0C602E382A1}" cxnId="{30D18FA3-CC82-45D6-A77A-2DFD24F3C0FD}" type="parTrans">
      <dgm:prSet/>
      <dgm:spPr/>
      <dgm:t>
        <a:bodyPr/>
        <a:lstStyle/>
        <a:p>
          <a:endParaRPr lang="ru-RU"/>
        </a:p>
      </dgm:t>
    </dgm:pt>
    <dgm:pt modelId="{147CBCF3-43F6-4450-A0DD-EEF7F0728354}" cxnId="{30D18FA3-CC82-45D6-A77A-2DFD24F3C0FD}" type="sibTrans">
      <dgm:prSet/>
      <dgm:spPr/>
      <dgm:t>
        <a:bodyPr/>
        <a:lstStyle/>
        <a:p>
          <a:endParaRPr lang="ru-RU"/>
        </a:p>
      </dgm:t>
    </dgm:pt>
    <dgm:pt modelId="{AC3DD8BC-0123-4298-B407-2DA79AA1C13D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/>
            <a:t>Интеграция</a:t>
          </a:r>
          <a:r>
            <a:rPr lang="en-US" altLang="ru-RU"/>
            <a:t> </a:t>
          </a:r>
          <a:r>
            <a:rPr lang="en-US" altLang="en-US"/>
            <a:t>с</a:t>
          </a:r>
          <a:r>
            <a:rPr lang="en-US" altLang="ru-RU"/>
            <a:t> </a:t>
          </a:r>
          <a:r>
            <a:rPr lang="en-US" altLang="en-US"/>
            <a:t>портфолио</a:t>
          </a:r>
          <a:r>
            <a:rPr lang="en-US" altLang="ru-RU"/>
            <a:t> </a:t>
          </a:r>
          <a:r>
            <a:rPr lang="en-US" altLang="en-US"/>
            <a:t>или</a:t>
          </a:r>
          <a:r>
            <a:rPr lang="en-US" altLang="ru-RU"/>
            <a:t> </a:t>
          </a:r>
          <a:r>
            <a:rPr lang="en-US" altLang="en-US"/>
            <a:t>экспорт</a:t>
          </a:r>
          <a:r>
            <a:rPr lang="en-US" altLang="ru-RU"/>
            <a:t> </a:t>
          </a:r>
          <a:r>
            <a:rPr lang="en-US" altLang="en-US"/>
            <a:t>результатов</a:t>
          </a:r>
          <a:r>
            <a:rPr lang="en-US" altLang="en-US"/>
            <a:t/>
          </a:r>
          <a:endParaRPr lang="en-US" altLang="en-US"/>
        </a:p>
      </dgm:t>
    </dgm:pt>
    <dgm:pt modelId="{D15183D4-D605-45EE-BB8B-435BCBC81E29}" cxnId="{CA169C16-4236-405D-A9EF-04367F6FBCA8}" type="parTrans">
      <dgm:prSet/>
      <dgm:spPr/>
      <dgm:t>
        <a:bodyPr/>
        <a:lstStyle/>
        <a:p>
          <a:endParaRPr lang="ru-RU"/>
        </a:p>
      </dgm:t>
    </dgm:pt>
    <dgm:pt modelId="{2C371FA6-269D-4EC6-B4A4-328850AA2C78}" cxnId="{CA169C16-4236-405D-A9EF-04367F6FBCA8}" type="sibTrans">
      <dgm:prSet/>
      <dgm:spPr/>
      <dgm:t>
        <a:bodyPr/>
        <a:lstStyle/>
        <a:p>
          <a:endParaRPr lang="ru-RU"/>
        </a:p>
      </dgm:t>
    </dgm:pt>
    <dgm:pt modelId="{FA06587D-5B64-47CE-B250-0ED093AE8FFE}" type="pres">
      <dgm:prSet presAssocID="{60E0FF88-39E9-4CB2-B5FC-F9C9E8B0B772}" presName="diagram" presStyleCnt="0">
        <dgm:presLayoutVars>
          <dgm:dir/>
          <dgm:resizeHandles val="exact"/>
        </dgm:presLayoutVars>
      </dgm:prSet>
      <dgm:spPr/>
    </dgm:pt>
    <dgm:pt modelId="{42058766-C531-4197-BDEC-BFD5315FBF03}" type="pres">
      <dgm:prSet presAssocID="{343B657A-D4F1-46FF-BF5D-BBF8184FA16D}" presName="node" presStyleLbl="node1" presStyleIdx="0" presStyleCnt="5">
        <dgm:presLayoutVars>
          <dgm:bulletEnabled val="1"/>
        </dgm:presLayoutVars>
      </dgm:prSet>
      <dgm:spPr/>
    </dgm:pt>
    <dgm:pt modelId="{00271A49-28AC-4511-B025-D05580279361}" type="pres">
      <dgm:prSet presAssocID="{D97E40DD-E7E4-4D9A-B631-46421EF07F47}" presName="sibTrans" presStyleCnt="0"/>
      <dgm:spPr/>
    </dgm:pt>
    <dgm:pt modelId="{3317F29A-DE60-41FC-B462-535158838656}" type="pres">
      <dgm:prSet presAssocID="{2405DF8D-3934-4547-8FD0-83EEB1CC9EF2}" presName="node" presStyleLbl="node1" presStyleIdx="1" presStyleCnt="5" custLinFactNeighborX="1187" custLinFactNeighborY="1874">
        <dgm:presLayoutVars>
          <dgm:bulletEnabled val="1"/>
        </dgm:presLayoutVars>
      </dgm:prSet>
      <dgm:spPr/>
    </dgm:pt>
    <dgm:pt modelId="{5B918449-DE05-465C-9F5A-0D3A74DB663E}" type="pres">
      <dgm:prSet presAssocID="{947309F4-271E-47A6-A63C-1DE5E8B53B51}" presName="sibTrans" presStyleCnt="0"/>
      <dgm:spPr/>
    </dgm:pt>
    <dgm:pt modelId="{905A1C7F-CA39-4204-8506-F5B2FB61C8C4}" type="pres">
      <dgm:prSet presAssocID="{D37430B6-1608-4409-8453-F2DE745BE381}" presName="node" presStyleLbl="node1" presStyleIdx="2" presStyleCnt="5">
        <dgm:presLayoutVars>
          <dgm:bulletEnabled val="1"/>
        </dgm:presLayoutVars>
      </dgm:prSet>
      <dgm:spPr/>
    </dgm:pt>
    <dgm:pt modelId="{5B587994-E332-493E-8492-85A539934F30}" type="pres">
      <dgm:prSet presAssocID="{AF652CA8-35D7-4179-AC1E-84860DEDEB6E}" presName="sibTrans" presStyleCnt="0"/>
      <dgm:spPr/>
    </dgm:pt>
    <dgm:pt modelId="{EFF5C9E8-CC30-4FD2-95E8-1427DF2370B9}" type="pres">
      <dgm:prSet presAssocID="{F1967B92-6599-46F2-BD17-DB3FAC9F3487}" presName="node" presStyleLbl="node1" presStyleIdx="3" presStyleCnt="5">
        <dgm:presLayoutVars>
          <dgm:bulletEnabled val="1"/>
        </dgm:presLayoutVars>
      </dgm:prSet>
      <dgm:spPr/>
    </dgm:pt>
    <dgm:pt modelId="{1705249E-42DA-489E-B8CE-E4BA8F4927B4}" type="pres">
      <dgm:prSet presAssocID="{147CBCF3-43F6-4450-A0DD-EEF7F0728354}" presName="sibTrans" presStyleCnt="0"/>
      <dgm:spPr/>
    </dgm:pt>
    <dgm:pt modelId="{CA635813-A2A2-42DE-97F6-AEA1E3423122}" type="pres">
      <dgm:prSet presAssocID="{AC3DD8BC-0123-4298-B407-2DA79AA1C13D}" presName="node" presStyleLbl="node1" presStyleIdx="4" presStyleCnt="5">
        <dgm:presLayoutVars>
          <dgm:bulletEnabled val="1"/>
        </dgm:presLayoutVars>
      </dgm:prSet>
      <dgm:spPr/>
    </dgm:pt>
  </dgm:ptLst>
  <dgm:cxnLst>
    <dgm:cxn modelId="{3C6CD83C-4BE8-46DC-BBDF-D9828C66006F}" srcId="{60E0FF88-39E9-4CB2-B5FC-F9C9E8B0B772}" destId="{343B657A-D4F1-46FF-BF5D-BBF8184FA16D}" srcOrd="0" destOrd="0" parTransId="{AA5E5C16-3551-4B2E-981C-DCB66CDD9FB4}" sibTransId="{D97E40DD-E7E4-4D9A-B631-46421EF07F47}"/>
    <dgm:cxn modelId="{177E99D6-2CBB-4C3C-A85D-1EABB7208421}" srcId="{60E0FF88-39E9-4CB2-B5FC-F9C9E8B0B772}" destId="{2405DF8D-3934-4547-8FD0-83EEB1CC9EF2}" srcOrd="1" destOrd="0" parTransId="{D63213C1-7460-4BD0-8B95-294BFDCE70F5}" sibTransId="{947309F4-271E-47A6-A63C-1DE5E8B53B51}"/>
    <dgm:cxn modelId="{6EC68A33-8357-4A19-8E11-964F9B755C78}" srcId="{60E0FF88-39E9-4CB2-B5FC-F9C9E8B0B772}" destId="{D37430B6-1608-4409-8453-F2DE745BE381}" srcOrd="2" destOrd="0" parTransId="{8B482F53-97E1-498C-B508-6CE96402687A}" sibTransId="{AF652CA8-35D7-4179-AC1E-84860DEDEB6E}"/>
    <dgm:cxn modelId="{30D18FA3-CC82-45D6-A77A-2DFD24F3C0FD}" srcId="{60E0FF88-39E9-4CB2-B5FC-F9C9E8B0B772}" destId="{F1967B92-6599-46F2-BD17-DB3FAC9F3487}" srcOrd="3" destOrd="0" parTransId="{F68457B8-E7A1-4EB1-84FB-B0C602E382A1}" sibTransId="{147CBCF3-43F6-4450-A0DD-EEF7F0728354}"/>
    <dgm:cxn modelId="{CA169C16-4236-405D-A9EF-04367F6FBCA8}" srcId="{60E0FF88-39E9-4CB2-B5FC-F9C9E8B0B772}" destId="{AC3DD8BC-0123-4298-B407-2DA79AA1C13D}" srcOrd="4" destOrd="0" parTransId="{D15183D4-D605-45EE-BB8B-435BCBC81E29}" sibTransId="{2C371FA6-269D-4EC6-B4A4-328850AA2C78}"/>
    <dgm:cxn modelId="{7405B01F-EA1E-4652-BD5B-23249A9CCDC9}" type="presOf" srcId="{60E0FF88-39E9-4CB2-B5FC-F9C9E8B0B772}" destId="{FA06587D-5B64-47CE-B250-0ED093AE8FFE}" srcOrd="0" destOrd="0" presId="urn:microsoft.com/office/officeart/2005/8/layout/default"/>
    <dgm:cxn modelId="{15C57E99-D99B-4BE8-93AB-BF7B57E3E647}" type="presParOf" srcId="{FA06587D-5B64-47CE-B250-0ED093AE8FFE}" destId="{42058766-C531-4197-BDEC-BFD5315FBF03}" srcOrd="0" destOrd="0" presId="urn:microsoft.com/office/officeart/2005/8/layout/default"/>
    <dgm:cxn modelId="{69F5BF82-BF94-4E9D-8991-83C274FF04AB}" type="presOf" srcId="{343B657A-D4F1-46FF-BF5D-BBF8184FA16D}" destId="{42058766-C531-4197-BDEC-BFD5315FBF03}" srcOrd="0" destOrd="0" presId="urn:microsoft.com/office/officeart/2005/8/layout/default"/>
    <dgm:cxn modelId="{CB36B040-F17A-4C94-BFBA-1DEFAE802BF4}" type="presParOf" srcId="{FA06587D-5B64-47CE-B250-0ED093AE8FFE}" destId="{00271A49-28AC-4511-B025-D05580279361}" srcOrd="1" destOrd="0" presId="urn:microsoft.com/office/officeart/2005/8/layout/default"/>
    <dgm:cxn modelId="{3FADBA82-BDCF-4AA2-B33C-E3C5F218BE48}" type="presParOf" srcId="{FA06587D-5B64-47CE-B250-0ED093AE8FFE}" destId="{3317F29A-DE60-41FC-B462-535158838656}" srcOrd="2" destOrd="0" presId="urn:microsoft.com/office/officeart/2005/8/layout/default"/>
    <dgm:cxn modelId="{5B3D8AAD-04E2-4069-A067-93E14522C602}" type="presOf" srcId="{2405DF8D-3934-4547-8FD0-83EEB1CC9EF2}" destId="{3317F29A-DE60-41FC-B462-535158838656}" srcOrd="0" destOrd="0" presId="urn:microsoft.com/office/officeart/2005/8/layout/default"/>
    <dgm:cxn modelId="{C67751BE-27F6-4257-A305-6943C8C10BB0}" type="presParOf" srcId="{FA06587D-5B64-47CE-B250-0ED093AE8FFE}" destId="{5B918449-DE05-465C-9F5A-0D3A74DB663E}" srcOrd="3" destOrd="0" presId="urn:microsoft.com/office/officeart/2005/8/layout/default"/>
    <dgm:cxn modelId="{23C5FD35-228C-4180-967E-2A25BA22FAED}" type="presParOf" srcId="{FA06587D-5B64-47CE-B250-0ED093AE8FFE}" destId="{905A1C7F-CA39-4204-8506-F5B2FB61C8C4}" srcOrd="4" destOrd="0" presId="urn:microsoft.com/office/officeart/2005/8/layout/default"/>
    <dgm:cxn modelId="{5DEDB686-CE83-43E8-BE97-73E018D386C7}" type="presOf" srcId="{D37430B6-1608-4409-8453-F2DE745BE381}" destId="{905A1C7F-CA39-4204-8506-F5B2FB61C8C4}" srcOrd="0" destOrd="0" presId="urn:microsoft.com/office/officeart/2005/8/layout/default"/>
    <dgm:cxn modelId="{E7AAAA65-2187-4476-B78B-6615E24F3B0E}" type="presParOf" srcId="{FA06587D-5B64-47CE-B250-0ED093AE8FFE}" destId="{5B587994-E332-493E-8492-85A539934F30}" srcOrd="5" destOrd="0" presId="urn:microsoft.com/office/officeart/2005/8/layout/default"/>
    <dgm:cxn modelId="{5C17B9D4-B89B-4919-AE9F-95D48F29612A}" type="presParOf" srcId="{FA06587D-5B64-47CE-B250-0ED093AE8FFE}" destId="{EFF5C9E8-CC30-4FD2-95E8-1427DF2370B9}" srcOrd="6" destOrd="0" presId="urn:microsoft.com/office/officeart/2005/8/layout/default"/>
    <dgm:cxn modelId="{ACF7B508-3BC6-46FD-A698-2B549CA29A88}" type="presOf" srcId="{F1967B92-6599-46F2-BD17-DB3FAC9F3487}" destId="{EFF5C9E8-CC30-4FD2-95E8-1427DF2370B9}" srcOrd="0" destOrd="0" presId="urn:microsoft.com/office/officeart/2005/8/layout/default"/>
    <dgm:cxn modelId="{23A34DB0-B9CD-41E1-AD17-DBC3EF4D80A3}" type="presParOf" srcId="{FA06587D-5B64-47CE-B250-0ED093AE8FFE}" destId="{1705249E-42DA-489E-B8CE-E4BA8F4927B4}" srcOrd="7" destOrd="0" presId="urn:microsoft.com/office/officeart/2005/8/layout/default"/>
    <dgm:cxn modelId="{3E5AEF24-DC09-4CDA-91F8-ED51E966C8D4}" type="presParOf" srcId="{FA06587D-5B64-47CE-B250-0ED093AE8FFE}" destId="{CA635813-A2A2-42DE-97F6-AEA1E3423122}" srcOrd="8" destOrd="0" presId="urn:microsoft.com/office/officeart/2005/8/layout/default"/>
    <dgm:cxn modelId="{B50E769C-73D3-4323-B924-B611693B3D22}" type="presOf" srcId="{AC3DD8BC-0123-4298-B407-2DA79AA1C13D}" destId="{CA635813-A2A2-42DE-97F6-AEA1E342312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4317E1-A463-4904-A1D8-2A24E191B022}" type="doc">
      <dgm:prSet loTypeId="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F52238-9E22-4D3F-BB8D-EB1B04BF26B8}">
      <dgm:prSet phldrT="[Текст]" phldr="0" custT="1"/>
      <dgm:spPr/>
      <dgm:t>
        <a:bodyPr/>
        <a:lstStyle/>
        <a:p>
          <a:r>
            <a:rPr lang="ru-RU" sz="2000" b="1">
              <a:solidFill>
                <a:schemeClr val="tx1"/>
              </a:solidFill>
            </a:rPr>
            <a:t>ПРОБЛЕМА</a:t>
          </a:r>
          <a:endParaRPr/>
        </a:p>
      </dgm:t>
    </dgm:pt>
    <dgm:pt modelId="{2412C058-BA73-4138-8BBA-9D86FC554DF0}" cxnId="{3E4498BE-CF0A-48DC-B1E1-185A2551D99C}" type="parTrans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FBC07168-88E8-4257-A93A-A45B3A635BB9}" cxnId="{3E4498BE-CF0A-48DC-B1E1-185A2551D99C}" type="sibTrans">
      <dgm:prSet custT="1"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E0EC789D-1E1D-4484-B3B5-C69077041777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1600"/>
            <a:t>Журналисты</a:t>
          </a:r>
          <a:r>
            <a:rPr lang="en-US" altLang="ru-RU" sz="1600"/>
            <a:t> (</a:t>
          </a:r>
          <a:r>
            <a:rPr lang="en-US" altLang="en-US" sz="1600"/>
            <a:t>особенно</a:t>
          </a:r>
          <a:r>
            <a:rPr lang="en-US" altLang="ru-RU" sz="1600"/>
            <a:t> </a:t>
          </a:r>
          <a:r>
            <a:rPr lang="en-US" altLang="en-US" sz="1600"/>
            <a:t>начинающие</a:t>
          </a:r>
          <a:r>
            <a:rPr lang="en-US" altLang="ru-RU" sz="1600"/>
            <a:t>) </a:t>
          </a:r>
          <a:r>
            <a:rPr lang="en-US" altLang="en-US" sz="1600"/>
            <a:t>не</a:t>
          </a:r>
          <a:r>
            <a:rPr lang="en-US" altLang="ru-RU" sz="1600"/>
            <a:t> </a:t>
          </a:r>
          <a:r>
            <a:rPr lang="en-US" altLang="en-US" sz="1600"/>
            <a:t>могут</a:t>
          </a:r>
          <a:r>
            <a:rPr lang="en-US" altLang="ru-RU" sz="1600"/>
            <a:t> </a:t>
          </a:r>
          <a:r>
            <a:rPr lang="en-US" altLang="en-US" sz="1600"/>
            <a:t>качественно</a:t>
          </a:r>
          <a:r>
            <a:rPr lang="en-US" altLang="ru-RU" sz="1600"/>
            <a:t> </a:t>
          </a:r>
          <a:r>
            <a:rPr lang="en-US" altLang="en-US" sz="1600"/>
            <a:t>тренировать</a:t>
          </a:r>
          <a:r>
            <a:rPr lang="en-US" altLang="ru-RU" sz="1600"/>
            <a:t> </a:t>
          </a:r>
          <a:r>
            <a:rPr lang="en-US" altLang="en-US" sz="1600"/>
            <a:t>навык</a:t>
          </a:r>
          <a:r>
            <a:rPr lang="en-US" altLang="ru-RU" sz="1600"/>
            <a:t> </a:t>
          </a:r>
          <a:r>
            <a:rPr lang="en-US" altLang="en-US" sz="1600"/>
            <a:t>интервью</a:t>
          </a:r>
          <a:r>
            <a:rPr lang="en-US" altLang="ru-RU" sz="1600"/>
            <a:t> </a:t>
          </a:r>
          <a:r>
            <a:rPr lang="en-US" altLang="en-US" sz="1600"/>
            <a:t>до</a:t>
          </a:r>
          <a:r>
            <a:rPr lang="en-US" altLang="ru-RU" sz="1600"/>
            <a:t> </a:t>
          </a:r>
          <a:r>
            <a:rPr lang="en-US" altLang="en-US" sz="1600"/>
            <a:t>выхода</a:t>
          </a:r>
          <a:r>
            <a:rPr lang="en-US" altLang="ru-RU" sz="1600"/>
            <a:t> </a:t>
          </a:r>
          <a:r>
            <a:rPr lang="en-US" altLang="en-US" sz="1600"/>
            <a:t>в</a:t>
          </a:r>
          <a:r>
            <a:rPr lang="en-US" altLang="ru-RU" sz="1600"/>
            <a:t> </a:t>
          </a:r>
          <a:r>
            <a:rPr lang="en-US" altLang="en-US" sz="1600"/>
            <a:t>реальную</a:t>
          </a:r>
          <a:r>
            <a:rPr lang="en-US" altLang="ru-RU" sz="1600"/>
            <a:t> </a:t>
          </a:r>
          <a:r>
            <a:rPr lang="en-US" altLang="en-US" sz="1600"/>
            <a:t>рабочую</a:t>
          </a:r>
          <a:r>
            <a:rPr lang="en-US" altLang="ru-RU" sz="1600"/>
            <a:t> </a:t>
          </a:r>
          <a:r>
            <a:rPr lang="en-US" altLang="en-US" sz="1600"/>
            <a:t>среду</a:t>
          </a:r>
          <a:r>
            <a:rPr lang="en-US" altLang="ru-RU" sz="1600"/>
            <a:t>.</a:t>
          </a:r>
          <a:r>
            <a:rPr lang="en-US" altLang="ru-RU" sz="1600"/>
            <a:t/>
          </a:r>
          <a:endParaRPr lang="en-US" altLang="ru-RU" sz="1600"/>
        </a:p>
      </dgm:t>
    </dgm:pt>
    <dgm:pt modelId="{DEB3AABD-508F-42F5-B50A-7948318704DC}" cxnId="{51FB6365-A2F1-4D69-9204-29F4D3921CF0}" type="parTrans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07F06A40-54D9-4699-8F25-AEEFE749264A}" cxnId="{51FB6365-A2F1-4D69-9204-29F4D3921CF0}" type="sibTrans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0459059-E74A-4507-94EC-4AE465F8D52D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1600"/>
            <a:t>Редакции</a:t>
          </a:r>
          <a:r>
            <a:rPr lang="en-US" altLang="ru-RU" sz="1600"/>
            <a:t> </a:t>
          </a:r>
          <a:r>
            <a:rPr lang="en-US" altLang="en-US" sz="1600"/>
            <a:t>тратят</a:t>
          </a:r>
          <a:r>
            <a:rPr lang="en-US" altLang="ru-RU" sz="1600"/>
            <a:t> </a:t>
          </a:r>
          <a:r>
            <a:rPr lang="en-US" altLang="en-US" sz="1600"/>
            <a:t>время</a:t>
          </a:r>
          <a:r>
            <a:rPr lang="en-US" altLang="ru-RU" sz="1600"/>
            <a:t> </a:t>
          </a:r>
          <a:r>
            <a:rPr lang="en-US" altLang="en-US" sz="1600"/>
            <a:t>и</a:t>
          </a:r>
          <a:r>
            <a:rPr lang="en-US" altLang="ru-RU" sz="1600"/>
            <a:t> </a:t>
          </a:r>
          <a:r>
            <a:rPr lang="en-US" altLang="en-US" sz="1600"/>
            <a:t>деньги</a:t>
          </a:r>
          <a:r>
            <a:rPr lang="en-US" altLang="ru-RU" sz="1600"/>
            <a:t> </a:t>
          </a:r>
          <a:r>
            <a:rPr lang="en-US" altLang="en-US" sz="1600"/>
            <a:t>на</a:t>
          </a:r>
          <a:r>
            <a:rPr lang="en-US" altLang="ru-RU" sz="1600"/>
            <a:t> </a:t>
          </a:r>
          <a:r>
            <a:rPr lang="en-US" altLang="en-US" sz="1600"/>
            <a:t>дообучение</a:t>
          </a:r>
          <a:r>
            <a:rPr lang="en-US" altLang="ru-RU" sz="1600"/>
            <a:t> </a:t>
          </a:r>
          <a:r>
            <a:rPr lang="en-US" altLang="en-US" sz="1600"/>
            <a:t>стажёров</a:t>
          </a:r>
          <a:r>
            <a:rPr lang="en-US" altLang="ru-RU" sz="1600"/>
            <a:t>, </a:t>
          </a:r>
          <a:r>
            <a:rPr lang="en-US" altLang="en-US" sz="1600"/>
            <a:t>переделки</a:t>
          </a:r>
          <a:r>
            <a:rPr lang="en-US" altLang="ru-RU" sz="1600"/>
            <a:t> </a:t>
          </a:r>
          <a:r>
            <a:rPr lang="en-US" altLang="en-US" sz="1600"/>
            <a:t>материалов</a:t>
          </a:r>
          <a:r>
            <a:rPr lang="en-US" altLang="ru-RU" sz="1600"/>
            <a:t>, </a:t>
          </a:r>
          <a:r>
            <a:rPr lang="en-US" altLang="en-US" sz="1600"/>
            <a:t>теряют</a:t>
          </a:r>
          <a:r>
            <a:rPr lang="en-US" altLang="ru-RU" sz="1600"/>
            <a:t> </a:t>
          </a:r>
          <a:r>
            <a:rPr lang="en-US" altLang="en-US" sz="1600"/>
            <a:t>эксклюзивы</a:t>
          </a:r>
          <a:r>
            <a:rPr lang="en-US" altLang="ru-RU" sz="1600"/>
            <a:t> </a:t>
          </a:r>
          <a:r>
            <a:rPr lang="en-US" altLang="en-US" sz="1600"/>
            <a:t>из</a:t>
          </a:r>
          <a:r>
            <a:rPr lang="en-US" altLang="ru-RU" sz="1600"/>
            <a:t>-</a:t>
          </a:r>
          <a:r>
            <a:rPr lang="en-US" altLang="en-US" sz="1600"/>
            <a:t>за</a:t>
          </a:r>
          <a:r>
            <a:rPr lang="en-US" altLang="ru-RU" sz="1600"/>
            <a:t> </a:t>
          </a:r>
          <a:r>
            <a:rPr lang="en-US" altLang="en-US" sz="1600"/>
            <a:t>плохих</a:t>
          </a:r>
          <a:r>
            <a:rPr lang="en-US" altLang="ru-RU" sz="1600"/>
            <a:t> </a:t>
          </a:r>
          <a:r>
            <a:rPr lang="en-US" altLang="en-US" sz="1600"/>
            <a:t>интервью</a:t>
          </a:r>
          <a:r>
            <a:rPr lang="en-US" altLang="ru-RU" sz="1600"/>
            <a:t> </a:t>
          </a:r>
          <a:r>
            <a:rPr lang="en-US" altLang="en-US" sz="1600"/>
            <a:t>и</a:t>
          </a:r>
          <a:r>
            <a:rPr lang="en-US" altLang="ru-RU" sz="1600"/>
            <a:t> </a:t>
          </a:r>
          <a:r>
            <a:rPr lang="en-US" altLang="en-US" sz="1600"/>
            <a:t>сжигают</a:t>
          </a:r>
          <a:r>
            <a:rPr lang="en-US" altLang="ru-RU" sz="1600"/>
            <a:t> </a:t>
          </a:r>
          <a:r>
            <a:rPr lang="en-US" altLang="en-US" sz="1600"/>
            <a:t>отношения</a:t>
          </a:r>
          <a:r>
            <a:rPr lang="en-US" altLang="ru-RU" sz="1600"/>
            <a:t> </a:t>
          </a:r>
          <a:r>
            <a:rPr lang="en-US" altLang="en-US" sz="1600"/>
            <a:t>с</a:t>
          </a:r>
          <a:r>
            <a:rPr lang="en-US" altLang="ru-RU" sz="1600"/>
            <a:t> </a:t>
          </a:r>
          <a:r>
            <a:rPr lang="en-US" altLang="en-US" sz="1600"/>
            <a:t>ньюсмейкерами</a:t>
          </a:r>
          <a:r>
            <a:rPr lang="en-US" altLang="ru-RU" sz="1600"/>
            <a:t>.</a:t>
          </a:r>
          <a:r>
            <a:rPr lang="en-US" altLang="ru-RU" sz="1600"/>
            <a:t/>
          </a:r>
          <a:endParaRPr lang="en-US" altLang="ru-RU" sz="1600"/>
        </a:p>
      </dgm:t>
    </dgm:pt>
    <dgm:pt modelId="{A3B11206-A921-434C-9279-FFFEB2149775}" cxnId="{E02FBAF0-9348-4C89-9BB2-2B26D2634A64}" type="parTrans">
      <dgm:prSet/>
      <dgm:spPr/>
    </dgm:pt>
    <dgm:pt modelId="{CFBE9CAE-86C6-4A17-9124-3359C54DA8AD}" cxnId="{E02FBAF0-9348-4C89-9BB2-2B26D2634A64}" type="sibTrans">
      <dgm:prSet/>
      <dgm:spPr/>
    </dgm:pt>
    <dgm:pt modelId="{511E3A01-F640-4E89-94EB-85A66539634C}">
      <dgm:prSet phldrT="[Текст]" phldr="0" custT="1"/>
      <dgm:spPr/>
      <dgm:t>
        <a:bodyPr/>
        <a:lstStyle/>
        <a:p>
          <a:r>
            <a:rPr lang="ru-RU" sz="2000" b="1">
              <a:solidFill>
                <a:schemeClr val="tx1"/>
              </a:solidFill>
            </a:rPr>
            <a:t>ТЕКУЩИЕ РЕШЕНИЯ</a:t>
          </a:r>
          <a:endParaRPr/>
        </a:p>
      </dgm:t>
    </dgm:pt>
    <dgm:pt modelId="{CD764275-83DD-416C-89E2-A392251D8C40}" cxnId="{463D6C9A-7273-4AB4-91BE-E50071DF2B38}" type="parTrans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4C415AE-18C7-4603-9259-B8FDB822189C}" cxnId="{463D6C9A-7273-4AB4-91BE-E50071DF2B38}" type="sibTrans">
      <dgm:prSet custT="1"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7FE268F5-9824-4F0E-9B49-A3CE7EDF2993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1600"/>
            <a:t>Университетские</a:t>
          </a:r>
          <a:r>
            <a:rPr lang="en-US" altLang="ru-RU" sz="1600"/>
            <a:t> </a:t>
          </a:r>
          <a:r>
            <a:rPr lang="en-US" altLang="en-US" sz="1600"/>
            <a:t>курс</a:t>
          </a:r>
          <a:r>
            <a:rPr lang="ru-RU" altLang="en-US" sz="1600"/>
            <a:t>ы: т</a:t>
          </a:r>
          <a:r>
            <a:rPr lang="en-US" altLang="en-US" sz="1600"/>
            <a:t>еория</a:t>
          </a:r>
          <a:r>
            <a:rPr lang="en-US" altLang="ru-RU" sz="1600"/>
            <a:t>, </a:t>
          </a:r>
          <a:r>
            <a:rPr lang="en-US" altLang="en-US" sz="1600"/>
            <a:t>редкие</a:t>
          </a:r>
          <a:r>
            <a:rPr lang="en-US" altLang="ru-RU" sz="1600"/>
            <a:t> </a:t>
          </a:r>
          <a:r>
            <a:rPr lang="en-US" altLang="en-US" sz="1600"/>
            <a:t>учебные</a:t>
          </a:r>
          <a:r>
            <a:rPr lang="en-US" altLang="ru-RU" sz="1600"/>
            <a:t> </a:t>
          </a:r>
          <a:r>
            <a:rPr lang="en-US" altLang="en-US" sz="1600"/>
            <a:t>интервью</a:t>
          </a:r>
          <a:r>
            <a:rPr lang="en-US" altLang="ru-RU" sz="1600"/>
            <a:t>, </a:t>
          </a:r>
          <a:r>
            <a:rPr lang="en-US" altLang="en-US" sz="1600"/>
            <a:t>общая</a:t>
          </a:r>
          <a:r>
            <a:rPr lang="en-US" altLang="ru-RU" sz="1600"/>
            <a:t> </a:t>
          </a:r>
          <a:r>
            <a:rPr lang="en-US" altLang="en-US" sz="1600"/>
            <a:t>обратная</a:t>
          </a:r>
          <a:r>
            <a:rPr lang="en-US" altLang="ru-RU" sz="1600"/>
            <a:t> </a:t>
          </a:r>
          <a:r>
            <a:rPr lang="en-US" altLang="en-US" sz="1600"/>
            <a:t>связь</a:t>
          </a:r>
          <a:endParaRPr lang="en-US" altLang="en-US" sz="1600"/>
        </a:p>
      </dgm:t>
    </dgm:pt>
    <dgm:pt modelId="{D6785EBB-F854-4218-AA9E-193182BBA261}" cxnId="{0DCD2AF5-0868-4F51-84D1-62455D4F2619}" type="parTrans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2325ACA-7F22-49BF-A91C-F51214C759C4}" cxnId="{0DCD2AF5-0868-4F51-84D1-62455D4F2619}" type="sibTrans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BEAC3DB-ED0B-4BE5-8299-844E2AC4434C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1600"/>
            <a:t>Онлайн</a:t>
          </a:r>
          <a:r>
            <a:rPr lang="en-US" altLang="ru-RU" sz="1600"/>
            <a:t>-</a:t>
          </a:r>
          <a:r>
            <a:rPr lang="en-US" altLang="en-US" sz="1600"/>
            <a:t>курсы</a:t>
          </a:r>
          <a:r>
            <a:rPr lang="en-US" altLang="ru-RU" sz="1600"/>
            <a:t> (Skillbox, </a:t>
          </a:r>
          <a:r>
            <a:rPr lang="en-US" altLang="en-US" sz="1600"/>
            <a:t>Нетология</a:t>
          </a:r>
          <a:r>
            <a:rPr lang="en-US" altLang="ru-RU" sz="1600"/>
            <a:t>)</a:t>
          </a:r>
          <a:r>
            <a:rPr lang="ru-RU" altLang="en-US" sz="1600"/>
            <a:t>: в</a:t>
          </a:r>
          <a:r>
            <a:rPr lang="en-US" altLang="en-US" sz="1600"/>
            <a:t>идеолекции</a:t>
          </a:r>
          <a:r>
            <a:rPr lang="en-US" altLang="ru-RU" sz="1600"/>
            <a:t>, </a:t>
          </a:r>
          <a:r>
            <a:rPr lang="en-US" altLang="en-US" sz="1600"/>
            <a:t>домашние</a:t>
          </a:r>
          <a:r>
            <a:rPr lang="en-US" altLang="ru-RU" sz="1600"/>
            <a:t> </a:t>
          </a:r>
          <a:r>
            <a:rPr lang="en-US" altLang="en-US" sz="1600"/>
            <a:t>задания</a:t>
          </a:r>
          <a:r>
            <a:rPr lang="en-US" altLang="ru-RU" sz="1600"/>
            <a:t>, </a:t>
          </a:r>
          <a:r>
            <a:rPr lang="en-US" altLang="en-US" sz="1600"/>
            <a:t>мало</a:t>
          </a:r>
          <a:r>
            <a:rPr lang="en-US" altLang="ru-RU" sz="1600"/>
            <a:t> </a:t>
          </a:r>
          <a:r>
            <a:rPr lang="en-US" altLang="en-US" sz="1600"/>
            <a:t>практики</a:t>
          </a:r>
          <a:endParaRPr lang="en-US" altLang="en-US" sz="1600"/>
        </a:p>
      </dgm:t>
    </dgm:pt>
    <dgm:pt modelId="{9F9CF953-292B-4D6A-AF59-2A083DDAEFC0}" cxnId="{97A6ED68-BB22-4A38-B31D-F91B1029FBDA}" type="parTrans">
      <dgm:prSet/>
      <dgm:spPr/>
    </dgm:pt>
    <dgm:pt modelId="{C9F6A4A0-5C7A-482D-821F-97BEC2B43065}" cxnId="{97A6ED68-BB22-4A38-B31D-F91B1029FBDA}" type="sibTrans">
      <dgm:prSet/>
      <dgm:spPr/>
    </dgm:pt>
    <dgm:pt modelId="{8D1FB0A8-7C07-4FDA-A77E-AA969F20E926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1600"/>
            <a:t>Репетиции</a:t>
          </a:r>
          <a:r>
            <a:rPr lang="en-US" altLang="ru-RU" sz="1600"/>
            <a:t> </a:t>
          </a:r>
          <a:r>
            <a:rPr lang="en-US" altLang="en-US" sz="1600"/>
            <a:t>с</a:t>
          </a:r>
          <a:r>
            <a:rPr lang="en-US" altLang="ru-RU" sz="1600"/>
            <a:t> </a:t>
          </a:r>
          <a:r>
            <a:rPr lang="en-US" altLang="en-US" sz="1600"/>
            <a:t>коллегами</a:t>
          </a:r>
          <a:r>
            <a:rPr lang="en-US" altLang="ru-RU" sz="1600"/>
            <a:t> </a:t>
          </a:r>
          <a:r>
            <a:rPr lang="en-US" altLang="en-US" sz="1600"/>
            <a:t>или</a:t>
          </a:r>
          <a:r>
            <a:rPr lang="en-US" altLang="ru-RU" sz="1600"/>
            <a:t> </a:t>
          </a:r>
          <a:r>
            <a:rPr lang="en-US" altLang="en-US" sz="1600"/>
            <a:t>друзьями</a:t>
          </a:r>
          <a:r>
            <a:rPr lang="ru-RU" altLang="en-US" sz="1600"/>
            <a:t>: з</a:t>
          </a:r>
          <a:r>
            <a:rPr lang="en-US" altLang="en-US" sz="1600"/>
            <a:t>ависит</a:t>
          </a:r>
          <a:r>
            <a:rPr lang="en-US" altLang="ru-RU" sz="1600"/>
            <a:t> </a:t>
          </a:r>
          <a:r>
            <a:rPr lang="en-US" altLang="en-US" sz="1600"/>
            <a:t>от</a:t>
          </a:r>
          <a:r>
            <a:rPr lang="en-US" altLang="ru-RU" sz="1600"/>
            <a:t> </a:t>
          </a:r>
          <a:r>
            <a:rPr lang="en-US" altLang="en-US" sz="1600"/>
            <a:t>занятости</a:t>
          </a:r>
          <a:r>
            <a:rPr lang="en-US" altLang="ru-RU" sz="1600"/>
            <a:t> </a:t>
          </a:r>
          <a:r>
            <a:rPr lang="en-US" altLang="en-US" sz="1600"/>
            <a:t>других</a:t>
          </a:r>
          <a:r>
            <a:rPr lang="en-US" altLang="ru-RU" sz="1600"/>
            <a:t>, </a:t>
          </a:r>
          <a:r>
            <a:rPr lang="en-US" altLang="en-US" sz="1600"/>
            <a:t>нет</a:t>
          </a:r>
          <a:r>
            <a:rPr lang="en-US" altLang="ru-RU" sz="1600"/>
            <a:t> </a:t>
          </a:r>
          <a:r>
            <a:rPr lang="en-US" altLang="en-US" sz="1600"/>
            <a:t>системности</a:t>
          </a:r>
          <a:r>
            <a:rPr lang="en-US" altLang="en-US" sz="1600"/>
            <a:t/>
          </a:r>
          <a:endParaRPr lang="en-US" altLang="en-US" sz="1600"/>
        </a:p>
      </dgm:t>
    </dgm:pt>
    <dgm:pt modelId="{B14A41B3-1289-4EC9-8EDA-E9CDBD1D8C94}" cxnId="{7A141D87-DDF3-499A-92DE-F0FE426FB35A}" type="parTrans">
      <dgm:prSet/>
      <dgm:spPr/>
    </dgm:pt>
    <dgm:pt modelId="{4C774CCE-5BB9-4803-8192-7F292D3A01AD}" cxnId="{7A141D87-DDF3-499A-92DE-F0FE426FB35A}" type="sibTrans">
      <dgm:prSet/>
      <dgm:spPr/>
    </dgm:pt>
    <dgm:pt modelId="{3CC0C0B2-F392-48D7-B223-C77CA1EC7FCD}">
      <dgm:prSet phldrT="[Текст]" phldr="0" custT="1"/>
      <dgm:spPr/>
      <dgm:t>
        <a:bodyPr/>
        <a:lstStyle/>
        <a:p>
          <a:r>
            <a:rPr lang="ru-RU" sz="2000" b="1">
              <a:solidFill>
                <a:schemeClr val="tx1"/>
              </a:solidFill>
            </a:rPr>
            <a:t>ЧЕМ НЕ УСТРАИВАЮТ ТЕКУЩИЕ РЕШЕНИЯ?</a:t>
          </a:r>
          <a:endParaRPr/>
        </a:p>
      </dgm:t>
    </dgm:pt>
    <dgm:pt modelId="{C8BA3A54-7176-4CF0-8DE5-50AAADA2A4B9}" cxnId="{E12AA6DC-8E07-4C80-A1AF-A96D45147DD3}" type="parTrans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8314F3B-1AA7-4891-86D9-4401E9B0435D}" cxnId="{E12AA6DC-8E07-4C80-A1AF-A96D45147DD3}" type="sibTrans">
      <dgm:prSet custT="1"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75F3F4CA-C24A-44DC-93E2-AECAFFD8991A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1600"/>
            <a:t>Дорого</a:t>
          </a:r>
          <a:r>
            <a:rPr lang="en-US" altLang="ru-RU" sz="1600"/>
            <a:t> (15</a:t>
          </a:r>
          <a:r>
            <a:rPr lang="en-US" altLang="ru-RU" sz="1600"/>
            <a:t>–</a:t>
          </a:r>
          <a:r>
            <a:rPr lang="en-US" altLang="ru-RU" sz="1600"/>
            <a:t>30 </a:t>
          </a:r>
          <a:r>
            <a:rPr lang="en-US" altLang="en-US" sz="1600"/>
            <a:t>тыс</a:t>
          </a:r>
          <a:r>
            <a:rPr lang="en-US" altLang="ru-RU" sz="1600"/>
            <a:t>. </a:t>
          </a:r>
          <a:r>
            <a:rPr lang="en-US" altLang="en-US" sz="1600"/>
            <a:t>руб</a:t>
          </a:r>
          <a:r>
            <a:rPr lang="en-US" altLang="ru-RU" sz="1600"/>
            <a:t>.)</a:t>
          </a:r>
          <a:endParaRPr lang="en-US" altLang="ru-RU" sz="1600"/>
        </a:p>
      </dgm:t>
    </dgm:pt>
    <dgm:pt modelId="{65A7999F-08C8-4BAF-8CCE-38565EB5E575}" cxnId="{FF56C0BE-C1B8-4E78-96CC-F1F2E833FF2D}" type="parTrans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8C50D4F-B67C-4762-A458-17E0FC60750B}" cxnId="{FF56C0BE-C1B8-4E78-96CC-F1F2E833FF2D}" type="sibTrans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CC650E69-3198-40FA-9314-E9EFB59E5F33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1600"/>
            <a:t>Нет</a:t>
          </a:r>
          <a:r>
            <a:rPr lang="en-US" altLang="ru-RU" sz="1600"/>
            <a:t> </a:t>
          </a:r>
          <a:r>
            <a:rPr lang="en-US" altLang="en-US" sz="1600"/>
            <a:t>индивидуальной</a:t>
          </a:r>
          <a:r>
            <a:rPr lang="en-US" altLang="ru-RU" sz="1600"/>
            <a:t> </a:t>
          </a:r>
          <a:r>
            <a:rPr lang="en-US" altLang="en-US" sz="1600"/>
            <a:t>обратной</a:t>
          </a:r>
          <a:r>
            <a:rPr lang="en-US" altLang="ru-RU" sz="1600"/>
            <a:t> </a:t>
          </a:r>
          <a:r>
            <a:rPr lang="en-US" altLang="en-US" sz="1600"/>
            <a:t>связи</a:t>
          </a:r>
          <a:endParaRPr lang="en-US" altLang="en-US" sz="1600"/>
        </a:p>
      </dgm:t>
    </dgm:pt>
    <dgm:pt modelId="{F93E4863-EE61-4642-9890-1735F84829E7}" cxnId="{FBA9CA00-8C1C-4917-AA1F-3962EDB377DD}" type="parTrans">
      <dgm:prSet/>
      <dgm:spPr/>
    </dgm:pt>
    <dgm:pt modelId="{1CDC6472-7BCE-46F8-96E1-F97E58AC7098}" cxnId="{FBA9CA00-8C1C-4917-AA1F-3962EDB377DD}" type="sibTrans">
      <dgm:prSet/>
      <dgm:spPr/>
    </dgm:pt>
    <dgm:pt modelId="{ECC5389B-0F85-477F-9452-C8230ADCF8D1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1600"/>
            <a:t>Нереалистичные</a:t>
          </a:r>
          <a:r>
            <a:rPr lang="en-US" altLang="ru-RU" sz="1600"/>
            <a:t> </a:t>
          </a:r>
          <a:r>
            <a:rPr lang="en-US" altLang="en-US" sz="1600"/>
            <a:t>кейсы</a:t>
          </a:r>
          <a:endParaRPr lang="en-US" altLang="en-US" sz="1600"/>
        </a:p>
      </dgm:t>
    </dgm:pt>
    <dgm:pt modelId="{8D1B0AEC-EF6D-4936-A4F1-821D056CC0FF}" cxnId="{4C08B112-38B3-4191-879E-62FB16F3BD45}" type="parTrans">
      <dgm:prSet/>
      <dgm:spPr/>
    </dgm:pt>
    <dgm:pt modelId="{4973D5BB-2A63-496A-A803-A4C60B235AFE}" cxnId="{4C08B112-38B3-4191-879E-62FB16F3BD45}" type="sibTrans">
      <dgm:prSet/>
      <dgm:spPr/>
    </dgm:pt>
    <dgm:pt modelId="{3708925E-47BF-4768-809B-B6F7499BAC51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1600"/>
            <a:t>Мало</a:t>
          </a:r>
          <a:r>
            <a:rPr lang="en-US" altLang="ru-RU" sz="1600"/>
            <a:t> </a:t>
          </a:r>
          <a:r>
            <a:rPr lang="en-US" altLang="en-US" sz="1600"/>
            <a:t>практики</a:t>
          </a:r>
          <a:r>
            <a:rPr lang="en-US" altLang="ru-RU" sz="1600"/>
            <a:t>, </a:t>
          </a:r>
          <a:r>
            <a:rPr lang="en-US" altLang="en-US" sz="1600"/>
            <a:t>много</a:t>
          </a:r>
          <a:r>
            <a:rPr lang="en-US" altLang="ru-RU" sz="1600"/>
            <a:t> </a:t>
          </a:r>
          <a:r>
            <a:rPr lang="en-US" altLang="en-US" sz="1600"/>
            <a:t>теории</a:t>
          </a:r>
          <a:endParaRPr lang="en-US" altLang="en-US" sz="1600"/>
        </a:p>
      </dgm:t>
    </dgm:pt>
    <dgm:pt modelId="{07FB97B4-7D7A-4556-8D72-3C9E93A59D6A}" cxnId="{77A08A14-CACA-48FF-B8DD-ADEBCA2717EB}" type="parTrans">
      <dgm:prSet/>
      <dgm:spPr/>
    </dgm:pt>
    <dgm:pt modelId="{BA2E287A-8DA8-4904-A67E-42828C4179D7}" cxnId="{77A08A14-CACA-48FF-B8DD-ADEBCA2717EB}" type="sibTrans">
      <dgm:prSet/>
      <dgm:spPr/>
    </dgm:pt>
    <dgm:pt modelId="{D4165076-F447-4726-8CCB-031DBABBB749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1600"/>
            <a:t>Нельзя</a:t>
          </a:r>
          <a:r>
            <a:rPr lang="en-US" altLang="ru-RU" sz="1600"/>
            <a:t> </a:t>
          </a:r>
          <a:r>
            <a:rPr lang="en-US" altLang="en-US" sz="1600"/>
            <a:t>тренироваться</a:t>
          </a:r>
          <a:r>
            <a:rPr lang="en-US" altLang="ru-RU" sz="1600"/>
            <a:t> </a:t>
          </a:r>
          <a:r>
            <a:rPr lang="en-US" altLang="en-US" sz="1600"/>
            <a:t>в</a:t>
          </a:r>
          <a:r>
            <a:rPr lang="en-US" altLang="ru-RU" sz="1600"/>
            <a:t> </a:t>
          </a:r>
          <a:r>
            <a:rPr lang="en-US" altLang="en-US" sz="1600"/>
            <a:t>любое</a:t>
          </a:r>
          <a:r>
            <a:rPr lang="en-US" altLang="ru-RU" sz="1600"/>
            <a:t> </a:t>
          </a:r>
          <a:r>
            <a:rPr lang="en-US" altLang="en-US" sz="1600"/>
            <a:t>время</a:t>
          </a:r>
          <a:endParaRPr lang="en-US" altLang="en-US" sz="1600"/>
        </a:p>
      </dgm:t>
    </dgm:pt>
    <dgm:pt modelId="{14F155F4-6AF9-4054-A461-518EC28C841D}" cxnId="{07D0C0BD-599F-4500-A009-94E8386067E6}" type="parTrans">
      <dgm:prSet/>
      <dgm:spPr/>
    </dgm:pt>
    <dgm:pt modelId="{573E1D9D-29A1-414E-A3CF-A71B92CCFD63}" cxnId="{07D0C0BD-599F-4500-A009-94E8386067E6}" type="sibTrans">
      <dgm:prSet/>
      <dgm:spPr/>
    </dgm:pt>
    <dgm:pt modelId="{5ACC87EA-0EA5-414B-BFF8-416673B89A66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1600"/>
            <a:t>Нет</a:t>
          </a:r>
          <a:r>
            <a:rPr lang="en-US" altLang="ru-RU" sz="1600"/>
            <a:t> </a:t>
          </a:r>
          <a:r>
            <a:rPr lang="en-US" altLang="en-US" sz="1600"/>
            <a:t>безопасной</a:t>
          </a:r>
          <a:r>
            <a:rPr lang="en-US" altLang="ru-RU" sz="1600"/>
            <a:t> </a:t>
          </a:r>
          <a:r>
            <a:rPr lang="en-US" altLang="en-US" sz="1600"/>
            <a:t>среды</a:t>
          </a:r>
          <a:r>
            <a:rPr lang="en-US" altLang="ru-RU" sz="1600"/>
            <a:t> </a:t>
          </a:r>
          <a:r>
            <a:rPr lang="en-US" altLang="en-US" sz="1600"/>
            <a:t>для</a:t>
          </a:r>
          <a:r>
            <a:rPr lang="en-US" altLang="ru-RU" sz="1600"/>
            <a:t> </a:t>
          </a:r>
          <a:r>
            <a:rPr lang="en-US" altLang="en-US" sz="1600"/>
            <a:t>ошибок</a:t>
          </a:r>
          <a:r>
            <a:rPr lang="en-US" altLang="en-US" sz="1600"/>
            <a:t/>
          </a:r>
          <a:endParaRPr lang="en-US" altLang="en-US" sz="1600"/>
        </a:p>
      </dgm:t>
    </dgm:pt>
    <dgm:pt modelId="{6D3D8A17-0791-44DD-AA2D-21EB3B7960E7}" cxnId="{492E3B0A-F75B-4E54-ACAE-B64F12D25DFF}" type="parTrans">
      <dgm:prSet/>
      <dgm:spPr/>
    </dgm:pt>
    <dgm:pt modelId="{B2917778-E168-414C-90EC-516C755763B2}" cxnId="{492E3B0A-F75B-4E54-ACAE-B64F12D25DFF}" type="sibTrans">
      <dgm:prSet/>
      <dgm:spPr/>
    </dgm:pt>
    <dgm:pt modelId="{D86073C7-D622-4D64-B805-4803D4210B77}">
      <dgm:prSet phldrT="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920" b="1">
              <a:solidFill>
                <a:schemeClr val="tx1"/>
              </a:solidFill>
            </a:rPr>
            <a:t>У КАКИХ КОММЕРЧЕСКИХ КОМПАНИЙ ПРОБЛЕМА СТОИТ НАИБОЛЕЕ ОСТРО</a:t>
          </a:r>
          <a:r>
            <a:rPr sz="1920"/>
            <a:t/>
          </a:r>
          <a:endParaRPr sz="1920"/>
        </a:p>
      </dgm:t>
    </dgm:pt>
    <dgm:pt modelId="{B9FD179C-A4ED-4C9B-80A6-EF1CF0E59E42}" cxnId="{38D1CF5A-F855-44DA-BE3B-0C40FA8E4E0E}" type="parTrans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2A181B1-F74E-4DE7-A4FA-00BB18F2FDF3}" cxnId="{38D1CF5A-F855-44DA-BE3B-0C40FA8E4E0E}" type="sibTrans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0E5E0D6-0C22-4E37-B0D1-35777038FBD5}">
      <dgm:prSet phldrT="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1600"/>
            <a:t>Крупные</a:t>
          </a:r>
          <a:r>
            <a:rPr lang="en-US" altLang="ru-RU" sz="1600"/>
            <a:t> </a:t>
          </a:r>
          <a:r>
            <a:rPr lang="en-US" altLang="en-US" sz="1600"/>
            <a:t>медиахолдинги</a:t>
          </a:r>
          <a:r>
            <a:rPr lang="en-US" altLang="ru-RU" sz="1600"/>
            <a:t> </a:t>
          </a:r>
          <a:r>
            <a:rPr lang="en-US" altLang="en-US" sz="1600"/>
            <a:t>и</a:t>
          </a:r>
          <a:r>
            <a:rPr lang="en-US" altLang="ru-RU" sz="1600"/>
            <a:t> </a:t>
          </a:r>
          <a:r>
            <a:rPr lang="en-US" altLang="en-US" sz="1600"/>
            <a:t>редакции </a:t>
          </a:r>
          <a:r>
            <a:rPr lang="ru-RU" sz="1600"/>
            <a:t/>
          </a:r>
          <a:endParaRPr lang="ru-RU" sz="1600"/>
        </a:p>
      </dgm:t>
    </dgm:pt>
    <dgm:pt modelId="{65A9802D-78BB-4CE9-9428-AD7EE92DDA51}" cxnId="{E1148A3C-0C1A-4376-A86F-0929F1E3C848}" type="parTrans">
      <dgm:prSet/>
      <dgm:spPr/>
      <dgm:t>
        <a:bodyPr/>
        <a:lstStyle/>
        <a:p>
          <a:endParaRPr lang="ru-RU"/>
        </a:p>
      </dgm:t>
    </dgm:pt>
    <dgm:pt modelId="{153CA83A-1797-44AA-888B-D4FC661C2D9A}" cxnId="{E1148A3C-0C1A-4376-A86F-0929F1E3C848}" type="sibTrans">
      <dgm:prSet/>
      <dgm:spPr/>
      <dgm:t>
        <a:bodyPr/>
        <a:lstStyle/>
        <a:p>
          <a:endParaRPr lang="ru-RU"/>
        </a:p>
      </dgm:t>
    </dgm:pt>
    <dgm:pt modelId="{76AAB960-01F8-4F14-9D67-AE438B3802FA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1600"/>
            <a:t>Образовательные</a:t>
          </a:r>
          <a:r>
            <a:rPr lang="en-US" altLang="ru-RU" sz="1600"/>
            <a:t> </a:t>
          </a:r>
          <a:r>
            <a:rPr lang="en-US" altLang="en-US" sz="1600"/>
            <a:t>платформы</a:t>
          </a:r>
          <a:r>
            <a:rPr lang="en-US" altLang="ru-RU" sz="1600"/>
            <a:t> </a:t>
          </a:r>
          <a:r>
            <a:rPr lang="en-US" altLang="en-US" sz="1600"/>
            <a:t>и</a:t>
          </a:r>
          <a:r>
            <a:rPr lang="en-US" altLang="ru-RU" sz="1600"/>
            <a:t> </a:t>
          </a:r>
          <a:r>
            <a:rPr lang="en-US" altLang="en-US" sz="1600"/>
            <a:t>вузы</a:t>
          </a:r>
          <a:r>
            <a:rPr lang="en-US" altLang="ru-RU" sz="1600"/>
            <a:t> </a:t>
          </a:r>
          <a:r>
            <a:rPr lang="ru-RU" altLang="en-US" sz="1600"/>
            <a:t/>
          </a:r>
          <a:endParaRPr lang="ru-RU" altLang="en-US" sz="1600"/>
        </a:p>
      </dgm:t>
    </dgm:pt>
    <dgm:pt modelId="{B9A77516-CC76-40B2-BBFD-17E93EAA457D}" cxnId="{AED2F8D7-4C8C-44A0-BAD7-B69FBDE1CBD5}" type="parTrans">
      <dgm:prSet/>
      <dgm:spPr/>
    </dgm:pt>
    <dgm:pt modelId="{BE6D3D47-F1E6-4A5C-8B9F-AA6CFA480984}" cxnId="{AED2F8D7-4C8C-44A0-BAD7-B69FBDE1CBD5}" type="sibTrans">
      <dgm:prSet/>
      <dgm:spPr/>
    </dgm:pt>
    <dgm:pt modelId="{71AB11F4-8B43-4E88-884D-D9F4B009EF10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ru-RU" sz="1600"/>
            <a:t>HR-</a:t>
          </a:r>
          <a:r>
            <a:rPr lang="en-US" altLang="en-US" sz="1600"/>
            <a:t>департаменты</a:t>
          </a:r>
          <a:r>
            <a:rPr lang="en-US" altLang="ru-RU" sz="1600"/>
            <a:t> </a:t>
          </a:r>
          <a:r>
            <a:rPr lang="en-US" altLang="en-US" sz="1600"/>
            <a:t>и</a:t>
          </a:r>
          <a:r>
            <a:rPr lang="en-US" altLang="ru-RU" sz="1600"/>
            <a:t> </a:t>
          </a:r>
          <a:r>
            <a:rPr lang="en-US" altLang="en-US" sz="1600"/>
            <a:t>корпоративные</a:t>
          </a:r>
          <a:r>
            <a:rPr lang="en-US" altLang="ru-RU" sz="1600"/>
            <a:t> </a:t>
          </a:r>
          <a:r>
            <a:rPr lang="en-US" altLang="en-US" sz="1600"/>
            <a:t>университеты</a:t>
          </a:r>
          <a:endParaRPr lang="en-US" altLang="en-US" sz="1600"/>
        </a:p>
      </dgm:t>
    </dgm:pt>
    <dgm:pt modelId="{B4EB590C-1D94-4AE4-9B7C-7FE0C90B4A53}" cxnId="{BFCA6B62-0D90-4E12-B11E-784368940321}" type="parTrans">
      <dgm:prSet/>
      <dgm:spPr/>
    </dgm:pt>
    <dgm:pt modelId="{B4273BF4-BDE6-47FC-96B0-3D9D7D402B09}" cxnId="{BFCA6B62-0D90-4E12-B11E-784368940321}" type="sibTrans">
      <dgm:prSet/>
      <dgm:spPr/>
    </dgm:pt>
    <dgm:pt modelId="{1D59C19F-2AF5-473F-9D69-55C467C60F77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1600"/>
            <a:t>Платформы</a:t>
          </a:r>
          <a:r>
            <a:rPr lang="en-US" altLang="ru-RU" sz="1600"/>
            <a:t> </a:t>
          </a:r>
          <a:r>
            <a:rPr lang="en-US" altLang="en-US" sz="1600"/>
            <a:t>для</a:t>
          </a:r>
          <a:r>
            <a:rPr lang="en-US" altLang="ru-RU" sz="1600"/>
            <a:t> </a:t>
          </a:r>
          <a:r>
            <a:rPr lang="en-US" altLang="en-US" sz="1600"/>
            <a:t>найма</a:t>
          </a:r>
          <a:r>
            <a:rPr lang="en-US" altLang="ru-RU" sz="1600"/>
            <a:t> </a:t>
          </a:r>
          <a:r>
            <a:rPr lang="en-US" altLang="en-US" sz="1600"/>
            <a:t>и</a:t>
          </a:r>
          <a:r>
            <a:rPr lang="en-US" altLang="ru-RU" sz="1600"/>
            <a:t> </a:t>
          </a:r>
          <a:r>
            <a:rPr lang="en-US" altLang="en-US" sz="1600"/>
            <a:t>карьерные</a:t>
          </a:r>
          <a:r>
            <a:rPr lang="en-US" altLang="ru-RU" sz="1600"/>
            <a:t> </a:t>
          </a:r>
          <a:r>
            <a:rPr lang="en-US" altLang="en-US" sz="1600"/>
            <a:t>сервисы</a:t>
          </a:r>
          <a:r>
            <a:rPr lang="en-US" altLang="en-US" sz="1600"/>
            <a:t/>
          </a:r>
          <a:endParaRPr lang="en-US" altLang="en-US" sz="1600"/>
        </a:p>
      </dgm:t>
    </dgm:pt>
    <dgm:pt modelId="{7142A4CA-5D4D-4440-A7AD-BBD473562635}" cxnId="{803FD6FA-C7B7-445F-B352-069FF80E0AFD}" type="parTrans">
      <dgm:prSet/>
      <dgm:spPr/>
    </dgm:pt>
    <dgm:pt modelId="{63463E9A-9A4A-45BA-A493-4B4ABE337FA3}" cxnId="{803FD6FA-C7B7-445F-B352-069FF80E0AFD}" type="sibTrans">
      <dgm:prSet/>
      <dgm:spPr/>
    </dgm:pt>
    <dgm:pt modelId="{220F2273-9843-43B4-B2A8-40F2B980A601}" type="pres">
      <dgm:prSet presAssocID="{3B4317E1-A463-4904-A1D8-2A24E191B022}" presName="linearFlow" presStyleCnt="0">
        <dgm:presLayoutVars>
          <dgm:dir/>
          <dgm:animLvl val="lvl"/>
          <dgm:resizeHandles val="exact"/>
        </dgm:presLayoutVars>
      </dgm:prSet>
      <dgm:spPr/>
    </dgm:pt>
    <dgm:pt modelId="{126B666B-EE22-4EFB-B389-BB1027693FE3}" type="pres">
      <dgm:prSet presAssocID="{B7F52238-9E22-4D3F-BB8D-EB1B04BF26B8}" presName="composite" presStyleCnt="0"/>
      <dgm:spPr/>
    </dgm:pt>
    <dgm:pt modelId="{6F86964E-2453-46E3-B075-3DFEF6030CBF}" type="pres">
      <dgm:prSet presAssocID="{B7F52238-9E22-4D3F-BB8D-EB1B04BF26B8}" presName="parTx" presStyleCnt="0">
        <dgm:presLayoutVars>
          <dgm:chMax val="0"/>
          <dgm:chPref val="0"/>
          <dgm:bulletEnabled val="1"/>
        </dgm:presLayoutVars>
      </dgm:prSet>
      <dgm:spPr/>
    </dgm:pt>
    <dgm:pt modelId="{21237BD6-B005-4D1E-A101-510BFF33B11F}" type="pres">
      <dgm:prSet presAssocID="{B7F52238-9E22-4D3F-BB8D-EB1B04BF26B8}" presName="parSh" presStyleLbl="node1" presStyleIdx="0" presStyleCnt="4"/>
      <dgm:spPr/>
    </dgm:pt>
    <dgm:pt modelId="{D3A2C91F-4E36-49BA-98C6-B3D04FBE0639}" type="pres">
      <dgm:prSet presAssocID="{B7F52238-9E22-4D3F-BB8D-EB1B04BF26B8}" presName="desTx" presStyleLbl="fgAcc1" presStyleIdx="0" presStyleCnt="4">
        <dgm:presLayoutVars>
          <dgm:bulletEnabled val="1"/>
        </dgm:presLayoutVars>
      </dgm:prSet>
      <dgm:spPr/>
    </dgm:pt>
    <dgm:pt modelId="{3676EE8F-CC20-4620-9DFA-DD64A58C7139}" type="pres">
      <dgm:prSet presAssocID="{FBC07168-88E8-4257-A93A-A45B3A635BB9}" presName="sibTrans" presStyleLbl="sibTrans2D1" presStyleIdx="0" presStyleCnt="3"/>
      <dgm:spPr/>
    </dgm:pt>
    <dgm:pt modelId="{818D8140-C3B3-4B0C-9D4A-FBCA0F81AC9D}" type="pres">
      <dgm:prSet presAssocID="{FBC07168-88E8-4257-A93A-A45B3A635BB9}" presName="connTx" presStyleCnt="0"/>
      <dgm:spPr/>
    </dgm:pt>
    <dgm:pt modelId="{0214F57C-8B7C-471A-897C-66C2100B321A}" type="pres">
      <dgm:prSet presAssocID="{511E3A01-F640-4E89-94EB-85A66539634C}" presName="composite" presStyleCnt="0"/>
      <dgm:spPr/>
    </dgm:pt>
    <dgm:pt modelId="{30AB3CF2-5881-4061-B828-9132B3E3BA87}" type="pres">
      <dgm:prSet presAssocID="{511E3A01-F640-4E89-94EB-85A66539634C}" presName="parTx" presStyleCnt="0">
        <dgm:presLayoutVars>
          <dgm:chMax val="0"/>
          <dgm:chPref val="0"/>
          <dgm:bulletEnabled val="1"/>
        </dgm:presLayoutVars>
      </dgm:prSet>
      <dgm:spPr/>
    </dgm:pt>
    <dgm:pt modelId="{391CD797-3D5D-4FAB-8D4C-49520A1B5F69}" type="pres">
      <dgm:prSet presAssocID="{511E3A01-F640-4E89-94EB-85A66539634C}" presName="parSh" presStyleLbl="node1" presStyleIdx="1" presStyleCnt="4"/>
      <dgm:spPr/>
    </dgm:pt>
    <dgm:pt modelId="{42F39629-5C3E-49AF-86F7-EDDAE0C1B0D8}" type="pres">
      <dgm:prSet presAssocID="{511E3A01-F640-4E89-94EB-85A66539634C}" presName="desTx" presStyleLbl="fgAcc1" presStyleIdx="1" presStyleCnt="4">
        <dgm:presLayoutVars>
          <dgm:bulletEnabled val="1"/>
        </dgm:presLayoutVars>
      </dgm:prSet>
      <dgm:spPr/>
    </dgm:pt>
    <dgm:pt modelId="{1EBC5147-7CCB-476F-BCEF-54B971732B06}" type="pres">
      <dgm:prSet presAssocID="{E4C415AE-18C7-4603-9259-B8FDB822189C}" presName="sibTrans" presStyleLbl="sibTrans2D1" presStyleIdx="1" presStyleCnt="3"/>
      <dgm:spPr/>
    </dgm:pt>
    <dgm:pt modelId="{868877E8-39D8-400E-B138-A1F87A847719}" type="pres">
      <dgm:prSet presAssocID="{E4C415AE-18C7-4603-9259-B8FDB822189C}" presName="connTx" presStyleCnt="0"/>
      <dgm:spPr/>
    </dgm:pt>
    <dgm:pt modelId="{97AA7298-22C5-4A0A-98B6-A2914F514CC6}" type="pres">
      <dgm:prSet presAssocID="{3CC0C0B2-F392-48D7-B223-C77CA1EC7FCD}" presName="composite" presStyleCnt="0"/>
      <dgm:spPr/>
    </dgm:pt>
    <dgm:pt modelId="{DC236ED5-2D7D-4B1E-8408-E9C1903456AE}" type="pres">
      <dgm:prSet presAssocID="{3CC0C0B2-F392-48D7-B223-C77CA1EC7FCD}" presName="parTx" presStyleCnt="0">
        <dgm:presLayoutVars>
          <dgm:chMax val="0"/>
          <dgm:chPref val="0"/>
          <dgm:bulletEnabled val="1"/>
        </dgm:presLayoutVars>
      </dgm:prSet>
      <dgm:spPr/>
    </dgm:pt>
    <dgm:pt modelId="{26DBACE7-F101-4D64-ACD0-A04A24D30C81}" type="pres">
      <dgm:prSet presAssocID="{3CC0C0B2-F392-48D7-B223-C77CA1EC7FCD}" presName="parSh" presStyleLbl="node1" presStyleIdx="2" presStyleCnt="4"/>
      <dgm:spPr/>
    </dgm:pt>
    <dgm:pt modelId="{4379743E-B31A-432C-A641-9AD24E530043}" type="pres">
      <dgm:prSet presAssocID="{3CC0C0B2-F392-48D7-B223-C77CA1EC7FCD}" presName="desTx" presStyleLbl="fgAcc1" presStyleIdx="2" presStyleCnt="4">
        <dgm:presLayoutVars>
          <dgm:bulletEnabled val="1"/>
        </dgm:presLayoutVars>
      </dgm:prSet>
      <dgm:spPr/>
    </dgm:pt>
    <dgm:pt modelId="{65962850-D65D-4693-AA0E-9563944CDCCA}" type="pres">
      <dgm:prSet presAssocID="{28314F3B-1AA7-4891-86D9-4401E9B0435D}" presName="sibTrans" presStyleLbl="sibTrans2D1" presStyleIdx="2" presStyleCnt="3"/>
      <dgm:spPr/>
    </dgm:pt>
    <dgm:pt modelId="{219D15CA-7DB5-463A-BC50-116C05B6B187}" type="pres">
      <dgm:prSet presAssocID="{28314F3B-1AA7-4891-86D9-4401E9B0435D}" presName="connTx" presStyleCnt="0"/>
      <dgm:spPr/>
    </dgm:pt>
    <dgm:pt modelId="{B7660676-9982-4000-880C-4A6EE306B97D}" type="pres">
      <dgm:prSet presAssocID="{D86073C7-D622-4D64-B805-4803D4210B77}" presName="composite" presStyleCnt="0"/>
      <dgm:spPr/>
    </dgm:pt>
    <dgm:pt modelId="{0EB7B1D8-31A7-4C32-A576-550F646F43D4}" type="pres">
      <dgm:prSet presAssocID="{D86073C7-D622-4D64-B805-4803D4210B77}" presName="parTx" presStyleCnt="0">
        <dgm:presLayoutVars>
          <dgm:chMax val="0"/>
          <dgm:chPref val="0"/>
          <dgm:bulletEnabled val="1"/>
        </dgm:presLayoutVars>
      </dgm:prSet>
      <dgm:spPr/>
    </dgm:pt>
    <dgm:pt modelId="{D8270213-28C5-4C95-B2D9-B97AEC1B9BAD}" type="pres">
      <dgm:prSet presAssocID="{D86073C7-D622-4D64-B805-4803D4210B77}" presName="parSh" presStyleLbl="node1" presStyleIdx="3" presStyleCnt="4"/>
      <dgm:spPr/>
    </dgm:pt>
    <dgm:pt modelId="{5E836BB5-E033-432C-A9BD-275C8A9A8E88}" type="pres">
      <dgm:prSet presAssocID="{D86073C7-D622-4D64-B805-4803D4210B77}" presName="desTx" presStyleLbl="fgAcc1" presStyleIdx="3" presStyleCnt="4">
        <dgm:presLayoutVars>
          <dgm:bulletEnabled val="1"/>
        </dgm:presLayoutVars>
      </dgm:prSet>
      <dgm:spPr/>
    </dgm:pt>
  </dgm:ptLst>
  <dgm:cxnLst>
    <dgm:cxn modelId="{3E4498BE-CF0A-48DC-B1E1-185A2551D99C}" srcId="{3B4317E1-A463-4904-A1D8-2A24E191B022}" destId="{B7F52238-9E22-4D3F-BB8D-EB1B04BF26B8}" srcOrd="0" destOrd="0" parTransId="{2412C058-BA73-4138-8BBA-9D86FC554DF0}" sibTransId="{FBC07168-88E8-4257-A93A-A45B3A635BB9}"/>
    <dgm:cxn modelId="{51FB6365-A2F1-4D69-9204-29F4D3921CF0}" srcId="{B7F52238-9E22-4D3F-BB8D-EB1B04BF26B8}" destId="{E0EC789D-1E1D-4484-B3B5-C69077041777}" srcOrd="0" destOrd="0" parTransId="{DEB3AABD-508F-42F5-B50A-7948318704DC}" sibTransId="{07F06A40-54D9-4699-8F25-AEEFE749264A}"/>
    <dgm:cxn modelId="{E02FBAF0-9348-4C89-9BB2-2B26D2634A64}" srcId="{B7F52238-9E22-4D3F-BB8D-EB1B04BF26B8}" destId="{10459059-E74A-4507-94EC-4AE465F8D52D}" srcOrd="1" destOrd="0" parTransId="{A3B11206-A921-434C-9279-FFFEB2149775}" sibTransId="{CFBE9CAE-86C6-4A17-9124-3359C54DA8AD}"/>
    <dgm:cxn modelId="{463D6C9A-7273-4AB4-91BE-E50071DF2B38}" srcId="{3B4317E1-A463-4904-A1D8-2A24E191B022}" destId="{511E3A01-F640-4E89-94EB-85A66539634C}" srcOrd="1" destOrd="0" parTransId="{CD764275-83DD-416C-89E2-A392251D8C40}" sibTransId="{E4C415AE-18C7-4603-9259-B8FDB822189C}"/>
    <dgm:cxn modelId="{0DCD2AF5-0868-4F51-84D1-62455D4F2619}" srcId="{511E3A01-F640-4E89-94EB-85A66539634C}" destId="{7FE268F5-9824-4F0E-9B49-A3CE7EDF2993}" srcOrd="0" destOrd="1" parTransId="{D6785EBB-F854-4218-AA9E-193182BBA261}" sibTransId="{22325ACA-7F22-49BF-A91C-F51214C759C4}"/>
    <dgm:cxn modelId="{97A6ED68-BB22-4A38-B31D-F91B1029FBDA}" srcId="{511E3A01-F640-4E89-94EB-85A66539634C}" destId="{EBEAC3DB-ED0B-4BE5-8299-844E2AC4434C}" srcOrd="1" destOrd="1" parTransId="{9F9CF953-292B-4D6A-AF59-2A083DDAEFC0}" sibTransId="{C9F6A4A0-5C7A-482D-821F-97BEC2B43065}"/>
    <dgm:cxn modelId="{7A141D87-DDF3-499A-92DE-F0FE426FB35A}" srcId="{511E3A01-F640-4E89-94EB-85A66539634C}" destId="{8D1FB0A8-7C07-4FDA-A77E-AA969F20E926}" srcOrd="2" destOrd="1" parTransId="{B14A41B3-1289-4EC9-8EDA-E9CDBD1D8C94}" sibTransId="{4C774CCE-5BB9-4803-8192-7F292D3A01AD}"/>
    <dgm:cxn modelId="{E12AA6DC-8E07-4C80-A1AF-A96D45147DD3}" srcId="{3B4317E1-A463-4904-A1D8-2A24E191B022}" destId="{3CC0C0B2-F392-48D7-B223-C77CA1EC7FCD}" srcOrd="2" destOrd="0" parTransId="{C8BA3A54-7176-4CF0-8DE5-50AAADA2A4B9}" sibTransId="{28314F3B-1AA7-4891-86D9-4401E9B0435D}"/>
    <dgm:cxn modelId="{FF56C0BE-C1B8-4E78-96CC-F1F2E833FF2D}" srcId="{3CC0C0B2-F392-48D7-B223-C77CA1EC7FCD}" destId="{75F3F4CA-C24A-44DC-93E2-AECAFFD8991A}" srcOrd="0" destOrd="2" parTransId="{65A7999F-08C8-4BAF-8CCE-38565EB5E575}" sibTransId="{E8C50D4F-B67C-4762-A458-17E0FC60750B}"/>
    <dgm:cxn modelId="{FBA9CA00-8C1C-4917-AA1F-3962EDB377DD}" srcId="{3CC0C0B2-F392-48D7-B223-C77CA1EC7FCD}" destId="{CC650E69-3198-40FA-9314-E9EFB59E5F33}" srcOrd="1" destOrd="2" parTransId="{F93E4863-EE61-4642-9890-1735F84829E7}" sibTransId="{1CDC6472-7BCE-46F8-96E1-F97E58AC7098}"/>
    <dgm:cxn modelId="{4C08B112-38B3-4191-879E-62FB16F3BD45}" srcId="{3CC0C0B2-F392-48D7-B223-C77CA1EC7FCD}" destId="{ECC5389B-0F85-477F-9452-C8230ADCF8D1}" srcOrd="2" destOrd="2" parTransId="{8D1B0AEC-EF6D-4936-A4F1-821D056CC0FF}" sibTransId="{4973D5BB-2A63-496A-A803-A4C60B235AFE}"/>
    <dgm:cxn modelId="{77A08A14-CACA-48FF-B8DD-ADEBCA2717EB}" srcId="{3CC0C0B2-F392-48D7-B223-C77CA1EC7FCD}" destId="{3708925E-47BF-4768-809B-B6F7499BAC51}" srcOrd="3" destOrd="2" parTransId="{07FB97B4-7D7A-4556-8D72-3C9E93A59D6A}" sibTransId="{BA2E287A-8DA8-4904-A67E-42828C4179D7}"/>
    <dgm:cxn modelId="{07D0C0BD-599F-4500-A009-94E8386067E6}" srcId="{3CC0C0B2-F392-48D7-B223-C77CA1EC7FCD}" destId="{D4165076-F447-4726-8CCB-031DBABBB749}" srcOrd="4" destOrd="2" parTransId="{14F155F4-6AF9-4054-A461-518EC28C841D}" sibTransId="{573E1D9D-29A1-414E-A3CF-A71B92CCFD63}"/>
    <dgm:cxn modelId="{492E3B0A-F75B-4E54-ACAE-B64F12D25DFF}" srcId="{3CC0C0B2-F392-48D7-B223-C77CA1EC7FCD}" destId="{5ACC87EA-0EA5-414B-BFF8-416673B89A66}" srcOrd="5" destOrd="2" parTransId="{6D3D8A17-0791-44DD-AA2D-21EB3B7960E7}" sibTransId="{B2917778-E168-414C-90EC-516C755763B2}"/>
    <dgm:cxn modelId="{38D1CF5A-F855-44DA-BE3B-0C40FA8E4E0E}" srcId="{3B4317E1-A463-4904-A1D8-2A24E191B022}" destId="{D86073C7-D622-4D64-B805-4803D4210B77}" srcOrd="3" destOrd="0" parTransId="{B9FD179C-A4ED-4C9B-80A6-EF1CF0E59E42}" sibTransId="{12A181B1-F74E-4DE7-A4FA-00BB18F2FDF3}"/>
    <dgm:cxn modelId="{E1148A3C-0C1A-4376-A86F-0929F1E3C848}" srcId="{D86073C7-D622-4D64-B805-4803D4210B77}" destId="{20E5E0D6-0C22-4E37-B0D1-35777038FBD5}" srcOrd="0" destOrd="3" parTransId="{65A9802D-78BB-4CE9-9428-AD7EE92DDA51}" sibTransId="{153CA83A-1797-44AA-888B-D4FC661C2D9A}"/>
    <dgm:cxn modelId="{AED2F8D7-4C8C-44A0-BAD7-B69FBDE1CBD5}" srcId="{D86073C7-D622-4D64-B805-4803D4210B77}" destId="{76AAB960-01F8-4F14-9D67-AE438B3802FA}" srcOrd="1" destOrd="3" parTransId="{B9A77516-CC76-40B2-BBFD-17E93EAA457D}" sibTransId="{BE6D3D47-F1E6-4A5C-8B9F-AA6CFA480984}"/>
    <dgm:cxn modelId="{BFCA6B62-0D90-4E12-B11E-784368940321}" srcId="{D86073C7-D622-4D64-B805-4803D4210B77}" destId="{71AB11F4-8B43-4E88-884D-D9F4B009EF10}" srcOrd="2" destOrd="3" parTransId="{B4EB590C-1D94-4AE4-9B7C-7FE0C90B4A53}" sibTransId="{B4273BF4-BDE6-47FC-96B0-3D9D7D402B09}"/>
    <dgm:cxn modelId="{803FD6FA-C7B7-445F-B352-069FF80E0AFD}" srcId="{D86073C7-D622-4D64-B805-4803D4210B77}" destId="{1D59C19F-2AF5-473F-9D69-55C467C60F77}" srcOrd="3" destOrd="3" parTransId="{7142A4CA-5D4D-4440-A7AD-BBD473562635}" sibTransId="{63463E9A-9A4A-45BA-A493-4B4ABE337FA3}"/>
    <dgm:cxn modelId="{D6DA0BDC-37CC-4161-BB4E-FAF24B76016C}" type="presOf" srcId="{3B4317E1-A463-4904-A1D8-2A24E191B022}" destId="{220F2273-9843-43B4-B2A8-40F2B980A601}" srcOrd="0" destOrd="0" presId="urn:microsoft.com/office/officeart/2005/8/layout/process3"/>
    <dgm:cxn modelId="{9142872F-5663-4024-A952-5B08A3947257}" type="presParOf" srcId="{220F2273-9843-43B4-B2A8-40F2B980A601}" destId="{126B666B-EE22-4EFB-B389-BB1027693FE3}" srcOrd="0" destOrd="0" presId="urn:microsoft.com/office/officeart/2005/8/layout/process3"/>
    <dgm:cxn modelId="{72389A93-3204-4190-95F9-A211113B667C}" type="presParOf" srcId="{126B666B-EE22-4EFB-B389-BB1027693FE3}" destId="{6F86964E-2453-46E3-B075-3DFEF6030CBF}" srcOrd="0" destOrd="0" presId="urn:microsoft.com/office/officeart/2005/8/layout/process3"/>
    <dgm:cxn modelId="{89BB290A-5607-4C17-A13A-6821E0608F4B}" type="presOf" srcId="{B7F52238-9E22-4D3F-BB8D-EB1B04BF26B8}" destId="{6F86964E-2453-46E3-B075-3DFEF6030CBF}" srcOrd="1" destOrd="0" presId="urn:microsoft.com/office/officeart/2005/8/layout/process3"/>
    <dgm:cxn modelId="{B67DB700-9C21-40E3-B83B-CE05781EBF76}" type="presParOf" srcId="{126B666B-EE22-4EFB-B389-BB1027693FE3}" destId="{21237BD6-B005-4D1E-A101-510BFF33B11F}" srcOrd="1" destOrd="0" presId="urn:microsoft.com/office/officeart/2005/8/layout/process3"/>
    <dgm:cxn modelId="{C8CF41B7-FAAC-437A-A058-411643499516}" type="presOf" srcId="{B7F52238-9E22-4D3F-BB8D-EB1B04BF26B8}" destId="{21237BD6-B005-4D1E-A101-510BFF33B11F}" srcOrd="0" destOrd="0" presId="urn:microsoft.com/office/officeart/2005/8/layout/process3"/>
    <dgm:cxn modelId="{9AA4067A-AE30-458E-9EAB-DB3660BEFC76}" type="presParOf" srcId="{126B666B-EE22-4EFB-B389-BB1027693FE3}" destId="{D3A2C91F-4E36-49BA-98C6-B3D04FBE0639}" srcOrd="2" destOrd="0" presId="urn:microsoft.com/office/officeart/2005/8/layout/process3"/>
    <dgm:cxn modelId="{7C5B67B9-4F76-4435-AA4D-DA271F17B3AB}" type="presOf" srcId="{E0EC789D-1E1D-4484-B3B5-C69077041777}" destId="{D3A2C91F-4E36-49BA-98C6-B3D04FBE0639}" srcOrd="0" destOrd="0" presId="urn:microsoft.com/office/officeart/2005/8/layout/process3"/>
    <dgm:cxn modelId="{0D111BBF-AA53-499C-B488-2805DD36691D}" type="presOf" srcId="{10459059-E74A-4507-94EC-4AE465F8D52D}" destId="{D3A2C91F-4E36-49BA-98C6-B3D04FBE0639}" srcOrd="0" destOrd="1" presId="urn:microsoft.com/office/officeart/2005/8/layout/process3"/>
    <dgm:cxn modelId="{E6467B8B-A4B8-4144-BD17-A8F3099E0681}" type="presParOf" srcId="{220F2273-9843-43B4-B2A8-40F2B980A601}" destId="{3676EE8F-CC20-4620-9DFA-DD64A58C7139}" srcOrd="1" destOrd="0" presId="urn:microsoft.com/office/officeart/2005/8/layout/process3"/>
    <dgm:cxn modelId="{77C87A7E-4ADB-48AE-B80A-CB4F2BC0E15E}" type="presOf" srcId="{FBC07168-88E8-4257-A93A-A45B3A635BB9}" destId="{3676EE8F-CC20-4620-9DFA-DD64A58C7139}" srcOrd="0" destOrd="0" presId="urn:microsoft.com/office/officeart/2005/8/layout/process3"/>
    <dgm:cxn modelId="{AF18D921-67B9-47A7-8842-938569C6371B}" type="presParOf" srcId="{3676EE8F-CC20-4620-9DFA-DD64A58C7139}" destId="{818D8140-C3B3-4B0C-9D4A-FBCA0F81AC9D}" srcOrd="0" destOrd="1" presId="urn:microsoft.com/office/officeart/2005/8/layout/process3"/>
    <dgm:cxn modelId="{516A090E-F139-4F31-B66F-535E149AC762}" type="presOf" srcId="{FBC07168-88E8-4257-A93A-A45B3A635BB9}" destId="{818D8140-C3B3-4B0C-9D4A-FBCA0F81AC9D}" srcOrd="1" destOrd="0" presId="urn:microsoft.com/office/officeart/2005/8/layout/process3"/>
    <dgm:cxn modelId="{42565BBD-6E0D-4977-A060-6730248B6E52}" type="presParOf" srcId="{220F2273-9843-43B4-B2A8-40F2B980A601}" destId="{0214F57C-8B7C-471A-897C-66C2100B321A}" srcOrd="2" destOrd="0" presId="urn:microsoft.com/office/officeart/2005/8/layout/process3"/>
    <dgm:cxn modelId="{E0A68AC0-2B40-4AE6-A603-C5979B155C4D}" type="presParOf" srcId="{0214F57C-8B7C-471A-897C-66C2100B321A}" destId="{30AB3CF2-5881-4061-B828-9132B3E3BA87}" srcOrd="0" destOrd="2" presId="urn:microsoft.com/office/officeart/2005/8/layout/process3"/>
    <dgm:cxn modelId="{CBE4C6F5-2C08-47DF-9F7C-83EEB6C4FFBF}" type="presOf" srcId="{511E3A01-F640-4E89-94EB-85A66539634C}" destId="{30AB3CF2-5881-4061-B828-9132B3E3BA87}" srcOrd="1" destOrd="0" presId="urn:microsoft.com/office/officeart/2005/8/layout/process3"/>
    <dgm:cxn modelId="{7BA27D69-5CD9-4904-935F-AA79F8C0BB9A}" type="presParOf" srcId="{0214F57C-8B7C-471A-897C-66C2100B321A}" destId="{391CD797-3D5D-4FAB-8D4C-49520A1B5F69}" srcOrd="1" destOrd="2" presId="urn:microsoft.com/office/officeart/2005/8/layout/process3"/>
    <dgm:cxn modelId="{DDAA6325-522C-417A-AFCB-C25F17FBEDD5}" type="presOf" srcId="{511E3A01-F640-4E89-94EB-85A66539634C}" destId="{391CD797-3D5D-4FAB-8D4C-49520A1B5F69}" srcOrd="0" destOrd="0" presId="urn:microsoft.com/office/officeart/2005/8/layout/process3"/>
    <dgm:cxn modelId="{16643BB6-C01E-4A21-8B6C-DDCD08728A90}" type="presParOf" srcId="{0214F57C-8B7C-471A-897C-66C2100B321A}" destId="{42F39629-5C3E-49AF-86F7-EDDAE0C1B0D8}" srcOrd="2" destOrd="2" presId="urn:microsoft.com/office/officeart/2005/8/layout/process3"/>
    <dgm:cxn modelId="{5514DD4F-F235-448F-B77F-9CC4B99F1011}" type="presOf" srcId="{7FE268F5-9824-4F0E-9B49-A3CE7EDF2993}" destId="{42F39629-5C3E-49AF-86F7-EDDAE0C1B0D8}" srcOrd="0" destOrd="0" presId="urn:microsoft.com/office/officeart/2005/8/layout/process3"/>
    <dgm:cxn modelId="{BB920721-944E-4FD0-8EBA-736795BDFAA0}" type="presOf" srcId="{EBEAC3DB-ED0B-4BE5-8299-844E2AC4434C}" destId="{42F39629-5C3E-49AF-86F7-EDDAE0C1B0D8}" srcOrd="0" destOrd="1" presId="urn:microsoft.com/office/officeart/2005/8/layout/process3"/>
    <dgm:cxn modelId="{DAA07568-A3D5-4AE0-894E-99D2F4EF4BFA}" type="presOf" srcId="{8D1FB0A8-7C07-4FDA-A77E-AA969F20E926}" destId="{42F39629-5C3E-49AF-86F7-EDDAE0C1B0D8}" srcOrd="0" destOrd="2" presId="urn:microsoft.com/office/officeart/2005/8/layout/process3"/>
    <dgm:cxn modelId="{01623214-5113-48AE-9482-0001D3325259}" type="presParOf" srcId="{220F2273-9843-43B4-B2A8-40F2B980A601}" destId="{1EBC5147-7CCB-476F-BCEF-54B971732B06}" srcOrd="3" destOrd="0" presId="urn:microsoft.com/office/officeart/2005/8/layout/process3"/>
    <dgm:cxn modelId="{AFD7F40B-CF59-4587-A37D-10261D9FB1CC}" type="presOf" srcId="{E4C415AE-18C7-4603-9259-B8FDB822189C}" destId="{1EBC5147-7CCB-476F-BCEF-54B971732B06}" srcOrd="0" destOrd="0" presId="urn:microsoft.com/office/officeart/2005/8/layout/process3"/>
    <dgm:cxn modelId="{F088D95C-1EFE-4ABE-BC1D-BF4DC16E37E2}" type="presParOf" srcId="{1EBC5147-7CCB-476F-BCEF-54B971732B06}" destId="{868877E8-39D8-400E-B138-A1F87A847719}" srcOrd="0" destOrd="3" presId="urn:microsoft.com/office/officeart/2005/8/layout/process3"/>
    <dgm:cxn modelId="{B2821873-0242-49AE-96E7-39F7360444FB}" type="presOf" srcId="{E4C415AE-18C7-4603-9259-B8FDB822189C}" destId="{868877E8-39D8-400E-B138-A1F87A847719}" srcOrd="1" destOrd="0" presId="urn:microsoft.com/office/officeart/2005/8/layout/process3"/>
    <dgm:cxn modelId="{3BB3BC3B-A035-4893-974C-D4912EFE6630}" type="presParOf" srcId="{220F2273-9843-43B4-B2A8-40F2B980A601}" destId="{97AA7298-22C5-4A0A-98B6-A2914F514CC6}" srcOrd="4" destOrd="0" presId="urn:microsoft.com/office/officeart/2005/8/layout/process3"/>
    <dgm:cxn modelId="{A2D91671-E679-4CFD-942B-D7D61ABF249B}" type="presParOf" srcId="{97AA7298-22C5-4A0A-98B6-A2914F514CC6}" destId="{DC236ED5-2D7D-4B1E-8408-E9C1903456AE}" srcOrd="0" destOrd="4" presId="urn:microsoft.com/office/officeart/2005/8/layout/process3"/>
    <dgm:cxn modelId="{3971144C-9308-4EB0-9ECB-19C1FACFE637}" type="presOf" srcId="{3CC0C0B2-F392-48D7-B223-C77CA1EC7FCD}" destId="{DC236ED5-2D7D-4B1E-8408-E9C1903456AE}" srcOrd="1" destOrd="0" presId="urn:microsoft.com/office/officeart/2005/8/layout/process3"/>
    <dgm:cxn modelId="{715D8B30-BA02-48A7-8691-DD82F16F27C7}" type="presParOf" srcId="{97AA7298-22C5-4A0A-98B6-A2914F514CC6}" destId="{26DBACE7-F101-4D64-ACD0-A04A24D30C81}" srcOrd="1" destOrd="4" presId="urn:microsoft.com/office/officeart/2005/8/layout/process3"/>
    <dgm:cxn modelId="{65C1296F-B07A-4473-8501-AE2AFB681838}" type="presOf" srcId="{3CC0C0B2-F392-48D7-B223-C77CA1EC7FCD}" destId="{26DBACE7-F101-4D64-ACD0-A04A24D30C81}" srcOrd="0" destOrd="0" presId="urn:microsoft.com/office/officeart/2005/8/layout/process3"/>
    <dgm:cxn modelId="{81A60263-90D6-4D26-AF3E-97C3C748833A}" type="presParOf" srcId="{97AA7298-22C5-4A0A-98B6-A2914F514CC6}" destId="{4379743E-B31A-432C-A641-9AD24E530043}" srcOrd="2" destOrd="4" presId="urn:microsoft.com/office/officeart/2005/8/layout/process3"/>
    <dgm:cxn modelId="{0E091800-9682-4CCC-B1DA-8394C9F63018}" type="presOf" srcId="{75F3F4CA-C24A-44DC-93E2-AECAFFD8991A}" destId="{4379743E-B31A-432C-A641-9AD24E530043}" srcOrd="0" destOrd="0" presId="urn:microsoft.com/office/officeart/2005/8/layout/process3"/>
    <dgm:cxn modelId="{D3CE6054-98D3-4D70-80E0-4383B7C0B662}" type="presOf" srcId="{CC650E69-3198-40FA-9314-E9EFB59E5F33}" destId="{4379743E-B31A-432C-A641-9AD24E530043}" srcOrd="0" destOrd="1" presId="urn:microsoft.com/office/officeart/2005/8/layout/process3"/>
    <dgm:cxn modelId="{9696A1EE-B66E-4560-B982-1B6960D41D4C}" type="presOf" srcId="{ECC5389B-0F85-477F-9452-C8230ADCF8D1}" destId="{4379743E-B31A-432C-A641-9AD24E530043}" srcOrd="0" destOrd="2" presId="urn:microsoft.com/office/officeart/2005/8/layout/process3"/>
    <dgm:cxn modelId="{8D689B97-3626-4318-8421-994210CFE672}" type="presOf" srcId="{3708925E-47BF-4768-809B-B6F7499BAC51}" destId="{4379743E-B31A-432C-A641-9AD24E530043}" srcOrd="0" destOrd="3" presId="urn:microsoft.com/office/officeart/2005/8/layout/process3"/>
    <dgm:cxn modelId="{51B8A5B5-AE43-4DF6-8059-216D1DD183BA}" type="presOf" srcId="{D4165076-F447-4726-8CCB-031DBABBB749}" destId="{4379743E-B31A-432C-A641-9AD24E530043}" srcOrd="0" destOrd="4" presId="urn:microsoft.com/office/officeart/2005/8/layout/process3"/>
    <dgm:cxn modelId="{E4B3B9D4-58E6-4040-B7BD-AACA75FBE26E}" type="presOf" srcId="{5ACC87EA-0EA5-414B-BFF8-416673B89A66}" destId="{4379743E-B31A-432C-A641-9AD24E530043}" srcOrd="0" destOrd="5" presId="urn:microsoft.com/office/officeart/2005/8/layout/process3"/>
    <dgm:cxn modelId="{1AAC7079-0765-4080-B9DC-42C7BCAB082E}" type="presParOf" srcId="{220F2273-9843-43B4-B2A8-40F2B980A601}" destId="{65962850-D65D-4693-AA0E-9563944CDCCA}" srcOrd="5" destOrd="0" presId="urn:microsoft.com/office/officeart/2005/8/layout/process3"/>
    <dgm:cxn modelId="{09E33C72-DEE2-4760-8075-284F73E4A1A9}" type="presOf" srcId="{28314F3B-1AA7-4891-86D9-4401E9B0435D}" destId="{65962850-D65D-4693-AA0E-9563944CDCCA}" srcOrd="0" destOrd="0" presId="urn:microsoft.com/office/officeart/2005/8/layout/process3"/>
    <dgm:cxn modelId="{2C28941D-4506-4FB1-9048-1D2C239C08DF}" type="presParOf" srcId="{65962850-D65D-4693-AA0E-9563944CDCCA}" destId="{219D15CA-7DB5-463A-BC50-116C05B6B187}" srcOrd="0" destOrd="5" presId="urn:microsoft.com/office/officeart/2005/8/layout/process3"/>
    <dgm:cxn modelId="{DD46CDF5-993D-4B78-B38A-FFB3DE23E002}" type="presOf" srcId="{28314F3B-1AA7-4891-86D9-4401E9B0435D}" destId="{219D15CA-7DB5-463A-BC50-116C05B6B187}" srcOrd="1" destOrd="0" presId="urn:microsoft.com/office/officeart/2005/8/layout/process3"/>
    <dgm:cxn modelId="{AB0CE553-C2E6-40E8-9254-E01CAE26BA8B}" type="presParOf" srcId="{220F2273-9843-43B4-B2A8-40F2B980A601}" destId="{B7660676-9982-4000-880C-4A6EE306B97D}" srcOrd="6" destOrd="0" presId="urn:microsoft.com/office/officeart/2005/8/layout/process3"/>
    <dgm:cxn modelId="{DDFE2CD5-7FE0-4D90-AFAF-B3BB25FF9001}" type="presParOf" srcId="{B7660676-9982-4000-880C-4A6EE306B97D}" destId="{0EB7B1D8-31A7-4C32-A576-550F646F43D4}" srcOrd="0" destOrd="6" presId="urn:microsoft.com/office/officeart/2005/8/layout/process3"/>
    <dgm:cxn modelId="{6D670483-FBF5-4AF4-892D-DC3A76849912}" type="presOf" srcId="{D86073C7-D622-4D64-B805-4803D4210B77}" destId="{0EB7B1D8-31A7-4C32-A576-550F646F43D4}" srcOrd="1" destOrd="0" presId="urn:microsoft.com/office/officeart/2005/8/layout/process3"/>
    <dgm:cxn modelId="{3CB5A651-C950-45D5-92F1-F6B5D9968844}" type="presParOf" srcId="{B7660676-9982-4000-880C-4A6EE306B97D}" destId="{D8270213-28C5-4C95-B2D9-B97AEC1B9BAD}" srcOrd="1" destOrd="6" presId="urn:microsoft.com/office/officeart/2005/8/layout/process3"/>
    <dgm:cxn modelId="{CB9B3CF0-62E0-4916-A54B-E5601FCEA335}" type="presOf" srcId="{D86073C7-D622-4D64-B805-4803D4210B77}" destId="{D8270213-28C5-4C95-B2D9-B97AEC1B9BAD}" srcOrd="0" destOrd="0" presId="urn:microsoft.com/office/officeart/2005/8/layout/process3"/>
    <dgm:cxn modelId="{4C733286-3CC9-4360-B4D0-499F0A7313F9}" type="presParOf" srcId="{B7660676-9982-4000-880C-4A6EE306B97D}" destId="{5E836BB5-E033-432C-A9BD-275C8A9A8E88}" srcOrd="2" destOrd="6" presId="urn:microsoft.com/office/officeart/2005/8/layout/process3"/>
    <dgm:cxn modelId="{01AE1065-9095-42F1-A315-5F6A9AF2ED20}" type="presOf" srcId="{20E5E0D6-0C22-4E37-B0D1-35777038FBD5}" destId="{5E836BB5-E033-432C-A9BD-275C8A9A8E88}" srcOrd="0" destOrd="0" presId="urn:microsoft.com/office/officeart/2005/8/layout/process3"/>
    <dgm:cxn modelId="{E3F5081B-3290-4E46-805C-26B1C1E621A8}" type="presOf" srcId="{76AAB960-01F8-4F14-9D67-AE438B3802FA}" destId="{5E836BB5-E033-432C-A9BD-275C8A9A8E88}" srcOrd="0" destOrd="1" presId="urn:microsoft.com/office/officeart/2005/8/layout/process3"/>
    <dgm:cxn modelId="{AE1A7D35-CF45-4DD7-A4EF-1DF97E94548E}" type="presOf" srcId="{71AB11F4-8B43-4E88-884D-D9F4B009EF10}" destId="{5E836BB5-E033-432C-A9BD-275C8A9A8E88}" srcOrd="0" destOrd="2" presId="urn:microsoft.com/office/officeart/2005/8/layout/process3"/>
    <dgm:cxn modelId="{66275099-7BFD-4D2B-8544-A5F4C4B2BBDB}" type="presOf" srcId="{1D59C19F-2AF5-473F-9D69-55C467C60F77}" destId="{5E836BB5-E033-432C-A9BD-275C8A9A8E88}" srcOrd="0" destOrd="3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2A583D-129F-48C9-BD92-A1A1632CC9AA}" type="doc">
      <dgm:prSet loTypeId="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8C6CA95-B7EA-466B-B06B-2CAA5F4B6723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/>
            <a:t>Единственный</a:t>
          </a:r>
          <a:r>
            <a:rPr lang="ru-RU" altLang="en-US"/>
            <a:t> </a:t>
          </a:r>
          <a:r>
            <a:rPr lang="ru-RU" altLang="en-US"/>
            <a:t>продукт</a:t>
          </a:r>
          <a:r>
            <a:rPr lang="ru-RU" altLang="en-US"/>
            <a:t> </a:t>
          </a:r>
          <a:r>
            <a:rPr lang="ru-RU" altLang="en-US"/>
            <a:t>с</a:t>
          </a:r>
          <a:r>
            <a:rPr lang="ru-RU" altLang="en-US"/>
            <a:t> </a:t>
          </a:r>
          <a:r>
            <a:rPr lang="ru-RU" altLang="en-US"/>
            <a:t>активной</a:t>
          </a:r>
          <a:r>
            <a:rPr lang="ru-RU" altLang="en-US"/>
            <a:t> </a:t>
          </a:r>
          <a:r>
            <a:rPr lang="ru-RU" altLang="en-US"/>
            <a:t>практикой</a:t>
          </a:r>
          <a:r>
            <a:rPr lang="ru-RU" altLang="en-US"/>
            <a:t>, </a:t>
          </a:r>
          <a:r>
            <a:rPr lang="ru-RU" altLang="en-US"/>
            <a:t>а</a:t>
          </a:r>
          <a:r>
            <a:rPr lang="ru-RU" altLang="en-US"/>
            <a:t> </a:t>
          </a:r>
          <a:r>
            <a:rPr lang="ru-RU" altLang="en-US"/>
            <a:t>не</a:t>
          </a:r>
          <a:r>
            <a:rPr lang="ru-RU" altLang="en-US"/>
            <a:t> </a:t>
          </a:r>
          <a:r>
            <a:rPr lang="en-US" altLang="en-US"/>
            <a:t>т</a:t>
          </a:r>
          <a:r>
            <a:rPr lang="ru-RU" altLang="en-US"/>
            <a:t>е</a:t>
          </a:r>
          <a:r>
            <a:rPr lang="en-US" altLang="en-US"/>
            <a:t>орией</a:t>
          </a:r>
          <a:r>
            <a:rPr lang="en-US" altLang="en-US"/>
            <a:t/>
          </a:r>
          <a:endParaRPr lang="en-US" altLang="en-US"/>
        </a:p>
      </dgm:t>
    </dgm:pt>
    <dgm:pt modelId="{A4217E01-7666-43D4-AC86-639F9DDB4417}" cxnId="{F7F70322-5F26-4E0C-86E2-E5C5E951BEA5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35154A5-12A1-4E94-9CA9-AC7AF9D77EDA}" cxnId="{F7F70322-5F26-4E0C-86E2-E5C5E951BEA5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60AB084-4F1D-4F36-BEB6-A2F3678C077D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/>
            <a:t>Автоматическая</a:t>
          </a:r>
          <a:r>
            <a:rPr lang="en-US" altLang="ru-RU"/>
            <a:t> </a:t>
          </a:r>
          <a:r>
            <a:rPr lang="en-US" altLang="en-US"/>
            <a:t>персонализированная</a:t>
          </a:r>
          <a:r>
            <a:rPr lang="en-US" altLang="ru-RU"/>
            <a:t> </a:t>
          </a:r>
          <a:r>
            <a:rPr lang="en-US" altLang="en-US"/>
            <a:t>обратная</a:t>
          </a:r>
          <a:r>
            <a:rPr lang="en-US" altLang="ru-RU"/>
            <a:t> </a:t>
          </a:r>
          <a:r>
            <a:rPr lang="en-US" altLang="en-US"/>
            <a:t>связь</a:t>
          </a:r>
          <a:r>
            <a:rPr lang="en-US" altLang="ru-RU"/>
            <a:t> </a:t>
          </a:r>
          <a:r>
            <a:rPr lang="en-US" altLang="ru-RU"/>
            <a:t/>
          </a:r>
          <a:endParaRPr lang="en-US" altLang="ru-RU"/>
        </a:p>
      </dgm:t>
    </dgm:pt>
    <dgm:pt modelId="{594EDB5B-3FB0-4337-ABAA-B23B02FC1F41}" cxnId="{F15C2E6A-DD79-4F76-ABCC-AAC2A31DB677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4F0672E-FB3F-49CB-B9C8-718A039DFF73}" cxnId="{F15C2E6A-DD79-4F76-ABCC-AAC2A31DB677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3580D46-33D3-47C6-8AC3-9BE2462FBD53}">
      <dgm:prSet phldrT="[Текст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/>
            <a:t>Безопасная</a:t>
          </a:r>
          <a:r>
            <a:rPr lang="en-US" altLang="ru-RU"/>
            <a:t> </a:t>
          </a:r>
          <a:r>
            <a:rPr lang="en-US" altLang="en-US"/>
            <a:t>среда</a:t>
          </a:r>
          <a:r>
            <a:rPr lang="en-US" altLang="ru-RU"/>
            <a:t> </a:t>
          </a:r>
          <a:r>
            <a:rPr lang="en-US" altLang="en-US"/>
            <a:t>для</a:t>
          </a:r>
          <a:r>
            <a:rPr lang="en-US" altLang="ru-RU"/>
            <a:t> </a:t>
          </a:r>
          <a:r>
            <a:rPr lang="en-US" altLang="en-US"/>
            <a:t>отработки</a:t>
          </a:r>
          <a:r>
            <a:rPr lang="en-US" altLang="ru-RU"/>
            <a:t> </a:t>
          </a:r>
          <a:r>
            <a:rPr lang="en-US" altLang="en-US"/>
            <a:t>«</a:t>
          </a:r>
          <a:r>
            <a:rPr lang="en-US" altLang="en-US"/>
            <a:t>неудобных</a:t>
          </a:r>
          <a:r>
            <a:rPr lang="en-US" altLang="en-US"/>
            <a:t>»</a:t>
          </a:r>
          <a:r>
            <a:rPr lang="en-US" altLang="ru-RU"/>
            <a:t> </a:t>
          </a:r>
          <a:r>
            <a:rPr lang="en-US" altLang="en-US"/>
            <a:t>сценариев</a:t>
          </a:r>
          <a:r>
            <a:rPr lang="en-US" altLang="en-US"/>
            <a:t/>
          </a:r>
          <a:endParaRPr lang="en-US" altLang="en-US"/>
        </a:p>
      </dgm:t>
    </dgm:pt>
    <dgm:pt modelId="{05884096-6363-4B94-857C-2EB04CC88167}" cxnId="{CB6723AE-7D1C-4F64-B108-4A47102DF3B0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A3030DF-AB04-4AB9-B776-F47783AC1801}" cxnId="{CB6723AE-7D1C-4F64-B108-4A47102DF3B0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953C7A-850D-4EF4-8BCF-C2DBAF5A982E}">
      <dgm:prSet phldrT="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/>
            <a:t>Доступность</a:t>
          </a:r>
          <a:r>
            <a:rPr lang="en-US" altLang="ru-RU"/>
            <a:t> 24/7 </a:t>
          </a:r>
          <a:r>
            <a:rPr lang="en-US" altLang="en-US"/>
            <a:t>и</a:t>
          </a:r>
          <a:r>
            <a:rPr lang="en-US" altLang="ru-RU"/>
            <a:t> </a:t>
          </a:r>
          <a:r>
            <a:rPr lang="en-US" altLang="en-US"/>
            <a:t>низкий</a:t>
          </a:r>
          <a:r>
            <a:rPr lang="en-US" altLang="ru-RU"/>
            <a:t> </a:t>
          </a:r>
          <a:r>
            <a:rPr lang="en-US" altLang="en-US"/>
            <a:t>порог</a:t>
          </a:r>
          <a:r>
            <a:rPr lang="en-US" altLang="ru-RU"/>
            <a:t> </a:t>
          </a:r>
          <a:r>
            <a:rPr lang="en-US" altLang="en-US"/>
            <a:t>входа</a:t>
          </a:r>
          <a:r>
            <a:rPr lang="en-US" altLang="en-US"/>
            <a:t/>
          </a:r>
          <a:endParaRPr lang="en-US" altLang="en-US"/>
        </a:p>
      </dgm:t>
    </dgm:pt>
    <dgm:pt modelId="{CBFDBE6D-170F-4315-920E-7464804AD556}" cxnId="{49D6AA49-7051-4F5E-BF94-87E13FC62528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16523FB-3319-4EB4-8854-F103892E20F1}" cxnId="{49D6AA49-7051-4F5E-BF94-87E13FC62528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E536102-F007-4DDD-BDAD-DA9E44221B63}">
      <dgm:prSet phldrT="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/>
            <a:t>Замер</a:t>
          </a:r>
          <a:r>
            <a:rPr lang="en-US" altLang="ru-RU"/>
            <a:t> </a:t>
          </a:r>
          <a:r>
            <a:rPr lang="en-US" altLang="en-US"/>
            <a:t>прогресса</a:t>
          </a:r>
          <a:r>
            <a:rPr lang="en-US" altLang="ru-RU"/>
            <a:t> </a:t>
          </a:r>
          <a:r>
            <a:rPr lang="en-US" altLang="en-US"/>
            <a:t>и</a:t>
          </a:r>
          <a:r>
            <a:rPr lang="en-US" altLang="ru-RU"/>
            <a:t> </a:t>
          </a:r>
          <a:r>
            <a:rPr lang="en-US" altLang="en-US"/>
            <a:t>система</a:t>
          </a:r>
          <a:r>
            <a:rPr lang="en-US" altLang="ru-RU"/>
            <a:t> </a:t>
          </a:r>
          <a:r>
            <a:rPr lang="en-US" altLang="en-US"/>
            <a:t>метрик</a:t>
          </a:r>
          <a:r>
            <a:rPr lang="en-US" altLang="en-US"/>
            <a:t/>
          </a:r>
          <a:endParaRPr lang="en-US" altLang="en-US"/>
        </a:p>
      </dgm:t>
    </dgm:pt>
    <dgm:pt modelId="{3797BDF7-C0D4-40DC-AA86-06B92CA3A728}" cxnId="{5115BC51-09A8-4A3B-9734-534A4829CFF0}" type="par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879DFA3-2A69-443B-8C9C-3376288ECDD0}" cxnId="{5115BC51-09A8-4A3B-9734-534A4829CFF0}" type="sibTrans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1D5AF27-7732-451E-9936-BCBC327845AE}" type="pres">
      <dgm:prSet presAssocID="{B92A583D-129F-48C9-BD92-A1A1632CC9AA}" presName="linearFlow" presStyleCnt="0">
        <dgm:presLayoutVars>
          <dgm:dir/>
          <dgm:resizeHandles val="exact"/>
        </dgm:presLayoutVars>
      </dgm:prSet>
      <dgm:spPr/>
    </dgm:pt>
    <dgm:pt modelId="{8D924ADB-4525-48CB-B1EE-430FF4D59679}" type="pres">
      <dgm:prSet presAssocID="{98C6CA95-B7EA-466B-B06B-2CAA5F4B6723}" presName="composite" presStyleCnt="0"/>
      <dgm:spPr/>
    </dgm:pt>
    <dgm:pt modelId="{EB0C6E45-FF1F-4ABB-8498-533A80666BE5}" type="pres">
      <dgm:prSet presAssocID="{98C6CA95-B7EA-466B-B06B-2CAA5F4B6723}" presName="imgShp" presStyleLbl="fgImgPlace1" presStyleIdx="0" presStyleCnt="5"/>
      <dgm:spPr/>
    </dgm:pt>
    <dgm:pt modelId="{3E42EA88-CDBD-4C39-B0AF-1FEDB963065E}" type="pres">
      <dgm:prSet presAssocID="{98C6CA95-B7EA-466B-B06B-2CAA5F4B6723}" presName="txShp" presStyleLbl="node1" presStyleIdx="0" presStyleCnt="5">
        <dgm:presLayoutVars>
          <dgm:bulletEnabled val="1"/>
        </dgm:presLayoutVars>
      </dgm:prSet>
      <dgm:spPr/>
    </dgm:pt>
    <dgm:pt modelId="{8D5E7585-116A-40ED-B037-982F4DDDB68B}" type="pres">
      <dgm:prSet presAssocID="{435154A5-12A1-4E94-9CA9-AC7AF9D77EDA}" presName="spacing" presStyleCnt="0"/>
      <dgm:spPr/>
    </dgm:pt>
    <dgm:pt modelId="{F56E7998-641C-471E-AA25-108DB2F9413C}" type="pres">
      <dgm:prSet presAssocID="{F60AB084-4F1D-4F36-BEB6-A2F3678C077D}" presName="composite" presStyleCnt="0"/>
      <dgm:spPr/>
    </dgm:pt>
    <dgm:pt modelId="{E7837A0C-C3CF-4052-B9CD-366D4DA98A42}" type="pres">
      <dgm:prSet presAssocID="{F60AB084-4F1D-4F36-BEB6-A2F3678C077D}" presName="imgShp" presStyleLbl="fgImgPlace1" presStyleIdx="1" presStyleCnt="5"/>
      <dgm:spPr/>
    </dgm:pt>
    <dgm:pt modelId="{560993EF-81A2-49EB-AA42-7141AB95EF92}" type="pres">
      <dgm:prSet presAssocID="{F60AB084-4F1D-4F36-BEB6-A2F3678C077D}" presName="txShp" presStyleLbl="node1" presStyleIdx="1" presStyleCnt="5">
        <dgm:presLayoutVars>
          <dgm:bulletEnabled val="1"/>
        </dgm:presLayoutVars>
      </dgm:prSet>
      <dgm:spPr/>
    </dgm:pt>
    <dgm:pt modelId="{438F366D-6D55-4890-8EE9-096A56F81E31}" type="pres">
      <dgm:prSet presAssocID="{B4F0672E-FB3F-49CB-B9C8-718A039DFF73}" presName="spacing" presStyleCnt="0"/>
      <dgm:spPr/>
    </dgm:pt>
    <dgm:pt modelId="{4BFC56E1-76A8-42F4-9703-4A887B97ECE3}" type="pres">
      <dgm:prSet presAssocID="{D3580D46-33D3-47C6-8AC3-9BE2462FBD53}" presName="composite" presStyleCnt="0"/>
      <dgm:spPr/>
    </dgm:pt>
    <dgm:pt modelId="{D0866CD9-875A-4248-9D52-FC054870A6DE}" type="pres">
      <dgm:prSet presAssocID="{D3580D46-33D3-47C6-8AC3-9BE2462FBD53}" presName="imgShp" presStyleLbl="fgImgPlace1" presStyleIdx="2" presStyleCnt="5"/>
      <dgm:spPr/>
    </dgm:pt>
    <dgm:pt modelId="{48C6E6CD-2E4E-44B4-B8C7-D560A9824293}" type="pres">
      <dgm:prSet presAssocID="{D3580D46-33D3-47C6-8AC3-9BE2462FBD53}" presName="txShp" presStyleLbl="node1" presStyleIdx="2" presStyleCnt="5">
        <dgm:presLayoutVars>
          <dgm:bulletEnabled val="1"/>
        </dgm:presLayoutVars>
      </dgm:prSet>
      <dgm:spPr/>
    </dgm:pt>
    <dgm:pt modelId="{B6AB29FC-AE4F-4F73-BF55-3A23A92C0FDA}" type="pres">
      <dgm:prSet presAssocID="{9A3030DF-AB04-4AB9-B776-F47783AC1801}" presName="spacing" presStyleCnt="0"/>
      <dgm:spPr/>
    </dgm:pt>
    <dgm:pt modelId="{F7D6B653-064C-4E6C-8B36-4822B82A0C4E}" type="pres">
      <dgm:prSet presAssocID="{06953C7A-850D-4EF4-8BCF-C2DBAF5A982E}" presName="composite" presStyleCnt="0"/>
      <dgm:spPr/>
    </dgm:pt>
    <dgm:pt modelId="{505763A3-9E47-4C46-80DD-66C17C0BDA2C}" type="pres">
      <dgm:prSet presAssocID="{06953C7A-850D-4EF4-8BCF-C2DBAF5A982E}" presName="imgShp" presStyleLbl="fgImgPlace1" presStyleIdx="3" presStyleCnt="5"/>
      <dgm:spPr/>
    </dgm:pt>
    <dgm:pt modelId="{1B73D8A3-4EC4-43C2-92CA-86954A00E3E6}" type="pres">
      <dgm:prSet presAssocID="{06953C7A-850D-4EF4-8BCF-C2DBAF5A982E}" presName="txShp" presStyleLbl="node1" presStyleIdx="3" presStyleCnt="5">
        <dgm:presLayoutVars>
          <dgm:bulletEnabled val="1"/>
        </dgm:presLayoutVars>
      </dgm:prSet>
      <dgm:spPr/>
    </dgm:pt>
    <dgm:pt modelId="{92FDDDF6-BA84-4CC0-B486-74E3F985FD29}" type="pres">
      <dgm:prSet presAssocID="{B16523FB-3319-4EB4-8854-F103892E20F1}" presName="spacing" presStyleCnt="0"/>
      <dgm:spPr/>
    </dgm:pt>
    <dgm:pt modelId="{4D804FA3-D5A3-47C5-B677-A35346CADB18}" type="pres">
      <dgm:prSet presAssocID="{9E536102-F007-4DDD-BDAD-DA9E44221B63}" presName="composite" presStyleCnt="0"/>
      <dgm:spPr/>
    </dgm:pt>
    <dgm:pt modelId="{108E93CD-C62C-4182-81E1-9B29937E26C0}" type="pres">
      <dgm:prSet presAssocID="{9E536102-F007-4DDD-BDAD-DA9E44221B63}" presName="imgShp" presStyleLbl="fgImgPlace1" presStyleIdx="4" presStyleCnt="5"/>
      <dgm:spPr/>
    </dgm:pt>
    <dgm:pt modelId="{FBAA6D55-3219-4004-A941-F57D3BA1634B}" type="pres">
      <dgm:prSet presAssocID="{9E536102-F007-4DDD-BDAD-DA9E44221B63}" presName="txShp" presStyleLbl="node1" presStyleIdx="4" presStyleCnt="5">
        <dgm:presLayoutVars>
          <dgm:bulletEnabled val="1"/>
        </dgm:presLayoutVars>
      </dgm:prSet>
      <dgm:spPr/>
    </dgm:pt>
  </dgm:ptLst>
  <dgm:cxnLst>
    <dgm:cxn modelId="{F7F70322-5F26-4E0C-86E2-E5C5E951BEA5}" srcId="{B92A583D-129F-48C9-BD92-A1A1632CC9AA}" destId="{98C6CA95-B7EA-466B-B06B-2CAA5F4B6723}" srcOrd="0" destOrd="0" parTransId="{A4217E01-7666-43D4-AC86-639F9DDB4417}" sibTransId="{435154A5-12A1-4E94-9CA9-AC7AF9D77EDA}"/>
    <dgm:cxn modelId="{F15C2E6A-DD79-4F76-ABCC-AAC2A31DB677}" srcId="{B92A583D-129F-48C9-BD92-A1A1632CC9AA}" destId="{F60AB084-4F1D-4F36-BEB6-A2F3678C077D}" srcOrd="1" destOrd="0" parTransId="{594EDB5B-3FB0-4337-ABAA-B23B02FC1F41}" sibTransId="{B4F0672E-FB3F-49CB-B9C8-718A039DFF73}"/>
    <dgm:cxn modelId="{CB6723AE-7D1C-4F64-B108-4A47102DF3B0}" srcId="{B92A583D-129F-48C9-BD92-A1A1632CC9AA}" destId="{D3580D46-33D3-47C6-8AC3-9BE2462FBD53}" srcOrd="2" destOrd="0" parTransId="{05884096-6363-4B94-857C-2EB04CC88167}" sibTransId="{9A3030DF-AB04-4AB9-B776-F47783AC1801}"/>
    <dgm:cxn modelId="{49D6AA49-7051-4F5E-BF94-87E13FC62528}" srcId="{B92A583D-129F-48C9-BD92-A1A1632CC9AA}" destId="{06953C7A-850D-4EF4-8BCF-C2DBAF5A982E}" srcOrd="3" destOrd="0" parTransId="{CBFDBE6D-170F-4315-920E-7464804AD556}" sibTransId="{B16523FB-3319-4EB4-8854-F103892E20F1}"/>
    <dgm:cxn modelId="{5115BC51-09A8-4A3B-9734-534A4829CFF0}" srcId="{B92A583D-129F-48C9-BD92-A1A1632CC9AA}" destId="{9E536102-F007-4DDD-BDAD-DA9E44221B63}" srcOrd="4" destOrd="0" parTransId="{3797BDF7-C0D4-40DC-AA86-06B92CA3A728}" sibTransId="{6879DFA3-2A69-443B-8C9C-3376288ECDD0}"/>
    <dgm:cxn modelId="{921E2ADE-6F26-41EE-B1F2-3E9972CAF3DD}" type="presOf" srcId="{B92A583D-129F-48C9-BD92-A1A1632CC9AA}" destId="{81D5AF27-7732-451E-9936-BCBC327845AE}" srcOrd="0" destOrd="0" presId="urn:microsoft.com/office/officeart/2005/8/layout/vList3"/>
    <dgm:cxn modelId="{2F5872B2-438F-4CD7-A4FA-60F47BE06376}" type="presParOf" srcId="{81D5AF27-7732-451E-9936-BCBC327845AE}" destId="{8D924ADB-4525-48CB-B1EE-430FF4D59679}" srcOrd="0" destOrd="0" presId="urn:microsoft.com/office/officeart/2005/8/layout/vList3"/>
    <dgm:cxn modelId="{2744105B-9014-456F-87C4-228777A7CBED}" type="presParOf" srcId="{8D924ADB-4525-48CB-B1EE-430FF4D59679}" destId="{EB0C6E45-FF1F-4ABB-8498-533A80666BE5}" srcOrd="0" destOrd="0" presId="urn:microsoft.com/office/officeart/2005/8/layout/vList3"/>
    <dgm:cxn modelId="{E22DBC30-CFAD-4BE9-82F2-241A19C33788}" type="presParOf" srcId="{8D924ADB-4525-48CB-B1EE-430FF4D59679}" destId="{3E42EA88-CDBD-4C39-B0AF-1FEDB963065E}" srcOrd="1" destOrd="0" presId="urn:microsoft.com/office/officeart/2005/8/layout/vList3"/>
    <dgm:cxn modelId="{65AFF505-7441-4557-AB3F-95CD72A3194B}" type="presOf" srcId="{98C6CA95-B7EA-466B-B06B-2CAA5F4B6723}" destId="{3E42EA88-CDBD-4C39-B0AF-1FEDB963065E}" srcOrd="0" destOrd="0" presId="urn:microsoft.com/office/officeart/2005/8/layout/vList3"/>
    <dgm:cxn modelId="{A5A6F6DF-629A-45D4-806D-96D6C2AAFFA8}" type="presParOf" srcId="{81D5AF27-7732-451E-9936-BCBC327845AE}" destId="{8D5E7585-116A-40ED-B037-982F4DDDB68B}" srcOrd="1" destOrd="0" presId="urn:microsoft.com/office/officeart/2005/8/layout/vList3"/>
    <dgm:cxn modelId="{78FFDBDF-A932-4E51-8D09-7A21FE55A7CE}" type="presOf" srcId="{435154A5-12A1-4E94-9CA9-AC7AF9D77EDA}" destId="{8D5E7585-116A-40ED-B037-982F4DDDB68B}" srcOrd="0" destOrd="0" presId="urn:microsoft.com/office/officeart/2005/8/layout/vList3"/>
    <dgm:cxn modelId="{F6758D7C-CA05-448E-9334-CB536D64EF0D}" type="presParOf" srcId="{81D5AF27-7732-451E-9936-BCBC327845AE}" destId="{F56E7998-641C-471E-AA25-108DB2F9413C}" srcOrd="2" destOrd="0" presId="urn:microsoft.com/office/officeart/2005/8/layout/vList3"/>
    <dgm:cxn modelId="{F2E5BFE2-3BDC-42F1-B5AA-B58302E62070}" type="presParOf" srcId="{F56E7998-641C-471E-AA25-108DB2F9413C}" destId="{E7837A0C-C3CF-4052-B9CD-366D4DA98A42}" srcOrd="0" destOrd="2" presId="urn:microsoft.com/office/officeart/2005/8/layout/vList3"/>
    <dgm:cxn modelId="{54016CAA-AEA2-4CC1-8F53-A425297C2797}" type="presParOf" srcId="{F56E7998-641C-471E-AA25-108DB2F9413C}" destId="{560993EF-81A2-49EB-AA42-7141AB95EF92}" srcOrd="1" destOrd="2" presId="urn:microsoft.com/office/officeart/2005/8/layout/vList3"/>
    <dgm:cxn modelId="{11FB099D-BA02-470E-AF4A-172552E20D47}" type="presOf" srcId="{F60AB084-4F1D-4F36-BEB6-A2F3678C077D}" destId="{560993EF-81A2-49EB-AA42-7141AB95EF92}" srcOrd="0" destOrd="0" presId="urn:microsoft.com/office/officeart/2005/8/layout/vList3"/>
    <dgm:cxn modelId="{BCB77A66-30C4-41C0-9F94-B5C20A36DBF9}" type="presParOf" srcId="{81D5AF27-7732-451E-9936-BCBC327845AE}" destId="{438F366D-6D55-4890-8EE9-096A56F81E31}" srcOrd="3" destOrd="0" presId="urn:microsoft.com/office/officeart/2005/8/layout/vList3"/>
    <dgm:cxn modelId="{E4B7843D-9CE0-4D44-A593-479A07EA3093}" type="presOf" srcId="{B4F0672E-FB3F-49CB-B9C8-718A039DFF73}" destId="{438F366D-6D55-4890-8EE9-096A56F81E31}" srcOrd="0" destOrd="0" presId="urn:microsoft.com/office/officeart/2005/8/layout/vList3"/>
    <dgm:cxn modelId="{D3FF3E26-CEEB-4150-928B-E981938F1F9D}" type="presParOf" srcId="{81D5AF27-7732-451E-9936-BCBC327845AE}" destId="{4BFC56E1-76A8-42F4-9703-4A887B97ECE3}" srcOrd="4" destOrd="0" presId="urn:microsoft.com/office/officeart/2005/8/layout/vList3"/>
    <dgm:cxn modelId="{10DE92B7-DA84-47F1-9E65-018262F2E4D0}" type="presParOf" srcId="{4BFC56E1-76A8-42F4-9703-4A887B97ECE3}" destId="{D0866CD9-875A-4248-9D52-FC054870A6DE}" srcOrd="0" destOrd="4" presId="urn:microsoft.com/office/officeart/2005/8/layout/vList3"/>
    <dgm:cxn modelId="{92BF8430-BE84-4169-B6A7-907C4501E5A9}" type="presParOf" srcId="{4BFC56E1-76A8-42F4-9703-4A887B97ECE3}" destId="{48C6E6CD-2E4E-44B4-B8C7-D560A9824293}" srcOrd="1" destOrd="4" presId="urn:microsoft.com/office/officeart/2005/8/layout/vList3"/>
    <dgm:cxn modelId="{E11CE85A-5CDF-4B0E-9411-FCB6877EE39E}" type="presOf" srcId="{D3580D46-33D3-47C6-8AC3-9BE2462FBD53}" destId="{48C6E6CD-2E4E-44B4-B8C7-D560A9824293}" srcOrd="0" destOrd="0" presId="urn:microsoft.com/office/officeart/2005/8/layout/vList3"/>
    <dgm:cxn modelId="{B7777583-E4A1-4A50-82A9-ACC0697F83FC}" type="presParOf" srcId="{81D5AF27-7732-451E-9936-BCBC327845AE}" destId="{B6AB29FC-AE4F-4F73-BF55-3A23A92C0FDA}" srcOrd="5" destOrd="0" presId="urn:microsoft.com/office/officeart/2005/8/layout/vList3"/>
    <dgm:cxn modelId="{852D5D8D-251C-46FE-9D85-75098AA654C3}" type="presOf" srcId="{9A3030DF-AB04-4AB9-B776-F47783AC1801}" destId="{B6AB29FC-AE4F-4F73-BF55-3A23A92C0FDA}" srcOrd="0" destOrd="0" presId="urn:microsoft.com/office/officeart/2005/8/layout/vList3"/>
    <dgm:cxn modelId="{6A4DF13D-B700-4C33-B480-2B7B0CF64A1B}" type="presParOf" srcId="{81D5AF27-7732-451E-9936-BCBC327845AE}" destId="{F7D6B653-064C-4E6C-8B36-4822B82A0C4E}" srcOrd="6" destOrd="0" presId="urn:microsoft.com/office/officeart/2005/8/layout/vList3"/>
    <dgm:cxn modelId="{84B3669F-54D3-455B-BD46-7A0F474D0799}" type="presParOf" srcId="{F7D6B653-064C-4E6C-8B36-4822B82A0C4E}" destId="{505763A3-9E47-4C46-80DD-66C17C0BDA2C}" srcOrd="0" destOrd="6" presId="urn:microsoft.com/office/officeart/2005/8/layout/vList3"/>
    <dgm:cxn modelId="{7DB6804B-A562-4474-868D-500E0D2C3C68}" type="presParOf" srcId="{F7D6B653-064C-4E6C-8B36-4822B82A0C4E}" destId="{1B73D8A3-4EC4-43C2-92CA-86954A00E3E6}" srcOrd="1" destOrd="6" presId="urn:microsoft.com/office/officeart/2005/8/layout/vList3"/>
    <dgm:cxn modelId="{3BC7C0C3-0A3B-4612-8949-4172184B0BAC}" type="presOf" srcId="{06953C7A-850D-4EF4-8BCF-C2DBAF5A982E}" destId="{1B73D8A3-4EC4-43C2-92CA-86954A00E3E6}" srcOrd="0" destOrd="0" presId="urn:microsoft.com/office/officeart/2005/8/layout/vList3"/>
    <dgm:cxn modelId="{95FC9114-DF80-4FA5-84DA-A1953C11A28F}" type="presParOf" srcId="{81D5AF27-7732-451E-9936-BCBC327845AE}" destId="{92FDDDF6-BA84-4CC0-B486-74E3F985FD29}" srcOrd="7" destOrd="0" presId="urn:microsoft.com/office/officeart/2005/8/layout/vList3"/>
    <dgm:cxn modelId="{CA3EAB0A-D2D8-4530-8534-6973E99F706B}" type="presOf" srcId="{B16523FB-3319-4EB4-8854-F103892E20F1}" destId="{92FDDDF6-BA84-4CC0-B486-74E3F985FD29}" srcOrd="0" destOrd="0" presId="urn:microsoft.com/office/officeart/2005/8/layout/vList3"/>
    <dgm:cxn modelId="{14073F78-D503-4519-A433-A7F16220A744}" type="presParOf" srcId="{81D5AF27-7732-451E-9936-BCBC327845AE}" destId="{4D804FA3-D5A3-47C5-B677-A35346CADB18}" srcOrd="8" destOrd="0" presId="urn:microsoft.com/office/officeart/2005/8/layout/vList3"/>
    <dgm:cxn modelId="{478CF2D5-F168-4A00-AB5B-1ACFE1D3E6A9}" type="presParOf" srcId="{4D804FA3-D5A3-47C5-B677-A35346CADB18}" destId="{108E93CD-C62C-4182-81E1-9B29937E26C0}" srcOrd="0" destOrd="8" presId="urn:microsoft.com/office/officeart/2005/8/layout/vList3"/>
    <dgm:cxn modelId="{6DC7230F-6907-41BA-8773-E718E5F748D3}" type="presParOf" srcId="{4D804FA3-D5A3-47C5-B677-A35346CADB18}" destId="{FBAA6D55-3219-4004-A941-F57D3BA1634B}" srcOrd="1" destOrd="8" presId="urn:microsoft.com/office/officeart/2005/8/layout/vList3"/>
    <dgm:cxn modelId="{1CC2CF11-EB1E-446A-AD9A-B4117380E3E1}" type="presOf" srcId="{9E536102-F007-4DDD-BDAD-DA9E44221B63}" destId="{FBAA6D55-3219-4004-A941-F57D3BA1634B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19071169" cy="7888584"/>
        <a:chOff x="0" y="0"/>
        <a:chExt cx="19071169" cy="7888584"/>
      </a:xfrm>
    </dsp:grpSpPr>
    <dsp:sp modelId="{7ECBAEDB-2BA3-4041-AC28-9EAC463D024C}">
      <dsp:nvSpPr>
        <dsp:cNvPr id="3" name="Прямоугольник с одним скругленным углом 2"/>
        <dsp:cNvSpPr/>
      </dsp:nvSpPr>
      <dsp:spPr bwMode="white">
        <a:xfrm rot="16200000">
          <a:off x="2795646" y="-2795646"/>
          <a:ext cx="3944292" cy="9535585"/>
        </a:xfrm>
        <a:prstGeom prst="round1Rect">
          <a:avLst/>
        </a:prstGeom>
      </dsp:spPr>
      <dsp:style>
        <a:lnRef idx="3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rot="5400000" vertOverflow="overflow" horzOverflow="overflow" vert="horz" wrap="square" lIns="256032" tIns="256032" rIns="256032" bIns="256032" rtlCol="0" fromWordArt="0" anchor="ctr" upright="0" compatLnSpc="0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3600" b="1"/>
        </a:p>
        <a:p>
          <a:pPr lvl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3600" b="1"/>
        </a:p>
        <a:p>
          <a:pPr lvl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3600" b="1"/>
            <a:t>Технологические изменения в стране:</a:t>
          </a:r>
          <a:endParaRPr lang="ru-RU" sz="3600" b="1"/>
        </a:p>
        <a:p>
          <a:pPr lvl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3200" b="0"/>
            <a:t>1. Рост внедрения ИИ в бизнес и </a:t>
          </a:r>
          <a:r>
            <a:rPr lang="ru-RU" sz="3200" b="0"/>
            <a:t>госсектор </a:t>
          </a:r>
          <a:endParaRPr lang="ru-RU" sz="3200" b="0"/>
        </a:p>
        <a:p>
          <a:pPr lvl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3200" b="0"/>
            <a:t>(+75% за 3 года)</a:t>
          </a:r>
          <a:endParaRPr sz="3200"/>
        </a:p>
        <a:p>
          <a:pPr lvl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3200" b="0"/>
            <a:t>2. </a:t>
          </a:r>
          <a:r>
            <a:rPr lang="ru-RU" sz="3200" b="0"/>
            <a:t>Ускорение импортозамещения ПО</a:t>
          </a:r>
          <a:r>
            <a:rPr lang="ru-RU" sz="3200" b="0"/>
            <a:t> </a:t>
          </a:r>
          <a:endParaRPr lang="ru-RU" sz="3200" b="0"/>
        </a:p>
        <a:p>
          <a:pPr lvl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3200" b="0"/>
            <a:t>и облачных решений</a:t>
          </a:r>
          <a:endParaRPr sz="3200"/>
        </a:p>
        <a:p>
          <a:pPr lvl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3200" b="0"/>
            <a:t>3. </a:t>
          </a:r>
          <a:r>
            <a:rPr lang="ru-RU" sz="3200" b="0"/>
            <a:t>Появление первых отраслевых </a:t>
          </a:r>
          <a:endParaRPr lang="ru-RU" sz="3200" b="0"/>
        </a:p>
        <a:p>
          <a:pPr lvl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3200" b="0"/>
            <a:t>этических кодексов по ИИ</a:t>
          </a:r>
          <a:endParaRPr lang="ru-RU" sz="3200" b="0"/>
        </a:p>
      </dsp:txBody>
      <dsp:txXfrm rot="16200000">
        <a:off x="2795646" y="-2795646"/>
        <a:ext cx="3944292" cy="9535585"/>
      </dsp:txXfrm>
    </dsp:sp>
    <dsp:sp modelId="{D4D7EFA7-749C-42EF-B71A-BEAF32B86614}">
      <dsp:nvSpPr>
        <dsp:cNvPr id="4" name="Прямоугольник с одним скругленным углом 3"/>
        <dsp:cNvSpPr/>
      </dsp:nvSpPr>
      <dsp:spPr bwMode="white">
        <a:xfrm>
          <a:off x="9535585" y="0"/>
          <a:ext cx="9535585" cy="3944292"/>
        </a:xfrm>
        <a:prstGeom prst="round1Rect">
          <a:avLst/>
        </a:prstGeom>
      </dsp:spPr>
      <dsp:style>
        <a:lnRef idx="3">
          <a:schemeClr val="lt1"/>
        </a:lnRef>
        <a:fillRef idx="1">
          <a:schemeClr val="accent5">
            <a:hueOff val="-3300000"/>
            <a:satOff val="13333"/>
            <a:lumOff val="2876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256032" tIns="256032" rIns="256032" bIns="256032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3600" b="1"/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600" b="1"/>
            <a:t>                                                                </a:t>
          </a:r>
          <a:r>
            <a:rPr lang="ru-RU" sz="3600" b="1"/>
            <a:t>Экономические изменения в стране:               </a:t>
          </a:r>
          <a:r>
            <a:rPr lang="ru-RU" sz="3200" b="0"/>
            <a:t>1. Дефицит квалифицированных кадров в массовых профессиях                                                                              </a:t>
          </a:r>
          <a:r>
            <a:rPr lang="ru-RU" sz="3200"/>
            <a:t>2. Переход компаний на метрики эффективности: важны быстрые результаты сотрудников                                             </a:t>
          </a:r>
          <a:endParaRPr lang="ru-RU" sz="3100"/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100"/>
            <a:t>                              </a:t>
          </a:r>
          <a:endParaRPr lang="ru-RU" sz="3100"/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100"/>
            <a:t>                              </a:t>
          </a:r>
          <a:endParaRPr lang="ru-RU" altLang="en-US" sz="3100"/>
        </a:p>
      </dsp:txBody>
      <dsp:txXfrm>
        <a:off x="9535585" y="0"/>
        <a:ext cx="9535585" cy="3944292"/>
      </dsp:txXfrm>
    </dsp:sp>
    <dsp:sp modelId="{1FB51A13-9504-44BF-8B56-21CDFB378D39}">
      <dsp:nvSpPr>
        <dsp:cNvPr id="5" name="Прямоугольник с одним скругленным углом 4"/>
        <dsp:cNvSpPr/>
      </dsp:nvSpPr>
      <dsp:spPr bwMode="white">
        <a:xfrm rot="10800000">
          <a:off x="0" y="3944292"/>
          <a:ext cx="9535585" cy="3944292"/>
        </a:xfrm>
        <a:prstGeom prst="round1Rect">
          <a:avLst/>
        </a:prstGeom>
      </dsp:spPr>
      <dsp:style>
        <a:lnRef idx="3">
          <a:schemeClr val="lt1"/>
        </a:lnRef>
        <a:fillRef idx="1">
          <a:schemeClr val="accent5">
            <a:hueOff val="-6600000"/>
            <a:satOff val="26667"/>
            <a:lumOff val="5752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rot="10800000" vert="horz" wrap="square" lIns="256032" tIns="256032" rIns="256032" bIns="256032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600" b="1"/>
            <a:t>                                                                  </a:t>
          </a:r>
          <a:endParaRPr lang="ru-RU" sz="3600" b="1"/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3600" b="1"/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3600" b="1"/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600" b="1"/>
            <a:t>                                                                  </a:t>
          </a:r>
          <a:r>
            <a:rPr lang="ru-RU" sz="3600" b="1"/>
            <a:t>Социальные изменения в                   обществе:                                                                    </a:t>
          </a:r>
          <a:r>
            <a:rPr lang="ru-RU" sz="3200"/>
            <a:t>1. Запрос на персонализированное обучение и «быстрые навыки»                                                             2. Рост доверия к рекомендательным системам      3. Усталость от «воды» в контексте - ценность сжатых, прикладных кейсов  </a:t>
          </a:r>
          <a:r>
            <a:rPr lang="ru-RU" sz="3600" b="1"/>
            <a:t>                                                    </a:t>
          </a:r>
          <a:endParaRPr lang="ru-RU" sz="3600" b="1"/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sz="2400"/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sz="2400"/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sz="2400"/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sz="2400"/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sz="2400"/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sz="2400"/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sz="2400"/>
        </a:p>
      </dsp:txBody>
      <dsp:txXfrm rot="10800000">
        <a:off x="0" y="3944292"/>
        <a:ext cx="9535585" cy="3944292"/>
      </dsp:txXfrm>
    </dsp:sp>
    <dsp:sp modelId="{719E6349-3FDC-4563-B687-E61280C8CDD4}">
      <dsp:nvSpPr>
        <dsp:cNvPr id="6" name="Прямоугольник с одним скругленным углом 5"/>
        <dsp:cNvSpPr/>
      </dsp:nvSpPr>
      <dsp:spPr bwMode="white">
        <a:xfrm rot="5400000">
          <a:off x="12331231" y="1148646"/>
          <a:ext cx="3944292" cy="9535585"/>
        </a:xfrm>
        <a:prstGeom prst="round1Rect">
          <a:avLst/>
        </a:prstGeom>
      </dsp:spPr>
      <dsp:style>
        <a:lnRef idx="3">
          <a:schemeClr val="lt1"/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rot="-5400000" vert="horz" wrap="square" lIns="256032" tIns="256032" rIns="256032" bIns="256032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/>
          </a:pPr>
          <a:r>
            <a:rPr lang="ru-RU" sz="3600" b="1"/>
            <a:t>Изменения в журналистике:                                 </a:t>
          </a:r>
          <a:r>
            <a:rPr lang="ru-RU" sz="3200"/>
            <a:t>1. Рост потребности в многозадачности                                                    2. Появление «автоматизированной журналистики»                                                                   3. Конкуренция с блогерами и нейросетями - нужны не новости, а аналитика и уникальные</a:t>
          </a:r>
          <a:endParaRPr sz="3200"/>
        </a:p>
      </dsp:txBody>
      <dsp:txXfrm rot="5400000">
        <a:off x="12331231" y="1148646"/>
        <a:ext cx="3944292" cy="9535585"/>
      </dsp:txXfrm>
    </dsp:sp>
    <dsp:sp modelId="{BD498646-B5E8-418E-8F66-520126B97D28}">
      <dsp:nvSpPr>
        <dsp:cNvPr id="7" name="Скругленный прямоугольник 6"/>
        <dsp:cNvSpPr/>
      </dsp:nvSpPr>
      <dsp:spPr bwMode="white">
        <a:xfrm>
          <a:off x="6674909" y="2958219"/>
          <a:ext cx="5721351" cy="1972146"/>
        </a:xfrm>
        <a:prstGeom prst="roundRect">
          <a:avLst/>
        </a:prstGeom>
      </dsp:spPr>
      <dsp:style>
        <a:lnRef idx="3">
          <a:schemeClr val="lt1"/>
        </a:lnRef>
        <a:fillRef idx="1">
          <a:schemeClr val="accent5">
            <a:tint val="40000"/>
          </a:schemeClr>
        </a:fillRef>
        <a:effectRef idx="1">
          <a:scrgbClr r="0" g="0" b="0"/>
        </a:effectRef>
        <a:fontRef idx="minor"/>
      </dsp:style>
      <dsp:txBody>
        <a:bodyPr vert="horz" wrap="square"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b="1">
              <a:solidFill>
                <a:schemeClr val="dk1"/>
              </a:solidFill>
            </a:rPr>
            <a:t>«</a:t>
          </a:r>
          <a:r>
            <a:rPr lang="en-US" altLang="en-US" b="1">
              <a:solidFill>
                <a:schemeClr val="dk1"/>
              </a:solidFill>
            </a:rPr>
            <a:t>ИИ</a:t>
          </a:r>
          <a:r>
            <a:rPr lang="en-US" altLang="ru-RU" b="1">
              <a:solidFill>
                <a:schemeClr val="dk1"/>
              </a:solidFill>
            </a:rPr>
            <a:t>-</a:t>
          </a:r>
          <a:r>
            <a:rPr lang="en-US" altLang="en-US" b="1">
              <a:solidFill>
                <a:schemeClr val="dk1"/>
              </a:solidFill>
            </a:rPr>
            <a:t>тренажёр</a:t>
          </a:r>
          <a:r>
            <a:rPr lang="en-US" altLang="ru-RU" b="1">
              <a:solidFill>
                <a:schemeClr val="dk1"/>
              </a:solidFill>
            </a:rPr>
            <a:t> </a:t>
          </a:r>
          <a:r>
            <a:rPr lang="en-US" altLang="en-US" b="1">
              <a:solidFill>
                <a:schemeClr val="dk1"/>
              </a:solidFill>
            </a:rPr>
            <a:t>для</a:t>
          </a:r>
          <a:r>
            <a:rPr lang="en-US" altLang="ru-RU" b="1">
              <a:solidFill>
                <a:schemeClr val="dk1"/>
              </a:solidFill>
            </a:rPr>
            <a:t> </a:t>
          </a:r>
          <a:r>
            <a:rPr lang="en-US" altLang="en-US" b="1">
              <a:solidFill>
                <a:schemeClr val="dk1"/>
              </a:solidFill>
            </a:rPr>
            <a:t>журналистов</a:t>
          </a:r>
          <a:r>
            <a:rPr lang="en-US" altLang="ru-RU" b="1">
              <a:solidFill>
                <a:schemeClr val="dk1"/>
              </a:solidFill>
            </a:rPr>
            <a:t>, </a:t>
          </a:r>
          <a:r>
            <a:rPr lang="en-US" altLang="en-US" b="1">
              <a:solidFill>
                <a:schemeClr val="dk1"/>
              </a:solidFill>
            </a:rPr>
            <a:t>который</a:t>
          </a:r>
          <a:r>
            <a:rPr lang="en-US" altLang="ru-RU" b="1">
              <a:solidFill>
                <a:schemeClr val="dk1"/>
              </a:solidFill>
            </a:rPr>
            <a:t> </a:t>
          </a:r>
          <a:r>
            <a:rPr lang="en-US" altLang="en-US" b="1">
              <a:solidFill>
                <a:schemeClr val="dk1"/>
              </a:solidFill>
            </a:rPr>
            <a:t>за</a:t>
          </a:r>
          <a:r>
            <a:rPr lang="en-US" altLang="ru-RU" b="1">
              <a:solidFill>
                <a:schemeClr val="dk1"/>
              </a:solidFill>
            </a:rPr>
            <a:t> 15 </a:t>
          </a:r>
          <a:r>
            <a:rPr lang="en-US" altLang="en-US" b="1">
              <a:solidFill>
                <a:schemeClr val="dk1"/>
              </a:solidFill>
            </a:rPr>
            <a:t>минут</a:t>
          </a:r>
          <a:r>
            <a:rPr lang="en-US" altLang="ru-RU" b="1">
              <a:solidFill>
                <a:schemeClr val="dk1"/>
              </a:solidFill>
            </a:rPr>
            <a:t> </a:t>
          </a:r>
          <a:r>
            <a:rPr lang="en-US" altLang="en-US" b="1">
              <a:solidFill>
                <a:schemeClr val="dk1"/>
              </a:solidFill>
            </a:rPr>
            <a:t>тренирует</a:t>
          </a:r>
          <a:r>
            <a:rPr lang="en-US" altLang="ru-RU" b="1">
              <a:solidFill>
                <a:schemeClr val="dk1"/>
              </a:solidFill>
            </a:rPr>
            <a:t> </a:t>
          </a:r>
          <a:r>
            <a:rPr lang="en-US" altLang="en-US" b="1">
              <a:solidFill>
                <a:schemeClr val="dk1"/>
              </a:solidFill>
            </a:rPr>
            <a:t>навык </a:t>
          </a:r>
          <a:r>
            <a:rPr lang="ru-RU" altLang="en-US" b="1">
              <a:solidFill>
                <a:schemeClr val="dk1"/>
              </a:solidFill>
            </a:rPr>
            <a:t>проведения</a:t>
          </a:r>
          <a:r>
            <a:rPr lang="en-US" altLang="ru-RU" b="1">
              <a:solidFill>
                <a:schemeClr val="dk1"/>
              </a:solidFill>
            </a:rPr>
            <a:t> </a:t>
          </a:r>
          <a:r>
            <a:rPr lang="en-US" altLang="en-US" b="1">
              <a:solidFill>
                <a:schemeClr val="dk1"/>
              </a:solidFill>
            </a:rPr>
            <a:t>нешаблонны</a:t>
          </a:r>
          <a:r>
            <a:rPr lang="ru-RU" altLang="en-US" b="1">
              <a:solidFill>
                <a:schemeClr val="dk1"/>
              </a:solidFill>
            </a:rPr>
            <a:t>х</a:t>
          </a:r>
          <a:r>
            <a:rPr lang="en-US" altLang="ru-RU" b="1">
              <a:solidFill>
                <a:schemeClr val="dk1"/>
              </a:solidFill>
            </a:rPr>
            <a:t> </a:t>
          </a:r>
          <a:r>
            <a:rPr lang="en-US" altLang="en-US" b="1">
              <a:solidFill>
                <a:schemeClr val="dk1"/>
              </a:solidFill>
            </a:rPr>
            <a:t>интервью</a:t>
          </a:r>
          <a:r>
            <a:rPr lang="en-US" altLang="ru-RU" b="1">
              <a:solidFill>
                <a:schemeClr val="dk1"/>
              </a:solidFill>
            </a:rPr>
            <a:t>, </a:t>
          </a:r>
          <a:r>
            <a:rPr lang="en-US" altLang="en-US" b="1">
              <a:solidFill>
                <a:schemeClr val="dk1"/>
              </a:solidFill>
            </a:rPr>
            <a:t>а</a:t>
          </a:r>
          <a:r>
            <a:rPr lang="en-US" altLang="ru-RU" b="1">
              <a:solidFill>
                <a:schemeClr val="dk1"/>
              </a:solidFill>
            </a:rPr>
            <a:t> </a:t>
          </a:r>
          <a:r>
            <a:rPr lang="en-US" altLang="en-US" b="1">
              <a:solidFill>
                <a:schemeClr val="dk1"/>
              </a:solidFill>
            </a:rPr>
            <a:t>затем</a:t>
          </a:r>
          <a:r>
            <a:rPr lang="en-US" altLang="ru-RU" b="1">
              <a:solidFill>
                <a:schemeClr val="dk1"/>
              </a:solidFill>
            </a:rPr>
            <a:t> </a:t>
          </a:r>
          <a:r>
            <a:rPr lang="en-US" altLang="en-US" b="1">
              <a:solidFill>
                <a:schemeClr val="dk1"/>
              </a:solidFill>
            </a:rPr>
            <a:t>выдаёт</a:t>
          </a:r>
          <a:r>
            <a:rPr lang="en-US" altLang="ru-RU" b="1">
              <a:solidFill>
                <a:schemeClr val="dk1"/>
              </a:solidFill>
            </a:rPr>
            <a:t> </a:t>
          </a:r>
          <a:r>
            <a:rPr lang="en-US" altLang="en-US" b="1">
              <a:solidFill>
                <a:schemeClr val="dk1"/>
              </a:solidFill>
            </a:rPr>
            <a:t>персонализированный</a:t>
          </a:r>
          <a:r>
            <a:rPr lang="en-US" altLang="ru-RU" b="1">
              <a:solidFill>
                <a:schemeClr val="dk1"/>
              </a:solidFill>
            </a:rPr>
            <a:t> </a:t>
          </a:r>
          <a:r>
            <a:rPr lang="en-US" altLang="en-US" b="1">
              <a:solidFill>
                <a:schemeClr val="dk1"/>
              </a:solidFill>
            </a:rPr>
            <a:t>разбор </a:t>
          </a:r>
          <a:r>
            <a:rPr lang="ru-RU" altLang="en-US" b="1">
              <a:solidFill>
                <a:schemeClr val="dk1"/>
              </a:solidFill>
            </a:rPr>
            <a:t>заданных вопросов</a:t>
          </a:r>
          <a:r>
            <a:rPr lang="en-US" altLang="en-US" b="1">
              <a:solidFill>
                <a:schemeClr val="dk1"/>
              </a:solidFill>
            </a:rPr>
            <a:t>»</a:t>
          </a:r>
          <a:endParaRPr lang="en-US" altLang="en-US" b="1">
            <a:solidFill>
              <a:schemeClr val="dk1"/>
            </a:solidFill>
          </a:endParaRPr>
        </a:p>
      </dsp:txBody>
      <dsp:txXfrm>
        <a:off x="6674909" y="2958219"/>
        <a:ext cx="5721351" cy="19721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19012051" cy="2716721"/>
        <a:chOff x="0" y="0"/>
        <a:chExt cx="19012051" cy="2716721"/>
      </a:xfrm>
    </dsp:grpSpPr>
    <dsp:sp modelId="{B9A381F0-63B5-40D5-88AA-9EF25E19F9F4}">
      <dsp:nvSpPr>
        <dsp:cNvPr id="3" name="Скругленный прямоугольник 2"/>
        <dsp:cNvSpPr/>
      </dsp:nvSpPr>
      <dsp:spPr bwMode="white">
        <a:xfrm>
          <a:off x="0" y="247268"/>
          <a:ext cx="2491632" cy="103680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170688" tIns="170688" rIns="170688" bIns="91439" anchor="t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Этап 1</a:t>
          </a:r>
        </a:p>
      </dsp:txBody>
      <dsp:txXfrm>
        <a:off x="0" y="247268"/>
        <a:ext cx="2491632" cy="1036800"/>
      </dsp:txXfrm>
    </dsp:sp>
    <dsp:sp modelId="{96F9A894-8329-4BB7-80CB-2047DD50C3CD}">
      <dsp:nvSpPr>
        <dsp:cNvPr id="4" name="Скругленный прямоугольник 3"/>
        <dsp:cNvSpPr/>
      </dsp:nvSpPr>
      <dsp:spPr bwMode="white">
        <a:xfrm>
          <a:off x="510334" y="938468"/>
          <a:ext cx="2491632" cy="1530985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rgbClr val="000000"/>
        </a:effectRef>
        <a:fontRef idx="minor"/>
      </dsp:style>
      <dsp:txBody>
        <a:bodyPr lIns="170688" tIns="170688" rIns="170688" bIns="170688" anchor="t"/>
        <a:lstStyle>
          <a:lvl1pPr algn="l">
            <a:defRPr sz="24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>
            <a:solidFill>
              <a:schemeClr val="dk1"/>
            </a:solidFill>
          </a:endParaRPr>
        </a:p>
      </dsp:txBody>
      <dsp:txXfrm>
        <a:off x="510334" y="938468"/>
        <a:ext cx="2491632" cy="1530985"/>
      </dsp:txXfrm>
    </dsp:sp>
    <dsp:sp modelId="{90ADC856-1048-4D2C-B666-AAE937FCB44F}">
      <dsp:nvSpPr>
        <dsp:cNvPr id="5" name="Стрелка вправо 4"/>
        <dsp:cNvSpPr/>
      </dsp:nvSpPr>
      <dsp:spPr bwMode="white">
        <a:xfrm>
          <a:off x="2846691" y="282696"/>
          <a:ext cx="800771" cy="62034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0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>
            <a:solidFill>
              <a:schemeClr val="tx1"/>
            </a:solidFill>
          </a:endParaRPr>
        </a:p>
      </dsp:txBody>
      <dsp:txXfrm>
        <a:off x="2846691" y="282696"/>
        <a:ext cx="800771" cy="620344"/>
      </dsp:txXfrm>
    </dsp:sp>
    <dsp:sp modelId="{A414B405-8397-4CCB-8BD7-509A4455955C}">
      <dsp:nvSpPr>
        <dsp:cNvPr id="6" name="Скругленный прямоугольник 5"/>
        <dsp:cNvSpPr/>
      </dsp:nvSpPr>
      <dsp:spPr bwMode="white">
        <a:xfrm>
          <a:off x="4002521" y="247268"/>
          <a:ext cx="2491632" cy="103680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-2475000"/>
            <a:satOff val="10000"/>
            <a:lumOff val="2157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170688" tIns="170688" rIns="170688" bIns="91439" anchor="t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Этап 2</a:t>
          </a:r>
        </a:p>
      </dsp:txBody>
      <dsp:txXfrm>
        <a:off x="4002521" y="247268"/>
        <a:ext cx="2491632" cy="1036800"/>
      </dsp:txXfrm>
    </dsp:sp>
    <dsp:sp modelId="{D91B7E3C-C152-4FB6-A5B8-A5E739082755}">
      <dsp:nvSpPr>
        <dsp:cNvPr id="7" name="Скругленный прямоугольник 6"/>
        <dsp:cNvSpPr/>
      </dsp:nvSpPr>
      <dsp:spPr bwMode="white">
        <a:xfrm>
          <a:off x="4512855" y="938468"/>
          <a:ext cx="2491632" cy="1530985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-2475000"/>
            <a:satOff val="10000"/>
            <a:lumOff val="2157"/>
            <a:alpha val="100000"/>
          </a:schemeClr>
        </a:lnRef>
        <a:fillRef idx="1">
          <a:schemeClr val="lt1">
            <a:alpha val="90000"/>
          </a:schemeClr>
        </a:fillRef>
        <a:effectRef idx="0">
          <a:srgbClr val="000000"/>
        </a:effectRef>
        <a:fontRef idx="minor"/>
      </dsp:style>
      <dsp:txBody>
        <a:bodyPr lIns="170688" tIns="170688" rIns="170688" bIns="170688" anchor="t"/>
        <a:lstStyle>
          <a:lvl1pPr algn="l">
            <a:defRPr sz="24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>
            <a:solidFill>
              <a:schemeClr val="dk1"/>
            </a:solidFill>
          </a:endParaRPr>
        </a:p>
      </dsp:txBody>
      <dsp:txXfrm>
        <a:off x="4512855" y="938468"/>
        <a:ext cx="2491632" cy="1530985"/>
      </dsp:txXfrm>
    </dsp:sp>
    <dsp:sp modelId="{A12AB1B9-EAE2-4048-AD36-D963189DA663}">
      <dsp:nvSpPr>
        <dsp:cNvPr id="8" name="Стрелка вправо 7"/>
        <dsp:cNvSpPr/>
      </dsp:nvSpPr>
      <dsp:spPr bwMode="white">
        <a:xfrm>
          <a:off x="6849212" y="282696"/>
          <a:ext cx="800771" cy="62034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-3300000"/>
            <a:satOff val="13333"/>
            <a:lumOff val="2876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0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>
            <a:solidFill>
              <a:schemeClr val="tx1"/>
            </a:solidFill>
          </a:endParaRPr>
        </a:p>
      </dsp:txBody>
      <dsp:txXfrm>
        <a:off x="6849212" y="282696"/>
        <a:ext cx="800771" cy="620344"/>
      </dsp:txXfrm>
    </dsp:sp>
    <dsp:sp modelId="{1A64CE2D-32CE-46DF-AD4A-400B0E60CC55}">
      <dsp:nvSpPr>
        <dsp:cNvPr id="9" name="Скругленный прямоугольник 8"/>
        <dsp:cNvSpPr/>
      </dsp:nvSpPr>
      <dsp:spPr bwMode="white">
        <a:xfrm>
          <a:off x="8005043" y="247268"/>
          <a:ext cx="2491632" cy="103680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-4950000"/>
            <a:satOff val="20000"/>
            <a:lumOff val="4314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170688" tIns="170688" rIns="170688" bIns="91439" anchor="t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Этап 3</a:t>
          </a:r>
        </a:p>
      </dsp:txBody>
      <dsp:txXfrm>
        <a:off x="8005043" y="247268"/>
        <a:ext cx="2491632" cy="1036800"/>
      </dsp:txXfrm>
    </dsp:sp>
    <dsp:sp modelId="{C6D0ADC4-055C-4C86-B4C2-25E52532B296}">
      <dsp:nvSpPr>
        <dsp:cNvPr id="10" name="Скругленный прямоугольник 9"/>
        <dsp:cNvSpPr/>
      </dsp:nvSpPr>
      <dsp:spPr bwMode="white">
        <a:xfrm>
          <a:off x="8515377" y="938468"/>
          <a:ext cx="2491632" cy="1530985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-4950000"/>
            <a:satOff val="20000"/>
            <a:lumOff val="4314"/>
            <a:alpha val="100000"/>
          </a:schemeClr>
        </a:lnRef>
        <a:fillRef idx="1">
          <a:schemeClr val="lt1">
            <a:alpha val="90000"/>
          </a:schemeClr>
        </a:fillRef>
        <a:effectRef idx="0">
          <a:srgbClr val="000000"/>
        </a:effectRef>
        <a:fontRef idx="minor"/>
      </dsp:style>
      <dsp:txBody>
        <a:bodyPr lIns="170688" tIns="170688" rIns="170688" bIns="170688" anchor="t"/>
        <a:lstStyle>
          <a:lvl1pPr algn="l">
            <a:defRPr sz="24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>
            <a:solidFill>
              <a:schemeClr val="dk1"/>
            </a:solidFill>
          </a:endParaRPr>
        </a:p>
      </dsp:txBody>
      <dsp:txXfrm>
        <a:off x="8515377" y="938468"/>
        <a:ext cx="2491632" cy="1530985"/>
      </dsp:txXfrm>
    </dsp:sp>
    <dsp:sp modelId="{6FD73095-B782-487F-A71E-D0D911451B43}">
      <dsp:nvSpPr>
        <dsp:cNvPr id="11" name="Стрелка вправо 10"/>
        <dsp:cNvSpPr/>
      </dsp:nvSpPr>
      <dsp:spPr bwMode="white">
        <a:xfrm>
          <a:off x="10851733" y="282696"/>
          <a:ext cx="800771" cy="62034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-6600000"/>
            <a:satOff val="26667"/>
            <a:lumOff val="5752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0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>
            <a:solidFill>
              <a:schemeClr val="tx1"/>
            </a:solidFill>
          </a:endParaRPr>
        </a:p>
      </dsp:txBody>
      <dsp:txXfrm>
        <a:off x="10851733" y="282696"/>
        <a:ext cx="800771" cy="620344"/>
      </dsp:txXfrm>
    </dsp:sp>
    <dsp:sp modelId="{A6AB093D-5683-4227-8BF4-BF01911DBAB0}">
      <dsp:nvSpPr>
        <dsp:cNvPr id="12" name="Скругленный прямоугольник 11"/>
        <dsp:cNvSpPr/>
      </dsp:nvSpPr>
      <dsp:spPr bwMode="white">
        <a:xfrm>
          <a:off x="12007564" y="247268"/>
          <a:ext cx="2491632" cy="103680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-7425000"/>
            <a:satOff val="30000"/>
            <a:lumOff val="6471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170688" tIns="170688" rIns="170688" bIns="91439" anchor="t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Этап 4</a:t>
          </a:r>
        </a:p>
      </dsp:txBody>
      <dsp:txXfrm>
        <a:off x="12007564" y="247268"/>
        <a:ext cx="2491632" cy="1036800"/>
      </dsp:txXfrm>
    </dsp:sp>
    <dsp:sp modelId="{90CBBFE7-0EF2-4B4A-AE3F-948225C90D18}">
      <dsp:nvSpPr>
        <dsp:cNvPr id="13" name="Скругленный прямоугольник 12"/>
        <dsp:cNvSpPr/>
      </dsp:nvSpPr>
      <dsp:spPr bwMode="white">
        <a:xfrm>
          <a:off x="12517898" y="938468"/>
          <a:ext cx="2491632" cy="1530985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-7425000"/>
            <a:satOff val="30000"/>
            <a:lumOff val="6471"/>
            <a:alpha val="100000"/>
          </a:schemeClr>
        </a:lnRef>
        <a:fillRef idx="1">
          <a:schemeClr val="lt1">
            <a:alpha val="90000"/>
          </a:schemeClr>
        </a:fillRef>
        <a:effectRef idx="0">
          <a:srgbClr val="000000"/>
        </a:effectRef>
        <a:fontRef idx="minor"/>
      </dsp:style>
      <dsp:txBody>
        <a:bodyPr lIns="170688" tIns="170688" rIns="170688" bIns="170688" anchor="t"/>
        <a:lstStyle>
          <a:lvl1pPr algn="l">
            <a:defRPr sz="24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>
            <a:solidFill>
              <a:schemeClr val="dk1"/>
            </a:solidFill>
          </a:endParaRPr>
        </a:p>
      </dsp:txBody>
      <dsp:txXfrm>
        <a:off x="12517898" y="938468"/>
        <a:ext cx="2491632" cy="1530985"/>
      </dsp:txXfrm>
    </dsp:sp>
    <dsp:sp modelId="{D8967366-E714-4AF4-A8E8-FBBF9D66B836}">
      <dsp:nvSpPr>
        <dsp:cNvPr id="14" name="Стрелка вправо 13"/>
        <dsp:cNvSpPr/>
      </dsp:nvSpPr>
      <dsp:spPr bwMode="white">
        <a:xfrm>
          <a:off x="14854255" y="282696"/>
          <a:ext cx="800771" cy="62034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0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>
            <a:solidFill>
              <a:schemeClr val="tx1"/>
            </a:solidFill>
          </a:endParaRPr>
        </a:p>
      </dsp:txBody>
      <dsp:txXfrm>
        <a:off x="14854255" y="282696"/>
        <a:ext cx="800771" cy="620344"/>
      </dsp:txXfrm>
    </dsp:sp>
    <dsp:sp modelId="{D64D94EC-527A-4636-A336-7894903A74F0}">
      <dsp:nvSpPr>
        <dsp:cNvPr id="15" name="Скругленный прямоугольник 14"/>
        <dsp:cNvSpPr/>
      </dsp:nvSpPr>
      <dsp:spPr bwMode="white">
        <a:xfrm>
          <a:off x="16010085" y="247268"/>
          <a:ext cx="2491632" cy="103680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170688" tIns="170688" rIns="170688" bIns="91439" anchor="t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Этап 5</a:t>
          </a:r>
        </a:p>
      </dsp:txBody>
      <dsp:txXfrm>
        <a:off x="16010085" y="247268"/>
        <a:ext cx="2491632" cy="1036800"/>
      </dsp:txXfrm>
    </dsp:sp>
    <dsp:sp modelId="{89C4B9EC-947D-4EBB-B198-26602BB799B9}">
      <dsp:nvSpPr>
        <dsp:cNvPr id="16" name="Скругленный прямоугольник 15"/>
        <dsp:cNvSpPr/>
      </dsp:nvSpPr>
      <dsp:spPr bwMode="white">
        <a:xfrm>
          <a:off x="16520419" y="938468"/>
          <a:ext cx="2491632" cy="1530985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-9900000"/>
            <a:satOff val="40000"/>
            <a:lumOff val="8627"/>
            <a:alpha val="100000"/>
          </a:schemeClr>
        </a:lnRef>
        <a:fillRef idx="1">
          <a:schemeClr val="lt1">
            <a:alpha val="90000"/>
          </a:schemeClr>
        </a:fillRef>
        <a:effectRef idx="0">
          <a:srgbClr val="000000"/>
        </a:effectRef>
        <a:fontRef idx="minor"/>
      </dsp:style>
      <dsp:txBody>
        <a:bodyPr lIns="170688" tIns="170688" rIns="170688" bIns="170688" anchor="t"/>
        <a:lstStyle>
          <a:lvl1pPr algn="l">
            <a:defRPr sz="24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>
            <a:solidFill>
              <a:schemeClr val="dk1"/>
            </a:solidFill>
          </a:endParaRPr>
        </a:p>
      </dsp:txBody>
      <dsp:txXfrm>
        <a:off x="16520419" y="938468"/>
        <a:ext cx="2491632" cy="15309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19012051" cy="2716721"/>
        <a:chOff x="0" y="0"/>
        <a:chExt cx="19012051" cy="2716721"/>
      </a:xfrm>
    </dsp:grpSpPr>
    <dsp:sp modelId="{B9A381F0-63B5-40D5-88AA-9EF25E19F9F4}">
      <dsp:nvSpPr>
        <dsp:cNvPr id="3" name="Скругленный прямоугольник 2"/>
        <dsp:cNvSpPr/>
      </dsp:nvSpPr>
      <dsp:spPr bwMode="white">
        <a:xfrm>
          <a:off x="0" y="247268"/>
          <a:ext cx="2491632" cy="103680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170688" tIns="170688" rIns="170688" bIns="91439" anchor="t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Этап 1</a:t>
          </a:r>
        </a:p>
      </dsp:txBody>
      <dsp:txXfrm>
        <a:off x="0" y="247268"/>
        <a:ext cx="2491632" cy="1036800"/>
      </dsp:txXfrm>
    </dsp:sp>
    <dsp:sp modelId="{96F9A894-8329-4BB7-80CB-2047DD50C3CD}">
      <dsp:nvSpPr>
        <dsp:cNvPr id="4" name="Скругленный прямоугольник 3"/>
        <dsp:cNvSpPr/>
      </dsp:nvSpPr>
      <dsp:spPr bwMode="white">
        <a:xfrm>
          <a:off x="510334" y="938468"/>
          <a:ext cx="2491632" cy="1530985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rgbClr val="000000"/>
        </a:effectRef>
        <a:fontRef idx="minor"/>
      </dsp:style>
      <dsp:txBody>
        <a:bodyPr lIns="170688" tIns="170688" rIns="170688" bIns="170688" anchor="t"/>
        <a:lstStyle>
          <a:lvl1pPr algn="l">
            <a:defRPr sz="24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>
            <a:solidFill>
              <a:schemeClr val="dk1"/>
            </a:solidFill>
          </a:endParaRPr>
        </a:p>
      </dsp:txBody>
      <dsp:txXfrm>
        <a:off x="510334" y="938468"/>
        <a:ext cx="2491632" cy="1530985"/>
      </dsp:txXfrm>
    </dsp:sp>
    <dsp:sp modelId="{90ADC856-1048-4D2C-B666-AAE937FCB44F}">
      <dsp:nvSpPr>
        <dsp:cNvPr id="5" name="Стрелка вправо 4"/>
        <dsp:cNvSpPr/>
      </dsp:nvSpPr>
      <dsp:spPr bwMode="white">
        <a:xfrm>
          <a:off x="2846691" y="282696"/>
          <a:ext cx="800771" cy="62034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0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>
            <a:solidFill>
              <a:schemeClr val="tx1"/>
            </a:solidFill>
          </a:endParaRPr>
        </a:p>
      </dsp:txBody>
      <dsp:txXfrm>
        <a:off x="2846691" y="282696"/>
        <a:ext cx="800771" cy="620344"/>
      </dsp:txXfrm>
    </dsp:sp>
    <dsp:sp modelId="{A414B405-8397-4CCB-8BD7-509A4455955C}">
      <dsp:nvSpPr>
        <dsp:cNvPr id="6" name="Скругленный прямоугольник 5"/>
        <dsp:cNvSpPr/>
      </dsp:nvSpPr>
      <dsp:spPr bwMode="white">
        <a:xfrm>
          <a:off x="4002521" y="247268"/>
          <a:ext cx="2491632" cy="103680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-2475000"/>
            <a:satOff val="10000"/>
            <a:lumOff val="2157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170688" tIns="170688" rIns="170688" bIns="91439" anchor="t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Этап 2</a:t>
          </a:r>
        </a:p>
      </dsp:txBody>
      <dsp:txXfrm>
        <a:off x="4002521" y="247268"/>
        <a:ext cx="2491632" cy="1036800"/>
      </dsp:txXfrm>
    </dsp:sp>
    <dsp:sp modelId="{D91B7E3C-C152-4FB6-A5B8-A5E739082755}">
      <dsp:nvSpPr>
        <dsp:cNvPr id="7" name="Скругленный прямоугольник 6"/>
        <dsp:cNvSpPr/>
      </dsp:nvSpPr>
      <dsp:spPr bwMode="white">
        <a:xfrm>
          <a:off x="4512855" y="938468"/>
          <a:ext cx="2491632" cy="1530985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-2475000"/>
            <a:satOff val="10000"/>
            <a:lumOff val="2157"/>
            <a:alpha val="100000"/>
          </a:schemeClr>
        </a:lnRef>
        <a:fillRef idx="1">
          <a:schemeClr val="lt1">
            <a:alpha val="90000"/>
          </a:schemeClr>
        </a:fillRef>
        <a:effectRef idx="0">
          <a:srgbClr val="000000"/>
        </a:effectRef>
        <a:fontRef idx="minor"/>
      </dsp:style>
      <dsp:txBody>
        <a:bodyPr lIns="170688" tIns="170688" rIns="170688" bIns="170688" anchor="t"/>
        <a:lstStyle>
          <a:lvl1pPr algn="l">
            <a:defRPr sz="24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>
            <a:solidFill>
              <a:schemeClr val="dk1"/>
            </a:solidFill>
          </a:endParaRPr>
        </a:p>
      </dsp:txBody>
      <dsp:txXfrm>
        <a:off x="4512855" y="938468"/>
        <a:ext cx="2491632" cy="1530985"/>
      </dsp:txXfrm>
    </dsp:sp>
    <dsp:sp modelId="{A12AB1B9-EAE2-4048-AD36-D963189DA663}">
      <dsp:nvSpPr>
        <dsp:cNvPr id="8" name="Стрелка вправо 7"/>
        <dsp:cNvSpPr/>
      </dsp:nvSpPr>
      <dsp:spPr bwMode="white">
        <a:xfrm>
          <a:off x="6849212" y="282696"/>
          <a:ext cx="800771" cy="62034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-3300000"/>
            <a:satOff val="13333"/>
            <a:lumOff val="2876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0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>
            <a:solidFill>
              <a:schemeClr val="tx1"/>
            </a:solidFill>
          </a:endParaRPr>
        </a:p>
      </dsp:txBody>
      <dsp:txXfrm>
        <a:off x="6849212" y="282696"/>
        <a:ext cx="800771" cy="620344"/>
      </dsp:txXfrm>
    </dsp:sp>
    <dsp:sp modelId="{1A64CE2D-32CE-46DF-AD4A-400B0E60CC55}">
      <dsp:nvSpPr>
        <dsp:cNvPr id="9" name="Скругленный прямоугольник 8"/>
        <dsp:cNvSpPr/>
      </dsp:nvSpPr>
      <dsp:spPr bwMode="white">
        <a:xfrm>
          <a:off x="8005043" y="247268"/>
          <a:ext cx="2491632" cy="103680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-4950000"/>
            <a:satOff val="20000"/>
            <a:lumOff val="4314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170688" tIns="170688" rIns="170688" bIns="91439" anchor="t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Этап 3</a:t>
          </a:r>
        </a:p>
      </dsp:txBody>
      <dsp:txXfrm>
        <a:off x="8005043" y="247268"/>
        <a:ext cx="2491632" cy="1036800"/>
      </dsp:txXfrm>
    </dsp:sp>
    <dsp:sp modelId="{C6D0ADC4-055C-4C86-B4C2-25E52532B296}">
      <dsp:nvSpPr>
        <dsp:cNvPr id="10" name="Скругленный прямоугольник 9"/>
        <dsp:cNvSpPr/>
      </dsp:nvSpPr>
      <dsp:spPr bwMode="white">
        <a:xfrm>
          <a:off x="8515377" y="938468"/>
          <a:ext cx="2491632" cy="1530985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-4950000"/>
            <a:satOff val="20000"/>
            <a:lumOff val="4314"/>
            <a:alpha val="100000"/>
          </a:schemeClr>
        </a:lnRef>
        <a:fillRef idx="1">
          <a:schemeClr val="lt1">
            <a:alpha val="90000"/>
          </a:schemeClr>
        </a:fillRef>
        <a:effectRef idx="0">
          <a:srgbClr val="000000"/>
        </a:effectRef>
        <a:fontRef idx="minor"/>
      </dsp:style>
      <dsp:txBody>
        <a:bodyPr lIns="170688" tIns="170688" rIns="170688" bIns="170688" anchor="t"/>
        <a:lstStyle>
          <a:lvl1pPr algn="l">
            <a:defRPr sz="24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>
            <a:solidFill>
              <a:schemeClr val="dk1"/>
            </a:solidFill>
          </a:endParaRPr>
        </a:p>
      </dsp:txBody>
      <dsp:txXfrm>
        <a:off x="8515377" y="938468"/>
        <a:ext cx="2491632" cy="1530985"/>
      </dsp:txXfrm>
    </dsp:sp>
    <dsp:sp modelId="{6FD73095-B782-487F-A71E-D0D911451B43}">
      <dsp:nvSpPr>
        <dsp:cNvPr id="11" name="Стрелка вправо 10"/>
        <dsp:cNvSpPr/>
      </dsp:nvSpPr>
      <dsp:spPr bwMode="white">
        <a:xfrm>
          <a:off x="10851733" y="282696"/>
          <a:ext cx="800771" cy="62034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-6600000"/>
            <a:satOff val="26667"/>
            <a:lumOff val="5752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0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>
            <a:solidFill>
              <a:schemeClr val="tx1"/>
            </a:solidFill>
          </a:endParaRPr>
        </a:p>
      </dsp:txBody>
      <dsp:txXfrm>
        <a:off x="10851733" y="282696"/>
        <a:ext cx="800771" cy="620344"/>
      </dsp:txXfrm>
    </dsp:sp>
    <dsp:sp modelId="{A6AB093D-5683-4227-8BF4-BF01911DBAB0}">
      <dsp:nvSpPr>
        <dsp:cNvPr id="12" name="Скругленный прямоугольник 11"/>
        <dsp:cNvSpPr/>
      </dsp:nvSpPr>
      <dsp:spPr bwMode="white">
        <a:xfrm>
          <a:off x="12007564" y="247268"/>
          <a:ext cx="2491632" cy="103680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-7425000"/>
            <a:satOff val="30000"/>
            <a:lumOff val="6471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170688" tIns="170688" rIns="170688" bIns="91439" anchor="t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Этап 4</a:t>
          </a:r>
        </a:p>
      </dsp:txBody>
      <dsp:txXfrm>
        <a:off x="12007564" y="247268"/>
        <a:ext cx="2491632" cy="1036800"/>
      </dsp:txXfrm>
    </dsp:sp>
    <dsp:sp modelId="{90CBBFE7-0EF2-4B4A-AE3F-948225C90D18}">
      <dsp:nvSpPr>
        <dsp:cNvPr id="13" name="Скругленный прямоугольник 12"/>
        <dsp:cNvSpPr/>
      </dsp:nvSpPr>
      <dsp:spPr bwMode="white">
        <a:xfrm>
          <a:off x="12517898" y="938468"/>
          <a:ext cx="2491632" cy="1530985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-7425000"/>
            <a:satOff val="30000"/>
            <a:lumOff val="6471"/>
            <a:alpha val="100000"/>
          </a:schemeClr>
        </a:lnRef>
        <a:fillRef idx="1">
          <a:schemeClr val="lt1">
            <a:alpha val="90000"/>
          </a:schemeClr>
        </a:fillRef>
        <a:effectRef idx="0">
          <a:srgbClr val="000000"/>
        </a:effectRef>
        <a:fontRef idx="minor"/>
      </dsp:style>
      <dsp:txBody>
        <a:bodyPr lIns="170688" tIns="170688" rIns="170688" bIns="170688" anchor="t"/>
        <a:lstStyle>
          <a:lvl1pPr algn="l">
            <a:defRPr sz="24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>
            <a:solidFill>
              <a:schemeClr val="dk1"/>
            </a:solidFill>
          </a:endParaRPr>
        </a:p>
      </dsp:txBody>
      <dsp:txXfrm>
        <a:off x="12517898" y="938468"/>
        <a:ext cx="2491632" cy="1530985"/>
      </dsp:txXfrm>
    </dsp:sp>
    <dsp:sp modelId="{D8967366-E714-4AF4-A8E8-FBBF9D66B836}">
      <dsp:nvSpPr>
        <dsp:cNvPr id="14" name="Стрелка вправо 13"/>
        <dsp:cNvSpPr/>
      </dsp:nvSpPr>
      <dsp:spPr bwMode="white">
        <a:xfrm>
          <a:off x="14854255" y="282696"/>
          <a:ext cx="800771" cy="620344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0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>
            <a:solidFill>
              <a:schemeClr val="tx1"/>
            </a:solidFill>
          </a:endParaRPr>
        </a:p>
      </dsp:txBody>
      <dsp:txXfrm>
        <a:off x="14854255" y="282696"/>
        <a:ext cx="800771" cy="620344"/>
      </dsp:txXfrm>
    </dsp:sp>
    <dsp:sp modelId="{D64D94EC-527A-4636-A336-7894903A74F0}">
      <dsp:nvSpPr>
        <dsp:cNvPr id="15" name="Скругленный прямоугольник 14"/>
        <dsp:cNvSpPr/>
      </dsp:nvSpPr>
      <dsp:spPr bwMode="white">
        <a:xfrm>
          <a:off x="16010085" y="247268"/>
          <a:ext cx="2491632" cy="103680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170688" tIns="170688" rIns="170688" bIns="91439" anchor="t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Этап 5</a:t>
          </a:r>
        </a:p>
      </dsp:txBody>
      <dsp:txXfrm>
        <a:off x="16010085" y="247268"/>
        <a:ext cx="2491632" cy="1036800"/>
      </dsp:txXfrm>
    </dsp:sp>
    <dsp:sp modelId="{89C4B9EC-947D-4EBB-B198-26602BB799B9}">
      <dsp:nvSpPr>
        <dsp:cNvPr id="16" name="Скругленный прямоугольник 15"/>
        <dsp:cNvSpPr/>
      </dsp:nvSpPr>
      <dsp:spPr bwMode="white">
        <a:xfrm>
          <a:off x="16520419" y="938468"/>
          <a:ext cx="2491632" cy="1530985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-9900000"/>
            <a:satOff val="40000"/>
            <a:lumOff val="8627"/>
            <a:alpha val="100000"/>
          </a:schemeClr>
        </a:lnRef>
        <a:fillRef idx="1">
          <a:schemeClr val="lt1">
            <a:alpha val="90000"/>
          </a:schemeClr>
        </a:fillRef>
        <a:effectRef idx="0">
          <a:srgbClr val="000000"/>
        </a:effectRef>
        <a:fontRef idx="minor"/>
      </dsp:style>
      <dsp:txBody>
        <a:bodyPr lIns="170688" tIns="170688" rIns="170688" bIns="170688" anchor="t"/>
        <a:lstStyle>
          <a:lvl1pPr algn="l">
            <a:defRPr sz="24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>
            <a:solidFill>
              <a:schemeClr val="dk1"/>
            </a:solidFill>
          </a:endParaRPr>
        </a:p>
      </dsp:txBody>
      <dsp:txXfrm>
        <a:off x="16520419" y="938468"/>
        <a:ext cx="2491632" cy="153098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19053565" cy="7740486"/>
        <a:chOff x="0" y="0"/>
        <a:chExt cx="19053565" cy="7740486"/>
      </a:xfrm>
    </dsp:grpSpPr>
    <dsp:sp modelId="{A3284BE2-B04E-4AA7-AA49-6D027564A34F}">
      <dsp:nvSpPr>
        <dsp:cNvPr id="3" name="Прямоугольник 2"/>
        <dsp:cNvSpPr/>
      </dsp:nvSpPr>
      <dsp:spPr bwMode="white">
        <a:xfrm>
          <a:off x="0" y="2233231"/>
          <a:ext cx="4310761" cy="1296000"/>
        </a:xfrm>
        <a:prstGeom prst="rect">
          <a:avLst/>
        </a:prstGeom>
      </dsp:spPr>
      <dsp:style>
        <a:lnRef idx="2">
          <a:schemeClr val="accent5">
            <a:hueOff val="0"/>
            <a:satOff val="0"/>
            <a:lumOff val="0"/>
            <a:alpha val="100000"/>
          </a:schemeClr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320040" tIns="182880" rIns="320040" bIns="182880" anchor="ctr"/>
        <a:lstStyle>
          <a:lvl1pPr algn="ctr">
            <a:defRPr sz="45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1 квартал</a:t>
          </a:r>
        </a:p>
      </dsp:txBody>
      <dsp:txXfrm>
        <a:off x="0" y="2233231"/>
        <a:ext cx="4310761" cy="1296000"/>
      </dsp:txXfrm>
    </dsp:sp>
    <dsp:sp modelId="{290ADE13-9F6A-47AA-A13B-D884602992A5}">
      <dsp:nvSpPr>
        <dsp:cNvPr id="4" name="Прямоугольник 3"/>
        <dsp:cNvSpPr/>
      </dsp:nvSpPr>
      <dsp:spPr bwMode="white">
        <a:xfrm>
          <a:off x="0" y="3529231"/>
          <a:ext cx="4310761" cy="1978025"/>
        </a:xfrm>
        <a:prstGeom prst="rect">
          <a:avLst/>
        </a:prstGeom>
      </dsp:spPr>
      <dsp:style>
        <a:lnRef idx="2">
          <a:schemeClr val="accent5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5">
            <a:tint val="40000"/>
            <a:alpha val="90000"/>
            <a:hueOff val="0"/>
            <a:satOff val="0"/>
            <a:lumOff val="0"/>
            <a:alpha val="90196"/>
          </a:schemeClr>
        </a:fillRef>
        <a:effectRef idx="0">
          <a:srgbClr val="000000"/>
        </a:effectRef>
        <a:fontRef idx="minor"/>
      </dsp:style>
      <dsp:txBody>
        <a:bodyPr lIns="240029" tIns="240029" rIns="320040" bIns="360045" anchor="t"/>
        <a:lstStyle>
          <a:lvl1pPr algn="l">
            <a:defRPr sz="4500"/>
          </a:lvl1pPr>
          <a:lvl2pPr marL="285750" indent="-285750" algn="l">
            <a:defRPr sz="4500"/>
          </a:lvl2pPr>
          <a:lvl3pPr marL="571500" indent="-285750" algn="l">
            <a:defRPr sz="4500"/>
          </a:lvl3pPr>
          <a:lvl4pPr marL="857250" indent="-285750" algn="l">
            <a:defRPr sz="4500"/>
          </a:lvl4pPr>
          <a:lvl5pPr marL="1143000" indent="-285750" algn="l">
            <a:defRPr sz="4500"/>
          </a:lvl5pPr>
          <a:lvl6pPr marL="1428750" indent="-285750" algn="l">
            <a:defRPr sz="4500"/>
          </a:lvl6pPr>
          <a:lvl7pPr marL="1714500" indent="-285750" algn="l">
            <a:defRPr sz="4500"/>
          </a:lvl7pPr>
          <a:lvl8pPr marL="2000250" indent="-285750" algn="l">
            <a:defRPr sz="4500"/>
          </a:lvl8pPr>
          <a:lvl9pPr marL="2286000" indent="-285750" algn="l">
            <a:defRPr sz="45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>
              <a:solidFill>
                <a:schemeClr val="dk1"/>
              </a:solidFill>
            </a:rPr>
            <a:t>Планируемые мероприятия</a:t>
          </a:r>
          <a:endParaRPr>
            <a:solidFill>
              <a:schemeClr val="dk1"/>
            </a:solidFill>
          </a:endParaRPr>
        </a:p>
      </dsp:txBody>
      <dsp:txXfrm>
        <a:off x="0" y="3529231"/>
        <a:ext cx="4310761" cy="1978025"/>
      </dsp:txXfrm>
    </dsp:sp>
    <dsp:sp modelId="{ABF5B616-156B-4ED8-8B76-4A20DBB4285B}">
      <dsp:nvSpPr>
        <dsp:cNvPr id="5" name="Прямоугольник 4"/>
        <dsp:cNvSpPr/>
      </dsp:nvSpPr>
      <dsp:spPr bwMode="white">
        <a:xfrm>
          <a:off x="4914268" y="2233231"/>
          <a:ext cx="4310761" cy="1296000"/>
        </a:xfrm>
        <a:prstGeom prst="rect">
          <a:avLst/>
        </a:prstGeom>
      </dsp:spPr>
      <dsp:style>
        <a:lnRef idx="2">
          <a:schemeClr val="accent5">
            <a:hueOff val="-3300000"/>
            <a:satOff val="13333"/>
            <a:lumOff val="2876"/>
            <a:alpha val="100000"/>
          </a:schemeClr>
        </a:lnRef>
        <a:fillRef idx="1">
          <a:schemeClr val="accent5">
            <a:hueOff val="-3300000"/>
            <a:satOff val="13333"/>
            <a:lumOff val="2876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320040" tIns="182880" rIns="320040" bIns="182880" anchor="ctr"/>
        <a:lstStyle>
          <a:lvl1pPr algn="ctr">
            <a:defRPr sz="45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2 квартал</a:t>
          </a:r>
        </a:p>
      </dsp:txBody>
      <dsp:txXfrm>
        <a:off x="4914268" y="2233231"/>
        <a:ext cx="4310761" cy="1296000"/>
      </dsp:txXfrm>
    </dsp:sp>
    <dsp:sp modelId="{BCC869DD-795B-48B0-A5CE-656CDFABEE92}">
      <dsp:nvSpPr>
        <dsp:cNvPr id="6" name="Прямоугольник 5"/>
        <dsp:cNvSpPr/>
      </dsp:nvSpPr>
      <dsp:spPr bwMode="white">
        <a:xfrm>
          <a:off x="4914268" y="3529231"/>
          <a:ext cx="4310761" cy="1978025"/>
        </a:xfrm>
        <a:prstGeom prst="rect">
          <a:avLst/>
        </a:prstGeom>
      </dsp:spPr>
      <dsp:style>
        <a:lnRef idx="2">
          <a:schemeClr val="accent5">
            <a:tint val="40000"/>
            <a:alpha val="90000"/>
            <a:hueOff val="-3559999"/>
            <a:satOff val="16732"/>
            <a:lumOff val="1176"/>
            <a:alpha val="90196"/>
          </a:schemeClr>
        </a:lnRef>
        <a:fillRef idx="1">
          <a:schemeClr val="accent5">
            <a:tint val="40000"/>
            <a:alpha val="90000"/>
            <a:hueOff val="-3559999"/>
            <a:satOff val="16732"/>
            <a:lumOff val="1176"/>
            <a:alpha val="90196"/>
          </a:schemeClr>
        </a:fillRef>
        <a:effectRef idx="0">
          <a:srgbClr val="000000"/>
        </a:effectRef>
        <a:fontRef idx="minor"/>
      </dsp:style>
      <dsp:txBody>
        <a:bodyPr lIns="240029" tIns="240029" rIns="320040" bIns="360045" anchor="t"/>
        <a:lstStyle>
          <a:lvl1pPr algn="l">
            <a:defRPr sz="4500"/>
          </a:lvl1pPr>
          <a:lvl2pPr marL="285750" indent="-285750" algn="l">
            <a:defRPr sz="4500"/>
          </a:lvl2pPr>
          <a:lvl3pPr marL="571500" indent="-285750" algn="l">
            <a:defRPr sz="4500"/>
          </a:lvl3pPr>
          <a:lvl4pPr marL="857250" indent="-285750" algn="l">
            <a:defRPr sz="4500"/>
          </a:lvl4pPr>
          <a:lvl5pPr marL="1143000" indent="-285750" algn="l">
            <a:defRPr sz="4500"/>
          </a:lvl5pPr>
          <a:lvl6pPr marL="1428750" indent="-285750" algn="l">
            <a:defRPr sz="4500"/>
          </a:lvl6pPr>
          <a:lvl7pPr marL="1714500" indent="-285750" algn="l">
            <a:defRPr sz="4500"/>
          </a:lvl7pPr>
          <a:lvl8pPr marL="2000250" indent="-285750" algn="l">
            <a:defRPr sz="4500"/>
          </a:lvl8pPr>
          <a:lvl9pPr marL="2286000" indent="-285750" algn="l">
            <a:defRPr sz="45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>
              <a:solidFill>
                <a:schemeClr val="dk1"/>
              </a:solidFill>
            </a:rPr>
            <a:t>Планируемые мероприятия</a:t>
          </a:r>
          <a:endParaRPr>
            <a:solidFill>
              <a:schemeClr val="dk1"/>
            </a:solidFill>
          </a:endParaRPr>
        </a:p>
      </dsp:txBody>
      <dsp:txXfrm>
        <a:off x="4914268" y="3529231"/>
        <a:ext cx="4310761" cy="1978025"/>
      </dsp:txXfrm>
    </dsp:sp>
    <dsp:sp modelId="{3829C460-9316-4C39-BB35-EE6A436CC838}">
      <dsp:nvSpPr>
        <dsp:cNvPr id="7" name="Прямоугольник 6"/>
        <dsp:cNvSpPr/>
      </dsp:nvSpPr>
      <dsp:spPr bwMode="white">
        <a:xfrm>
          <a:off x="9828536" y="2233231"/>
          <a:ext cx="4310761" cy="1296000"/>
        </a:xfrm>
        <a:prstGeom prst="rect">
          <a:avLst/>
        </a:prstGeom>
      </dsp:spPr>
      <dsp:style>
        <a:lnRef idx="2">
          <a:schemeClr val="accent5">
            <a:hueOff val="-6600000"/>
            <a:satOff val="26667"/>
            <a:lumOff val="5752"/>
            <a:alpha val="100000"/>
          </a:schemeClr>
        </a:lnRef>
        <a:fillRef idx="1">
          <a:schemeClr val="accent5">
            <a:hueOff val="-6600000"/>
            <a:satOff val="26667"/>
            <a:lumOff val="5752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320040" tIns="182880" rIns="320040" bIns="182880" anchor="ctr"/>
        <a:lstStyle>
          <a:lvl1pPr algn="ctr">
            <a:defRPr sz="45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3 квартал</a:t>
          </a:r>
        </a:p>
      </dsp:txBody>
      <dsp:txXfrm>
        <a:off x="9828536" y="2233231"/>
        <a:ext cx="4310761" cy="1296000"/>
      </dsp:txXfrm>
    </dsp:sp>
    <dsp:sp modelId="{EC715864-ACE6-4A71-A732-EDF5DDFC919E}">
      <dsp:nvSpPr>
        <dsp:cNvPr id="8" name="Прямоугольник 7"/>
        <dsp:cNvSpPr/>
      </dsp:nvSpPr>
      <dsp:spPr bwMode="white">
        <a:xfrm>
          <a:off x="9828536" y="3529231"/>
          <a:ext cx="4310761" cy="1978025"/>
        </a:xfrm>
        <a:prstGeom prst="rect">
          <a:avLst/>
        </a:prstGeom>
      </dsp:spPr>
      <dsp:style>
        <a:lnRef idx="2">
          <a:schemeClr val="accent5">
            <a:tint val="40000"/>
            <a:alpha val="90000"/>
            <a:hueOff val="-7119999"/>
            <a:satOff val="33464"/>
            <a:lumOff val="2353"/>
            <a:alpha val="90196"/>
          </a:schemeClr>
        </a:lnRef>
        <a:fillRef idx="1">
          <a:schemeClr val="accent5">
            <a:tint val="40000"/>
            <a:alpha val="90000"/>
            <a:hueOff val="-7119999"/>
            <a:satOff val="33464"/>
            <a:lumOff val="2353"/>
            <a:alpha val="90196"/>
          </a:schemeClr>
        </a:fillRef>
        <a:effectRef idx="0">
          <a:srgbClr val="000000"/>
        </a:effectRef>
        <a:fontRef idx="minor"/>
      </dsp:style>
      <dsp:txBody>
        <a:bodyPr lIns="240029" tIns="240029" rIns="320040" bIns="360045" anchor="t"/>
        <a:lstStyle>
          <a:lvl1pPr algn="l">
            <a:defRPr sz="4500"/>
          </a:lvl1pPr>
          <a:lvl2pPr marL="285750" indent="-285750" algn="l">
            <a:defRPr sz="4500"/>
          </a:lvl2pPr>
          <a:lvl3pPr marL="571500" indent="-285750" algn="l">
            <a:defRPr sz="4500"/>
          </a:lvl3pPr>
          <a:lvl4pPr marL="857250" indent="-285750" algn="l">
            <a:defRPr sz="4500"/>
          </a:lvl4pPr>
          <a:lvl5pPr marL="1143000" indent="-285750" algn="l">
            <a:defRPr sz="4500"/>
          </a:lvl5pPr>
          <a:lvl6pPr marL="1428750" indent="-285750" algn="l">
            <a:defRPr sz="4500"/>
          </a:lvl6pPr>
          <a:lvl7pPr marL="1714500" indent="-285750" algn="l">
            <a:defRPr sz="4500"/>
          </a:lvl7pPr>
          <a:lvl8pPr marL="2000250" indent="-285750" algn="l">
            <a:defRPr sz="4500"/>
          </a:lvl8pPr>
          <a:lvl9pPr marL="2286000" indent="-285750" algn="l">
            <a:defRPr sz="45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>
              <a:solidFill>
                <a:schemeClr val="dk1"/>
              </a:solidFill>
            </a:rPr>
            <a:t>Планируемые мероприятия</a:t>
          </a:r>
          <a:endParaRPr>
            <a:solidFill>
              <a:schemeClr val="dk1"/>
            </a:solidFill>
          </a:endParaRPr>
        </a:p>
      </dsp:txBody>
      <dsp:txXfrm>
        <a:off x="9828536" y="3529231"/>
        <a:ext cx="4310761" cy="1978025"/>
      </dsp:txXfrm>
    </dsp:sp>
    <dsp:sp modelId="{1298266C-71DE-437E-A037-8CA96044A242}">
      <dsp:nvSpPr>
        <dsp:cNvPr id="9" name="Прямоугольник 8"/>
        <dsp:cNvSpPr/>
      </dsp:nvSpPr>
      <dsp:spPr bwMode="white">
        <a:xfrm>
          <a:off x="14742804" y="2233231"/>
          <a:ext cx="4310761" cy="1296000"/>
        </a:xfrm>
        <a:prstGeom prst="rect">
          <a:avLst/>
        </a:prstGeom>
      </dsp:spPr>
      <dsp:style>
        <a:lnRef idx="2">
          <a:schemeClr val="accent5">
            <a:hueOff val="-9900000"/>
            <a:satOff val="40000"/>
            <a:lumOff val="8627"/>
            <a:alpha val="100000"/>
          </a:schemeClr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320040" tIns="182880" rIns="320040" bIns="182880" anchor="ctr"/>
        <a:lstStyle>
          <a:lvl1pPr algn="ctr">
            <a:defRPr sz="45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4 квартал</a:t>
          </a:r>
        </a:p>
      </dsp:txBody>
      <dsp:txXfrm>
        <a:off x="14742804" y="2233231"/>
        <a:ext cx="4310761" cy="1296000"/>
      </dsp:txXfrm>
    </dsp:sp>
    <dsp:sp modelId="{036E2860-D672-4917-9EEE-F6BD58E5F7E0}">
      <dsp:nvSpPr>
        <dsp:cNvPr id="10" name="Прямоугольник 9"/>
        <dsp:cNvSpPr/>
      </dsp:nvSpPr>
      <dsp:spPr bwMode="white">
        <a:xfrm>
          <a:off x="14742804" y="3529231"/>
          <a:ext cx="4310761" cy="1978025"/>
        </a:xfrm>
        <a:prstGeom prst="rect">
          <a:avLst/>
        </a:prstGeom>
      </dsp:spPr>
      <dsp:style>
        <a:lnRef idx="2">
          <a:schemeClr val="accent5">
            <a:tint val="40000"/>
            <a:alpha val="90000"/>
            <a:hueOff val="-10680000"/>
            <a:satOff val="50196"/>
            <a:lumOff val="3529"/>
            <a:alpha val="90196"/>
          </a:schemeClr>
        </a:lnRef>
        <a:fillRef idx="1">
          <a:schemeClr val="accent5">
            <a:tint val="40000"/>
            <a:alpha val="90000"/>
            <a:hueOff val="-10680000"/>
            <a:satOff val="50196"/>
            <a:lumOff val="3529"/>
            <a:alpha val="90196"/>
          </a:schemeClr>
        </a:fillRef>
        <a:effectRef idx="0">
          <a:srgbClr val="000000"/>
        </a:effectRef>
        <a:fontRef idx="minor"/>
      </dsp:style>
      <dsp:txBody>
        <a:bodyPr lIns="240029" tIns="240029" rIns="320040" bIns="360045" anchor="t"/>
        <a:lstStyle>
          <a:lvl1pPr algn="l">
            <a:defRPr sz="4500"/>
          </a:lvl1pPr>
          <a:lvl2pPr marL="285750" indent="-285750" algn="l">
            <a:defRPr sz="4500"/>
          </a:lvl2pPr>
          <a:lvl3pPr marL="571500" indent="-285750" algn="l">
            <a:defRPr sz="4500"/>
          </a:lvl3pPr>
          <a:lvl4pPr marL="857250" indent="-285750" algn="l">
            <a:defRPr sz="4500"/>
          </a:lvl4pPr>
          <a:lvl5pPr marL="1143000" indent="-285750" algn="l">
            <a:defRPr sz="4500"/>
          </a:lvl5pPr>
          <a:lvl6pPr marL="1428750" indent="-285750" algn="l">
            <a:defRPr sz="4500"/>
          </a:lvl6pPr>
          <a:lvl7pPr marL="1714500" indent="-285750" algn="l">
            <a:defRPr sz="4500"/>
          </a:lvl7pPr>
          <a:lvl8pPr marL="2000250" indent="-285750" algn="l">
            <a:defRPr sz="4500"/>
          </a:lvl8pPr>
          <a:lvl9pPr marL="2286000" indent="-285750" algn="l">
            <a:defRPr sz="45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>
              <a:solidFill>
                <a:schemeClr val="dk1"/>
              </a:solidFill>
            </a:rPr>
            <a:t>Планируемые мероприятия</a:t>
          </a:r>
          <a:endParaRPr>
            <a:solidFill>
              <a:schemeClr val="dk1"/>
            </a:solidFill>
          </a:endParaRPr>
        </a:p>
      </dsp:txBody>
      <dsp:txXfrm>
        <a:off x="14742804" y="3529231"/>
        <a:ext cx="4310761" cy="19780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9583773" cy="7072324"/>
        <a:chOff x="0" y="0"/>
        <a:chExt cx="9583773" cy="7072324"/>
      </a:xfrm>
    </dsp:grpSpPr>
    <dsp:sp modelId="{AFF094BB-F90B-42CF-84EB-2CC711C0E56E}">
      <dsp:nvSpPr>
        <dsp:cNvPr id="4" name="Арка 3"/>
        <dsp:cNvSpPr/>
      </dsp:nvSpPr>
      <dsp:spPr bwMode="white">
        <a:xfrm>
          <a:off x="-7907799" y="-1234440"/>
          <a:ext cx="9541203" cy="9541203"/>
        </a:xfrm>
        <a:prstGeom prst="blockArc">
          <a:avLst>
            <a:gd name="adj1" fmla="val 18900000"/>
            <a:gd name="adj2" fmla="val 2700000"/>
            <a:gd name="adj3" fmla="val 189"/>
          </a:avLst>
        </a:pr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rgbClr val="000000"/>
        </a:effectRef>
        <a:fontRef idx="minor"/>
      </dsp:style>
      <dsp:txXfrm>
        <a:off x="-7907799" y="-1234440"/>
        <a:ext cx="9541203" cy="9541203"/>
      </dsp:txXfrm>
    </dsp:sp>
    <dsp:sp modelId="{7BF8EF25-452D-4687-93A6-51A0793377E6}">
      <dsp:nvSpPr>
        <dsp:cNvPr id="7" name="Прямоугольник 6"/>
        <dsp:cNvSpPr/>
      </dsp:nvSpPr>
      <dsp:spPr bwMode="white">
        <a:xfrm>
          <a:off x="765225" y="441879"/>
          <a:ext cx="8818548" cy="884323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701931" tIns="109220" rIns="109220" bIns="109220" anchor="ctr"/>
        <a:lstStyle>
          <a:lvl1pPr algn="l">
            <a:defRPr sz="4300"/>
          </a:lvl1pPr>
          <a:lvl2pPr marL="285750" indent="-285750" algn="l">
            <a:defRPr sz="3300"/>
          </a:lvl2pPr>
          <a:lvl3pPr marL="571500" indent="-285750" algn="l">
            <a:defRPr sz="3300"/>
          </a:lvl3pPr>
          <a:lvl4pPr marL="857250" indent="-285750" algn="l">
            <a:defRPr sz="3300"/>
          </a:lvl4pPr>
          <a:lvl5pPr marL="1143000" indent="-285750" algn="l">
            <a:defRPr sz="3300"/>
          </a:lvl5pPr>
          <a:lvl6pPr marL="1428750" indent="-285750" algn="l">
            <a:defRPr sz="3300"/>
          </a:lvl6pPr>
          <a:lvl7pPr marL="1714500" indent="-285750" algn="l">
            <a:defRPr sz="3300"/>
          </a:lvl7pPr>
          <a:lvl8pPr marL="2000250" indent="-285750" algn="l">
            <a:defRPr sz="3300"/>
          </a:lvl8pPr>
          <a:lvl9pPr marL="2286000" indent="-285750" algn="l">
            <a:defRPr sz="3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>
              <a:solidFill>
                <a:sysClr val="windowText" lastClr="000000"/>
              </a:solidFill>
            </a:rPr>
            <a:t>Текст</a:t>
          </a:r>
        </a:p>
      </dsp:txBody>
      <dsp:txXfrm>
        <a:off x="765225" y="441879"/>
        <a:ext cx="8818548" cy="884323"/>
      </dsp:txXfrm>
    </dsp:sp>
    <dsp:sp modelId="{BA04BCCC-78FF-41B8-B537-0FB83842F8E3}">
      <dsp:nvSpPr>
        <dsp:cNvPr id="8" name="Овал 7"/>
        <dsp:cNvSpPr/>
      </dsp:nvSpPr>
      <dsp:spPr bwMode="white">
        <a:xfrm>
          <a:off x="212523" y="331338"/>
          <a:ext cx="1105404" cy="1105404"/>
        </a:xfrm>
        <a:prstGeom prst="ellipse">
          <a:avLst/>
        </a:prstGeom>
      </dsp:spPr>
      <dsp:style>
        <a:lnRef idx="2">
          <a:schemeClr val="accent5">
            <a:hueOff val="0"/>
            <a:satOff val="0"/>
            <a:lumOff val="0"/>
            <a:alpha val="100000"/>
          </a:schemeClr>
        </a:lnRef>
        <a:fillRef idx="1">
          <a:schemeClr val="lt1"/>
        </a:fillRef>
        <a:effectRef idx="0">
          <a:srgbClr val="000000"/>
        </a:effectRef>
        <a:fontRef idx="minor"/>
      </dsp:style>
      <dsp:txXfrm>
        <a:off x="212523" y="331338"/>
        <a:ext cx="1105404" cy="1105404"/>
      </dsp:txXfrm>
    </dsp:sp>
    <dsp:sp modelId="{EEE4A36F-CA35-452E-AF4D-BCD81CA52A9E}">
      <dsp:nvSpPr>
        <dsp:cNvPr id="9" name="Прямоугольник 8"/>
        <dsp:cNvSpPr/>
      </dsp:nvSpPr>
      <dsp:spPr bwMode="white">
        <a:xfrm>
          <a:off x="1398906" y="1767940"/>
          <a:ext cx="8184867" cy="884323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-2475000"/>
            <a:satOff val="10000"/>
            <a:lumOff val="2157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701931" tIns="109220" rIns="109220" bIns="109220" anchor="ctr"/>
        <a:lstStyle>
          <a:lvl1pPr algn="l">
            <a:defRPr sz="4300"/>
          </a:lvl1pPr>
          <a:lvl2pPr marL="285750" indent="-285750" algn="l">
            <a:defRPr sz="3300"/>
          </a:lvl2pPr>
          <a:lvl3pPr marL="571500" indent="-285750" algn="l">
            <a:defRPr sz="3300"/>
          </a:lvl3pPr>
          <a:lvl4pPr marL="857250" indent="-285750" algn="l">
            <a:defRPr sz="3300"/>
          </a:lvl4pPr>
          <a:lvl5pPr marL="1143000" indent="-285750" algn="l">
            <a:defRPr sz="3300"/>
          </a:lvl5pPr>
          <a:lvl6pPr marL="1428750" indent="-285750" algn="l">
            <a:defRPr sz="3300"/>
          </a:lvl6pPr>
          <a:lvl7pPr marL="1714500" indent="-285750" algn="l">
            <a:defRPr sz="3300"/>
          </a:lvl7pPr>
          <a:lvl8pPr marL="2000250" indent="-285750" algn="l">
            <a:defRPr sz="3300"/>
          </a:lvl8pPr>
          <a:lvl9pPr marL="2286000" indent="-285750" algn="l">
            <a:defRPr sz="3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>
              <a:solidFill>
                <a:sysClr val="windowText" lastClr="000000"/>
              </a:solidFill>
            </a:rPr>
            <a:t>Текст</a:t>
          </a:r>
        </a:p>
      </dsp:txBody>
      <dsp:txXfrm>
        <a:off x="1398906" y="1767940"/>
        <a:ext cx="8184867" cy="884323"/>
      </dsp:txXfrm>
    </dsp:sp>
    <dsp:sp modelId="{685FC11B-72D6-4D30-801A-F4DDE5B97D37}">
      <dsp:nvSpPr>
        <dsp:cNvPr id="10" name="Овал 9"/>
        <dsp:cNvSpPr/>
      </dsp:nvSpPr>
      <dsp:spPr bwMode="white">
        <a:xfrm>
          <a:off x="846204" y="1657399"/>
          <a:ext cx="1105404" cy="1105404"/>
        </a:xfrm>
        <a:prstGeom prst="ellipse">
          <a:avLst/>
        </a:prstGeom>
      </dsp:spPr>
      <dsp:style>
        <a:lnRef idx="2">
          <a:schemeClr val="accent5">
            <a:hueOff val="-2475000"/>
            <a:satOff val="10000"/>
            <a:lumOff val="2157"/>
            <a:alpha val="100000"/>
          </a:schemeClr>
        </a:lnRef>
        <a:fillRef idx="1">
          <a:schemeClr val="lt1"/>
        </a:fillRef>
        <a:effectRef idx="0">
          <a:srgbClr val="000000"/>
        </a:effectRef>
        <a:fontRef idx="minor"/>
      </dsp:style>
      <dsp:txXfrm>
        <a:off x="846204" y="1657399"/>
        <a:ext cx="1105404" cy="1105404"/>
      </dsp:txXfrm>
    </dsp:sp>
    <dsp:sp modelId="{0CF01E47-2C6B-42B2-BBBD-77FA37F4DDAE}">
      <dsp:nvSpPr>
        <dsp:cNvPr id="11" name="Прямоугольник 10"/>
        <dsp:cNvSpPr/>
      </dsp:nvSpPr>
      <dsp:spPr bwMode="white">
        <a:xfrm>
          <a:off x="1593395" y="3094000"/>
          <a:ext cx="7990378" cy="884323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-4950000"/>
            <a:satOff val="20000"/>
            <a:lumOff val="4314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701931" tIns="109220" rIns="109220" bIns="109220" anchor="ctr"/>
        <a:lstStyle>
          <a:lvl1pPr algn="l">
            <a:defRPr sz="4300"/>
          </a:lvl1pPr>
          <a:lvl2pPr marL="285750" indent="-285750" algn="l">
            <a:defRPr sz="3300"/>
          </a:lvl2pPr>
          <a:lvl3pPr marL="571500" indent="-285750" algn="l">
            <a:defRPr sz="3300"/>
          </a:lvl3pPr>
          <a:lvl4pPr marL="857250" indent="-285750" algn="l">
            <a:defRPr sz="3300"/>
          </a:lvl4pPr>
          <a:lvl5pPr marL="1143000" indent="-285750" algn="l">
            <a:defRPr sz="3300"/>
          </a:lvl5pPr>
          <a:lvl6pPr marL="1428750" indent="-285750" algn="l">
            <a:defRPr sz="3300"/>
          </a:lvl6pPr>
          <a:lvl7pPr marL="1714500" indent="-285750" algn="l">
            <a:defRPr sz="3300"/>
          </a:lvl7pPr>
          <a:lvl8pPr marL="2000250" indent="-285750" algn="l">
            <a:defRPr sz="3300"/>
          </a:lvl8pPr>
          <a:lvl9pPr marL="2286000" indent="-285750" algn="l">
            <a:defRPr sz="3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>
              <a:solidFill>
                <a:sysClr val="windowText" lastClr="000000"/>
              </a:solidFill>
            </a:rPr>
            <a:t>Текст</a:t>
          </a:r>
        </a:p>
      </dsp:txBody>
      <dsp:txXfrm>
        <a:off x="1593395" y="3094000"/>
        <a:ext cx="7990378" cy="884323"/>
      </dsp:txXfrm>
    </dsp:sp>
    <dsp:sp modelId="{6B25B60C-12D8-40CA-94D2-A28436491FF4}">
      <dsp:nvSpPr>
        <dsp:cNvPr id="12" name="Овал 11"/>
        <dsp:cNvSpPr/>
      </dsp:nvSpPr>
      <dsp:spPr bwMode="white">
        <a:xfrm>
          <a:off x="1040692" y="2983460"/>
          <a:ext cx="1105404" cy="1105404"/>
        </a:xfrm>
        <a:prstGeom prst="ellipse">
          <a:avLst/>
        </a:prstGeom>
      </dsp:spPr>
      <dsp:style>
        <a:lnRef idx="2">
          <a:schemeClr val="accent5">
            <a:hueOff val="-4950000"/>
            <a:satOff val="20000"/>
            <a:lumOff val="4314"/>
            <a:alpha val="100000"/>
          </a:schemeClr>
        </a:lnRef>
        <a:fillRef idx="1">
          <a:schemeClr val="lt1"/>
        </a:fillRef>
        <a:effectRef idx="0">
          <a:srgbClr val="000000"/>
        </a:effectRef>
        <a:fontRef idx="minor"/>
      </dsp:style>
      <dsp:txXfrm>
        <a:off x="1040692" y="2983460"/>
        <a:ext cx="1105404" cy="1105404"/>
      </dsp:txXfrm>
    </dsp:sp>
    <dsp:sp modelId="{5AB80A9F-1B9A-47D5-BC84-70B95AE06037}">
      <dsp:nvSpPr>
        <dsp:cNvPr id="13" name="Прямоугольник 12"/>
        <dsp:cNvSpPr/>
      </dsp:nvSpPr>
      <dsp:spPr bwMode="white">
        <a:xfrm>
          <a:off x="1398906" y="4420061"/>
          <a:ext cx="8184867" cy="884323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-7425000"/>
            <a:satOff val="30000"/>
            <a:lumOff val="6471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701931" tIns="109220" rIns="109220" bIns="109220" anchor="ctr"/>
        <a:lstStyle>
          <a:lvl1pPr algn="l">
            <a:defRPr sz="4300"/>
          </a:lvl1pPr>
          <a:lvl2pPr marL="285750" indent="-285750" algn="l">
            <a:defRPr sz="3300"/>
          </a:lvl2pPr>
          <a:lvl3pPr marL="571500" indent="-285750" algn="l">
            <a:defRPr sz="3300"/>
          </a:lvl3pPr>
          <a:lvl4pPr marL="857250" indent="-285750" algn="l">
            <a:defRPr sz="3300"/>
          </a:lvl4pPr>
          <a:lvl5pPr marL="1143000" indent="-285750" algn="l">
            <a:defRPr sz="3300"/>
          </a:lvl5pPr>
          <a:lvl6pPr marL="1428750" indent="-285750" algn="l">
            <a:defRPr sz="3300"/>
          </a:lvl6pPr>
          <a:lvl7pPr marL="1714500" indent="-285750" algn="l">
            <a:defRPr sz="3300"/>
          </a:lvl7pPr>
          <a:lvl8pPr marL="2000250" indent="-285750" algn="l">
            <a:defRPr sz="3300"/>
          </a:lvl8pPr>
          <a:lvl9pPr marL="2286000" indent="-285750" algn="l">
            <a:defRPr sz="3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>
              <a:solidFill>
                <a:sysClr val="windowText" lastClr="000000"/>
              </a:solidFill>
            </a:rPr>
            <a:t>Текст</a:t>
          </a:r>
        </a:p>
      </dsp:txBody>
      <dsp:txXfrm>
        <a:off x="1398906" y="4420061"/>
        <a:ext cx="8184867" cy="884323"/>
      </dsp:txXfrm>
    </dsp:sp>
    <dsp:sp modelId="{BCBB4B89-DEB9-48E9-A9A0-3AE0F8871DC6}">
      <dsp:nvSpPr>
        <dsp:cNvPr id="14" name="Овал 13"/>
        <dsp:cNvSpPr/>
      </dsp:nvSpPr>
      <dsp:spPr bwMode="white">
        <a:xfrm>
          <a:off x="846204" y="4309521"/>
          <a:ext cx="1105404" cy="1105404"/>
        </a:xfrm>
        <a:prstGeom prst="ellipse">
          <a:avLst/>
        </a:prstGeom>
      </dsp:spPr>
      <dsp:style>
        <a:lnRef idx="2">
          <a:schemeClr val="accent5">
            <a:hueOff val="-7425000"/>
            <a:satOff val="30000"/>
            <a:lumOff val="6471"/>
            <a:alpha val="100000"/>
          </a:schemeClr>
        </a:lnRef>
        <a:fillRef idx="1">
          <a:schemeClr val="lt1"/>
        </a:fillRef>
        <a:effectRef idx="0">
          <a:srgbClr val="000000"/>
        </a:effectRef>
        <a:fontRef idx="minor"/>
      </dsp:style>
      <dsp:txXfrm>
        <a:off x="846204" y="4309521"/>
        <a:ext cx="1105404" cy="1105404"/>
      </dsp:txXfrm>
    </dsp:sp>
    <dsp:sp modelId="{EC4BF1EF-88F4-4286-9C52-829CE676A935}">
      <dsp:nvSpPr>
        <dsp:cNvPr id="15" name="Прямоугольник 14"/>
        <dsp:cNvSpPr/>
      </dsp:nvSpPr>
      <dsp:spPr bwMode="white">
        <a:xfrm>
          <a:off x="765225" y="5746122"/>
          <a:ext cx="8818548" cy="884323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701931" tIns="109220" rIns="109220" bIns="109220" anchor="ctr"/>
        <a:lstStyle>
          <a:lvl1pPr algn="l">
            <a:defRPr sz="4300"/>
          </a:lvl1pPr>
          <a:lvl2pPr marL="285750" indent="-285750" algn="l">
            <a:defRPr sz="3300"/>
          </a:lvl2pPr>
          <a:lvl3pPr marL="571500" indent="-285750" algn="l">
            <a:defRPr sz="3300"/>
          </a:lvl3pPr>
          <a:lvl4pPr marL="857250" indent="-285750" algn="l">
            <a:defRPr sz="3300"/>
          </a:lvl4pPr>
          <a:lvl5pPr marL="1143000" indent="-285750" algn="l">
            <a:defRPr sz="3300"/>
          </a:lvl5pPr>
          <a:lvl6pPr marL="1428750" indent="-285750" algn="l">
            <a:defRPr sz="3300"/>
          </a:lvl6pPr>
          <a:lvl7pPr marL="1714500" indent="-285750" algn="l">
            <a:defRPr sz="3300"/>
          </a:lvl7pPr>
          <a:lvl8pPr marL="2000250" indent="-285750" algn="l">
            <a:defRPr sz="3300"/>
          </a:lvl8pPr>
          <a:lvl9pPr marL="2286000" indent="-285750" algn="l">
            <a:defRPr sz="3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>
              <a:solidFill>
                <a:sysClr val="windowText" lastClr="000000"/>
              </a:solidFill>
            </a:rPr>
            <a:t>Текст</a:t>
          </a:r>
        </a:p>
      </dsp:txBody>
      <dsp:txXfrm>
        <a:off x="765225" y="5746122"/>
        <a:ext cx="8818548" cy="884323"/>
      </dsp:txXfrm>
    </dsp:sp>
    <dsp:sp modelId="{7BE69000-85C0-402E-82C8-4976C0D232DC}">
      <dsp:nvSpPr>
        <dsp:cNvPr id="16" name="Овал 15"/>
        <dsp:cNvSpPr/>
      </dsp:nvSpPr>
      <dsp:spPr bwMode="white">
        <a:xfrm>
          <a:off x="212523" y="5635581"/>
          <a:ext cx="1105404" cy="1105404"/>
        </a:xfrm>
        <a:prstGeom prst="ellipse">
          <a:avLst/>
        </a:prstGeom>
      </dsp:spPr>
      <dsp:style>
        <a:lnRef idx="2">
          <a:schemeClr val="accent5">
            <a:hueOff val="-9900000"/>
            <a:satOff val="40000"/>
            <a:lumOff val="8627"/>
            <a:alpha val="100000"/>
          </a:schemeClr>
        </a:lnRef>
        <a:fillRef idx="1">
          <a:schemeClr val="lt1"/>
        </a:fillRef>
        <a:effectRef idx="0">
          <a:srgbClr val="000000"/>
        </a:effectRef>
        <a:fontRef idx="minor"/>
      </dsp:style>
      <dsp:txXfrm>
        <a:off x="212523" y="5635581"/>
        <a:ext cx="1105404" cy="1105404"/>
      </dsp:txXfrm>
    </dsp:sp>
    <dsp:sp modelId="{86BDD7EA-2F34-497C-8199-303B761A3D50}">
      <dsp:nvSpPr>
        <dsp:cNvPr id="3" name="Прямоугольник 2" hidden="1"/>
        <dsp:cNvSpPr/>
      </dsp:nvSpPr>
      <dsp:spPr>
        <a:xfrm>
          <a:off x="205400" y="157565"/>
          <a:ext cx="36000" cy="36000"/>
        </a:xfrm>
        <a:prstGeom prst="rect">
          <a:avLst/>
        </a:prstGeom>
      </dsp:spPr>
      <dsp:txXfrm>
        <a:off x="205400" y="157565"/>
        <a:ext cx="36000" cy="36000"/>
      </dsp:txXfrm>
    </dsp:sp>
    <dsp:sp modelId="{BD7C5CE2-1E0B-4F66-A6F2-180D6BF08C30}">
      <dsp:nvSpPr>
        <dsp:cNvPr id="5" name="Прямоугольник 4" hidden="1"/>
        <dsp:cNvSpPr/>
      </dsp:nvSpPr>
      <dsp:spPr>
        <a:xfrm>
          <a:off x="1597405" y="3518162"/>
          <a:ext cx="36000" cy="36000"/>
        </a:xfrm>
        <a:prstGeom prst="rect">
          <a:avLst/>
        </a:prstGeom>
      </dsp:spPr>
      <dsp:txXfrm>
        <a:off x="1597405" y="3518162"/>
        <a:ext cx="36000" cy="36000"/>
      </dsp:txXfrm>
    </dsp:sp>
    <dsp:sp modelId="{08812DD1-8455-41EF-B858-E7C4ABB5087B}">
      <dsp:nvSpPr>
        <dsp:cNvPr id="6" name="Прямоугольник 5" hidden="1"/>
        <dsp:cNvSpPr/>
      </dsp:nvSpPr>
      <dsp:spPr>
        <a:xfrm>
          <a:off x="205400" y="6878759"/>
          <a:ext cx="36000" cy="36000"/>
        </a:xfrm>
        <a:prstGeom prst="rect">
          <a:avLst/>
        </a:prstGeom>
      </dsp:spPr>
      <dsp:txXfrm>
        <a:off x="205400" y="6878759"/>
        <a:ext cx="36000" cy="360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19053565" cy="4282521"/>
        <a:chOff x="0" y="0"/>
        <a:chExt cx="19053565" cy="4282521"/>
      </a:xfrm>
    </dsp:grpSpPr>
    <dsp:sp modelId="{A3284BE2-B04E-4AA7-AA49-6D027564A34F}">
      <dsp:nvSpPr>
        <dsp:cNvPr id="3" name="Прямоугольник 2"/>
        <dsp:cNvSpPr/>
      </dsp:nvSpPr>
      <dsp:spPr bwMode="white">
        <a:xfrm>
          <a:off x="0" y="579795"/>
          <a:ext cx="4310761" cy="1673860"/>
        </a:xfrm>
        <a:prstGeom prst="rect">
          <a:avLst/>
        </a:prstGeom>
      </dsp:spPr>
      <dsp:style>
        <a:lnRef idx="2">
          <a:schemeClr val="accent5">
            <a:hueOff val="0"/>
            <a:satOff val="0"/>
            <a:lumOff val="0"/>
            <a:alpha val="100000"/>
          </a:schemeClr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220472" tIns="125984" rIns="220472" bIns="125984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ИССЛЕДОВАНИЯ И РАЗРАБОТКА</a:t>
          </a:r>
        </a:p>
      </dsp:txBody>
      <dsp:txXfrm>
        <a:off x="0" y="579795"/>
        <a:ext cx="4310761" cy="1673860"/>
      </dsp:txXfrm>
    </dsp:sp>
    <dsp:sp modelId="{290ADE13-9F6A-47AA-A13B-D884602992A5}">
      <dsp:nvSpPr>
        <dsp:cNvPr id="4" name="Прямоугольник 3"/>
        <dsp:cNvSpPr/>
      </dsp:nvSpPr>
      <dsp:spPr bwMode="white">
        <a:xfrm>
          <a:off x="0" y="2253656"/>
          <a:ext cx="4310761" cy="1449070"/>
        </a:xfrm>
        <a:prstGeom prst="rect">
          <a:avLst/>
        </a:prstGeom>
      </dsp:spPr>
      <dsp:style>
        <a:lnRef idx="2">
          <a:schemeClr val="accent5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5">
            <a:tint val="40000"/>
            <a:alpha val="90000"/>
            <a:hueOff val="0"/>
            <a:satOff val="0"/>
            <a:lumOff val="0"/>
            <a:alpha val="90196"/>
          </a:schemeClr>
        </a:fillRef>
        <a:effectRef idx="0">
          <a:srgbClr val="000000"/>
        </a:effectRef>
        <a:fontRef idx="minor"/>
      </dsp:style>
      <dsp:txBody>
        <a:bodyPr lIns="165354" tIns="165354" rIns="220472" bIns="248031" anchor="t"/>
        <a:lstStyle>
          <a:lvl1pPr algn="l">
            <a:defRPr sz="31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>
              <a:solidFill>
                <a:schemeClr val="tx1"/>
              </a:solidFill>
            </a:rPr>
            <a:t>Текст</a:t>
          </a:r>
          <a:endParaRPr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>
              <a:solidFill>
                <a:schemeClr val="tx1"/>
              </a:solidFill>
            </a:rPr>
            <a:t>Текст</a:t>
          </a:r>
          <a:endParaRPr>
            <a:solidFill>
              <a:schemeClr val="dk1"/>
            </a:solidFill>
          </a:endParaRPr>
        </a:p>
      </dsp:txBody>
      <dsp:txXfrm>
        <a:off x="0" y="2253656"/>
        <a:ext cx="4310761" cy="1449070"/>
      </dsp:txXfrm>
    </dsp:sp>
    <dsp:sp modelId="{ABF5B616-156B-4ED8-8B76-4A20DBB4285B}">
      <dsp:nvSpPr>
        <dsp:cNvPr id="5" name="Прямоугольник 4"/>
        <dsp:cNvSpPr/>
      </dsp:nvSpPr>
      <dsp:spPr bwMode="white">
        <a:xfrm>
          <a:off x="4914268" y="579795"/>
          <a:ext cx="4310761" cy="1673860"/>
        </a:xfrm>
        <a:prstGeom prst="rect">
          <a:avLst/>
        </a:prstGeom>
      </dsp:spPr>
      <dsp:style>
        <a:lnRef idx="2">
          <a:schemeClr val="accent5">
            <a:hueOff val="-3300000"/>
            <a:satOff val="13333"/>
            <a:lumOff val="2876"/>
            <a:alpha val="100000"/>
          </a:schemeClr>
        </a:lnRef>
        <a:fillRef idx="1">
          <a:schemeClr val="accent5">
            <a:hueOff val="-3300000"/>
            <a:satOff val="13333"/>
            <a:lumOff val="2876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220472" tIns="125984" rIns="220472" bIns="125984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ЗАЩИТА ИНТЕЛЛЕКТУАЛЬНОЙ СОБСТВЕННОСТИ</a:t>
          </a:r>
        </a:p>
      </dsp:txBody>
      <dsp:txXfrm>
        <a:off x="4914268" y="579795"/>
        <a:ext cx="4310761" cy="1673860"/>
      </dsp:txXfrm>
    </dsp:sp>
    <dsp:sp modelId="{BCC869DD-795B-48B0-A5CE-656CDFABEE92}">
      <dsp:nvSpPr>
        <dsp:cNvPr id="6" name="Прямоугольник 5"/>
        <dsp:cNvSpPr/>
      </dsp:nvSpPr>
      <dsp:spPr bwMode="white">
        <a:xfrm>
          <a:off x="4914268" y="2253656"/>
          <a:ext cx="4310761" cy="1449070"/>
        </a:xfrm>
        <a:prstGeom prst="rect">
          <a:avLst/>
        </a:prstGeom>
      </dsp:spPr>
      <dsp:style>
        <a:lnRef idx="2">
          <a:schemeClr val="accent5">
            <a:tint val="40000"/>
            <a:alpha val="90000"/>
            <a:hueOff val="-3559999"/>
            <a:satOff val="16732"/>
            <a:lumOff val="1176"/>
            <a:alpha val="90196"/>
          </a:schemeClr>
        </a:lnRef>
        <a:fillRef idx="1">
          <a:schemeClr val="accent5">
            <a:tint val="40000"/>
            <a:alpha val="90000"/>
            <a:hueOff val="-3559999"/>
            <a:satOff val="16732"/>
            <a:lumOff val="1176"/>
            <a:alpha val="90196"/>
          </a:schemeClr>
        </a:fillRef>
        <a:effectRef idx="0">
          <a:srgbClr val="000000"/>
        </a:effectRef>
        <a:fontRef idx="minor"/>
      </dsp:style>
      <dsp:txBody>
        <a:bodyPr lIns="165354" tIns="165354" rIns="220472" bIns="248031" anchor="t"/>
        <a:lstStyle>
          <a:lvl1pPr algn="l">
            <a:defRPr sz="31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>
              <a:solidFill>
                <a:schemeClr val="tx1"/>
              </a:solidFill>
            </a:rPr>
            <a:t>Текст</a:t>
          </a:r>
          <a:endParaRPr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>
              <a:solidFill>
                <a:schemeClr val="tx1"/>
              </a:solidFill>
            </a:rPr>
            <a:t>Текст</a:t>
          </a:r>
          <a:endParaRPr>
            <a:solidFill>
              <a:schemeClr val="dk1"/>
            </a:solidFill>
          </a:endParaRPr>
        </a:p>
      </dsp:txBody>
      <dsp:txXfrm>
        <a:off x="4914268" y="2253656"/>
        <a:ext cx="4310761" cy="1449070"/>
      </dsp:txXfrm>
    </dsp:sp>
    <dsp:sp modelId="{3829C460-9316-4C39-BB35-EE6A436CC838}">
      <dsp:nvSpPr>
        <dsp:cNvPr id="7" name="Прямоугольник 6"/>
        <dsp:cNvSpPr/>
      </dsp:nvSpPr>
      <dsp:spPr bwMode="white">
        <a:xfrm>
          <a:off x="9828536" y="579795"/>
          <a:ext cx="4310761" cy="1673860"/>
        </a:xfrm>
        <a:prstGeom prst="rect">
          <a:avLst/>
        </a:prstGeom>
      </dsp:spPr>
      <dsp:style>
        <a:lnRef idx="2">
          <a:schemeClr val="accent5">
            <a:hueOff val="-6600000"/>
            <a:satOff val="26667"/>
            <a:lumOff val="5752"/>
            <a:alpha val="100000"/>
          </a:schemeClr>
        </a:lnRef>
        <a:fillRef idx="1">
          <a:schemeClr val="accent5">
            <a:hueOff val="-6600000"/>
            <a:satOff val="26667"/>
            <a:lumOff val="5752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220472" tIns="125984" rIns="220472" bIns="125984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МАРКЕТИНГ И ПРОДВИЖЕНИЕ</a:t>
          </a:r>
        </a:p>
      </dsp:txBody>
      <dsp:txXfrm>
        <a:off x="9828536" y="579795"/>
        <a:ext cx="4310761" cy="1673860"/>
      </dsp:txXfrm>
    </dsp:sp>
    <dsp:sp modelId="{EC715864-ACE6-4A71-A732-EDF5DDFC919E}">
      <dsp:nvSpPr>
        <dsp:cNvPr id="8" name="Прямоугольник 7"/>
        <dsp:cNvSpPr/>
      </dsp:nvSpPr>
      <dsp:spPr bwMode="white">
        <a:xfrm>
          <a:off x="9828536" y="2253656"/>
          <a:ext cx="4310761" cy="1449070"/>
        </a:xfrm>
        <a:prstGeom prst="rect">
          <a:avLst/>
        </a:prstGeom>
      </dsp:spPr>
      <dsp:style>
        <a:lnRef idx="2">
          <a:schemeClr val="accent5">
            <a:tint val="40000"/>
            <a:alpha val="90000"/>
            <a:hueOff val="-7119999"/>
            <a:satOff val="33464"/>
            <a:lumOff val="2353"/>
            <a:alpha val="90196"/>
          </a:schemeClr>
        </a:lnRef>
        <a:fillRef idx="1">
          <a:schemeClr val="accent5">
            <a:tint val="40000"/>
            <a:alpha val="90000"/>
            <a:hueOff val="-7119999"/>
            <a:satOff val="33464"/>
            <a:lumOff val="2353"/>
            <a:alpha val="90196"/>
          </a:schemeClr>
        </a:fillRef>
        <a:effectRef idx="0">
          <a:srgbClr val="000000"/>
        </a:effectRef>
        <a:fontRef idx="minor"/>
      </dsp:style>
      <dsp:txBody>
        <a:bodyPr lIns="165354" tIns="165354" rIns="220472" bIns="248031" anchor="t"/>
        <a:lstStyle>
          <a:lvl1pPr algn="l">
            <a:defRPr sz="31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>
              <a:solidFill>
                <a:schemeClr val="tx1"/>
              </a:solidFill>
            </a:rPr>
            <a:t>Текст</a:t>
          </a:r>
          <a:endParaRPr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>
              <a:solidFill>
                <a:schemeClr val="tx1"/>
              </a:solidFill>
            </a:rPr>
            <a:t>Текст</a:t>
          </a:r>
          <a:endParaRPr>
            <a:solidFill>
              <a:schemeClr val="dk1"/>
            </a:solidFill>
          </a:endParaRPr>
        </a:p>
      </dsp:txBody>
      <dsp:txXfrm>
        <a:off x="9828536" y="2253656"/>
        <a:ext cx="4310761" cy="1449070"/>
      </dsp:txXfrm>
    </dsp:sp>
    <dsp:sp modelId="{1298266C-71DE-437E-A037-8CA96044A242}">
      <dsp:nvSpPr>
        <dsp:cNvPr id="9" name="Прямоугольник 8"/>
        <dsp:cNvSpPr/>
      </dsp:nvSpPr>
      <dsp:spPr bwMode="white">
        <a:xfrm>
          <a:off x="14742804" y="579795"/>
          <a:ext cx="4310761" cy="1673860"/>
        </a:xfrm>
        <a:prstGeom prst="rect">
          <a:avLst/>
        </a:prstGeom>
      </dsp:spPr>
      <dsp:style>
        <a:lnRef idx="2">
          <a:schemeClr val="accent5">
            <a:hueOff val="-9900000"/>
            <a:satOff val="40000"/>
            <a:lumOff val="8627"/>
            <a:alpha val="100000"/>
          </a:schemeClr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220472" tIns="125984" rIns="220472" bIns="125984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ПРИВЕЛЕЧЕНИЕ ИНВЕСТИЦИЙ</a:t>
          </a:r>
        </a:p>
      </dsp:txBody>
      <dsp:txXfrm>
        <a:off x="14742804" y="579795"/>
        <a:ext cx="4310761" cy="1673860"/>
      </dsp:txXfrm>
    </dsp:sp>
    <dsp:sp modelId="{036E2860-D672-4917-9EEE-F6BD58E5F7E0}">
      <dsp:nvSpPr>
        <dsp:cNvPr id="10" name="Прямоугольник 9"/>
        <dsp:cNvSpPr/>
      </dsp:nvSpPr>
      <dsp:spPr bwMode="white">
        <a:xfrm>
          <a:off x="14742804" y="2253656"/>
          <a:ext cx="4310761" cy="1449070"/>
        </a:xfrm>
        <a:prstGeom prst="rect">
          <a:avLst/>
        </a:prstGeom>
      </dsp:spPr>
      <dsp:style>
        <a:lnRef idx="2">
          <a:schemeClr val="accent5">
            <a:tint val="40000"/>
            <a:alpha val="90000"/>
            <a:hueOff val="-10680000"/>
            <a:satOff val="50196"/>
            <a:lumOff val="3529"/>
            <a:alpha val="90196"/>
          </a:schemeClr>
        </a:lnRef>
        <a:fillRef idx="1">
          <a:schemeClr val="accent5">
            <a:tint val="40000"/>
            <a:alpha val="90000"/>
            <a:hueOff val="-10680000"/>
            <a:satOff val="50196"/>
            <a:lumOff val="3529"/>
            <a:alpha val="90196"/>
          </a:schemeClr>
        </a:fillRef>
        <a:effectRef idx="0">
          <a:srgbClr val="000000"/>
        </a:effectRef>
        <a:fontRef idx="minor"/>
      </dsp:style>
      <dsp:txBody>
        <a:bodyPr lIns="165354" tIns="165354" rIns="220472" bIns="248031" anchor="t"/>
        <a:lstStyle>
          <a:lvl1pPr algn="l">
            <a:defRPr sz="31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>
              <a:solidFill>
                <a:schemeClr val="tx1"/>
              </a:solidFill>
            </a:rPr>
            <a:t>Текст</a:t>
          </a:r>
          <a:endParaRPr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>
              <a:solidFill>
                <a:schemeClr val="tx1"/>
              </a:solidFill>
            </a:rPr>
            <a:t>Текст</a:t>
          </a:r>
          <a:endParaRPr>
            <a:solidFill>
              <a:schemeClr val="dk1"/>
            </a:solidFill>
          </a:endParaRPr>
        </a:p>
      </dsp:txBody>
      <dsp:txXfrm>
        <a:off x="14742804" y="2253656"/>
        <a:ext cx="4310761" cy="144907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19053565" cy="4282521"/>
        <a:chOff x="0" y="0"/>
        <a:chExt cx="19053565" cy="4282521"/>
      </a:xfrm>
    </dsp:grpSpPr>
    <dsp:sp modelId="{A3284BE2-B04E-4AA7-AA49-6D027564A34F}">
      <dsp:nvSpPr>
        <dsp:cNvPr id="3" name="Прямоугольник 2"/>
        <dsp:cNvSpPr/>
      </dsp:nvSpPr>
      <dsp:spPr bwMode="white">
        <a:xfrm>
          <a:off x="0" y="644565"/>
          <a:ext cx="4310761" cy="1356995"/>
        </a:xfrm>
        <a:prstGeom prst="rect">
          <a:avLst/>
        </a:prstGeom>
      </dsp:spPr>
      <dsp:style>
        <a:lnRef idx="2">
          <a:schemeClr val="accent5">
            <a:hueOff val="0"/>
            <a:satOff val="0"/>
            <a:lumOff val="0"/>
            <a:alpha val="100000"/>
          </a:schemeClr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248920" tIns="142240" rIns="248920" bIns="142240" anchor="ctr"/>
        <a:lstStyle>
          <a:lvl1pPr algn="ctr">
            <a:defRPr sz="3500"/>
          </a:lvl1pPr>
          <a:lvl2pPr marL="228600" indent="-228600" algn="ctr">
            <a:defRPr sz="2700"/>
          </a:lvl2pPr>
          <a:lvl3pPr marL="457200" indent="-228600" algn="ctr">
            <a:defRPr sz="2700"/>
          </a:lvl3pPr>
          <a:lvl4pPr marL="685800" indent="-228600" algn="ctr">
            <a:defRPr sz="2700"/>
          </a:lvl4pPr>
          <a:lvl5pPr marL="914400" indent="-228600" algn="ctr">
            <a:defRPr sz="2700"/>
          </a:lvl5pPr>
          <a:lvl6pPr marL="1143000" indent="-228600" algn="ctr">
            <a:defRPr sz="2700"/>
          </a:lvl6pPr>
          <a:lvl7pPr marL="1371600" indent="-228600" algn="ctr">
            <a:defRPr sz="2700"/>
          </a:lvl7pPr>
          <a:lvl8pPr marL="1600200" indent="-228600" algn="ctr">
            <a:defRPr sz="2700"/>
          </a:lvl8pPr>
          <a:lvl9pPr marL="1828800" indent="-228600" algn="ctr">
            <a:defRPr sz="2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КОМПЕТЕНЦИИ И ЭКСПЕРТИЗА</a:t>
          </a:r>
        </a:p>
      </dsp:txBody>
      <dsp:txXfrm>
        <a:off x="0" y="644565"/>
        <a:ext cx="4310761" cy="1356995"/>
      </dsp:txXfrm>
    </dsp:sp>
    <dsp:sp modelId="{290ADE13-9F6A-47AA-A13B-D884602992A5}">
      <dsp:nvSpPr>
        <dsp:cNvPr id="4" name="Прямоугольник 3"/>
        <dsp:cNvSpPr/>
      </dsp:nvSpPr>
      <dsp:spPr bwMode="white">
        <a:xfrm>
          <a:off x="0" y="2001560"/>
          <a:ext cx="4310761" cy="1636395"/>
        </a:xfrm>
        <a:prstGeom prst="rect">
          <a:avLst/>
        </a:prstGeom>
      </dsp:spPr>
      <dsp:style>
        <a:lnRef idx="2">
          <a:schemeClr val="accent5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5">
            <a:tint val="40000"/>
            <a:alpha val="90000"/>
            <a:hueOff val="0"/>
            <a:satOff val="0"/>
            <a:lumOff val="0"/>
            <a:alpha val="90196"/>
          </a:schemeClr>
        </a:fillRef>
        <a:effectRef idx="0">
          <a:srgbClr val="000000"/>
        </a:effectRef>
        <a:fontRef idx="minor"/>
      </dsp:style>
      <dsp:txBody>
        <a:bodyPr lIns="186690" tIns="186690" rIns="248920" bIns="280035" anchor="t"/>
        <a:lstStyle>
          <a:lvl1pPr algn="l">
            <a:defRPr sz="3500"/>
          </a:lvl1pPr>
          <a:lvl2pPr marL="285750" indent="-285750" algn="l">
            <a:defRPr sz="3500"/>
          </a:lvl2pPr>
          <a:lvl3pPr marL="571500" indent="-285750" algn="l">
            <a:defRPr sz="3500"/>
          </a:lvl3pPr>
          <a:lvl4pPr marL="857250" indent="-285750" algn="l">
            <a:defRPr sz="3500"/>
          </a:lvl4pPr>
          <a:lvl5pPr marL="1143000" indent="-285750" algn="l">
            <a:defRPr sz="3500"/>
          </a:lvl5pPr>
          <a:lvl6pPr marL="1428750" indent="-285750" algn="l">
            <a:defRPr sz="3500"/>
          </a:lvl6pPr>
          <a:lvl7pPr marL="1714500" indent="-285750" algn="l">
            <a:defRPr sz="3500"/>
          </a:lvl7pPr>
          <a:lvl8pPr marL="2000250" indent="-285750" algn="l">
            <a:defRPr sz="3500"/>
          </a:lvl8pPr>
          <a:lvl9pPr marL="2286000" indent="-285750" algn="l">
            <a:defRPr sz="35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>
              <a:solidFill>
                <a:schemeClr val="tx1"/>
              </a:solidFill>
            </a:rPr>
            <a:t>Текст</a:t>
          </a:r>
          <a:endParaRPr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>
              <a:solidFill>
                <a:schemeClr val="tx1"/>
              </a:solidFill>
            </a:rPr>
            <a:t>Текст</a:t>
          </a:r>
          <a:endParaRPr>
            <a:solidFill>
              <a:schemeClr val="dk1"/>
            </a:solidFill>
          </a:endParaRPr>
        </a:p>
      </dsp:txBody>
      <dsp:txXfrm>
        <a:off x="0" y="2001560"/>
        <a:ext cx="4310761" cy="1636395"/>
      </dsp:txXfrm>
    </dsp:sp>
    <dsp:sp modelId="{ABF5B616-156B-4ED8-8B76-4A20DBB4285B}">
      <dsp:nvSpPr>
        <dsp:cNvPr id="5" name="Прямоугольник 4"/>
        <dsp:cNvSpPr/>
      </dsp:nvSpPr>
      <dsp:spPr bwMode="white">
        <a:xfrm>
          <a:off x="4914268" y="644565"/>
          <a:ext cx="4310761" cy="1356995"/>
        </a:xfrm>
        <a:prstGeom prst="rect">
          <a:avLst/>
        </a:prstGeom>
      </dsp:spPr>
      <dsp:style>
        <a:lnRef idx="2">
          <a:schemeClr val="accent5">
            <a:hueOff val="-3300000"/>
            <a:satOff val="13333"/>
            <a:lumOff val="2876"/>
            <a:alpha val="100000"/>
          </a:schemeClr>
        </a:lnRef>
        <a:fillRef idx="1">
          <a:schemeClr val="accent5">
            <a:hueOff val="-3300000"/>
            <a:satOff val="13333"/>
            <a:lumOff val="2876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248920" tIns="142240" rIns="248920" bIns="142240" anchor="ctr"/>
        <a:lstStyle>
          <a:lvl1pPr algn="ctr">
            <a:defRPr sz="3500"/>
          </a:lvl1pPr>
          <a:lvl2pPr marL="228600" indent="-228600" algn="ctr">
            <a:defRPr sz="2700"/>
          </a:lvl2pPr>
          <a:lvl3pPr marL="457200" indent="-228600" algn="ctr">
            <a:defRPr sz="2700"/>
          </a:lvl3pPr>
          <a:lvl4pPr marL="685800" indent="-228600" algn="ctr">
            <a:defRPr sz="2700"/>
          </a:lvl4pPr>
          <a:lvl5pPr marL="914400" indent="-228600" algn="ctr">
            <a:defRPr sz="2700"/>
          </a:lvl5pPr>
          <a:lvl6pPr marL="1143000" indent="-228600" algn="ctr">
            <a:defRPr sz="2700"/>
          </a:lvl6pPr>
          <a:lvl7pPr marL="1371600" indent="-228600" algn="ctr">
            <a:defRPr sz="2700"/>
          </a:lvl7pPr>
          <a:lvl8pPr marL="1600200" indent="-228600" algn="ctr">
            <a:defRPr sz="2700"/>
          </a:lvl8pPr>
          <a:lvl9pPr marL="1828800" indent="-228600" algn="ctr">
            <a:defRPr sz="2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ФИНАНСИРОВАНИЕ</a:t>
          </a:r>
        </a:p>
      </dsp:txBody>
      <dsp:txXfrm>
        <a:off x="4914268" y="644565"/>
        <a:ext cx="4310761" cy="1356995"/>
      </dsp:txXfrm>
    </dsp:sp>
    <dsp:sp modelId="{BCC869DD-795B-48B0-A5CE-656CDFABEE92}">
      <dsp:nvSpPr>
        <dsp:cNvPr id="6" name="Прямоугольник 5"/>
        <dsp:cNvSpPr/>
      </dsp:nvSpPr>
      <dsp:spPr bwMode="white">
        <a:xfrm>
          <a:off x="4914268" y="2001560"/>
          <a:ext cx="4310761" cy="1636395"/>
        </a:xfrm>
        <a:prstGeom prst="rect">
          <a:avLst/>
        </a:prstGeom>
      </dsp:spPr>
      <dsp:style>
        <a:lnRef idx="2">
          <a:schemeClr val="accent5">
            <a:tint val="40000"/>
            <a:alpha val="90000"/>
            <a:hueOff val="-3559999"/>
            <a:satOff val="16732"/>
            <a:lumOff val="1176"/>
            <a:alpha val="90196"/>
          </a:schemeClr>
        </a:lnRef>
        <a:fillRef idx="1">
          <a:schemeClr val="accent5">
            <a:tint val="40000"/>
            <a:alpha val="90000"/>
            <a:hueOff val="-3559999"/>
            <a:satOff val="16732"/>
            <a:lumOff val="1176"/>
            <a:alpha val="90196"/>
          </a:schemeClr>
        </a:fillRef>
        <a:effectRef idx="0">
          <a:srgbClr val="000000"/>
        </a:effectRef>
        <a:fontRef idx="minor"/>
      </dsp:style>
      <dsp:txBody>
        <a:bodyPr lIns="186690" tIns="186690" rIns="248920" bIns="280035" anchor="t"/>
        <a:lstStyle>
          <a:lvl1pPr algn="l">
            <a:defRPr sz="3500"/>
          </a:lvl1pPr>
          <a:lvl2pPr marL="285750" indent="-285750" algn="l">
            <a:defRPr sz="3500"/>
          </a:lvl2pPr>
          <a:lvl3pPr marL="571500" indent="-285750" algn="l">
            <a:defRPr sz="3500"/>
          </a:lvl3pPr>
          <a:lvl4pPr marL="857250" indent="-285750" algn="l">
            <a:defRPr sz="3500"/>
          </a:lvl4pPr>
          <a:lvl5pPr marL="1143000" indent="-285750" algn="l">
            <a:defRPr sz="3500"/>
          </a:lvl5pPr>
          <a:lvl6pPr marL="1428750" indent="-285750" algn="l">
            <a:defRPr sz="3500"/>
          </a:lvl6pPr>
          <a:lvl7pPr marL="1714500" indent="-285750" algn="l">
            <a:defRPr sz="3500"/>
          </a:lvl7pPr>
          <a:lvl8pPr marL="2000250" indent="-285750" algn="l">
            <a:defRPr sz="3500"/>
          </a:lvl8pPr>
          <a:lvl9pPr marL="2286000" indent="-285750" algn="l">
            <a:defRPr sz="35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>
              <a:solidFill>
                <a:schemeClr val="tx1"/>
              </a:solidFill>
            </a:rPr>
            <a:t>Текст</a:t>
          </a:r>
          <a:endParaRPr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>
              <a:solidFill>
                <a:schemeClr val="tx1"/>
              </a:solidFill>
            </a:rPr>
            <a:t>Текст</a:t>
          </a:r>
          <a:endParaRPr>
            <a:solidFill>
              <a:schemeClr val="dk1"/>
            </a:solidFill>
          </a:endParaRPr>
        </a:p>
      </dsp:txBody>
      <dsp:txXfrm>
        <a:off x="4914268" y="2001560"/>
        <a:ext cx="4310761" cy="1636395"/>
      </dsp:txXfrm>
    </dsp:sp>
    <dsp:sp modelId="{3829C460-9316-4C39-BB35-EE6A436CC838}">
      <dsp:nvSpPr>
        <dsp:cNvPr id="7" name="Прямоугольник 6"/>
        <dsp:cNvSpPr/>
      </dsp:nvSpPr>
      <dsp:spPr bwMode="white">
        <a:xfrm>
          <a:off x="9828536" y="644565"/>
          <a:ext cx="4310761" cy="1356995"/>
        </a:xfrm>
        <a:prstGeom prst="rect">
          <a:avLst/>
        </a:prstGeom>
      </dsp:spPr>
      <dsp:style>
        <a:lnRef idx="2">
          <a:schemeClr val="accent5">
            <a:hueOff val="-6600000"/>
            <a:satOff val="26667"/>
            <a:lumOff val="5752"/>
            <a:alpha val="100000"/>
          </a:schemeClr>
        </a:lnRef>
        <a:fillRef idx="1">
          <a:schemeClr val="accent5">
            <a:hueOff val="-6600000"/>
            <a:satOff val="26667"/>
            <a:lumOff val="5752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248920" tIns="142240" rIns="248920" bIns="142240" anchor="ctr"/>
        <a:lstStyle>
          <a:lvl1pPr algn="ctr">
            <a:defRPr sz="3500"/>
          </a:lvl1pPr>
          <a:lvl2pPr marL="228600" indent="-228600" algn="ctr">
            <a:defRPr sz="2700"/>
          </a:lvl2pPr>
          <a:lvl3pPr marL="457200" indent="-228600" algn="ctr">
            <a:defRPr sz="2700"/>
          </a:lvl3pPr>
          <a:lvl4pPr marL="685800" indent="-228600" algn="ctr">
            <a:defRPr sz="2700"/>
          </a:lvl4pPr>
          <a:lvl5pPr marL="914400" indent="-228600" algn="ctr">
            <a:defRPr sz="2700"/>
          </a:lvl5pPr>
          <a:lvl6pPr marL="1143000" indent="-228600" algn="ctr">
            <a:defRPr sz="2700"/>
          </a:lvl6pPr>
          <a:lvl7pPr marL="1371600" indent="-228600" algn="ctr">
            <a:defRPr sz="2700"/>
          </a:lvl7pPr>
          <a:lvl8pPr marL="1600200" indent="-228600" algn="ctr">
            <a:defRPr sz="2700"/>
          </a:lvl8pPr>
          <a:lvl9pPr marL="1828800" indent="-228600" algn="ctr">
            <a:defRPr sz="2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ПРОДВИЖЕНИЕ</a:t>
          </a:r>
        </a:p>
      </dsp:txBody>
      <dsp:txXfrm>
        <a:off x="9828536" y="644565"/>
        <a:ext cx="4310761" cy="1356995"/>
      </dsp:txXfrm>
    </dsp:sp>
    <dsp:sp modelId="{EC715864-ACE6-4A71-A732-EDF5DDFC919E}">
      <dsp:nvSpPr>
        <dsp:cNvPr id="8" name="Прямоугольник 7"/>
        <dsp:cNvSpPr/>
      </dsp:nvSpPr>
      <dsp:spPr bwMode="white">
        <a:xfrm>
          <a:off x="9828536" y="2001560"/>
          <a:ext cx="4310761" cy="1636395"/>
        </a:xfrm>
        <a:prstGeom prst="rect">
          <a:avLst/>
        </a:prstGeom>
      </dsp:spPr>
      <dsp:style>
        <a:lnRef idx="2">
          <a:schemeClr val="accent5">
            <a:tint val="40000"/>
            <a:alpha val="90000"/>
            <a:hueOff val="-7119999"/>
            <a:satOff val="33464"/>
            <a:lumOff val="2353"/>
            <a:alpha val="90196"/>
          </a:schemeClr>
        </a:lnRef>
        <a:fillRef idx="1">
          <a:schemeClr val="accent5">
            <a:tint val="40000"/>
            <a:alpha val="90000"/>
            <a:hueOff val="-7119999"/>
            <a:satOff val="33464"/>
            <a:lumOff val="2353"/>
            <a:alpha val="90196"/>
          </a:schemeClr>
        </a:fillRef>
        <a:effectRef idx="0">
          <a:srgbClr val="000000"/>
        </a:effectRef>
        <a:fontRef idx="minor"/>
      </dsp:style>
      <dsp:txBody>
        <a:bodyPr lIns="186690" tIns="186690" rIns="248920" bIns="280035" anchor="t"/>
        <a:lstStyle>
          <a:lvl1pPr algn="l">
            <a:defRPr sz="3500"/>
          </a:lvl1pPr>
          <a:lvl2pPr marL="285750" indent="-285750" algn="l">
            <a:defRPr sz="3500"/>
          </a:lvl2pPr>
          <a:lvl3pPr marL="571500" indent="-285750" algn="l">
            <a:defRPr sz="3500"/>
          </a:lvl3pPr>
          <a:lvl4pPr marL="857250" indent="-285750" algn="l">
            <a:defRPr sz="3500"/>
          </a:lvl4pPr>
          <a:lvl5pPr marL="1143000" indent="-285750" algn="l">
            <a:defRPr sz="3500"/>
          </a:lvl5pPr>
          <a:lvl6pPr marL="1428750" indent="-285750" algn="l">
            <a:defRPr sz="3500"/>
          </a:lvl6pPr>
          <a:lvl7pPr marL="1714500" indent="-285750" algn="l">
            <a:defRPr sz="3500"/>
          </a:lvl7pPr>
          <a:lvl8pPr marL="2000250" indent="-285750" algn="l">
            <a:defRPr sz="3500"/>
          </a:lvl8pPr>
          <a:lvl9pPr marL="2286000" indent="-285750" algn="l">
            <a:defRPr sz="35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>
              <a:solidFill>
                <a:schemeClr val="tx1"/>
              </a:solidFill>
            </a:rPr>
            <a:t>Текст</a:t>
          </a:r>
          <a:endParaRPr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>
              <a:solidFill>
                <a:schemeClr val="tx1"/>
              </a:solidFill>
            </a:rPr>
            <a:t>Текст</a:t>
          </a:r>
          <a:endParaRPr>
            <a:solidFill>
              <a:schemeClr val="dk1"/>
            </a:solidFill>
          </a:endParaRPr>
        </a:p>
      </dsp:txBody>
      <dsp:txXfrm>
        <a:off x="9828536" y="2001560"/>
        <a:ext cx="4310761" cy="1636395"/>
      </dsp:txXfrm>
    </dsp:sp>
    <dsp:sp modelId="{1298266C-71DE-437E-A037-8CA96044A242}">
      <dsp:nvSpPr>
        <dsp:cNvPr id="9" name="Прямоугольник 8"/>
        <dsp:cNvSpPr/>
      </dsp:nvSpPr>
      <dsp:spPr bwMode="white">
        <a:xfrm>
          <a:off x="14742804" y="644565"/>
          <a:ext cx="4310761" cy="1356995"/>
        </a:xfrm>
        <a:prstGeom prst="rect">
          <a:avLst/>
        </a:prstGeom>
      </dsp:spPr>
      <dsp:style>
        <a:lnRef idx="2">
          <a:schemeClr val="accent5">
            <a:hueOff val="-9900000"/>
            <a:satOff val="40000"/>
            <a:lumOff val="8627"/>
            <a:alpha val="100000"/>
          </a:schemeClr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248920" tIns="142240" rIns="248920" bIns="142240" anchor="ctr"/>
        <a:lstStyle>
          <a:lvl1pPr algn="ctr">
            <a:defRPr sz="3500"/>
          </a:lvl1pPr>
          <a:lvl2pPr marL="228600" indent="-228600" algn="ctr">
            <a:defRPr sz="2700"/>
          </a:lvl2pPr>
          <a:lvl3pPr marL="457200" indent="-228600" algn="ctr">
            <a:defRPr sz="2700"/>
          </a:lvl3pPr>
          <a:lvl4pPr marL="685800" indent="-228600" algn="ctr">
            <a:defRPr sz="2700"/>
          </a:lvl4pPr>
          <a:lvl5pPr marL="914400" indent="-228600" algn="ctr">
            <a:defRPr sz="2700"/>
          </a:lvl5pPr>
          <a:lvl6pPr marL="1143000" indent="-228600" algn="ctr">
            <a:defRPr sz="2700"/>
          </a:lvl6pPr>
          <a:lvl7pPr marL="1371600" indent="-228600" algn="ctr">
            <a:defRPr sz="2700"/>
          </a:lvl7pPr>
          <a:lvl8pPr marL="1600200" indent="-228600" algn="ctr">
            <a:defRPr sz="2700"/>
          </a:lvl8pPr>
          <a:lvl9pPr marL="1828800" indent="-228600" algn="ctr">
            <a:defRPr sz="2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ПАРТНЕРСТВА</a:t>
          </a:r>
        </a:p>
      </dsp:txBody>
      <dsp:txXfrm>
        <a:off x="14742804" y="644565"/>
        <a:ext cx="4310761" cy="1356995"/>
      </dsp:txXfrm>
    </dsp:sp>
    <dsp:sp modelId="{036E2860-D672-4917-9EEE-F6BD58E5F7E0}">
      <dsp:nvSpPr>
        <dsp:cNvPr id="10" name="Прямоугольник 9"/>
        <dsp:cNvSpPr/>
      </dsp:nvSpPr>
      <dsp:spPr bwMode="white">
        <a:xfrm>
          <a:off x="14742804" y="2001560"/>
          <a:ext cx="4310761" cy="1636395"/>
        </a:xfrm>
        <a:prstGeom prst="rect">
          <a:avLst/>
        </a:prstGeom>
      </dsp:spPr>
      <dsp:style>
        <a:lnRef idx="2">
          <a:schemeClr val="accent5">
            <a:tint val="40000"/>
            <a:alpha val="90000"/>
            <a:hueOff val="-10680000"/>
            <a:satOff val="50196"/>
            <a:lumOff val="3529"/>
            <a:alpha val="90196"/>
          </a:schemeClr>
        </a:lnRef>
        <a:fillRef idx="1">
          <a:schemeClr val="accent5">
            <a:tint val="40000"/>
            <a:alpha val="90000"/>
            <a:hueOff val="-10680000"/>
            <a:satOff val="50196"/>
            <a:lumOff val="3529"/>
            <a:alpha val="90196"/>
          </a:schemeClr>
        </a:fillRef>
        <a:effectRef idx="0">
          <a:srgbClr val="000000"/>
        </a:effectRef>
        <a:fontRef idx="minor"/>
      </dsp:style>
      <dsp:txBody>
        <a:bodyPr lIns="186690" tIns="186690" rIns="248920" bIns="280035" anchor="t"/>
        <a:lstStyle>
          <a:lvl1pPr algn="l">
            <a:defRPr sz="3500"/>
          </a:lvl1pPr>
          <a:lvl2pPr marL="285750" indent="-285750" algn="l">
            <a:defRPr sz="3500"/>
          </a:lvl2pPr>
          <a:lvl3pPr marL="571500" indent="-285750" algn="l">
            <a:defRPr sz="3500"/>
          </a:lvl3pPr>
          <a:lvl4pPr marL="857250" indent="-285750" algn="l">
            <a:defRPr sz="3500"/>
          </a:lvl4pPr>
          <a:lvl5pPr marL="1143000" indent="-285750" algn="l">
            <a:defRPr sz="3500"/>
          </a:lvl5pPr>
          <a:lvl6pPr marL="1428750" indent="-285750" algn="l">
            <a:defRPr sz="3500"/>
          </a:lvl6pPr>
          <a:lvl7pPr marL="1714500" indent="-285750" algn="l">
            <a:defRPr sz="3500"/>
          </a:lvl7pPr>
          <a:lvl8pPr marL="2000250" indent="-285750" algn="l">
            <a:defRPr sz="3500"/>
          </a:lvl8pPr>
          <a:lvl9pPr marL="2286000" indent="-285750" algn="l">
            <a:defRPr sz="35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>
              <a:solidFill>
                <a:schemeClr val="tx1"/>
              </a:solidFill>
            </a:rPr>
            <a:t>Текст</a:t>
          </a:r>
          <a:endParaRPr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>
              <a:solidFill>
                <a:schemeClr val="tx1"/>
              </a:solidFill>
            </a:rPr>
            <a:t>Текст</a:t>
          </a:r>
          <a:endParaRPr>
            <a:solidFill>
              <a:schemeClr val="dk1"/>
            </a:solidFill>
          </a:endParaRPr>
        </a:p>
      </dsp:txBody>
      <dsp:txXfrm>
        <a:off x="14742804" y="2001560"/>
        <a:ext cx="4310761" cy="16363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18643600" cy="6480720"/>
        <a:chOff x="0" y="0"/>
        <a:chExt cx="18643600" cy="6480720"/>
      </a:xfrm>
    </dsp:grpSpPr>
    <dsp:sp modelId="{66CD8F41-C5C0-47DF-B16A-9C2EC0820925}">
      <dsp:nvSpPr>
        <dsp:cNvPr id="3" name="Прямоугольник 2"/>
        <dsp:cNvSpPr/>
      </dsp:nvSpPr>
      <dsp:spPr bwMode="white">
        <a:xfrm>
          <a:off x="0" y="1271034"/>
          <a:ext cx="6014065" cy="707537"/>
        </a:xfrm>
        <a:prstGeom prst="rect">
          <a:avLst/>
        </a:prstGeom>
      </dsp:spPr>
      <dsp:style>
        <a:lnRef idx="2">
          <a:schemeClr val="accent5">
            <a:hueOff val="0"/>
            <a:satOff val="0"/>
            <a:lumOff val="0"/>
            <a:alpha val="100000"/>
          </a:schemeClr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1271034"/>
        <a:ext cx="6014065" cy="707537"/>
      </dsp:txXfrm>
    </dsp:sp>
    <dsp:sp modelId="{E45F874E-B263-4543-92A3-C9899570FF9A}">
      <dsp:nvSpPr>
        <dsp:cNvPr id="4" name="Прямоугольник 3"/>
        <dsp:cNvSpPr/>
      </dsp:nvSpPr>
      <dsp:spPr bwMode="white">
        <a:xfrm>
          <a:off x="0" y="1536756"/>
          <a:ext cx="441815" cy="441815"/>
        </a:xfrm>
        <a:prstGeom prst="rect">
          <a:avLst/>
        </a:prstGeom>
      </dsp:spPr>
      <dsp:style>
        <a:lnRef idx="2">
          <a:schemeClr val="accent5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Xfrm>
        <a:off x="0" y="1536756"/>
        <a:ext cx="441815" cy="441815"/>
      </dsp:txXfrm>
    </dsp:sp>
    <dsp:sp modelId="{DEE05115-A1DE-40A6-8DC7-1351CC874AB7}">
      <dsp:nvSpPr>
        <dsp:cNvPr id="5" name="Прямоугольник 4"/>
        <dsp:cNvSpPr/>
      </dsp:nvSpPr>
      <dsp:spPr bwMode="white">
        <a:xfrm>
          <a:off x="0" y="0"/>
          <a:ext cx="6014065" cy="127103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72390" tIns="48260" rIns="72390" bIns="48260" anchor="ctr"/>
        <a:lstStyle>
          <a:lvl1pPr algn="l">
            <a:defRPr sz="3800"/>
          </a:lvl1pPr>
          <a:lvl2pPr marL="285750" indent="-285750" algn="l">
            <a:defRPr sz="2900"/>
          </a:lvl2pPr>
          <a:lvl3pPr marL="571500" indent="-285750" algn="l">
            <a:defRPr sz="2900"/>
          </a:lvl3pPr>
          <a:lvl4pPr marL="857250" indent="-285750" algn="l">
            <a:defRPr sz="2900"/>
          </a:lvl4pPr>
          <a:lvl5pPr marL="1143000" indent="-285750" algn="l">
            <a:defRPr sz="2900"/>
          </a:lvl5pPr>
          <a:lvl6pPr marL="1428750" indent="-285750" algn="l">
            <a:defRPr sz="2900"/>
          </a:lvl6pPr>
          <a:lvl7pPr marL="1714500" indent="-285750" algn="l">
            <a:defRPr sz="2900"/>
          </a:lvl7pPr>
          <a:lvl8pPr marL="2000250" indent="-285750" algn="l">
            <a:defRPr sz="2900"/>
          </a:lvl8pPr>
          <a:lvl9pPr marL="2286000" indent="-285750" algn="l">
            <a:defRPr sz="2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ЦЕЛЬ ПРОЕКТА:</a:t>
          </a:r>
          <a:endParaRPr lang="ru-RU" b="1">
            <a:solidFill>
              <a:schemeClr val="tx1"/>
            </a:solidFill>
          </a:endParaRPr>
        </a:p>
      </dsp:txBody>
      <dsp:txXfrm>
        <a:off x="0" y="0"/>
        <a:ext cx="6014065" cy="1271034"/>
      </dsp:txXfrm>
    </dsp:sp>
    <dsp:sp modelId="{83A3D15C-71B7-416F-A707-DAF750E4E5E0}">
      <dsp:nvSpPr>
        <dsp:cNvPr id="6" name="Прямоугольник 5"/>
        <dsp:cNvSpPr/>
      </dsp:nvSpPr>
      <dsp:spPr bwMode="white">
        <a:xfrm>
          <a:off x="0" y="2566613"/>
          <a:ext cx="441804" cy="441804"/>
        </a:xfrm>
        <a:prstGeom prst="rect">
          <a:avLst/>
        </a:prstGeom>
      </dsp:spPr>
      <dsp:style>
        <a:lnRef idx="2">
          <a:schemeClr val="accent5">
            <a:hueOff val="0"/>
            <a:satOff val="0"/>
            <a:lumOff val="0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0" y="2566613"/>
        <a:ext cx="441804" cy="441804"/>
      </dsp:txXfrm>
    </dsp:sp>
    <dsp:sp modelId="{DAD141BB-0021-4476-A052-F5B7F796B36E}">
      <dsp:nvSpPr>
        <dsp:cNvPr id="7" name="Прямоугольник 6"/>
        <dsp:cNvSpPr/>
      </dsp:nvSpPr>
      <dsp:spPr bwMode="white">
        <a:xfrm>
          <a:off x="420985" y="2272592"/>
          <a:ext cx="5593080" cy="102984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35128" tIns="135128" rIns="135128" bIns="135128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>
              <a:solidFill>
                <a:schemeClr val="tx1"/>
              </a:solidFill>
            </a:rPr>
            <a:t>Отработка</a:t>
          </a:r>
          <a:r>
            <a:rPr lang="en-US" altLang="ru-RU">
              <a:solidFill>
                <a:schemeClr val="tx1"/>
              </a:solidFill>
            </a:rPr>
            <a:t> </a:t>
          </a:r>
          <a:r>
            <a:rPr lang="en-US" altLang="en-US">
              <a:solidFill>
                <a:schemeClr val="tx1"/>
              </a:solidFill>
            </a:rPr>
            <a:t>навыка</a:t>
          </a:r>
          <a:r>
            <a:rPr lang="en-US" altLang="ru-RU">
              <a:solidFill>
                <a:schemeClr val="tx1"/>
              </a:solidFill>
            </a:rPr>
            <a:t> </a:t>
          </a:r>
          <a:r>
            <a:rPr lang="en-US" altLang="en-US">
              <a:solidFill>
                <a:schemeClr val="tx1"/>
              </a:solidFill>
            </a:rPr>
            <a:t>задавать</a:t>
          </a:r>
          <a:r>
            <a:rPr lang="en-US" altLang="ru-RU">
              <a:solidFill>
                <a:schemeClr val="tx1"/>
              </a:solidFill>
            </a:rPr>
            <a:t> </a:t>
          </a:r>
          <a:r>
            <a:rPr lang="en-US" altLang="en-US">
              <a:solidFill>
                <a:schemeClr val="tx1"/>
              </a:solidFill>
            </a:rPr>
            <a:t>правильные</a:t>
          </a:r>
          <a:r>
            <a:rPr lang="en-US" altLang="ru-RU">
              <a:solidFill>
                <a:schemeClr val="tx1"/>
              </a:solidFill>
            </a:rPr>
            <a:t>, </a:t>
          </a:r>
          <a:r>
            <a:rPr lang="en-US" altLang="en-US">
              <a:solidFill>
                <a:schemeClr val="tx1"/>
              </a:solidFill>
            </a:rPr>
            <a:t>открытые</a:t>
          </a:r>
          <a:r>
            <a:rPr lang="en-US" altLang="ru-RU">
              <a:solidFill>
                <a:schemeClr val="tx1"/>
              </a:solidFill>
            </a:rPr>
            <a:t> </a:t>
          </a:r>
          <a:r>
            <a:rPr lang="en-US" altLang="en-US">
              <a:solidFill>
                <a:schemeClr val="tx1"/>
              </a:solidFill>
            </a:rPr>
            <a:t>и</a:t>
          </a:r>
          <a:r>
            <a:rPr lang="en-US" altLang="ru-RU">
              <a:solidFill>
                <a:schemeClr val="tx1"/>
              </a:solidFill>
            </a:rPr>
            <a:t> </a:t>
          </a:r>
          <a:r>
            <a:rPr lang="en-US" altLang="en-US">
              <a:solidFill>
                <a:schemeClr val="tx1"/>
              </a:solidFill>
            </a:rPr>
            <a:t>уточняющие</a:t>
          </a:r>
          <a:r>
            <a:rPr lang="en-US" altLang="ru-RU">
              <a:solidFill>
                <a:schemeClr val="tx1"/>
              </a:solidFill>
            </a:rPr>
            <a:t> </a:t>
          </a:r>
          <a:r>
            <a:rPr lang="en-US" altLang="en-US">
              <a:solidFill>
                <a:schemeClr val="tx1"/>
              </a:solidFill>
            </a:rPr>
            <a:t>вопросы</a:t>
          </a:r>
          <a:endParaRPr lang="en-US" altLang="en-US">
            <a:solidFill>
              <a:schemeClr val="tx1"/>
            </a:solidFill>
          </a:endParaRPr>
        </a:p>
      </dsp:txBody>
      <dsp:txXfrm>
        <a:off x="420985" y="2272592"/>
        <a:ext cx="5593080" cy="1029846"/>
      </dsp:txXfrm>
    </dsp:sp>
    <dsp:sp modelId="{15F16D3B-CFC2-404A-9C71-4CCE79B9B6E5}">
      <dsp:nvSpPr>
        <dsp:cNvPr id="8" name="Прямоугольник 7"/>
        <dsp:cNvSpPr/>
      </dsp:nvSpPr>
      <dsp:spPr bwMode="white">
        <a:xfrm>
          <a:off x="0" y="3596459"/>
          <a:ext cx="441804" cy="441804"/>
        </a:xfrm>
        <a:prstGeom prst="rect">
          <a:avLst/>
        </a:prstGeom>
      </dsp:spPr>
      <dsp:style>
        <a:lnRef idx="2">
          <a:schemeClr val="accent5">
            <a:hueOff val="-1100000"/>
            <a:satOff val="4444"/>
            <a:lumOff val="959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0" y="3596459"/>
        <a:ext cx="441804" cy="441804"/>
      </dsp:txXfrm>
    </dsp:sp>
    <dsp:sp modelId="{2B4637F0-65CD-4E49-8EB0-1605ADE65139}">
      <dsp:nvSpPr>
        <dsp:cNvPr id="9" name="Прямоугольник 8"/>
        <dsp:cNvSpPr/>
      </dsp:nvSpPr>
      <dsp:spPr bwMode="white">
        <a:xfrm>
          <a:off x="420985" y="3302438"/>
          <a:ext cx="5593080" cy="102984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35128" tIns="135128" rIns="135128" bIns="135128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>
              <a:solidFill>
                <a:schemeClr val="tx1"/>
              </a:solidFill>
            </a:rPr>
            <a:t>Развитие</a:t>
          </a:r>
          <a:r>
            <a:rPr lang="en-US" altLang="ru-RU">
              <a:solidFill>
                <a:schemeClr val="tx1"/>
              </a:solidFill>
            </a:rPr>
            <a:t> </a:t>
          </a:r>
          <a:r>
            <a:rPr lang="en-US" altLang="en-US">
              <a:solidFill>
                <a:schemeClr val="tx1"/>
              </a:solidFill>
            </a:rPr>
            <a:t>адаптивности</a:t>
          </a:r>
          <a:r>
            <a:rPr lang="en-US" altLang="ru-RU">
              <a:solidFill>
                <a:schemeClr val="tx1"/>
              </a:solidFill>
            </a:rPr>
            <a:t> </a:t>
          </a:r>
          <a:r>
            <a:rPr lang="en-US" altLang="en-US">
              <a:solidFill>
                <a:schemeClr val="tx1"/>
              </a:solidFill>
            </a:rPr>
            <a:t>и</a:t>
          </a:r>
          <a:r>
            <a:rPr lang="en-US" altLang="ru-RU">
              <a:solidFill>
                <a:schemeClr val="tx1"/>
              </a:solidFill>
            </a:rPr>
            <a:t> </a:t>
          </a:r>
          <a:r>
            <a:rPr lang="en-US" altLang="en-US">
              <a:solidFill>
                <a:schemeClr val="tx1"/>
              </a:solidFill>
            </a:rPr>
            <a:t>реакции</a:t>
          </a:r>
          <a:r>
            <a:rPr lang="en-US" altLang="ru-RU">
              <a:solidFill>
                <a:schemeClr val="tx1"/>
              </a:solidFill>
            </a:rPr>
            <a:t> </a:t>
          </a:r>
          <a:r>
            <a:rPr lang="en-US" altLang="en-US">
              <a:solidFill>
                <a:schemeClr val="tx1"/>
              </a:solidFill>
            </a:rPr>
            <a:t>в</a:t>
          </a:r>
          <a:r>
            <a:rPr lang="en-US" altLang="ru-RU">
              <a:solidFill>
                <a:schemeClr val="tx1"/>
              </a:solidFill>
            </a:rPr>
            <a:t> </a:t>
          </a:r>
          <a:r>
            <a:rPr lang="en-US" altLang="en-US">
              <a:solidFill>
                <a:schemeClr val="tx1"/>
              </a:solidFill>
            </a:rPr>
            <a:t>реальном</a:t>
          </a:r>
          <a:r>
            <a:rPr lang="en-US" altLang="ru-RU">
              <a:solidFill>
                <a:schemeClr val="tx1"/>
              </a:solidFill>
            </a:rPr>
            <a:t> </a:t>
          </a:r>
          <a:r>
            <a:rPr lang="en-US" altLang="en-US">
              <a:solidFill>
                <a:schemeClr val="tx1"/>
              </a:solidFill>
            </a:rPr>
            <a:t>времени</a:t>
          </a:r>
          <a:endParaRPr>
            <a:solidFill>
              <a:schemeClr val="tx1"/>
            </a:solidFill>
          </a:endParaRPr>
        </a:p>
      </dsp:txBody>
      <dsp:txXfrm>
        <a:off x="420985" y="3302438"/>
        <a:ext cx="5593080" cy="1029846"/>
      </dsp:txXfrm>
    </dsp:sp>
    <dsp:sp modelId="{4DD1E984-DF52-4170-9C58-25AD8069BC43}">
      <dsp:nvSpPr>
        <dsp:cNvPr id="10" name="Прямоугольник 9"/>
        <dsp:cNvSpPr/>
      </dsp:nvSpPr>
      <dsp:spPr bwMode="white">
        <a:xfrm>
          <a:off x="0" y="4626306"/>
          <a:ext cx="441804" cy="441804"/>
        </a:xfrm>
        <a:prstGeom prst="rect">
          <a:avLst/>
        </a:prstGeom>
      </dsp:spPr>
      <dsp:style>
        <a:lnRef idx="2">
          <a:schemeClr val="accent5">
            <a:hueOff val="-2200000"/>
            <a:satOff val="8889"/>
            <a:lumOff val="1917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0" y="4626306"/>
        <a:ext cx="441804" cy="441804"/>
      </dsp:txXfrm>
    </dsp:sp>
    <dsp:sp modelId="{422F6401-E8B7-46E0-BE08-690E1A16F6C0}">
      <dsp:nvSpPr>
        <dsp:cNvPr id="11" name="Прямоугольник 10"/>
        <dsp:cNvSpPr/>
      </dsp:nvSpPr>
      <dsp:spPr bwMode="white">
        <a:xfrm>
          <a:off x="420985" y="4332285"/>
          <a:ext cx="5593080" cy="102984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35128" tIns="135128" rIns="135128" bIns="135128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>
              <a:solidFill>
                <a:schemeClr val="tx1"/>
              </a:solidFill>
            </a:rPr>
            <a:t>Обучение</a:t>
          </a:r>
          <a:r>
            <a:rPr lang="en-US" altLang="ru-RU">
              <a:solidFill>
                <a:schemeClr val="tx1"/>
              </a:solidFill>
            </a:rPr>
            <a:t> </a:t>
          </a:r>
          <a:r>
            <a:rPr lang="en-US" altLang="en-US">
              <a:solidFill>
                <a:schemeClr val="tx1"/>
              </a:solidFill>
            </a:rPr>
            <a:t>через</a:t>
          </a:r>
          <a:r>
            <a:rPr lang="en-US" altLang="ru-RU">
              <a:solidFill>
                <a:schemeClr val="tx1"/>
              </a:solidFill>
            </a:rPr>
            <a:t> </a:t>
          </a:r>
          <a:r>
            <a:rPr lang="en-US" altLang="en-US">
              <a:solidFill>
                <a:schemeClr val="tx1"/>
              </a:solidFill>
            </a:rPr>
            <a:t>персонализированную</a:t>
          </a:r>
          <a:r>
            <a:rPr lang="en-US" altLang="ru-RU">
              <a:solidFill>
                <a:schemeClr val="tx1"/>
              </a:solidFill>
            </a:rPr>
            <a:t> </a:t>
          </a:r>
          <a:r>
            <a:rPr lang="en-US" altLang="en-US">
              <a:solidFill>
                <a:schemeClr val="tx1"/>
              </a:solidFill>
            </a:rPr>
            <a:t>обратную</a:t>
          </a:r>
          <a:r>
            <a:rPr lang="en-US" altLang="ru-RU">
              <a:solidFill>
                <a:schemeClr val="tx1"/>
              </a:solidFill>
            </a:rPr>
            <a:t> </a:t>
          </a:r>
          <a:r>
            <a:rPr lang="en-US" altLang="en-US">
              <a:solidFill>
                <a:schemeClr val="tx1"/>
              </a:solidFill>
            </a:rPr>
            <a:t>связь</a:t>
          </a:r>
          <a:r>
            <a:rPr lang="en-US" altLang="ru-RU">
              <a:solidFill>
                <a:schemeClr val="tx1"/>
              </a:solidFill>
            </a:rPr>
            <a:t> </a:t>
          </a:r>
          <a:r>
            <a:rPr lang="en-US" altLang="en-US">
              <a:solidFill>
                <a:schemeClr val="tx1"/>
              </a:solidFill>
            </a:rPr>
            <a:t>по</a:t>
          </a:r>
          <a:r>
            <a:rPr lang="en-US" altLang="ru-RU">
              <a:solidFill>
                <a:schemeClr val="tx1"/>
              </a:solidFill>
            </a:rPr>
            <a:t> </a:t>
          </a:r>
          <a:r>
            <a:rPr lang="en-US" altLang="en-US">
              <a:solidFill>
                <a:schemeClr val="tx1"/>
              </a:solidFill>
            </a:rPr>
            <a:t>итогам</a:t>
          </a:r>
          <a:r>
            <a:rPr lang="en-US" altLang="ru-RU">
              <a:solidFill>
                <a:schemeClr val="tx1"/>
              </a:solidFill>
            </a:rPr>
            <a:t> </a:t>
          </a:r>
          <a:r>
            <a:rPr lang="en-US" altLang="en-US">
              <a:solidFill>
                <a:schemeClr val="tx1"/>
              </a:solidFill>
            </a:rPr>
            <a:t>интервью</a:t>
          </a:r>
          <a:endParaRPr altLang="en-US">
            <a:solidFill>
              <a:schemeClr val="tx1"/>
            </a:solidFill>
          </a:endParaRPr>
        </a:p>
      </dsp:txBody>
      <dsp:txXfrm>
        <a:off x="420985" y="4332285"/>
        <a:ext cx="5593080" cy="1029846"/>
      </dsp:txXfrm>
    </dsp:sp>
    <dsp:sp modelId="{B480290D-9593-4887-A375-75CFC4DB301F}">
      <dsp:nvSpPr>
        <dsp:cNvPr id="12" name="Прямоугольник 11"/>
        <dsp:cNvSpPr/>
      </dsp:nvSpPr>
      <dsp:spPr bwMode="white">
        <a:xfrm>
          <a:off x="0" y="5656152"/>
          <a:ext cx="441804" cy="441804"/>
        </a:xfrm>
        <a:prstGeom prst="rect">
          <a:avLst/>
        </a:prstGeom>
      </dsp:spPr>
      <dsp:style>
        <a:lnRef idx="2">
          <a:schemeClr val="accent5">
            <a:hueOff val="-3300000"/>
            <a:satOff val="13333"/>
            <a:lumOff val="2876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0" y="5656152"/>
        <a:ext cx="441804" cy="441804"/>
      </dsp:txXfrm>
    </dsp:sp>
    <dsp:sp modelId="{EA1A4841-FB99-445B-B3A5-EC63D905C2F9}">
      <dsp:nvSpPr>
        <dsp:cNvPr id="13" name="Прямоугольник 12"/>
        <dsp:cNvSpPr/>
      </dsp:nvSpPr>
      <dsp:spPr bwMode="white">
        <a:xfrm>
          <a:off x="420985" y="5362131"/>
          <a:ext cx="5593080" cy="102984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35128" tIns="135128" rIns="135128" bIns="135128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>
              <a:solidFill>
                <a:schemeClr val="tx1"/>
              </a:solidFill>
            </a:rPr>
            <a:t>Снижение</a:t>
          </a:r>
          <a:r>
            <a:rPr lang="en-US" altLang="ru-RU">
              <a:solidFill>
                <a:schemeClr val="tx1"/>
              </a:solidFill>
            </a:rPr>
            <a:t> </a:t>
          </a:r>
          <a:r>
            <a:rPr lang="en-US" altLang="en-US">
              <a:solidFill>
                <a:schemeClr val="tx1"/>
              </a:solidFill>
            </a:rPr>
            <a:t>страха</a:t>
          </a:r>
          <a:r>
            <a:rPr lang="en-US" altLang="ru-RU">
              <a:solidFill>
                <a:schemeClr val="tx1"/>
              </a:solidFill>
            </a:rPr>
            <a:t> </a:t>
          </a:r>
          <a:r>
            <a:rPr lang="en-US" altLang="en-US">
              <a:solidFill>
                <a:schemeClr val="tx1"/>
              </a:solidFill>
            </a:rPr>
            <a:t>перед</a:t>
          </a:r>
          <a:r>
            <a:rPr lang="en-US" altLang="ru-RU">
              <a:solidFill>
                <a:schemeClr val="tx1"/>
              </a:solidFill>
            </a:rPr>
            <a:t> </a:t>
          </a:r>
          <a:r>
            <a:rPr lang="en-US" altLang="en-US">
              <a:solidFill>
                <a:schemeClr val="tx1"/>
              </a:solidFill>
            </a:rPr>
            <a:t>живым</a:t>
          </a:r>
          <a:r>
            <a:rPr lang="en-US" altLang="ru-RU">
              <a:solidFill>
                <a:schemeClr val="tx1"/>
              </a:solidFill>
            </a:rPr>
            <a:t> </a:t>
          </a:r>
          <a:r>
            <a:rPr lang="en-US" altLang="en-US">
              <a:solidFill>
                <a:schemeClr val="tx1"/>
              </a:solidFill>
            </a:rPr>
            <a:t>интервью</a:t>
          </a:r>
          <a:r>
            <a:rPr lang="en-US" altLang="ru-RU">
              <a:solidFill>
                <a:schemeClr val="tx1"/>
              </a:solidFill>
            </a:rPr>
            <a:t> </a:t>
          </a:r>
          <a:endParaRPr>
            <a:solidFill>
              <a:schemeClr val="tx1"/>
            </a:solidFill>
          </a:endParaRPr>
        </a:p>
      </dsp:txBody>
      <dsp:txXfrm>
        <a:off x="420985" y="5362131"/>
        <a:ext cx="5593080" cy="1029846"/>
      </dsp:txXfrm>
    </dsp:sp>
    <dsp:sp modelId="{4D2307F9-3B5C-4576-89D9-EBB59EBE6C3F}">
      <dsp:nvSpPr>
        <dsp:cNvPr id="14" name="Прямоугольник 13"/>
        <dsp:cNvSpPr/>
      </dsp:nvSpPr>
      <dsp:spPr bwMode="white">
        <a:xfrm>
          <a:off x="6314768" y="1271034"/>
          <a:ext cx="6014065" cy="707537"/>
        </a:xfrm>
        <a:prstGeom prst="rect">
          <a:avLst/>
        </a:prstGeom>
      </dsp:spPr>
      <dsp:style>
        <a:lnRef idx="2">
          <a:schemeClr val="accent5">
            <a:hueOff val="-4950000"/>
            <a:satOff val="20000"/>
            <a:lumOff val="4314"/>
            <a:alpha val="100000"/>
          </a:schemeClr>
        </a:lnRef>
        <a:fillRef idx="1">
          <a:schemeClr val="accent5">
            <a:hueOff val="-4950000"/>
            <a:satOff val="20000"/>
            <a:lumOff val="431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6314768" y="1271034"/>
        <a:ext cx="6014065" cy="707537"/>
      </dsp:txXfrm>
    </dsp:sp>
    <dsp:sp modelId="{CB1BD3DE-6EB9-4790-AEF7-C980944ECAB1}">
      <dsp:nvSpPr>
        <dsp:cNvPr id="15" name="Прямоугольник 14"/>
        <dsp:cNvSpPr/>
      </dsp:nvSpPr>
      <dsp:spPr bwMode="white">
        <a:xfrm>
          <a:off x="6314768" y="1536756"/>
          <a:ext cx="441815" cy="441815"/>
        </a:xfrm>
        <a:prstGeom prst="rect">
          <a:avLst/>
        </a:prstGeom>
      </dsp:spPr>
      <dsp:style>
        <a:lnRef idx="2">
          <a:schemeClr val="accent5">
            <a:hueOff val="-4950000"/>
            <a:satOff val="20000"/>
            <a:lumOff val="4314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Xfrm>
        <a:off x="6314768" y="1536756"/>
        <a:ext cx="441815" cy="441815"/>
      </dsp:txXfrm>
    </dsp:sp>
    <dsp:sp modelId="{04F00377-C64F-434B-A8B9-E912E15846C9}">
      <dsp:nvSpPr>
        <dsp:cNvPr id="16" name="Прямоугольник 15"/>
        <dsp:cNvSpPr/>
      </dsp:nvSpPr>
      <dsp:spPr bwMode="white">
        <a:xfrm>
          <a:off x="6314768" y="0"/>
          <a:ext cx="6014065" cy="127103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72390" tIns="48260" rIns="72390" bIns="48260" anchor="ctr"/>
        <a:lstStyle>
          <a:lvl1pPr algn="l">
            <a:defRPr sz="3800"/>
          </a:lvl1pPr>
          <a:lvl2pPr marL="285750" indent="-285750" algn="l">
            <a:defRPr sz="2900"/>
          </a:lvl2pPr>
          <a:lvl3pPr marL="571500" indent="-285750" algn="l">
            <a:defRPr sz="2900"/>
          </a:lvl3pPr>
          <a:lvl4pPr marL="857250" indent="-285750" algn="l">
            <a:defRPr sz="2900"/>
          </a:lvl4pPr>
          <a:lvl5pPr marL="1143000" indent="-285750" algn="l">
            <a:defRPr sz="2900"/>
          </a:lvl5pPr>
          <a:lvl6pPr marL="1428750" indent="-285750" algn="l">
            <a:defRPr sz="2900"/>
          </a:lvl6pPr>
          <a:lvl7pPr marL="1714500" indent="-285750" algn="l">
            <a:defRPr sz="2900"/>
          </a:lvl7pPr>
          <a:lvl8pPr marL="2000250" indent="-285750" algn="l">
            <a:defRPr sz="2900"/>
          </a:lvl8pPr>
          <a:lvl9pPr marL="2286000" indent="-285750" algn="l">
            <a:defRPr sz="2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ЗАДАЧИ ПРОЕКТА:</a:t>
          </a:r>
          <a:endParaRPr lang="ru-RU" b="1">
            <a:solidFill>
              <a:schemeClr val="tx1"/>
            </a:solidFill>
          </a:endParaRPr>
        </a:p>
      </dsp:txBody>
      <dsp:txXfrm>
        <a:off x="6314768" y="0"/>
        <a:ext cx="6014065" cy="1271034"/>
      </dsp:txXfrm>
    </dsp:sp>
    <dsp:sp modelId="{FACBC39E-F588-4BDE-99A7-7CB7C723BBE5}">
      <dsp:nvSpPr>
        <dsp:cNvPr id="17" name="Прямоугольник 16"/>
        <dsp:cNvSpPr/>
      </dsp:nvSpPr>
      <dsp:spPr bwMode="white">
        <a:xfrm>
          <a:off x="6314768" y="2566613"/>
          <a:ext cx="441804" cy="441804"/>
        </a:xfrm>
        <a:prstGeom prst="rect">
          <a:avLst/>
        </a:prstGeom>
      </dsp:spPr>
      <dsp:style>
        <a:lnRef idx="2">
          <a:schemeClr val="accent5">
            <a:hueOff val="-4400000"/>
            <a:satOff val="17778"/>
            <a:lumOff val="3834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6314768" y="2566613"/>
        <a:ext cx="441804" cy="441804"/>
      </dsp:txXfrm>
    </dsp:sp>
    <dsp:sp modelId="{C04D678E-8DDF-4288-B783-FB0E7A549496}">
      <dsp:nvSpPr>
        <dsp:cNvPr id="18" name="Прямоугольник 17"/>
        <dsp:cNvSpPr/>
      </dsp:nvSpPr>
      <dsp:spPr bwMode="white">
        <a:xfrm>
          <a:off x="6735752" y="2272592"/>
          <a:ext cx="5593080" cy="102984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35128" tIns="135128" rIns="135128" bIns="135128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>
              <a:solidFill>
                <a:schemeClr val="tx1"/>
              </a:solidFill>
            </a:rPr>
            <a:t>Разработать базу шаблонов кейсов для журналистики</a:t>
          </a:r>
          <a:endParaRPr lang="ru-RU">
            <a:solidFill>
              <a:schemeClr val="tx1"/>
            </a:solidFill>
          </a:endParaRPr>
        </a:p>
      </dsp:txBody>
      <dsp:txXfrm>
        <a:off x="6735752" y="2272592"/>
        <a:ext cx="5593080" cy="1029846"/>
      </dsp:txXfrm>
    </dsp:sp>
    <dsp:sp modelId="{E6FDF9E8-9F20-4A4A-BF3C-E0D5760AAA85}">
      <dsp:nvSpPr>
        <dsp:cNvPr id="19" name="Прямоугольник 18"/>
        <dsp:cNvSpPr/>
      </dsp:nvSpPr>
      <dsp:spPr bwMode="white">
        <a:xfrm>
          <a:off x="6314768" y="3596459"/>
          <a:ext cx="441804" cy="441804"/>
        </a:xfrm>
        <a:prstGeom prst="rect">
          <a:avLst/>
        </a:prstGeom>
      </dsp:spPr>
      <dsp:style>
        <a:lnRef idx="2">
          <a:schemeClr val="accent5">
            <a:hueOff val="-5500000"/>
            <a:satOff val="22222"/>
            <a:lumOff val="4793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6314768" y="3596459"/>
        <a:ext cx="441804" cy="441804"/>
      </dsp:txXfrm>
    </dsp:sp>
    <dsp:sp modelId="{2BD656E2-3C95-4533-9129-432563BC5D2C}">
      <dsp:nvSpPr>
        <dsp:cNvPr id="20" name="Прямоугольник 19"/>
        <dsp:cNvSpPr/>
      </dsp:nvSpPr>
      <dsp:spPr bwMode="white">
        <a:xfrm>
          <a:off x="6735752" y="3302438"/>
          <a:ext cx="5593080" cy="102984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35128" tIns="135128" rIns="135128" bIns="135128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>
              <a:solidFill>
                <a:schemeClr val="tx1"/>
              </a:solidFill>
            </a:rPr>
            <a:t>Обучить ИИ анализировать открытые ответы по критериям (глубина, фактологи, креативность и тд.)</a:t>
          </a:r>
          <a:endParaRPr lang="ru-RU">
            <a:solidFill>
              <a:schemeClr val="tx1"/>
            </a:solidFill>
          </a:endParaRPr>
        </a:p>
      </dsp:txBody>
      <dsp:txXfrm>
        <a:off x="6735752" y="3302438"/>
        <a:ext cx="5593080" cy="1029846"/>
      </dsp:txXfrm>
    </dsp:sp>
    <dsp:sp modelId="{073FC685-A36B-4E6E-AA5A-309F21B955BB}">
      <dsp:nvSpPr>
        <dsp:cNvPr id="21" name="Прямоугольник 20"/>
        <dsp:cNvSpPr/>
      </dsp:nvSpPr>
      <dsp:spPr bwMode="white">
        <a:xfrm>
          <a:off x="6314768" y="4626306"/>
          <a:ext cx="441804" cy="441804"/>
        </a:xfrm>
        <a:prstGeom prst="rect">
          <a:avLst/>
        </a:prstGeom>
      </dsp:spPr>
      <dsp:style>
        <a:lnRef idx="2">
          <a:schemeClr val="accent5">
            <a:hueOff val="-6600000"/>
            <a:satOff val="26667"/>
            <a:lumOff val="5752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6314768" y="4626306"/>
        <a:ext cx="441804" cy="441804"/>
      </dsp:txXfrm>
    </dsp:sp>
    <dsp:sp modelId="{514AC89D-57B0-4C5F-99CA-D111126A1101}">
      <dsp:nvSpPr>
        <dsp:cNvPr id="22" name="Прямоугольник 21"/>
        <dsp:cNvSpPr/>
      </dsp:nvSpPr>
      <dsp:spPr bwMode="white">
        <a:xfrm>
          <a:off x="6735752" y="4332285"/>
          <a:ext cx="5593080" cy="102984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35128" tIns="135128" rIns="135128" bIns="135128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>
              <a:solidFill>
                <a:schemeClr val="tx1"/>
              </a:solidFill>
            </a:rPr>
            <a:t>Создать интерфейс: «получить кейс - написать решение - получить отчёт с рекомендациями»</a:t>
          </a:r>
          <a:endParaRPr lang="ru-RU">
            <a:solidFill>
              <a:schemeClr val="tx1"/>
            </a:solidFill>
          </a:endParaRPr>
        </a:p>
      </dsp:txBody>
      <dsp:txXfrm>
        <a:off x="6735752" y="4332285"/>
        <a:ext cx="5593080" cy="1029846"/>
      </dsp:txXfrm>
    </dsp:sp>
    <dsp:sp modelId="{80AD3A7D-C7DE-45D2-A560-DBA610DDCD42}">
      <dsp:nvSpPr>
        <dsp:cNvPr id="23" name="Прямоугольник 22"/>
        <dsp:cNvSpPr/>
      </dsp:nvSpPr>
      <dsp:spPr bwMode="white">
        <a:xfrm>
          <a:off x="12629535" y="1271034"/>
          <a:ext cx="6014065" cy="707537"/>
        </a:xfrm>
        <a:prstGeom prst="rect">
          <a:avLst/>
        </a:prstGeom>
      </dsp:spPr>
      <dsp:style>
        <a:lnRef idx="2">
          <a:schemeClr val="accent5">
            <a:hueOff val="-9900000"/>
            <a:satOff val="40000"/>
            <a:lumOff val="8627"/>
            <a:alpha val="100000"/>
          </a:schemeClr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2629535" y="1271034"/>
        <a:ext cx="6014065" cy="707537"/>
      </dsp:txXfrm>
    </dsp:sp>
    <dsp:sp modelId="{2290D2BF-39E6-459A-93F9-C3B2A4C5A858}">
      <dsp:nvSpPr>
        <dsp:cNvPr id="24" name="Прямоугольник 23"/>
        <dsp:cNvSpPr/>
      </dsp:nvSpPr>
      <dsp:spPr bwMode="white">
        <a:xfrm>
          <a:off x="12629535" y="1536756"/>
          <a:ext cx="441815" cy="441815"/>
        </a:xfrm>
        <a:prstGeom prst="rect">
          <a:avLst/>
        </a:prstGeom>
      </dsp:spPr>
      <dsp:style>
        <a:lnRef idx="2">
          <a:schemeClr val="accent5">
            <a:hueOff val="-9900000"/>
            <a:satOff val="40000"/>
            <a:lumOff val="8627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Xfrm>
        <a:off x="12629535" y="1536756"/>
        <a:ext cx="441815" cy="441815"/>
      </dsp:txXfrm>
    </dsp:sp>
    <dsp:sp modelId="{F934B0A4-470D-49B7-8321-275A1CBCD553}">
      <dsp:nvSpPr>
        <dsp:cNvPr id="25" name="Прямоугольник 24"/>
        <dsp:cNvSpPr/>
      </dsp:nvSpPr>
      <dsp:spPr bwMode="white">
        <a:xfrm>
          <a:off x="12629535" y="0"/>
          <a:ext cx="6014065" cy="127103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72390" tIns="48260" rIns="72390" bIns="48260" anchor="ctr"/>
        <a:lstStyle>
          <a:lvl1pPr algn="l">
            <a:defRPr sz="3800"/>
          </a:lvl1pPr>
          <a:lvl2pPr marL="285750" indent="-285750" algn="l">
            <a:defRPr sz="2900"/>
          </a:lvl2pPr>
          <a:lvl3pPr marL="571500" indent="-285750" algn="l">
            <a:defRPr sz="2900"/>
          </a:lvl3pPr>
          <a:lvl4pPr marL="857250" indent="-285750" algn="l">
            <a:defRPr sz="2900"/>
          </a:lvl4pPr>
          <a:lvl5pPr marL="1143000" indent="-285750" algn="l">
            <a:defRPr sz="2900"/>
          </a:lvl5pPr>
          <a:lvl6pPr marL="1428750" indent="-285750" algn="l">
            <a:defRPr sz="2900"/>
          </a:lvl6pPr>
          <a:lvl7pPr marL="1714500" indent="-285750" algn="l">
            <a:defRPr sz="2900"/>
          </a:lvl7pPr>
          <a:lvl8pPr marL="2000250" indent="-285750" algn="l">
            <a:defRPr sz="2900"/>
          </a:lvl8pPr>
          <a:lvl9pPr marL="2286000" indent="-285750" algn="l">
            <a:defRPr sz="2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ОЖИДАЕМЫЕ РЕЗУЛЬТАТЫ:</a:t>
          </a:r>
          <a:endParaRPr lang="ru-RU" b="1">
            <a:solidFill>
              <a:schemeClr val="tx1"/>
            </a:solidFill>
          </a:endParaRPr>
        </a:p>
      </dsp:txBody>
      <dsp:txXfrm>
        <a:off x="12629535" y="0"/>
        <a:ext cx="6014065" cy="1271034"/>
      </dsp:txXfrm>
    </dsp:sp>
    <dsp:sp modelId="{E570FFE0-C17C-48FC-9FBF-87745A22EC50}">
      <dsp:nvSpPr>
        <dsp:cNvPr id="26" name="Прямоугольник 25"/>
        <dsp:cNvSpPr/>
      </dsp:nvSpPr>
      <dsp:spPr bwMode="white">
        <a:xfrm>
          <a:off x="12629535" y="2566613"/>
          <a:ext cx="441804" cy="441804"/>
        </a:xfrm>
        <a:prstGeom prst="rect">
          <a:avLst/>
        </a:prstGeom>
      </dsp:spPr>
      <dsp:style>
        <a:lnRef idx="2">
          <a:schemeClr val="accent5">
            <a:hueOff val="-7700000"/>
            <a:satOff val="31111"/>
            <a:lumOff val="6710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2629535" y="2566613"/>
        <a:ext cx="441804" cy="441804"/>
      </dsp:txXfrm>
    </dsp:sp>
    <dsp:sp modelId="{6D47EA05-E3D7-4E47-B151-A888053CD940}">
      <dsp:nvSpPr>
        <dsp:cNvPr id="27" name="Прямоугольник 26"/>
        <dsp:cNvSpPr/>
      </dsp:nvSpPr>
      <dsp:spPr bwMode="white">
        <a:xfrm>
          <a:off x="13050520" y="2272592"/>
          <a:ext cx="5593080" cy="102984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35128" tIns="135128" rIns="135128" bIns="135128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>
              <a:solidFill>
                <a:schemeClr val="tx1"/>
              </a:solidFill>
            </a:rPr>
            <a:t>Сотни пользователей ежемесячно решают кейсы</a:t>
          </a:r>
          <a:endParaRPr lang="ru-RU">
            <a:solidFill>
              <a:schemeClr val="tx1"/>
            </a:solidFill>
          </a:endParaRPr>
        </a:p>
      </dsp:txBody>
      <dsp:txXfrm>
        <a:off x="13050520" y="2272592"/>
        <a:ext cx="5593080" cy="1029846"/>
      </dsp:txXfrm>
    </dsp:sp>
    <dsp:sp modelId="{70ADD9E4-7852-4412-981A-08FA4EC8572A}">
      <dsp:nvSpPr>
        <dsp:cNvPr id="28" name="Прямоугольник 27"/>
        <dsp:cNvSpPr/>
      </dsp:nvSpPr>
      <dsp:spPr bwMode="white">
        <a:xfrm>
          <a:off x="12629535" y="3596459"/>
          <a:ext cx="441804" cy="441804"/>
        </a:xfrm>
        <a:prstGeom prst="rect">
          <a:avLst/>
        </a:prstGeom>
      </dsp:spPr>
      <dsp:style>
        <a:lnRef idx="2">
          <a:schemeClr val="accent5">
            <a:hueOff val="-8800000"/>
            <a:satOff val="35556"/>
            <a:lumOff val="7669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2629535" y="3596459"/>
        <a:ext cx="441804" cy="441804"/>
      </dsp:txXfrm>
    </dsp:sp>
    <dsp:sp modelId="{6B221224-8DCA-4598-AF03-5EA778C3E75A}">
      <dsp:nvSpPr>
        <dsp:cNvPr id="29" name="Прямоугольник 28"/>
        <dsp:cNvSpPr/>
      </dsp:nvSpPr>
      <dsp:spPr bwMode="white">
        <a:xfrm>
          <a:off x="13050520" y="3302438"/>
          <a:ext cx="5593080" cy="102984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35128" tIns="135128" rIns="135128" bIns="135128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>
              <a:solidFill>
                <a:schemeClr val="tx1"/>
              </a:solidFill>
            </a:rPr>
            <a:t>80% из них отмечают рост уверенности в рабочих задачах</a:t>
          </a:r>
          <a:endParaRPr lang="ru-RU">
            <a:solidFill>
              <a:schemeClr val="tx1"/>
            </a:solidFill>
          </a:endParaRPr>
        </a:p>
      </dsp:txBody>
      <dsp:txXfrm>
        <a:off x="13050520" y="3302438"/>
        <a:ext cx="5593080" cy="1029846"/>
      </dsp:txXfrm>
    </dsp:sp>
    <dsp:sp modelId="{08EB71D1-535D-48B8-A7C4-8D2DD4A5250C}">
      <dsp:nvSpPr>
        <dsp:cNvPr id="30" name="Прямоугольник 29"/>
        <dsp:cNvSpPr/>
      </dsp:nvSpPr>
      <dsp:spPr bwMode="white">
        <a:xfrm>
          <a:off x="12629535" y="4626306"/>
          <a:ext cx="441804" cy="441804"/>
        </a:xfrm>
        <a:prstGeom prst="rect">
          <a:avLst/>
        </a:prstGeom>
      </dsp:spPr>
      <dsp:style>
        <a:lnRef idx="2">
          <a:schemeClr val="accent5">
            <a:hueOff val="-9900000"/>
            <a:satOff val="40000"/>
            <a:lumOff val="8627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2629535" y="4626306"/>
        <a:ext cx="441804" cy="441804"/>
      </dsp:txXfrm>
    </dsp:sp>
    <dsp:sp modelId="{DECE3F2D-4A4D-4077-A0EE-6AF256C3523E}">
      <dsp:nvSpPr>
        <dsp:cNvPr id="31" name="Прямоугольник 30"/>
        <dsp:cNvSpPr/>
      </dsp:nvSpPr>
      <dsp:spPr bwMode="white">
        <a:xfrm>
          <a:off x="13050520" y="4332285"/>
          <a:ext cx="5593080" cy="102984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35128" tIns="135128" rIns="135128" bIns="135128" anchor="ctr"/>
        <a:lstStyle>
          <a:lvl1pPr algn="l">
            <a:defRPr sz="19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>
              <a:solidFill>
                <a:schemeClr val="tx1"/>
              </a:solidFill>
            </a:rPr>
            <a:t>Рекомендации ИИ сокращают время на поиск зон развития с 3-х дней до 15 минут</a:t>
          </a:r>
          <a:endParaRPr lang="ru-RU">
            <a:solidFill>
              <a:schemeClr val="tx1"/>
            </a:solidFill>
          </a:endParaRPr>
        </a:p>
      </dsp:txBody>
      <dsp:txXfrm>
        <a:off x="13050520" y="4332285"/>
        <a:ext cx="5593080" cy="10298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19114180" cy="7819254"/>
        <a:chOff x="0" y="0"/>
        <a:chExt cx="19114180" cy="7819254"/>
      </a:xfrm>
    </dsp:grpSpPr>
    <dsp:sp modelId="{EC8E2A34-590D-47E4-9248-A8F4BB6A811E}">
      <dsp:nvSpPr>
        <dsp:cNvPr id="3" name="Прямоугольник 2"/>
        <dsp:cNvSpPr/>
      </dsp:nvSpPr>
      <dsp:spPr bwMode="white">
        <a:xfrm>
          <a:off x="0" y="1494722"/>
          <a:ext cx="3437802" cy="1187450"/>
        </a:xfrm>
        <a:prstGeom prst="rect">
          <a:avLst/>
        </a:prstGeom>
      </dsp:spPr>
      <dsp:style>
        <a:lnRef idx="2">
          <a:schemeClr val="accent5">
            <a:hueOff val="0"/>
            <a:satOff val="0"/>
            <a:lumOff val="0"/>
            <a:alpha val="100000"/>
          </a:schemeClr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156464" tIns="89408" rIns="156464" bIns="89408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НАШИ ЛИЧНЫЕ ЦЕЛИ ОТ УЧАСТИЯ В АКСЕЛЕРАТОРЕ</a:t>
          </a:r>
        </a:p>
      </dsp:txBody>
      <dsp:txXfrm>
        <a:off x="0" y="1494722"/>
        <a:ext cx="3437802" cy="1187450"/>
      </dsp:txXfrm>
    </dsp:sp>
    <dsp:sp modelId="{13A3E97B-063A-48BF-912A-F93916FEDF00}">
      <dsp:nvSpPr>
        <dsp:cNvPr id="4" name="Прямоугольник 3"/>
        <dsp:cNvSpPr/>
      </dsp:nvSpPr>
      <dsp:spPr bwMode="white">
        <a:xfrm>
          <a:off x="0" y="2682172"/>
          <a:ext cx="3437802" cy="3642360"/>
        </a:xfrm>
        <a:prstGeom prst="rect">
          <a:avLst/>
        </a:prstGeom>
      </dsp:spPr>
      <dsp:style>
        <a:lnRef idx="2">
          <a:schemeClr val="accent5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5">
            <a:tint val="40000"/>
            <a:alpha val="90000"/>
            <a:hueOff val="0"/>
            <a:satOff val="0"/>
            <a:lumOff val="0"/>
            <a:alpha val="90196"/>
          </a:schemeClr>
        </a:fillRef>
        <a:effectRef idx="0">
          <a:srgbClr val="000000"/>
        </a:effectRef>
        <a:fontRef idx="minor"/>
      </dsp:style>
      <dsp:txBody>
        <a:bodyPr vertOverflow="overflow" horzOverflow="overflow" vert="horz" lIns="117348" tIns="117348" rIns="156464" bIns="176022" rtlCol="0" fromWordArt="0" anchor="t" upright="0" compatLnSpc="0"/>
        <a:lstStyle>
          <a:lvl1pPr algn="l">
            <a:defRPr sz="22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</a:pPr>
          <a:r>
            <a:rPr lang="ru-RU">
              <a:solidFill>
                <a:schemeClr val="dk1"/>
              </a:solidFill>
            </a:rPr>
            <a:t>Развитие предпринимательского мышления</a:t>
          </a:r>
          <a:endParaRPr>
            <a:solidFill>
              <a:schemeClr val="dk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</a:pPr>
          <a:r>
            <a:rPr lang="ru-RU">
              <a:solidFill>
                <a:schemeClr val="dk1"/>
              </a:solidFill>
            </a:rPr>
            <a:t>Развитие навыков работы в команде</a:t>
          </a:r>
          <a:endParaRPr>
            <a:solidFill>
              <a:schemeClr val="dk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>
              <a:solidFill>
                <a:schemeClr val="dk1"/>
              </a:solidFill>
            </a:rPr>
            <a:t>Получение опыта работы с техзаданиями в рамках свое профессиональной траектории</a:t>
          </a:r>
          <a:endParaRPr>
            <a:solidFill>
              <a:schemeClr val="dk1"/>
            </a:solidFill>
          </a:endParaRPr>
        </a:p>
      </dsp:txBody>
      <dsp:txXfrm>
        <a:off x="0" y="2682172"/>
        <a:ext cx="3437802" cy="3642360"/>
      </dsp:txXfrm>
    </dsp:sp>
    <dsp:sp modelId="{F10DD248-6F82-4439-9B88-4E6AF3886C59}">
      <dsp:nvSpPr>
        <dsp:cNvPr id="5" name="Прямоугольник 4"/>
        <dsp:cNvSpPr/>
      </dsp:nvSpPr>
      <dsp:spPr bwMode="white">
        <a:xfrm>
          <a:off x="3919094" y="1494722"/>
          <a:ext cx="3437802" cy="1187450"/>
        </a:xfrm>
        <a:prstGeom prst="rect">
          <a:avLst/>
        </a:prstGeom>
      </dsp:spPr>
      <dsp:style>
        <a:lnRef idx="2">
          <a:schemeClr val="accent5">
            <a:hueOff val="-2475000"/>
            <a:satOff val="10000"/>
            <a:lumOff val="2157"/>
            <a:alpha val="100000"/>
          </a:schemeClr>
        </a:lnRef>
        <a:fillRef idx="1">
          <a:schemeClr val="accent5">
            <a:hueOff val="-2475000"/>
            <a:satOff val="10000"/>
            <a:lumOff val="2157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156464" tIns="89408" rIns="156464" bIns="89408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ПРИНЦИПЫ НАШЕЙ РАБОТЫ В КОМАНДЕ</a:t>
          </a:r>
        </a:p>
      </dsp:txBody>
      <dsp:txXfrm>
        <a:off x="3919094" y="1494722"/>
        <a:ext cx="3437802" cy="1187450"/>
      </dsp:txXfrm>
    </dsp:sp>
    <dsp:sp modelId="{CBD70D4F-5D80-4830-9A25-BC6EA257376A}">
      <dsp:nvSpPr>
        <dsp:cNvPr id="6" name="Прямоугольник 5"/>
        <dsp:cNvSpPr/>
      </dsp:nvSpPr>
      <dsp:spPr bwMode="white">
        <a:xfrm>
          <a:off x="3919094" y="2682172"/>
          <a:ext cx="3437802" cy="3642360"/>
        </a:xfrm>
        <a:prstGeom prst="rect">
          <a:avLst/>
        </a:prstGeom>
      </dsp:spPr>
      <dsp:style>
        <a:lnRef idx="2">
          <a:schemeClr val="accent5">
            <a:tint val="40000"/>
            <a:alpha val="90000"/>
            <a:hueOff val="-2670000"/>
            <a:satOff val="12549"/>
            <a:lumOff val="882"/>
            <a:alpha val="90196"/>
          </a:schemeClr>
        </a:lnRef>
        <a:fillRef idx="1">
          <a:schemeClr val="accent5">
            <a:tint val="40000"/>
            <a:alpha val="90000"/>
            <a:hueOff val="-2670000"/>
            <a:satOff val="12549"/>
            <a:lumOff val="882"/>
            <a:alpha val="90196"/>
          </a:schemeClr>
        </a:fillRef>
        <a:effectRef idx="0">
          <a:srgbClr val="000000"/>
        </a:effectRef>
        <a:fontRef idx="minor"/>
      </dsp:style>
      <dsp:txBody>
        <a:bodyPr vertOverflow="overflow" horzOverflow="overflow" vert="horz" lIns="117348" tIns="117348" rIns="156464" bIns="176022" rtlCol="0" fromWordArt="0" anchor="t" upright="0" compatLnSpc="0"/>
        <a:lstStyle>
          <a:lvl1pPr algn="l">
            <a:defRPr sz="22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</a:pPr>
          <a:r>
            <a:rPr lang="ru-RU">
              <a:solidFill>
                <a:schemeClr val="dk1"/>
              </a:solidFill>
            </a:rPr>
            <a:t>Личная ответственность на всех этапах разработки проекта</a:t>
          </a:r>
          <a:endParaRPr>
            <a:solidFill>
              <a:schemeClr val="dk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</a:pPr>
          <a:r>
            <a:rPr lang="ru-RU">
              <a:solidFill>
                <a:schemeClr val="dk1"/>
              </a:solidFill>
            </a:rPr>
            <a:t>Право голоса каждого на принятия решения</a:t>
          </a:r>
          <a:endParaRPr>
            <a:solidFill>
              <a:schemeClr val="dk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>
              <a:solidFill>
                <a:schemeClr val="dk1"/>
              </a:solidFill>
            </a:rPr>
            <a:t>Открытая паритетная коммуникация</a:t>
          </a:r>
          <a:endParaRPr>
            <a:solidFill>
              <a:schemeClr val="dk1"/>
            </a:solidFill>
          </a:endParaRPr>
        </a:p>
      </dsp:txBody>
      <dsp:txXfrm>
        <a:off x="3919094" y="2682172"/>
        <a:ext cx="3437802" cy="3642360"/>
      </dsp:txXfrm>
    </dsp:sp>
    <dsp:sp modelId="{1DEA5E67-14FE-4FBF-A3DE-3194A86FE87E}">
      <dsp:nvSpPr>
        <dsp:cNvPr id="7" name="Прямоугольник 6"/>
        <dsp:cNvSpPr/>
      </dsp:nvSpPr>
      <dsp:spPr bwMode="white">
        <a:xfrm>
          <a:off x="7838189" y="1494722"/>
          <a:ext cx="3437802" cy="1187450"/>
        </a:xfrm>
        <a:prstGeom prst="rect">
          <a:avLst/>
        </a:prstGeom>
      </dsp:spPr>
      <dsp:style>
        <a:lnRef idx="2">
          <a:schemeClr val="accent5">
            <a:hueOff val="-4950000"/>
            <a:satOff val="20000"/>
            <a:lumOff val="4314"/>
            <a:alpha val="100000"/>
          </a:schemeClr>
        </a:lnRef>
        <a:fillRef idx="1">
          <a:schemeClr val="accent5">
            <a:hueOff val="-4950000"/>
            <a:satOff val="20000"/>
            <a:lumOff val="4314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156464" tIns="89408" rIns="156464" bIns="89408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НАШИ ОЖИДАНИЯ ОТ СОВМЕСТНОЙ РАБОТЫ</a:t>
          </a:r>
        </a:p>
      </dsp:txBody>
      <dsp:txXfrm>
        <a:off x="7838189" y="1494722"/>
        <a:ext cx="3437802" cy="1187450"/>
      </dsp:txXfrm>
    </dsp:sp>
    <dsp:sp modelId="{B2355610-E9C4-48CF-9080-3C4D6C54734C}">
      <dsp:nvSpPr>
        <dsp:cNvPr id="8" name="Прямоугольник 7"/>
        <dsp:cNvSpPr/>
      </dsp:nvSpPr>
      <dsp:spPr bwMode="white">
        <a:xfrm>
          <a:off x="7838189" y="2682172"/>
          <a:ext cx="3437802" cy="3642360"/>
        </a:xfrm>
        <a:prstGeom prst="rect">
          <a:avLst/>
        </a:prstGeom>
      </dsp:spPr>
      <dsp:style>
        <a:lnRef idx="2">
          <a:schemeClr val="accent5">
            <a:tint val="40000"/>
            <a:alpha val="90000"/>
            <a:hueOff val="-5340000"/>
            <a:satOff val="25098"/>
            <a:lumOff val="1765"/>
            <a:alpha val="90196"/>
          </a:schemeClr>
        </a:lnRef>
        <a:fillRef idx="1">
          <a:schemeClr val="accent5">
            <a:tint val="40000"/>
            <a:alpha val="90000"/>
            <a:hueOff val="-5340000"/>
            <a:satOff val="25098"/>
            <a:lumOff val="1765"/>
            <a:alpha val="90196"/>
          </a:schemeClr>
        </a:fillRef>
        <a:effectRef idx="0">
          <a:srgbClr val="000000"/>
        </a:effectRef>
        <a:fontRef idx="minor"/>
      </dsp:style>
      <dsp:txBody>
        <a:bodyPr vertOverflow="overflow" horzOverflow="overflow" vert="horz" lIns="117348" tIns="117348" rIns="156464" bIns="176022" rtlCol="0" fromWordArt="0" anchor="t" upright="0" compatLnSpc="0"/>
        <a:lstStyle>
          <a:lvl1pPr algn="l">
            <a:defRPr sz="22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</a:pPr>
          <a:r>
            <a:rPr lang="ru-RU">
              <a:solidFill>
                <a:schemeClr val="dk1"/>
              </a:solidFill>
            </a:rPr>
            <a:t>Нетворкинг</a:t>
          </a:r>
          <a:endParaRPr>
            <a:solidFill>
              <a:schemeClr val="dk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</a:pPr>
          <a:r>
            <a:rPr lang="ru-RU">
              <a:solidFill>
                <a:schemeClr val="dk1"/>
              </a:solidFill>
            </a:rPr>
            <a:t>Обратная связь по итогам проведенной работы </a:t>
          </a:r>
          <a:endParaRPr>
            <a:solidFill>
              <a:schemeClr val="dk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>
              <a:solidFill>
                <a:schemeClr val="dk1"/>
              </a:solidFill>
            </a:rPr>
            <a:t>Сформированное понимание предпринимательской деятельности в проекции профессионального роста и развития</a:t>
          </a:r>
          <a:endParaRPr>
            <a:solidFill>
              <a:schemeClr val="dk1"/>
            </a:solidFill>
          </a:endParaRPr>
        </a:p>
      </dsp:txBody>
      <dsp:txXfrm>
        <a:off x="7838189" y="2682172"/>
        <a:ext cx="3437802" cy="3642360"/>
      </dsp:txXfrm>
    </dsp:sp>
    <dsp:sp modelId="{FF0A8E2A-F2FF-44A4-BA73-5A5ACB310F3C}">
      <dsp:nvSpPr>
        <dsp:cNvPr id="9" name="Прямоугольник 8"/>
        <dsp:cNvSpPr/>
      </dsp:nvSpPr>
      <dsp:spPr bwMode="white">
        <a:xfrm>
          <a:off x="11757283" y="1494722"/>
          <a:ext cx="3437802" cy="1187450"/>
        </a:xfrm>
        <a:prstGeom prst="rect">
          <a:avLst/>
        </a:prstGeom>
      </dsp:spPr>
      <dsp:style>
        <a:lnRef idx="2">
          <a:schemeClr val="accent5">
            <a:hueOff val="-7425000"/>
            <a:satOff val="30000"/>
            <a:lumOff val="6471"/>
            <a:alpha val="100000"/>
          </a:schemeClr>
        </a:lnRef>
        <a:fillRef idx="1">
          <a:schemeClr val="accent5">
            <a:hueOff val="-7425000"/>
            <a:satOff val="30000"/>
            <a:lumOff val="6471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156464" tIns="89408" rIns="156464" bIns="89408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РОЛИ В НАШЕЙ КОМАНДЕ</a:t>
          </a:r>
        </a:p>
      </dsp:txBody>
      <dsp:txXfrm>
        <a:off x="11757283" y="1494722"/>
        <a:ext cx="3437802" cy="1187450"/>
      </dsp:txXfrm>
    </dsp:sp>
    <dsp:sp modelId="{CA71B65E-54A4-4AE7-90CE-6FF9B176FFB1}">
      <dsp:nvSpPr>
        <dsp:cNvPr id="10" name="Прямоугольник 9"/>
        <dsp:cNvSpPr/>
      </dsp:nvSpPr>
      <dsp:spPr bwMode="white">
        <a:xfrm>
          <a:off x="11757283" y="2682172"/>
          <a:ext cx="3437802" cy="3642360"/>
        </a:xfrm>
        <a:prstGeom prst="rect">
          <a:avLst/>
        </a:prstGeom>
      </dsp:spPr>
      <dsp:style>
        <a:lnRef idx="2">
          <a:schemeClr val="accent5">
            <a:tint val="40000"/>
            <a:alpha val="90000"/>
            <a:hueOff val="-8010000"/>
            <a:satOff val="37647"/>
            <a:lumOff val="2647"/>
            <a:alpha val="90196"/>
          </a:schemeClr>
        </a:lnRef>
        <a:fillRef idx="1">
          <a:schemeClr val="accent5">
            <a:tint val="40000"/>
            <a:alpha val="90000"/>
            <a:hueOff val="-8010000"/>
            <a:satOff val="37647"/>
            <a:lumOff val="2647"/>
            <a:alpha val="90196"/>
          </a:schemeClr>
        </a:fillRef>
        <a:effectRef idx="0">
          <a:srgbClr val="000000"/>
        </a:effectRef>
        <a:fontRef idx="minor"/>
      </dsp:style>
      <dsp:txBody>
        <a:bodyPr vertOverflow="overflow" horzOverflow="overflow" vert="horz" lIns="117348" tIns="117348" rIns="156464" bIns="176022" rtlCol="0" fromWordArt="0" anchor="t" upright="0" compatLnSpc="0"/>
        <a:lstStyle>
          <a:lvl1pPr algn="l">
            <a:defRPr sz="22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</a:pPr>
          <a:r>
            <a:rPr lang="ru-RU">
              <a:solidFill>
                <a:schemeClr val="dk1"/>
              </a:solidFill>
            </a:rPr>
            <a:t>Пивоварова Екатерина - </a:t>
          </a:r>
          <a:endParaRPr>
            <a:solidFill>
              <a:schemeClr val="dk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>
              <a:solidFill>
                <a:schemeClr val="dk1"/>
              </a:solidFill>
            </a:rPr>
            <a:t>Боровкова Алина</a:t>
          </a:r>
          <a:endParaRPr>
            <a:solidFill>
              <a:schemeClr val="dk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</a:pPr>
          <a:r>
            <a:rPr lang="ru-RU">
              <a:solidFill>
                <a:schemeClr val="dk1"/>
              </a:solidFill>
            </a:rPr>
            <a:t>Чеканова Вероника</a:t>
          </a:r>
          <a:endParaRPr>
            <a:solidFill>
              <a:schemeClr val="dk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>
              <a:solidFill>
                <a:schemeClr val="dk1"/>
              </a:solidFill>
            </a:rPr>
            <a:t>Пронина Анна</a:t>
          </a:r>
          <a:endParaRPr>
            <a:solidFill>
              <a:schemeClr val="dk1"/>
            </a:solidFill>
          </a:endParaRPr>
        </a:p>
      </dsp:txBody>
      <dsp:txXfrm>
        <a:off x="11757283" y="2682172"/>
        <a:ext cx="3437802" cy="3642360"/>
      </dsp:txXfrm>
    </dsp:sp>
    <dsp:sp modelId="{A415FB01-EF15-44E2-B1B4-9EEA8B5120BF}">
      <dsp:nvSpPr>
        <dsp:cNvPr id="11" name="Прямоугольник 10"/>
        <dsp:cNvSpPr/>
      </dsp:nvSpPr>
      <dsp:spPr bwMode="white">
        <a:xfrm>
          <a:off x="15676378" y="1494722"/>
          <a:ext cx="3437802" cy="1187450"/>
        </a:xfrm>
        <a:prstGeom prst="rect">
          <a:avLst/>
        </a:prstGeom>
      </dsp:spPr>
      <dsp:style>
        <a:lnRef idx="2">
          <a:schemeClr val="accent5">
            <a:hueOff val="-9900000"/>
            <a:satOff val="40000"/>
            <a:lumOff val="8627"/>
            <a:alpha val="100000"/>
          </a:schemeClr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156464" tIns="89408" rIns="156464" bIns="89408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ПРАВИЛА НАШЕГО ВЗАИМОДЕЙСТВИЯ</a:t>
          </a:r>
        </a:p>
      </dsp:txBody>
      <dsp:txXfrm>
        <a:off x="15676378" y="1494722"/>
        <a:ext cx="3437802" cy="1187450"/>
      </dsp:txXfrm>
    </dsp:sp>
    <dsp:sp modelId="{46750678-0DFB-4CA5-8BFB-03181E3EA5EC}">
      <dsp:nvSpPr>
        <dsp:cNvPr id="12" name="Прямоугольник 11"/>
        <dsp:cNvSpPr/>
      </dsp:nvSpPr>
      <dsp:spPr bwMode="white">
        <a:xfrm>
          <a:off x="15676378" y="2682172"/>
          <a:ext cx="3437802" cy="3642360"/>
        </a:xfrm>
        <a:prstGeom prst="rect">
          <a:avLst/>
        </a:prstGeom>
      </dsp:spPr>
      <dsp:style>
        <a:lnRef idx="2">
          <a:schemeClr val="accent5">
            <a:tint val="40000"/>
            <a:alpha val="90000"/>
            <a:hueOff val="-10680000"/>
            <a:satOff val="50196"/>
            <a:lumOff val="3529"/>
            <a:alpha val="90196"/>
          </a:schemeClr>
        </a:lnRef>
        <a:fillRef idx="1">
          <a:schemeClr val="accent5">
            <a:tint val="40000"/>
            <a:alpha val="90000"/>
            <a:hueOff val="-10680000"/>
            <a:satOff val="50196"/>
            <a:lumOff val="3529"/>
            <a:alpha val="90196"/>
          </a:schemeClr>
        </a:fillRef>
        <a:effectRef idx="0">
          <a:srgbClr val="000000"/>
        </a:effectRef>
        <a:fontRef idx="minor"/>
      </dsp:style>
      <dsp:txBody>
        <a:bodyPr vertOverflow="overflow" horzOverflow="overflow" vert="horz" lIns="117348" tIns="117348" rIns="156464" bIns="176022" rtlCol="0" fromWordArt="0" anchor="t" upright="0" compatLnSpc="0"/>
        <a:lstStyle>
          <a:lvl1pPr algn="l">
            <a:defRPr sz="22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</a:pPr>
          <a:r>
            <a:rPr lang="ru-RU">
              <a:solidFill>
                <a:schemeClr val="dk1"/>
              </a:solidFill>
            </a:rPr>
            <a:t>Никакой критики</a:t>
          </a:r>
          <a:endParaRPr>
            <a:solidFill>
              <a:schemeClr val="dk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</a:pPr>
          <a:endParaRPr>
            <a:solidFill>
              <a:schemeClr val="dk1"/>
            </a:solidFill>
          </a:endParaRPr>
        </a:p>
      </dsp:txBody>
      <dsp:txXfrm>
        <a:off x="15676378" y="2682172"/>
        <a:ext cx="3437802" cy="36423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18626221" cy="6935153"/>
        <a:chOff x="0" y="0"/>
        <a:chExt cx="18626221" cy="6935153"/>
      </a:xfrm>
    </dsp:grpSpPr>
    <dsp:sp modelId="{8827B1A1-0714-4112-9852-A1F30A2A4101}">
      <dsp:nvSpPr>
        <dsp:cNvPr id="3" name="Скругленный прямоугольник 2"/>
        <dsp:cNvSpPr/>
      </dsp:nvSpPr>
      <dsp:spPr bwMode="white">
        <a:xfrm>
          <a:off x="0" y="0"/>
          <a:ext cx="18626221" cy="3120819"/>
        </a:xfrm>
        <a:prstGeom prst="roundRect">
          <a:avLst>
            <a:gd name="adj" fmla="val 10000"/>
          </a:avLst>
        </a:prstGeom>
      </dsp:spPr>
      <dsp:style>
        <a:lnRef idx="0">
          <a:schemeClr val="accent5">
            <a:tint val="40000"/>
            <a:alpha val="90000"/>
          </a:schemeClr>
        </a:lnRef>
        <a:fillRef idx="1">
          <a:schemeClr val="accent5">
            <a:tint val="40000"/>
            <a:alpha val="90000"/>
          </a:schemeClr>
        </a:fillRef>
        <a:effectRef idx="0">
          <a:srgbClr val="000000"/>
        </a:effectRef>
        <a:fontRef idx="minor"/>
      </dsp:style>
      <dsp:txXfrm>
        <a:off x="0" y="0"/>
        <a:ext cx="18626221" cy="3120819"/>
      </dsp:txXfrm>
    </dsp:sp>
    <dsp:sp modelId="{30D43375-899E-48E6-B254-C85D097BD6E3}">
      <dsp:nvSpPr>
        <dsp:cNvPr id="6" name="Скругленный прямоугольник 5"/>
        <dsp:cNvSpPr/>
      </dsp:nvSpPr>
      <dsp:spPr bwMode="white">
        <a:xfrm>
          <a:off x="558787" y="416109"/>
          <a:ext cx="3242342" cy="2288600"/>
        </a:xfrm>
        <a:prstGeom prst="roundRect">
          <a:avLst>
            <a:gd name="adj" fmla="val 10000"/>
          </a:avLst>
        </a:prstGeom>
        <a:blipFill>
          <a:blip r:embed="rId1"/>
          <a:stretch>
            <a:fillRect/>
          </a:stretch>
        </a:blipFill>
      </dsp:spPr>
      <dsp:style>
        <a:lnRef idx="0">
          <a:schemeClr val="lt1"/>
        </a:lnRef>
        <a:fillRef idx="1">
          <a:schemeClr val="accent5">
            <a:tint val="50000"/>
            <a:hueOff val="0"/>
            <a:satOff val="0"/>
            <a:lumOff val="0"/>
            <a:alpha val="100000"/>
          </a:schemeClr>
        </a:fillRef>
        <a:effectRef idx="1">
          <a:srgbClr val="000000"/>
        </a:effectRef>
        <a:fontRef idx="minor"/>
      </dsp:style>
      <dsp:txXfrm>
        <a:off x="558787" y="416109"/>
        <a:ext cx="3242342" cy="2288600"/>
      </dsp:txXfrm>
    </dsp:sp>
    <dsp:sp modelId="{CBE8C244-69B0-4CDF-9017-A0832CFC6E37}">
      <dsp:nvSpPr>
        <dsp:cNvPr id="4" name="Прямоугольник с двумя скругленными соседними углами 3"/>
        <dsp:cNvSpPr/>
      </dsp:nvSpPr>
      <dsp:spPr bwMode="white">
        <a:xfrm rot="10800000">
          <a:off x="558787" y="3120819"/>
          <a:ext cx="3242342" cy="3814334"/>
        </a:xfrm>
        <a:prstGeom prst="round2SameRect">
          <a:avLst>
            <a:gd name="adj1" fmla="val 10500"/>
            <a:gd name="adj2" fmla="val 0"/>
          </a:avLst>
        </a:prstGeom>
      </dsp:spPr>
      <dsp:style>
        <a:lnRef idx="0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2">
          <a:srgbClr val="000000"/>
        </a:effectRef>
        <a:fontRef idx="minor">
          <a:schemeClr val="lt1"/>
        </a:fontRef>
      </dsp:style>
      <dsp:txBody>
        <a:bodyPr rot="10800000" vert="horz" wrap="square" lIns="156464" tIns="156464" rIns="156464" bIns="156464" anchor="t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/>
            <a:t>76% </a:t>
          </a:r>
          <a:r>
            <a:rPr lang="en-US" altLang="en-US"/>
            <a:t>выпускников</a:t>
          </a:r>
          <a:r>
            <a:rPr lang="en-US" altLang="ru-RU"/>
            <a:t> </a:t>
          </a:r>
          <a:r>
            <a:rPr lang="en-US" altLang="en-US"/>
            <a:t>вузов</a:t>
          </a:r>
          <a:r>
            <a:rPr lang="en-US" altLang="ru-RU"/>
            <a:t> </a:t>
          </a:r>
          <a:r>
            <a:rPr lang="en-US" altLang="en-US"/>
            <a:t>не</a:t>
          </a:r>
          <a:r>
            <a:rPr lang="en-US" altLang="ru-RU"/>
            <a:t> </a:t>
          </a:r>
          <a:r>
            <a:rPr lang="en-US" altLang="en-US"/>
            <a:t>готовы</a:t>
          </a:r>
          <a:r>
            <a:rPr lang="en-US" altLang="ru-RU"/>
            <a:t> </a:t>
          </a:r>
          <a:r>
            <a:rPr lang="en-US" altLang="en-US"/>
            <a:t>к</a:t>
          </a:r>
          <a:r>
            <a:rPr lang="en-US" altLang="ru-RU"/>
            <a:t> </a:t>
          </a:r>
          <a:r>
            <a:rPr lang="en-US" altLang="en-US"/>
            <a:t>реальным</a:t>
          </a:r>
          <a:r>
            <a:rPr lang="en-US" altLang="ru-RU"/>
            <a:t> </a:t>
          </a:r>
          <a:r>
            <a:rPr lang="en-US" altLang="en-US"/>
            <a:t>задачам</a:t>
          </a:r>
          <a:r>
            <a:rPr lang="en-US" altLang="ru-RU"/>
            <a:t> </a:t>
          </a:r>
          <a:r>
            <a:rPr lang="en-US" altLang="en-US"/>
            <a:t>в</a:t>
          </a:r>
          <a:r>
            <a:rPr lang="en-US" altLang="ru-RU"/>
            <a:t> </a:t>
          </a:r>
          <a:r>
            <a:rPr lang="en-US" altLang="en-US"/>
            <a:t>первый</a:t>
          </a:r>
          <a:r>
            <a:rPr lang="en-US" altLang="ru-RU"/>
            <a:t> </a:t>
          </a:r>
          <a:r>
            <a:rPr lang="en-US" altLang="en-US"/>
            <a:t>месяц</a:t>
          </a:r>
          <a:r>
            <a:rPr lang="en-US" altLang="ru-RU"/>
            <a:t> </a:t>
          </a:r>
          <a:r>
            <a:rPr lang="en-US" altLang="en-US"/>
            <a:t>работы</a:t>
          </a:r>
          <a:r>
            <a:rPr lang="en-US" altLang="ru-RU"/>
            <a:t> (</a:t>
          </a:r>
          <a:r>
            <a:rPr lang="en-US" altLang="en-US"/>
            <a:t>данные</a:t>
          </a:r>
          <a:r>
            <a:rPr lang="en-US" altLang="ru-RU"/>
            <a:t> hh.ru) </a:t>
          </a:r>
          <a:endParaRPr lang="en-US" altLang="ru-RU"/>
        </a:p>
      </dsp:txBody>
      <dsp:txXfrm rot="10800000">
        <a:off x="558787" y="3120819"/>
        <a:ext cx="3242342" cy="3814334"/>
      </dsp:txXfrm>
    </dsp:sp>
    <dsp:sp modelId="{007039FB-DB64-4F2F-BD7E-68FEC057667D}">
      <dsp:nvSpPr>
        <dsp:cNvPr id="10" name="Скругленный прямоугольник 9"/>
        <dsp:cNvSpPr/>
      </dsp:nvSpPr>
      <dsp:spPr bwMode="white">
        <a:xfrm>
          <a:off x="4125363" y="416109"/>
          <a:ext cx="3242342" cy="2288600"/>
        </a:xfrm>
        <a:prstGeom prst="roundRect">
          <a:avLst>
            <a:gd name="adj" fmla="val 10000"/>
          </a:avLst>
        </a:prstGeom>
        <a:blipFill>
          <a:blip r:embed="rId2"/>
          <a:stretch>
            <a:fillRect/>
          </a:stretch>
        </a:blipFill>
      </dsp:spPr>
      <dsp:style>
        <a:lnRef idx="0">
          <a:schemeClr val="lt1"/>
        </a:lnRef>
        <a:fillRef idx="1">
          <a:schemeClr val="accent5">
            <a:tint val="50000"/>
            <a:hueOff val="-2670000"/>
            <a:satOff val="11765"/>
            <a:lumOff val="1078"/>
            <a:alpha val="100000"/>
          </a:schemeClr>
        </a:fillRef>
        <a:effectRef idx="1">
          <a:srgbClr val="000000"/>
        </a:effectRef>
        <a:fontRef idx="minor"/>
      </dsp:style>
      <dsp:txXfrm>
        <a:off x="4125363" y="416109"/>
        <a:ext cx="3242342" cy="2288600"/>
      </dsp:txXfrm>
    </dsp:sp>
    <dsp:sp modelId="{2A883999-25AF-47C1-AD10-3A3FF4461E6B}">
      <dsp:nvSpPr>
        <dsp:cNvPr id="8" name="Прямоугольник с двумя скругленными соседними углами 7"/>
        <dsp:cNvSpPr/>
      </dsp:nvSpPr>
      <dsp:spPr bwMode="white">
        <a:xfrm rot="10800000">
          <a:off x="4125363" y="3120819"/>
          <a:ext cx="3242342" cy="3814334"/>
        </a:xfrm>
        <a:prstGeom prst="round2SameRect">
          <a:avLst>
            <a:gd name="adj1" fmla="val 10500"/>
            <a:gd name="adj2" fmla="val 0"/>
          </a:avLst>
        </a:prstGeom>
      </dsp:spPr>
      <dsp:style>
        <a:lnRef idx="0">
          <a:schemeClr val="lt1"/>
        </a:lnRef>
        <a:fillRef idx="1">
          <a:schemeClr val="accent5">
            <a:hueOff val="-2475000"/>
            <a:satOff val="10000"/>
            <a:lumOff val="2157"/>
            <a:alpha val="100000"/>
          </a:schemeClr>
        </a:fillRef>
        <a:effectRef idx="2">
          <a:srgbClr val="000000"/>
        </a:effectRef>
        <a:fontRef idx="minor">
          <a:schemeClr val="lt1"/>
        </a:fontRef>
      </dsp:style>
      <dsp:txBody>
        <a:bodyPr rot="10800000" vert="horz" wrap="square" lIns="156464" tIns="156464" rIns="156464" bIns="156464" anchor="t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/>
            <a:t>Среднее</a:t>
          </a:r>
          <a:r>
            <a:rPr lang="en-US" altLang="ru-RU"/>
            <a:t> </a:t>
          </a:r>
          <a:r>
            <a:rPr lang="en-US" altLang="en-US"/>
            <a:t>время</a:t>
          </a:r>
          <a:r>
            <a:rPr lang="en-US" altLang="ru-RU"/>
            <a:t> </a:t>
          </a:r>
          <a:r>
            <a:rPr lang="en-US" altLang="en-US"/>
            <a:t>адаптации</a:t>
          </a:r>
          <a:r>
            <a:rPr lang="en-US" altLang="ru-RU"/>
            <a:t> </a:t>
          </a:r>
          <a:r>
            <a:rPr lang="en-US" altLang="en-US"/>
            <a:t>журналиста</a:t>
          </a:r>
          <a:r>
            <a:rPr lang="en-US" altLang="ru-RU"/>
            <a:t> </a:t>
          </a:r>
          <a:r>
            <a:rPr lang="en-US" altLang="en-US"/>
            <a:t>на</a:t>
          </a:r>
          <a:r>
            <a:rPr lang="en-US" altLang="ru-RU"/>
            <a:t> </a:t>
          </a:r>
          <a:r>
            <a:rPr lang="en-US" altLang="en-US"/>
            <a:t>новом</a:t>
          </a:r>
          <a:r>
            <a:rPr lang="en-US" altLang="ru-RU"/>
            <a:t> </a:t>
          </a:r>
          <a:r>
            <a:rPr lang="en-US" altLang="en-US"/>
            <a:t>месте</a:t>
          </a:r>
          <a:r>
            <a:rPr lang="en-US" altLang="ru-RU"/>
            <a:t> </a:t>
          </a:r>
          <a:r>
            <a:rPr lang="en-US" altLang="ru-RU"/>
            <a:t>—</a:t>
          </a:r>
          <a:r>
            <a:rPr lang="en-US" altLang="ru-RU"/>
            <a:t> 4 </a:t>
          </a:r>
          <a:r>
            <a:rPr lang="en-US" altLang="en-US"/>
            <a:t>месяца</a:t>
          </a:r>
          <a:r>
            <a:rPr lang="en-US" altLang="ru-RU"/>
            <a:t>, </a:t>
          </a:r>
          <a:r>
            <a:rPr lang="en-US" altLang="en-US"/>
            <a:t>а</a:t>
          </a:r>
          <a:r>
            <a:rPr lang="en-US" altLang="ru-RU"/>
            <a:t> </a:t>
          </a:r>
          <a:r>
            <a:rPr lang="en-US" altLang="en-US"/>
            <a:t>быстрых</a:t>
          </a:r>
          <a:r>
            <a:rPr lang="en-US" altLang="ru-RU"/>
            <a:t> </a:t>
          </a:r>
          <a:r>
            <a:rPr lang="en-US" altLang="en-US"/>
            <a:t>кейсов</a:t>
          </a:r>
          <a:r>
            <a:rPr lang="en-US" altLang="ru-RU"/>
            <a:t>-</a:t>
          </a:r>
          <a:r>
            <a:rPr lang="en-US" altLang="en-US"/>
            <a:t>тренажёров</a:t>
          </a:r>
          <a:r>
            <a:rPr lang="en-US" altLang="ru-RU"/>
            <a:t> </a:t>
          </a:r>
          <a:r>
            <a:rPr lang="en-US" altLang="en-US"/>
            <a:t>для</a:t>
          </a:r>
          <a:r>
            <a:rPr lang="en-US" altLang="ru-RU"/>
            <a:t> </a:t>
          </a:r>
          <a:r>
            <a:rPr lang="en-US" altLang="en-US"/>
            <a:t>профессий</a:t>
          </a:r>
          <a:r>
            <a:rPr lang="en-US" altLang="ru-RU"/>
            <a:t> </a:t>
          </a:r>
          <a:r>
            <a:rPr lang="en-US" altLang="en-US"/>
            <a:t>почти</a:t>
          </a:r>
          <a:r>
            <a:rPr lang="en-US" altLang="ru-RU"/>
            <a:t> </a:t>
          </a:r>
          <a:r>
            <a:rPr lang="en-US" altLang="en-US"/>
            <a:t>нет</a:t>
          </a:r>
          <a:endParaRPr lang="en-US" altLang="en-US"/>
        </a:p>
      </dsp:txBody>
      <dsp:txXfrm rot="10800000">
        <a:off x="4125363" y="3120819"/>
        <a:ext cx="3242342" cy="3814334"/>
      </dsp:txXfrm>
    </dsp:sp>
    <dsp:sp modelId="{DB380E61-7BC3-4E24-9724-BA685DFF328F}">
      <dsp:nvSpPr>
        <dsp:cNvPr id="14" name="Скругленный прямоугольник 13"/>
        <dsp:cNvSpPr/>
      </dsp:nvSpPr>
      <dsp:spPr bwMode="white">
        <a:xfrm>
          <a:off x="7691939" y="416109"/>
          <a:ext cx="3242342" cy="2288600"/>
        </a:xfrm>
        <a:prstGeom prst="roundRect">
          <a:avLst>
            <a:gd name="adj" fmla="val 10000"/>
          </a:avLst>
        </a:prstGeom>
        <a:blipFill>
          <a:blip r:embed="rId3"/>
          <a:stretch>
            <a:fillRect/>
          </a:stretch>
        </a:blipFill>
      </dsp:spPr>
      <dsp:style>
        <a:lnRef idx="0">
          <a:schemeClr val="lt1"/>
        </a:lnRef>
        <a:fillRef idx="1">
          <a:schemeClr val="accent5">
            <a:tint val="50000"/>
            <a:hueOff val="-5340000"/>
            <a:satOff val="23529"/>
            <a:lumOff val="2157"/>
            <a:alpha val="100000"/>
          </a:schemeClr>
        </a:fillRef>
        <a:effectRef idx="1">
          <a:srgbClr val="000000"/>
        </a:effectRef>
        <a:fontRef idx="minor"/>
      </dsp:style>
      <dsp:txXfrm>
        <a:off x="7691939" y="416109"/>
        <a:ext cx="3242342" cy="2288600"/>
      </dsp:txXfrm>
    </dsp:sp>
    <dsp:sp modelId="{27FD091D-0252-49DF-B88F-E3A8B9E46156}">
      <dsp:nvSpPr>
        <dsp:cNvPr id="12" name="Прямоугольник с двумя скругленными соседними углами 11"/>
        <dsp:cNvSpPr/>
      </dsp:nvSpPr>
      <dsp:spPr bwMode="white">
        <a:xfrm rot="10800000">
          <a:off x="7691939" y="3120819"/>
          <a:ext cx="3242342" cy="3814334"/>
        </a:xfrm>
        <a:prstGeom prst="round2SameRect">
          <a:avLst>
            <a:gd name="adj1" fmla="val 10500"/>
            <a:gd name="adj2" fmla="val 0"/>
          </a:avLst>
        </a:prstGeom>
      </dsp:spPr>
      <dsp:style>
        <a:lnRef idx="0">
          <a:schemeClr val="lt1"/>
        </a:lnRef>
        <a:fillRef idx="1">
          <a:schemeClr val="accent5">
            <a:hueOff val="-4950000"/>
            <a:satOff val="20000"/>
            <a:lumOff val="4314"/>
            <a:alpha val="100000"/>
          </a:schemeClr>
        </a:fillRef>
        <a:effectRef idx="2">
          <a:srgbClr val="000000"/>
        </a:effectRef>
        <a:fontRef idx="minor">
          <a:schemeClr val="lt1"/>
        </a:fontRef>
      </dsp:style>
      <dsp:txBody>
        <a:bodyPr rot="10800000" vert="horz" wrap="square" lIns="156464" tIns="156464" rIns="156464" bIns="156464" anchor="t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/>
            <a:t>40% </a:t>
          </a:r>
          <a:r>
            <a:rPr lang="en-US" altLang="en-US"/>
            <a:t>рабочих</a:t>
          </a:r>
          <a:r>
            <a:rPr lang="en-US" altLang="ru-RU"/>
            <a:t> </a:t>
          </a:r>
          <a:r>
            <a:rPr lang="en-US" altLang="en-US"/>
            <a:t>навыков</a:t>
          </a:r>
          <a:r>
            <a:rPr lang="en-US" altLang="ru-RU"/>
            <a:t> </a:t>
          </a:r>
          <a:r>
            <a:rPr lang="en-US" altLang="en-US"/>
            <a:t>устаревают</a:t>
          </a:r>
          <a:r>
            <a:rPr lang="en-US" altLang="ru-RU"/>
            <a:t> </a:t>
          </a:r>
          <a:r>
            <a:rPr lang="en-US" altLang="en-US"/>
            <a:t>за</a:t>
          </a:r>
          <a:r>
            <a:rPr lang="en-US" altLang="ru-RU"/>
            <a:t> 2 </a:t>
          </a:r>
          <a:r>
            <a:rPr lang="en-US" altLang="en-US"/>
            <a:t>года</a:t>
          </a:r>
          <a:r>
            <a:rPr lang="en-US" altLang="ru-RU"/>
            <a:t> </a:t>
          </a:r>
          <a:r>
            <a:rPr lang="en-US" altLang="ru-RU"/>
            <a:t>—</a:t>
          </a:r>
          <a:r>
            <a:rPr lang="en-US" altLang="ru-RU"/>
            <a:t> </a:t>
          </a:r>
          <a:r>
            <a:rPr lang="en-US" altLang="en-US"/>
            <a:t>нужны</a:t>
          </a:r>
          <a:r>
            <a:rPr lang="en-US" altLang="ru-RU"/>
            <a:t> </a:t>
          </a:r>
          <a:r>
            <a:rPr lang="en-US" altLang="en-US"/>
            <a:t>инструменты</a:t>
          </a:r>
          <a:r>
            <a:rPr lang="en-US" altLang="ru-RU"/>
            <a:t> </a:t>
          </a:r>
          <a:r>
            <a:rPr lang="en-US" altLang="en-US"/>
            <a:t>постоянной</a:t>
          </a:r>
          <a:r>
            <a:rPr lang="en-US" altLang="ru-RU"/>
            <a:t> </a:t>
          </a:r>
          <a:r>
            <a:rPr lang="en-US" altLang="en-US"/>
            <a:t>«</a:t>
          </a:r>
          <a:r>
            <a:rPr lang="en-US" altLang="en-US"/>
            <a:t>прокачки</a:t>
          </a:r>
          <a:r>
            <a:rPr lang="en-US" altLang="en-US"/>
            <a:t>»</a:t>
          </a:r>
          <a:r>
            <a:rPr lang="en-US" altLang="ru-RU"/>
            <a:t> </a:t>
          </a:r>
          <a:r>
            <a:rPr lang="en-US" altLang="en-US"/>
            <a:t>без</a:t>
          </a:r>
          <a:r>
            <a:rPr lang="en-US" altLang="ru-RU"/>
            <a:t> </a:t>
          </a:r>
          <a:r>
            <a:rPr lang="en-US" altLang="en-US"/>
            <a:t>отрыва</a:t>
          </a:r>
          <a:r>
            <a:rPr lang="en-US" altLang="ru-RU"/>
            <a:t> </a:t>
          </a:r>
          <a:r>
            <a:rPr lang="en-US" altLang="en-US"/>
            <a:t>от</a:t>
          </a:r>
          <a:r>
            <a:rPr lang="en-US" altLang="ru-RU"/>
            <a:t> </a:t>
          </a:r>
          <a:r>
            <a:rPr lang="en-US" altLang="en-US"/>
            <a:t>работы</a:t>
          </a:r>
          <a:endParaRPr lang="en-US" altLang="en-US"/>
        </a:p>
      </dsp:txBody>
      <dsp:txXfrm rot="10800000">
        <a:off x="7691939" y="3120819"/>
        <a:ext cx="3242342" cy="3814334"/>
      </dsp:txXfrm>
    </dsp:sp>
    <dsp:sp modelId="{D08C46B0-F978-4A0C-9CED-0905DA84D8A4}">
      <dsp:nvSpPr>
        <dsp:cNvPr id="18" name="Скругленный прямоугольник 17"/>
        <dsp:cNvSpPr/>
      </dsp:nvSpPr>
      <dsp:spPr bwMode="white">
        <a:xfrm>
          <a:off x="11258516" y="416109"/>
          <a:ext cx="3242342" cy="2288600"/>
        </a:xfrm>
        <a:prstGeom prst="roundRect">
          <a:avLst>
            <a:gd name="adj" fmla="val 10000"/>
          </a:avLst>
        </a:prstGeom>
        <a:blipFill>
          <a:blip r:embed="rId4"/>
          <a:stretch>
            <a:fillRect/>
          </a:stretch>
        </a:blipFill>
      </dsp:spPr>
      <dsp:style>
        <a:lnRef idx="0">
          <a:schemeClr val="lt1"/>
        </a:lnRef>
        <a:fillRef idx="1">
          <a:schemeClr val="accent5">
            <a:tint val="50000"/>
            <a:hueOff val="-8010000"/>
            <a:satOff val="35294"/>
            <a:lumOff val="3235"/>
            <a:alpha val="100000"/>
          </a:schemeClr>
        </a:fillRef>
        <a:effectRef idx="1">
          <a:srgbClr val="000000"/>
        </a:effectRef>
        <a:fontRef idx="minor"/>
      </dsp:style>
      <dsp:txXfrm>
        <a:off x="11258516" y="416109"/>
        <a:ext cx="3242342" cy="2288600"/>
      </dsp:txXfrm>
    </dsp:sp>
    <dsp:sp modelId="{9488B808-1B7C-4B7A-8AC6-77CC2D19373C}">
      <dsp:nvSpPr>
        <dsp:cNvPr id="16" name="Прямоугольник с двумя скругленными соседними углами 15"/>
        <dsp:cNvSpPr/>
      </dsp:nvSpPr>
      <dsp:spPr bwMode="white">
        <a:xfrm rot="10800000">
          <a:off x="11258516" y="3120819"/>
          <a:ext cx="3242342" cy="3814334"/>
        </a:xfrm>
        <a:prstGeom prst="round2SameRect">
          <a:avLst>
            <a:gd name="adj1" fmla="val 10500"/>
            <a:gd name="adj2" fmla="val 0"/>
          </a:avLst>
        </a:prstGeom>
      </dsp:spPr>
      <dsp:style>
        <a:lnRef idx="0">
          <a:schemeClr val="lt1"/>
        </a:lnRef>
        <a:fillRef idx="1">
          <a:schemeClr val="accent5">
            <a:hueOff val="-7425000"/>
            <a:satOff val="30000"/>
            <a:lumOff val="6471"/>
            <a:alpha val="100000"/>
          </a:schemeClr>
        </a:fillRef>
        <a:effectRef idx="2">
          <a:srgbClr val="000000"/>
        </a:effectRef>
        <a:fontRef idx="minor">
          <a:schemeClr val="lt1"/>
        </a:fontRef>
      </dsp:style>
      <dsp:txBody>
        <a:bodyPr rot="10800000" vert="horz" wrap="square" lIns="156464" tIns="156464" rIns="156464" bIns="156464" anchor="t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/>
            <a:t>89% </a:t>
          </a:r>
          <a:r>
            <a:rPr lang="en-US" altLang="en-US"/>
            <a:t>сотрудников</a:t>
          </a:r>
          <a:r>
            <a:rPr lang="en-US" altLang="ru-RU"/>
            <a:t> </a:t>
          </a:r>
          <a:r>
            <a:rPr lang="en-US" altLang="en-US"/>
            <a:t>хотят</a:t>
          </a:r>
          <a:r>
            <a:rPr lang="en-US" altLang="ru-RU"/>
            <a:t> </a:t>
          </a:r>
          <a:r>
            <a:rPr lang="en-US" altLang="en-US"/>
            <a:t>получать</a:t>
          </a:r>
          <a:r>
            <a:rPr lang="en-US" altLang="ru-RU"/>
            <a:t> </a:t>
          </a:r>
          <a:r>
            <a:rPr lang="en-US" altLang="en-US"/>
            <a:t>обратную</a:t>
          </a:r>
          <a:r>
            <a:rPr lang="en-US" altLang="ru-RU"/>
            <a:t> </a:t>
          </a:r>
          <a:r>
            <a:rPr lang="en-US" altLang="en-US"/>
            <a:t>связь</a:t>
          </a:r>
          <a:r>
            <a:rPr lang="en-US" altLang="ru-RU"/>
            <a:t> </a:t>
          </a:r>
          <a:r>
            <a:rPr lang="en-US" altLang="en-US"/>
            <a:t>не</a:t>
          </a:r>
          <a:r>
            <a:rPr lang="en-US" altLang="ru-RU"/>
            <a:t> </a:t>
          </a:r>
          <a:r>
            <a:rPr lang="en-US" altLang="en-US"/>
            <a:t>от</a:t>
          </a:r>
          <a:r>
            <a:rPr lang="en-US" altLang="ru-RU"/>
            <a:t> </a:t>
          </a:r>
          <a:r>
            <a:rPr lang="en-US" altLang="en-US"/>
            <a:t>руководителя</a:t>
          </a:r>
          <a:r>
            <a:rPr lang="en-US" altLang="ru-RU"/>
            <a:t>, </a:t>
          </a:r>
          <a:r>
            <a:rPr lang="en-US" altLang="en-US"/>
            <a:t>а</a:t>
          </a:r>
          <a:r>
            <a:rPr lang="en-US" altLang="ru-RU"/>
            <a:t> </a:t>
          </a:r>
          <a:r>
            <a:rPr lang="en-US" altLang="en-US"/>
            <a:t>от</a:t>
          </a:r>
          <a:r>
            <a:rPr lang="en-US" altLang="ru-RU"/>
            <a:t> </a:t>
          </a:r>
          <a:r>
            <a:rPr lang="en-US" altLang="en-US"/>
            <a:t>объективной</a:t>
          </a:r>
          <a:r>
            <a:rPr lang="en-US" altLang="ru-RU"/>
            <a:t> </a:t>
          </a:r>
          <a:r>
            <a:rPr lang="en-US" altLang="en-US"/>
            <a:t>ИИ</a:t>
          </a:r>
          <a:r>
            <a:rPr lang="en-US" altLang="ru-RU"/>
            <a:t>-</a:t>
          </a:r>
          <a:r>
            <a:rPr lang="en-US" altLang="en-US"/>
            <a:t>системы</a:t>
          </a:r>
          <a:r>
            <a:rPr lang="en-US" altLang="ru-RU"/>
            <a:t> (</a:t>
          </a:r>
          <a:r>
            <a:rPr lang="en-US" altLang="en-US"/>
            <a:t>исследование</a:t>
          </a:r>
          <a:r>
            <a:rPr lang="en-US" altLang="ru-RU"/>
            <a:t> Gartner)</a:t>
          </a:r>
          <a:endParaRPr lang="en-US" altLang="ru-RU"/>
        </a:p>
      </dsp:txBody>
      <dsp:txXfrm rot="10800000">
        <a:off x="11258516" y="3120819"/>
        <a:ext cx="3242342" cy="3814334"/>
      </dsp:txXfrm>
    </dsp:sp>
    <dsp:sp modelId="{3D437544-C64A-4846-A96B-C06B7C3FFFCE}">
      <dsp:nvSpPr>
        <dsp:cNvPr id="22" name="Скругленный прямоугольник 21"/>
        <dsp:cNvSpPr/>
      </dsp:nvSpPr>
      <dsp:spPr bwMode="white">
        <a:xfrm>
          <a:off x="14825092" y="416109"/>
          <a:ext cx="3242342" cy="2288600"/>
        </a:xfrm>
        <a:prstGeom prst="roundRect">
          <a:avLst>
            <a:gd name="adj" fmla="val 10000"/>
          </a:avLst>
        </a:prstGeom>
        <a:blipFill>
          <a:blip r:embed="rId5"/>
          <a:stretch>
            <a:fillRect/>
          </a:stretch>
        </a:blipFill>
      </dsp:spPr>
      <dsp:style>
        <a:lnRef idx="0">
          <a:schemeClr val="lt1"/>
        </a:lnRef>
        <a:fillRef idx="1">
          <a:schemeClr val="accent5">
            <a:tint val="50000"/>
            <a:hueOff val="-10680000"/>
            <a:satOff val="47059"/>
            <a:lumOff val="4314"/>
            <a:alpha val="100000"/>
          </a:schemeClr>
        </a:fillRef>
        <a:effectRef idx="1">
          <a:srgbClr val="000000"/>
        </a:effectRef>
        <a:fontRef idx="minor"/>
      </dsp:style>
      <dsp:txXfrm>
        <a:off x="14825092" y="416109"/>
        <a:ext cx="3242342" cy="2288600"/>
      </dsp:txXfrm>
    </dsp:sp>
    <dsp:sp modelId="{2325D14B-FA85-4987-9695-B38EECF942E7}">
      <dsp:nvSpPr>
        <dsp:cNvPr id="20" name="Прямоугольник с двумя скругленными соседними углами 19"/>
        <dsp:cNvSpPr/>
      </dsp:nvSpPr>
      <dsp:spPr bwMode="white">
        <a:xfrm rot="10800000">
          <a:off x="14825092" y="3120819"/>
          <a:ext cx="3242342" cy="3814334"/>
        </a:xfrm>
        <a:prstGeom prst="round2SameRect">
          <a:avLst>
            <a:gd name="adj1" fmla="val 10500"/>
            <a:gd name="adj2" fmla="val 0"/>
          </a:avLst>
        </a:prstGeom>
      </dsp:spPr>
      <dsp:style>
        <a:lnRef idx="0">
          <a:schemeClr val="lt1"/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2">
          <a:srgbClr val="000000"/>
        </a:effectRef>
        <a:fontRef idx="minor">
          <a:schemeClr val="lt1"/>
        </a:fontRef>
      </dsp:style>
      <dsp:txBody>
        <a:bodyPr rot="10800000" vert="horz" wrap="square" lIns="156464" tIns="156464" rIns="156464" bIns="156464" anchor="t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/>
            <a:t>К</a:t>
          </a:r>
          <a:r>
            <a:rPr lang="en-US" altLang="ru-RU"/>
            <a:t> 2026 </a:t>
          </a:r>
          <a:r>
            <a:rPr lang="en-US" altLang="en-US"/>
            <a:t>году</a:t>
          </a:r>
          <a:r>
            <a:rPr lang="en-US" altLang="ru-RU"/>
            <a:t> 60% </a:t>
          </a:r>
          <a:r>
            <a:rPr lang="en-US" altLang="en-US"/>
            <a:t>редакций</a:t>
          </a:r>
          <a:r>
            <a:rPr lang="en-US" altLang="ru-RU"/>
            <a:t> </a:t>
          </a:r>
          <a:r>
            <a:rPr lang="en-US" altLang="en-US"/>
            <a:t>будут</a:t>
          </a:r>
          <a:r>
            <a:rPr lang="en-US" altLang="ru-RU"/>
            <a:t> </a:t>
          </a:r>
          <a:r>
            <a:rPr lang="en-US" altLang="en-US"/>
            <a:t>использовать</a:t>
          </a:r>
          <a:r>
            <a:rPr lang="en-US" altLang="ru-RU"/>
            <a:t> </a:t>
          </a:r>
          <a:r>
            <a:rPr lang="en-US" altLang="en-US"/>
            <a:t>ИИ</a:t>
          </a:r>
          <a:r>
            <a:rPr lang="en-US" altLang="ru-RU"/>
            <a:t> </a:t>
          </a:r>
          <a:r>
            <a:rPr lang="en-US" altLang="en-US"/>
            <a:t>для</a:t>
          </a:r>
          <a:r>
            <a:rPr lang="en-US" altLang="ru-RU"/>
            <a:t> </a:t>
          </a:r>
          <a:r>
            <a:rPr lang="en-US" altLang="en-US"/>
            <a:t>пре</a:t>
          </a:r>
          <a:r>
            <a:rPr lang="en-US" altLang="ru-RU"/>
            <a:t>-</a:t>
          </a:r>
          <a:r>
            <a:rPr lang="en-US" altLang="en-US"/>
            <a:t>анализа</a:t>
          </a:r>
          <a:r>
            <a:rPr lang="en-US" altLang="ru-RU"/>
            <a:t> </a:t>
          </a:r>
          <a:r>
            <a:rPr lang="en-US" altLang="en-US"/>
            <a:t>материалов</a:t>
          </a:r>
          <a:r>
            <a:rPr lang="en-US" altLang="ru-RU"/>
            <a:t>, </a:t>
          </a:r>
          <a:r>
            <a:rPr lang="en-US" altLang="en-US"/>
            <a:t>но</a:t>
          </a:r>
          <a:r>
            <a:rPr lang="en-US" altLang="ru-RU"/>
            <a:t> </a:t>
          </a:r>
          <a:r>
            <a:rPr lang="en-US" altLang="en-US"/>
            <a:t>нет</a:t>
          </a:r>
          <a:r>
            <a:rPr lang="en-US" altLang="ru-RU"/>
            <a:t> </a:t>
          </a:r>
          <a:r>
            <a:rPr lang="en-US" altLang="en-US"/>
            <a:t>платформы</a:t>
          </a:r>
          <a:r>
            <a:rPr lang="en-US" altLang="ru-RU"/>
            <a:t>, </a:t>
          </a:r>
          <a:r>
            <a:rPr lang="en-US" altLang="en-US"/>
            <a:t>где</a:t>
          </a:r>
          <a:r>
            <a:rPr lang="en-US" altLang="ru-RU"/>
            <a:t> </a:t>
          </a:r>
          <a:r>
            <a:rPr lang="en-US" altLang="en-US"/>
            <a:t>журналист</a:t>
          </a:r>
          <a:r>
            <a:rPr lang="en-US" altLang="ru-RU"/>
            <a:t> </a:t>
          </a:r>
          <a:r>
            <a:rPr lang="en-US" altLang="en-US"/>
            <a:t>тренируется</a:t>
          </a:r>
          <a:r>
            <a:rPr lang="en-US" altLang="ru-RU"/>
            <a:t> </a:t>
          </a:r>
          <a:r>
            <a:rPr lang="en-US" altLang="en-US"/>
            <a:t>на</a:t>
          </a:r>
          <a:r>
            <a:rPr lang="en-US" altLang="ru-RU"/>
            <a:t> </a:t>
          </a:r>
          <a:r>
            <a:rPr lang="en-US" altLang="en-US"/>
            <a:t>своих</a:t>
          </a:r>
          <a:r>
            <a:rPr lang="en-US" altLang="ru-RU"/>
            <a:t> </a:t>
          </a:r>
          <a:r>
            <a:rPr lang="en-US" altLang="en-US"/>
            <a:t>ошибках</a:t>
          </a:r>
          <a:r>
            <a:rPr lang="en-US" altLang="ru-RU"/>
            <a:t> </a:t>
          </a:r>
          <a:r>
            <a:rPr lang="en-US" altLang="en-US"/>
            <a:t>до</a:t>
          </a:r>
          <a:r>
            <a:rPr lang="en-US" altLang="ru-RU"/>
            <a:t> </a:t>
          </a:r>
          <a:r>
            <a:rPr lang="en-US" altLang="en-US"/>
            <a:t>выхода</a:t>
          </a:r>
          <a:r>
            <a:rPr lang="en-US" altLang="ru-RU"/>
            <a:t> </a:t>
          </a:r>
          <a:r>
            <a:rPr lang="en-US" altLang="en-US"/>
            <a:t>в</a:t>
          </a:r>
          <a:r>
            <a:rPr lang="en-US" altLang="ru-RU"/>
            <a:t> </a:t>
          </a:r>
          <a:r>
            <a:rPr lang="en-US" altLang="en-US"/>
            <a:t>эфир</a:t>
          </a:r>
          <a:r>
            <a:rPr lang="en-US" altLang="ru-RU"/>
            <a:t>/</a:t>
          </a:r>
          <a:r>
            <a:rPr lang="en-US" altLang="en-US"/>
            <a:t>публикацию</a:t>
          </a:r>
          <a:r>
            <a:rPr lang="en-US" altLang="ru-RU"/>
            <a:t> </a:t>
          </a:r>
          <a:endParaRPr lang="en-US" altLang="ru-RU"/>
        </a:p>
      </dsp:txBody>
      <dsp:txXfrm rot="10800000">
        <a:off x="14825092" y="3120819"/>
        <a:ext cx="3242342" cy="3814334"/>
      </dsp:txXfrm>
    </dsp:sp>
    <dsp:sp modelId="{9758EF15-1018-4CBB-88BE-A93B2736ED2B}">
      <dsp:nvSpPr>
        <dsp:cNvPr id="5" name="Скругленный прямоугольник 4" hidden="1"/>
        <dsp:cNvSpPr/>
      </dsp:nvSpPr>
      <dsp:spPr>
        <a:xfrm>
          <a:off x="558787" y="0"/>
          <a:ext cx="2431757" cy="416109"/>
        </a:xfrm>
        <a:prstGeom prst="roundRect">
          <a:avLst>
            <a:gd name="adj" fmla="val 10000"/>
          </a:avLst>
        </a:prstGeom>
      </dsp:spPr>
      <dsp:txXfrm>
        <a:off x="558787" y="0"/>
        <a:ext cx="2431757" cy="416109"/>
      </dsp:txXfrm>
    </dsp:sp>
    <dsp:sp modelId="{F24E720B-3EA3-4A3D-8469-47D309EB45E6}">
      <dsp:nvSpPr>
        <dsp:cNvPr id="7" name="Прямоугольник 6" hidden="1"/>
        <dsp:cNvSpPr/>
      </dsp:nvSpPr>
      <dsp:spPr>
        <a:xfrm>
          <a:off x="3801129" y="3467577"/>
          <a:ext cx="324234" cy="0"/>
        </a:xfrm>
        <a:prstGeom prst="rect">
          <a:avLst/>
        </a:prstGeom>
      </dsp:spPr>
      <dsp:txXfrm>
        <a:off x="3801129" y="3467577"/>
        <a:ext cx="324234" cy="0"/>
      </dsp:txXfrm>
    </dsp:sp>
    <dsp:sp modelId="{017D6BAD-A017-4681-A6C1-4C97D1E0ABE1}">
      <dsp:nvSpPr>
        <dsp:cNvPr id="9" name="Скругленный прямоугольник 8" hidden="1"/>
        <dsp:cNvSpPr/>
      </dsp:nvSpPr>
      <dsp:spPr>
        <a:xfrm>
          <a:off x="4125363" y="0"/>
          <a:ext cx="2431757" cy="416109"/>
        </a:xfrm>
        <a:prstGeom prst="roundRect">
          <a:avLst>
            <a:gd name="adj" fmla="val 10000"/>
          </a:avLst>
        </a:prstGeom>
      </dsp:spPr>
      <dsp:txXfrm>
        <a:off x="4125363" y="0"/>
        <a:ext cx="2431757" cy="416109"/>
      </dsp:txXfrm>
    </dsp:sp>
    <dsp:sp modelId="{B14329F2-2DAC-42BD-BE21-0F5060A6B1EB}">
      <dsp:nvSpPr>
        <dsp:cNvPr id="11" name="Прямоугольник 10" hidden="1"/>
        <dsp:cNvSpPr/>
      </dsp:nvSpPr>
      <dsp:spPr>
        <a:xfrm>
          <a:off x="7367705" y="3467577"/>
          <a:ext cx="324234" cy="0"/>
        </a:xfrm>
        <a:prstGeom prst="rect">
          <a:avLst/>
        </a:prstGeom>
      </dsp:spPr>
      <dsp:txXfrm>
        <a:off x="7367705" y="3467577"/>
        <a:ext cx="324234" cy="0"/>
      </dsp:txXfrm>
    </dsp:sp>
    <dsp:sp modelId="{9B398723-C60B-449F-8123-5EABF49CE7AA}">
      <dsp:nvSpPr>
        <dsp:cNvPr id="13" name="Скругленный прямоугольник 12" hidden="1"/>
        <dsp:cNvSpPr/>
      </dsp:nvSpPr>
      <dsp:spPr>
        <a:xfrm>
          <a:off x="7691939" y="0"/>
          <a:ext cx="2431757" cy="416109"/>
        </a:xfrm>
        <a:prstGeom prst="roundRect">
          <a:avLst>
            <a:gd name="adj" fmla="val 10000"/>
          </a:avLst>
        </a:prstGeom>
      </dsp:spPr>
      <dsp:txXfrm>
        <a:off x="7691939" y="0"/>
        <a:ext cx="2431757" cy="416109"/>
      </dsp:txXfrm>
    </dsp:sp>
    <dsp:sp modelId="{35F53888-5BE6-4AAD-A07C-14C8D5A37109}">
      <dsp:nvSpPr>
        <dsp:cNvPr id="15" name="Прямоугольник 14" hidden="1"/>
        <dsp:cNvSpPr/>
      </dsp:nvSpPr>
      <dsp:spPr>
        <a:xfrm>
          <a:off x="10934282" y="3467577"/>
          <a:ext cx="324234" cy="0"/>
        </a:xfrm>
        <a:prstGeom prst="rect">
          <a:avLst/>
        </a:prstGeom>
      </dsp:spPr>
      <dsp:txXfrm>
        <a:off x="10934282" y="3467577"/>
        <a:ext cx="324234" cy="0"/>
      </dsp:txXfrm>
    </dsp:sp>
    <dsp:sp modelId="{3AB9CEBB-5F96-435A-8D29-9565EC7E66C8}">
      <dsp:nvSpPr>
        <dsp:cNvPr id="17" name="Скругленный прямоугольник 16" hidden="1"/>
        <dsp:cNvSpPr/>
      </dsp:nvSpPr>
      <dsp:spPr>
        <a:xfrm>
          <a:off x="11258516" y="0"/>
          <a:ext cx="2431757" cy="416109"/>
        </a:xfrm>
        <a:prstGeom prst="roundRect">
          <a:avLst>
            <a:gd name="adj" fmla="val 10000"/>
          </a:avLst>
        </a:prstGeom>
      </dsp:spPr>
      <dsp:txXfrm>
        <a:off x="11258516" y="0"/>
        <a:ext cx="2431757" cy="416109"/>
      </dsp:txXfrm>
    </dsp:sp>
    <dsp:sp modelId="{E2D5AB30-CA4D-4D4C-8E52-28B78E104D5F}">
      <dsp:nvSpPr>
        <dsp:cNvPr id="19" name="Прямоугольник 18" hidden="1"/>
        <dsp:cNvSpPr/>
      </dsp:nvSpPr>
      <dsp:spPr>
        <a:xfrm>
          <a:off x="14500858" y="3467577"/>
          <a:ext cx="324234" cy="0"/>
        </a:xfrm>
        <a:prstGeom prst="rect">
          <a:avLst/>
        </a:prstGeom>
      </dsp:spPr>
      <dsp:txXfrm>
        <a:off x="14500858" y="3467577"/>
        <a:ext cx="324234" cy="0"/>
      </dsp:txXfrm>
    </dsp:sp>
    <dsp:sp modelId="{3489DA01-7D60-4054-AEED-88F87621F269}">
      <dsp:nvSpPr>
        <dsp:cNvPr id="21" name="Скругленный прямоугольник 20" hidden="1"/>
        <dsp:cNvSpPr/>
      </dsp:nvSpPr>
      <dsp:spPr>
        <a:xfrm>
          <a:off x="14825092" y="0"/>
          <a:ext cx="2431757" cy="416109"/>
        </a:xfrm>
        <a:prstGeom prst="roundRect">
          <a:avLst>
            <a:gd name="adj" fmla="val 10000"/>
          </a:avLst>
        </a:prstGeom>
      </dsp:spPr>
      <dsp:txXfrm>
        <a:off x="14825092" y="0"/>
        <a:ext cx="2431757" cy="4161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18626221" cy="6935153"/>
        <a:chOff x="0" y="0"/>
        <a:chExt cx="18626221" cy="6935153"/>
      </a:xfrm>
    </dsp:grpSpPr>
    <dsp:sp modelId="{65C953A6-853B-4B33-B72F-22C2B8B774D4}">
      <dsp:nvSpPr>
        <dsp:cNvPr id="3" name="Прямоугольник 2"/>
        <dsp:cNvSpPr/>
      </dsp:nvSpPr>
      <dsp:spPr bwMode="white">
        <a:xfrm>
          <a:off x="0" y="78264"/>
          <a:ext cx="4214077" cy="969010"/>
        </a:xfrm>
        <a:prstGeom prst="rect">
          <a:avLst/>
        </a:prstGeom>
      </dsp:spPr>
      <dsp:style>
        <a:lnRef idx="0">
          <a:schemeClr val="accent5">
            <a:hueOff val="0"/>
            <a:satOff val="0"/>
            <a:lumOff val="0"/>
            <a:alpha val="100000"/>
          </a:schemeClr>
        </a:lnRef>
        <a:fillRef idx="3">
          <a:schemeClr val="accent5">
            <a:hueOff val="0"/>
            <a:satOff val="0"/>
            <a:lumOff val="0"/>
            <a:alpha val="100000"/>
          </a:schemeClr>
        </a:fillRef>
        <a:effectRef idx="2">
          <a:srgbClr val="000000"/>
        </a:effectRef>
        <a:fontRef idx="minor">
          <a:schemeClr val="lt1"/>
        </a:fontRef>
      </dsp:style>
      <dsp:txBody>
        <a:bodyPr lIns="177800" tIns="101600" rIns="177800" bIns="10160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ДЛЯ РЕГИОНА</a:t>
          </a:r>
        </a:p>
      </dsp:txBody>
      <dsp:txXfrm>
        <a:off x="0" y="78264"/>
        <a:ext cx="4214077" cy="969010"/>
      </dsp:txXfrm>
    </dsp:sp>
    <dsp:sp modelId="{4FB76896-D114-4BC9-99F9-8D73510FA186}">
      <dsp:nvSpPr>
        <dsp:cNvPr id="4" name="Прямоугольник 3"/>
        <dsp:cNvSpPr/>
      </dsp:nvSpPr>
      <dsp:spPr bwMode="white">
        <a:xfrm>
          <a:off x="0" y="1047274"/>
          <a:ext cx="4214077" cy="5809615"/>
        </a:xfrm>
        <a:prstGeom prst="rect">
          <a:avLst/>
        </a:prstGeom>
      </dsp:spPr>
      <dsp:style>
        <a:lnRef idx="1">
          <a:schemeClr val="accent5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5">
            <a:tint val="40000"/>
            <a:alpha val="90000"/>
            <a:hueOff val="0"/>
            <a:satOff val="0"/>
            <a:lumOff val="0"/>
            <a:alpha val="90196"/>
          </a:schemeClr>
        </a:fillRef>
        <a:effectRef idx="2">
          <a:srgbClr val="000000"/>
        </a:effectRef>
        <a:fontRef idx="minor"/>
      </dsp:style>
      <dsp:txBody>
        <a:bodyPr vert="horz" wrap="square" lIns="133350" tIns="133350" rIns="177800" bIns="200025" anchor="t"/>
        <a:lstStyle>
          <a:lvl1pPr algn="l">
            <a:defRPr sz="25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>
              <a:solidFill>
                <a:schemeClr val="dk1"/>
              </a:solidFill>
            </a:rPr>
            <a:t>Снижение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оттока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молодых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кадров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в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столицы</a:t>
          </a:r>
          <a:r>
            <a:rPr lang="en-US" altLang="ru-RU">
              <a:solidFill>
                <a:schemeClr val="dk1"/>
              </a:solidFill>
            </a:rPr>
            <a:t> (</a:t>
          </a:r>
          <a:r>
            <a:rPr lang="en-US" altLang="en-US">
              <a:solidFill>
                <a:schemeClr val="dk1"/>
              </a:solidFill>
            </a:rPr>
            <a:t>можно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прокачивать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навыки</a:t>
          </a:r>
          <a:r>
            <a:rPr lang="en-US" altLang="ru-RU">
              <a:solidFill>
                <a:schemeClr val="dk1"/>
              </a:solidFill>
            </a:rPr>
            <a:t>, </a:t>
          </a:r>
          <a:r>
            <a:rPr lang="en-US" altLang="en-US">
              <a:solidFill>
                <a:schemeClr val="dk1"/>
              </a:solidFill>
            </a:rPr>
            <a:t>оставаясь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в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регионе</a:t>
          </a:r>
          <a:r>
            <a:rPr lang="en-US" altLang="ru-RU">
              <a:solidFill>
                <a:schemeClr val="dk1"/>
              </a:solidFill>
            </a:rPr>
            <a:t>)</a:t>
          </a:r>
          <a:endParaRPr lang="en-US" altLang="ru-RU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>
              <a:solidFill>
                <a:schemeClr val="dk1"/>
              </a:solidFill>
            </a:rPr>
            <a:t>Рост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производительности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в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местных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СМИ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и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компаниях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через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готовые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кейсы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под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региональную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специфику</a:t>
          </a:r>
          <a:endParaRPr lang="en-US"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>
              <a:solidFill>
                <a:schemeClr val="dk1"/>
              </a:solidFill>
            </a:rPr>
            <a:t>Регион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получает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репутацию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«</a:t>
          </a:r>
          <a:r>
            <a:rPr lang="en-US" altLang="en-US">
              <a:solidFill>
                <a:schemeClr val="dk1"/>
              </a:solidFill>
            </a:rPr>
            <a:t>цифрового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хаба</a:t>
          </a:r>
          <a:r>
            <a:rPr lang="en-US" altLang="en-US">
              <a:solidFill>
                <a:schemeClr val="dk1"/>
              </a:solidFill>
            </a:rPr>
            <a:t>»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для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медиа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и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креативных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индустрий</a:t>
          </a:r>
          <a:endParaRPr lang="en-US" altLang="en-US">
            <a:solidFill>
              <a:schemeClr val="dk1"/>
            </a:solidFill>
          </a:endParaRPr>
        </a:p>
      </dsp:txBody>
      <dsp:txXfrm>
        <a:off x="0" y="1047274"/>
        <a:ext cx="4214077" cy="5809615"/>
      </dsp:txXfrm>
    </dsp:sp>
    <dsp:sp modelId="{D8D82236-EE5C-463C-A6ED-507CBBF6E2AC}">
      <dsp:nvSpPr>
        <dsp:cNvPr id="5" name="Прямоугольник 4"/>
        <dsp:cNvSpPr/>
      </dsp:nvSpPr>
      <dsp:spPr bwMode="white">
        <a:xfrm>
          <a:off x="4804048" y="78264"/>
          <a:ext cx="4214077" cy="969010"/>
        </a:xfrm>
        <a:prstGeom prst="rect">
          <a:avLst/>
        </a:prstGeom>
      </dsp:spPr>
      <dsp:style>
        <a:lnRef idx="0">
          <a:schemeClr val="accent5">
            <a:hueOff val="-3300000"/>
            <a:satOff val="13333"/>
            <a:lumOff val="2876"/>
            <a:alpha val="100000"/>
          </a:schemeClr>
        </a:lnRef>
        <a:fillRef idx="3">
          <a:schemeClr val="accent5">
            <a:hueOff val="-3300000"/>
            <a:satOff val="13333"/>
            <a:lumOff val="2876"/>
            <a:alpha val="100000"/>
          </a:schemeClr>
        </a:fillRef>
        <a:effectRef idx="2">
          <a:srgbClr val="000000"/>
        </a:effectRef>
        <a:fontRef idx="minor">
          <a:schemeClr val="lt1"/>
        </a:fontRef>
      </dsp:style>
      <dsp:txBody>
        <a:bodyPr lIns="177800" tIns="101600" rIns="177800" bIns="10160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ДЛЯ ВУЗА</a:t>
          </a:r>
        </a:p>
      </dsp:txBody>
      <dsp:txXfrm>
        <a:off x="4804048" y="78264"/>
        <a:ext cx="4214077" cy="969010"/>
      </dsp:txXfrm>
    </dsp:sp>
    <dsp:sp modelId="{B67CAEC4-5FB1-425D-81DB-25289AF742AE}">
      <dsp:nvSpPr>
        <dsp:cNvPr id="6" name="Прямоугольник 5"/>
        <dsp:cNvSpPr/>
      </dsp:nvSpPr>
      <dsp:spPr bwMode="white">
        <a:xfrm>
          <a:off x="4804048" y="1047274"/>
          <a:ext cx="4214077" cy="5809615"/>
        </a:xfrm>
        <a:prstGeom prst="rect">
          <a:avLst/>
        </a:prstGeom>
      </dsp:spPr>
      <dsp:style>
        <a:lnRef idx="1">
          <a:schemeClr val="accent5">
            <a:tint val="40000"/>
            <a:alpha val="90000"/>
            <a:hueOff val="-3559999"/>
            <a:satOff val="16732"/>
            <a:lumOff val="1176"/>
            <a:alpha val="90196"/>
          </a:schemeClr>
        </a:lnRef>
        <a:fillRef idx="1">
          <a:schemeClr val="accent5">
            <a:tint val="40000"/>
            <a:alpha val="90000"/>
            <a:hueOff val="-3559999"/>
            <a:satOff val="16732"/>
            <a:lumOff val="1176"/>
            <a:alpha val="90196"/>
          </a:schemeClr>
        </a:fillRef>
        <a:effectRef idx="2">
          <a:srgbClr val="000000"/>
        </a:effectRef>
        <a:fontRef idx="minor"/>
      </dsp:style>
      <dsp:txBody>
        <a:bodyPr vert="horz" wrap="square" lIns="133350" tIns="133350" rIns="177800" bIns="200025" anchor="t"/>
        <a:lstStyle>
          <a:lvl1pPr algn="l">
            <a:defRPr sz="25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>
              <a:solidFill>
                <a:schemeClr val="dk1"/>
              </a:solidFill>
            </a:rPr>
            <a:t>Инструмент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для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практической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подготовки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студентов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без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нагрузки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на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преподавателей</a:t>
          </a:r>
          <a:endParaRPr lang="en-US"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>
              <a:solidFill>
                <a:schemeClr val="dk1"/>
              </a:solidFill>
            </a:rPr>
            <a:t>Сбор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анонимной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аналитики</a:t>
          </a:r>
          <a:r>
            <a:rPr lang="en-US" altLang="ru-RU">
              <a:solidFill>
                <a:schemeClr val="dk1"/>
              </a:solidFill>
            </a:rPr>
            <a:t>: </a:t>
          </a:r>
          <a:r>
            <a:rPr lang="en-US" altLang="en-US">
              <a:solidFill>
                <a:schemeClr val="dk1"/>
              </a:solidFill>
            </a:rPr>
            <a:t>где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студент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«</a:t>
          </a:r>
          <a:r>
            <a:rPr lang="en-US" altLang="en-US">
              <a:solidFill>
                <a:schemeClr val="dk1"/>
              </a:solidFill>
            </a:rPr>
            <a:t>плывёт</a:t>
          </a:r>
          <a:r>
            <a:rPr lang="en-US" altLang="en-US">
              <a:solidFill>
                <a:schemeClr val="dk1"/>
              </a:solidFill>
            </a:rPr>
            <a:t>»</a:t>
          </a:r>
          <a:r>
            <a:rPr lang="en-US" altLang="ru-RU">
              <a:solidFill>
                <a:schemeClr val="dk1"/>
              </a:solidFill>
            </a:rPr>
            <a:t> (</a:t>
          </a:r>
          <a:r>
            <a:rPr lang="en-US" altLang="en-US">
              <a:solidFill>
                <a:schemeClr val="dk1"/>
              </a:solidFill>
            </a:rPr>
            <a:t>фактология</a:t>
          </a:r>
          <a:r>
            <a:rPr lang="en-US" altLang="ru-RU">
              <a:solidFill>
                <a:schemeClr val="dk1"/>
              </a:solidFill>
            </a:rPr>
            <a:t>, </a:t>
          </a:r>
          <a:r>
            <a:rPr lang="en-US" altLang="en-US">
              <a:solidFill>
                <a:schemeClr val="dk1"/>
              </a:solidFill>
            </a:rPr>
            <a:t>структура</a:t>
          </a:r>
          <a:r>
            <a:rPr lang="en-US" altLang="ru-RU">
              <a:solidFill>
                <a:schemeClr val="dk1"/>
              </a:solidFill>
            </a:rPr>
            <a:t>, </a:t>
          </a:r>
          <a:r>
            <a:rPr lang="en-US" altLang="en-US">
              <a:solidFill>
                <a:schemeClr val="dk1"/>
              </a:solidFill>
            </a:rPr>
            <a:t>этика</a:t>
          </a:r>
          <a:r>
            <a:rPr lang="en-US" altLang="ru-RU">
              <a:solidFill>
                <a:schemeClr val="dk1"/>
              </a:solidFill>
            </a:rPr>
            <a:t>)</a:t>
          </a:r>
          <a:endParaRPr lang="en-US" altLang="ru-RU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>
              <a:solidFill>
                <a:schemeClr val="dk1"/>
              </a:solidFill>
            </a:rPr>
            <a:t>Конкурентное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преимущество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при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приёме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абитуриентов</a:t>
          </a:r>
          <a:r>
            <a:rPr lang="en-US" altLang="ru-RU">
              <a:solidFill>
                <a:schemeClr val="dk1"/>
              </a:solidFill>
            </a:rPr>
            <a:t> (</a:t>
          </a:r>
          <a:r>
            <a:rPr lang="en-US" altLang="en-US">
              <a:solidFill>
                <a:schemeClr val="dk1"/>
              </a:solidFill>
            </a:rPr>
            <a:t>«</a:t>
          </a:r>
          <a:r>
            <a:rPr lang="en-US" altLang="en-US">
              <a:solidFill>
                <a:schemeClr val="dk1"/>
              </a:solidFill>
            </a:rPr>
            <a:t>Вас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тренирует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ИИ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на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реальных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кейсах</a:t>
          </a:r>
          <a:r>
            <a:rPr lang="en-US" altLang="en-US">
              <a:solidFill>
                <a:schemeClr val="dk1"/>
              </a:solidFill>
            </a:rPr>
            <a:t>»</a:t>
          </a:r>
          <a:r>
            <a:rPr lang="en-US" altLang="ru-RU">
              <a:solidFill>
                <a:schemeClr val="dk1"/>
              </a:solidFill>
            </a:rPr>
            <a:t>)</a:t>
          </a:r>
          <a:endParaRPr lang="en-US" altLang="ru-RU">
            <a:solidFill>
              <a:schemeClr val="dk1"/>
            </a:solidFill>
          </a:endParaRPr>
        </a:p>
      </dsp:txBody>
      <dsp:txXfrm>
        <a:off x="4804048" y="1047274"/>
        <a:ext cx="4214077" cy="5809615"/>
      </dsp:txXfrm>
    </dsp:sp>
    <dsp:sp modelId="{E790A4C1-AA2B-49B8-B2F0-25DAFD09BAC3}">
      <dsp:nvSpPr>
        <dsp:cNvPr id="7" name="Прямоугольник 6"/>
        <dsp:cNvSpPr/>
      </dsp:nvSpPr>
      <dsp:spPr bwMode="white">
        <a:xfrm>
          <a:off x="9608096" y="78264"/>
          <a:ext cx="4214077" cy="969010"/>
        </a:xfrm>
        <a:prstGeom prst="rect">
          <a:avLst/>
        </a:prstGeom>
      </dsp:spPr>
      <dsp:style>
        <a:lnRef idx="0">
          <a:schemeClr val="accent5">
            <a:hueOff val="-6600000"/>
            <a:satOff val="26667"/>
            <a:lumOff val="5752"/>
            <a:alpha val="100000"/>
          </a:schemeClr>
        </a:lnRef>
        <a:fillRef idx="3">
          <a:schemeClr val="accent5">
            <a:hueOff val="-6600000"/>
            <a:satOff val="26667"/>
            <a:lumOff val="5752"/>
            <a:alpha val="100000"/>
          </a:schemeClr>
        </a:fillRef>
        <a:effectRef idx="2">
          <a:srgbClr val="000000"/>
        </a:effectRef>
        <a:fontRef idx="minor">
          <a:schemeClr val="lt1"/>
        </a:fontRef>
      </dsp:style>
      <dsp:txBody>
        <a:bodyPr lIns="177800" tIns="101600" rIns="177800" bIns="10160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ДЛЯ ТЕХНОЛОГИЧЕСКОГО СУВЕРЕНИТЕТА</a:t>
          </a:r>
        </a:p>
      </dsp:txBody>
      <dsp:txXfrm>
        <a:off x="9608096" y="78264"/>
        <a:ext cx="4214077" cy="969010"/>
      </dsp:txXfrm>
    </dsp:sp>
    <dsp:sp modelId="{44DB8DFA-A694-4799-93DA-300E1633565B}">
      <dsp:nvSpPr>
        <dsp:cNvPr id="8" name="Прямоугольник 7"/>
        <dsp:cNvSpPr/>
      </dsp:nvSpPr>
      <dsp:spPr bwMode="white">
        <a:xfrm>
          <a:off x="9608096" y="1047274"/>
          <a:ext cx="4214077" cy="5809615"/>
        </a:xfrm>
        <a:prstGeom prst="rect">
          <a:avLst/>
        </a:prstGeom>
      </dsp:spPr>
      <dsp:style>
        <a:lnRef idx="1">
          <a:schemeClr val="accent5">
            <a:tint val="40000"/>
            <a:alpha val="90000"/>
            <a:hueOff val="-7119999"/>
            <a:satOff val="33464"/>
            <a:lumOff val="2353"/>
            <a:alpha val="90196"/>
          </a:schemeClr>
        </a:lnRef>
        <a:fillRef idx="1">
          <a:schemeClr val="accent5">
            <a:tint val="40000"/>
            <a:alpha val="90000"/>
            <a:hueOff val="-7119999"/>
            <a:satOff val="33464"/>
            <a:lumOff val="2353"/>
            <a:alpha val="90196"/>
          </a:schemeClr>
        </a:fillRef>
        <a:effectRef idx="2">
          <a:srgbClr val="000000"/>
        </a:effectRef>
        <a:fontRef idx="minor"/>
      </dsp:style>
      <dsp:txBody>
        <a:bodyPr vert="horz" wrap="square" lIns="133350" tIns="133350" rIns="177800" bIns="200025" anchor="t"/>
        <a:lstStyle>
          <a:lvl1pPr algn="l">
            <a:defRPr sz="25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>
              <a:solidFill>
                <a:schemeClr val="dk1"/>
              </a:solidFill>
            </a:rPr>
            <a:t>Собственная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платформа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генерации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и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проверки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кейсов</a:t>
          </a:r>
          <a:r>
            <a:rPr lang="en-US" altLang="ru-RU">
              <a:solidFill>
                <a:schemeClr val="dk1"/>
              </a:solidFill>
            </a:rPr>
            <a:t> (</a:t>
          </a:r>
          <a:r>
            <a:rPr lang="en-US" altLang="en-US">
              <a:solidFill>
                <a:schemeClr val="dk1"/>
              </a:solidFill>
            </a:rPr>
            <a:t>независимость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от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западных</a:t>
          </a:r>
          <a:r>
            <a:rPr lang="en-US" altLang="ru-RU">
              <a:solidFill>
                <a:schemeClr val="dk1"/>
              </a:solidFill>
            </a:rPr>
            <a:t> AI-</a:t>
          </a:r>
          <a:r>
            <a:rPr lang="en-US" altLang="en-US">
              <a:solidFill>
                <a:schemeClr val="dk1"/>
              </a:solidFill>
            </a:rPr>
            <a:t>сервисов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типа</a:t>
          </a:r>
          <a:r>
            <a:rPr lang="en-US" altLang="ru-RU">
              <a:solidFill>
                <a:schemeClr val="dk1"/>
              </a:solidFill>
            </a:rPr>
            <a:t> ChatGPT </a:t>
          </a:r>
          <a:r>
            <a:rPr lang="en-US" altLang="en-US">
              <a:solidFill>
                <a:schemeClr val="dk1"/>
              </a:solidFill>
            </a:rPr>
            <a:t>или</a:t>
          </a:r>
          <a:r>
            <a:rPr lang="en-US" altLang="ru-RU">
              <a:solidFill>
                <a:schemeClr val="dk1"/>
              </a:solidFill>
            </a:rPr>
            <a:t> Jasper)</a:t>
          </a:r>
          <a:endParaRPr lang="en-US" altLang="ru-RU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>
              <a:solidFill>
                <a:schemeClr val="dk1"/>
              </a:solidFill>
            </a:rPr>
            <a:t>Использование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отечественных</a:t>
          </a:r>
          <a:r>
            <a:rPr lang="en-US" altLang="ru-RU">
              <a:solidFill>
                <a:schemeClr val="dk1"/>
              </a:solidFill>
            </a:rPr>
            <a:t> LLM </a:t>
          </a:r>
          <a:r>
            <a:rPr lang="en-US" altLang="en-US">
              <a:solidFill>
                <a:schemeClr val="dk1"/>
              </a:solidFill>
            </a:rPr>
            <a:t>и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датасетов</a:t>
          </a:r>
          <a:r>
            <a:rPr lang="en-US" altLang="ru-RU">
              <a:solidFill>
                <a:schemeClr val="dk1"/>
              </a:solidFill>
            </a:rPr>
            <a:t>, </a:t>
          </a:r>
          <a:r>
            <a:rPr lang="en-US" altLang="en-US">
              <a:solidFill>
                <a:schemeClr val="dk1"/>
              </a:solidFill>
            </a:rPr>
            <a:t>собранных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на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русскоязычных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профессиональных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ситуациях</a:t>
          </a:r>
          <a:endParaRPr lang="en-US"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>
              <a:solidFill>
                <a:schemeClr val="dk1"/>
              </a:solidFill>
            </a:rPr>
            <a:t>Снижение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зависимости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от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импортных</a:t>
          </a:r>
          <a:r>
            <a:rPr lang="en-US" altLang="ru-RU">
              <a:solidFill>
                <a:schemeClr val="dk1"/>
              </a:solidFill>
            </a:rPr>
            <a:t> HR-</a:t>
          </a:r>
          <a:r>
            <a:rPr lang="en-US" altLang="en-US">
              <a:solidFill>
                <a:schemeClr val="dk1"/>
              </a:solidFill>
            </a:rPr>
            <a:t>платформ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для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оценки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персонала</a:t>
          </a:r>
          <a:endParaRPr lang="en-US" altLang="en-US">
            <a:solidFill>
              <a:schemeClr val="dk1"/>
            </a:solidFill>
          </a:endParaRPr>
        </a:p>
      </dsp:txBody>
      <dsp:txXfrm>
        <a:off x="9608096" y="1047274"/>
        <a:ext cx="4214077" cy="5809615"/>
      </dsp:txXfrm>
    </dsp:sp>
    <dsp:sp modelId="{02424B29-C1BA-44C5-B692-23C0CC8AE421}">
      <dsp:nvSpPr>
        <dsp:cNvPr id="9" name="Прямоугольник 8"/>
        <dsp:cNvSpPr/>
      </dsp:nvSpPr>
      <dsp:spPr bwMode="white">
        <a:xfrm>
          <a:off x="14412144" y="78264"/>
          <a:ext cx="4214077" cy="969010"/>
        </a:xfrm>
        <a:prstGeom prst="rect">
          <a:avLst/>
        </a:prstGeom>
      </dsp:spPr>
      <dsp:style>
        <a:lnRef idx="0">
          <a:schemeClr val="accent5">
            <a:hueOff val="-9900000"/>
            <a:satOff val="40000"/>
            <a:lumOff val="8627"/>
            <a:alpha val="100000"/>
          </a:schemeClr>
        </a:lnRef>
        <a:fillRef idx="3">
          <a:schemeClr val="accent5">
            <a:hueOff val="-9900000"/>
            <a:satOff val="40000"/>
            <a:lumOff val="8627"/>
            <a:alpha val="100000"/>
          </a:schemeClr>
        </a:fillRef>
        <a:effectRef idx="2">
          <a:srgbClr val="000000"/>
        </a:effectRef>
        <a:fontRef idx="minor">
          <a:schemeClr val="lt1"/>
        </a:fontRef>
      </dsp:style>
      <dsp:txBody>
        <a:bodyPr lIns="177800" tIns="101600" rIns="177800" bIns="10160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>
              <a:solidFill>
                <a:schemeClr val="tx1"/>
              </a:solidFill>
            </a:rPr>
            <a:t>ДЛЯ ПОТЕНЦИАЛЬНОГО КЛИЕНТА</a:t>
          </a:r>
        </a:p>
      </dsp:txBody>
      <dsp:txXfrm>
        <a:off x="14412144" y="78264"/>
        <a:ext cx="4214077" cy="969010"/>
      </dsp:txXfrm>
    </dsp:sp>
    <dsp:sp modelId="{96CD2FEE-8215-4477-92F2-1882509DF8D1}">
      <dsp:nvSpPr>
        <dsp:cNvPr id="10" name="Прямоугольник 9"/>
        <dsp:cNvSpPr/>
      </dsp:nvSpPr>
      <dsp:spPr bwMode="white">
        <a:xfrm>
          <a:off x="14412144" y="1047274"/>
          <a:ext cx="4214077" cy="5809615"/>
        </a:xfrm>
        <a:prstGeom prst="rect">
          <a:avLst/>
        </a:prstGeom>
      </dsp:spPr>
      <dsp:style>
        <a:lnRef idx="1">
          <a:schemeClr val="accent5">
            <a:tint val="40000"/>
            <a:alpha val="90000"/>
            <a:hueOff val="-10680000"/>
            <a:satOff val="50196"/>
            <a:lumOff val="3529"/>
            <a:alpha val="90196"/>
          </a:schemeClr>
        </a:lnRef>
        <a:fillRef idx="1">
          <a:schemeClr val="accent5">
            <a:tint val="40000"/>
            <a:alpha val="90000"/>
            <a:hueOff val="-10680000"/>
            <a:satOff val="50196"/>
            <a:lumOff val="3529"/>
            <a:alpha val="90196"/>
          </a:schemeClr>
        </a:fillRef>
        <a:effectRef idx="2">
          <a:srgbClr val="000000"/>
        </a:effectRef>
        <a:fontRef idx="minor"/>
      </dsp:style>
      <dsp:txBody>
        <a:bodyPr vert="horz" wrap="square" lIns="133350" tIns="133350" rIns="177800" bIns="200025" anchor="t"/>
        <a:lstStyle>
          <a:lvl1pPr algn="l">
            <a:defRPr sz="25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>
              <a:solidFill>
                <a:schemeClr val="dk1"/>
              </a:solidFill>
            </a:rPr>
            <a:t>Перестаёт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тратить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часы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на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поиск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«</a:t>
          </a:r>
          <a:r>
            <a:rPr lang="en-US" altLang="en-US">
              <a:solidFill>
                <a:schemeClr val="dk1"/>
              </a:solidFill>
            </a:rPr>
            <a:t>где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бы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потренироваться</a:t>
          </a:r>
          <a:r>
            <a:rPr lang="en-US" altLang="en-US">
              <a:solidFill>
                <a:schemeClr val="dk1"/>
              </a:solidFill>
            </a:rPr>
            <a:t>»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ru-RU">
              <a:solidFill>
                <a:schemeClr val="dk1"/>
              </a:solidFill>
            </a:rPr>
            <a:t>—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получает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кейс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за</a:t>
          </a:r>
          <a:r>
            <a:rPr lang="en-US" altLang="ru-RU">
              <a:solidFill>
                <a:schemeClr val="dk1"/>
              </a:solidFill>
            </a:rPr>
            <a:t> 2 </a:t>
          </a:r>
          <a:r>
            <a:rPr lang="en-US" altLang="en-US">
              <a:solidFill>
                <a:schemeClr val="dk1"/>
              </a:solidFill>
            </a:rPr>
            <a:t>клика</a:t>
          </a:r>
          <a:endParaRPr lang="en-US"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>
              <a:solidFill>
                <a:schemeClr val="dk1"/>
              </a:solidFill>
            </a:rPr>
            <a:t>Видит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не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оценку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«</a:t>
          </a:r>
          <a:r>
            <a:rPr lang="en-US" altLang="en-US">
              <a:solidFill>
                <a:schemeClr val="dk1"/>
              </a:solidFill>
            </a:rPr>
            <a:t>хорошо</a:t>
          </a:r>
          <a:r>
            <a:rPr lang="en-US" altLang="ru-RU">
              <a:solidFill>
                <a:schemeClr val="dk1"/>
              </a:solidFill>
            </a:rPr>
            <a:t>/</a:t>
          </a:r>
          <a:r>
            <a:rPr lang="en-US" altLang="en-US">
              <a:solidFill>
                <a:schemeClr val="dk1"/>
              </a:solidFill>
            </a:rPr>
            <a:t>плохо</a:t>
          </a:r>
          <a:r>
            <a:rPr lang="en-US" altLang="en-US">
              <a:solidFill>
                <a:schemeClr val="dk1"/>
              </a:solidFill>
            </a:rPr>
            <a:t>»</a:t>
          </a:r>
          <a:r>
            <a:rPr lang="en-US" altLang="ru-RU">
              <a:solidFill>
                <a:schemeClr val="dk1"/>
              </a:solidFill>
            </a:rPr>
            <a:t>, </a:t>
          </a:r>
          <a:r>
            <a:rPr lang="en-US" altLang="en-US">
              <a:solidFill>
                <a:schemeClr val="dk1"/>
              </a:solidFill>
            </a:rPr>
            <a:t>а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конкретные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точки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роста</a:t>
          </a:r>
          <a:r>
            <a:rPr lang="en-US" altLang="ru-RU">
              <a:solidFill>
                <a:schemeClr val="dk1"/>
              </a:solidFill>
            </a:rPr>
            <a:t> (</a:t>
          </a:r>
          <a:r>
            <a:rPr lang="en-US" altLang="en-US">
              <a:solidFill>
                <a:schemeClr val="dk1"/>
              </a:solidFill>
            </a:rPr>
            <a:t>«</a:t>
          </a:r>
          <a:r>
            <a:rPr lang="en-US" altLang="en-US">
              <a:solidFill>
                <a:schemeClr val="dk1"/>
              </a:solidFill>
            </a:rPr>
            <a:t>вот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где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ты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упустил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источник</a:t>
          </a:r>
          <a:r>
            <a:rPr lang="en-US" altLang="ru-RU">
              <a:solidFill>
                <a:schemeClr val="dk1"/>
              </a:solidFill>
            </a:rPr>
            <a:t>, </a:t>
          </a:r>
          <a:r>
            <a:rPr lang="en-US" altLang="en-US">
              <a:solidFill>
                <a:schemeClr val="dk1"/>
              </a:solidFill>
            </a:rPr>
            <a:t>вот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как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можно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иначе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подать</a:t>
          </a:r>
          <a:r>
            <a:rPr lang="en-US" altLang="ru-RU">
              <a:solidFill>
                <a:schemeClr val="dk1"/>
              </a:solidFill>
            </a:rPr>
            <a:t> </a:t>
          </a:r>
          <a:r>
            <a:rPr lang="en-US" altLang="en-US">
              <a:solidFill>
                <a:schemeClr val="dk1"/>
              </a:solidFill>
            </a:rPr>
            <a:t>лид</a:t>
          </a:r>
          <a:r>
            <a:rPr lang="en-US" altLang="en-US">
              <a:solidFill>
                <a:schemeClr val="dk1"/>
              </a:solidFill>
            </a:rPr>
            <a:t>»</a:t>
          </a:r>
          <a:r>
            <a:rPr lang="en-US" altLang="ru-RU">
              <a:solidFill>
                <a:schemeClr val="dk1"/>
              </a:solidFill>
            </a:rPr>
            <a:t>)</a:t>
          </a:r>
          <a:endParaRPr lang="en-US" altLang="ru-RU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altLang="ru-RU">
            <a:solidFill>
              <a:schemeClr val="dk1"/>
            </a:solidFill>
          </a:endParaRPr>
        </a:p>
      </dsp:txBody>
      <dsp:txXfrm>
        <a:off x="14412144" y="1047274"/>
        <a:ext cx="4214077" cy="58096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18978812" cy="2696080"/>
        <a:chOff x="0" y="0"/>
        <a:chExt cx="18978812" cy="2696080"/>
      </a:xfrm>
    </dsp:grpSpPr>
    <dsp:sp modelId="{42058766-C531-4197-BDEC-BFD5315FBF03}">
      <dsp:nvSpPr>
        <dsp:cNvPr id="3" name="Прямоугольник 2"/>
        <dsp:cNvSpPr/>
      </dsp:nvSpPr>
      <dsp:spPr bwMode="white">
        <a:xfrm>
          <a:off x="31508" y="294382"/>
          <a:ext cx="3512192" cy="2107315"/>
        </a:xfrm>
        <a:prstGeom prst="rect">
          <a:avLst/>
        </a:prstGeom>
      </dsp:spPr>
      <dsp:style>
        <a:lnRef idx="0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2">
          <a:srgbClr val="000000"/>
        </a:effectRef>
        <a:fontRef idx="minor">
          <a:schemeClr val="lt1"/>
        </a:fontRef>
      </dsp:style>
      <dsp:txBody>
        <a:bodyPr vert="horz" wrap="square" lIns="99060" tIns="99060" rIns="99060" bIns="990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en-US" sz="260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600"/>
            <a:t>Быстрые</a:t>
          </a:r>
          <a:r>
            <a:rPr lang="en-US" altLang="ru-RU" sz="2600"/>
            <a:t> </a:t>
          </a:r>
          <a:r>
            <a:rPr lang="en-US" altLang="en-US" sz="2600"/>
            <a:t>сессии</a:t>
          </a:r>
          <a:r>
            <a:rPr lang="en-US" altLang="ru-RU" sz="2600"/>
            <a:t> (10</a:t>
          </a:r>
          <a:r>
            <a:rPr lang="en-US" altLang="ru-RU" sz="2600"/>
            <a:t>–</a:t>
          </a:r>
          <a:r>
            <a:rPr lang="en-US" altLang="ru-RU" sz="2600"/>
            <a:t>15 </a:t>
          </a:r>
          <a:r>
            <a:rPr lang="en-US" altLang="en-US" sz="2600"/>
            <a:t>минут</a:t>
          </a:r>
          <a:r>
            <a:rPr lang="en-US" altLang="ru-RU" sz="2600"/>
            <a:t>)</a:t>
          </a:r>
          <a:endParaRPr lang="en-US" altLang="ru-RU" sz="260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ru-RU" sz="2600"/>
        </a:p>
      </dsp:txBody>
      <dsp:txXfrm>
        <a:off x="31508" y="294382"/>
        <a:ext cx="3512192" cy="2107315"/>
      </dsp:txXfrm>
    </dsp:sp>
    <dsp:sp modelId="{3317F29A-DE60-41FC-B462-535158838656}">
      <dsp:nvSpPr>
        <dsp:cNvPr id="4" name="Прямоугольник 3"/>
        <dsp:cNvSpPr/>
      </dsp:nvSpPr>
      <dsp:spPr bwMode="white">
        <a:xfrm>
          <a:off x="3936609" y="333873"/>
          <a:ext cx="3512192" cy="2107315"/>
        </a:xfrm>
        <a:prstGeom prst="rect">
          <a:avLst/>
        </a:prstGeom>
      </dsp:spPr>
      <dsp:style>
        <a:lnRef idx="0">
          <a:schemeClr val="lt1"/>
        </a:lnRef>
        <a:fillRef idx="1">
          <a:schemeClr val="accent5">
            <a:hueOff val="-2475000"/>
            <a:satOff val="10000"/>
            <a:lumOff val="2157"/>
            <a:alpha val="100000"/>
          </a:schemeClr>
        </a:fillRef>
        <a:effectRef idx="2">
          <a:srgbClr val="000000"/>
        </a:effectRef>
        <a:fontRef idx="minor">
          <a:schemeClr val="lt1"/>
        </a:fontRef>
      </dsp:style>
      <dsp:txBody>
        <a:bodyPr vert="horz" wrap="square" lIns="99060" tIns="99060" rIns="99060" bIns="990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en-US" sz="260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600"/>
            <a:t>Низкий</a:t>
          </a:r>
          <a:r>
            <a:rPr lang="en-US" altLang="ru-RU" sz="2600"/>
            <a:t> </a:t>
          </a:r>
          <a:r>
            <a:rPr lang="en-US" altLang="en-US" sz="2600"/>
            <a:t>порог</a:t>
          </a:r>
          <a:r>
            <a:rPr lang="en-US" altLang="ru-RU" sz="2600"/>
            <a:t> </a:t>
          </a:r>
          <a:r>
            <a:rPr lang="en-US" altLang="en-US" sz="2600"/>
            <a:t>входа</a:t>
          </a:r>
          <a:r>
            <a:rPr lang="en-US" altLang="ru-RU" sz="2600"/>
            <a:t> (</a:t>
          </a:r>
          <a:r>
            <a:rPr lang="en-US" altLang="en-US" sz="2600"/>
            <a:t>бесплатно</a:t>
          </a:r>
          <a:r>
            <a:rPr lang="en-US" altLang="ru-RU" sz="2600"/>
            <a:t> </a:t>
          </a:r>
          <a:r>
            <a:rPr lang="en-US" altLang="en-US" sz="2600"/>
            <a:t>или</a:t>
          </a:r>
          <a:r>
            <a:rPr lang="en-US" altLang="ru-RU" sz="2600"/>
            <a:t> </a:t>
          </a:r>
          <a:r>
            <a:rPr lang="en-US" altLang="en-US" sz="2600"/>
            <a:t>дёшево</a:t>
          </a:r>
          <a:r>
            <a:rPr lang="en-US" altLang="ru-RU" sz="2600"/>
            <a:t> </a:t>
          </a:r>
          <a:r>
            <a:rPr lang="en-US" altLang="en-US" sz="2600"/>
            <a:t>для</a:t>
          </a:r>
          <a:r>
            <a:rPr lang="en-US" altLang="ru-RU" sz="2600"/>
            <a:t> </a:t>
          </a:r>
          <a:r>
            <a:rPr lang="en-US" altLang="en-US" sz="2600"/>
            <a:t>студентов</a:t>
          </a:r>
          <a:r>
            <a:rPr lang="en-US" altLang="ru-RU" sz="2600"/>
            <a:t>)</a:t>
          </a:r>
          <a:endParaRPr lang="en-US" altLang="ru-RU" sz="260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ru-RU" sz="2600"/>
        </a:p>
      </dsp:txBody>
      <dsp:txXfrm>
        <a:off x="3936609" y="333873"/>
        <a:ext cx="3512192" cy="2107315"/>
      </dsp:txXfrm>
    </dsp:sp>
    <dsp:sp modelId="{905A1C7F-CA39-4204-8506-F5B2FB61C8C4}">
      <dsp:nvSpPr>
        <dsp:cNvPr id="5" name="Прямоугольник 4"/>
        <dsp:cNvSpPr/>
      </dsp:nvSpPr>
      <dsp:spPr bwMode="white">
        <a:xfrm>
          <a:off x="7733535" y="293729"/>
          <a:ext cx="3512192" cy="2107315"/>
        </a:xfrm>
        <a:prstGeom prst="rect">
          <a:avLst/>
        </a:prstGeom>
      </dsp:spPr>
      <dsp:style>
        <a:lnRef idx="0">
          <a:schemeClr val="lt1"/>
        </a:lnRef>
        <a:fillRef idx="1">
          <a:schemeClr val="accent5">
            <a:hueOff val="-4950000"/>
            <a:satOff val="20000"/>
            <a:lumOff val="4314"/>
            <a:alpha val="100000"/>
          </a:schemeClr>
        </a:fillRef>
        <a:effectRef idx="2">
          <a:srgbClr val="000000"/>
        </a:effectRef>
        <a:fontRef idx="minor">
          <a:schemeClr val="lt1"/>
        </a:fontRef>
      </dsp:style>
      <dsp:txBody>
        <a:bodyPr vert="horz" wrap="square" lIns="99060" tIns="99060" rIns="99060" bIns="990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ru-RU" sz="210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600"/>
            <a:t>Реалистичные</a:t>
          </a:r>
          <a:r>
            <a:rPr lang="en-US" altLang="ru-RU" sz="2600"/>
            <a:t> </a:t>
          </a:r>
          <a:r>
            <a:rPr lang="en-US" altLang="en-US" sz="2600"/>
            <a:t>и</a:t>
          </a:r>
          <a:r>
            <a:rPr lang="en-US" altLang="ru-RU" sz="2600"/>
            <a:t> </a:t>
          </a:r>
          <a:r>
            <a:rPr lang="en-US" altLang="en-US" sz="2600"/>
            <a:t>разнообразные</a:t>
          </a:r>
          <a:r>
            <a:rPr lang="en-US" altLang="ru-RU" sz="2600"/>
            <a:t> </a:t>
          </a:r>
          <a:r>
            <a:rPr lang="en-US" altLang="en-US" sz="2600"/>
            <a:t>типажи</a:t>
          </a:r>
          <a:r>
            <a:rPr lang="en-US" altLang="ru-RU" sz="2600"/>
            <a:t> </a:t>
          </a:r>
          <a:r>
            <a:rPr lang="en-US" altLang="en-US" sz="2600"/>
            <a:t>собеседников</a:t>
          </a:r>
          <a:endParaRPr lang="en-US" altLang="en-US" sz="260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ru-RU" sz="2600"/>
        </a:p>
      </dsp:txBody>
      <dsp:txXfrm>
        <a:off x="7733535" y="293729"/>
        <a:ext cx="3512192" cy="2107315"/>
      </dsp:txXfrm>
    </dsp:sp>
    <dsp:sp modelId="{EFF5C9E8-CC30-4FD2-95E8-1427DF2370B9}">
      <dsp:nvSpPr>
        <dsp:cNvPr id="6" name="Прямоугольник 5"/>
        <dsp:cNvSpPr/>
      </dsp:nvSpPr>
      <dsp:spPr bwMode="white">
        <a:xfrm>
          <a:off x="11621742" y="294382"/>
          <a:ext cx="3512192" cy="2107315"/>
        </a:xfrm>
        <a:prstGeom prst="rect">
          <a:avLst/>
        </a:prstGeom>
      </dsp:spPr>
      <dsp:style>
        <a:lnRef idx="0">
          <a:schemeClr val="lt1"/>
        </a:lnRef>
        <a:fillRef idx="1">
          <a:schemeClr val="accent5">
            <a:hueOff val="-7425000"/>
            <a:satOff val="30000"/>
            <a:lumOff val="6471"/>
            <a:alpha val="100000"/>
          </a:schemeClr>
        </a:fillRef>
        <a:effectRef idx="2">
          <a:srgbClr val="000000"/>
        </a:effectRef>
        <a:fontRef idx="minor">
          <a:schemeClr val="lt1"/>
        </a:fontRef>
      </dsp:style>
      <dsp:txBody>
        <a:bodyPr vert="horz" wrap="square" lIns="99060" tIns="99060" rIns="99060" bIns="990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600"/>
            <a:t>Конкретная</a:t>
          </a:r>
          <a:r>
            <a:rPr lang="en-US" altLang="ru-RU" sz="2600"/>
            <a:t> </a:t>
          </a:r>
          <a:r>
            <a:rPr lang="en-US" altLang="en-US" sz="2600"/>
            <a:t>обратная</a:t>
          </a:r>
          <a:r>
            <a:rPr lang="en-US" altLang="ru-RU" sz="2600"/>
            <a:t> </a:t>
          </a:r>
          <a:r>
            <a:rPr lang="en-US" altLang="en-US" sz="2600"/>
            <a:t>связь</a:t>
          </a:r>
          <a:r>
            <a:rPr lang="en-US" altLang="ru-RU" sz="2600"/>
            <a:t> </a:t>
          </a:r>
          <a:r>
            <a:rPr lang="en-US" altLang="en-US" sz="2600"/>
            <a:t>по</a:t>
          </a:r>
          <a:r>
            <a:rPr lang="en-US" altLang="ru-RU" sz="2600"/>
            <a:t> </a:t>
          </a:r>
          <a:r>
            <a:rPr lang="en-US" altLang="en-US" sz="2600"/>
            <a:t>каждому</a:t>
          </a:r>
          <a:r>
            <a:rPr lang="en-US" altLang="ru-RU" sz="2600"/>
            <a:t> </a:t>
          </a:r>
          <a:r>
            <a:rPr lang="en-US" altLang="en-US" sz="2600"/>
            <a:t>вопросу</a:t>
          </a:r>
          <a:endParaRPr lang="en-US" altLang="en-US" sz="2600"/>
        </a:p>
      </dsp:txBody>
      <dsp:txXfrm>
        <a:off x="11621742" y="294382"/>
        <a:ext cx="3512192" cy="2107315"/>
      </dsp:txXfrm>
    </dsp:sp>
    <dsp:sp modelId="{CA635813-A2A2-42DE-97F6-AEA1E3423122}">
      <dsp:nvSpPr>
        <dsp:cNvPr id="7" name="Прямоугольник 6"/>
        <dsp:cNvSpPr/>
      </dsp:nvSpPr>
      <dsp:spPr bwMode="white">
        <a:xfrm>
          <a:off x="15485154" y="294382"/>
          <a:ext cx="3512192" cy="2107315"/>
        </a:xfrm>
        <a:prstGeom prst="rect">
          <a:avLst/>
        </a:prstGeom>
      </dsp:spPr>
      <dsp:style>
        <a:lnRef idx="0">
          <a:schemeClr val="lt1"/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2">
          <a:srgbClr val="000000"/>
        </a:effectRef>
        <a:fontRef idx="minor">
          <a:schemeClr val="lt1"/>
        </a:fontRef>
      </dsp:style>
      <dsp:txBody>
        <a:bodyPr vert="horz" wrap="square" lIns="99060" tIns="99060" rIns="99060" bIns="990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600"/>
            <a:t>Возможность</a:t>
          </a:r>
          <a:r>
            <a:rPr lang="en-US" altLang="ru-RU" sz="2600"/>
            <a:t> </a:t>
          </a:r>
          <a:r>
            <a:rPr lang="en-US" altLang="en-US" sz="2600"/>
            <a:t>повторных</a:t>
          </a:r>
          <a:r>
            <a:rPr lang="en-US" altLang="ru-RU" sz="2600"/>
            <a:t> </a:t>
          </a:r>
          <a:r>
            <a:rPr lang="en-US" altLang="en-US" sz="2600"/>
            <a:t>попыток</a:t>
          </a:r>
          <a:r>
            <a:rPr lang="en-US" altLang="ru-RU" sz="2600"/>
            <a:t> </a:t>
          </a:r>
          <a:r>
            <a:rPr lang="en-US" altLang="en-US" sz="2600"/>
            <a:t>без</a:t>
          </a:r>
          <a:r>
            <a:rPr lang="en-US" altLang="ru-RU" sz="2600"/>
            <a:t> </a:t>
          </a:r>
          <a:r>
            <a:rPr lang="en-US" altLang="en-US" sz="2600"/>
            <a:t>последствий</a:t>
          </a:r>
          <a:endParaRPr lang="en-US" altLang="en-US" sz="2600"/>
        </a:p>
      </dsp:txBody>
      <dsp:txXfrm>
        <a:off x="15485154" y="294382"/>
        <a:ext cx="3512192" cy="21073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18978812" cy="2696080"/>
        <a:chOff x="0" y="0"/>
        <a:chExt cx="18978812" cy="2696080"/>
      </a:xfrm>
    </dsp:grpSpPr>
    <dsp:sp modelId="{42058766-C531-4197-BDEC-BFD5315FBF03}">
      <dsp:nvSpPr>
        <dsp:cNvPr id="3" name="Прямоугольник 2"/>
        <dsp:cNvSpPr/>
      </dsp:nvSpPr>
      <dsp:spPr bwMode="white">
        <a:xfrm>
          <a:off x="31508" y="294382"/>
          <a:ext cx="3512192" cy="2107315"/>
        </a:xfrm>
        <a:prstGeom prst="rect">
          <a:avLst/>
        </a:prstGeom>
      </dsp:spPr>
      <dsp:style>
        <a:lnRef idx="0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2">
          <a:srgbClr val="000000"/>
        </a:effectRef>
        <a:fontRef idx="minor">
          <a:schemeClr val="lt1"/>
        </a:fontRef>
      </dsp:style>
      <dsp:txBody>
        <a:bodyPr vert="horz" wrap="square" lIns="99060" tIns="99060" rIns="99060" bIns="9906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/>
            <a:t>Доступ</a:t>
          </a:r>
          <a:r>
            <a:rPr lang="en-US" altLang="ru-RU"/>
            <a:t> </a:t>
          </a:r>
          <a:r>
            <a:rPr lang="en-US" altLang="en-US"/>
            <a:t>с</a:t>
          </a:r>
          <a:r>
            <a:rPr lang="en-US" altLang="ru-RU"/>
            <a:t> </a:t>
          </a:r>
          <a:r>
            <a:rPr lang="en-US" altLang="en-US"/>
            <a:t>любого</a:t>
          </a:r>
          <a:r>
            <a:rPr lang="en-US" altLang="ru-RU"/>
            <a:t> </a:t>
          </a:r>
          <a:r>
            <a:rPr lang="en-US" altLang="en-US"/>
            <a:t>устройства</a:t>
          </a:r>
          <a:r>
            <a:rPr lang="en-US" altLang="ru-RU"/>
            <a:t> (</a:t>
          </a:r>
          <a:r>
            <a:rPr lang="en-US" altLang="en-US"/>
            <a:t>веб</a:t>
          </a:r>
          <a:r>
            <a:rPr lang="en-US" altLang="ru-RU"/>
            <a:t> + </a:t>
          </a:r>
          <a:r>
            <a:rPr lang="en-US" altLang="en-US"/>
            <a:t>мобильное</a:t>
          </a:r>
          <a:r>
            <a:rPr lang="en-US" altLang="ru-RU"/>
            <a:t> </a:t>
          </a:r>
          <a:r>
            <a:rPr lang="en-US" altLang="en-US"/>
            <a:t>приложение</a:t>
          </a:r>
          <a:r>
            <a:rPr lang="en-US" altLang="ru-RU"/>
            <a:t>)</a:t>
          </a:r>
          <a:endParaRPr lang="en-US" altLang="ru-RU"/>
        </a:p>
      </dsp:txBody>
      <dsp:txXfrm>
        <a:off x="31508" y="294382"/>
        <a:ext cx="3512192" cy="2107315"/>
      </dsp:txXfrm>
    </dsp:sp>
    <dsp:sp modelId="{3317F29A-DE60-41FC-B462-535158838656}">
      <dsp:nvSpPr>
        <dsp:cNvPr id="4" name="Прямоугольник 3"/>
        <dsp:cNvSpPr/>
      </dsp:nvSpPr>
      <dsp:spPr bwMode="white">
        <a:xfrm>
          <a:off x="3936609" y="333873"/>
          <a:ext cx="3512192" cy="2107315"/>
        </a:xfrm>
        <a:prstGeom prst="rect">
          <a:avLst/>
        </a:prstGeom>
      </dsp:spPr>
      <dsp:style>
        <a:lnRef idx="0">
          <a:schemeClr val="lt1"/>
        </a:lnRef>
        <a:fillRef idx="1">
          <a:schemeClr val="accent4">
            <a:hueOff val="-1125000"/>
            <a:satOff val="6667"/>
            <a:lumOff val="588"/>
            <a:alpha val="100000"/>
          </a:schemeClr>
        </a:fillRef>
        <a:effectRef idx="2">
          <a:srgbClr val="000000"/>
        </a:effectRef>
        <a:fontRef idx="minor">
          <a:schemeClr val="lt1"/>
        </a:fontRef>
      </dsp:style>
      <dsp:txBody>
        <a:bodyPr vert="horz" wrap="square" lIns="99060" tIns="99060" rIns="99060" bIns="9906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/>
            <a:t>Генерация</a:t>
          </a:r>
          <a:r>
            <a:rPr lang="en-US" altLang="ru-RU"/>
            <a:t> </a:t>
          </a:r>
          <a:r>
            <a:rPr lang="en-US" altLang="en-US"/>
            <a:t>уникальных</a:t>
          </a:r>
          <a:r>
            <a:rPr lang="en-US" altLang="ru-RU"/>
            <a:t> </a:t>
          </a:r>
          <a:r>
            <a:rPr lang="en-US" altLang="en-US"/>
            <a:t>сценариев</a:t>
          </a:r>
          <a:r>
            <a:rPr lang="en-US" altLang="ru-RU"/>
            <a:t> </a:t>
          </a:r>
          <a:r>
            <a:rPr lang="en-US" altLang="en-US"/>
            <a:t>под</a:t>
          </a:r>
          <a:r>
            <a:rPr lang="en-US" altLang="ru-RU"/>
            <a:t> </a:t>
          </a:r>
          <a:r>
            <a:rPr lang="en-US" altLang="en-US"/>
            <a:t>профиль</a:t>
          </a:r>
          <a:r>
            <a:rPr lang="en-US" altLang="ru-RU"/>
            <a:t> </a:t>
          </a:r>
          <a:r>
            <a:rPr lang="en-US" altLang="en-US"/>
            <a:t>пользователя</a:t>
          </a:r>
          <a:endParaRPr lang="en-US" altLang="en-US"/>
        </a:p>
      </dsp:txBody>
      <dsp:txXfrm>
        <a:off x="3936609" y="333873"/>
        <a:ext cx="3512192" cy="2107315"/>
      </dsp:txXfrm>
    </dsp:sp>
    <dsp:sp modelId="{905A1C7F-CA39-4204-8506-F5B2FB61C8C4}">
      <dsp:nvSpPr>
        <dsp:cNvPr id="5" name="Прямоугольник 4"/>
        <dsp:cNvSpPr/>
      </dsp:nvSpPr>
      <dsp:spPr bwMode="white">
        <a:xfrm>
          <a:off x="7758331" y="294382"/>
          <a:ext cx="3512192" cy="2107315"/>
        </a:xfrm>
        <a:prstGeom prst="rect">
          <a:avLst/>
        </a:prstGeom>
      </dsp:spPr>
      <dsp:style>
        <a:lnRef idx="0">
          <a:schemeClr val="lt1"/>
        </a:lnRef>
        <a:fillRef idx="1">
          <a:schemeClr val="accent4">
            <a:hueOff val="-2250000"/>
            <a:satOff val="13333"/>
            <a:lumOff val="1176"/>
            <a:alpha val="100000"/>
          </a:schemeClr>
        </a:fillRef>
        <a:effectRef idx="2">
          <a:srgbClr val="000000"/>
        </a:effectRef>
        <a:fontRef idx="minor">
          <a:schemeClr val="lt1"/>
        </a:fontRef>
      </dsp:style>
      <dsp:txBody>
        <a:bodyPr vert="horz" wrap="square" lIns="99060" tIns="99060" rIns="99060" bIns="9906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/>
            <a:t>Автоматическая</a:t>
          </a:r>
          <a:r>
            <a:rPr lang="en-US" altLang="ru-RU"/>
            <a:t> </a:t>
          </a:r>
          <a:r>
            <a:rPr lang="en-US" altLang="en-US"/>
            <a:t>запись</a:t>
          </a:r>
          <a:r>
            <a:rPr lang="en-US" altLang="ru-RU"/>
            <a:t> </a:t>
          </a:r>
          <a:r>
            <a:rPr lang="en-US" altLang="en-US"/>
            <a:t>и</a:t>
          </a:r>
          <a:r>
            <a:rPr lang="en-US" altLang="ru-RU"/>
            <a:t> </a:t>
          </a:r>
          <a:r>
            <a:rPr lang="en-US" altLang="en-US"/>
            <a:t>расшифровка</a:t>
          </a:r>
          <a:r>
            <a:rPr lang="en-US" altLang="ru-RU"/>
            <a:t> </a:t>
          </a:r>
          <a:r>
            <a:rPr lang="en-US" altLang="en-US"/>
            <a:t>диалога</a:t>
          </a:r>
          <a:endParaRPr lang="en-US" altLang="en-US"/>
        </a:p>
      </dsp:txBody>
      <dsp:txXfrm>
        <a:off x="7758331" y="294382"/>
        <a:ext cx="3512192" cy="2107315"/>
      </dsp:txXfrm>
    </dsp:sp>
    <dsp:sp modelId="{EFF5C9E8-CC30-4FD2-95E8-1427DF2370B9}">
      <dsp:nvSpPr>
        <dsp:cNvPr id="6" name="Прямоугольник 5"/>
        <dsp:cNvSpPr/>
      </dsp:nvSpPr>
      <dsp:spPr bwMode="white">
        <a:xfrm>
          <a:off x="11621742" y="294382"/>
          <a:ext cx="3512192" cy="2107315"/>
        </a:xfrm>
        <a:prstGeom prst="rect">
          <a:avLst/>
        </a:prstGeom>
      </dsp:spPr>
      <dsp:style>
        <a:lnRef idx="0">
          <a:schemeClr val="lt1"/>
        </a:lnRef>
        <a:fillRef idx="1">
          <a:schemeClr val="accent4">
            <a:hueOff val="-3375000"/>
            <a:satOff val="20000"/>
            <a:lumOff val="1765"/>
            <a:alpha val="100000"/>
          </a:schemeClr>
        </a:fillRef>
        <a:effectRef idx="2">
          <a:srgbClr val="000000"/>
        </a:effectRef>
        <a:fontRef idx="minor">
          <a:schemeClr val="lt1"/>
        </a:fontRef>
      </dsp:style>
      <dsp:txBody>
        <a:bodyPr vert="horz" wrap="square" lIns="99060" tIns="99060" rIns="99060" bIns="9906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/>
            <a:t>Чёткая</a:t>
          </a:r>
          <a:r>
            <a:rPr lang="en-US" altLang="ru-RU"/>
            <a:t> </a:t>
          </a:r>
          <a:r>
            <a:rPr lang="en-US" altLang="en-US"/>
            <a:t>система</a:t>
          </a:r>
          <a:r>
            <a:rPr lang="en-US" altLang="ru-RU"/>
            <a:t> </a:t>
          </a:r>
          <a:r>
            <a:rPr lang="en-US" altLang="en-US"/>
            <a:t>оценки</a:t>
          </a:r>
          <a:r>
            <a:rPr lang="en-US" altLang="ru-RU"/>
            <a:t> (</a:t>
          </a:r>
          <a:r>
            <a:rPr lang="en-US" altLang="en-US"/>
            <a:t>метрики</a:t>
          </a:r>
          <a:r>
            <a:rPr lang="en-US" altLang="ru-RU"/>
            <a:t> </a:t>
          </a:r>
          <a:r>
            <a:rPr lang="en-US" altLang="en-US"/>
            <a:t>и</a:t>
          </a:r>
          <a:r>
            <a:rPr lang="en-US" altLang="ru-RU"/>
            <a:t> </a:t>
          </a:r>
          <a:r>
            <a:rPr lang="en-US" altLang="en-US"/>
            <a:t>критерии</a:t>
          </a:r>
          <a:r>
            <a:rPr lang="en-US" altLang="ru-RU"/>
            <a:t>)</a:t>
          </a:r>
          <a:endParaRPr lang="en-US" altLang="ru-RU"/>
        </a:p>
      </dsp:txBody>
      <dsp:txXfrm>
        <a:off x="11621742" y="294382"/>
        <a:ext cx="3512192" cy="2107315"/>
      </dsp:txXfrm>
    </dsp:sp>
    <dsp:sp modelId="{CA635813-A2A2-42DE-97F6-AEA1E3423122}">
      <dsp:nvSpPr>
        <dsp:cNvPr id="7" name="Прямоугольник 6"/>
        <dsp:cNvSpPr/>
      </dsp:nvSpPr>
      <dsp:spPr bwMode="white">
        <a:xfrm>
          <a:off x="15485154" y="294382"/>
          <a:ext cx="3512192" cy="2107315"/>
        </a:xfrm>
        <a:prstGeom prst="rect">
          <a:avLst/>
        </a:prstGeom>
      </dsp:spPr>
      <dsp:style>
        <a:lnRef idx="0">
          <a:schemeClr val="lt1"/>
        </a:lnRef>
        <a:fillRef idx="1">
          <a:schemeClr val="accent4">
            <a:hueOff val="-4500000"/>
            <a:satOff val="26667"/>
            <a:lumOff val="2353"/>
            <a:alpha val="100000"/>
          </a:schemeClr>
        </a:fillRef>
        <a:effectRef idx="2">
          <a:srgbClr val="000000"/>
        </a:effectRef>
        <a:fontRef idx="minor">
          <a:schemeClr val="lt1"/>
        </a:fontRef>
      </dsp:style>
      <dsp:txBody>
        <a:bodyPr vert="horz" wrap="square" lIns="99060" tIns="99060" rIns="99060" bIns="9906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/>
            <a:t>Интеграция</a:t>
          </a:r>
          <a:r>
            <a:rPr lang="en-US" altLang="ru-RU"/>
            <a:t> </a:t>
          </a:r>
          <a:r>
            <a:rPr lang="en-US" altLang="en-US"/>
            <a:t>с</a:t>
          </a:r>
          <a:r>
            <a:rPr lang="en-US" altLang="ru-RU"/>
            <a:t> </a:t>
          </a:r>
          <a:r>
            <a:rPr lang="en-US" altLang="en-US"/>
            <a:t>портфолио</a:t>
          </a:r>
          <a:r>
            <a:rPr lang="en-US" altLang="ru-RU"/>
            <a:t> </a:t>
          </a:r>
          <a:r>
            <a:rPr lang="en-US" altLang="en-US"/>
            <a:t>или</a:t>
          </a:r>
          <a:r>
            <a:rPr lang="en-US" altLang="ru-RU"/>
            <a:t> </a:t>
          </a:r>
          <a:r>
            <a:rPr lang="en-US" altLang="en-US"/>
            <a:t>экспорт</a:t>
          </a:r>
          <a:r>
            <a:rPr lang="en-US" altLang="ru-RU"/>
            <a:t> </a:t>
          </a:r>
          <a:r>
            <a:rPr lang="en-US" altLang="en-US"/>
            <a:t>результатов</a:t>
          </a:r>
          <a:endParaRPr lang="en-US" altLang="en-US"/>
        </a:p>
      </dsp:txBody>
      <dsp:txXfrm>
        <a:off x="15485154" y="294382"/>
        <a:ext cx="3512192" cy="21073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18905621" cy="4728411"/>
        <a:chOff x="0" y="0"/>
        <a:chExt cx="18905621" cy="4728411"/>
      </a:xfrm>
    </dsp:grpSpPr>
    <dsp:sp modelId="{21237BD6-B005-4D1E-A101-510BFF33B11F}">
      <dsp:nvSpPr>
        <dsp:cNvPr id="3" name="Скругленный прямоугольник 2"/>
        <dsp:cNvSpPr/>
      </dsp:nvSpPr>
      <dsp:spPr bwMode="white">
        <a:xfrm>
          <a:off x="0" y="0"/>
          <a:ext cx="3138396" cy="265581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142240" tIns="142240" rIns="142240" bIns="7620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>
              <a:solidFill>
                <a:schemeClr val="tx1"/>
              </a:solidFill>
            </a:rPr>
            <a:t>ПРОБЛЕМА</a:t>
          </a:r>
        </a:p>
      </dsp:txBody>
      <dsp:txXfrm>
        <a:off x="0" y="0"/>
        <a:ext cx="3138396" cy="2655816"/>
      </dsp:txXfrm>
    </dsp:sp>
    <dsp:sp modelId="{D3A2C91F-4E36-49BA-98C6-B3D04FBE0639}">
      <dsp:nvSpPr>
        <dsp:cNvPr id="4" name="Скругленный прямоугольник 3"/>
        <dsp:cNvSpPr/>
      </dsp:nvSpPr>
      <dsp:spPr bwMode="white">
        <a:xfrm>
          <a:off x="642804" y="1187322"/>
          <a:ext cx="3138396" cy="3541089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rgbClr val="000000"/>
        </a:effectRef>
        <a:fontRef idx="minor"/>
      </dsp:style>
      <dsp:txBody>
        <a:bodyPr vert="horz" wrap="square" lIns="113792" tIns="113792" rIns="113792" bIns="113792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>
              <a:solidFill>
                <a:schemeClr val="dk1"/>
              </a:solidFill>
            </a:rPr>
            <a:t>Журналисты</a:t>
          </a:r>
          <a:r>
            <a:rPr lang="en-US" altLang="ru-RU" sz="1600">
              <a:solidFill>
                <a:schemeClr val="dk1"/>
              </a:solidFill>
            </a:rPr>
            <a:t> (</a:t>
          </a:r>
          <a:r>
            <a:rPr lang="en-US" altLang="en-US" sz="1600">
              <a:solidFill>
                <a:schemeClr val="dk1"/>
              </a:solidFill>
            </a:rPr>
            <a:t>особенно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начинающие</a:t>
          </a:r>
          <a:r>
            <a:rPr lang="en-US" altLang="ru-RU" sz="1600">
              <a:solidFill>
                <a:schemeClr val="dk1"/>
              </a:solidFill>
            </a:rPr>
            <a:t>) </a:t>
          </a:r>
          <a:r>
            <a:rPr lang="en-US" altLang="en-US" sz="1600">
              <a:solidFill>
                <a:schemeClr val="dk1"/>
              </a:solidFill>
            </a:rPr>
            <a:t>не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могут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качественно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тренировать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навык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интервью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до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выхода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в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реальную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рабочую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среду</a:t>
          </a:r>
          <a:r>
            <a:rPr lang="en-US" altLang="ru-RU" sz="1600">
              <a:solidFill>
                <a:schemeClr val="dk1"/>
              </a:solidFill>
            </a:rPr>
            <a:t>.</a:t>
          </a:r>
          <a:endParaRPr lang="en-US" altLang="ru-RU" sz="160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>
              <a:solidFill>
                <a:schemeClr val="dk1"/>
              </a:solidFill>
            </a:rPr>
            <a:t>Редакции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тратят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время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и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деньги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на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дообучение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стажёров</a:t>
          </a:r>
          <a:r>
            <a:rPr lang="en-US" altLang="ru-RU" sz="1600">
              <a:solidFill>
                <a:schemeClr val="dk1"/>
              </a:solidFill>
            </a:rPr>
            <a:t>, </a:t>
          </a:r>
          <a:r>
            <a:rPr lang="en-US" altLang="en-US" sz="1600">
              <a:solidFill>
                <a:schemeClr val="dk1"/>
              </a:solidFill>
            </a:rPr>
            <a:t>переделки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материалов</a:t>
          </a:r>
          <a:r>
            <a:rPr lang="en-US" altLang="ru-RU" sz="1600">
              <a:solidFill>
                <a:schemeClr val="dk1"/>
              </a:solidFill>
            </a:rPr>
            <a:t>, </a:t>
          </a:r>
          <a:r>
            <a:rPr lang="en-US" altLang="en-US" sz="1600">
              <a:solidFill>
                <a:schemeClr val="dk1"/>
              </a:solidFill>
            </a:rPr>
            <a:t>теряют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эксклюзивы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из</a:t>
          </a:r>
          <a:r>
            <a:rPr lang="en-US" altLang="ru-RU" sz="1600">
              <a:solidFill>
                <a:schemeClr val="dk1"/>
              </a:solidFill>
            </a:rPr>
            <a:t>-</a:t>
          </a:r>
          <a:r>
            <a:rPr lang="en-US" altLang="en-US" sz="1600">
              <a:solidFill>
                <a:schemeClr val="dk1"/>
              </a:solidFill>
            </a:rPr>
            <a:t>за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плохих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интервью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и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сжигают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отношения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с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ньюсмейкерами</a:t>
          </a:r>
          <a:r>
            <a:rPr lang="en-US" altLang="ru-RU" sz="1600">
              <a:solidFill>
                <a:schemeClr val="dk1"/>
              </a:solidFill>
            </a:rPr>
            <a:t>.</a:t>
          </a:r>
          <a:endParaRPr lang="en-US" altLang="ru-RU" sz="1600">
            <a:solidFill>
              <a:schemeClr val="dk1"/>
            </a:solidFill>
          </a:endParaRPr>
        </a:p>
      </dsp:txBody>
      <dsp:txXfrm>
        <a:off x="642804" y="1187322"/>
        <a:ext cx="3138396" cy="3541089"/>
      </dsp:txXfrm>
    </dsp:sp>
    <dsp:sp modelId="{3676EE8F-CC20-4620-9DFA-DD64A58C7139}">
      <dsp:nvSpPr>
        <dsp:cNvPr id="5" name="Стрелка вправо 4"/>
        <dsp:cNvSpPr/>
      </dsp:nvSpPr>
      <dsp:spPr bwMode="white">
        <a:xfrm>
          <a:off x="3585619" y="202976"/>
          <a:ext cx="1008631" cy="781370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600" b="1">
            <a:solidFill>
              <a:schemeClr val="tx1"/>
            </a:solidFill>
          </a:endParaRPr>
        </a:p>
      </dsp:txBody>
      <dsp:txXfrm>
        <a:off x="3585619" y="202976"/>
        <a:ext cx="1008631" cy="781370"/>
      </dsp:txXfrm>
    </dsp:sp>
    <dsp:sp modelId="{391CD797-3D5D-4FAB-8D4C-49520A1B5F69}">
      <dsp:nvSpPr>
        <dsp:cNvPr id="6" name="Скругленный прямоугольник 5"/>
        <dsp:cNvSpPr/>
      </dsp:nvSpPr>
      <dsp:spPr bwMode="white">
        <a:xfrm>
          <a:off x="5041474" y="0"/>
          <a:ext cx="3138396" cy="265581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-3300000"/>
            <a:satOff val="13333"/>
            <a:lumOff val="2876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142240" tIns="142240" rIns="142240" bIns="7620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>
              <a:solidFill>
                <a:schemeClr val="tx1"/>
              </a:solidFill>
            </a:rPr>
            <a:t>ТЕКУЩИЕ РЕШЕНИЯ</a:t>
          </a:r>
        </a:p>
      </dsp:txBody>
      <dsp:txXfrm>
        <a:off x="5041474" y="0"/>
        <a:ext cx="3138396" cy="2655816"/>
      </dsp:txXfrm>
    </dsp:sp>
    <dsp:sp modelId="{42F39629-5C3E-49AF-86F7-EDDAE0C1B0D8}">
      <dsp:nvSpPr>
        <dsp:cNvPr id="7" name="Скругленный прямоугольник 6"/>
        <dsp:cNvSpPr/>
      </dsp:nvSpPr>
      <dsp:spPr bwMode="white">
        <a:xfrm>
          <a:off x="5684278" y="1187322"/>
          <a:ext cx="3138396" cy="3541089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-3300000"/>
            <a:satOff val="13333"/>
            <a:lumOff val="2876"/>
            <a:alpha val="100000"/>
          </a:schemeClr>
        </a:lnRef>
        <a:fillRef idx="1">
          <a:schemeClr val="lt1">
            <a:alpha val="90000"/>
          </a:schemeClr>
        </a:fillRef>
        <a:effectRef idx="0">
          <a:srgbClr val="000000"/>
        </a:effectRef>
        <a:fontRef idx="minor"/>
      </dsp:style>
      <dsp:txBody>
        <a:bodyPr vert="horz" wrap="square" lIns="113792" tIns="113792" rIns="113792" bIns="113792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>
              <a:solidFill>
                <a:schemeClr val="dk1"/>
              </a:solidFill>
            </a:rPr>
            <a:t>Университетские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курс</a:t>
          </a:r>
          <a:r>
            <a:rPr lang="ru-RU" altLang="en-US" sz="1600">
              <a:solidFill>
                <a:schemeClr val="dk1"/>
              </a:solidFill>
            </a:rPr>
            <a:t>ы: т</a:t>
          </a:r>
          <a:r>
            <a:rPr lang="en-US" altLang="en-US" sz="1600">
              <a:solidFill>
                <a:schemeClr val="dk1"/>
              </a:solidFill>
            </a:rPr>
            <a:t>еория</a:t>
          </a:r>
          <a:r>
            <a:rPr lang="en-US" altLang="ru-RU" sz="1600">
              <a:solidFill>
                <a:schemeClr val="dk1"/>
              </a:solidFill>
            </a:rPr>
            <a:t>, </a:t>
          </a:r>
          <a:r>
            <a:rPr lang="en-US" altLang="en-US" sz="1600">
              <a:solidFill>
                <a:schemeClr val="dk1"/>
              </a:solidFill>
            </a:rPr>
            <a:t>редкие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учебные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интервью</a:t>
          </a:r>
          <a:r>
            <a:rPr lang="en-US" altLang="ru-RU" sz="1600">
              <a:solidFill>
                <a:schemeClr val="dk1"/>
              </a:solidFill>
            </a:rPr>
            <a:t>, </a:t>
          </a:r>
          <a:r>
            <a:rPr lang="en-US" altLang="en-US" sz="1600">
              <a:solidFill>
                <a:schemeClr val="dk1"/>
              </a:solidFill>
            </a:rPr>
            <a:t>общая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обратная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связь</a:t>
          </a:r>
          <a:endParaRPr lang="en-US" altLang="en-US" sz="160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>
              <a:solidFill>
                <a:schemeClr val="dk1"/>
              </a:solidFill>
            </a:rPr>
            <a:t>Онлайн</a:t>
          </a:r>
          <a:r>
            <a:rPr lang="en-US" altLang="ru-RU" sz="1600">
              <a:solidFill>
                <a:schemeClr val="dk1"/>
              </a:solidFill>
            </a:rPr>
            <a:t>-</a:t>
          </a:r>
          <a:r>
            <a:rPr lang="en-US" altLang="en-US" sz="1600">
              <a:solidFill>
                <a:schemeClr val="dk1"/>
              </a:solidFill>
            </a:rPr>
            <a:t>курсы</a:t>
          </a:r>
          <a:r>
            <a:rPr lang="en-US" altLang="ru-RU" sz="1600">
              <a:solidFill>
                <a:schemeClr val="dk1"/>
              </a:solidFill>
            </a:rPr>
            <a:t> (Skillbox, </a:t>
          </a:r>
          <a:r>
            <a:rPr lang="en-US" altLang="en-US" sz="1600">
              <a:solidFill>
                <a:schemeClr val="dk1"/>
              </a:solidFill>
            </a:rPr>
            <a:t>Нетология</a:t>
          </a:r>
          <a:r>
            <a:rPr lang="en-US" altLang="ru-RU" sz="1600">
              <a:solidFill>
                <a:schemeClr val="dk1"/>
              </a:solidFill>
            </a:rPr>
            <a:t>)</a:t>
          </a:r>
          <a:r>
            <a:rPr lang="ru-RU" altLang="en-US" sz="1600">
              <a:solidFill>
                <a:schemeClr val="dk1"/>
              </a:solidFill>
            </a:rPr>
            <a:t>: в</a:t>
          </a:r>
          <a:r>
            <a:rPr lang="en-US" altLang="en-US" sz="1600">
              <a:solidFill>
                <a:schemeClr val="dk1"/>
              </a:solidFill>
            </a:rPr>
            <a:t>идеолекции</a:t>
          </a:r>
          <a:r>
            <a:rPr lang="en-US" altLang="ru-RU" sz="1600">
              <a:solidFill>
                <a:schemeClr val="dk1"/>
              </a:solidFill>
            </a:rPr>
            <a:t>, </a:t>
          </a:r>
          <a:r>
            <a:rPr lang="en-US" altLang="en-US" sz="1600">
              <a:solidFill>
                <a:schemeClr val="dk1"/>
              </a:solidFill>
            </a:rPr>
            <a:t>домашние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задания</a:t>
          </a:r>
          <a:r>
            <a:rPr lang="en-US" altLang="ru-RU" sz="1600">
              <a:solidFill>
                <a:schemeClr val="dk1"/>
              </a:solidFill>
            </a:rPr>
            <a:t>, </a:t>
          </a:r>
          <a:r>
            <a:rPr lang="en-US" altLang="en-US" sz="1600">
              <a:solidFill>
                <a:schemeClr val="dk1"/>
              </a:solidFill>
            </a:rPr>
            <a:t>мало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практики</a:t>
          </a:r>
          <a:endParaRPr lang="en-US" altLang="en-US" sz="160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>
              <a:solidFill>
                <a:schemeClr val="dk1"/>
              </a:solidFill>
            </a:rPr>
            <a:t>Репетиции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с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коллегами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или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друзьями</a:t>
          </a:r>
          <a:r>
            <a:rPr lang="ru-RU" altLang="en-US" sz="1600">
              <a:solidFill>
                <a:schemeClr val="dk1"/>
              </a:solidFill>
            </a:rPr>
            <a:t>: з</a:t>
          </a:r>
          <a:r>
            <a:rPr lang="en-US" altLang="en-US" sz="1600">
              <a:solidFill>
                <a:schemeClr val="dk1"/>
              </a:solidFill>
            </a:rPr>
            <a:t>ависит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от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занятости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других</a:t>
          </a:r>
          <a:r>
            <a:rPr lang="en-US" altLang="ru-RU" sz="1600">
              <a:solidFill>
                <a:schemeClr val="dk1"/>
              </a:solidFill>
            </a:rPr>
            <a:t>, </a:t>
          </a:r>
          <a:r>
            <a:rPr lang="en-US" altLang="en-US" sz="1600">
              <a:solidFill>
                <a:schemeClr val="dk1"/>
              </a:solidFill>
            </a:rPr>
            <a:t>нет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системности</a:t>
          </a:r>
          <a:endParaRPr lang="en-US" altLang="en-US" sz="1600">
            <a:solidFill>
              <a:schemeClr val="dk1"/>
            </a:solidFill>
          </a:endParaRPr>
        </a:p>
      </dsp:txBody>
      <dsp:txXfrm>
        <a:off x="5684278" y="1187322"/>
        <a:ext cx="3138396" cy="3541089"/>
      </dsp:txXfrm>
    </dsp:sp>
    <dsp:sp modelId="{1EBC5147-7CCB-476F-BCEF-54B971732B06}">
      <dsp:nvSpPr>
        <dsp:cNvPr id="8" name="Стрелка вправо 7"/>
        <dsp:cNvSpPr/>
      </dsp:nvSpPr>
      <dsp:spPr bwMode="white">
        <a:xfrm>
          <a:off x="8627093" y="202976"/>
          <a:ext cx="1008631" cy="781370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-4950000"/>
            <a:satOff val="20000"/>
            <a:lumOff val="4314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600" b="1">
            <a:solidFill>
              <a:schemeClr val="tx1"/>
            </a:solidFill>
          </a:endParaRPr>
        </a:p>
      </dsp:txBody>
      <dsp:txXfrm>
        <a:off x="8627093" y="202976"/>
        <a:ext cx="1008631" cy="781370"/>
      </dsp:txXfrm>
    </dsp:sp>
    <dsp:sp modelId="{26DBACE7-F101-4D64-ACD0-A04A24D30C81}">
      <dsp:nvSpPr>
        <dsp:cNvPr id="9" name="Скругленный прямоугольник 8"/>
        <dsp:cNvSpPr/>
      </dsp:nvSpPr>
      <dsp:spPr bwMode="white">
        <a:xfrm>
          <a:off x="10082947" y="0"/>
          <a:ext cx="3138396" cy="265581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-6600000"/>
            <a:satOff val="26667"/>
            <a:lumOff val="5752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lIns="142240" tIns="142240" rIns="142240" bIns="7620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>
              <a:solidFill>
                <a:schemeClr val="tx1"/>
              </a:solidFill>
            </a:rPr>
            <a:t>ЧЕМ НЕ УСТРАИВАЮТ ТЕКУЩИЕ РЕШЕНИЯ?</a:t>
          </a:r>
        </a:p>
      </dsp:txBody>
      <dsp:txXfrm>
        <a:off x="10082947" y="0"/>
        <a:ext cx="3138396" cy="2655816"/>
      </dsp:txXfrm>
    </dsp:sp>
    <dsp:sp modelId="{4379743E-B31A-432C-A641-9AD24E530043}">
      <dsp:nvSpPr>
        <dsp:cNvPr id="10" name="Скругленный прямоугольник 9"/>
        <dsp:cNvSpPr/>
      </dsp:nvSpPr>
      <dsp:spPr bwMode="white">
        <a:xfrm>
          <a:off x="10725751" y="1187322"/>
          <a:ext cx="3138396" cy="3541089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-6600000"/>
            <a:satOff val="26667"/>
            <a:lumOff val="5752"/>
            <a:alpha val="100000"/>
          </a:schemeClr>
        </a:lnRef>
        <a:fillRef idx="1">
          <a:schemeClr val="lt1">
            <a:alpha val="90000"/>
          </a:schemeClr>
        </a:fillRef>
        <a:effectRef idx="0">
          <a:srgbClr val="000000"/>
        </a:effectRef>
        <a:fontRef idx="minor"/>
      </dsp:style>
      <dsp:txBody>
        <a:bodyPr vert="horz" wrap="square" lIns="113792" tIns="113792" rIns="113792" bIns="113792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>
              <a:solidFill>
                <a:schemeClr val="dk1"/>
              </a:solidFill>
            </a:rPr>
            <a:t>Дорого</a:t>
          </a:r>
          <a:r>
            <a:rPr lang="en-US" altLang="ru-RU" sz="1600">
              <a:solidFill>
                <a:schemeClr val="dk1"/>
              </a:solidFill>
            </a:rPr>
            <a:t> (15</a:t>
          </a:r>
          <a:r>
            <a:rPr lang="en-US" altLang="ru-RU" sz="1600">
              <a:solidFill>
                <a:schemeClr val="dk1"/>
              </a:solidFill>
            </a:rPr>
            <a:t>–</a:t>
          </a:r>
          <a:r>
            <a:rPr lang="en-US" altLang="ru-RU" sz="1600">
              <a:solidFill>
                <a:schemeClr val="dk1"/>
              </a:solidFill>
            </a:rPr>
            <a:t>30 </a:t>
          </a:r>
          <a:r>
            <a:rPr lang="en-US" altLang="en-US" sz="1600">
              <a:solidFill>
                <a:schemeClr val="dk1"/>
              </a:solidFill>
            </a:rPr>
            <a:t>тыс</a:t>
          </a:r>
          <a:r>
            <a:rPr lang="en-US" altLang="ru-RU" sz="1600">
              <a:solidFill>
                <a:schemeClr val="dk1"/>
              </a:solidFill>
            </a:rPr>
            <a:t>. </a:t>
          </a:r>
          <a:r>
            <a:rPr lang="en-US" altLang="en-US" sz="1600">
              <a:solidFill>
                <a:schemeClr val="dk1"/>
              </a:solidFill>
            </a:rPr>
            <a:t>руб</a:t>
          </a:r>
          <a:r>
            <a:rPr lang="en-US" altLang="ru-RU" sz="1600">
              <a:solidFill>
                <a:schemeClr val="dk1"/>
              </a:solidFill>
            </a:rPr>
            <a:t>.)</a:t>
          </a:r>
          <a:endParaRPr lang="en-US" altLang="ru-RU" sz="160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>
              <a:solidFill>
                <a:schemeClr val="dk1"/>
              </a:solidFill>
            </a:rPr>
            <a:t>Нет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индивидуальной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обратной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связи</a:t>
          </a:r>
          <a:endParaRPr lang="en-US" altLang="en-US" sz="160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>
              <a:solidFill>
                <a:schemeClr val="dk1"/>
              </a:solidFill>
            </a:rPr>
            <a:t>Нереалистичные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кейсы</a:t>
          </a:r>
          <a:endParaRPr lang="en-US" altLang="en-US" sz="160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>
              <a:solidFill>
                <a:schemeClr val="dk1"/>
              </a:solidFill>
            </a:rPr>
            <a:t>Мало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практики</a:t>
          </a:r>
          <a:r>
            <a:rPr lang="en-US" altLang="ru-RU" sz="1600">
              <a:solidFill>
                <a:schemeClr val="dk1"/>
              </a:solidFill>
            </a:rPr>
            <a:t>, </a:t>
          </a:r>
          <a:r>
            <a:rPr lang="en-US" altLang="en-US" sz="1600">
              <a:solidFill>
                <a:schemeClr val="dk1"/>
              </a:solidFill>
            </a:rPr>
            <a:t>много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теории</a:t>
          </a:r>
          <a:endParaRPr lang="en-US" altLang="en-US" sz="160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>
              <a:solidFill>
                <a:schemeClr val="dk1"/>
              </a:solidFill>
            </a:rPr>
            <a:t>Нельзя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тренироваться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в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любое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время</a:t>
          </a:r>
          <a:endParaRPr lang="en-US" altLang="en-US" sz="160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>
              <a:solidFill>
                <a:schemeClr val="dk1"/>
              </a:solidFill>
            </a:rPr>
            <a:t>Нет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безопасной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среды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для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ошибок</a:t>
          </a:r>
          <a:endParaRPr lang="en-US" altLang="en-US" sz="1600">
            <a:solidFill>
              <a:schemeClr val="dk1"/>
            </a:solidFill>
          </a:endParaRPr>
        </a:p>
      </dsp:txBody>
      <dsp:txXfrm>
        <a:off x="10725751" y="1187322"/>
        <a:ext cx="3138396" cy="3541089"/>
      </dsp:txXfrm>
    </dsp:sp>
    <dsp:sp modelId="{65962850-D65D-4693-AA0E-9563944CDCCA}">
      <dsp:nvSpPr>
        <dsp:cNvPr id="11" name="Стрелка вправо 10"/>
        <dsp:cNvSpPr/>
      </dsp:nvSpPr>
      <dsp:spPr bwMode="white">
        <a:xfrm>
          <a:off x="13668567" y="202976"/>
          <a:ext cx="1008631" cy="781370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600" b="1">
            <a:solidFill>
              <a:schemeClr val="tx1"/>
            </a:solidFill>
          </a:endParaRPr>
        </a:p>
      </dsp:txBody>
      <dsp:txXfrm>
        <a:off x="13668567" y="202976"/>
        <a:ext cx="1008631" cy="781370"/>
      </dsp:txXfrm>
    </dsp:sp>
    <dsp:sp modelId="{D8270213-28C5-4C95-B2D9-B97AEC1B9BAD}">
      <dsp:nvSpPr>
        <dsp:cNvPr id="12" name="Скругленный прямоугольник 11"/>
        <dsp:cNvSpPr/>
      </dsp:nvSpPr>
      <dsp:spPr bwMode="white">
        <a:xfrm>
          <a:off x="15124421" y="0"/>
          <a:ext cx="3138396" cy="265581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vert="horz" wrap="square" lIns="135128" tIns="135128" rIns="135128" bIns="7239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920" b="1">
              <a:solidFill>
                <a:schemeClr val="tx1"/>
              </a:solidFill>
            </a:rPr>
            <a:t>У КАКИХ КОММЕРЧЕСКИХ КОМПАНИЙ ПРОБЛЕМА СТОИТ НАИБОЛЕЕ ОСТРО</a:t>
          </a:r>
          <a:endParaRPr sz="1920"/>
        </a:p>
      </dsp:txBody>
      <dsp:txXfrm>
        <a:off x="15124421" y="0"/>
        <a:ext cx="3138396" cy="2655816"/>
      </dsp:txXfrm>
    </dsp:sp>
    <dsp:sp modelId="{5E836BB5-E033-432C-A9BD-275C8A9A8E88}">
      <dsp:nvSpPr>
        <dsp:cNvPr id="13" name="Скругленный прямоугольник 12"/>
        <dsp:cNvSpPr/>
      </dsp:nvSpPr>
      <dsp:spPr bwMode="white">
        <a:xfrm>
          <a:off x="15767225" y="1187322"/>
          <a:ext cx="3138396" cy="3541089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hueOff val="-9900000"/>
            <a:satOff val="40000"/>
            <a:lumOff val="8627"/>
            <a:alpha val="100000"/>
          </a:schemeClr>
        </a:lnRef>
        <a:fillRef idx="1">
          <a:schemeClr val="lt1">
            <a:alpha val="90000"/>
          </a:schemeClr>
        </a:fillRef>
        <a:effectRef idx="0">
          <a:srgbClr val="000000"/>
        </a:effectRef>
        <a:fontRef idx="minor"/>
      </dsp:style>
      <dsp:txBody>
        <a:bodyPr vert="horz" wrap="square" lIns="113792" tIns="113792" rIns="113792" bIns="113792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>
              <a:solidFill>
                <a:schemeClr val="dk1"/>
              </a:solidFill>
            </a:rPr>
            <a:t>Крупные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медиахолдинги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и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редакции </a:t>
          </a:r>
          <a:endParaRPr lang="ru-RU" sz="160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>
              <a:solidFill>
                <a:schemeClr val="dk1"/>
              </a:solidFill>
            </a:rPr>
            <a:t>Образовательные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платформы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и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вузы</a:t>
          </a:r>
          <a:r>
            <a:rPr lang="en-US" altLang="ru-RU" sz="1600">
              <a:solidFill>
                <a:schemeClr val="dk1"/>
              </a:solidFill>
            </a:rPr>
            <a:t> </a:t>
          </a:r>
          <a:endParaRPr lang="ru-RU" altLang="en-US" sz="160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ru-RU" sz="1600">
              <a:solidFill>
                <a:schemeClr val="dk1"/>
              </a:solidFill>
            </a:rPr>
            <a:t>HR-</a:t>
          </a:r>
          <a:r>
            <a:rPr lang="en-US" altLang="en-US" sz="1600">
              <a:solidFill>
                <a:schemeClr val="dk1"/>
              </a:solidFill>
            </a:rPr>
            <a:t>департаменты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и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корпоративные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университеты</a:t>
          </a:r>
          <a:endParaRPr lang="en-US" altLang="en-US" sz="160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>
              <a:solidFill>
                <a:schemeClr val="dk1"/>
              </a:solidFill>
            </a:rPr>
            <a:t>Платформы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для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найма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и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карьерные</a:t>
          </a:r>
          <a:r>
            <a:rPr lang="en-US" altLang="ru-RU" sz="1600">
              <a:solidFill>
                <a:schemeClr val="dk1"/>
              </a:solidFill>
            </a:rPr>
            <a:t> </a:t>
          </a:r>
          <a:r>
            <a:rPr lang="en-US" altLang="en-US" sz="1600">
              <a:solidFill>
                <a:schemeClr val="dk1"/>
              </a:solidFill>
            </a:rPr>
            <a:t>сервисы</a:t>
          </a:r>
          <a:endParaRPr lang="en-US" altLang="en-US" sz="1600">
            <a:solidFill>
              <a:schemeClr val="dk1"/>
            </a:solidFill>
          </a:endParaRPr>
        </a:p>
      </dsp:txBody>
      <dsp:txXfrm>
        <a:off x="15767225" y="1187322"/>
        <a:ext cx="3138396" cy="35410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9753600" cy="4876799"/>
        <a:chOff x="0" y="0"/>
        <a:chExt cx="9753600" cy="4876799"/>
      </a:xfrm>
    </dsp:grpSpPr>
    <dsp:sp modelId="{3E42EA88-CDBD-4C39-B0AF-1FEDB963065E}">
      <dsp:nvSpPr>
        <dsp:cNvPr id="4" name="Пятиугольник 3"/>
        <dsp:cNvSpPr/>
      </dsp:nvSpPr>
      <dsp:spPr bwMode="white">
        <a:xfrm rot="10800000">
          <a:off x="1836928" y="0"/>
          <a:ext cx="6486144" cy="812800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rot="10800000" vert="horz" wrap="square" lIns="358422" tIns="80010" rIns="149352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/>
            <a:t>Единственный</a:t>
          </a:r>
          <a:r>
            <a:rPr lang="ru-RU" altLang="en-US"/>
            <a:t> </a:t>
          </a:r>
          <a:r>
            <a:rPr lang="ru-RU" altLang="en-US"/>
            <a:t>продукт</a:t>
          </a:r>
          <a:r>
            <a:rPr lang="ru-RU" altLang="en-US"/>
            <a:t> </a:t>
          </a:r>
          <a:r>
            <a:rPr lang="ru-RU" altLang="en-US"/>
            <a:t>с</a:t>
          </a:r>
          <a:r>
            <a:rPr lang="ru-RU" altLang="en-US"/>
            <a:t> </a:t>
          </a:r>
          <a:r>
            <a:rPr lang="ru-RU" altLang="en-US"/>
            <a:t>активной</a:t>
          </a:r>
          <a:r>
            <a:rPr lang="ru-RU" altLang="en-US"/>
            <a:t> </a:t>
          </a:r>
          <a:r>
            <a:rPr lang="ru-RU" altLang="en-US"/>
            <a:t>практикой</a:t>
          </a:r>
          <a:r>
            <a:rPr lang="ru-RU" altLang="en-US"/>
            <a:t>, </a:t>
          </a:r>
          <a:r>
            <a:rPr lang="ru-RU" altLang="en-US"/>
            <a:t>а</a:t>
          </a:r>
          <a:r>
            <a:rPr lang="ru-RU" altLang="en-US"/>
            <a:t> </a:t>
          </a:r>
          <a:r>
            <a:rPr lang="ru-RU" altLang="en-US"/>
            <a:t>не</a:t>
          </a:r>
          <a:r>
            <a:rPr lang="ru-RU" altLang="en-US"/>
            <a:t> </a:t>
          </a:r>
          <a:r>
            <a:rPr lang="en-US" altLang="en-US"/>
            <a:t>т</a:t>
          </a:r>
          <a:r>
            <a:rPr lang="ru-RU" altLang="en-US"/>
            <a:t>е</a:t>
          </a:r>
          <a:r>
            <a:rPr lang="en-US" altLang="en-US"/>
            <a:t>орией</a:t>
          </a:r>
          <a:endParaRPr lang="en-US" altLang="en-US"/>
        </a:p>
      </dsp:txBody>
      <dsp:txXfrm rot="10800000">
        <a:off x="1836928" y="0"/>
        <a:ext cx="6486144" cy="812800"/>
      </dsp:txXfrm>
    </dsp:sp>
    <dsp:sp modelId="{EB0C6E45-FF1F-4ABB-8498-533A80666BE5}">
      <dsp:nvSpPr>
        <dsp:cNvPr id="3" name="Овал 2"/>
        <dsp:cNvSpPr/>
      </dsp:nvSpPr>
      <dsp:spPr bwMode="white">
        <a:xfrm>
          <a:off x="1430528" y="0"/>
          <a:ext cx="812800" cy="812800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tint val="50000"/>
            <a:hueOff val="0"/>
            <a:satOff val="0"/>
            <a:lumOff val="0"/>
            <a:alpha val="100000"/>
          </a:schemeClr>
        </a:fillRef>
        <a:effectRef idx="0">
          <a:srgbClr val="000000"/>
        </a:effectRef>
        <a:fontRef idx="minor"/>
      </dsp:style>
      <dsp:txXfrm>
        <a:off x="1430528" y="0"/>
        <a:ext cx="812800" cy="812800"/>
      </dsp:txXfrm>
    </dsp:sp>
    <dsp:sp modelId="{560993EF-81A2-49EB-AA42-7141AB95EF92}">
      <dsp:nvSpPr>
        <dsp:cNvPr id="6" name="Пятиугольник 5"/>
        <dsp:cNvSpPr/>
      </dsp:nvSpPr>
      <dsp:spPr bwMode="white">
        <a:xfrm rot="10800000">
          <a:off x="1836928" y="1016000"/>
          <a:ext cx="6486144" cy="812800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5">
            <a:hueOff val="-2475000"/>
            <a:satOff val="10000"/>
            <a:lumOff val="2157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rot="10800000" vert="horz" wrap="square" lIns="358422" tIns="80010" rIns="149352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/>
            <a:t>Автоматическая</a:t>
          </a:r>
          <a:r>
            <a:rPr lang="en-US" altLang="ru-RU"/>
            <a:t> </a:t>
          </a:r>
          <a:r>
            <a:rPr lang="en-US" altLang="en-US"/>
            <a:t>персонализированная</a:t>
          </a:r>
          <a:r>
            <a:rPr lang="en-US" altLang="ru-RU"/>
            <a:t> </a:t>
          </a:r>
          <a:r>
            <a:rPr lang="en-US" altLang="en-US"/>
            <a:t>обратная</a:t>
          </a:r>
          <a:r>
            <a:rPr lang="en-US" altLang="ru-RU"/>
            <a:t> </a:t>
          </a:r>
          <a:r>
            <a:rPr lang="en-US" altLang="en-US"/>
            <a:t>связь</a:t>
          </a:r>
          <a:r>
            <a:rPr lang="en-US" altLang="ru-RU"/>
            <a:t> </a:t>
          </a:r>
          <a:endParaRPr lang="en-US" altLang="ru-RU"/>
        </a:p>
      </dsp:txBody>
      <dsp:txXfrm rot="10800000">
        <a:off x="1836928" y="1016000"/>
        <a:ext cx="6486144" cy="812800"/>
      </dsp:txXfrm>
    </dsp:sp>
    <dsp:sp modelId="{E7837A0C-C3CF-4052-B9CD-366D4DA98A42}">
      <dsp:nvSpPr>
        <dsp:cNvPr id="5" name="Овал 4"/>
        <dsp:cNvSpPr/>
      </dsp:nvSpPr>
      <dsp:spPr bwMode="white">
        <a:xfrm>
          <a:off x="1430528" y="1016000"/>
          <a:ext cx="812800" cy="812800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tint val="50000"/>
            <a:hueOff val="-2670000"/>
            <a:satOff val="11765"/>
            <a:lumOff val="1078"/>
            <a:alpha val="100000"/>
          </a:schemeClr>
        </a:fillRef>
        <a:effectRef idx="0">
          <a:srgbClr val="000000"/>
        </a:effectRef>
        <a:fontRef idx="minor"/>
      </dsp:style>
      <dsp:txXfrm>
        <a:off x="1430528" y="1016000"/>
        <a:ext cx="812800" cy="812800"/>
      </dsp:txXfrm>
    </dsp:sp>
    <dsp:sp modelId="{48C6E6CD-2E4E-44B4-B8C7-D560A9824293}">
      <dsp:nvSpPr>
        <dsp:cNvPr id="8" name="Пятиугольник 7"/>
        <dsp:cNvSpPr/>
      </dsp:nvSpPr>
      <dsp:spPr bwMode="white">
        <a:xfrm rot="10800000">
          <a:off x="1836928" y="2032000"/>
          <a:ext cx="6486144" cy="812800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5">
            <a:hueOff val="-4950000"/>
            <a:satOff val="20000"/>
            <a:lumOff val="4314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rot="10800000" vert="horz" wrap="square" lIns="358422" tIns="80010" rIns="149352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/>
            <a:t>Безопасная</a:t>
          </a:r>
          <a:r>
            <a:rPr lang="en-US" altLang="ru-RU"/>
            <a:t> </a:t>
          </a:r>
          <a:r>
            <a:rPr lang="en-US" altLang="en-US"/>
            <a:t>среда</a:t>
          </a:r>
          <a:r>
            <a:rPr lang="en-US" altLang="ru-RU"/>
            <a:t> </a:t>
          </a:r>
          <a:r>
            <a:rPr lang="en-US" altLang="en-US"/>
            <a:t>для</a:t>
          </a:r>
          <a:r>
            <a:rPr lang="en-US" altLang="ru-RU"/>
            <a:t> </a:t>
          </a:r>
          <a:r>
            <a:rPr lang="en-US" altLang="en-US"/>
            <a:t>отработки</a:t>
          </a:r>
          <a:r>
            <a:rPr lang="en-US" altLang="ru-RU"/>
            <a:t> </a:t>
          </a:r>
          <a:r>
            <a:rPr lang="en-US" altLang="en-US"/>
            <a:t>«</a:t>
          </a:r>
          <a:r>
            <a:rPr lang="en-US" altLang="en-US"/>
            <a:t>неудобных</a:t>
          </a:r>
          <a:r>
            <a:rPr lang="en-US" altLang="en-US"/>
            <a:t>»</a:t>
          </a:r>
          <a:r>
            <a:rPr lang="en-US" altLang="ru-RU"/>
            <a:t> </a:t>
          </a:r>
          <a:r>
            <a:rPr lang="en-US" altLang="en-US"/>
            <a:t>сценариев</a:t>
          </a:r>
          <a:endParaRPr lang="en-US" altLang="en-US"/>
        </a:p>
      </dsp:txBody>
      <dsp:txXfrm rot="10800000">
        <a:off x="1836928" y="2032000"/>
        <a:ext cx="6486144" cy="812800"/>
      </dsp:txXfrm>
    </dsp:sp>
    <dsp:sp modelId="{D0866CD9-875A-4248-9D52-FC054870A6DE}">
      <dsp:nvSpPr>
        <dsp:cNvPr id="7" name="Овал 6"/>
        <dsp:cNvSpPr/>
      </dsp:nvSpPr>
      <dsp:spPr bwMode="white">
        <a:xfrm>
          <a:off x="1430528" y="2032000"/>
          <a:ext cx="812800" cy="812800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tint val="50000"/>
            <a:hueOff val="-5340000"/>
            <a:satOff val="23529"/>
            <a:lumOff val="2157"/>
            <a:alpha val="100000"/>
          </a:schemeClr>
        </a:fillRef>
        <a:effectRef idx="0">
          <a:srgbClr val="000000"/>
        </a:effectRef>
        <a:fontRef idx="minor"/>
      </dsp:style>
      <dsp:txXfrm>
        <a:off x="1430528" y="2032000"/>
        <a:ext cx="812800" cy="812800"/>
      </dsp:txXfrm>
    </dsp:sp>
    <dsp:sp modelId="{1B73D8A3-4EC4-43C2-92CA-86954A00E3E6}">
      <dsp:nvSpPr>
        <dsp:cNvPr id="10" name="Пятиугольник 9"/>
        <dsp:cNvSpPr/>
      </dsp:nvSpPr>
      <dsp:spPr bwMode="white">
        <a:xfrm rot="10800000">
          <a:off x="1836928" y="3047999"/>
          <a:ext cx="6486144" cy="812800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5">
            <a:hueOff val="-7425000"/>
            <a:satOff val="30000"/>
            <a:lumOff val="6471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rot="10800000" vert="horz" wrap="square" lIns="358422" tIns="80010" rIns="149352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/>
            <a:t>Доступность</a:t>
          </a:r>
          <a:r>
            <a:rPr lang="en-US" altLang="ru-RU"/>
            <a:t> 24/7 </a:t>
          </a:r>
          <a:r>
            <a:rPr lang="en-US" altLang="en-US"/>
            <a:t>и</a:t>
          </a:r>
          <a:r>
            <a:rPr lang="en-US" altLang="ru-RU"/>
            <a:t> </a:t>
          </a:r>
          <a:r>
            <a:rPr lang="en-US" altLang="en-US"/>
            <a:t>низкий</a:t>
          </a:r>
          <a:r>
            <a:rPr lang="en-US" altLang="ru-RU"/>
            <a:t> </a:t>
          </a:r>
          <a:r>
            <a:rPr lang="en-US" altLang="en-US"/>
            <a:t>порог</a:t>
          </a:r>
          <a:r>
            <a:rPr lang="en-US" altLang="ru-RU"/>
            <a:t> </a:t>
          </a:r>
          <a:r>
            <a:rPr lang="en-US" altLang="en-US"/>
            <a:t>входа</a:t>
          </a:r>
          <a:endParaRPr lang="en-US" altLang="en-US"/>
        </a:p>
      </dsp:txBody>
      <dsp:txXfrm rot="10800000">
        <a:off x="1836928" y="3047999"/>
        <a:ext cx="6486144" cy="812800"/>
      </dsp:txXfrm>
    </dsp:sp>
    <dsp:sp modelId="{505763A3-9E47-4C46-80DD-66C17C0BDA2C}">
      <dsp:nvSpPr>
        <dsp:cNvPr id="9" name="Овал 8"/>
        <dsp:cNvSpPr/>
      </dsp:nvSpPr>
      <dsp:spPr bwMode="white">
        <a:xfrm>
          <a:off x="1430528" y="3047999"/>
          <a:ext cx="812800" cy="812800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tint val="50000"/>
            <a:hueOff val="-8010000"/>
            <a:satOff val="35294"/>
            <a:lumOff val="3235"/>
            <a:alpha val="100000"/>
          </a:schemeClr>
        </a:fillRef>
        <a:effectRef idx="0">
          <a:srgbClr val="000000"/>
        </a:effectRef>
        <a:fontRef idx="minor"/>
      </dsp:style>
      <dsp:txXfrm>
        <a:off x="1430528" y="3047999"/>
        <a:ext cx="812800" cy="812800"/>
      </dsp:txXfrm>
    </dsp:sp>
    <dsp:sp modelId="{FBAA6D55-3219-4004-A941-F57D3BA1634B}">
      <dsp:nvSpPr>
        <dsp:cNvPr id="12" name="Пятиугольник 11"/>
        <dsp:cNvSpPr/>
      </dsp:nvSpPr>
      <dsp:spPr bwMode="white">
        <a:xfrm rot="10800000">
          <a:off x="1836928" y="4063999"/>
          <a:ext cx="6486144" cy="812800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0">
          <a:srgbClr val="000000"/>
        </a:effectRef>
        <a:fontRef idx="minor">
          <a:schemeClr val="lt1"/>
        </a:fontRef>
      </dsp:style>
      <dsp:txBody>
        <a:bodyPr rot="10800000" vert="horz" wrap="square" lIns="358422" tIns="80010" rIns="149352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/>
            <a:t>Замер</a:t>
          </a:r>
          <a:r>
            <a:rPr lang="en-US" altLang="ru-RU"/>
            <a:t> </a:t>
          </a:r>
          <a:r>
            <a:rPr lang="en-US" altLang="en-US"/>
            <a:t>прогресса</a:t>
          </a:r>
          <a:r>
            <a:rPr lang="en-US" altLang="ru-RU"/>
            <a:t> </a:t>
          </a:r>
          <a:r>
            <a:rPr lang="en-US" altLang="en-US"/>
            <a:t>и</a:t>
          </a:r>
          <a:r>
            <a:rPr lang="en-US" altLang="ru-RU"/>
            <a:t> </a:t>
          </a:r>
          <a:r>
            <a:rPr lang="en-US" altLang="en-US"/>
            <a:t>система</a:t>
          </a:r>
          <a:r>
            <a:rPr lang="en-US" altLang="ru-RU"/>
            <a:t> </a:t>
          </a:r>
          <a:r>
            <a:rPr lang="en-US" altLang="en-US"/>
            <a:t>метрик</a:t>
          </a:r>
          <a:endParaRPr lang="en-US" altLang="en-US"/>
        </a:p>
      </dsp:txBody>
      <dsp:txXfrm rot="10800000">
        <a:off x="1836928" y="4063999"/>
        <a:ext cx="6486144" cy="812800"/>
      </dsp:txXfrm>
    </dsp:sp>
    <dsp:sp modelId="{108E93CD-C62C-4182-81E1-9B29937E26C0}">
      <dsp:nvSpPr>
        <dsp:cNvPr id="11" name="Овал 10"/>
        <dsp:cNvSpPr/>
      </dsp:nvSpPr>
      <dsp:spPr bwMode="white">
        <a:xfrm>
          <a:off x="1430528" y="4063999"/>
          <a:ext cx="812800" cy="812800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tint val="50000"/>
            <a:hueOff val="-10680000"/>
            <a:satOff val="47059"/>
            <a:lumOff val="4314"/>
            <a:alpha val="100000"/>
          </a:schemeClr>
        </a:fillRef>
        <a:effectRef idx="0">
          <a:srgbClr val="000000"/>
        </a:effectRef>
        <a:fontRef idx="minor"/>
      </dsp:style>
      <dsp:txXfrm>
        <a:off x="1430528" y="4063999"/>
        <a:ext cx="812800" cy="81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type="round1Rect" r:blip="" rot="270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type="rect" r:blip="" rot="270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type="round1Rect" r:blip="" rot="180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type="rect" r:blip="" rot="180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type="round1Rect" r:blip="" rot="90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type="rect" r:blip="" rot="90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srcNode" val="parTx"/>
            <dgm:param type="dstNode" val="parTx"/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srcNode" val="parTx"/>
            <dgm:param type="dstNode" val="parTx"/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 val="0"/>
      <dgm:chPref val="0"/>
      <dgm:dir/>
      <dgm:resizeHandles val="exact"/>
    </dgm:varLst>
    <dgm:choose name="Name0">
      <dgm:if name="Name1" func="var" arg="dir" op="equ" val="norm">
        <dgm:alg type="hierChild">
          <dgm:param type="linDir" val="fromL"/>
          <dgm:param type="horzAlign" val="ctr"/>
          <dgm:param type="vertAlign" val="t"/>
          <dgm:param type="nodeVertAlign" val="t"/>
          <dgm:param type="fallback" val="1D"/>
        </dgm:alg>
      </dgm:if>
      <dgm:else name="Name2">
        <dgm:alg type="hierChild">
          <dgm:param type="linDir" val="fromR"/>
          <dgm:param type="horzAlign" val="ctr"/>
          <dgm:param type="vertAlign" val="t"/>
          <dgm:param type="nodeVertAlign" val="t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 val="0"/>
            <dgm:chPref val="0"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 val="0"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parTxLTRAlign" val="l"/>
                    <dgm:param type="txAnchorVertCh" val="mid"/>
                  </dgm:alg>
                </dgm:if>
                <dgm:else name="Name10">
                  <dgm:alg type="tx">
                    <dgm:param type="parTxLTRAlign" val="r"/>
                    <dgm:param type="txAnchorVertCh" val="mid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linDir" val="fromT"/>
              <dgm:param type="chAlign" val="r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parTxLTRAlign" val="l"/>
                          <dgm:param type="txAnchorVertCh" val="mid"/>
                        </dgm:alg>
                      </dgm:if>
                      <dgm:else name="Name18">
                        <dgm:alg type="tx">
                          <dgm:param type="parTxLTRAlign" val="r"/>
                          <dgm:param type="txAnchorVertCh" val="mid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type="round2SameRect" r:blip="" rot="180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srcNode" val="parTx"/>
            <dgm:param type="dstNode" val="parTx"/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txPr/>
    <dgm:style>
      <a:lnRef idx="0">
        <a:srgbClr val="000000"/>
      </a:lnRef>
      <a:fillRef idx="3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txPr/>
    <dgm:style>
      <a:lnRef idx="1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txPr/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txPr/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showMasterSp="0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17" name="bg object 17"/>
          <p:cNvSpPr/>
          <p:nvPr/>
        </p:nvSpPr>
        <p:spPr bwMode="auto"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36000" tIns="36000" rIns="36000" bIns="36000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showMasterSp="0" userDrawn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17" name="bg object 17"/>
          <p:cNvSpPr/>
          <p:nvPr/>
        </p:nvSpPr>
        <p:spPr bwMode="auto"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18" name="bg object 18"/>
          <p:cNvSpPr/>
          <p:nvPr/>
        </p:nvSpPr>
        <p:spPr bwMode="auto"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19" name="bg object 19"/>
          <p:cNvSpPr/>
          <p:nvPr/>
        </p:nvSpPr>
        <p:spPr bwMode="auto"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 extrusionOk="0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0" name="bg object 20"/>
          <p:cNvSpPr/>
          <p:nvPr/>
        </p:nvSpPr>
        <p:spPr bwMode="auto"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1" name="bg object 21"/>
          <p:cNvSpPr/>
          <p:nvPr/>
        </p:nvSpPr>
        <p:spPr bwMode="auto"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 extrusionOk="0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2" name="bg object 22"/>
          <p:cNvSpPr/>
          <p:nvPr/>
        </p:nvSpPr>
        <p:spPr bwMode="auto"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3" name="bg object 23"/>
          <p:cNvSpPr/>
          <p:nvPr/>
        </p:nvSpPr>
        <p:spPr bwMode="auto">
          <a:xfrm>
            <a:off x="3200" y="10832026"/>
            <a:ext cx="10053319" cy="476884"/>
          </a:xfrm>
          <a:custGeom>
            <a:avLst/>
            <a:gdLst/>
            <a:ahLst/>
            <a:cxnLst/>
            <a:rect l="l" t="t" r="r" b="b"/>
            <a:pathLst>
              <a:path w="10053320" h="476884" extrusionOk="0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 extrusionOk="0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4" name="bg object 24"/>
          <p:cNvSpPr/>
          <p:nvPr/>
        </p:nvSpPr>
        <p:spPr bwMode="auto"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5" name="bg object 25"/>
          <p:cNvSpPr/>
          <p:nvPr/>
        </p:nvSpPr>
        <p:spPr bwMode="auto"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 extrusionOk="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6" name="bg object 26"/>
          <p:cNvSpPr/>
          <p:nvPr/>
        </p:nvSpPr>
        <p:spPr bwMode="auto"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 extrusionOk="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7" name="bg object 27"/>
          <p:cNvSpPr/>
          <p:nvPr/>
        </p:nvSpPr>
        <p:spPr bwMode="auto"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 extrusionOk="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8" name="bg object 28"/>
          <p:cNvSpPr/>
          <p:nvPr/>
        </p:nvSpPr>
        <p:spPr bwMode="auto"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9" name="bg object 29"/>
          <p:cNvSpPr/>
          <p:nvPr/>
        </p:nvSpPr>
        <p:spPr bwMode="auto"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>
              <a:defRPr/>
            </a:pPr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5.xml"/><Relationship Id="rId17" Type="http://schemas.openxmlformats.org/officeDocument/2006/relationships/image" Target="../media/image17.jpeg"/><Relationship Id="rId16" Type="http://schemas.openxmlformats.org/officeDocument/2006/relationships/image" Target="../media/image16.png"/><Relationship Id="rId15" Type="http://schemas.openxmlformats.org/officeDocument/2006/relationships/image" Target="../media/image15.jpe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7.xml"/><Relationship Id="rId8" Type="http://schemas.openxmlformats.org/officeDocument/2006/relationships/diagramQuickStyle" Target="../diagrams/quickStyle7.xml"/><Relationship Id="rId7" Type="http://schemas.openxmlformats.org/officeDocument/2006/relationships/diagramLayout" Target="../diagrams/layout7.xml"/><Relationship Id="rId6" Type="http://schemas.openxmlformats.org/officeDocument/2006/relationships/diagramData" Target="../diagrams/data7.xml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4" Type="http://schemas.openxmlformats.org/officeDocument/2006/relationships/slideLayout" Target="../slideLayouts/slideLayout3.xml"/><Relationship Id="rId13" Type="http://schemas.openxmlformats.org/officeDocument/2006/relationships/image" Target="../media/image17.jpeg"/><Relationship Id="rId12" Type="http://schemas.openxmlformats.org/officeDocument/2006/relationships/image" Target="../media/image16.png"/><Relationship Id="rId11" Type="http://schemas.openxmlformats.org/officeDocument/2006/relationships/image" Target="../media/image15.jpeg"/><Relationship Id="rId10" Type="http://schemas.microsoft.com/office/2007/relationships/diagramDrawing" Target="../diagrams/drawing7.xml"/><Relationship Id="rId1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7.jpeg"/><Relationship Id="rId7" Type="http://schemas.openxmlformats.org/officeDocument/2006/relationships/image" Target="../media/image16.png"/><Relationship Id="rId6" Type="http://schemas.openxmlformats.org/officeDocument/2006/relationships/image" Target="../media/image15.jpeg"/><Relationship Id="rId5" Type="http://schemas.microsoft.com/office/2007/relationships/diagramDrawing" Target="../diagrams/drawing8.xml"/><Relationship Id="rId4" Type="http://schemas.openxmlformats.org/officeDocument/2006/relationships/diagramColors" Target="../diagrams/colors8.xml"/><Relationship Id="rId3" Type="http://schemas.openxmlformats.org/officeDocument/2006/relationships/diagramQuickStyle" Target="../diagrams/quickStyle8.xml"/><Relationship Id="rId2" Type="http://schemas.openxmlformats.org/officeDocument/2006/relationships/diagramLayout" Target="../diagrams/layout8.xml"/><Relationship Id="rId1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29.jpeg"/><Relationship Id="rId7" Type="http://schemas.openxmlformats.org/officeDocument/2006/relationships/image" Target="../media/image28.png"/><Relationship Id="rId6" Type="http://schemas.openxmlformats.org/officeDocument/2006/relationships/image" Target="../media/image27.jpeg"/><Relationship Id="rId5" Type="http://schemas.microsoft.com/office/2007/relationships/diagramDrawing" Target="../diagrams/drawing9.xml"/><Relationship Id="rId4" Type="http://schemas.openxmlformats.org/officeDocument/2006/relationships/diagramColors" Target="../diagrams/colors9.xml"/><Relationship Id="rId3" Type="http://schemas.openxmlformats.org/officeDocument/2006/relationships/diagramQuickStyle" Target="../diagrams/quickStyle9.xml"/><Relationship Id="rId2" Type="http://schemas.openxmlformats.org/officeDocument/2006/relationships/diagramLayout" Target="../diagrams/layout9.xml"/><Relationship Id="rId1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6.xml"/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7.jpeg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20.jpeg"/><Relationship Id="rId7" Type="http://schemas.openxmlformats.org/officeDocument/2006/relationships/image" Target="../media/image19.png"/><Relationship Id="rId6" Type="http://schemas.openxmlformats.org/officeDocument/2006/relationships/image" Target="../media/image18.jpe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1.xml"/><Relationship Id="rId8" Type="http://schemas.openxmlformats.org/officeDocument/2006/relationships/diagramQuickStyle" Target="../diagrams/quickStyle11.xml"/><Relationship Id="rId7" Type="http://schemas.openxmlformats.org/officeDocument/2006/relationships/diagramLayout" Target="../diagrams/layout11.xml"/><Relationship Id="rId6" Type="http://schemas.openxmlformats.org/officeDocument/2006/relationships/diagramData" Target="../diagrams/data11.xml"/><Relationship Id="rId5" Type="http://schemas.microsoft.com/office/2007/relationships/diagramDrawing" Target="../diagrams/drawing10.xml"/><Relationship Id="rId4" Type="http://schemas.openxmlformats.org/officeDocument/2006/relationships/diagramColors" Target="../diagrams/colors10.xml"/><Relationship Id="rId3" Type="http://schemas.openxmlformats.org/officeDocument/2006/relationships/diagramQuickStyle" Target="../diagrams/quickStyle10.xml"/><Relationship Id="rId2" Type="http://schemas.openxmlformats.org/officeDocument/2006/relationships/diagramLayout" Target="../diagrams/layout10.xml"/><Relationship Id="rId14" Type="http://schemas.openxmlformats.org/officeDocument/2006/relationships/slideLayout" Target="../slideLayouts/slideLayout3.xml"/><Relationship Id="rId13" Type="http://schemas.openxmlformats.org/officeDocument/2006/relationships/image" Target="../media/image45.jpeg"/><Relationship Id="rId12" Type="http://schemas.openxmlformats.org/officeDocument/2006/relationships/image" Target="../media/image44.png"/><Relationship Id="rId11" Type="http://schemas.openxmlformats.org/officeDocument/2006/relationships/image" Target="../media/image43.jpeg"/><Relationship Id="rId10" Type="http://schemas.microsoft.com/office/2007/relationships/diagramDrawing" Target="../diagrams/drawing11.xml"/><Relationship Id="rId1" Type="http://schemas.openxmlformats.org/officeDocument/2006/relationships/diagramData" Target="../diagrams/data10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7.jpeg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7.jpeg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23.png"/><Relationship Id="rId7" Type="http://schemas.openxmlformats.org/officeDocument/2006/relationships/image" Target="../media/image22.jpeg"/><Relationship Id="rId6" Type="http://schemas.openxmlformats.org/officeDocument/2006/relationships/image" Target="../media/image21.pn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7.jpeg"/><Relationship Id="rId7" Type="http://schemas.openxmlformats.org/officeDocument/2006/relationships/image" Target="../media/image16.png"/><Relationship Id="rId6" Type="http://schemas.openxmlformats.org/officeDocument/2006/relationships/image" Target="../media/image15.jpeg"/><Relationship Id="rId5" Type="http://schemas.microsoft.com/office/2007/relationships/diagramDrawing" Target="../diagrams/drawing12.xml"/><Relationship Id="rId4" Type="http://schemas.openxmlformats.org/officeDocument/2006/relationships/diagramColors" Target="../diagrams/colors12.xml"/><Relationship Id="rId3" Type="http://schemas.openxmlformats.org/officeDocument/2006/relationships/diagramQuickStyle" Target="../diagrams/quickStyle12.xml"/><Relationship Id="rId2" Type="http://schemas.openxmlformats.org/officeDocument/2006/relationships/diagramLayout" Target="../diagrams/layout12.xml"/><Relationship Id="rId1" Type="http://schemas.openxmlformats.org/officeDocument/2006/relationships/diagramData" Target="../diagrams/data12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7.jpeg"/><Relationship Id="rId7" Type="http://schemas.openxmlformats.org/officeDocument/2006/relationships/image" Target="../media/image16.png"/><Relationship Id="rId6" Type="http://schemas.openxmlformats.org/officeDocument/2006/relationships/image" Target="../media/image15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7.jpeg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67.jpeg"/><Relationship Id="rId7" Type="http://schemas.openxmlformats.org/officeDocument/2006/relationships/image" Target="../media/image66.png"/><Relationship Id="rId6" Type="http://schemas.openxmlformats.org/officeDocument/2006/relationships/image" Target="../media/image65.jpeg"/><Relationship Id="rId5" Type="http://schemas.microsoft.com/office/2007/relationships/diagramDrawing" Target="../diagrams/drawing13.xml"/><Relationship Id="rId4" Type="http://schemas.openxmlformats.org/officeDocument/2006/relationships/diagramColors" Target="../diagrams/colors13.xml"/><Relationship Id="rId3" Type="http://schemas.openxmlformats.org/officeDocument/2006/relationships/diagramQuickStyle" Target="../diagrams/quickStyle13.xml"/><Relationship Id="rId2" Type="http://schemas.openxmlformats.org/officeDocument/2006/relationships/diagramLayout" Target="../diagrams/layout13.xml"/><Relationship Id="rId1" Type="http://schemas.openxmlformats.org/officeDocument/2006/relationships/diagramData" Target="../diagrams/data13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image" Target="../media/image16.png"/><Relationship Id="rId7" Type="http://schemas.openxmlformats.org/officeDocument/2006/relationships/image" Target="../media/image15.jpeg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image" Target="../media/image16.png"/><Relationship Id="rId7" Type="http://schemas.openxmlformats.org/officeDocument/2006/relationships/image" Target="../media/image15.jpeg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png"/><Relationship Id="rId8" Type="http://schemas.openxmlformats.org/officeDocument/2006/relationships/image" Target="../media/image77.png"/><Relationship Id="rId7" Type="http://schemas.openxmlformats.org/officeDocument/2006/relationships/image" Target="../media/image76.png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3" Type="http://schemas.openxmlformats.org/officeDocument/2006/relationships/image" Target="../media/image72.png"/><Relationship Id="rId24" Type="http://schemas.openxmlformats.org/officeDocument/2006/relationships/slideLayout" Target="../slideLayouts/slideLayout3.xml"/><Relationship Id="rId23" Type="http://schemas.openxmlformats.org/officeDocument/2006/relationships/image" Target="../media/image92.png"/><Relationship Id="rId22" Type="http://schemas.openxmlformats.org/officeDocument/2006/relationships/image" Target="../media/image91.png"/><Relationship Id="rId21" Type="http://schemas.openxmlformats.org/officeDocument/2006/relationships/image" Target="../media/image90.png"/><Relationship Id="rId20" Type="http://schemas.openxmlformats.org/officeDocument/2006/relationships/image" Target="../media/image89.png"/><Relationship Id="rId2" Type="http://schemas.openxmlformats.org/officeDocument/2006/relationships/image" Target="../media/image71.png"/><Relationship Id="rId19" Type="http://schemas.openxmlformats.org/officeDocument/2006/relationships/image" Target="../media/image88.png"/><Relationship Id="rId18" Type="http://schemas.openxmlformats.org/officeDocument/2006/relationships/image" Target="../media/image87.png"/><Relationship Id="rId17" Type="http://schemas.openxmlformats.org/officeDocument/2006/relationships/image" Target="../media/image86.png"/><Relationship Id="rId16" Type="http://schemas.openxmlformats.org/officeDocument/2006/relationships/image" Target="../media/image85.png"/><Relationship Id="rId15" Type="http://schemas.openxmlformats.org/officeDocument/2006/relationships/image" Target="../media/image84.png"/><Relationship Id="rId14" Type="http://schemas.openxmlformats.org/officeDocument/2006/relationships/image" Target="../media/image83.png"/><Relationship Id="rId13" Type="http://schemas.openxmlformats.org/officeDocument/2006/relationships/image" Target="../media/image82.png"/><Relationship Id="rId12" Type="http://schemas.openxmlformats.org/officeDocument/2006/relationships/image" Target="../media/image81.png"/><Relationship Id="rId11" Type="http://schemas.openxmlformats.org/officeDocument/2006/relationships/image" Target="../media/image80.png"/><Relationship Id="rId10" Type="http://schemas.openxmlformats.org/officeDocument/2006/relationships/image" Target="../media/image79.png"/><Relationship Id="rId1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5.xml"/><Relationship Id="rId17" Type="http://schemas.openxmlformats.org/officeDocument/2006/relationships/image" Target="../media/image17.jpeg"/><Relationship Id="rId16" Type="http://schemas.openxmlformats.org/officeDocument/2006/relationships/image" Target="../media/image16.png"/><Relationship Id="rId15" Type="http://schemas.openxmlformats.org/officeDocument/2006/relationships/image" Target="../media/image15.jpe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7.jpeg"/><Relationship Id="rId7" Type="http://schemas.openxmlformats.org/officeDocument/2006/relationships/image" Target="../media/image16.png"/><Relationship Id="rId6" Type="http://schemas.openxmlformats.org/officeDocument/2006/relationships/image" Target="../media/image15.jpe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png"/><Relationship Id="rId8" Type="http://schemas.openxmlformats.org/officeDocument/2006/relationships/image" Target="../media/image77.png"/><Relationship Id="rId7" Type="http://schemas.openxmlformats.org/officeDocument/2006/relationships/image" Target="../media/image76.png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3" Type="http://schemas.openxmlformats.org/officeDocument/2006/relationships/image" Target="../media/image72.png"/><Relationship Id="rId24" Type="http://schemas.openxmlformats.org/officeDocument/2006/relationships/slideLayout" Target="../slideLayouts/slideLayout3.xml"/><Relationship Id="rId23" Type="http://schemas.openxmlformats.org/officeDocument/2006/relationships/image" Target="../media/image92.png"/><Relationship Id="rId22" Type="http://schemas.openxmlformats.org/officeDocument/2006/relationships/image" Target="../media/image91.png"/><Relationship Id="rId21" Type="http://schemas.openxmlformats.org/officeDocument/2006/relationships/image" Target="../media/image90.png"/><Relationship Id="rId20" Type="http://schemas.openxmlformats.org/officeDocument/2006/relationships/image" Target="../media/image89.png"/><Relationship Id="rId2" Type="http://schemas.openxmlformats.org/officeDocument/2006/relationships/image" Target="../media/image71.png"/><Relationship Id="rId19" Type="http://schemas.openxmlformats.org/officeDocument/2006/relationships/image" Target="../media/image88.png"/><Relationship Id="rId18" Type="http://schemas.openxmlformats.org/officeDocument/2006/relationships/image" Target="../media/image87.png"/><Relationship Id="rId17" Type="http://schemas.openxmlformats.org/officeDocument/2006/relationships/image" Target="../media/image86.png"/><Relationship Id="rId16" Type="http://schemas.openxmlformats.org/officeDocument/2006/relationships/image" Target="../media/image85.png"/><Relationship Id="rId15" Type="http://schemas.openxmlformats.org/officeDocument/2006/relationships/image" Target="../media/image84.png"/><Relationship Id="rId14" Type="http://schemas.openxmlformats.org/officeDocument/2006/relationships/image" Target="../media/image83.png"/><Relationship Id="rId13" Type="http://schemas.openxmlformats.org/officeDocument/2006/relationships/image" Target="../media/image82.png"/><Relationship Id="rId12" Type="http://schemas.openxmlformats.org/officeDocument/2006/relationships/image" Target="../media/image81.png"/><Relationship Id="rId11" Type="http://schemas.openxmlformats.org/officeDocument/2006/relationships/image" Target="../media/image80.png"/><Relationship Id="rId10" Type="http://schemas.openxmlformats.org/officeDocument/2006/relationships/image" Target="../media/image79.png"/><Relationship Id="rId1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7.jpeg"/><Relationship Id="rId7" Type="http://schemas.openxmlformats.org/officeDocument/2006/relationships/image" Target="../media/image16.png"/><Relationship Id="rId6" Type="http://schemas.openxmlformats.org/officeDocument/2006/relationships/image" Target="../media/image15.jpeg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7.jpeg"/><Relationship Id="rId7" Type="http://schemas.openxmlformats.org/officeDocument/2006/relationships/image" Target="../media/image16.png"/><Relationship Id="rId6" Type="http://schemas.openxmlformats.org/officeDocument/2006/relationships/image" Target="../media/image15.jpeg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.xml"/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 bwMode="auto">
          <a:xfrm>
            <a:off x="6472555" y="7063740"/>
            <a:ext cx="5530850" cy="40081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grpSp>
        <p:nvGrpSpPr>
          <p:cNvPr id="2" name="object 2"/>
          <p:cNvGrpSpPr/>
          <p:nvPr/>
        </p:nvGrpSpPr>
        <p:grpSpPr bwMode="auto">
          <a:xfrm>
            <a:off x="12114814" y="963"/>
            <a:ext cx="7989570" cy="11306810"/>
            <a:chOff x="12114814" y="963"/>
            <a:chExt cx="7989570" cy="11306810"/>
          </a:xfrm>
        </p:grpSpPr>
        <p:sp>
          <p:nvSpPr>
            <p:cNvPr id="3" name="object 3"/>
            <p:cNvSpPr/>
            <p:nvPr/>
          </p:nvSpPr>
          <p:spPr bwMode="auto"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12114814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411214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 extrusionOk="0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4112145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1610945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1610945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6109455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18106778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457200" y="2382520"/>
            <a:ext cx="11582400" cy="2747645"/>
          </a:xfrm>
          <a:prstGeom prst="rect">
            <a:avLst/>
          </a:prstGeom>
        </p:spPr>
        <p:txBody>
          <a:bodyPr vert="horz" wrap="square" lIns="36000" tIns="53974" rIns="36000" bIns="36000" rtlCol="0">
            <a:noAutofit/>
          </a:bodyPr>
          <a:lstStyle/>
          <a:p>
            <a:pPr marL="12700" marR="5080">
              <a:lnSpc>
                <a:spcPts val="6510"/>
              </a:lnSpc>
              <a:spcBef>
                <a:spcPts val="425"/>
              </a:spcBef>
              <a:defRPr/>
            </a:pPr>
            <a:r>
              <a:rPr lang="ru-RU" sz="5600" b="1" spc="-1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Название проекта</a:t>
            </a:r>
            <a:endParaRPr lang="ru-RU" sz="5600" b="1" spc="-10">
              <a:solidFill>
                <a:srgbClr val="8F00FF"/>
              </a:solidFill>
              <a:latin typeface="Trebuchet MS" panose="020B0603020202020204"/>
              <a:cs typeface="Trebuchet MS" panose="020B0603020202020204"/>
            </a:endParaRPr>
          </a:p>
          <a:p>
            <a:pPr marL="12700" marR="5080">
              <a:lnSpc>
                <a:spcPts val="6510"/>
              </a:lnSpc>
              <a:spcBef>
                <a:spcPts val="425"/>
              </a:spcBef>
              <a:defRPr/>
            </a:pPr>
            <a:r>
              <a:rPr lang="en-US" altLang="en-US" sz="4000" i="1" spc="-1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Учебно</a:t>
            </a:r>
            <a:r>
              <a:rPr lang="en-US" altLang="ru-RU" sz="4000" i="1" spc="-1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-</a:t>
            </a:r>
            <a:r>
              <a:rPr lang="en-US" altLang="en-US" sz="4000" i="1" spc="-1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тренировочная</a:t>
            </a:r>
            <a:r>
              <a:rPr lang="en-US" altLang="ru-RU" sz="4000" i="1" spc="-1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 i="1" spc="-1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платформа</a:t>
            </a:r>
            <a:r>
              <a:rPr lang="en-US" altLang="ru-RU" sz="4000" i="1" spc="-1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 i="1" spc="-1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для</a:t>
            </a:r>
            <a:r>
              <a:rPr lang="en-US" altLang="ru-RU" sz="4000" i="1" spc="-1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 i="1" spc="-1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отработки</a:t>
            </a:r>
            <a:r>
              <a:rPr lang="en-US" altLang="ru-RU" sz="4000" i="1" spc="-1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 i="1" spc="-1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навыков</a:t>
            </a:r>
            <a:r>
              <a:rPr lang="en-US" altLang="ru-RU" sz="4000" i="1" spc="-1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 i="1" spc="-1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проведения</a:t>
            </a:r>
            <a:r>
              <a:rPr lang="en-US" altLang="ru-RU" sz="4000" i="1" spc="-1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4000" i="1" spc="-1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интервью</a:t>
            </a:r>
            <a:br>
              <a:rPr lang="en-US" sz="3600" i="1" spc="-1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</a:br>
            <a:endParaRPr sz="4400" i="1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363220" y="7136130"/>
            <a:ext cx="6024880" cy="3935730"/>
          </a:xfrm>
          <a:prstGeom prst="rect">
            <a:avLst/>
          </a:prstGeom>
        </p:spPr>
        <p:txBody>
          <a:bodyPr vert="horz" wrap="square" lIns="36000" tIns="13335" rIns="36000" bIns="36000" rtlCol="0">
            <a:no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b="1" spc="-10">
                <a:latin typeface="Microsoft Sans Serif" panose="020B0604020202020204"/>
                <a:cs typeface="Microsoft Sans Serif" panose="020B0604020202020204"/>
              </a:rPr>
              <a:t>ФИО участников команды:</a:t>
            </a:r>
            <a:endParaRPr lang="ru-RU" sz="2800" b="1" spc="-10">
              <a:latin typeface="Microsoft Sans Serif" panose="020B0604020202020204"/>
              <a:cs typeface="Microsoft Sans Serif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 panose="020B0604020202020204"/>
                <a:cs typeface="Microsoft Sans Serif" panose="020B0604020202020204"/>
              </a:rPr>
              <a:t>1. </a:t>
            </a:r>
            <a:r>
              <a:rPr lang="en-US" altLang="en-US" sz="2800" spc="-10">
                <a:latin typeface="Microsoft Sans Serif" panose="020B0604020202020204"/>
                <a:cs typeface="Microsoft Sans Serif" panose="020B0604020202020204"/>
              </a:rPr>
              <a:t>Петренко</a:t>
            </a:r>
            <a:r>
              <a:rPr lang="en-US" altLang="ru-RU" sz="2800" spc="-1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10">
                <a:latin typeface="Microsoft Sans Serif" panose="020B0604020202020204"/>
                <a:cs typeface="Microsoft Sans Serif" panose="020B0604020202020204"/>
              </a:rPr>
              <a:t>Ирина</a:t>
            </a:r>
            <a:r>
              <a:rPr lang="en-US" altLang="ru-RU" sz="2800" spc="-1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10">
                <a:latin typeface="Microsoft Sans Serif" panose="020B0604020202020204"/>
                <a:cs typeface="Microsoft Sans Serif" panose="020B0604020202020204"/>
              </a:rPr>
              <a:t>Николаевна</a:t>
            </a:r>
            <a:endParaRPr lang="en-US" altLang="en-US" sz="2800" spc="-10">
              <a:latin typeface="Microsoft Sans Serif" panose="020B0604020202020204"/>
              <a:cs typeface="Microsoft Sans Serif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en-US" altLang="ru-RU" sz="2800" spc="-10">
                <a:latin typeface="Microsoft Sans Serif" panose="020B0604020202020204"/>
                <a:cs typeface="Microsoft Sans Serif" panose="020B0604020202020204"/>
              </a:rPr>
              <a:t>2. </a:t>
            </a:r>
            <a:r>
              <a:rPr lang="en-US" altLang="en-US" sz="2800" spc="-10">
                <a:latin typeface="Microsoft Sans Serif" panose="020B0604020202020204"/>
                <a:cs typeface="Microsoft Sans Serif" panose="020B0604020202020204"/>
              </a:rPr>
              <a:t>Боровкова</a:t>
            </a:r>
            <a:r>
              <a:rPr lang="en-US" altLang="ru-RU" sz="2800" spc="-1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10">
                <a:latin typeface="Microsoft Sans Serif" panose="020B0604020202020204"/>
                <a:cs typeface="Microsoft Sans Serif" panose="020B0604020202020204"/>
              </a:rPr>
              <a:t>Алина</a:t>
            </a:r>
            <a:r>
              <a:rPr lang="en-US" altLang="ru-RU" sz="2800" spc="-1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10">
                <a:latin typeface="Microsoft Sans Serif" panose="020B0604020202020204"/>
                <a:cs typeface="Microsoft Sans Serif" panose="020B0604020202020204"/>
              </a:rPr>
              <a:t>Витальевна</a:t>
            </a:r>
            <a:endParaRPr lang="en-US" altLang="en-US" sz="2800" spc="-10">
              <a:latin typeface="Microsoft Sans Serif" panose="020B0604020202020204"/>
              <a:cs typeface="Microsoft Sans Serif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en-US" altLang="ru-RU" sz="2800" spc="-10">
                <a:latin typeface="Microsoft Sans Serif" panose="020B0604020202020204"/>
                <a:cs typeface="Microsoft Sans Serif" panose="020B0604020202020204"/>
              </a:rPr>
              <a:t>3. </a:t>
            </a:r>
            <a:r>
              <a:rPr lang="en-US" altLang="en-US" sz="2800" spc="-10">
                <a:latin typeface="Microsoft Sans Serif" panose="020B0604020202020204"/>
                <a:cs typeface="Microsoft Sans Serif" panose="020B0604020202020204"/>
              </a:rPr>
              <a:t>Пивоварова</a:t>
            </a:r>
            <a:r>
              <a:rPr lang="en-US" altLang="ru-RU" sz="2800" spc="-1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10">
                <a:latin typeface="Microsoft Sans Serif" panose="020B0604020202020204"/>
                <a:cs typeface="Microsoft Sans Serif" panose="020B0604020202020204"/>
              </a:rPr>
              <a:t>Екатерина</a:t>
            </a:r>
            <a:r>
              <a:rPr lang="en-US" altLang="ru-RU" sz="2800" spc="-1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10">
                <a:latin typeface="Microsoft Sans Serif" panose="020B0604020202020204"/>
                <a:cs typeface="Microsoft Sans Serif" panose="020B0604020202020204"/>
              </a:rPr>
              <a:t>Алексеевна</a:t>
            </a:r>
            <a:endParaRPr lang="en-US" altLang="en-US" sz="2800" spc="-10">
              <a:latin typeface="Microsoft Sans Serif" panose="020B0604020202020204"/>
              <a:cs typeface="Microsoft Sans Serif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en-US" altLang="ru-RU" sz="2800" spc="-10">
                <a:latin typeface="Microsoft Sans Serif" panose="020B0604020202020204"/>
                <a:cs typeface="Microsoft Sans Serif" panose="020B0604020202020204"/>
              </a:rPr>
              <a:t>4. </a:t>
            </a:r>
            <a:r>
              <a:rPr lang="en-US" altLang="en-US" sz="2800" spc="-10">
                <a:latin typeface="Microsoft Sans Serif" panose="020B0604020202020204"/>
                <a:cs typeface="Microsoft Sans Serif" panose="020B0604020202020204"/>
              </a:rPr>
              <a:t>Пронина</a:t>
            </a:r>
            <a:r>
              <a:rPr lang="en-US" altLang="ru-RU" sz="2800" spc="-1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10">
                <a:latin typeface="Microsoft Sans Serif" panose="020B0604020202020204"/>
                <a:cs typeface="Microsoft Sans Serif" panose="020B0604020202020204"/>
              </a:rPr>
              <a:t>Анна</a:t>
            </a:r>
            <a:r>
              <a:rPr lang="en-US" altLang="ru-RU" sz="2800" spc="-1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10">
                <a:latin typeface="Microsoft Sans Serif" panose="020B0604020202020204"/>
                <a:cs typeface="Microsoft Sans Serif" panose="020B0604020202020204"/>
              </a:rPr>
              <a:t>Сергеевна</a:t>
            </a:r>
            <a:endParaRPr lang="en-US" altLang="en-US" sz="2800" spc="-10">
              <a:latin typeface="Microsoft Sans Serif" panose="020B0604020202020204"/>
              <a:cs typeface="Microsoft Sans Serif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en-US" altLang="ru-RU" sz="2800" spc="-10">
                <a:latin typeface="Microsoft Sans Serif" panose="020B0604020202020204"/>
                <a:cs typeface="Microsoft Sans Serif" panose="020B0604020202020204"/>
              </a:rPr>
              <a:t>5. </a:t>
            </a:r>
            <a:r>
              <a:rPr lang="en-US" altLang="en-US" sz="2800" spc="-10">
                <a:latin typeface="Microsoft Sans Serif" panose="020B0604020202020204"/>
                <a:cs typeface="Microsoft Sans Serif" panose="020B0604020202020204"/>
              </a:rPr>
              <a:t>Чеканова</a:t>
            </a:r>
            <a:r>
              <a:rPr lang="en-US" altLang="ru-RU" sz="2800" spc="-1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10">
                <a:latin typeface="Microsoft Sans Serif" panose="020B0604020202020204"/>
                <a:cs typeface="Microsoft Sans Serif" panose="020B0604020202020204"/>
              </a:rPr>
              <a:t>Вероника</a:t>
            </a:r>
            <a:r>
              <a:rPr lang="en-US" altLang="ru-RU" sz="2800" spc="-1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 spc="-10">
                <a:latin typeface="Microsoft Sans Serif" panose="020B0604020202020204"/>
                <a:cs typeface="Microsoft Sans Serif" panose="020B0604020202020204"/>
              </a:rPr>
              <a:t>Андреевна</a:t>
            </a:r>
            <a:endParaRPr lang="en-US" altLang="en-US" sz="2800" spc="-10">
              <a:latin typeface="Microsoft Sans Serif" panose="020B0604020202020204"/>
              <a:cs typeface="Microsoft Sans Serif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b="1" spc="-10">
                <a:latin typeface="Microsoft Sans Serif" panose="020B0604020202020204"/>
                <a:cs typeface="Microsoft Sans Serif" panose="020B0604020202020204"/>
              </a:rPr>
              <a:t>№ команды: </a:t>
            </a:r>
            <a:r>
              <a:rPr lang="ru-RU" sz="2600" spc="-10">
                <a:latin typeface="Microsoft Sans Serif" panose="020B0604020202020204"/>
                <a:cs typeface="Microsoft Sans Serif" panose="020B0604020202020204"/>
              </a:rPr>
              <a:t>ОП-500</a:t>
            </a:r>
            <a:br>
              <a:rPr lang="ru-RU" sz="2800" b="1" spc="-10">
                <a:latin typeface="Microsoft Sans Serif" panose="020B0604020202020204"/>
                <a:cs typeface="Microsoft Sans Serif" panose="020B0604020202020204"/>
              </a:rPr>
            </a:br>
            <a:r>
              <a:rPr lang="ru-RU" sz="2800" b="1" spc="-10">
                <a:latin typeface="Microsoft Sans Serif" panose="020B0604020202020204"/>
                <a:cs typeface="Microsoft Sans Serif" panose="020B0604020202020204"/>
              </a:rPr>
              <a:t>Контакты команды: </a:t>
            </a:r>
            <a:r>
              <a:rPr lang="ru-RU" sz="2600" spc="-10">
                <a:latin typeface="Microsoft Sans Serif" panose="020B0604020202020204"/>
                <a:cs typeface="Microsoft Sans Serif" panose="020B0604020202020204"/>
              </a:rPr>
              <a:t>+7(989)222-0425</a:t>
            </a:r>
            <a:endParaRPr sz="2600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"/>
          <a:stretch>
            <a:fillRect/>
          </a:stretch>
        </p:blipFill>
        <p:spPr bwMode="auto">
          <a:xfrm>
            <a:off x="8892324" y="384616"/>
            <a:ext cx="2095668" cy="174327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 bwMode="auto"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 bwMode="auto"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pic>
          <p:nvPicPr>
            <p:cNvPr id="25" name="object 25"/>
            <p:cNvPicPr/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 bwMode="auto"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pic>
          <p:nvPicPr>
            <p:cNvPr id="29" name="object 29"/>
            <p:cNvPicPr/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3409954" y="1080241"/>
              <a:ext cx="123555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 bwMode="auto"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/>
            <a:stretch>
              <a:fillRect/>
            </a:stretch>
          </p:blipFill>
          <p:spPr bwMode="auto"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/>
            <a:stretch>
              <a:fillRect/>
            </a:stretch>
          </p:blipFill>
          <p:spPr bwMode="auto"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/>
            <a:stretch>
              <a:fillRect/>
            </a:stretch>
          </p:blipFill>
          <p:spPr bwMode="auto"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2"/>
            <a:stretch>
              <a:fillRect/>
            </a:stretch>
          </p:blipFill>
          <p:spPr bwMode="auto"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754120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3"/>
          <a:stretch>
            <a:fillRect/>
          </a:stretch>
        </p:blipFill>
        <p:spPr bwMode="auto"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4067718" y="455064"/>
            <a:ext cx="4183531" cy="160237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 bwMode="auto">
          <a:xfrm>
            <a:off x="14112138" y="5653325"/>
            <a:ext cx="3994640" cy="5724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sz="3200" b="1"/>
          </a:p>
          <a:p>
            <a:pPr algn="ctr">
              <a:defRPr/>
            </a:pPr>
            <a:r>
              <a:rPr lang="ru-RU" sz="3200" b="1"/>
              <a:t>ФОТО ПРОТОТИПА</a:t>
            </a: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6489065" y="7233285"/>
            <a:ext cx="550862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 panose="020B0604020202020204"/>
                <a:cs typeface="Microsoft Sans Serif" panose="020B0604020202020204"/>
              </a:rPr>
              <a:t>УТП ПРОЕКТА </a:t>
            </a:r>
            <a:endParaRPr lang="ru-RU" sz="2400" b="1"/>
          </a:p>
        </p:txBody>
      </p:sp>
      <p:sp>
        <p:nvSpPr>
          <p:cNvPr id="44" name="TextBox 43"/>
          <p:cNvSpPr txBox="1"/>
          <p:nvPr/>
        </p:nvSpPr>
        <p:spPr bwMode="auto">
          <a:xfrm>
            <a:off x="6620510" y="7901305"/>
            <a:ext cx="5258435" cy="30422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i="1"/>
              <a:t>Сценарное</a:t>
            </a:r>
            <a:r>
              <a:rPr lang="en-US" altLang="ru-RU" sz="2400" i="1"/>
              <a:t> </a:t>
            </a:r>
            <a:r>
              <a:rPr lang="en-US" altLang="en-US" sz="2400" i="1"/>
              <a:t>управление</a:t>
            </a:r>
            <a:r>
              <a:rPr lang="en-US" altLang="ru-RU" sz="2400" i="1"/>
              <a:t> </a:t>
            </a:r>
            <a:r>
              <a:rPr lang="en-US" altLang="en-US" sz="2400" i="1"/>
              <a:t>характером</a:t>
            </a:r>
            <a:r>
              <a:rPr lang="ru-RU" altLang="en-US" sz="2400" i="1"/>
              <a:t> </a:t>
            </a:r>
            <a:r>
              <a:rPr lang="en-US" altLang="ru-RU" sz="2400" i="1"/>
              <a:t>(</a:t>
            </a:r>
            <a:r>
              <a:rPr lang="en-US" altLang="en-US" sz="2400" i="1"/>
              <a:t>Уникальное</a:t>
            </a:r>
            <a:r>
              <a:rPr lang="en-US" altLang="ru-RU" sz="2400" i="1"/>
              <a:t> </a:t>
            </a:r>
            <a:r>
              <a:rPr lang="en-US" altLang="en-US" sz="2400" i="1"/>
              <a:t>УТП</a:t>
            </a:r>
            <a:r>
              <a:rPr lang="en-US" altLang="ru-RU" sz="2400" i="1"/>
              <a:t>)</a:t>
            </a:r>
            <a:endParaRPr lang="en-US" altLang="ru-RU" sz="2400" i="1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ru-RU" sz="2400" i="1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i="1"/>
              <a:t>Оценка</a:t>
            </a:r>
            <a:r>
              <a:rPr lang="en-US" altLang="ru-RU" sz="2400" i="1"/>
              <a:t> </a:t>
            </a:r>
            <a:r>
              <a:rPr lang="en-US" altLang="en-US" sz="2400" i="1"/>
              <a:t>не</a:t>
            </a:r>
            <a:r>
              <a:rPr lang="en-US" altLang="ru-RU" sz="2400" i="1"/>
              <a:t> </a:t>
            </a:r>
            <a:r>
              <a:rPr lang="en-US" altLang="en-US" sz="2400" i="1"/>
              <a:t>ответов</a:t>
            </a:r>
            <a:r>
              <a:rPr lang="en-US" altLang="ru-RU" sz="2400" i="1"/>
              <a:t>, </a:t>
            </a:r>
            <a:r>
              <a:rPr lang="en-US" altLang="en-US" sz="2400" i="1"/>
              <a:t>а</a:t>
            </a:r>
            <a:r>
              <a:rPr lang="en-US" altLang="ru-RU" sz="2400" i="1"/>
              <a:t> </a:t>
            </a:r>
            <a:r>
              <a:rPr lang="en-US" altLang="en-US" sz="2400" i="1"/>
              <a:t>вопросов</a:t>
            </a:r>
            <a:r>
              <a:rPr lang="en-US" altLang="ru-RU" sz="2400" i="1"/>
              <a:t> (</a:t>
            </a:r>
            <a:r>
              <a:rPr lang="en-US" altLang="en-US" sz="2400" i="1"/>
              <a:t>Метрики</a:t>
            </a:r>
            <a:r>
              <a:rPr lang="en-US" altLang="ru-RU" sz="2400" i="1"/>
              <a:t> </a:t>
            </a:r>
            <a:r>
              <a:rPr lang="en-US" altLang="en-US" sz="2400" i="1"/>
              <a:t>интервьюера</a:t>
            </a:r>
            <a:r>
              <a:rPr lang="en-US" altLang="ru-RU" sz="2400" i="1"/>
              <a:t>)</a:t>
            </a:r>
            <a:endParaRPr lang="en-US" altLang="ru-RU" sz="2400" i="1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ru-RU" sz="2400" i="1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i="1"/>
              <a:t>Безопасная</a:t>
            </a:r>
            <a:r>
              <a:rPr lang="en-US" altLang="ru-RU" sz="2400" i="1"/>
              <a:t> </a:t>
            </a:r>
            <a:r>
              <a:rPr lang="en-US" altLang="en-US" sz="2400" i="1"/>
              <a:t>среда</a:t>
            </a:r>
            <a:r>
              <a:rPr lang="en-US" altLang="ru-RU" sz="2400" i="1"/>
              <a:t> </a:t>
            </a:r>
            <a:r>
              <a:rPr lang="en-US" altLang="en-US" sz="2400" i="1"/>
              <a:t>для</a:t>
            </a:r>
            <a:r>
              <a:rPr lang="en-US" altLang="ru-RU" sz="2400" i="1"/>
              <a:t> </a:t>
            </a:r>
            <a:r>
              <a:rPr lang="en-US" altLang="en-US" sz="2400" i="1"/>
              <a:t>жестких</a:t>
            </a:r>
            <a:r>
              <a:rPr lang="en-US" altLang="ru-RU" sz="2400" i="1"/>
              <a:t> </a:t>
            </a:r>
            <a:r>
              <a:rPr lang="en-US" altLang="en-US" sz="2400" i="1"/>
              <a:t>сценариев</a:t>
            </a:r>
            <a:endParaRPr lang="en-US" altLang="en-US" sz="2400" i="1"/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12055854" y="0"/>
            <a:ext cx="8048245" cy="283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50" name="Группа 49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5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26" name="Picture 2" descr="Picture background"/>
            <p:cNvPicPr>
              <a:picLocks noChangeAspect="1" noChangeArrowheads="1"/>
            </p:cNvPicPr>
            <p:nvPr/>
          </p:nvPicPr>
          <p:blipFill>
            <a:blip r:embed="rId16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ПРОБЛЕМА</a:t>
            </a:r>
            <a:endParaRPr sz="59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97162" y="3100130"/>
            <a:ext cx="19032287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/>
              <a:t>ОБЩЕЕ ЧИСЛО РЕСПОНДЕНТОВ: </a:t>
            </a:r>
            <a:r>
              <a:rPr lang="ru-RU" sz="2400"/>
              <a:t>40 человек</a:t>
            </a:r>
            <a:br>
              <a:rPr lang="ru-RU" sz="2400" b="1"/>
            </a:br>
            <a:endParaRPr lang="ru-RU" sz="2400" b="1"/>
          </a:p>
          <a:p>
            <a:pPr>
              <a:defRPr/>
            </a:pPr>
            <a:r>
              <a:rPr lang="ru-RU" sz="2400" b="1"/>
              <a:t>ПРОБЛЕМА ПОДТВЕРЖДЕНА: </a:t>
            </a:r>
            <a:r>
              <a:rPr lang="en-US" altLang="en-US" sz="2400"/>
              <a:t>Да</a:t>
            </a:r>
            <a:r>
              <a:rPr lang="en-US" altLang="ru-RU" sz="2400"/>
              <a:t>, </a:t>
            </a:r>
            <a:r>
              <a:rPr lang="en-US" altLang="en-US" sz="2400"/>
              <a:t>проблема</a:t>
            </a:r>
            <a:r>
              <a:rPr lang="en-US" altLang="ru-RU" sz="2400"/>
              <a:t> </a:t>
            </a:r>
            <a:r>
              <a:rPr lang="en-US" altLang="en-US" sz="2400"/>
              <a:t>существует</a:t>
            </a:r>
            <a:r>
              <a:rPr lang="en-US" altLang="ru-RU" sz="2400"/>
              <a:t> </a:t>
            </a:r>
            <a:r>
              <a:rPr lang="ru-RU" altLang="en-US" sz="2400"/>
              <a:t>у 25 опрошенных людей</a:t>
            </a:r>
            <a:r>
              <a:rPr lang="en-US" altLang="ru-RU" sz="2400" b="1"/>
              <a:t> </a:t>
            </a:r>
            <a:br>
              <a:rPr lang="ru-RU" sz="2400" b="1"/>
            </a:br>
            <a:endParaRPr lang="ru-RU" sz="2400" b="1"/>
          </a:p>
          <a:p>
            <a:pPr>
              <a:defRPr/>
            </a:pPr>
            <a:r>
              <a:rPr lang="ru-RU" sz="2400" b="1"/>
              <a:t>ВЫЯВЛЕННЫЕ ПОЖЕЛАНИЯ К РЕШЕНИЮ:</a:t>
            </a:r>
            <a:endParaRPr lang="ru-RU" sz="2400" b="1"/>
          </a:p>
          <a:p>
            <a:pPr>
              <a:defRPr/>
            </a:pPr>
            <a:endParaRPr lang="ru-RU" sz="2400" b="1"/>
          </a:p>
          <a:p>
            <a:pPr>
              <a:defRPr/>
            </a:pPr>
            <a:endParaRPr lang="ru-RU" sz="2400"/>
          </a:p>
          <a:p>
            <a:pPr>
              <a:defRPr/>
            </a:pPr>
            <a:endParaRPr lang="ru-RU" sz="2400"/>
          </a:p>
          <a:p>
            <a:pPr>
              <a:defRPr/>
            </a:pPr>
            <a:endParaRPr lang="ru-RU" sz="2400"/>
          </a:p>
          <a:p>
            <a:pPr>
              <a:defRPr/>
            </a:pPr>
            <a:endParaRPr lang="ru-RU" sz="2400"/>
          </a:p>
          <a:p>
            <a:pPr>
              <a:defRPr/>
            </a:pPr>
            <a:endParaRPr lang="ru-RU" sz="2400"/>
          </a:p>
          <a:p>
            <a:pPr>
              <a:defRPr/>
            </a:pPr>
            <a:endParaRPr lang="ru-RU" sz="2400"/>
          </a:p>
          <a:p>
            <a:pPr>
              <a:defRPr/>
            </a:pPr>
            <a:endParaRPr lang="ru-RU" sz="2400"/>
          </a:p>
          <a:p>
            <a:pPr>
              <a:defRPr/>
            </a:pPr>
            <a:r>
              <a:rPr lang="ru-RU" sz="2400" b="1"/>
              <a:t>ТРЕБУЕМЫЕ РЕСПОНДЕНТАМИ ТЕХНОЛОГИЧЕСКИЕ ПАРАМЕТРЫ РЕШЕНИЯ:</a:t>
            </a:r>
            <a:endParaRPr lang="ru-RU" sz="2400" b="1"/>
          </a:p>
        </p:txBody>
      </p:sp>
      <p:graphicFrame>
        <p:nvGraphicFramePr>
          <p:cNvPr id="5" name="Схема 4"/>
          <p:cNvGraphicFramePr/>
          <p:nvPr/>
        </p:nvGraphicFramePr>
        <p:xfrm>
          <a:off x="730250" y="5045075"/>
          <a:ext cx="18978812" cy="269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716213" y="8234605"/>
          <a:ext cx="18978812" cy="269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TextBox 6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№3</a:t>
            </a:r>
            <a:endParaRPr lang="ru-RU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1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12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ПРОБЛЕМА</a:t>
            </a:r>
            <a:endParaRPr sz="5900">
              <a:latin typeface="Trebuchet MS" panose="020B0603020202020204"/>
              <a:cs typeface="Trebuchet MS" panose="020B0603020202020204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714876" y="2987675"/>
          <a:ext cx="18905621" cy="4728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8" name="Прямоугольник: скругленные углы 7"/>
          <p:cNvSpPr/>
          <p:nvPr/>
        </p:nvSpPr>
        <p:spPr bwMode="auto">
          <a:xfrm>
            <a:off x="730250" y="9198928"/>
            <a:ext cx="18905621" cy="14478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defRPr/>
            </a:pPr>
            <a:r>
              <a:rPr lang="ru-RU" sz="2800" b="1">
                <a:solidFill>
                  <a:schemeClr val="tx1"/>
                </a:solidFill>
              </a:rPr>
              <a:t>КОЛИЧЕСТВЕННЫЕ ОЦЕНКИ ПРОБЛЕМЫ: </a:t>
            </a:r>
            <a:r>
              <a:rPr lang="en-US" altLang="en-US" sz="2800" i="1">
                <a:solidFill>
                  <a:schemeClr val="tx1"/>
                </a:solidFill>
              </a:rPr>
              <a:t>«</a:t>
            </a:r>
            <a:r>
              <a:rPr lang="en-US" altLang="en-US" sz="2800" i="1">
                <a:solidFill>
                  <a:schemeClr val="tx1"/>
                </a:solidFill>
              </a:rPr>
              <a:t>Российский</a:t>
            </a:r>
            <a:r>
              <a:rPr lang="en-US" altLang="ru-RU" sz="2800" i="1">
                <a:solidFill>
                  <a:schemeClr val="tx1"/>
                </a:solidFill>
              </a:rPr>
              <a:t> </a:t>
            </a:r>
            <a:r>
              <a:rPr lang="en-US" altLang="en-US" sz="2800" i="1">
                <a:solidFill>
                  <a:schemeClr val="tx1"/>
                </a:solidFill>
              </a:rPr>
              <a:t>медиа</a:t>
            </a:r>
            <a:r>
              <a:rPr lang="en-US" altLang="ru-RU" sz="2800" i="1">
                <a:solidFill>
                  <a:schemeClr val="tx1"/>
                </a:solidFill>
              </a:rPr>
              <a:t>-</a:t>
            </a:r>
            <a:r>
              <a:rPr lang="en-US" altLang="en-US" sz="2800" i="1">
                <a:solidFill>
                  <a:schemeClr val="tx1"/>
                </a:solidFill>
              </a:rPr>
              <a:t>рынок</a:t>
            </a:r>
            <a:r>
              <a:rPr lang="en-US" altLang="ru-RU" sz="2800" i="1">
                <a:solidFill>
                  <a:schemeClr val="tx1"/>
                </a:solidFill>
              </a:rPr>
              <a:t> </a:t>
            </a:r>
            <a:r>
              <a:rPr lang="en-US" altLang="en-US" sz="2800" i="1">
                <a:solidFill>
                  <a:schemeClr val="tx1"/>
                </a:solidFill>
              </a:rPr>
              <a:t>теряет</a:t>
            </a:r>
            <a:r>
              <a:rPr lang="en-US" altLang="ru-RU" sz="2800" i="1">
                <a:solidFill>
                  <a:schemeClr val="tx1"/>
                </a:solidFill>
              </a:rPr>
              <a:t> </a:t>
            </a:r>
            <a:r>
              <a:rPr lang="en-US" altLang="en-US" sz="2800" i="1">
                <a:solidFill>
                  <a:schemeClr val="tx1"/>
                </a:solidFill>
              </a:rPr>
              <a:t>более</a:t>
            </a:r>
            <a:r>
              <a:rPr lang="en-US" altLang="ru-RU" sz="2800" i="1">
                <a:solidFill>
                  <a:schemeClr val="tx1"/>
                </a:solidFill>
              </a:rPr>
              <a:t> 1,5 </a:t>
            </a:r>
            <a:r>
              <a:rPr lang="en-US" altLang="en-US" sz="2800" i="1">
                <a:solidFill>
                  <a:schemeClr val="tx1"/>
                </a:solidFill>
              </a:rPr>
              <a:t>миллиардов</a:t>
            </a:r>
            <a:r>
              <a:rPr lang="en-US" altLang="ru-RU" sz="2800" i="1">
                <a:solidFill>
                  <a:schemeClr val="tx1"/>
                </a:solidFill>
              </a:rPr>
              <a:t> </a:t>
            </a:r>
            <a:r>
              <a:rPr lang="en-US" altLang="en-US" sz="2800" i="1">
                <a:solidFill>
                  <a:schemeClr val="tx1"/>
                </a:solidFill>
              </a:rPr>
              <a:t>рублей</a:t>
            </a:r>
            <a:r>
              <a:rPr lang="en-US" altLang="ru-RU" sz="2800" i="1">
                <a:solidFill>
                  <a:schemeClr val="tx1"/>
                </a:solidFill>
              </a:rPr>
              <a:t> </a:t>
            </a:r>
            <a:r>
              <a:rPr lang="en-US" altLang="en-US" sz="2800" i="1">
                <a:solidFill>
                  <a:schemeClr val="tx1"/>
                </a:solidFill>
              </a:rPr>
              <a:t>в</a:t>
            </a:r>
            <a:r>
              <a:rPr lang="en-US" altLang="ru-RU" sz="2800" i="1">
                <a:solidFill>
                  <a:schemeClr val="tx1"/>
                </a:solidFill>
              </a:rPr>
              <a:t> </a:t>
            </a:r>
            <a:r>
              <a:rPr lang="en-US" altLang="en-US" sz="2800" i="1">
                <a:solidFill>
                  <a:schemeClr val="tx1"/>
                </a:solidFill>
              </a:rPr>
              <a:t>год</a:t>
            </a:r>
            <a:r>
              <a:rPr lang="en-US" altLang="ru-RU" sz="2800" i="1">
                <a:solidFill>
                  <a:schemeClr val="tx1"/>
                </a:solidFill>
              </a:rPr>
              <a:t> </a:t>
            </a:r>
            <a:r>
              <a:rPr lang="en-US" altLang="en-US" sz="2800" i="1">
                <a:solidFill>
                  <a:schemeClr val="tx1"/>
                </a:solidFill>
              </a:rPr>
              <a:t>из</a:t>
            </a:r>
            <a:r>
              <a:rPr lang="en-US" altLang="ru-RU" sz="2800" i="1">
                <a:solidFill>
                  <a:schemeClr val="tx1"/>
                </a:solidFill>
              </a:rPr>
              <a:t>-</a:t>
            </a:r>
            <a:r>
              <a:rPr lang="en-US" altLang="en-US" sz="2800" i="1">
                <a:solidFill>
                  <a:schemeClr val="tx1"/>
                </a:solidFill>
              </a:rPr>
              <a:t>за</a:t>
            </a:r>
            <a:r>
              <a:rPr lang="en-US" altLang="ru-RU" sz="2800" i="1">
                <a:solidFill>
                  <a:schemeClr val="tx1"/>
                </a:solidFill>
              </a:rPr>
              <a:t> </a:t>
            </a:r>
            <a:r>
              <a:rPr lang="en-US" altLang="en-US" sz="2800" i="1">
                <a:solidFill>
                  <a:schemeClr val="tx1"/>
                </a:solidFill>
              </a:rPr>
              <a:t>того</a:t>
            </a:r>
            <a:r>
              <a:rPr lang="en-US" altLang="ru-RU" sz="2800" i="1">
                <a:solidFill>
                  <a:schemeClr val="tx1"/>
                </a:solidFill>
              </a:rPr>
              <a:t>, </a:t>
            </a:r>
            <a:r>
              <a:rPr lang="en-US" altLang="en-US" sz="2800" i="1">
                <a:solidFill>
                  <a:schemeClr val="tx1"/>
                </a:solidFill>
              </a:rPr>
              <a:t>что</a:t>
            </a:r>
            <a:r>
              <a:rPr lang="en-US" altLang="ru-RU" sz="2800" i="1">
                <a:solidFill>
                  <a:schemeClr val="tx1"/>
                </a:solidFill>
              </a:rPr>
              <a:t> </a:t>
            </a:r>
            <a:r>
              <a:rPr lang="en-US" altLang="en-US" sz="2800" i="1">
                <a:solidFill>
                  <a:schemeClr val="tx1"/>
                </a:solidFill>
              </a:rPr>
              <a:t>журналисты</a:t>
            </a:r>
            <a:r>
              <a:rPr lang="en-US" altLang="ru-RU" sz="2800" i="1">
                <a:solidFill>
                  <a:schemeClr val="tx1"/>
                </a:solidFill>
              </a:rPr>
              <a:t> </a:t>
            </a:r>
            <a:r>
              <a:rPr lang="en-US" altLang="en-US" sz="2800" i="1">
                <a:solidFill>
                  <a:schemeClr val="tx1"/>
                </a:solidFill>
              </a:rPr>
              <a:t>не</a:t>
            </a:r>
            <a:r>
              <a:rPr lang="en-US" altLang="ru-RU" sz="2800" i="1">
                <a:solidFill>
                  <a:schemeClr val="tx1"/>
                </a:solidFill>
              </a:rPr>
              <a:t> </a:t>
            </a:r>
            <a:r>
              <a:rPr lang="en-US" altLang="en-US" sz="2800" i="1">
                <a:solidFill>
                  <a:schemeClr val="tx1"/>
                </a:solidFill>
              </a:rPr>
              <a:t>могут</a:t>
            </a:r>
            <a:r>
              <a:rPr lang="en-US" altLang="ru-RU" sz="2800" i="1">
                <a:solidFill>
                  <a:schemeClr val="tx1"/>
                </a:solidFill>
              </a:rPr>
              <a:t> </a:t>
            </a:r>
            <a:r>
              <a:rPr lang="en-US" altLang="en-US" sz="2800" i="1">
                <a:solidFill>
                  <a:schemeClr val="tx1"/>
                </a:solidFill>
              </a:rPr>
              <a:t>тренировать</a:t>
            </a:r>
            <a:r>
              <a:rPr lang="en-US" altLang="ru-RU" sz="2800" i="1">
                <a:solidFill>
                  <a:schemeClr val="tx1"/>
                </a:solidFill>
              </a:rPr>
              <a:t> </a:t>
            </a:r>
            <a:r>
              <a:rPr lang="en-US" altLang="en-US" sz="2800" i="1">
                <a:solidFill>
                  <a:schemeClr val="tx1"/>
                </a:solidFill>
              </a:rPr>
              <a:t>интервью</a:t>
            </a:r>
            <a:r>
              <a:rPr lang="en-US" altLang="ru-RU" sz="2800" i="1">
                <a:solidFill>
                  <a:schemeClr val="tx1"/>
                </a:solidFill>
              </a:rPr>
              <a:t> </a:t>
            </a:r>
            <a:r>
              <a:rPr lang="en-US" altLang="en-US" sz="2800" i="1">
                <a:solidFill>
                  <a:schemeClr val="tx1"/>
                </a:solidFill>
              </a:rPr>
              <a:t>в</a:t>
            </a:r>
            <a:r>
              <a:rPr lang="en-US" altLang="ru-RU" sz="2800" i="1">
                <a:solidFill>
                  <a:schemeClr val="tx1"/>
                </a:solidFill>
              </a:rPr>
              <a:t> </a:t>
            </a:r>
            <a:r>
              <a:rPr lang="en-US" altLang="en-US" sz="2800" i="1">
                <a:solidFill>
                  <a:schemeClr val="tx1"/>
                </a:solidFill>
              </a:rPr>
              <a:t>безопасной</a:t>
            </a:r>
            <a:r>
              <a:rPr lang="en-US" altLang="ru-RU" sz="2800" i="1">
                <a:solidFill>
                  <a:schemeClr val="tx1"/>
                </a:solidFill>
              </a:rPr>
              <a:t> </a:t>
            </a:r>
            <a:r>
              <a:rPr lang="en-US" altLang="en-US" sz="2800" i="1">
                <a:solidFill>
                  <a:schemeClr val="tx1"/>
                </a:solidFill>
              </a:rPr>
              <a:t>среде</a:t>
            </a:r>
            <a:r>
              <a:rPr lang="en-US" altLang="ru-RU" sz="2800" i="1">
                <a:solidFill>
                  <a:schemeClr val="tx1"/>
                </a:solidFill>
              </a:rPr>
              <a:t>. </a:t>
            </a:r>
            <a:endParaRPr lang="en-US" altLang="ru-RU" sz="2800" i="1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№3</a:t>
            </a:r>
            <a:endParaRPr lang="ru-RU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9" name="Picture 2" descr="Picture background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5" y="1497724"/>
            <a:ext cx="17292993" cy="952664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КОНКУРЕНТНЫЕ ПРЕИМУЩЕСТВА </a:t>
            </a:r>
            <a:endParaRPr sz="5900">
              <a:latin typeface="Trebuchet MS" panose="020B0603020202020204"/>
              <a:cs typeface="Trebuchet MS" panose="020B0603020202020204"/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-458615" y="5654675"/>
          <a:ext cx="9753600" cy="487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8" name="TextBox 27"/>
          <p:cNvSpPr txBox="1"/>
          <p:nvPr/>
        </p:nvSpPr>
        <p:spPr bwMode="auto">
          <a:xfrm>
            <a:off x="9476105" y="2486025"/>
            <a:ext cx="9843770" cy="80029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ЦЕННОСТНОЕ ПРЕДЛОЖЕНИЕ                            НАШЕГО ПРОДУКТА: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За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15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минут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день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вы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проводите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интервью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ИИ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получаете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детальный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разбор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каждого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вопроса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персональные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рекомендации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—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как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у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лучшего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редактора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но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без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страха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ошибиться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вживую</a:t>
            </a:r>
            <a:r>
              <a:rPr lang="ru-RU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endParaRPr lang="ru-RU" altLang="en-US" sz="2100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endParaRPr lang="ru-RU" altLang="en-US" sz="2100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endParaRPr lang="ru-RU" altLang="en-US" sz="2100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endParaRPr lang="ru-RU" altLang="en-US" sz="2100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endParaRPr lang="ru-RU" altLang="en-US" sz="2100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 algn="ctr">
              <a:defRPr/>
            </a:pPr>
            <a:r>
              <a:rPr lang="ru-RU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Наш ИИ-тренажёр помогает начинающим журналистам, которые хотят улучшить навыки проведения интервью, тем, что снижает 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снижает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страх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перед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реальным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интервью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избавляет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от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дефицита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обратной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связи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увеличивает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регулярность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практики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позволяет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нарабатывать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уверенность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безопасной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среде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r>
              <a:rPr lang="ru-RU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endParaRPr lang="ru-RU" altLang="en-US" sz="3200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№4</a:t>
            </a:r>
            <a:endParaRPr lang="ru-RU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857809" y="2486323"/>
            <a:ext cx="8737041" cy="3030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КАК НАШ ПРОДУКТ РЕШАЕТ ПРОБЛЕМУ КЛИЕНТА: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ИИ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собеседник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не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обижается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не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оценивает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не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запоминает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ошибки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.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Журналист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может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переспрашивать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перебивать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экспериментировать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«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неудобными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»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вопросами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без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страха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испортить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реальное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интервью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или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отношения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со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спикером</a:t>
            </a:r>
            <a:r>
              <a:rPr lang="en-US" altLang="ru-RU" sz="21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endParaRPr lang="en-US" altLang="ru-RU" sz="2100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endParaRPr lang="en-US" altLang="ru-RU" sz="3200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endParaRPr lang="en-US" altLang="ru-RU" sz="3200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886226" y="4781868"/>
            <a:ext cx="84087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КОНКУРЕНТНЫЕ ПРЕИМУЩЕСТВА:</a:t>
            </a:r>
            <a:endParaRPr lang="ru-RU" sz="3200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</p:txBody>
      </p:sp>
      <p:grpSp>
        <p:nvGrpSpPr>
          <p:cNvPr id="22" name="Группа 21"/>
          <p:cNvGrpSpPr/>
          <p:nvPr/>
        </p:nvGrpSpPr>
        <p:grpSpPr bwMode="auto">
          <a:xfrm>
            <a:off x="13508433" y="116530"/>
            <a:ext cx="6603635" cy="1381195"/>
            <a:chOff x="11522297" y="116529"/>
            <a:chExt cx="8589772" cy="191029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7" name="Picture 2" descr="Picture background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5" y="1497724"/>
            <a:ext cx="17070743" cy="952664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ЦЕННОСТНОЕ ПРЕДЛОЖЕНИЕ ПРОЕКТА </a:t>
            </a:r>
            <a:endParaRPr sz="5900">
              <a:latin typeface="Trebuchet MS" panose="020B0603020202020204"/>
              <a:cs typeface="Trebuchet MS" panose="020B0603020202020204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67055" y="2502535"/>
          <a:ext cx="12086590" cy="25787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5300"/>
                <a:gridCol w="4912995"/>
                <a:gridCol w="6678295"/>
              </a:tblGrid>
              <a:tr h="39878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КАКИЕ БОЛИ ЕСТЬ У КЛИЕНТА?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КАК НАШ ПРОДУКТ РЕШАЕТ БОЛИ КЛИЕНТА?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6068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Страх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ошибиться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реальном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интервью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ru-RU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altLang="en-US" sz="2000">
                          <a:solidFill>
                            <a:schemeClr val="tx1"/>
                          </a:solidFill>
                        </a:rPr>
                        <a:t>Безопасная</a:t>
                      </a:r>
                      <a:r>
                        <a:rPr lang="en-US" altLang="ru-RU" sz="20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2000">
                          <a:solidFill>
                            <a:schemeClr val="tx1"/>
                          </a:solidFill>
                        </a:rPr>
                        <a:t>среда</a:t>
                      </a:r>
                      <a:r>
                        <a:rPr lang="en-US" altLang="ru-RU" sz="2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44577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Нет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регулярной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практики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ru-RU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altLang="en-US" sz="2000">
                          <a:solidFill>
                            <a:schemeClr val="tx1"/>
                          </a:solidFill>
                        </a:rPr>
                        <a:t>Регулярная</a:t>
                      </a:r>
                      <a:r>
                        <a:rPr lang="en-US" altLang="ru-RU" sz="20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2000">
                          <a:solidFill>
                            <a:schemeClr val="tx1"/>
                          </a:solidFill>
                        </a:rPr>
                        <a:t>практика</a:t>
                      </a:r>
                      <a:r>
                        <a:rPr lang="en-US" altLang="ru-RU" sz="2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44577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Нет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обратной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связи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ru-RU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altLang="en-US" sz="2000">
                          <a:solidFill>
                            <a:schemeClr val="tx1"/>
                          </a:solidFill>
                        </a:rPr>
                        <a:t>Автоматический</a:t>
                      </a:r>
                      <a:r>
                        <a:rPr lang="en-US" altLang="ru-RU" sz="20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2000">
                          <a:solidFill>
                            <a:schemeClr val="tx1"/>
                          </a:solidFill>
                        </a:rPr>
                        <a:t>разбор</a:t>
                      </a:r>
                      <a:r>
                        <a:rPr lang="en-US" altLang="ru-RU" sz="2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44640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Дорого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и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долго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ru-RU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altLang="en-US" sz="2000">
                          <a:solidFill>
                            <a:schemeClr val="tx1"/>
                          </a:solidFill>
                        </a:rPr>
                        <a:t>Доступная</a:t>
                      </a:r>
                      <a:r>
                        <a:rPr lang="en-US" altLang="ru-RU" sz="20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2000">
                          <a:solidFill>
                            <a:schemeClr val="tx1"/>
                          </a:solidFill>
                        </a:rPr>
                        <a:t>цена</a:t>
                      </a:r>
                      <a:r>
                        <a:rPr lang="en-US" altLang="ru-RU" sz="20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44577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Не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кем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репетировать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ru-RU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altLang="en-US" sz="2000">
                          <a:solidFill>
                            <a:schemeClr val="tx1"/>
                          </a:solidFill>
                        </a:rPr>
                        <a:t>ИИ</a:t>
                      </a:r>
                      <a:r>
                        <a:rPr lang="en-US" altLang="ru-RU" sz="200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altLang="en-US" sz="2000">
                          <a:solidFill>
                            <a:schemeClr val="tx1"/>
                          </a:solidFill>
                        </a:rPr>
                        <a:t>партнёр</a:t>
                      </a:r>
                      <a:r>
                        <a:rPr lang="en-US" altLang="ru-RU" sz="2000">
                          <a:solidFill>
                            <a:schemeClr val="tx1"/>
                          </a:solidFill>
                        </a:rPr>
                        <a:t> 24/7 </a:t>
                      </a:r>
                      <a:endParaRPr lang="en-US" alt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61340" y="5081270"/>
          <a:ext cx="12096750" cy="3139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9745"/>
                <a:gridCol w="4912360"/>
                <a:gridCol w="6684645"/>
              </a:tblGrid>
              <a:tr h="3327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КАКИЕ ЗАДАЧИ ЕСТЬ У КЛИЕНТА?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КАК НАШ ПРОДУКТ РЕШАЕТ ЗАДАЧИ КЛИЕНТА?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55880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Научиться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задавать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открытые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и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уточняющие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вопросы</a:t>
                      </a:r>
                      <a:endParaRPr lang="en-US" altLang="ru-RU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Тренировка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ИИ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—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после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каждого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диалога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разбор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где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был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открытый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вопрос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где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закрытый</a:t>
                      </a:r>
                      <a:endParaRPr lang="en-US" altLang="ru-RU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42672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Перестать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бояться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«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неудобных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»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тем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ru-RU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Провокационные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сценарии</a:t>
                      </a:r>
                      <a:endParaRPr lang="en-US" altLang="ru-RU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25273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Получать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регулярную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обратную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связь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Мгновенный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фидбек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ru-RU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40386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Сократить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время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адаптации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новом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рабочем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месте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15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минут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день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—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быстрая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прокачка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адаптация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за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1–2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недели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вместо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4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месяцев</a:t>
                      </a:r>
                      <a:endParaRPr lang="en-US" altLang="ru-RU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51562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Иметь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портфолио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тренировок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для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показа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редактору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или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работодателю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Экспорт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результатов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—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лучшие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тренировки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можно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сохранить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и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показать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67055" y="8206105"/>
          <a:ext cx="12080240" cy="2926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4665"/>
                <a:gridCol w="4915535"/>
                <a:gridCol w="6670040"/>
              </a:tblGrid>
              <a:tr h="54038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КАКИЕ ВЫГОДЫ ХОЧЕТ ПОЛУЧИТЬ КЛИЕНТ?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КАК НАШ ПРОДУКТ УДОВЛЕТВОРЯЕТ ПОТРЕБНОСТИ КЛИЕНТА?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51752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Уверенность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себе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во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время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реального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интервью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Уверенность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28321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Конкретный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рост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навыков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ru-RU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Измеримость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962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Экономия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денег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ru-RU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Экономия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денег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ru-RU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962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Экономия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времени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ru-RU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Экономия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времени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ru-RU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962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Быстрый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карьерный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рост</a:t>
                      </a: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Карьерный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>
                          <a:solidFill>
                            <a:schemeClr val="tx1"/>
                          </a:solidFill>
                        </a:rPr>
                        <a:t>рост</a:t>
                      </a:r>
                      <a:r>
                        <a:rPr lang="en-US" altLang="ru-RU" sz="180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ru-RU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№3</a:t>
            </a:r>
            <a:endParaRPr lang="ru-RU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13796465" y="116530"/>
            <a:ext cx="6315603" cy="1381196"/>
            <a:chOff x="11522297" y="116529"/>
            <a:chExt cx="8589772" cy="1910295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2" name="Picture 2" descr="Picture background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65283" y="1497725"/>
            <a:ext cx="10877981" cy="973788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sz="5900" b="1" spc="-4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Р</a:t>
            </a:r>
            <a:r>
              <a:rPr lang="ru-RU" sz="5900" b="1" spc="-4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АЗРАБОТКА ПРОДУКТА</a:t>
            </a:r>
            <a:endParaRPr sz="59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865505" y="2589530"/>
            <a:ext cx="11136630" cy="78422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СУТЬ РЕШЕНИЯ: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ИИ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тренажёр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для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журналистов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который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за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15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минут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проводит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реалистичное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интервью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оценивает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каждый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вопрос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пользователя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выдаёт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персонализированные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рекомендации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для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прокачки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навыков</a:t>
            </a:r>
            <a:r>
              <a:rPr lang="ru-RU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endParaRPr lang="en-US" altLang="en-US" sz="2900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endParaRPr lang="ru-RU" sz="3200" b="1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ОСНОВНОЙ ФУНКЦИОНАЛ:</a:t>
            </a:r>
            <a:endParaRPr lang="ru-RU" sz="3200" b="1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 panose="020B0604020202020204"/>
                <a:cs typeface="Microsoft Sans Serif" panose="020B0604020202020204"/>
              </a:rPr>
              <a:t>1.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Выбор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сценария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—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тема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типаж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собеседника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(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агрессивный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/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молчаливый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тд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.),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сложность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endParaRPr lang="en-US" altLang="ru-RU" sz="2900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 panose="020B0604020202020204"/>
                <a:cs typeface="Microsoft Sans Serif" panose="020B0604020202020204"/>
              </a:rPr>
              <a:t>2.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Голосовое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интервью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ИИ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—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диалог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реальном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времени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как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живым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человеком</a:t>
            </a:r>
            <a:r>
              <a:rPr lang="ru-RU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endParaRPr lang="en-US" altLang="en-US" sz="2900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 panose="020B0604020202020204"/>
                <a:cs typeface="Microsoft Sans Serif" panose="020B0604020202020204"/>
              </a:rPr>
              <a:t>3.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Авторазбор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каждого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вопроса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—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оценка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по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метрикам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(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открытые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/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закрытые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уточнения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перебивания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).</a:t>
            </a:r>
            <a:endParaRPr lang="en-US" altLang="ru-RU" sz="2900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 panose="020B0604020202020204"/>
                <a:cs typeface="Microsoft Sans Serif" panose="020B0604020202020204"/>
              </a:rPr>
              <a:t>4.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Рекомендации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по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улучшению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—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как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переформулировать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плохие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вопросы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endParaRPr lang="en-US" altLang="ru-RU" sz="3200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 panose="020B0604020202020204"/>
                <a:cs typeface="Microsoft Sans Serif" panose="020B0604020202020204"/>
              </a:rPr>
              <a:t>5.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Личный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кабинет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—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график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прогресса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история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тренировок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экспорт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портфолио</a:t>
            </a:r>
            <a:r>
              <a:rPr lang="en-US" altLang="ru-RU" sz="32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endParaRPr lang="en-US" altLang="ru-RU" sz="3200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endParaRPr lang="en-US" altLang="ru-RU" sz="3200" b="1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75052" y="437790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</a:t>
            </a:r>
            <a:r>
              <a:rPr lang="en-US" sz="2400" b="1">
                <a:solidFill>
                  <a:srgbClr val="002060"/>
                </a:solidFill>
              </a:rPr>
              <a:t> </a:t>
            </a:r>
            <a:r>
              <a:rPr lang="ru-RU" sz="2400" b="1">
                <a:solidFill>
                  <a:srgbClr val="002060"/>
                </a:solidFill>
              </a:rPr>
              <a:t>№2</a:t>
            </a:r>
            <a:endParaRPr lang="ru-RU" sz="2400" b="1">
              <a:solidFill>
                <a:srgbClr val="00206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 bwMode="auto">
          <a:xfrm>
            <a:off x="575052" y="44090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№2</a:t>
            </a:r>
            <a:endParaRPr lang="ru-RU" sz="2400" b="1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6" y="1497725"/>
            <a:ext cx="1495702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ТЕХНОЛОГИЧЕСКОЕ ЯДРО ПРОЕКТА</a:t>
            </a:r>
            <a:endParaRPr sz="59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861695" y="2546985"/>
            <a:ext cx="11136630" cy="83223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ТЕХНИЧЕСКАЯ ОСНОВА ПРОДУКТА:</a:t>
            </a:r>
            <a:endParaRPr lang="ru-RU" sz="3200" b="1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 panose="020B0604020202020204"/>
                <a:cs typeface="Microsoft Sans Serif" panose="020B0604020202020204"/>
              </a:rPr>
              <a:t>1. 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LLM (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большая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языковая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модель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)</a:t>
            </a:r>
            <a:r>
              <a:rPr lang="ru-RU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.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Генерирует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диалог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отвечает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на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вопросы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пользователя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играет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роль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собеседника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разными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характерами</a:t>
            </a:r>
            <a:r>
              <a:rPr lang="ru-RU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endParaRPr lang="en-US" altLang="ru-RU" sz="2500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r>
              <a:rPr lang="ru-RU" sz="2500">
                <a:solidFill>
                  <a:schemeClr val="tx1"/>
                </a:solidFill>
                <a:latin typeface="Microsoft Sans Serif" panose="020B0604020202020204"/>
                <a:cs typeface="Microsoft Sans Serif" panose="020B0604020202020204"/>
              </a:rPr>
              <a:t>2. 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NLP-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модуль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(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анализ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естественного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языка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)</a:t>
            </a:r>
            <a:r>
              <a:rPr lang="ru-RU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.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Разбирает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каждый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вопрос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пользователя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: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определяет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открытый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он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или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закрытый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были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ли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уточнения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перебивания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логические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разрывы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endParaRPr lang="en-US" altLang="ru-RU" sz="2500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r>
              <a:rPr lang="ru-RU" sz="2500">
                <a:solidFill>
                  <a:schemeClr val="tx1"/>
                </a:solidFill>
                <a:latin typeface="Microsoft Sans Serif" panose="020B0604020202020204"/>
                <a:cs typeface="Microsoft Sans Serif" panose="020B0604020202020204"/>
              </a:rPr>
              <a:t>3. 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ASR (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автоматическое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распознавание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речи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)</a:t>
            </a:r>
            <a:r>
              <a:rPr lang="ru-RU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.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Преобразует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голос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пользователя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текст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для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дальнейшего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анализа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endParaRPr lang="en-US" altLang="ru-RU" sz="2500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r>
              <a:rPr lang="ru-RU" sz="2500">
                <a:solidFill>
                  <a:schemeClr val="tx1"/>
                </a:solidFill>
                <a:latin typeface="Microsoft Sans Serif" panose="020B0604020202020204"/>
                <a:cs typeface="Microsoft Sans Serif" panose="020B0604020202020204"/>
              </a:rPr>
              <a:t>4. 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TTS (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синтез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речи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)</a:t>
            </a:r>
            <a:r>
              <a:rPr lang="ru-RU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.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Озвучивает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ответы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ИИ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разными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интонациями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—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агрессия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спокойствие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уклончивость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—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для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полной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симуляции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живого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собеседника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endParaRPr lang="en-US" altLang="ru-RU" sz="2500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r>
              <a:rPr lang="ru-RU" sz="2500">
                <a:solidFill>
                  <a:schemeClr val="tx1"/>
                </a:solidFill>
                <a:latin typeface="Microsoft Sans Serif" panose="020B0604020202020204"/>
                <a:cs typeface="Microsoft Sans Serif" panose="020B0604020202020204"/>
              </a:rPr>
              <a:t>5.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Адаптивный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бэкенд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движком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обучения</a:t>
            </a:r>
            <a:r>
              <a:rPr lang="ru-RU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.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Хранит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историю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интервью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отслеживает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прогресс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пользователя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по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метрикам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автоматически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подбирает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следующие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сценарии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под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его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слабые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места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endParaRPr lang="en-US" altLang="ru-RU" sz="2500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endParaRPr lang="ru-RU" sz="3200">
              <a:solidFill>
                <a:schemeClr val="tx1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СКВОЗНАЯ ТЕХНОЛОГИЯ:</a:t>
            </a:r>
            <a:endParaRPr lang="ru-RU" sz="3200" b="1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Искусственный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интеллект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r>
              <a:rPr lang="ru-RU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Благодаря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ИИ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продукт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получает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главные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характеристики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: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реалистичность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,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персонализацию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,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автоматическую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обратную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связь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и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доступность</a:t>
            </a:r>
            <a:r>
              <a:rPr lang="en-US" altLang="ru-RU" sz="25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24/7.</a:t>
            </a:r>
            <a:endParaRPr lang="en-US" altLang="ru-RU" sz="2500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endParaRPr lang="en-US" altLang="ru-RU" sz="2500">
              <a:solidFill>
                <a:schemeClr val="tx1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endParaRPr lang="en-US" altLang="ru-RU" sz="2900">
              <a:solidFill>
                <a:schemeClr val="tx1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endParaRPr lang="en-US" altLang="ru-RU" sz="3200">
              <a:solidFill>
                <a:schemeClr val="tx1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endParaRPr lang="en-US" altLang="ru-RU" sz="3200">
              <a:solidFill>
                <a:schemeClr val="tx1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endParaRPr lang="ru-RU" sz="3200" b="1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endParaRPr lang="ru-RU" sz="3200">
              <a:solidFill>
                <a:schemeClr val="tx1"/>
              </a:solidFill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№1</a:t>
            </a:r>
            <a:endParaRPr lang="ru-RU" sz="2400" b="1">
              <a:solidFill>
                <a:srgbClr val="002060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13364417" y="116529"/>
            <a:ext cx="6747651" cy="1407471"/>
            <a:chOff x="11522297" y="116529"/>
            <a:chExt cx="8589772" cy="191029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9" name="Picture 2" descr="Picture background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 bwMode="auto">
          <a:xfrm>
            <a:off x="544589" y="468793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№4</a:t>
            </a:r>
            <a:endParaRPr lang="ru-RU" sz="2400" b="1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6" y="1497725"/>
            <a:ext cx="1495702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ТЕХНОЛОГИЧЕСКОЕ ЯДРО ПРОЕКТА</a:t>
            </a:r>
            <a:endParaRPr sz="59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908050" y="2726055"/>
            <a:ext cx="11136630" cy="105213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СОЦИАЛЬНО-ГУМАНИТАРНАЯ ОСНОВА ПРОДУКТА:</a:t>
            </a:r>
            <a:endParaRPr lang="ru-RU" sz="3200" b="1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 panose="020B0604020202020204"/>
                <a:cs typeface="Microsoft Sans Serif" panose="020B0604020202020204"/>
              </a:rPr>
              <a:t>1.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Психология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безопасности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—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обучение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без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страха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ошибки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отличие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от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реальных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интервью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endParaRPr lang="en-US" altLang="ru-RU" sz="2700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r>
              <a:rPr lang="ru-RU" sz="2700">
                <a:solidFill>
                  <a:schemeClr val="tx1"/>
                </a:solidFill>
                <a:latin typeface="Microsoft Sans Serif" panose="020B0604020202020204"/>
                <a:cs typeface="Microsoft Sans Serif" panose="020B0604020202020204"/>
              </a:rPr>
              <a:t>2.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Персонализированное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обучение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—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подстройка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под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индивидуальные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ошибки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каждого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пользователя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endParaRPr lang="en-US" altLang="ru-RU" sz="2700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r>
              <a:rPr lang="ru-RU" sz="2700">
                <a:solidFill>
                  <a:schemeClr val="tx1"/>
                </a:solidFill>
                <a:latin typeface="Microsoft Sans Serif" panose="020B0604020202020204"/>
                <a:cs typeface="Microsoft Sans Serif" panose="020B0604020202020204"/>
              </a:rPr>
              <a:t>3.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Микрообучение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— 15-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минутные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сессии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против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усталости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от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долгой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теории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endParaRPr lang="en-US" altLang="ru-RU" sz="2700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r>
              <a:rPr lang="ru-RU" sz="2700">
                <a:solidFill>
                  <a:schemeClr val="tx1"/>
                </a:solidFill>
                <a:latin typeface="Microsoft Sans Serif" panose="020B0604020202020204"/>
                <a:cs typeface="Microsoft Sans Serif" panose="020B0604020202020204"/>
              </a:rPr>
              <a:t>4.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Журналистская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этика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—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тренировка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корректных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формулировок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поведения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со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статусными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спикерами</a:t>
            </a:r>
            <a:r>
              <a:rPr lang="en-US" altLang="ru-RU" sz="2700">
                <a:solidFill>
                  <a:schemeClr val="tx1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endParaRPr lang="en-US" altLang="ru-RU" sz="2700">
              <a:solidFill>
                <a:schemeClr val="tx1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r>
              <a:rPr lang="ru-RU" sz="2700">
                <a:solidFill>
                  <a:schemeClr val="tx1"/>
                </a:solidFill>
                <a:latin typeface="Microsoft Sans Serif" panose="020B0604020202020204"/>
                <a:cs typeface="Microsoft Sans Serif" panose="020B0604020202020204"/>
              </a:rPr>
              <a:t>5.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Профилактика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выгорания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—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снижение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тревожности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через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регулярную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подготовку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endParaRPr lang="en-US" altLang="ru-RU" sz="2700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endParaRPr lang="ru-RU" sz="3200">
              <a:solidFill>
                <a:schemeClr val="tx1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КРИТИЧЕСКАЯ ТЕХНОЛОГИЯ:</a:t>
            </a:r>
            <a:endParaRPr lang="ru-RU" sz="3200" b="1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NLP-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модуль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анализа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вопросов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—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главная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технология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r>
              <a:rPr lang="ru-RU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Он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в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реальном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времени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определяет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какой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вопрос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задал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пользователь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и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даёт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конкретные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рекомендации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по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улучшению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r>
              <a:rPr lang="ru-RU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Без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этого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продукт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—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просто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чат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бот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.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ним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—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полноценный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тренажёр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обратной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связью</a:t>
            </a:r>
            <a:r>
              <a:rPr lang="en-US" altLang="ru-RU" sz="27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endParaRPr lang="en-US" altLang="ru-RU" sz="2700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endParaRPr lang="ru-RU" sz="2700" b="1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endParaRPr lang="ru-RU" sz="2700">
              <a:solidFill>
                <a:schemeClr val="tx1"/>
              </a:solidFill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№1</a:t>
            </a:r>
            <a:endParaRPr lang="ru-RU" sz="2400" b="1">
              <a:solidFill>
                <a:srgbClr val="002060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13436425" y="116529"/>
            <a:ext cx="6675643" cy="1407471"/>
            <a:chOff x="11522297" y="116529"/>
            <a:chExt cx="8589772" cy="191029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9" name="Picture 2" descr="Picture background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КОНКУРЕНТЫ И АНАЛОГИ</a:t>
            </a:r>
            <a:endParaRPr lang="ru-RU" sz="5900" b="1" spc="125">
              <a:solidFill>
                <a:srgbClr val="8F00FF"/>
              </a:solidFill>
              <a:latin typeface="Trebuchet MS" panose="020B0603020202020204"/>
              <a:cs typeface="Trebuchet MS" panose="020B0603020202020204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31215" y="2677160"/>
          <a:ext cx="18174970" cy="81553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34740"/>
                <a:gridCol w="3635375"/>
                <a:gridCol w="3634740"/>
                <a:gridCol w="3635375"/>
                <a:gridCol w="3634740"/>
              </a:tblGrid>
              <a:tr h="119253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/>
                        <a:t>ХАРАКТЕРИСТИКИ ПРОДУКТА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/>
                        <a:t>ВАША РАЗРАБОТКА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/>
                        <a:t>КОНКУРЕНТ №1 </a:t>
                      </a:r>
                      <a:endParaRPr lang="ru-RU"/>
                    </a:p>
                    <a:p>
                      <a:pPr algn="ctr">
                        <a:defRPr/>
                      </a:pPr>
                      <a:r>
                        <a:rPr lang="en-US" altLang="ru-RU" sz="2400"/>
                        <a:t>Media TrAIner (</a:t>
                      </a:r>
                      <a:r>
                        <a:rPr lang="en-US" altLang="en-US" sz="2400"/>
                        <a:t>Великобритания</a:t>
                      </a:r>
                      <a:r>
                        <a:rPr lang="en-US" altLang="ru-RU" sz="2400"/>
                        <a:t>)</a:t>
                      </a:r>
                      <a:endParaRPr lang="en-US" altLang="ru-RU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/>
                        <a:t>КОНКУРЕНТ №2 </a:t>
                      </a:r>
                      <a:endParaRPr lang="ru-RU"/>
                    </a:p>
                    <a:p>
                      <a:pPr algn="ctr">
                        <a:defRPr/>
                      </a:pPr>
                      <a:r>
                        <a:rPr lang="en-US" altLang="ru-RU" sz="2400"/>
                        <a:t>Interviewiz (</a:t>
                      </a:r>
                      <a:r>
                        <a:rPr lang="en-US" altLang="en-US" sz="2400"/>
                        <a:t>США</a:t>
                      </a:r>
                      <a:r>
                        <a:rPr lang="en-US" altLang="ru-RU" sz="2400"/>
                        <a:t>)</a:t>
                      </a:r>
                      <a:endParaRPr lang="en-US" altLang="ru-RU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/>
                        <a:t>КОНКУРЕНТ №3</a:t>
                      </a:r>
                      <a:endParaRPr lang="ru-RU"/>
                    </a:p>
                    <a:p>
                      <a:pPr algn="ctr">
                        <a:defRPr/>
                      </a:pPr>
                      <a:r>
                        <a:rPr lang="en-US" altLang="ru-RU" sz="2400"/>
                        <a:t>Skillbox / </a:t>
                      </a:r>
                      <a:r>
                        <a:rPr lang="en-US" altLang="en-US" sz="2400"/>
                        <a:t>Нетология</a:t>
                      </a:r>
                      <a:r>
                        <a:rPr lang="en-US" altLang="ru-RU" sz="2400"/>
                        <a:t> (</a:t>
                      </a:r>
                      <a:r>
                        <a:rPr lang="en-US" altLang="en-US" sz="2400"/>
                        <a:t>Россия</a:t>
                      </a:r>
                      <a:r>
                        <a:rPr lang="en-US" altLang="ru-RU" sz="2400"/>
                        <a:t>)</a:t>
                      </a:r>
                      <a:endParaRPr lang="en-US" altLang="ru-RU" sz="2400"/>
                    </a:p>
                  </a:txBody>
                  <a:tcPr/>
                </a:tc>
              </a:tr>
              <a:tr h="139446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altLang="en-US" sz="2500"/>
                        <a:t>Целевая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аудитория</a:t>
                      </a:r>
                      <a:endParaRPr lang="en-US" altLang="en-US" sz="25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altLang="en-US" sz="2500"/>
                        <a:t>Журналисты</a:t>
                      </a:r>
                      <a:r>
                        <a:rPr lang="en-US" altLang="ru-RU" sz="2500"/>
                        <a:t>, </a:t>
                      </a:r>
                      <a:r>
                        <a:rPr lang="en-US" altLang="en-US" sz="2500"/>
                        <a:t>студенты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журфаков</a:t>
                      </a:r>
                      <a:endParaRPr lang="en-US" altLang="en-US" sz="25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altLang="ru-RU" sz="2500"/>
                        <a:t>PR-</a:t>
                      </a:r>
                      <a:r>
                        <a:rPr lang="en-US" altLang="en-US" sz="2500"/>
                        <a:t>специалисты</a:t>
                      </a:r>
                      <a:r>
                        <a:rPr lang="en-US" altLang="ru-RU" sz="2500"/>
                        <a:t>, </a:t>
                      </a:r>
                      <a:r>
                        <a:rPr lang="en-US" altLang="en-US" sz="2500"/>
                        <a:t>спикеры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компаний</a:t>
                      </a:r>
                      <a:endParaRPr lang="en-US" altLang="en-US" sz="25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altLang="en-US" sz="2500"/>
                        <a:t>Соискатели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на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любые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должности</a:t>
                      </a:r>
                      <a:endParaRPr lang="en-US" altLang="en-US" sz="25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altLang="en-US" sz="2500"/>
                        <a:t>Широкая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аудитория</a:t>
                      </a:r>
                      <a:r>
                        <a:rPr lang="en-US" altLang="ru-RU" sz="2500"/>
                        <a:t> (IT, </a:t>
                      </a:r>
                      <a:r>
                        <a:rPr lang="en-US" altLang="en-US" sz="2500"/>
                        <a:t>дизайн</a:t>
                      </a:r>
                      <a:r>
                        <a:rPr lang="en-US" altLang="ru-RU" sz="2500"/>
                        <a:t>, </a:t>
                      </a:r>
                      <a:r>
                        <a:rPr lang="en-US" altLang="en-US" sz="2500"/>
                        <a:t>маркетинг</a:t>
                      </a:r>
                      <a:r>
                        <a:rPr lang="en-US" altLang="ru-RU" sz="2500"/>
                        <a:t>)</a:t>
                      </a:r>
                      <a:endParaRPr lang="en-US" altLang="ru-RU" sz="2500"/>
                    </a:p>
                  </a:txBody>
                  <a:tcPr/>
                </a:tc>
              </a:tr>
              <a:tr h="138493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altLang="en-US" sz="2500"/>
                        <a:t>Тип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тренажёра</a:t>
                      </a:r>
                      <a:endParaRPr lang="en-US" altLang="en-US" sz="25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altLang="en-US" sz="2500"/>
                        <a:t>Интервью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с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ИИ</a:t>
                      </a:r>
                      <a:r>
                        <a:rPr lang="en-US" altLang="ru-RU" sz="2500"/>
                        <a:t> + </a:t>
                      </a:r>
                      <a:r>
                        <a:rPr lang="en-US" altLang="en-US" sz="2500"/>
                        <a:t>разбор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каждого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вопроса</a:t>
                      </a:r>
                      <a:endParaRPr lang="en-US" altLang="en-US" sz="25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altLang="en-US" sz="2500"/>
                        <a:t>Симуляция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интервью</a:t>
                      </a:r>
                      <a:r>
                        <a:rPr lang="en-US" altLang="ru-RU" sz="2500"/>
                        <a:t> + </a:t>
                      </a:r>
                      <a:r>
                        <a:rPr lang="en-US" altLang="en-US" sz="2500"/>
                        <a:t>генерация</a:t>
                      </a:r>
                      <a:r>
                        <a:rPr lang="en-US" altLang="ru-RU" sz="2500"/>
                        <a:t> mock-</a:t>
                      </a:r>
                      <a:r>
                        <a:rPr lang="en-US" altLang="en-US" sz="2500"/>
                        <a:t>статьи</a:t>
                      </a:r>
                      <a:endParaRPr lang="en-US" altLang="en-US" sz="25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altLang="en-US" sz="2500"/>
                        <a:t>ИИ</a:t>
                      </a:r>
                      <a:r>
                        <a:rPr lang="en-US" altLang="ru-RU" sz="2500"/>
                        <a:t>-</a:t>
                      </a:r>
                      <a:r>
                        <a:rPr lang="en-US" altLang="en-US" sz="2500"/>
                        <a:t>собеседование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с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обратной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связью</a:t>
                      </a:r>
                      <a:endParaRPr lang="en-US" altLang="en-US" sz="25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altLang="en-US" sz="2500"/>
                        <a:t>Теоретические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курсы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с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редкой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практикой</a:t>
                      </a:r>
                      <a:endParaRPr lang="en-US" altLang="en-US" sz="2500"/>
                    </a:p>
                  </a:txBody>
                  <a:tcPr/>
                </a:tc>
              </a:tr>
              <a:tr h="139509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altLang="en-US" sz="2500"/>
                        <a:t>Обратная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связь</a:t>
                      </a:r>
                      <a:endParaRPr lang="en-US" altLang="en-US" sz="25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altLang="en-US" sz="2500"/>
                        <a:t>Детальный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разбор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каждого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вопроса</a:t>
                      </a:r>
                      <a:r>
                        <a:rPr lang="en-US" altLang="ru-RU" sz="2500"/>
                        <a:t> (5+ </a:t>
                      </a:r>
                      <a:r>
                        <a:rPr lang="en-US" altLang="en-US" sz="2500"/>
                        <a:t>метрик</a:t>
                      </a:r>
                      <a:r>
                        <a:rPr lang="en-US" altLang="ru-RU" sz="2500"/>
                        <a:t>)</a:t>
                      </a:r>
                      <a:endParaRPr lang="en-US" altLang="ru-RU" sz="25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altLang="en-US" sz="2500"/>
                        <a:t>Оценка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ответов</a:t>
                      </a:r>
                      <a:r>
                        <a:rPr lang="en-US" altLang="ru-RU" sz="2500"/>
                        <a:t> + </a:t>
                      </a:r>
                      <a:r>
                        <a:rPr lang="en-US" altLang="en-US" sz="2500"/>
                        <a:t>рекомендации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по</a:t>
                      </a:r>
                      <a:r>
                        <a:rPr lang="en-US" altLang="ru-RU" sz="2500"/>
                        <a:t> bridging </a:t>
                      </a:r>
                      <a:endParaRPr lang="en-US" altLang="ru-RU" sz="25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altLang="en-US" sz="2500"/>
                        <a:t>Индивидуальная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обратная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связь</a:t>
                      </a:r>
                      <a:endParaRPr lang="en-US" altLang="en-US" sz="25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altLang="en-US" sz="2500"/>
                        <a:t>Общая</a:t>
                      </a:r>
                      <a:r>
                        <a:rPr lang="en-US" altLang="ru-RU" sz="2500"/>
                        <a:t>, </a:t>
                      </a:r>
                      <a:r>
                        <a:rPr lang="en-US" altLang="en-US" sz="2500"/>
                        <a:t>без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разбора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каждого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вопроса</a:t>
                      </a:r>
                      <a:endParaRPr lang="en-US" altLang="en-US" sz="2500"/>
                    </a:p>
                  </a:txBody>
                  <a:tcPr/>
                </a:tc>
              </a:tr>
              <a:tr h="139382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altLang="en-US" sz="2500"/>
                        <a:t>Цена</a:t>
                      </a:r>
                      <a:endParaRPr lang="en-US" altLang="en-US" sz="25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altLang="ru-RU" sz="2500"/>
                        <a:t>freemium (</a:t>
                      </a:r>
                      <a:r>
                        <a:rPr lang="en-US" altLang="en-US" sz="2500"/>
                        <a:t>бесплатно</a:t>
                      </a:r>
                      <a:r>
                        <a:rPr lang="en-US" altLang="ru-RU" sz="2500"/>
                        <a:t> / 299-399 </a:t>
                      </a:r>
                      <a:r>
                        <a:rPr lang="en-US" altLang="en-US" sz="2500"/>
                        <a:t>руб</a:t>
                      </a:r>
                      <a:r>
                        <a:rPr lang="en-US" altLang="ru-RU" sz="2500"/>
                        <a:t>./</a:t>
                      </a:r>
                      <a:r>
                        <a:rPr lang="en-US" altLang="en-US" sz="2500"/>
                        <a:t>мес</a:t>
                      </a:r>
                      <a:r>
                        <a:rPr lang="en-US" altLang="ru-RU" sz="2500"/>
                        <a:t>.)</a:t>
                      </a:r>
                      <a:endParaRPr lang="en-US" altLang="ru-RU" sz="25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altLang="en-US" sz="2500"/>
                        <a:t>От</a:t>
                      </a:r>
                      <a:r>
                        <a:rPr lang="en-US" altLang="ru-RU" sz="2500"/>
                        <a:t> $39.99/</a:t>
                      </a:r>
                      <a:r>
                        <a:rPr lang="en-US" altLang="en-US" sz="2500"/>
                        <a:t>мес</a:t>
                      </a:r>
                      <a:endParaRPr lang="en-US" altLang="ru-RU" sz="25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altLang="ru-RU" sz="2500"/>
                        <a:t>$39.99/</a:t>
                      </a:r>
                      <a:r>
                        <a:rPr lang="en-US" altLang="en-US" sz="2500"/>
                        <a:t>мес</a:t>
                      </a:r>
                      <a:r>
                        <a:rPr lang="en-US" altLang="ru-RU" sz="2500"/>
                        <a:t>. </a:t>
                      </a:r>
                      <a:endParaRPr lang="en-US" altLang="ru-RU" sz="25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altLang="ru-RU" sz="2500"/>
                        <a:t>15 000 – 200 000 </a:t>
                      </a:r>
                      <a:r>
                        <a:rPr lang="en-US" altLang="en-US" sz="2500"/>
                        <a:t>руб</a:t>
                      </a:r>
                      <a:r>
                        <a:rPr lang="en-US" altLang="ru-RU" sz="2500"/>
                        <a:t>./</a:t>
                      </a:r>
                      <a:r>
                        <a:rPr lang="en-US" altLang="en-US" sz="2500"/>
                        <a:t>курс</a:t>
                      </a:r>
                      <a:endParaRPr lang="en-US" altLang="en-US" sz="2500"/>
                    </a:p>
                  </a:txBody>
                  <a:tcPr/>
                </a:tc>
              </a:tr>
              <a:tr h="139446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altLang="en-US" sz="2500"/>
                        <a:t>Локализация</a:t>
                      </a:r>
                      <a:r>
                        <a:rPr lang="en-US" altLang="ru-RU" sz="2500"/>
                        <a:t> (</a:t>
                      </a:r>
                      <a:r>
                        <a:rPr lang="en-US" altLang="en-US" sz="2500"/>
                        <a:t>импортозамещение</a:t>
                      </a:r>
                      <a:r>
                        <a:rPr lang="en-US" altLang="ru-RU" sz="2500"/>
                        <a:t>)</a:t>
                      </a:r>
                      <a:endParaRPr lang="en-US" altLang="ru-RU" sz="25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altLang="en-US" sz="2500"/>
                        <a:t>Полная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локализация</a:t>
                      </a:r>
                      <a:r>
                        <a:rPr lang="en-US" altLang="ru-RU" sz="2500"/>
                        <a:t>. </a:t>
                      </a:r>
                      <a:r>
                        <a:rPr lang="en-US" altLang="en-US" sz="2500"/>
                        <a:t>Российская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разработка</a:t>
                      </a:r>
                      <a:endParaRPr lang="en-US" altLang="en-US" sz="25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altLang="en-US" sz="2500"/>
                        <a:t>Зарубежный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продукт</a:t>
                      </a:r>
                      <a:endParaRPr lang="en-US" altLang="en-US" sz="25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altLang="en-US" sz="2500"/>
                        <a:t>Зарубежный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продукт</a:t>
                      </a:r>
                      <a:endParaRPr lang="en-US" altLang="en-US" sz="25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altLang="en-US" sz="2500"/>
                        <a:t>Российские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школы</a:t>
                      </a:r>
                      <a:r>
                        <a:rPr lang="en-US" altLang="ru-RU" sz="2500"/>
                        <a:t>. </a:t>
                      </a:r>
                      <a:r>
                        <a:rPr lang="en-US" altLang="en-US" sz="2500"/>
                        <a:t>Есть</a:t>
                      </a:r>
                      <a:r>
                        <a:rPr lang="en-US" altLang="ru-RU" sz="2500"/>
                        <a:t> </a:t>
                      </a:r>
                      <a:r>
                        <a:rPr lang="en-US" altLang="en-US" sz="2500"/>
                        <a:t>локализация</a:t>
                      </a:r>
                      <a:endParaRPr lang="en-US" altLang="en-US" sz="25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№3</a:t>
            </a:r>
            <a:endParaRPr lang="ru-RU" sz="24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 bwMode="auto">
          <a:xfrm>
            <a:off x="730250" y="974155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БИЗНЕС-МОДЕЛЬ ПРОЕКТА</a:t>
            </a:r>
            <a:endParaRPr sz="59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№4</a:t>
            </a:r>
            <a:endParaRPr lang="ru-RU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4372529" y="116529"/>
            <a:ext cx="5739539" cy="1269993"/>
            <a:chOff x="11522297" y="116529"/>
            <a:chExt cx="8589772" cy="19102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8" name="Picture 2" descr="Picture background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graphicFrame>
        <p:nvGraphicFramePr>
          <p:cNvPr id="10" name="Таблица 9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81990" y="1912620"/>
          <a:ext cx="19091275" cy="9174480"/>
        </p:xfrm>
        <a:graphic>
          <a:graphicData uri="http://schemas.openxmlformats.org/drawingml/2006/table">
            <a:tbl>
              <a:tblPr/>
              <a:tblGrid>
                <a:gridCol w="2806700"/>
                <a:gridCol w="4268470"/>
                <a:gridCol w="4044315"/>
                <a:gridCol w="4013835"/>
                <a:gridCol w="3957955"/>
              </a:tblGrid>
              <a:tr h="535940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 panose="020B0604020202020204"/>
                          <a:cs typeface="Arial" panose="020B0604020202020204"/>
                        </a:rPr>
                        <a:t>1. ПРОБЛЕМА</a:t>
                      </a:r>
                      <a:br>
                        <a:rPr lang="ru-RU" sz="1600" b="1" i="0">
                          <a:latin typeface="Arial" panose="020B0604020202020204"/>
                          <a:cs typeface="Arial" panose="020B0604020202020204"/>
                        </a:rPr>
                      </a:br>
                      <a:endParaRPr lang="ru-RU" sz="1600" b="1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 panose="020B0604020202020204"/>
                          <a:cs typeface="Arial" panose="020B0604020202020204"/>
                        </a:rPr>
                        <a:t>4. РЕШЕНИЕ</a:t>
                      </a:r>
                      <a:br>
                        <a:rPr lang="ru-RU" sz="1600" b="1" i="0">
                          <a:latin typeface="Arial" panose="020B0604020202020204"/>
                          <a:cs typeface="Arial" panose="020B0604020202020204"/>
                        </a:rPr>
                      </a:br>
                      <a:endParaRPr lang="ru-RU" sz="1600" b="1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 panose="020B0604020202020204"/>
                          <a:cs typeface="Arial" panose="020B0604020202020204"/>
                        </a:rPr>
                        <a:t>3. ЦЕННОСТНОЕ ПРЕДЛОЖЕНИЕ</a:t>
                      </a:r>
                      <a:br>
                        <a:rPr lang="ru-RU" sz="1600" b="1" i="0">
                          <a:latin typeface="Arial" panose="020B0604020202020204"/>
                          <a:cs typeface="Arial" panose="020B0604020202020204"/>
                        </a:rPr>
                      </a:br>
                      <a:endParaRPr lang="ru-RU" sz="1600" b="1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 panose="020B0604020202020204"/>
                          <a:cs typeface="Arial" panose="020B0604020202020204"/>
                        </a:rPr>
                        <a:t>9.СКРЫТОЕ ПРЕИМУЩЕСТВО</a:t>
                      </a:r>
                      <a:br>
                        <a:rPr lang="ru-RU" sz="1600" b="1" i="0">
                          <a:latin typeface="Arial" panose="020B0604020202020204"/>
                          <a:cs typeface="Arial" panose="020B0604020202020204"/>
                        </a:rPr>
                      </a:br>
                      <a:endParaRPr lang="ru-RU" sz="1600" b="1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 panose="020B0604020202020204"/>
                          <a:cs typeface="Arial" panose="020B0604020202020204"/>
                        </a:rPr>
                        <a:t>2. ПОТРЕБИТЕЛЬСКИЙ СЕГМЕНТ</a:t>
                      </a:r>
                      <a:br>
                        <a:rPr lang="ru-RU" sz="1600" b="1" i="0">
                          <a:latin typeface="Arial" panose="020B0604020202020204"/>
                          <a:cs typeface="Arial" panose="020B0604020202020204"/>
                        </a:rPr>
                      </a:br>
                      <a:endParaRPr lang="ru-RU" sz="1600" b="1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2345690">
                <a:tc>
                  <a:txBody>
                    <a:bodyPr/>
                    <a:p>
                      <a:pPr algn="l">
                        <a:buNone/>
                        <a:defRPr/>
                      </a:pP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Журналисты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и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студенты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не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могут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тренировать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навык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интервью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в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безопасной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среде</a:t>
                      </a:r>
                      <a:endParaRPr lang="en-US" altLang="en-US"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ИИ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-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собеседник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,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с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которым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можно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ошибаться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без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страха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endParaRPr lang="en-US" altLang="ru-RU" sz="15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>
                        <a:buNone/>
                        <a:defRPr/>
                      </a:pP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Тренировки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каждый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день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по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15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минут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endParaRPr lang="en-US" altLang="ru-RU" sz="15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>
                        <a:buNone/>
                        <a:defRPr/>
                      </a:pP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Автоматический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разбор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каждого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вопроса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endParaRPr lang="en-US" altLang="ru-RU" sz="15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>
                        <a:buNone/>
                        <a:defRPr/>
                      </a:pP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Бесплатный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базовый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доступ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endParaRPr lang="en-US" altLang="ru-RU" sz="15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>
                        <a:buNone/>
                        <a:defRPr/>
                      </a:pP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ИИ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-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партнёр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24/7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с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телефона</a:t>
                      </a:r>
                      <a:endParaRPr lang="en-US" altLang="ru-RU"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algn="l">
                        <a:buNone/>
                        <a:defRPr/>
                      </a:pP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</a:rPr>
                        <a:t>За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</a:rPr>
                        <a:t> 15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</a:rPr>
                        <a:t>минут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</a:rPr>
                        <a:t>в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</a:rPr>
                        <a:t>день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</a:rPr>
                        <a:t>проводите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</a:rPr>
                        <a:t>интервью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</a:rPr>
                        <a:t>с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</a:rPr>
                        <a:t>ИИ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</a:rPr>
                        <a:t>,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</a:rPr>
                        <a:t>получаете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</a:rPr>
                        <a:t>детальный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</a:rPr>
                        <a:t>разбор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</a:rPr>
                        <a:t>каждого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</a:rPr>
                        <a:t>вопроса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</a:rPr>
                        <a:t>и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</a:rPr>
                        <a:t>рекомендации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</a:rPr>
                        <a:t> —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</a:rPr>
                        <a:t>как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</a:rPr>
                        <a:t>у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</a:rPr>
                        <a:t>лучшего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</a:rPr>
                        <a:t>редактора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</a:rPr>
                        <a:t>,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</a:rPr>
                        <a:t>но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</a:rPr>
                        <a:t>без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</a:rPr>
                        <a:t>страха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</a:rPr>
                        <a:t>ошибиться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</a:rPr>
                        <a:t>вживую</a:t>
                      </a:r>
                      <a:endParaRPr lang="en-US" altLang="en-US" sz="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Сбор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уникальных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данных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об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ошибках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журналистов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r>
                        <a:rPr lang="ru-RU" altLang="en-US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Чем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больше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пользователей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тренируются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,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тем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больше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данных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о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типичных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провалах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,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сложных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типажах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и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слабых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метриках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.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Эту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аналитику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можно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продавать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редакциям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и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вузам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или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использовать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для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улучшения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продукта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.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Конкуренты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не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имеют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доступа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к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такой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базе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—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это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создаёт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растущий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конкурентный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разрыв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endParaRPr lang="en-US" altLang="ru-RU"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  <a:defRPr/>
                      </a:pPr>
                      <a:r>
                        <a:rPr lang="ru-RU" altLang="en-US" sz="1500">
                          <a:latin typeface="Arial" panose="020B0604020202020204"/>
                          <a:cs typeface="Arial" panose="020B0604020202020204"/>
                        </a:rPr>
                        <a:t>С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туденты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журфаков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(18–23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года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)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и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начинающие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журналисты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(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до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25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лет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)</a:t>
                      </a:r>
                      <a:endParaRPr lang="en-US" altLang="ru-RU"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51205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600" b="1" i="0">
                          <a:latin typeface="Arial" panose="020B0604020202020204"/>
                          <a:cs typeface="Arial" panose="020B0604020202020204"/>
                        </a:rPr>
                        <a:t>1а. СУЩЕСТВУЮЩИЕ АЛЬТЕРНАТИВЫ</a:t>
                      </a:r>
                      <a:br>
                        <a:rPr lang="ru-RU" sz="1600" b="1" i="0">
                          <a:latin typeface="Arial" panose="020B0604020202020204"/>
                          <a:cs typeface="Arial" panose="020B0604020202020204"/>
                        </a:rPr>
                      </a:br>
                      <a:endParaRPr lang="ru-RU" sz="1600" b="1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 panose="020B0604020202020204"/>
                          <a:cs typeface="Arial" panose="020B0604020202020204"/>
                        </a:rPr>
                        <a:t>8. КЛЮЧЕВЫЕ МЕТРИКИ</a:t>
                      </a:r>
                      <a:br>
                        <a:rPr lang="ru-RU" sz="1600" b="1" i="0">
                          <a:latin typeface="Arial" panose="020B0604020202020204"/>
                          <a:cs typeface="Arial" panose="020B0604020202020204"/>
                        </a:rPr>
                      </a:br>
                      <a:endParaRPr lang="ru-RU" sz="1600" b="1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 panose="020B0604020202020204"/>
                          <a:cs typeface="Arial" panose="020B0604020202020204"/>
                        </a:rPr>
                        <a:t>5. КАНАЛЫ РАСПРОСТРАНЕНИЯ</a:t>
                      </a:r>
                      <a:br>
                        <a:rPr lang="ru-RU" sz="1600" b="1" i="0">
                          <a:latin typeface="Arial" panose="020B0604020202020204"/>
                          <a:cs typeface="Arial" panose="020B0604020202020204"/>
                        </a:rPr>
                      </a:br>
                      <a:endParaRPr lang="ru-RU" sz="1600" b="1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solidFill>
                            <a:srgbClr val="000000"/>
                          </a:solidFill>
                          <a:latin typeface="Arial" panose="020B0604020202020204"/>
                          <a:cs typeface="Arial" panose="020B0604020202020204"/>
                        </a:rPr>
                        <a:t>2а. РАННИЕ ПОСЛЕДОВАТЕЛИ</a:t>
                      </a:r>
                      <a:br>
                        <a:rPr lang="ru-RU" sz="1600" b="1" i="0">
                          <a:solidFill>
                            <a:srgbClr val="000000"/>
                          </a:solidFill>
                          <a:latin typeface="Arial" panose="020B0604020202020204"/>
                          <a:cs typeface="Arial" panose="020B0604020202020204"/>
                        </a:rPr>
                      </a:br>
                      <a:endParaRPr lang="ru-RU" sz="1600" b="1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1341120">
                <a:tc>
                  <a:txBody>
                    <a:bodyPr/>
                    <a:p>
                      <a:pPr algn="l">
                        <a:buNone/>
                        <a:defRPr/>
                      </a:pP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Университетские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курсы</a:t>
                      </a:r>
                      <a:r>
                        <a:rPr lang="ru-RU" altLang="en-US" sz="1500">
                          <a:latin typeface="Arial" panose="020B0604020202020204"/>
                          <a:cs typeface="Arial" panose="020B0604020202020204"/>
                        </a:rPr>
                        <a:t>;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нлайн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-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курсы</a:t>
                      </a:r>
                      <a:r>
                        <a:rPr lang="ru-RU" altLang="en-US" sz="1500">
                          <a:latin typeface="Arial" panose="020B0604020202020204"/>
                          <a:cs typeface="Arial" panose="020B0604020202020204"/>
                        </a:rPr>
                        <a:t>; к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ниги</a:t>
                      </a:r>
                      <a:r>
                        <a:rPr lang="ru-RU" altLang="en-US" sz="1500">
                          <a:latin typeface="Arial" panose="020B0604020202020204"/>
                          <a:cs typeface="Arial" panose="020B0604020202020204"/>
                        </a:rPr>
                        <a:t>; р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епетиции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с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коллегами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или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друзьями</a:t>
                      </a:r>
                      <a:r>
                        <a:rPr lang="ru-RU" altLang="en-US" sz="1500">
                          <a:latin typeface="Arial" panose="020B0604020202020204"/>
                          <a:cs typeface="Arial" panose="020B0604020202020204"/>
                        </a:rPr>
                        <a:t>; р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еальные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интервью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на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работе</a:t>
                      </a:r>
                      <a:endParaRPr lang="en-US" altLang="ru-RU" sz="2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DAU / MAU —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активность</a:t>
                      </a:r>
                      <a:r>
                        <a:rPr lang="ru-RU" altLang="en-US" sz="1500">
                          <a:latin typeface="Arial" panose="020B0604020202020204"/>
                          <a:cs typeface="Arial" panose="020B0604020202020204"/>
                        </a:rPr>
                        <a:t>; к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онверсия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Free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→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Premium</a:t>
                      </a:r>
                      <a:r>
                        <a:rPr lang="ru-RU" altLang="en-US" sz="1500">
                          <a:latin typeface="Arial" panose="020B0604020202020204"/>
                          <a:cs typeface="Arial" panose="020B0604020202020204"/>
                        </a:rPr>
                        <a:t>; 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LTV / CAC</a:t>
                      </a:r>
                      <a:r>
                        <a:rPr lang="ru-RU" altLang="en-US" sz="1500">
                          <a:latin typeface="Arial" panose="020B0604020202020204"/>
                          <a:cs typeface="Arial" panose="020B0604020202020204"/>
                        </a:rPr>
                        <a:t>; 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Churn rate (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отток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)</a:t>
                      </a:r>
                      <a:r>
                        <a:rPr lang="ru-RU" altLang="en-US" sz="1500">
                          <a:latin typeface="Arial" panose="020B0604020202020204"/>
                          <a:cs typeface="Arial" panose="020B0604020202020204"/>
                        </a:rPr>
                        <a:t>; 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NPS</a:t>
                      </a:r>
                      <a:r>
                        <a:rPr lang="ru-RU" altLang="en-US" sz="1500">
                          <a:latin typeface="Arial" panose="020B0604020202020204"/>
                          <a:cs typeface="Arial" panose="020B0604020202020204"/>
                        </a:rPr>
                        <a:t>; к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оличество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тренировок</a:t>
                      </a:r>
                      <a:r>
                        <a:rPr lang="ru-RU" altLang="en-US" sz="1500">
                          <a:latin typeface="Arial" panose="020B0604020202020204"/>
                          <a:cs typeface="Arial" panose="020B0604020202020204"/>
                        </a:rPr>
                        <a:t>; в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ыручка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(ARR)</a:t>
                      </a:r>
                      <a:endParaRPr lang="en-US" altLang="ru-RU"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p>
                      <a:pPr algn="l">
                        <a:buNone/>
                        <a:defRPr/>
                      </a:pP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App Store, Google Play,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таргетированная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реклама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(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ВКонтакте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, Telegram),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блогеры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-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журналисты</a:t>
                      </a:r>
                      <a:endParaRPr lang="en-US" altLang="en-US"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  <a:defRPr/>
                      </a:pP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Студенты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журфаков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endParaRPr lang="en-US" altLang="ru-RU" sz="15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algn="l">
                        <a:buNone/>
                        <a:defRPr/>
                      </a:pP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Стажёры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в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редакциях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endParaRPr lang="en-US" altLang="ru-RU" sz="15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algn="l">
                        <a:buNone/>
                        <a:defRPr/>
                      </a:pP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Молодые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журналисты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ru-RU" altLang="en-US" sz="1500">
                          <a:latin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до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2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лет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опыта</a:t>
                      </a:r>
                      <a:r>
                        <a:rPr lang="ru-RU" altLang="en-US" sz="1500">
                          <a:latin typeface="Arial" panose="020B0604020202020204"/>
                          <a:cs typeface="Arial" panose="020B0604020202020204"/>
                        </a:rPr>
                        <a:t>)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endParaRPr lang="en-US" altLang="ru-RU" sz="15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algn="l">
                        <a:buNone/>
                        <a:defRPr/>
                      </a:pP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Преподаватели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>
                          <a:latin typeface="Arial" panose="020B0604020202020204"/>
                          <a:cs typeface="Arial" panose="020B0604020202020204"/>
                        </a:rPr>
                        <a:t>журфаков</a:t>
                      </a:r>
                      <a:r>
                        <a:rPr lang="en-US" altLang="ru-RU" sz="15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endParaRPr lang="en-US" altLang="ru-RU" sz="15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88010">
                <a:tc gridSpan="2"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 panose="020B0604020202020204"/>
                          <a:cs typeface="Arial" panose="020B0604020202020204"/>
                        </a:rPr>
                        <a:t>7. СТРУКТУРА ИЗДЕРЖЕК</a:t>
                      </a:r>
                      <a:br>
                        <a:rPr lang="ru-RU" sz="1600" b="1" i="0">
                          <a:latin typeface="Arial" panose="020B0604020202020204"/>
                          <a:cs typeface="Arial" panose="020B0604020202020204"/>
                        </a:rPr>
                      </a:br>
                      <a:endParaRPr lang="ru-RU" sz="1600" b="1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 panose="020B0604020202020204"/>
                          <a:cs typeface="Arial" panose="020B0604020202020204"/>
                        </a:rPr>
                        <a:t>6а. МОДЕЛЬ МОНЕТИЗАЦИИ</a:t>
                      </a:r>
                      <a:br>
                        <a:rPr lang="ru-RU" sz="1600" b="1" i="0">
                          <a:latin typeface="Arial" panose="020B0604020202020204"/>
                          <a:cs typeface="Arial" panose="020B0604020202020204"/>
                        </a:rPr>
                      </a:br>
                      <a:endParaRPr lang="ru-RU" sz="1600" b="1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 panose="020B0604020202020204"/>
                          <a:cs typeface="Arial" panose="020B0604020202020204"/>
                        </a:rPr>
                        <a:t>6. ПОТОКИ ПОСТУПЛЕНИЯ ДОХОДОВ</a:t>
                      </a:r>
                      <a:br>
                        <a:rPr lang="ru-RU" sz="1600" b="1" i="0">
                          <a:latin typeface="Arial" panose="020B0604020202020204"/>
                          <a:cs typeface="Arial" panose="020B0604020202020204"/>
                        </a:rPr>
                      </a:br>
                      <a:endParaRPr lang="ru-RU" sz="1600" b="1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cPr/>
                </a:tc>
              </a:tr>
              <a:tr h="3612515">
                <a:tc gridSpan="2">
                  <a:txBody>
                    <a:bodyPr/>
                    <a:p>
                      <a:pPr algn="l">
                        <a:buNone/>
                        <a:defRPr/>
                      </a:pPr>
                      <a:r>
                        <a:rPr lang="ru-RU" altLang="en-US" sz="1500" b="0">
                          <a:latin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Затраты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на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разработку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 (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разовые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)</a:t>
                      </a:r>
                      <a:endParaRPr lang="en-US" altLang="ru-RU" sz="1500" b="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algn="l">
                        <a:buNone/>
                        <a:defRPr/>
                      </a:pP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Оплата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разработчиков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 (iOS, Android, backend) —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от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 1,5–2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млн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руб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endParaRPr lang="en-US" altLang="ru-RU" sz="1500" b="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algn="l">
                        <a:buNone/>
                        <a:defRPr/>
                      </a:pP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Оплата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ИИ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-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инфраструктуры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 (LLM, ASR, TTS) —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от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 300 000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руб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endParaRPr lang="en-US" altLang="ru-RU" sz="1500" b="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algn="l">
                        <a:buNone/>
                        <a:defRPr/>
                      </a:pP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Аренда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сервера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разработки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,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домен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,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ЮЛ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 —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от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 100 000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руб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endParaRPr lang="en-US" altLang="ru-RU" sz="1500" b="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algn="l">
                        <a:buNone/>
                        <a:defRPr/>
                      </a:pPr>
                      <a:r>
                        <a:rPr lang="ru-RU" altLang="en-US" sz="1500" b="0">
                          <a:latin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Постоянные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расходы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 (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ежемесячные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)</a:t>
                      </a:r>
                      <a:endParaRPr lang="en-US" altLang="ru-RU" sz="1500" b="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algn="l">
                        <a:buNone/>
                        <a:defRPr/>
                      </a:pP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Оклады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: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методолог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 (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журналист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),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разработчик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на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поддержку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,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маркетолог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,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менеджер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 —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от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 600 000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руб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./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мес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endParaRPr lang="en-US" altLang="ru-RU" sz="1500" b="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algn="l">
                        <a:buNone/>
                        <a:defRPr/>
                      </a:pP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Сервер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,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хостинг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,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облачные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ИИ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-API —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от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 50 000–100 000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руб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./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мес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endParaRPr lang="en-US" altLang="ru-RU" sz="1500" b="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algn="l">
                        <a:buNone/>
                        <a:defRPr/>
                      </a:pP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Налоги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 (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ФОТ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,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УСН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) —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от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 100 000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руб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./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мес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endParaRPr lang="en-US" altLang="ru-RU" sz="1500" b="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algn="l">
                        <a:buNone/>
                        <a:defRPr/>
                      </a:pPr>
                      <a:r>
                        <a:rPr lang="ru-RU" altLang="en-US" sz="1500" b="0">
                          <a:latin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Переменные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расходы</a:t>
                      </a:r>
                      <a:endParaRPr lang="en-US" altLang="en-US" sz="1500" b="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algn="l">
                        <a:buNone/>
                        <a:defRPr/>
                      </a:pP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Бюджет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на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маркетинг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 (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таргет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,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блогеры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, ASO) —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от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 100 000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руб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./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мес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endParaRPr lang="en-US" altLang="ru-RU" sz="1500" b="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algn="l">
                        <a:buNone/>
                        <a:defRPr/>
                      </a:pP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Эквайринг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 (2–3%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от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500" b="0">
                          <a:latin typeface="Arial" panose="020B0604020202020204"/>
                          <a:cs typeface="Arial" panose="020B0604020202020204"/>
                        </a:rPr>
                        <a:t>платежей</a:t>
                      </a:r>
                      <a:r>
                        <a:rPr lang="en-US" altLang="ru-RU" sz="1500" b="0">
                          <a:latin typeface="Arial" panose="020B0604020202020204"/>
                          <a:cs typeface="Arial" panose="020B0604020202020204"/>
                        </a:rPr>
                        <a:t>)</a:t>
                      </a:r>
                      <a:endParaRPr lang="en-US" altLang="ru-RU" sz="1500" b="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>
                        <a:buNone/>
                        <a:defRPr/>
                      </a:pPr>
                      <a:endParaRPr lang="en-US" altLang="ru-RU" sz="1500" b="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>
                        <a:buNone/>
                        <a:defRPr/>
                      </a:pPr>
                      <a:endParaRPr lang="en-US" altLang="ru-RU" sz="1800" b="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>
                        <a:buNone/>
                        <a:defRPr/>
                      </a:pPr>
                      <a:endParaRPr lang="en-US" altLang="ru-RU" sz="1800" b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altLang="en-US" sz="1400">
                          <a:latin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B2C-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подписка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(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основной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поток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)</a:t>
                      </a:r>
                      <a:endParaRPr lang="en-US" altLang="ru-RU" sz="14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>
                        <a:buNone/>
                        <a:defRPr/>
                      </a:pP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Ежемесячная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и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годовая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подписка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на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премиум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-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доступ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endParaRPr lang="en-US" altLang="ru-RU" sz="14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>
                        <a:buNone/>
                        <a:defRPr/>
                      </a:pPr>
                      <a:r>
                        <a:rPr lang="ru-RU" altLang="en-US" sz="1400">
                          <a:latin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Разовые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покупки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(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внутри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приложения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)</a:t>
                      </a:r>
                      <a:endParaRPr lang="en-US" altLang="ru-RU" sz="14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>
                        <a:buNone/>
                        <a:defRPr/>
                      </a:pP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Покупка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специальных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сценариев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(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«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интервью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с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чиновником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»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,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«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конфликтный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эфир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»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),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платный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сертификат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о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прохождении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курса</a:t>
                      </a:r>
                      <a:r>
                        <a:rPr lang="ru-RU" altLang="en-US" sz="140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endParaRPr lang="ru-RU" altLang="en-US" sz="14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>
                        <a:buNone/>
                        <a:defRPr/>
                      </a:pPr>
                      <a:r>
                        <a:rPr lang="ru-RU" altLang="en-US" sz="1400">
                          <a:latin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Реклама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(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на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бесплатном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тарифе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)</a:t>
                      </a:r>
                      <a:endParaRPr lang="en-US" altLang="ru-RU" sz="14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>
                        <a:buNone/>
                        <a:defRPr/>
                      </a:pP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Ненавязчивая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реклама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образовательных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сервисов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,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курсов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по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журналистике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,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книг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и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инструментов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для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медиа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endParaRPr lang="en-US" altLang="ru-RU" sz="14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>
                        <a:buNone/>
                        <a:defRPr/>
                      </a:pPr>
                      <a:r>
                        <a:rPr lang="ru-RU" altLang="en-US" sz="1400">
                          <a:latin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Маркетплейсы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(App Store, Google Play)</a:t>
                      </a:r>
                      <a:endParaRPr lang="en-US" altLang="ru-RU" sz="14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>
                        <a:buNone/>
                        <a:defRPr/>
                      </a:pP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Доля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от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платежей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за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подписки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и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разовые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покупки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,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которые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проходят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через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магазины</a:t>
                      </a:r>
                      <a:r>
                        <a:rPr lang="en-US" altLang="ru-RU" sz="140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altLang="en-US" sz="1400">
                          <a:latin typeface="Arial" panose="020B0604020202020204"/>
                          <a:cs typeface="Arial" panose="020B0604020202020204"/>
                        </a:rPr>
                        <a:t>приложений</a:t>
                      </a:r>
                      <a:r>
                        <a:rPr lang="ru-RU" altLang="en-US" sz="1400">
                          <a:latin typeface="Arial" panose="020B0604020202020204"/>
                          <a:cs typeface="Arial" panose="020B0604020202020204"/>
                        </a:rPr>
                        <a:t>.</a:t>
                      </a:r>
                      <a:endParaRPr lang="ru-RU" altLang="en-US" sz="14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Freemium +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ежемесячная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подписка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endParaRPr lang="en-US" altLang="ru-RU" sz="20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>
                        <a:buNone/>
                        <a:defRPr/>
                      </a:pP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Бесплатно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: 3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тренировки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в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месяц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,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базовые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типажи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,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общая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оценка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endParaRPr lang="en-US" altLang="ru-RU" sz="20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>
                        <a:buNone/>
                        <a:defRPr/>
                      </a:pPr>
                      <a:endParaRPr lang="en-US" altLang="ru-RU" sz="20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>
                        <a:buNone/>
                        <a:defRPr/>
                      </a:pP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Premium: 299–399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руб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./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мес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.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или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 1 990–2 990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руб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./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год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 —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безлимит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,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все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типажи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,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детальный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разбор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,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история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,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экспорт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,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графики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endParaRPr lang="en-US" altLang="ru-RU" sz="20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>
                        <a:buNone/>
                        <a:defRPr/>
                      </a:pPr>
                      <a:endParaRPr lang="en-US" altLang="ru-RU" sz="20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>
                        <a:buNone/>
                        <a:defRPr/>
                      </a:pP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Пробный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период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 7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дней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бесплатно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для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конверсии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lang="en-US" altLang="en-US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в</a:t>
                      </a:r>
                      <a:r>
                        <a:rPr lang="en-US" altLang="ru-RU" sz="2000">
                          <a:latin typeface="Arial" panose="020B0604020202020204"/>
                          <a:cs typeface="Arial" panose="020B0604020202020204"/>
                          <a:sym typeface="+mn-ea"/>
                        </a:rPr>
                        <a:t> B2C.</a:t>
                      </a:r>
                      <a:endParaRPr lang="en-US" altLang="ru-RU" sz="20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>
                        <a:buNone/>
                        <a:defRPr/>
                      </a:pPr>
                      <a:endParaRPr lang="en-US" altLang="ru-RU" sz="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РЫНОК ПРОЕКТА</a:t>
            </a:r>
            <a:endParaRPr sz="590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12837" t="7437" r="11739" b="7188"/>
          <a:stretch>
            <a:fillRect/>
          </a:stretch>
        </p:blipFill>
        <p:spPr bwMode="auto">
          <a:xfrm>
            <a:off x="450850" y="2738945"/>
            <a:ext cx="7936696" cy="80211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8369300" y="2357120"/>
            <a:ext cx="11265535" cy="81413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/>
            </a:pPr>
            <a:endParaRPr lang="ru-RU" sz="2800" b="1" i="1"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endParaRPr lang="ru-RU" sz="2900" b="1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r>
              <a:rPr lang="ru-RU" sz="2900" b="1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РАМ = 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1 250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млн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₽</a:t>
            </a:r>
            <a:r>
              <a:rPr lang="ru-RU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  <a:sym typeface="+mn-ea"/>
              </a:rPr>
              <a:t> </a:t>
            </a:r>
            <a:endParaRPr lang="ru-RU" altLang="en-US" sz="2900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  <a:sym typeface="+mn-ea"/>
            </a:endParaRPr>
          </a:p>
          <a:p>
            <a:pPr>
              <a:defRPr/>
            </a:pPr>
            <a:endParaRPr lang="ru-RU" altLang="en-US" sz="2900" b="1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  <a:sym typeface="+mn-ea"/>
            </a:endParaRPr>
          </a:p>
          <a:p>
            <a:pPr>
              <a:defRPr/>
            </a:pPr>
            <a:r>
              <a:rPr lang="ru-RU" sz="2900" b="1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ТАМ = 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255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млн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₽</a:t>
            </a:r>
            <a:endParaRPr lang="en-US" altLang="en-US" sz="2900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endParaRPr lang="en-US" altLang="en-US" sz="2900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r>
              <a:rPr lang="en-US" sz="2900" b="1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SAM =</a:t>
            </a:r>
            <a:r>
              <a:rPr lang="ru-RU" altLang="en-US" sz="2900" b="1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45–60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млн</a:t>
            </a:r>
            <a:r>
              <a:rPr lang="en-US" altLang="ru-RU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9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₽</a:t>
            </a:r>
            <a:endParaRPr lang="en-US" altLang="en-US" sz="2900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endParaRPr lang="en-US" altLang="en-US" sz="2900" b="1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r>
              <a:rPr lang="en-US" sz="2900" b="1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SOM =</a:t>
            </a:r>
            <a:r>
              <a:rPr lang="ru-RU" altLang="en-US" sz="2900" b="1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ru-RU" sz="28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3–6 </a:t>
            </a:r>
            <a:r>
              <a:rPr lang="en-US" altLang="en-US" sz="28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млн</a:t>
            </a:r>
            <a:r>
              <a:rPr lang="en-US" altLang="ru-RU" sz="28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₽</a:t>
            </a:r>
            <a:r>
              <a:rPr lang="en-US" altLang="ru-RU" sz="28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(B2C) + 0,5–1 </a:t>
            </a:r>
            <a:r>
              <a:rPr lang="en-US" altLang="en-US" sz="28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млн</a:t>
            </a:r>
            <a:r>
              <a:rPr lang="en-US" altLang="ru-RU" sz="28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₽</a:t>
            </a:r>
            <a:r>
              <a:rPr lang="en-US" altLang="ru-RU" sz="28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(B2B) = 3,5–7 </a:t>
            </a:r>
            <a:r>
              <a:rPr lang="en-US" altLang="en-US" sz="28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млн</a:t>
            </a:r>
            <a:r>
              <a:rPr lang="ru-RU" altLang="en-US" sz="28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lang="en-US" altLang="en-US" sz="2800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₽</a:t>
            </a:r>
            <a:endParaRPr lang="en-US" altLang="en-US" sz="2800" b="1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endParaRPr lang="en-US" altLang="en-US" sz="2800" b="1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>
              <a:defRPr/>
            </a:pPr>
            <a:r>
              <a:rPr lang="ru-RU" sz="2800" b="1">
                <a:solidFill>
                  <a:srgbClr val="7030A0"/>
                </a:solidFill>
                <a:latin typeface="Microsoft Sans Serif" panose="020B0604020202020204"/>
                <a:cs typeface="Microsoft Sans Serif" panose="020B0604020202020204"/>
              </a:rPr>
              <a:t>ДРАЙВЕРЫ РЫНКА:</a:t>
            </a:r>
            <a:endParaRPr lang="ru-RU" sz="2800" b="1">
              <a:solidFill>
                <a:srgbClr val="7030A0"/>
              </a:solidFill>
              <a:latin typeface="Microsoft Sans Serif" panose="020B0604020202020204"/>
              <a:cs typeface="Microsoft Sans Serif" panose="020B0604020202020204"/>
            </a:endParaRPr>
          </a:p>
          <a:p>
            <a:pPr marL="457200" indent="-457200">
              <a:buFont typeface="Arial" panose="020B0604020202020204"/>
              <a:buChar char="•"/>
              <a:defRPr/>
            </a:pPr>
            <a:r>
              <a:rPr lang="en-US" altLang="en-US" sz="2900">
                <a:solidFill>
                  <a:srgbClr val="7030A0"/>
                </a:solidFill>
              </a:rPr>
              <a:t>Кадровый</a:t>
            </a:r>
            <a:r>
              <a:rPr lang="en-US" altLang="ru-RU" sz="2900">
                <a:solidFill>
                  <a:srgbClr val="7030A0"/>
                </a:solidFill>
              </a:rPr>
              <a:t> </a:t>
            </a:r>
            <a:r>
              <a:rPr lang="en-US" altLang="en-US" sz="2900">
                <a:solidFill>
                  <a:srgbClr val="7030A0"/>
                </a:solidFill>
              </a:rPr>
              <a:t>голод</a:t>
            </a:r>
            <a:r>
              <a:rPr lang="en-US" altLang="ru-RU" sz="2900">
                <a:solidFill>
                  <a:srgbClr val="7030A0"/>
                </a:solidFill>
              </a:rPr>
              <a:t> </a:t>
            </a:r>
            <a:r>
              <a:rPr lang="en-US" altLang="en-US" sz="2900">
                <a:solidFill>
                  <a:srgbClr val="7030A0"/>
                </a:solidFill>
              </a:rPr>
              <a:t>в</a:t>
            </a:r>
            <a:r>
              <a:rPr lang="en-US" altLang="ru-RU" sz="2900">
                <a:solidFill>
                  <a:srgbClr val="7030A0"/>
                </a:solidFill>
              </a:rPr>
              <a:t> </a:t>
            </a:r>
            <a:r>
              <a:rPr lang="en-US" altLang="en-US" sz="2900">
                <a:solidFill>
                  <a:srgbClr val="7030A0"/>
                </a:solidFill>
              </a:rPr>
              <a:t>медиа</a:t>
            </a:r>
            <a:endParaRPr lang="en-US" altLang="en-US" sz="290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/>
              <a:buChar char="•"/>
              <a:defRPr/>
            </a:pPr>
            <a:r>
              <a:rPr lang="en-US" altLang="en-US" sz="2900">
                <a:solidFill>
                  <a:srgbClr val="7030A0"/>
                </a:solidFill>
              </a:rPr>
              <a:t>Рост</a:t>
            </a:r>
            <a:r>
              <a:rPr lang="en-US" altLang="ru-RU" sz="2900">
                <a:solidFill>
                  <a:srgbClr val="7030A0"/>
                </a:solidFill>
              </a:rPr>
              <a:t> </a:t>
            </a:r>
            <a:r>
              <a:rPr lang="en-US" altLang="en-US" sz="2900">
                <a:solidFill>
                  <a:srgbClr val="7030A0"/>
                </a:solidFill>
              </a:rPr>
              <a:t>инвестиций</a:t>
            </a:r>
            <a:r>
              <a:rPr lang="en-US" altLang="ru-RU" sz="2900">
                <a:solidFill>
                  <a:srgbClr val="7030A0"/>
                </a:solidFill>
              </a:rPr>
              <a:t> </a:t>
            </a:r>
            <a:r>
              <a:rPr lang="en-US" altLang="en-US" sz="2900">
                <a:solidFill>
                  <a:srgbClr val="7030A0"/>
                </a:solidFill>
              </a:rPr>
              <a:t>в</a:t>
            </a:r>
            <a:r>
              <a:rPr lang="en-US" altLang="ru-RU" sz="2900">
                <a:solidFill>
                  <a:srgbClr val="7030A0"/>
                </a:solidFill>
              </a:rPr>
              <a:t> EdTech </a:t>
            </a:r>
            <a:r>
              <a:rPr lang="en-US" altLang="en-US" sz="2900">
                <a:solidFill>
                  <a:srgbClr val="7030A0"/>
                </a:solidFill>
              </a:rPr>
              <a:t>с</a:t>
            </a:r>
            <a:r>
              <a:rPr lang="en-US" altLang="ru-RU" sz="2900">
                <a:solidFill>
                  <a:srgbClr val="7030A0"/>
                </a:solidFill>
              </a:rPr>
              <a:t> </a:t>
            </a:r>
            <a:r>
              <a:rPr lang="en-US" altLang="en-US" sz="2900">
                <a:solidFill>
                  <a:srgbClr val="7030A0"/>
                </a:solidFill>
              </a:rPr>
              <a:t>ИИ</a:t>
            </a:r>
            <a:r>
              <a:rPr lang="en-US" altLang="ru-RU" sz="2900">
                <a:solidFill>
                  <a:srgbClr val="7030A0"/>
                </a:solidFill>
              </a:rPr>
              <a:t> </a:t>
            </a:r>
            <a:endParaRPr lang="en-US" altLang="ru-RU" sz="290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/>
              <a:buChar char="•"/>
              <a:defRPr/>
            </a:pPr>
            <a:r>
              <a:rPr lang="en-US" altLang="en-US" sz="2900">
                <a:solidFill>
                  <a:srgbClr val="7030A0"/>
                </a:solidFill>
              </a:rPr>
              <a:t>Переход</a:t>
            </a:r>
            <a:r>
              <a:rPr lang="en-US" altLang="ru-RU" sz="2900">
                <a:solidFill>
                  <a:srgbClr val="7030A0"/>
                </a:solidFill>
              </a:rPr>
              <a:t> </a:t>
            </a:r>
            <a:r>
              <a:rPr lang="en-US" altLang="en-US" sz="2900">
                <a:solidFill>
                  <a:srgbClr val="7030A0"/>
                </a:solidFill>
              </a:rPr>
              <a:t>корпоративного</a:t>
            </a:r>
            <a:r>
              <a:rPr lang="en-US" altLang="ru-RU" sz="2900">
                <a:solidFill>
                  <a:srgbClr val="7030A0"/>
                </a:solidFill>
              </a:rPr>
              <a:t> </a:t>
            </a:r>
            <a:r>
              <a:rPr lang="en-US" altLang="en-US" sz="2900">
                <a:solidFill>
                  <a:srgbClr val="7030A0"/>
                </a:solidFill>
              </a:rPr>
              <a:t>обучения</a:t>
            </a:r>
            <a:r>
              <a:rPr lang="en-US" altLang="ru-RU" sz="2900">
                <a:solidFill>
                  <a:srgbClr val="7030A0"/>
                </a:solidFill>
              </a:rPr>
              <a:t> </a:t>
            </a:r>
            <a:r>
              <a:rPr lang="en-US" altLang="en-US" sz="2900">
                <a:solidFill>
                  <a:srgbClr val="7030A0"/>
                </a:solidFill>
              </a:rPr>
              <a:t>в</a:t>
            </a:r>
            <a:r>
              <a:rPr lang="en-US" altLang="ru-RU" sz="2900">
                <a:solidFill>
                  <a:srgbClr val="7030A0"/>
                </a:solidFill>
              </a:rPr>
              <a:t> </a:t>
            </a:r>
            <a:r>
              <a:rPr lang="en-US" altLang="en-US" sz="2900">
                <a:solidFill>
                  <a:srgbClr val="7030A0"/>
                </a:solidFill>
              </a:rPr>
              <a:t>онлайн</a:t>
            </a:r>
            <a:endParaRPr lang="en-US" altLang="ru-RU" sz="290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/>
              <a:buChar char="•"/>
              <a:defRPr/>
            </a:pPr>
            <a:r>
              <a:rPr lang="en-US" altLang="en-US" sz="2900">
                <a:solidFill>
                  <a:srgbClr val="7030A0"/>
                </a:solidFill>
              </a:rPr>
              <a:t>Спрос</a:t>
            </a:r>
            <a:r>
              <a:rPr lang="en-US" altLang="ru-RU" sz="2900">
                <a:solidFill>
                  <a:srgbClr val="7030A0"/>
                </a:solidFill>
              </a:rPr>
              <a:t> </a:t>
            </a:r>
            <a:r>
              <a:rPr lang="en-US" altLang="en-US" sz="2900">
                <a:solidFill>
                  <a:srgbClr val="7030A0"/>
                </a:solidFill>
              </a:rPr>
              <a:t>на</a:t>
            </a:r>
            <a:r>
              <a:rPr lang="en-US" altLang="ru-RU" sz="2900">
                <a:solidFill>
                  <a:srgbClr val="7030A0"/>
                </a:solidFill>
              </a:rPr>
              <a:t> </a:t>
            </a:r>
            <a:r>
              <a:rPr lang="en-US" altLang="en-US" sz="2900">
                <a:solidFill>
                  <a:srgbClr val="7030A0"/>
                </a:solidFill>
              </a:rPr>
              <a:t>практико</a:t>
            </a:r>
            <a:r>
              <a:rPr lang="en-US" altLang="ru-RU" sz="2900">
                <a:solidFill>
                  <a:srgbClr val="7030A0"/>
                </a:solidFill>
              </a:rPr>
              <a:t>-</a:t>
            </a:r>
            <a:r>
              <a:rPr lang="en-US" altLang="en-US" sz="2900">
                <a:solidFill>
                  <a:srgbClr val="7030A0"/>
                </a:solidFill>
              </a:rPr>
              <a:t>ориентированные</a:t>
            </a:r>
            <a:r>
              <a:rPr lang="en-US" altLang="ru-RU" sz="2900">
                <a:solidFill>
                  <a:srgbClr val="7030A0"/>
                </a:solidFill>
              </a:rPr>
              <a:t> </a:t>
            </a:r>
            <a:r>
              <a:rPr lang="en-US" altLang="en-US" sz="2900">
                <a:solidFill>
                  <a:srgbClr val="7030A0"/>
                </a:solidFill>
              </a:rPr>
              <a:t>форматы</a:t>
            </a:r>
            <a:endParaRPr lang="en-US" altLang="ru-RU" sz="290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/>
              <a:buChar char="•"/>
              <a:defRPr/>
            </a:pPr>
            <a:r>
              <a:rPr lang="en-US" altLang="en-US" sz="2900">
                <a:solidFill>
                  <a:srgbClr val="7030A0"/>
                </a:solidFill>
              </a:rPr>
              <a:t>Рост</a:t>
            </a:r>
            <a:r>
              <a:rPr lang="en-US" altLang="ru-RU" sz="2900">
                <a:solidFill>
                  <a:srgbClr val="7030A0"/>
                </a:solidFill>
              </a:rPr>
              <a:t> </a:t>
            </a:r>
            <a:r>
              <a:rPr lang="en-US" altLang="en-US" sz="2900">
                <a:solidFill>
                  <a:srgbClr val="7030A0"/>
                </a:solidFill>
              </a:rPr>
              <a:t>рынка</a:t>
            </a:r>
            <a:r>
              <a:rPr lang="en-US" altLang="ru-RU" sz="2900">
                <a:solidFill>
                  <a:srgbClr val="7030A0"/>
                </a:solidFill>
              </a:rPr>
              <a:t> </a:t>
            </a:r>
            <a:r>
              <a:rPr lang="en-US" altLang="en-US" sz="2900">
                <a:solidFill>
                  <a:srgbClr val="7030A0"/>
                </a:solidFill>
              </a:rPr>
              <a:t>обучения</a:t>
            </a:r>
            <a:r>
              <a:rPr lang="en-US" altLang="ru-RU" sz="2900">
                <a:solidFill>
                  <a:srgbClr val="7030A0"/>
                </a:solidFill>
              </a:rPr>
              <a:t> </a:t>
            </a:r>
            <a:r>
              <a:rPr lang="en-US" altLang="en-US" sz="2900">
                <a:solidFill>
                  <a:srgbClr val="7030A0"/>
                </a:solidFill>
              </a:rPr>
              <a:t>ИИ</a:t>
            </a:r>
            <a:r>
              <a:rPr lang="en-US" altLang="ru-RU" sz="2900">
                <a:solidFill>
                  <a:srgbClr val="7030A0"/>
                </a:solidFill>
              </a:rPr>
              <a:t>-</a:t>
            </a:r>
            <a:r>
              <a:rPr lang="en-US" altLang="en-US" sz="2900">
                <a:solidFill>
                  <a:srgbClr val="7030A0"/>
                </a:solidFill>
              </a:rPr>
              <a:t>технологиям</a:t>
            </a:r>
            <a:r>
              <a:rPr lang="en-US" altLang="ru-RU" sz="2900">
                <a:solidFill>
                  <a:srgbClr val="7030A0"/>
                </a:solidFill>
              </a:rPr>
              <a:t> </a:t>
            </a:r>
            <a:endParaRPr lang="en-US" altLang="ru-RU" sz="290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№1</a:t>
            </a:r>
            <a:endParaRPr lang="ru-RU" sz="2400" b="1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8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АНАЛИЗ ИЗМЕНЕНИЙ</a:t>
            </a:r>
            <a:endParaRPr sz="5900">
              <a:latin typeface="Trebuchet MS" panose="020B0603020202020204"/>
              <a:cs typeface="Trebuchet MS" panose="020B0603020202020204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557943" y="2878656"/>
          <a:ext cx="19071169" cy="788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</a:t>
            </a:r>
            <a:endParaRPr lang="ru-RU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65318" y="382736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№1</a:t>
            </a:r>
            <a:endParaRPr lang="ru-RU" sz="2400" b="1">
              <a:solidFill>
                <a:srgbClr val="00206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12265976" y="116529"/>
            <a:ext cx="7611747" cy="1778910"/>
            <a:chOff x="11522297" y="116529"/>
            <a:chExt cx="8589772" cy="191029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3" name="Picture 2" descr="Picture background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ПЛАН СОЗДАНИЯ ПРОДУКТА </a:t>
            </a:r>
            <a:endParaRPr sz="59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97163" y="2270299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Распределите задачи в команде исходя из ваших компетенций</a:t>
            </a:r>
            <a:endParaRPr lang="ru-RU" sz="2400" i="1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35026" y="2898269"/>
          <a:ext cx="18953272" cy="6950904"/>
        </p:xfrm>
        <a:graphic>
          <a:graphicData uri="http://schemas.openxmlformats.org/drawingml/2006/table">
            <a:tbl>
              <a:tblPr/>
              <a:tblGrid>
                <a:gridCol w="1020755"/>
                <a:gridCol w="2271630"/>
                <a:gridCol w="2235997"/>
                <a:gridCol w="2289447"/>
                <a:gridCol w="2182547"/>
                <a:gridCol w="2200363"/>
                <a:gridCol w="2387439"/>
                <a:gridCol w="2182547"/>
                <a:gridCol w="2182547"/>
              </a:tblGrid>
              <a:tr h="193629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№</a:t>
                      </a:r>
                      <a:endParaRPr lang="ru-RU" sz="2400" b="1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ИМЯ</a:t>
                      </a:r>
                      <a:endParaRPr lang="ru-RU" sz="2400" b="1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1: "Навание задачи"</a:t>
                      </a:r>
                      <a:endParaRPr lang="ru-RU" sz="2400" b="1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2: "Навание задачи"</a:t>
                      </a:r>
                      <a:endParaRPr lang="ru-RU" sz="2400" b="1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3: "Навание задачи"</a:t>
                      </a:r>
                      <a:endParaRPr lang="ru-RU" sz="2400" b="1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4: "Навание задачи"</a:t>
                      </a:r>
                      <a:endParaRPr lang="ru-RU" sz="2400" b="1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5: "Навание задачи"</a:t>
                      </a:r>
                      <a:endParaRPr lang="ru-RU" sz="2400" b="1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6: "Навание задачи"</a:t>
                      </a:r>
                      <a:endParaRPr lang="ru-RU" sz="2400" b="1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7: "Навание задачи"</a:t>
                      </a:r>
                      <a:endParaRPr lang="ru-RU" sz="2400" b="1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1</a:t>
                      </a:r>
                      <a:endParaRPr lang="ru-RU" sz="24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2</a:t>
                      </a:r>
                      <a:endParaRPr lang="ru-RU" sz="24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3</a:t>
                      </a:r>
                      <a:endParaRPr lang="ru-RU" sz="24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4</a:t>
                      </a:r>
                      <a:endParaRPr lang="ru-RU" sz="24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5</a:t>
                      </a:r>
                      <a:endParaRPr lang="ru-RU" sz="24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6</a:t>
                      </a:r>
                      <a:endParaRPr lang="ru-RU" sz="24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7</a:t>
                      </a:r>
                      <a:endParaRPr lang="ru-RU" sz="24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8</a:t>
                      </a:r>
                      <a:endParaRPr lang="ru-RU" sz="24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8</a:t>
                      </a:r>
                      <a:endParaRPr lang="ru-RU" sz="24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10</a:t>
                      </a:r>
                      <a:endParaRPr lang="ru-RU" sz="24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697163" y="10038458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7030A0"/>
                </a:solidFill>
              </a:rPr>
              <a:t>ССЫЛКА НА КАНБАН-ДОСКУ ПРОЕКТА: </a:t>
            </a:r>
            <a:endParaRPr lang="ru-RU" sz="2400" b="1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459540" y="428786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№2</a:t>
            </a:r>
            <a:endParaRPr lang="ru-RU" sz="2400" b="1">
              <a:solidFill>
                <a:srgbClr val="00206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2356305" y="116530"/>
            <a:ext cx="7755763" cy="1778910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9" name="Picture 2" descr="Picture background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 bwMode="auto">
          <a:xfrm>
            <a:off x="470793" y="0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№3</a:t>
            </a:r>
            <a:endParaRPr lang="ru-RU" sz="2400" b="1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57315" y="1977102"/>
            <a:ext cx="18555775" cy="973788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lang="ru-RU" sz="5900" b="1" spc="-4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ИТОГИ УЧАСТИЯ В ПЕРВОЙ ЧАСТИ АКСЕЛЕРАТОРА</a:t>
            </a:r>
            <a:endParaRPr sz="59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857315" y="3014902"/>
            <a:ext cx="1130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Обсудите итоги вашего участия в первой части акселератора</a:t>
            </a:r>
            <a:endParaRPr lang="ru-RU" sz="2400" i="1"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 bwMode="auto">
          <a:xfrm>
            <a:off x="474986" y="254075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№3</a:t>
            </a:r>
            <a:endParaRPr lang="ru-RU" sz="2400" b="1">
              <a:solidFill>
                <a:srgbClr val="00B050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87549" y="3706673"/>
          <a:ext cx="18555775" cy="7302060"/>
        </p:xfrm>
        <a:graphic>
          <a:graphicData uri="http://schemas.openxmlformats.org/drawingml/2006/table">
            <a:tbl>
              <a:tblPr/>
              <a:tblGrid>
                <a:gridCol w="2728051"/>
                <a:gridCol w="4148649"/>
                <a:gridCol w="3884644"/>
                <a:gridCol w="3947502"/>
                <a:gridCol w="3846929"/>
              </a:tblGrid>
              <a:tr h="761680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№</a:t>
                      </a:r>
                      <a:endParaRPr lang="ru-RU" sz="2000" b="1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ФИО</a:t>
                      </a:r>
                      <a:endParaRPr lang="ru-RU" sz="2000" b="1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ЧТО МНЕ УДАЛОСЬ В АКСЕЛЕРАТОРЕ НА ДАННЫЙ МОМЕНТ?</a:t>
                      </a:r>
                      <a:endParaRPr lang="ru-RU" sz="2000" b="1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ЧЕМУ Я НАУЧИЛСЯ ЗА 4 НЕДЕЛИ АКСЕЛЕРАТОРА?</a:t>
                      </a:r>
                      <a:endParaRPr lang="ru-RU" sz="2000" b="1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ЧТО Я МОГ ДЕЛАТЬ ПО ДРУГОМУ ЗА 4 НЕДЕЛИ, ЧТОБЫ ПОЛУЧИТЬ БОЛЬШИЙ РЕЗУЛЬТАТ ПО НАШЕМУ ПРОЕКТУ?</a:t>
                      </a:r>
                      <a:endParaRPr lang="ru-RU" sz="2000" b="1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1</a:t>
                      </a:r>
                      <a:endParaRPr lang="ru-RU" sz="20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2</a:t>
                      </a:r>
                      <a:endParaRPr lang="ru-RU" sz="20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3</a:t>
                      </a:r>
                      <a:endParaRPr lang="ru-RU" sz="20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4</a:t>
                      </a:r>
                      <a:endParaRPr lang="ru-RU" sz="20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5</a:t>
                      </a:r>
                      <a:endParaRPr lang="ru-RU" sz="20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6</a:t>
                      </a:r>
                      <a:endParaRPr lang="ru-RU" sz="20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7</a:t>
                      </a:r>
                      <a:endParaRPr lang="ru-RU" sz="20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8</a:t>
                      </a:r>
                      <a:endParaRPr lang="ru-RU" sz="20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8</a:t>
                      </a:r>
                      <a:endParaRPr lang="ru-RU" sz="20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10</a:t>
                      </a:r>
                      <a:endParaRPr lang="ru-RU" sz="20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1" name="object 20"/>
          <p:cNvSpPr txBox="1"/>
          <p:nvPr/>
        </p:nvSpPr>
        <p:spPr bwMode="auto">
          <a:xfrm>
            <a:off x="564999" y="1463675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 panose="020B0603020202020204"/>
              </a:rPr>
              <a:t>СЦЕНАРИИ ИСПОЛЬЗОВАНИЯ ПРОДУКТА</a:t>
            </a:r>
            <a:endParaRPr lang="ru-RU" sz="5900" b="1" spc="125">
              <a:solidFill>
                <a:srgbClr val="8F00FF"/>
              </a:solidFill>
              <a:latin typeface="Trebuchet MS" panose="020B0603020202020204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587448" y="2425280"/>
            <a:ext cx="1380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сценарии использования продукта клиентом</a:t>
            </a:r>
            <a:endParaRPr lang="ru-RU" sz="2400" i="1"/>
          </a:p>
        </p:txBody>
      </p:sp>
      <p:sp>
        <p:nvSpPr>
          <p:cNvPr id="22" name="TextBox 21"/>
          <p:cNvSpPr txBox="1"/>
          <p:nvPr/>
        </p:nvSpPr>
        <p:spPr bwMode="auto">
          <a:xfrm>
            <a:off x="564999" y="2911475"/>
            <a:ext cx="100463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/>
              <a:t>СЦЕНАРИЙ 1:</a:t>
            </a:r>
            <a:endParaRPr lang="ru-RU" sz="2400" b="1"/>
          </a:p>
          <a:p>
            <a:pPr>
              <a:defRPr/>
            </a:pPr>
            <a:r>
              <a:rPr lang="ru-RU" sz="2400" b="1"/>
              <a:t>Целевой сегмент:</a:t>
            </a:r>
            <a:endParaRPr lang="ru-RU" sz="2400" b="1"/>
          </a:p>
          <a:p>
            <a:pPr>
              <a:defRPr/>
            </a:pPr>
            <a:r>
              <a:rPr lang="ru-RU" sz="2400" b="1"/>
              <a:t>Описание сценария</a:t>
            </a:r>
            <a:r>
              <a:rPr lang="ru-RU" sz="2400" i="1"/>
              <a:t>:</a:t>
            </a:r>
            <a:endParaRPr lang="ru-RU" sz="2400" i="1"/>
          </a:p>
        </p:txBody>
      </p:sp>
      <p:graphicFrame>
        <p:nvGraphicFramePr>
          <p:cNvPr id="24" name="Схема 23"/>
          <p:cNvGraphicFramePr/>
          <p:nvPr/>
        </p:nvGraphicFramePr>
        <p:xfrm>
          <a:off x="564999" y="4214515"/>
          <a:ext cx="19012051" cy="2716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5" name="TextBox 24"/>
          <p:cNvSpPr txBox="1"/>
          <p:nvPr/>
        </p:nvSpPr>
        <p:spPr bwMode="auto">
          <a:xfrm>
            <a:off x="587448" y="7261892"/>
            <a:ext cx="100463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/>
              <a:t>СЦЕНАРИЙ 2:</a:t>
            </a:r>
            <a:endParaRPr lang="ru-RU" sz="2400" b="1"/>
          </a:p>
          <a:p>
            <a:pPr>
              <a:defRPr/>
            </a:pPr>
            <a:r>
              <a:rPr lang="ru-RU" sz="2400" b="1"/>
              <a:t>Целевой сегмент:</a:t>
            </a:r>
            <a:endParaRPr lang="ru-RU" sz="2400" b="1"/>
          </a:p>
          <a:p>
            <a:pPr>
              <a:defRPr/>
            </a:pPr>
            <a:r>
              <a:rPr lang="ru-RU" sz="2400" b="1"/>
              <a:t>Описание сценария</a:t>
            </a:r>
            <a:r>
              <a:rPr lang="ru-RU" sz="2400" i="1"/>
              <a:t>:</a:t>
            </a:r>
            <a:endParaRPr lang="ru-RU" sz="2400" i="1"/>
          </a:p>
        </p:txBody>
      </p:sp>
      <p:graphicFrame>
        <p:nvGraphicFramePr>
          <p:cNvPr id="26" name="Схема 25"/>
          <p:cNvGraphicFramePr/>
          <p:nvPr/>
        </p:nvGraphicFramePr>
        <p:xfrm>
          <a:off x="587448" y="8474075"/>
          <a:ext cx="19012051" cy="2716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0" name="TextBox 19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№2</a:t>
            </a:r>
            <a:endParaRPr lang="ru-RU" sz="2400" b="1">
              <a:solidFill>
                <a:srgbClr val="002060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 bwMode="auto">
          <a:xfrm>
            <a:off x="13652449" y="116530"/>
            <a:ext cx="6459619" cy="1347146"/>
            <a:chOff x="11522297" y="116529"/>
            <a:chExt cx="8589772" cy="191029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1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9" name="Picture 2" descr="Picture background"/>
            <p:cNvPicPr>
              <a:picLocks noChangeAspect="1" noChangeArrowheads="1"/>
            </p:cNvPicPr>
            <p:nvPr/>
          </p:nvPicPr>
          <p:blipFill>
            <a:blip r:embed="rId12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65284" y="1497725"/>
            <a:ext cx="4478020" cy="973788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lang="ru-RU" sz="5900" b="1" spc="-4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ПРОТОТИП</a:t>
            </a:r>
            <a:endParaRPr sz="590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895502" y="4296810"/>
            <a:ext cx="6797675" cy="67976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805857" y="3292475"/>
            <a:ext cx="6976966" cy="718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432033" y="3563810"/>
            <a:ext cx="5902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/>
              <a:t>ВИДЕОДЕМОНСТРАЦИЯ ПРОТОТИПА</a:t>
            </a:r>
            <a:endParaRPr lang="ru-RU" sz="2400" b="1"/>
          </a:p>
        </p:txBody>
      </p:sp>
      <p:sp>
        <p:nvSpPr>
          <p:cNvPr id="7" name="TextBox 6"/>
          <p:cNvSpPr txBox="1"/>
          <p:nvPr/>
        </p:nvSpPr>
        <p:spPr bwMode="auto">
          <a:xfrm>
            <a:off x="865284" y="2451036"/>
            <a:ext cx="1130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Покажите как работает ваш прототип</a:t>
            </a:r>
            <a:endParaRPr lang="ru-RU" sz="2400" i="1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695101" y="3292475"/>
            <a:ext cx="6976966" cy="718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2321277" y="3563810"/>
            <a:ext cx="590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/>
              <a:t>ФОТО ПРОТОТИПА</a:t>
            </a:r>
            <a:endParaRPr lang="ru-RU" sz="2400" b="1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1784746" y="3794475"/>
            <a:ext cx="6797675" cy="6797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553485" y="453470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 2</a:t>
            </a:r>
            <a:endParaRPr lang="ru-RU" sz="2400" b="1">
              <a:solidFill>
                <a:srgbClr val="00206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 bwMode="auto">
          <a:xfrm>
            <a:off x="553485" y="32750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№5</a:t>
            </a:r>
            <a:endParaRPr lang="ru-RU" sz="24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57315" y="1977102"/>
            <a:ext cx="18555775" cy="973788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lang="ru-RU" sz="5900" b="1" spc="-4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ПРОМЕЖУТОЧНЫЕ ИТОГИ УЧАСТИЯ </a:t>
            </a:r>
            <a:endParaRPr sz="59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857315" y="3014902"/>
            <a:ext cx="1130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Обсудите промежуточные итоги вашего участия в акселераторе</a:t>
            </a:r>
            <a:endParaRPr lang="ru-RU" sz="2400" i="1"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 bwMode="auto">
          <a:xfrm>
            <a:off x="474986" y="254075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№4</a:t>
            </a:r>
            <a:endParaRPr lang="ru-RU" sz="2400" b="1">
              <a:solidFill>
                <a:srgbClr val="00B050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87549" y="3706673"/>
          <a:ext cx="18309517" cy="6301120"/>
        </p:xfrm>
        <a:graphic>
          <a:graphicData uri="http://schemas.openxmlformats.org/drawingml/2006/table">
            <a:tbl>
              <a:tblPr/>
              <a:tblGrid>
                <a:gridCol w="2691846"/>
                <a:gridCol w="4093591"/>
                <a:gridCol w="3833090"/>
                <a:gridCol w="3895114"/>
                <a:gridCol w="3795876"/>
              </a:tblGrid>
              <a:tr h="80975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№</a:t>
                      </a:r>
                      <a:endParaRPr lang="ru-RU" sz="2000" b="1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ФИО</a:t>
                      </a:r>
                      <a:endParaRPr lang="ru-RU" sz="2000" b="1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ЧТО МНЕ УДАЛОСЬ В АКСЕЛЕРАТОРЕ НА ДАННЫЙ МОМЕНТ?</a:t>
                      </a:r>
                      <a:endParaRPr lang="ru-RU" sz="2000" b="1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ЧЕМУ Я НАУЧИЛСЯ В АКСЕЛЕРАТОРЕ?</a:t>
                      </a:r>
                      <a:endParaRPr lang="ru-RU" sz="2000" b="1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ЧЕМУ ЕЩЕ Я ХОЧУ НАУЧИТЬСЯ ЗА ОСТАВШЕЕСЯ ВРЕМЯ В АКСЕЛЕРАТОРЕ?</a:t>
                      </a:r>
                      <a:endParaRPr lang="ru-RU" sz="2000" b="1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1</a:t>
                      </a:r>
                      <a:endParaRPr lang="ru-RU" sz="20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2</a:t>
                      </a:r>
                      <a:endParaRPr lang="ru-RU" sz="20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3</a:t>
                      </a:r>
                      <a:endParaRPr lang="ru-RU" sz="20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4</a:t>
                      </a:r>
                      <a:endParaRPr lang="ru-RU" sz="20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5</a:t>
                      </a:r>
                      <a:endParaRPr lang="ru-RU" sz="20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6</a:t>
                      </a:r>
                      <a:endParaRPr lang="ru-RU" sz="20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7</a:t>
                      </a:r>
                      <a:endParaRPr lang="ru-RU" sz="20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8</a:t>
                      </a:r>
                      <a:endParaRPr lang="ru-RU" sz="20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8</a:t>
                      </a:r>
                      <a:endParaRPr lang="ru-RU" sz="20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10</a:t>
                      </a:r>
                      <a:endParaRPr lang="ru-RU" sz="20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887549" y="10237899"/>
            <a:ext cx="1005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rgbClr val="7030A0"/>
                </a:solidFill>
              </a:rPr>
              <a:t>ССЫЛКА НА ПАСПОРАТ КОМАНДЫ: </a:t>
            </a:r>
            <a:endParaRPr lang="ru-RU" sz="1800" b="1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1" name="object 20"/>
          <p:cNvSpPr txBox="1"/>
          <p:nvPr/>
        </p:nvSpPr>
        <p:spPr bwMode="auto">
          <a:xfrm>
            <a:off x="564999" y="1463675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 panose="020B0603020202020204"/>
              </a:rPr>
              <a:t>ПУТЬ ВЫВОДА ПРОДУКТА НА РЫНОК</a:t>
            </a:r>
            <a:endParaRPr lang="ru-RU" sz="5900" b="1" spc="125">
              <a:solidFill>
                <a:srgbClr val="8F00FF"/>
              </a:solidFill>
              <a:latin typeface="Trebuchet MS" panose="020B0603020202020204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587448" y="2425280"/>
            <a:ext cx="1380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путь вывода продукта на рынок и основные каналы его продвижения</a:t>
            </a:r>
            <a:endParaRPr lang="ru-RU" sz="2400" i="1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64998" y="3060259"/>
          <a:ext cx="19012052" cy="456304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53013"/>
                <a:gridCol w="4753013"/>
                <a:gridCol w="4753013"/>
                <a:gridCol w="4753013"/>
              </a:tblGrid>
              <a:tr h="537016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4000"/>
                        <a:t>ЭТАП</a:t>
                      </a:r>
                      <a:endParaRPr lang="ru-RU" sz="40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4000"/>
                        <a:t>КАНАЛ</a:t>
                      </a:r>
                      <a:endParaRPr lang="ru-RU" sz="40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4000"/>
                        <a:t>ОФФЕР</a:t>
                      </a:r>
                      <a:endParaRPr lang="ru-RU" sz="40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4000"/>
                        <a:t>ЦЕЛЕВАЯ МЕТРИКА</a:t>
                      </a:r>
                      <a:endParaRPr lang="ru-RU" sz="4000"/>
                    </a:p>
                  </a:txBody>
                  <a:tcPr/>
                </a:tc>
              </a:tr>
              <a:tr h="1245203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 b="1"/>
                        <a:t>ПРИВЛЕЧЕНИЕ ПЕРВЫХ ПОЛЬЗОВАТЕЛЕЙ</a:t>
                      </a:r>
                      <a:endParaRPr lang="ru-RU" sz="2800" b="1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1245203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 b="1"/>
                        <a:t>УДЕРЖАНИЕ ПОЛЬЗОВАТЕЛЬЕЙ В ПРОДУКТЕ</a:t>
                      </a:r>
                      <a:endParaRPr lang="ru-RU" sz="2800" b="1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1245203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 b="1"/>
                        <a:t>ЗАПУСК ВИРАЛЬНОСТИ</a:t>
                      </a:r>
                      <a:endParaRPr lang="ru-RU" sz="2800" b="1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№6</a:t>
            </a:r>
            <a:endParaRPr lang="ru-RU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563571" y="7958095"/>
            <a:ext cx="4591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>
                <a:solidFill>
                  <a:schemeClr val="accent6">
                    <a:lumMod val="75000"/>
                  </a:schemeClr>
                </a:solidFill>
              </a:rPr>
              <a:t>QR </a:t>
            </a: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НА САЙТ О ПРОДУКТЕ</a:t>
            </a:r>
            <a:endParaRPr lang="ru-RU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15084140" y="7958094"/>
            <a:ext cx="4591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>
                <a:solidFill>
                  <a:schemeClr val="accent6">
                    <a:lumMod val="75000"/>
                  </a:schemeClr>
                </a:solidFill>
              </a:rPr>
              <a:t>QR </a:t>
            </a: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НА ГРУППУ О ПРОДУКТЕ</a:t>
            </a:r>
            <a:endParaRPr lang="ru-RU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 bwMode="auto">
          <a:xfrm>
            <a:off x="13724457" y="116530"/>
            <a:ext cx="6387611" cy="1347146"/>
            <a:chOff x="11522297" y="116529"/>
            <a:chExt cx="8589772" cy="1910295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2" name="Picture 2" descr="Picture background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 bwMode="auto">
          <a:xfrm>
            <a:off x="544589" y="468793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№2</a:t>
            </a:r>
            <a:endParaRPr lang="ru-RU" sz="2400" b="1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57315" y="1260090"/>
            <a:ext cx="18555775" cy="973788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lang="ru-RU" sz="5900" b="1" spc="-4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ПЕРЕСБОРКА КОМАНДЫ </a:t>
            </a:r>
            <a:endParaRPr sz="59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857315" y="2297890"/>
            <a:ext cx="1130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Обсудите какие дополнительные участники необходимы команде </a:t>
            </a:r>
            <a:endParaRPr lang="ru-RU" sz="2400" i="1"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 bwMode="auto">
          <a:xfrm>
            <a:off x="474986" y="254075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№5</a:t>
            </a:r>
            <a:endParaRPr lang="ru-RU" sz="2400" b="1">
              <a:solidFill>
                <a:srgbClr val="00B05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315" y="2823567"/>
          <a:ext cx="18555775" cy="7886977"/>
        </p:xfrm>
        <a:graphic>
          <a:graphicData uri="http://schemas.openxmlformats.org/drawingml/2006/table">
            <a:tbl>
              <a:tblPr/>
              <a:tblGrid>
                <a:gridCol w="3133055"/>
                <a:gridCol w="5154382"/>
                <a:gridCol w="5073529"/>
                <a:gridCol w="5194808"/>
              </a:tblGrid>
              <a:tr h="1278737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№</a:t>
                      </a:r>
                      <a:endParaRPr lang="ru-RU" sz="2400" b="1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КАКИЕ СПЕЦИАЛИСТЫ НАМ НУЖНЫ В КОМАНДУ, ЧТОБЫ СДЕЛАТЬ БОЛЕЕ СИЛЬНЫЙ ПРОДУКТ?</a:t>
                      </a:r>
                      <a:endParaRPr lang="ru-RU" sz="2400" b="1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КАК МОЖНО НАЙТИ НЕДОСТАЮЩИХ СПЕЦИАЛИСТОВ?</a:t>
                      </a:r>
                      <a:endParaRPr lang="ru-RU" sz="2400" b="1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ОТВЕТСТВЕННЫЙ ЗА ПОИСК</a:t>
                      </a:r>
                      <a:endParaRPr lang="ru-RU" sz="2400" b="1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1</a:t>
                      </a:r>
                      <a:endParaRPr lang="ru-RU" sz="24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2</a:t>
                      </a:r>
                      <a:endParaRPr lang="ru-RU" sz="24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3</a:t>
                      </a:r>
                      <a:endParaRPr lang="ru-RU" sz="24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4</a:t>
                      </a:r>
                      <a:endParaRPr lang="ru-RU" sz="24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5</a:t>
                      </a:r>
                      <a:endParaRPr lang="ru-RU" sz="24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6</a:t>
                      </a:r>
                      <a:endParaRPr lang="ru-RU" sz="24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7</a:t>
                      </a:r>
                      <a:endParaRPr lang="ru-RU" sz="24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8</a:t>
                      </a:r>
                      <a:endParaRPr lang="ru-RU" sz="24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8</a:t>
                      </a:r>
                      <a:endParaRPr lang="ru-RU" sz="24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10</a:t>
                      </a:r>
                      <a:endParaRPr lang="ru-RU" sz="24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0" name="object 20"/>
          <p:cNvSpPr txBox="1"/>
          <p:nvPr/>
        </p:nvSpPr>
        <p:spPr bwMode="auto">
          <a:xfrm>
            <a:off x="564999" y="1463675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 panose="020B0603020202020204"/>
              </a:rPr>
              <a:t>ФИНАНСОВЫЕ ПОКАЗАТЕЛИ ПРОЕКТА</a:t>
            </a:r>
            <a:endParaRPr lang="ru-RU" sz="5900" b="1" spc="125">
              <a:solidFill>
                <a:srgbClr val="8F00FF"/>
              </a:solidFill>
              <a:latin typeface="Trebuchet MS" panose="020B0603020202020204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587448" y="2757339"/>
            <a:ext cx="100463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/>
              <a:t>ПОТЕНЦИАЛЬНОЕ</a:t>
            </a:r>
            <a:r>
              <a:rPr lang="ru-RU" sz="1800" b="1"/>
              <a:t> ЧИСЛО </a:t>
            </a:r>
            <a:r>
              <a:rPr lang="ru-RU" b="1"/>
              <a:t>КЛИЕНТОВ</a:t>
            </a:r>
            <a:r>
              <a:rPr lang="ru-RU" sz="1800" b="1"/>
              <a:t>:</a:t>
            </a:r>
            <a:br>
              <a:rPr lang="ru-RU" sz="1800" b="1"/>
            </a:br>
            <a:endParaRPr lang="ru-RU" sz="1800" b="1"/>
          </a:p>
          <a:p>
            <a:pPr>
              <a:defRPr/>
            </a:pPr>
            <a:r>
              <a:rPr lang="ru-RU" b="1"/>
              <a:t>СЕБЕСТОИМОСТЬ РАЗРАБОТКИ</a:t>
            </a:r>
            <a:r>
              <a:rPr lang="ru-RU" sz="1800" b="1"/>
              <a:t>:</a:t>
            </a:r>
            <a:br>
              <a:rPr lang="ru-RU" sz="1800" b="1"/>
            </a:br>
            <a:endParaRPr lang="ru-RU" sz="1800" b="1"/>
          </a:p>
          <a:p>
            <a:pPr>
              <a:defRPr/>
            </a:pPr>
            <a:r>
              <a:rPr lang="ru-RU" b="1"/>
              <a:t>ПОТЕНЦИАЛЬНАЯ ПРИБЫЛЬ ЗА 12 МЕС.</a:t>
            </a:r>
            <a:r>
              <a:rPr lang="ru-RU" sz="1800" b="1"/>
              <a:t>:</a:t>
            </a:r>
            <a:endParaRPr lang="ru-RU" sz="1800" b="1"/>
          </a:p>
          <a:p>
            <a:pPr>
              <a:defRPr/>
            </a:pPr>
            <a:endParaRPr lang="ru-RU" b="1"/>
          </a:p>
          <a:p>
            <a:pPr>
              <a:defRPr/>
            </a:pPr>
            <a:r>
              <a:rPr lang="ru-RU" sz="1800" b="1"/>
              <a:t>ТОЧКА ОКУПАЕМОСТИ ПРОДУКТА:</a:t>
            </a:r>
            <a:endParaRPr lang="ru-RU" sz="1800" b="1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558649" y="5401525"/>
          <a:ext cx="9150111" cy="52817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50036"/>
                <a:gridCol w="3050036"/>
                <a:gridCol w="3050036"/>
              </a:tblGrid>
              <a:tr h="1006187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ЗАТРАТЫ ДЛЯ СОЗДАНИЯ ПРОДУКТА</a:t>
                      </a: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КОЛИЧЕСТВО</a:t>
                      </a: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СУММА</a:t>
                      </a:r>
                      <a:endParaRPr lang="ru-RU" sz="2000"/>
                    </a:p>
                  </a:txBody>
                  <a:tcPr anchor="ctr"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56367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609600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95271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35412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ru-RU" sz="2000" b="1"/>
                        <a:t>ИТОГО: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0395342" y="5402077"/>
          <a:ext cx="9150111" cy="52817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50036"/>
                <a:gridCol w="3050036"/>
                <a:gridCol w="3050036"/>
              </a:tblGrid>
              <a:tr h="1006187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ЗАТРАТЫ ДЛЯ ВНЕДРЕНИЯ ПРОДУКТА</a:t>
                      </a: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КОЛИЧЕСТВО</a:t>
                      </a:r>
                      <a:endParaRPr lang="ru-RU" sz="200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СУММА</a:t>
                      </a:r>
                      <a:endParaRPr lang="ru-RU" sz="2000"/>
                    </a:p>
                  </a:txBody>
                  <a:tcPr anchor="ctr"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56367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609600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95271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35412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ru-RU" sz="2000" b="1"/>
                        <a:t>ИТОГО:</a:t>
                      </a:r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 bwMode="auto">
          <a:xfrm>
            <a:off x="10395342" y="2637095"/>
            <a:ext cx="95627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rgbClr val="7030A0"/>
                </a:solidFill>
              </a:rPr>
              <a:t>ЭФФЕКТЫ </a:t>
            </a:r>
            <a:r>
              <a:rPr lang="ru-RU" b="1">
                <a:solidFill>
                  <a:srgbClr val="7030A0"/>
                </a:solidFill>
              </a:rPr>
              <a:t>ОТ ВНЕДРЕНИЯ ПРОДУКТА ДЛЯ ЗАКАЗЧИКА:</a:t>
            </a:r>
            <a:endParaRPr lang="ru-RU" b="1">
              <a:solidFill>
                <a:srgbClr val="7030A0"/>
              </a:solidFill>
            </a:endParaRPr>
          </a:p>
          <a:p>
            <a:pPr>
              <a:defRPr/>
            </a:pPr>
            <a:r>
              <a:rPr lang="ru-RU" sz="1800">
                <a:solidFill>
                  <a:schemeClr val="tx1"/>
                </a:solidFill>
              </a:rPr>
              <a:t>1.</a:t>
            </a:r>
            <a:endParaRPr lang="ru-RU" sz="180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2.</a:t>
            </a:r>
            <a:endParaRPr lang="ru-RU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800">
                <a:solidFill>
                  <a:schemeClr val="tx1"/>
                </a:solidFill>
              </a:rPr>
              <a:t>3.</a:t>
            </a:r>
            <a:endParaRPr lang="ru-RU" sz="180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4.</a:t>
            </a:r>
            <a:endParaRPr lang="ru-RU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800">
                <a:solidFill>
                  <a:schemeClr val="tx1"/>
                </a:solidFill>
              </a:rPr>
              <a:t>5.</a:t>
            </a: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557944" y="8044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№7</a:t>
            </a:r>
            <a:endParaRPr lang="ru-RU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 bwMode="auto">
          <a:xfrm>
            <a:off x="13364417" y="116530"/>
            <a:ext cx="6747651" cy="1347146"/>
            <a:chOff x="11522297" y="116529"/>
            <a:chExt cx="8589772" cy="1910295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8" name="Picture 2" descr="Picture background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 bwMode="auto">
          <a:xfrm>
            <a:off x="546994" y="468793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№5</a:t>
            </a:r>
            <a:endParaRPr lang="ru-RU" sz="2400" b="1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1" name="object 20"/>
          <p:cNvSpPr txBox="1"/>
          <p:nvPr/>
        </p:nvSpPr>
        <p:spPr bwMode="auto">
          <a:xfrm>
            <a:off x="564999" y="1463675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 panose="020B0603020202020204"/>
              </a:rPr>
              <a:t>ФИНАНСОВЫЕ ПОКАЗАТЕЛИ</a:t>
            </a:r>
            <a:endParaRPr lang="ru-RU" sz="5900" b="1" spc="125">
              <a:solidFill>
                <a:srgbClr val="8F00FF"/>
              </a:solidFill>
              <a:latin typeface="Trebuchet MS" panose="020B0603020202020204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5925725" y="3202167"/>
            <a:ext cx="12139686" cy="68285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 bwMode="auto">
          <a:xfrm>
            <a:off x="865284" y="2451036"/>
            <a:ext cx="4167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Составьте график финансовых показателей за первый год</a:t>
            </a:r>
            <a:endParaRPr lang="ru-RU" sz="2400" i="1"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5033034" y="2358962"/>
            <a:ext cx="14113006" cy="79889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5251450" y="2526505"/>
            <a:ext cx="1356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 panose="020B0604020202020204"/>
                <a:cs typeface="Microsoft Sans Serif" panose="020B0604020202020204"/>
              </a:rPr>
              <a:t>СОСТАВЬТЕ ГРАФИК ФИНАНСОВОЙ ПРИБЫЛЬНОСТИ ВАШЕГО ПРОДУКТА </a:t>
            </a:r>
            <a:endParaRPr lang="ru-RU" sz="2400" b="1"/>
          </a:p>
        </p:txBody>
      </p:sp>
      <p:sp>
        <p:nvSpPr>
          <p:cNvPr id="25" name="TextBox 24"/>
          <p:cNvSpPr txBox="1"/>
          <p:nvPr/>
        </p:nvSpPr>
        <p:spPr bwMode="auto">
          <a:xfrm>
            <a:off x="557944" y="110059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№7</a:t>
            </a:r>
            <a:endParaRPr lang="ru-RU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8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 bwMode="auto">
          <a:xfrm>
            <a:off x="546994" y="468793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№5</a:t>
            </a:r>
            <a:endParaRPr lang="ru-RU" sz="2400" b="1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0" name="object 20"/>
          <p:cNvSpPr txBox="1"/>
          <p:nvPr/>
        </p:nvSpPr>
        <p:spPr bwMode="auto">
          <a:xfrm>
            <a:off x="564999" y="1463675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 panose="020B0603020202020204"/>
              </a:rPr>
              <a:t>ПРОДАЖИ ПРОДУКТА</a:t>
            </a:r>
            <a:endParaRPr lang="ru-RU" sz="5900" b="1" spc="125">
              <a:solidFill>
                <a:srgbClr val="8F00FF"/>
              </a:solidFill>
              <a:latin typeface="Trebuchet MS" panose="020B0603020202020204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004888" y="3011587"/>
          <a:ext cx="18094326" cy="7247822"/>
        </p:xfrm>
        <a:graphic>
          <a:graphicData uri="http://schemas.openxmlformats.org/drawingml/2006/table">
            <a:tbl>
              <a:tblPr/>
              <a:tblGrid>
                <a:gridCol w="3015721"/>
                <a:gridCol w="3015721"/>
                <a:gridCol w="3015721"/>
                <a:gridCol w="3015721"/>
                <a:gridCol w="3015721"/>
                <a:gridCol w="3015721"/>
              </a:tblGrid>
              <a:tr h="259502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ПРОДУКТ</a:t>
                      </a:r>
                      <a:endParaRPr lang="ru-RU" sz="1700"/>
                    </a:p>
                  </a:txBody>
                  <a:tcPr marL="90022" marR="90022" marT="45011" marB="45011" anchor="ctr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МОДЕЛЬ МОНЕТИЗАЦИИ</a:t>
                      </a:r>
                      <a:endParaRPr lang="ru-RU" sz="1700"/>
                    </a:p>
                  </a:txBody>
                  <a:tcPr marL="90022" marR="90022" marT="45011" marB="45011" anchor="ctr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СТОИМОСТЬ 1 шт.</a:t>
                      </a:r>
                      <a:endParaRPr lang="ru-RU" sz="1700"/>
                    </a:p>
                  </a:txBody>
                  <a:tcPr marL="90022" marR="90022" marT="45011" marB="45011" anchor="ctr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ПОСТОЯННЫЕ РАСХОДЫ (руб.)</a:t>
                      </a:r>
                      <a:endParaRPr lang="ru-RU" sz="1700"/>
                    </a:p>
                  </a:txBody>
                  <a:tcPr marL="90022" marR="90022" marT="45011" marB="45011" anchor="ctr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ПЛАН ПРОДАЖ </a:t>
                      </a:r>
                      <a:endParaRPr lang="ru-RU" sz="1700"/>
                    </a:p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в шт. или руб в год.</a:t>
                      </a:r>
                      <a:endParaRPr lang="ru-RU" sz="1700"/>
                    </a:p>
                  </a:txBody>
                  <a:tcPr marL="90022" marR="90022" marT="45011" marB="45011" anchor="ctr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 panose="020F0502020204030204"/>
                        </a:rPr>
                        <a:t>МАРЖИНАЛЬНОСТЬ В % (переменные расходы на единицу / стоимость  или все переменные расходы / выручка)</a:t>
                      </a:r>
                      <a:endParaRPr lang="ru-RU" sz="1700"/>
                    </a:p>
                  </a:txBody>
                  <a:tcPr marL="90022" marR="90022" marT="45011" marB="45011" anchor="ctr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8064A2"/>
                    </a:solidFill>
                  </a:tcPr>
                </a:tc>
              </a:tr>
              <a:tr h="898160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 lang="ru-RU" sz="1700"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 lang="ru-RU" sz="1700"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 lang="ru-RU" sz="1700"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 lang="ru-RU" sz="1700"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 lang="ru-RU" sz="1700"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 lang="ru-RU" sz="1700"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</a:tr>
              <a:tr h="898160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 lang="ru-RU" sz="1700"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 lang="ru-RU" sz="1700"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 lang="ru-RU" sz="1700"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 lang="ru-RU" sz="1700"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 lang="ru-RU" sz="1700"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 lang="ru-RU" sz="1700"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</a:tr>
              <a:tr h="898160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 lang="ru-RU" sz="1700"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 lang="ru-RU" sz="1700"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 lang="ru-RU" sz="1700"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 lang="ru-RU" sz="1700"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 lang="ru-RU" sz="1700"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 lang="ru-RU" sz="1700"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</a:tr>
              <a:tr h="898160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 lang="ru-RU" sz="1700"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 lang="ru-RU" sz="1700"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 lang="ru-RU" sz="1700"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 lang="ru-RU" sz="1700"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 lang="ru-RU" sz="1700"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 lang="ru-RU" sz="1700"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</a:tr>
              <a:tr h="898160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 lang="ru-RU" sz="1700"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 lang="ru-RU" sz="1700"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 lang="ru-RU" sz="1700"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 lang="ru-RU" sz="1700"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 lang="ru-RU" sz="1700"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 lang="ru-RU" sz="1700"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</a:tr>
            </a:tbl>
          </a:graphicData>
        </a:graphic>
      </p:graphicFrame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004888" y="2568575"/>
            <a:ext cx="201041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2" name="TextBox 21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№8</a:t>
            </a:r>
            <a:endParaRPr lang="ru-RU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5" name="Picture 2" descr="Picture background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 bwMode="auto">
          <a:xfrm>
            <a:off x="548460" y="2384698"/>
            <a:ext cx="1130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как будут выстроены продажи вашего продукта</a:t>
            </a:r>
            <a:endParaRPr lang="ru-RU" sz="2400" i="1"/>
          </a:p>
        </p:txBody>
      </p:sp>
      <p:sp>
        <p:nvSpPr>
          <p:cNvPr id="28" name="TextBox 27"/>
          <p:cNvSpPr txBox="1"/>
          <p:nvPr/>
        </p:nvSpPr>
        <p:spPr bwMode="auto">
          <a:xfrm>
            <a:off x="544589" y="468793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№2</a:t>
            </a:r>
            <a:endParaRPr lang="ru-RU" sz="2400" b="1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67105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КОНТУР ПРОЕКТА</a:t>
            </a:r>
            <a:endParaRPr sz="5900">
              <a:latin typeface="Trebuchet MS" panose="020B0603020202020204"/>
              <a:cs typeface="Trebuchet MS" panose="020B0603020202020204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730250" y="4070499"/>
          <a:ext cx="1864360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11" name="Группа 10"/>
          <p:cNvGrpSpPr/>
          <p:nvPr/>
        </p:nvGrpSpPr>
        <p:grpSpPr bwMode="auto">
          <a:xfrm>
            <a:off x="12140282" y="254076"/>
            <a:ext cx="7648016" cy="1512168"/>
            <a:chOff x="11522297" y="254075"/>
            <a:chExt cx="8266001" cy="177274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5753515" y="272287"/>
              <a:ext cx="4034783" cy="1751901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4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 bwMode="auto">
          <a:xfrm>
            <a:off x="733880" y="2890636"/>
            <a:ext cx="18639969" cy="181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/>
              <a:t>ИДЕЯ ПРОЕКТА: </a:t>
            </a:r>
            <a:r>
              <a:rPr lang="en-US" altLang="en-US" sz="2800"/>
              <a:t>«ИИ</a:t>
            </a:r>
            <a:r>
              <a:rPr lang="en-US" altLang="ru-RU" sz="2800"/>
              <a:t>-</a:t>
            </a:r>
            <a:r>
              <a:rPr lang="en-US" altLang="en-US" sz="2800"/>
              <a:t>тренажёр</a:t>
            </a:r>
            <a:r>
              <a:rPr lang="en-US" altLang="ru-RU" sz="2800"/>
              <a:t> </a:t>
            </a:r>
            <a:r>
              <a:rPr lang="en-US" altLang="en-US" sz="2800"/>
              <a:t>для</a:t>
            </a:r>
            <a:r>
              <a:rPr lang="en-US" altLang="ru-RU" sz="2800"/>
              <a:t> </a:t>
            </a:r>
            <a:r>
              <a:rPr lang="en-US" altLang="en-US" sz="2800"/>
              <a:t>журналистов</a:t>
            </a:r>
            <a:r>
              <a:rPr lang="en-US" altLang="ru-RU" sz="2800"/>
              <a:t>, </a:t>
            </a:r>
            <a:r>
              <a:rPr lang="ru-RU" altLang="en-US" sz="2800"/>
              <a:t>с помощью которого</a:t>
            </a:r>
            <a:r>
              <a:rPr lang="en-US" altLang="ru-RU" sz="2800"/>
              <a:t> </a:t>
            </a:r>
            <a:r>
              <a:rPr lang="en-US" altLang="en-US" sz="2800"/>
              <a:t>пользовател</a:t>
            </a:r>
            <a:r>
              <a:rPr lang="ru-RU" altLang="en-US" sz="2800"/>
              <a:t>ь будет проводить</a:t>
            </a:r>
            <a:r>
              <a:rPr lang="en-US" altLang="ru-RU" sz="2800"/>
              <a:t> </a:t>
            </a:r>
            <a:r>
              <a:rPr lang="en-US" altLang="en-US" sz="2800"/>
              <a:t>реалистичное</a:t>
            </a:r>
            <a:r>
              <a:rPr lang="en-US" altLang="ru-RU" sz="2800"/>
              <a:t> </a:t>
            </a:r>
            <a:r>
              <a:rPr lang="en-US" altLang="en-US" sz="2800"/>
              <a:t>интервью</a:t>
            </a:r>
            <a:r>
              <a:rPr lang="en-US" altLang="ru-RU" sz="2800"/>
              <a:t>, </a:t>
            </a:r>
            <a:r>
              <a:rPr lang="en-US" altLang="en-US" sz="2800"/>
              <a:t>а</a:t>
            </a:r>
            <a:r>
              <a:rPr lang="en-US" altLang="ru-RU" sz="2800"/>
              <a:t> </a:t>
            </a:r>
            <a:r>
              <a:rPr lang="en-US" altLang="en-US" sz="2800"/>
              <a:t>затем</a:t>
            </a:r>
            <a:r>
              <a:rPr lang="ru-RU" altLang="en-US" sz="2800"/>
              <a:t> тренажёр</a:t>
            </a:r>
            <a:r>
              <a:rPr lang="en-US" altLang="ru-RU" sz="2800"/>
              <a:t> </a:t>
            </a:r>
            <a:r>
              <a:rPr lang="en-US" altLang="en-US" sz="2800"/>
              <a:t>оценивает</a:t>
            </a:r>
            <a:r>
              <a:rPr lang="en-US" altLang="ru-RU" sz="2800"/>
              <a:t> </a:t>
            </a:r>
            <a:r>
              <a:rPr lang="en-US" altLang="en-US" sz="2800"/>
              <a:t>его</a:t>
            </a:r>
            <a:r>
              <a:rPr lang="en-US" altLang="ru-RU" sz="2800"/>
              <a:t> </a:t>
            </a:r>
            <a:r>
              <a:rPr lang="en-US" altLang="en-US" sz="2800"/>
              <a:t>вопросы</a:t>
            </a:r>
            <a:r>
              <a:rPr lang="en-US" altLang="ru-RU" sz="2800"/>
              <a:t> </a:t>
            </a:r>
            <a:r>
              <a:rPr lang="en-US" altLang="en-US" sz="2800"/>
              <a:t>и</a:t>
            </a:r>
            <a:r>
              <a:rPr lang="en-US" altLang="ru-RU" sz="2800"/>
              <a:t> </a:t>
            </a:r>
            <a:r>
              <a:rPr lang="en-US" altLang="en-US" sz="2800"/>
              <a:t>даёт</a:t>
            </a:r>
            <a:r>
              <a:rPr lang="en-US" altLang="ru-RU" sz="2800"/>
              <a:t> </a:t>
            </a:r>
            <a:r>
              <a:rPr lang="en-US" altLang="en-US" sz="2800"/>
              <a:t>персональные</a:t>
            </a:r>
            <a:r>
              <a:rPr lang="en-US" altLang="ru-RU" sz="2800"/>
              <a:t> </a:t>
            </a:r>
            <a:r>
              <a:rPr lang="en-US" altLang="en-US" sz="2800"/>
              <a:t>рекомендации</a:t>
            </a:r>
            <a:r>
              <a:rPr lang="en-US" altLang="ru-RU" sz="2800"/>
              <a:t> </a:t>
            </a:r>
            <a:r>
              <a:rPr lang="en-US" altLang="en-US" sz="2800"/>
              <a:t>для</a:t>
            </a:r>
            <a:r>
              <a:rPr lang="en-US" altLang="ru-RU" sz="2800"/>
              <a:t> </a:t>
            </a:r>
            <a:r>
              <a:rPr lang="en-US" altLang="en-US" sz="2800"/>
              <a:t>роста</a:t>
            </a:r>
            <a:r>
              <a:rPr lang="en-US" altLang="ru-RU" sz="2800"/>
              <a:t> </a:t>
            </a:r>
            <a:r>
              <a:rPr lang="en-US" altLang="en-US" sz="2800"/>
              <a:t>профессиональных</a:t>
            </a:r>
            <a:r>
              <a:rPr lang="en-US" altLang="ru-RU" sz="2800"/>
              <a:t> </a:t>
            </a:r>
            <a:r>
              <a:rPr lang="en-US" altLang="en-US" sz="2800"/>
              <a:t>навыков</a:t>
            </a:r>
            <a:r>
              <a:rPr lang="en-US" altLang="en-US" sz="2800"/>
              <a:t>»</a:t>
            </a:r>
            <a:r>
              <a:rPr lang="ru-RU" sz="2800"/>
              <a:t>.</a:t>
            </a:r>
            <a:br>
              <a:rPr lang="ru-RU" sz="2800"/>
            </a:br>
            <a:endParaRPr lang="ru-RU" sz="2800"/>
          </a:p>
        </p:txBody>
      </p:sp>
      <p:sp>
        <p:nvSpPr>
          <p:cNvPr id="3" name="TextBox 2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</a:t>
            </a:r>
            <a:endParaRPr lang="ru-RU" sz="24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49" y="1386522"/>
            <a:ext cx="18417669" cy="960284"/>
          </a:xfrm>
          <a:prstGeom prst="rect">
            <a:avLst/>
          </a:prstGeom>
        </p:spPr>
        <p:txBody>
          <a:bodyPr vert="horz" wrap="square" lIns="36000" tIns="137794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ДАЛЬНЕЙШАЯ РАЗРАБОТКА ПРОДУКТА </a:t>
            </a:r>
            <a:endParaRPr sz="59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97163" y="2270299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Распределите задачи в команде исходя из ваших компетенций</a:t>
            </a:r>
            <a:endParaRPr lang="ru-RU" sz="2400" i="1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35026" y="2898269"/>
          <a:ext cx="18953272" cy="6950904"/>
        </p:xfrm>
        <a:graphic>
          <a:graphicData uri="http://schemas.openxmlformats.org/drawingml/2006/table">
            <a:tbl>
              <a:tblPr/>
              <a:tblGrid>
                <a:gridCol w="1020755"/>
                <a:gridCol w="2271630"/>
                <a:gridCol w="2235997"/>
                <a:gridCol w="2289447"/>
                <a:gridCol w="2182547"/>
                <a:gridCol w="2200363"/>
                <a:gridCol w="2387439"/>
                <a:gridCol w="2182547"/>
                <a:gridCol w="2182547"/>
              </a:tblGrid>
              <a:tr h="193629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№</a:t>
                      </a:r>
                      <a:endParaRPr lang="ru-RU" sz="2400" b="1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ИМЯ</a:t>
                      </a:r>
                      <a:endParaRPr lang="ru-RU" sz="2400" b="1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1: "Навание задачи"</a:t>
                      </a:r>
                      <a:endParaRPr lang="ru-RU" sz="2400" b="1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2: "Навание задачи"</a:t>
                      </a:r>
                      <a:endParaRPr lang="ru-RU" sz="2400" b="1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3: "Навание задачи"</a:t>
                      </a:r>
                      <a:endParaRPr lang="ru-RU" sz="2400" b="1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4: "Навание задачи"</a:t>
                      </a:r>
                      <a:endParaRPr lang="ru-RU" sz="2400" b="1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5: "Навание задачи"</a:t>
                      </a:r>
                      <a:endParaRPr lang="ru-RU" sz="2400" b="1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6: "Навание задачи"</a:t>
                      </a:r>
                      <a:endParaRPr lang="ru-RU" sz="2400" b="1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7: "Навание задачи"</a:t>
                      </a:r>
                      <a:endParaRPr lang="ru-RU" sz="2400" b="1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1</a:t>
                      </a:r>
                      <a:endParaRPr lang="ru-RU" sz="24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2</a:t>
                      </a:r>
                      <a:endParaRPr lang="ru-RU" sz="24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3</a:t>
                      </a:r>
                      <a:endParaRPr lang="ru-RU" sz="24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4</a:t>
                      </a:r>
                      <a:endParaRPr lang="ru-RU" sz="24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5</a:t>
                      </a:r>
                      <a:endParaRPr lang="ru-RU" sz="24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6</a:t>
                      </a:r>
                      <a:endParaRPr lang="ru-RU" sz="24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7</a:t>
                      </a:r>
                      <a:endParaRPr lang="ru-RU" sz="24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8</a:t>
                      </a:r>
                      <a:endParaRPr lang="ru-RU" sz="24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8</a:t>
                      </a:r>
                      <a:endParaRPr lang="ru-RU" sz="24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10</a:t>
                      </a:r>
                      <a:endParaRPr lang="ru-RU" sz="24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697163" y="10038458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7030A0"/>
                </a:solidFill>
              </a:rPr>
              <a:t>ССЫЛКА НА КАНБАН-ДОСКУ ПРОЕКТА: </a:t>
            </a:r>
            <a:endParaRPr lang="ru-RU" sz="2400" b="1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50028" y="184036"/>
            <a:ext cx="559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№6</a:t>
            </a:r>
            <a:endParaRPr lang="ru-RU" sz="2400" b="1">
              <a:solidFill>
                <a:srgbClr val="00B05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4516546" y="116530"/>
            <a:ext cx="5595522" cy="1343646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9" name="Picture 2" descr="Picture background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1" name="object 20"/>
          <p:cNvSpPr txBox="1"/>
          <p:nvPr/>
        </p:nvSpPr>
        <p:spPr bwMode="auto">
          <a:xfrm>
            <a:off x="564999" y="1463675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 panose="020B0603020202020204"/>
              </a:rPr>
              <a:t>ДОРОЖНАЯ КАРТА ПРОЕКТА</a:t>
            </a:r>
            <a:endParaRPr lang="ru-RU" sz="5900" b="1" spc="125">
              <a:solidFill>
                <a:srgbClr val="8F00FF"/>
              </a:solidFill>
              <a:latin typeface="Trebuchet MS" panose="020B0603020202020204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587448" y="2425280"/>
            <a:ext cx="1380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Составьте дорожную карту вашего проекта на ближайший год</a:t>
            </a:r>
            <a:endParaRPr lang="ru-RU" sz="2400" i="1"/>
          </a:p>
        </p:txBody>
      </p:sp>
      <p:graphicFrame>
        <p:nvGraphicFramePr>
          <p:cNvPr id="22" name="Схема 21"/>
          <p:cNvGraphicFramePr/>
          <p:nvPr/>
        </p:nvGraphicFramePr>
        <p:xfrm>
          <a:off x="675885" y="2886945"/>
          <a:ext cx="19053565" cy="7740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0" name="TextBox 19"/>
          <p:cNvSpPr txBox="1"/>
          <p:nvPr/>
        </p:nvSpPr>
        <p:spPr bwMode="auto">
          <a:xfrm>
            <a:off x="557944" y="110059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№9</a:t>
            </a:r>
            <a:endParaRPr lang="ru-RU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6" name="Picture 2" descr="Picture background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 bwMode="auto">
          <a:xfrm>
            <a:off x="566053" y="440482"/>
            <a:ext cx="559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№6</a:t>
            </a:r>
            <a:endParaRPr lang="ru-RU" sz="2400" b="1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0" name="object 20"/>
          <p:cNvSpPr txBox="1"/>
          <p:nvPr/>
        </p:nvSpPr>
        <p:spPr bwMode="auto">
          <a:xfrm>
            <a:off x="968448" y="1232133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КОМАНДА ПРОЕКТА</a:t>
            </a:r>
            <a:endParaRPr lang="ru-RU" sz="5900" b="1" spc="125">
              <a:solidFill>
                <a:srgbClr val="8F00FF"/>
              </a:solidFill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215884" y="2841709"/>
            <a:ext cx="1888773" cy="1888773"/>
          </a:xfrm>
          <a:prstGeom prst="rect">
            <a:avLst/>
          </a:prstGeom>
          <a:noFill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53601" y="2828995"/>
            <a:ext cx="1888773" cy="1888773"/>
          </a:xfrm>
          <a:prstGeom prst="rect">
            <a:avLst/>
          </a:prstGeom>
          <a:noFill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188463" y="2844870"/>
            <a:ext cx="1888773" cy="1888773"/>
          </a:xfrm>
          <a:prstGeom prst="rect">
            <a:avLst/>
          </a:prstGeom>
          <a:noFill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007052" y="2828996"/>
            <a:ext cx="1888773" cy="1888773"/>
          </a:xfrm>
          <a:prstGeom prst="rect">
            <a:avLst/>
          </a:prstGeom>
          <a:noFill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769335" y="2821946"/>
            <a:ext cx="1888773" cy="1888773"/>
          </a:xfrm>
          <a:prstGeom prst="rect">
            <a:avLst/>
          </a:prstGeom>
          <a:noFill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404332" y="2828995"/>
            <a:ext cx="1888773" cy="1888773"/>
          </a:xfrm>
          <a:prstGeom prst="rect">
            <a:avLst/>
          </a:prstGeom>
          <a:noFill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620202" y="2841709"/>
            <a:ext cx="1888773" cy="1888773"/>
          </a:xfrm>
          <a:prstGeom prst="rect">
            <a:avLst/>
          </a:prstGeom>
          <a:noFill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766282" y="2828995"/>
            <a:ext cx="1888773" cy="1888773"/>
          </a:xfrm>
          <a:prstGeom prst="rect">
            <a:avLst/>
          </a:prstGeom>
          <a:noFill/>
        </p:spPr>
      </p:pic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1156514" y="4965947"/>
          <a:ext cx="17734736" cy="55655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16842"/>
                <a:gridCol w="2216842"/>
                <a:gridCol w="2216842"/>
                <a:gridCol w="2216842"/>
                <a:gridCol w="2216842"/>
                <a:gridCol w="2216842"/>
                <a:gridCol w="2216842"/>
                <a:gridCol w="2216842"/>
              </a:tblGrid>
              <a:tr h="111310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КАПИТАН КОМАНДЫ</a:t>
                      </a:r>
                      <a:endParaRPr lang="ru-RU" sz="11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ТРЕКЕР</a:t>
                      </a:r>
                      <a:endParaRPr lang="ru-RU" sz="18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КОМАНДЫ</a:t>
                      </a:r>
                      <a:endParaRPr lang="ru-RU" sz="11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indent="0" algn="ctr" defTabSz="5543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 spc="0">
                          <a:solidFill>
                            <a:schemeClr val="bg1"/>
                          </a:solidFill>
                          <a:latin typeface="Montserrat Medium"/>
                          <a:ea typeface="Arial" panose="020B0604020202020204"/>
                          <a:cs typeface="Arial" panose="020B0604020202020204"/>
                        </a:rPr>
                        <a:t>НАСТАВНИК КОМАНДЫ</a:t>
                      </a:r>
                      <a:endParaRPr lang="ru-RU" sz="1100" b="1" i="0" u="none" strike="noStrike" cap="none" spc="0">
                        <a:solidFill>
                          <a:schemeClr val="bg1"/>
                        </a:solidFill>
                        <a:latin typeface="Montserrat Medium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МАРКЕТОЛОГ</a:t>
                      </a:r>
                      <a:endParaRPr lang="ru-RU" sz="18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КОМАНДЫ</a:t>
                      </a:r>
                      <a:endParaRPr lang="ru-RU" sz="11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ПРОГРАММИСТ</a:t>
                      </a:r>
                      <a:endParaRPr lang="en-US" sz="18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latin typeface="Montserrat Medium"/>
                        </a:rPr>
                        <a:t>РАЗРАБОТКА</a:t>
                      </a:r>
                      <a:endParaRPr lang="ru-RU" sz="11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ПРОГРАММИСТ</a:t>
                      </a:r>
                      <a:endParaRPr lang="en-US" sz="18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latin typeface="Montserrat Medium"/>
                        </a:rPr>
                        <a:t>РАЗРАБОТКА</a:t>
                      </a:r>
                      <a:endParaRPr lang="ru-RU" sz="11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ПРОГРАММИСТ</a:t>
                      </a:r>
                      <a:endParaRPr lang="en-US" sz="18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latin typeface="Montserrat Medium"/>
                        </a:rPr>
                        <a:t>РАЗРАБОТКА</a:t>
                      </a:r>
                      <a:endParaRPr lang="ru-RU" sz="11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ПРОГРАММИСТ</a:t>
                      </a:r>
                      <a:endParaRPr lang="en-US" sz="18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latin typeface="Montserrat Medium"/>
                        </a:rPr>
                        <a:t>РАЗРАБОТКА</a:t>
                      </a:r>
                      <a:endParaRPr lang="ru-RU" sz="11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</a:txBody>
                  <a:tcPr anchor="ctr"/>
                </a:tc>
              </a:tr>
              <a:tr h="1113105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tx1"/>
                          </a:solidFill>
                          <a:latin typeface="Montserrat Medium"/>
                          <a:ea typeface="Arial" panose="020B0604020202020204"/>
                          <a:cs typeface="Times New Roman" panose="02020603050405020304"/>
                        </a:rPr>
                        <a:t>ФИО</a:t>
                      </a:r>
                      <a:endParaRPr lang="ru-RU" sz="1400" b="1" i="0" u="none" strike="noStrike" cap="none" spc="0">
                        <a:solidFill>
                          <a:schemeClr val="tx1"/>
                        </a:solidFill>
                        <a:latin typeface="Montserrat Medium"/>
                        <a:ea typeface="Arial" panose="020B0604020202020204"/>
                        <a:cs typeface="Times New Roman" panose="02020603050405020304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 panose="020B0604020202020204"/>
                          <a:cs typeface="Times New Roman" panose="02020603050405020304"/>
                        </a:rPr>
                        <a:t>ФИО</a:t>
                      </a:r>
                      <a:endParaRPr lang="ru-RU" sz="1400" b="1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ea typeface="Arial" panose="020B0604020202020204"/>
                        <a:cs typeface="Times New Roman" panose="02020603050405020304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 panose="020B0604020202020204"/>
                          <a:cs typeface="Times New Roman" panose="02020603050405020304"/>
                        </a:rPr>
                        <a:t>ФИО</a:t>
                      </a:r>
                      <a:endParaRPr lang="ru-RU" sz="1400" b="1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ea typeface="Arial" panose="020B0604020202020204"/>
                        <a:cs typeface="Times New Roman" panose="02020603050405020304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 panose="020B0604020202020204"/>
                          <a:cs typeface="Times New Roman" panose="02020603050405020304"/>
                        </a:rPr>
                        <a:t>ФИО</a:t>
                      </a:r>
                      <a:endParaRPr lang="ru-RU" sz="1400" b="1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ea typeface="Arial" panose="020B0604020202020204"/>
                        <a:cs typeface="Times New Roman" panose="02020603050405020304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 panose="020B0604020202020204"/>
                          <a:cs typeface="Times New Roman" panose="02020603050405020304"/>
                        </a:rPr>
                        <a:t>ФИО</a:t>
                      </a:r>
                      <a:endParaRPr lang="ru-RU" sz="1400" b="1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ea typeface="Arial" panose="020B0604020202020204"/>
                        <a:cs typeface="Times New Roman" panose="02020603050405020304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 panose="020B0604020202020204"/>
                          <a:cs typeface="Times New Roman" panose="02020603050405020304"/>
                        </a:rPr>
                        <a:t>ФИО</a:t>
                      </a:r>
                      <a:endParaRPr lang="ru-RU" sz="1400" b="1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ea typeface="Arial" panose="020B0604020202020204"/>
                        <a:cs typeface="Times New Roman" panose="02020603050405020304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 panose="020B0604020202020204"/>
                          <a:cs typeface="Times New Roman" panose="02020603050405020304"/>
                        </a:rPr>
                        <a:t>ФИО</a:t>
                      </a:r>
                      <a:endParaRPr lang="ru-RU" sz="1400" b="1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ea typeface="Arial" panose="020B0604020202020204"/>
                        <a:cs typeface="Times New Roman" panose="02020603050405020304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 panose="020B0604020202020204"/>
                          <a:cs typeface="Times New Roman" panose="02020603050405020304"/>
                        </a:rPr>
                        <a:t>ФИО</a:t>
                      </a:r>
                      <a:endParaRPr lang="ru-RU" sz="1400" b="1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ea typeface="Arial" panose="020B0604020202020204"/>
                        <a:cs typeface="Times New Roman" panose="02020603050405020304"/>
                      </a:endParaRPr>
                    </a:p>
                  </a:txBody>
                  <a:tcPr anchor="ctr"/>
                </a:tc>
              </a:tr>
              <a:tr h="1113105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Студент 3-го курса </a:t>
                      </a:r>
                      <a:r>
                        <a:rPr lang="ru-RU" sz="1400" b="0" i="1">
                          <a:solidFill>
                            <a:schemeClr val="tx1"/>
                          </a:solidFill>
                          <a:latin typeface="Montserrat Medium"/>
                        </a:rPr>
                        <a:t>ВУЗа</a:t>
                      </a:r>
                      <a:endParaRPr lang="ru-RU" sz="1400" b="0" i="1">
                        <a:solidFill>
                          <a:schemeClr val="tx1"/>
                        </a:solidFill>
                        <a:latin typeface="Montserrat Medium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 i="1">
                          <a:solidFill>
                            <a:schemeClr val="tx1"/>
                          </a:solidFill>
                          <a:latin typeface="Montserrat Medium"/>
                        </a:rPr>
                        <a:t>СЕО своей компании</a:t>
                      </a:r>
                      <a:endParaRPr lang="ru-RU" sz="1400" b="0" i="1">
                        <a:solidFill>
                          <a:schemeClr val="tx1"/>
                        </a:solidFill>
                        <a:latin typeface="Montserrat Medium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Доцент кафедры </a:t>
                      </a:r>
                      <a:r>
                        <a:rPr lang="ru-RU" sz="1400" b="0" i="1">
                          <a:solidFill>
                            <a:schemeClr val="tx1"/>
                          </a:solidFill>
                          <a:latin typeface="Montserrat Medium"/>
                        </a:rPr>
                        <a:t>ВУЗа</a:t>
                      </a:r>
                      <a:endParaRPr lang="ru-RU" sz="1400" b="0" i="1">
                        <a:solidFill>
                          <a:schemeClr val="tx1"/>
                        </a:solidFill>
                        <a:latin typeface="Montserrat Medium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Студентка 2-го курса ВУЗа</a:t>
                      </a:r>
                      <a:endParaRPr lang="ru-RU" sz="1400" b="0">
                        <a:solidFill>
                          <a:schemeClr val="tx1"/>
                        </a:solidFill>
                        <a:latin typeface="Montserrat Medium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Студент 3-го курса ВУЗа</a:t>
                      </a:r>
                      <a:endParaRPr lang="ru-RU" sz="1400" b="0">
                        <a:solidFill>
                          <a:schemeClr val="tx1"/>
                        </a:solidFill>
                        <a:latin typeface="Montserrat Medium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Студент 3-го курса ВУЗа</a:t>
                      </a:r>
                      <a:endParaRPr lang="ru-RU" sz="1400" b="0">
                        <a:solidFill>
                          <a:schemeClr val="tx1"/>
                        </a:solidFill>
                        <a:latin typeface="Montserrat Medium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Студент 3-го курса ВУЗа</a:t>
                      </a:r>
                      <a:endParaRPr lang="ru-RU" sz="1400" b="0">
                        <a:solidFill>
                          <a:schemeClr val="tx1"/>
                        </a:solidFill>
                        <a:latin typeface="Montserrat Medium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Студент 3-го курса ВУЗа</a:t>
                      </a:r>
                      <a:endParaRPr lang="ru-RU" sz="1400" b="0">
                        <a:solidFill>
                          <a:schemeClr val="tx1"/>
                        </a:solidFill>
                        <a:latin typeface="Montserrat Medium"/>
                      </a:endParaRPr>
                    </a:p>
                  </a:txBody>
                  <a:tcPr anchor="ctr"/>
                </a:tc>
              </a:tr>
              <a:tr h="1113105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Выполняемые задачи в проекте</a:t>
                      </a:r>
                      <a:endParaRPr lang="ru-RU" sz="1400" b="0">
                        <a:solidFill>
                          <a:schemeClr val="tx1"/>
                        </a:solidFill>
                        <a:latin typeface="Montserrat Medium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 panose="020B0604020202020204"/>
                        </a:rPr>
                        <a:t>Выполняемые задачи в проекте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 panose="020B0604020202020204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 panose="020B0604020202020204"/>
                        </a:rPr>
                        <a:t>Выполняемые задачи в проекте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 panose="020B0604020202020204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 panose="020B0604020202020204"/>
                        </a:rPr>
                        <a:t>Выполняемые задачи в проекте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 panose="020B0604020202020204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 panose="020B0604020202020204"/>
                        </a:rPr>
                        <a:t>Выполняемые задачи в проекте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 panose="020B0604020202020204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 panose="020B0604020202020204"/>
                        </a:rPr>
                        <a:t>Выполняемые задачи в проекте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 panose="020B0604020202020204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 panose="020B0604020202020204"/>
                        </a:rPr>
                        <a:t>Выполняемые задачи в проекте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 panose="020B0604020202020204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 panose="020B0604020202020204"/>
                        </a:rPr>
                        <a:t>Выполняемые задачи в проекте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 panose="020B0604020202020204"/>
                      </a:endParaRPr>
                    </a:p>
                  </a:txBody>
                  <a:tcPr anchor="ctr"/>
                </a:tc>
              </a:tr>
              <a:tr h="1113105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Достижения по тематике проекта</a:t>
                      </a:r>
                      <a:endParaRPr lang="ru-RU" sz="1400" b="0">
                        <a:solidFill>
                          <a:schemeClr val="tx1"/>
                        </a:solidFill>
                        <a:latin typeface="Montserrat Medium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 panose="020B0604020202020204"/>
                        </a:rPr>
                        <a:t>Достижения по тематике проекта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 panose="020B0604020202020204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 panose="020B0604020202020204"/>
                        </a:rPr>
                        <a:t>Достижения по тематике проекта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 panose="020B0604020202020204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 panose="020B0604020202020204"/>
                        </a:rPr>
                        <a:t>Достижения по тематике проекта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 panose="020B0604020202020204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 panose="020B0604020202020204"/>
                        </a:rPr>
                        <a:t>Достижения по тематике проекта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 panose="020B0604020202020204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 panose="020B0604020202020204"/>
                        </a:rPr>
                        <a:t>Достижения по тематике проекта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 panose="020B0604020202020204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 panose="020B0604020202020204"/>
                        </a:rPr>
                        <a:t>Достижения по тематике проекта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 panose="020B0604020202020204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 panose="020B0604020202020204"/>
                        </a:rPr>
                        <a:t>Достижения по тематике проекта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 panose="020B0604020202020204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 bwMode="auto">
          <a:xfrm>
            <a:off x="968448" y="2225675"/>
            <a:ext cx="1380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команду вашего проекта</a:t>
            </a:r>
            <a:endParaRPr lang="ru-RU" sz="2400" i="1"/>
          </a:p>
        </p:txBody>
      </p:sp>
      <p:sp>
        <p:nvSpPr>
          <p:cNvPr id="34" name="TextBox 3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№9</a:t>
            </a:r>
            <a:endParaRPr lang="ru-RU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6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7" name="Picture 2" descr="Picture background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ПАРТНЕРЫ</a:t>
            </a:r>
            <a:endParaRPr lang="ru-RU" sz="5900" b="1" spc="125">
              <a:solidFill>
                <a:srgbClr val="8F00FF"/>
              </a:solidFill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8973544" y="4968875"/>
            <a:ext cx="10692406" cy="755905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 bwMode="auto">
          <a:xfrm>
            <a:off x="831850" y="2297410"/>
            <a:ext cx="11236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задачу индустриального партнера, </a:t>
            </a:r>
            <a:endParaRPr lang="ru-RU" sz="2400" i="1"/>
          </a:p>
          <a:p>
            <a:pPr>
              <a:defRPr/>
            </a:pPr>
            <a:r>
              <a:rPr lang="ru-RU" sz="2400" i="1"/>
              <a:t>лежащую в основе проекта и приложите письмо поддержки</a:t>
            </a:r>
            <a:endParaRPr lang="ru-RU" sz="2400" i="1"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9899649" y="2179701"/>
            <a:ext cx="9790217" cy="5303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2134338" y="2363321"/>
            <a:ext cx="5902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 panose="020B0604020202020204"/>
                <a:cs typeface="Microsoft Sans Serif" panose="020B0604020202020204"/>
              </a:rPr>
              <a:t>ЛОГО КОМПАНИИ – ПАРТНЕРА</a:t>
            </a:r>
            <a:endParaRPr lang="ru-RU" sz="2400" b="1" spc="65">
              <a:latin typeface="Microsoft Sans Serif" panose="020B0604020202020204"/>
              <a:cs typeface="Microsoft Sans Serif" panose="020B0604020202020204"/>
            </a:endParaRPr>
          </a:p>
          <a:p>
            <a:pPr algn="ctr">
              <a:defRPr/>
            </a:pPr>
            <a:r>
              <a:rPr lang="ru-RU" sz="2400" b="1" spc="65">
                <a:latin typeface="Microsoft Sans Serif" panose="020B0604020202020204"/>
                <a:cs typeface="Microsoft Sans Serif" panose="020B0604020202020204"/>
              </a:rPr>
              <a:t>И ОПИСАНИЕ ЗАДАЧИ </a:t>
            </a:r>
            <a:endParaRPr lang="ru-RU" sz="2400" b="1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805447" y="3259014"/>
            <a:ext cx="6976966" cy="72186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431622" y="3530349"/>
            <a:ext cx="590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 panose="020B0604020202020204"/>
                <a:cs typeface="Microsoft Sans Serif" panose="020B0604020202020204"/>
              </a:rPr>
              <a:t>СКРИН ПИСЬМА ПОДДЕРЖКИ </a:t>
            </a:r>
            <a:endParaRPr lang="ru-RU" sz="2400" b="1"/>
          </a:p>
        </p:txBody>
      </p:sp>
      <p:sp>
        <p:nvSpPr>
          <p:cNvPr id="28" name="TextBox 27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№3</a:t>
            </a:r>
            <a:endParaRPr lang="ru-RU" sz="2400" b="1">
              <a:solidFill>
                <a:srgbClr val="002060"/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1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УРОВЕНЬ ГОТОВНОСТИ ТЕХНОЛОГИИ</a:t>
            </a:r>
            <a:endParaRPr lang="ru-RU" sz="5900" b="1" spc="125">
              <a:solidFill>
                <a:srgbClr val="8F00FF"/>
              </a:solidFill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68467" y="2422976"/>
            <a:ext cx="19072012" cy="47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spc="-20">
                <a:latin typeface="Microsoft Sans Serif" panose="020B0604020202020204"/>
                <a:cs typeface="Microsoft Sans Serif" panose="020B0604020202020204"/>
              </a:rPr>
              <a:t>Определите уровень готовности технологии, опишите текущий статус и приложите подтверждающие артефакты </a:t>
            </a:r>
            <a:endParaRPr sz="1600" i="1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605723" y="3380308"/>
          <a:ext cx="17695270" cy="5146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4881"/>
                <a:gridCol w="7583687"/>
                <a:gridCol w="7966702"/>
              </a:tblGrid>
              <a:tr h="115846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/>
                        <a:t>УРОВЕНЬ ГОТОВНОСТИ ТЕХНОЛОГИИ</a:t>
                      </a:r>
                      <a:endParaRPr lang="ru-RU" b="1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/>
                        <a:t>КРАТКОЕ ОПИСАНИЕ</a:t>
                      </a:r>
                      <a:endParaRPr lang="ru-RU" b="1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/>
                        <a:t>АРТЕФАКТ</a:t>
                      </a:r>
                      <a:endParaRPr lang="ru-RU" b="1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82273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3600" b="1"/>
                        <a:t>1</a:t>
                      </a:r>
                      <a:r>
                        <a:rPr lang="en-US" sz="3600" b="1"/>
                        <a:t>-3</a:t>
                      </a:r>
                      <a:endParaRPr lang="ru-RU" sz="3600"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1"/>
                        <a:t>Формирование концепции, лабораторные исследования, создание макета</a:t>
                      </a:r>
                      <a:endParaRPr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/>
                        <a:t>Научные статьи, отчеты о моделировании, письма заинтересованности от партнеров</a:t>
                      </a:r>
                      <a:endParaRPr lang="ru-RU" sz="200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83820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3600" b="1"/>
                        <a:t>4-6</a:t>
                      </a:r>
                      <a:endParaRPr sz="3200"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1"/>
                        <a:t>Создание прототипа, подтверждение характеристик в лабораторных условиях</a:t>
                      </a:r>
                      <a:endParaRPr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/>
                        <a:t>Фото/видео работающего лабораторного макета, протоколы успешных экспериментов</a:t>
                      </a:r>
                      <a:endParaRPr lang="ru-RU" sz="200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3600" b="1"/>
                        <a:t>7</a:t>
                      </a:r>
                      <a:endParaRPr sz="3200"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1"/>
                        <a:t>Пилотирование проекта (опытные испытания)</a:t>
                      </a:r>
                      <a:endParaRPr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/>
                        <a:t>Видеодемонстрация работы прототипа в промышленных условиях, отчет независимого тестирования.</a:t>
                      </a:r>
                      <a:endParaRPr lang="ru-RU" sz="200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68580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3600" b="1"/>
                        <a:t>8</a:t>
                      </a:r>
                      <a:endParaRPr sz="3200"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1"/>
                        <a:t>Предсерийное производство</a:t>
                      </a:r>
                      <a:endParaRPr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/>
                        <a:t>Акт о завершении пилотного проекта, отзыв пилотного заказчика, данные о стабильности работы.</a:t>
                      </a:r>
                      <a:endParaRPr lang="ru-RU" sz="200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86410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3600" b="1"/>
                        <a:t>9</a:t>
                      </a:r>
                      <a:endParaRPr sz="3200"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1"/>
                        <a:t>Серийное производство, коммерческое использование</a:t>
                      </a:r>
                      <a:endParaRPr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/>
                        <a:t>Контракты на продажу, фото серийного производства, отзывы клиентов.</a:t>
                      </a:r>
                      <a:endParaRPr lang="ru-RU" sz="200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</a:tbl>
          </a:graphicData>
        </a:graphic>
      </p:graphicFrame>
      <p:grpSp>
        <p:nvGrpSpPr>
          <p:cNvPr id="24" name="Группа 23"/>
          <p:cNvGrpSpPr/>
          <p:nvPr/>
        </p:nvGrpSpPr>
        <p:grpSpPr bwMode="auto">
          <a:xfrm>
            <a:off x="14078618" y="254076"/>
            <a:ext cx="5709680" cy="1243647"/>
            <a:chOff x="11522297" y="254075"/>
            <a:chExt cx="8266001" cy="1772749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 bwMode="auto">
            <a:xfrm>
              <a:off x="15753515" y="272287"/>
              <a:ext cx="4034783" cy="1751901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0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</p:grpSp>
      <p:sp>
        <p:nvSpPr>
          <p:cNvPr id="22" name="TextBox 21"/>
          <p:cNvSpPr txBox="1"/>
          <p:nvPr/>
        </p:nvSpPr>
        <p:spPr bwMode="auto">
          <a:xfrm>
            <a:off x="557944" y="197422"/>
            <a:ext cx="7117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№3</a:t>
            </a:r>
            <a:endParaRPr lang="ru-RU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ПРОГРЕСС ЗА ВРЕМЯ АКСЕЛЕРАЦИИ</a:t>
            </a:r>
            <a:endParaRPr lang="ru-RU" sz="5900" b="1" spc="125">
              <a:solidFill>
                <a:srgbClr val="8F00FF"/>
              </a:solidFill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51040" y="2455504"/>
            <a:ext cx="18784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spc="-20">
                <a:latin typeface="Microsoft Sans Serif" panose="020B0604020202020204"/>
                <a:cs typeface="Microsoft Sans Serif" panose="020B0604020202020204"/>
              </a:rPr>
              <a:t>Опишите чего удалось достигнуть за время акселерации</a:t>
            </a:r>
            <a:endParaRPr sz="1600" i="1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903177" y="3203364"/>
          <a:ext cx="8615473" cy="663616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93797"/>
                <a:gridCol w="4321676"/>
              </a:tblGrid>
              <a:tr h="157649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3200"/>
                        <a:t>До участия в акселерационной программе</a:t>
                      </a:r>
                      <a:endParaRPr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3200"/>
                        <a:t>После участия в акселерационной программе</a:t>
                      </a:r>
                      <a:endParaRPr sz="2000"/>
                    </a:p>
                  </a:txBody>
                  <a:tcPr/>
                </a:tc>
              </a:tr>
              <a:tr h="131389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Уровень готовности технологии </a:t>
                      </a:r>
                      <a:r>
                        <a:rPr lang="en-US" sz="2800"/>
                        <a:t>(TRL)</a:t>
                      </a:r>
                      <a:r>
                        <a:rPr lang="ru-RU" sz="2800"/>
                        <a:t> – </a:t>
                      </a: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Уровень готовности технологии</a:t>
                      </a:r>
                      <a:r>
                        <a:rPr lang="en-US" sz="2800"/>
                        <a:t> (TRL)</a:t>
                      </a:r>
                      <a:r>
                        <a:rPr lang="ru-RU" sz="2800"/>
                        <a:t> – </a:t>
                      </a:r>
                      <a:r>
                        <a:rPr lang="en-US" sz="2800"/>
                        <a:t> </a:t>
                      </a:r>
                      <a:r>
                        <a:rPr lang="ru-RU" sz="2800"/>
                        <a:t> </a:t>
                      </a:r>
                      <a:endParaRPr lang="ru-RU" sz="2800"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91336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Производственная готовность</a:t>
                      </a:r>
                      <a:r>
                        <a:rPr lang="en-US" sz="2800"/>
                        <a:t> (MRL)</a:t>
                      </a:r>
                      <a:r>
                        <a:rPr lang="ru-RU" sz="2800"/>
                        <a:t> - </a:t>
                      </a: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Производственная готовность</a:t>
                      </a:r>
                      <a:r>
                        <a:rPr lang="en-US" sz="2800"/>
                        <a:t> (MRL)</a:t>
                      </a:r>
                      <a:r>
                        <a:rPr lang="ru-RU" sz="2800"/>
                        <a:t> - </a:t>
                      </a:r>
                      <a:endParaRPr lang="ru-RU" sz="2800"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91336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Рыночная готовность</a:t>
                      </a:r>
                      <a:r>
                        <a:rPr lang="en-US" sz="2800"/>
                        <a:t> (CRL)</a:t>
                      </a:r>
                      <a:r>
                        <a:rPr lang="ru-RU" sz="2800"/>
                        <a:t> -</a:t>
                      </a: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Рыночная готовность</a:t>
                      </a:r>
                      <a:r>
                        <a:rPr lang="en-US" sz="2800"/>
                        <a:t> (CRL)</a:t>
                      </a:r>
                      <a:r>
                        <a:rPr lang="ru-RU" sz="2800"/>
                        <a:t> -</a:t>
                      </a:r>
                      <a:endParaRPr lang="ru-RU" sz="2800"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91336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Партнеры:</a:t>
                      </a: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Партнеры:</a:t>
                      </a:r>
                      <a:endParaRPr lang="ru-RU" sz="2800"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 bwMode="auto">
          <a:xfrm>
            <a:off x="10060956" y="2547837"/>
            <a:ext cx="100463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/>
              <a:t>КЛЮЧЕВЫЕ ДОСТИЖЕНИЯ ЗА ВРЕМЯ АКСЕЛЕРАТОРА:</a:t>
            </a:r>
            <a:endParaRPr lang="ru-RU" sz="2400" b="1"/>
          </a:p>
        </p:txBody>
      </p:sp>
      <p:graphicFrame>
        <p:nvGraphicFramePr>
          <p:cNvPr id="25" name="Схема 24"/>
          <p:cNvGraphicFramePr/>
          <p:nvPr/>
        </p:nvGraphicFramePr>
        <p:xfrm>
          <a:off x="10052049" y="3203365"/>
          <a:ext cx="9583773" cy="7072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6" name="TextBox 25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№10</a:t>
            </a:r>
            <a:endParaRPr lang="ru-RU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557944" y="368474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№3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4704607" y="3515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№3</a:t>
            </a:r>
            <a:endParaRPr lang="ru-RU" sz="2400" b="1">
              <a:solidFill>
                <a:srgbClr val="00B050"/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 bwMode="auto">
          <a:xfrm>
            <a:off x="13952887" y="116530"/>
            <a:ext cx="6159181" cy="1381194"/>
            <a:chOff x="11522297" y="116529"/>
            <a:chExt cx="8589772" cy="1910295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6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4" name="Picture 2" descr="Picture background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ПЛАНЫ РАЗВИТИЯ</a:t>
            </a:r>
            <a:endParaRPr lang="ru-RU" sz="5900" b="1" spc="125">
              <a:solidFill>
                <a:srgbClr val="8F00FF"/>
              </a:solidFill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734075" y="8444860"/>
            <a:ext cx="1005205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spc="-20">
                <a:latin typeface="Microsoft Sans Serif" panose="020B0604020202020204"/>
                <a:cs typeface="Microsoft Sans Serif" panose="020B0604020202020204"/>
              </a:rPr>
              <a:t>Опишите планы по направлениям: </a:t>
            </a:r>
            <a:br>
              <a:rPr lang="ru-RU" sz="2400" i="1" spc="-20">
                <a:latin typeface="Microsoft Sans Serif" panose="020B0604020202020204"/>
                <a:cs typeface="Microsoft Sans Serif" panose="020B0604020202020204"/>
              </a:rPr>
            </a:br>
            <a:r>
              <a:rPr lang="ru-RU" sz="2400" i="1" spc="-20">
                <a:latin typeface="Microsoft Sans Serif" panose="020B0604020202020204"/>
                <a:cs typeface="Microsoft Sans Serif" panose="020B0604020202020204"/>
              </a:rPr>
              <a:t>- исследования и разработка; </a:t>
            </a:r>
            <a:br>
              <a:rPr lang="ru-RU" sz="2400" i="1" spc="-20">
                <a:latin typeface="Microsoft Sans Serif" panose="020B0604020202020204"/>
                <a:cs typeface="Microsoft Sans Serif" panose="020B0604020202020204"/>
              </a:rPr>
            </a:br>
            <a:r>
              <a:rPr lang="ru-RU" sz="2400" i="1" spc="-20">
                <a:latin typeface="Microsoft Sans Serif" panose="020B0604020202020204"/>
                <a:cs typeface="Microsoft Sans Serif" panose="020B0604020202020204"/>
              </a:rPr>
              <a:t>- защита интеллектуальной собственности; </a:t>
            </a:r>
            <a:br>
              <a:rPr lang="ru-RU" sz="2400" i="1" spc="-20">
                <a:latin typeface="Microsoft Sans Serif" panose="020B0604020202020204"/>
                <a:cs typeface="Microsoft Sans Serif" panose="020B0604020202020204"/>
              </a:rPr>
            </a:br>
            <a:r>
              <a:rPr lang="ru-RU" sz="2400" i="1" spc="-20">
                <a:latin typeface="Microsoft Sans Serif" panose="020B0604020202020204"/>
                <a:cs typeface="Microsoft Sans Serif" panose="020B0604020202020204"/>
              </a:rPr>
              <a:t>- маркетинг, внедрение и продвижение; </a:t>
            </a:r>
            <a:br>
              <a:rPr lang="ru-RU" sz="2400" i="1" spc="-20">
                <a:latin typeface="Microsoft Sans Serif" panose="020B0604020202020204"/>
                <a:cs typeface="Microsoft Sans Serif" panose="020B0604020202020204"/>
              </a:rPr>
            </a:br>
            <a:r>
              <a:rPr lang="ru-RU" sz="2400" i="1" spc="-20">
                <a:latin typeface="Microsoft Sans Serif" panose="020B0604020202020204"/>
                <a:cs typeface="Microsoft Sans Serif" panose="020B0604020202020204"/>
              </a:rPr>
              <a:t>- привлечение инвестиций и др.</a:t>
            </a:r>
            <a:endParaRPr sz="1600" i="1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2498980" y="613329"/>
            <a:ext cx="7559055" cy="10692406"/>
          </a:xfrm>
          <a:prstGeom prst="rect">
            <a:avLst/>
          </a:prstGeom>
        </p:spPr>
      </p:pic>
      <p:graphicFrame>
        <p:nvGraphicFramePr>
          <p:cNvPr id="21" name="Схема 20"/>
          <p:cNvGraphicFramePr/>
          <p:nvPr/>
        </p:nvGraphicFramePr>
        <p:xfrm>
          <a:off x="734075" y="2099940"/>
          <a:ext cx="19053565" cy="4282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xtBox 22"/>
          <p:cNvSpPr txBox="1"/>
          <p:nvPr/>
        </p:nvSpPr>
        <p:spPr bwMode="auto">
          <a:xfrm>
            <a:off x="554501" y="100955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№10</a:t>
            </a:r>
            <a:endParaRPr lang="ru-RU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4996145" y="151664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№3</a:t>
            </a:r>
            <a:endParaRPr lang="ru-RU" sz="2400" b="1">
              <a:solidFill>
                <a:srgbClr val="002060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2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 bwMode="auto">
          <a:xfrm>
            <a:off x="544589" y="468793"/>
            <a:ext cx="5192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№3 и 6</a:t>
            </a:r>
            <a:endParaRPr lang="ru-RU" sz="2400" b="1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ЗАПРОС</a:t>
            </a:r>
            <a:endParaRPr lang="ru-RU" sz="5900" b="1" spc="125">
              <a:solidFill>
                <a:srgbClr val="8F00FF"/>
              </a:solidFill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561045" y="8260080"/>
            <a:ext cx="61612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spc="-20">
                <a:latin typeface="Microsoft Sans Serif" panose="020B0604020202020204"/>
                <a:cs typeface="Microsoft Sans Serif" panose="020B0604020202020204"/>
              </a:rPr>
              <a:t>Опишите чего сейчас не хватает проекту для достижения ближайших шагов:</a:t>
            </a:r>
            <a:br>
              <a:rPr lang="ru-RU" sz="2400" i="1" spc="-20">
                <a:latin typeface="Microsoft Sans Serif" panose="020B0604020202020204"/>
                <a:cs typeface="Microsoft Sans Serif" panose="020B0604020202020204"/>
              </a:rPr>
            </a:br>
            <a:r>
              <a:rPr lang="ru-RU" sz="2400" i="1" spc="-20">
                <a:latin typeface="Microsoft Sans Serif" panose="020B0604020202020204"/>
                <a:cs typeface="Microsoft Sans Serif" panose="020B0604020202020204"/>
              </a:rPr>
              <a:t>- компетенции и экспертиза </a:t>
            </a:r>
            <a:br>
              <a:rPr lang="ru-RU" sz="2400" i="1" spc="-20">
                <a:latin typeface="Microsoft Sans Serif" panose="020B0604020202020204"/>
                <a:cs typeface="Microsoft Sans Serif" panose="020B0604020202020204"/>
              </a:rPr>
            </a:br>
            <a:r>
              <a:rPr lang="ru-RU" sz="2400" i="1" spc="-20">
                <a:latin typeface="Microsoft Sans Serif" panose="020B0604020202020204"/>
                <a:cs typeface="Microsoft Sans Serif" panose="020B0604020202020204"/>
              </a:rPr>
              <a:t>- финансирование</a:t>
            </a:r>
            <a:br>
              <a:rPr lang="ru-RU" sz="2400" i="1" spc="-20">
                <a:latin typeface="Microsoft Sans Serif" panose="020B0604020202020204"/>
                <a:cs typeface="Microsoft Sans Serif" panose="020B0604020202020204"/>
              </a:rPr>
            </a:br>
            <a:r>
              <a:rPr lang="ru-RU" sz="2400" i="1" spc="-20">
                <a:latin typeface="Microsoft Sans Serif" panose="020B0604020202020204"/>
                <a:cs typeface="Microsoft Sans Serif" panose="020B0604020202020204"/>
              </a:rPr>
              <a:t>- продвижение</a:t>
            </a:r>
            <a:br>
              <a:rPr lang="ru-RU" sz="2400" i="1" spc="-20">
                <a:latin typeface="Microsoft Sans Serif" panose="020B0604020202020204"/>
                <a:cs typeface="Microsoft Sans Serif" panose="020B0604020202020204"/>
              </a:rPr>
            </a:br>
            <a:r>
              <a:rPr lang="ru-RU" sz="2400" i="1" spc="-20">
                <a:latin typeface="Microsoft Sans Serif" panose="020B0604020202020204"/>
                <a:cs typeface="Microsoft Sans Serif" panose="020B0604020202020204"/>
              </a:rPr>
              <a:t>- нетворкинг и партнерства</a:t>
            </a:r>
            <a:endParaRPr sz="1600" i="1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9442450" y="1311275"/>
            <a:ext cx="10801219" cy="10801219"/>
          </a:xfrm>
          <a:prstGeom prst="rect">
            <a:avLst/>
          </a:prstGeom>
        </p:spPr>
      </p:pic>
      <p:graphicFrame>
        <p:nvGraphicFramePr>
          <p:cNvPr id="22" name="Схема 21"/>
          <p:cNvGraphicFramePr/>
          <p:nvPr/>
        </p:nvGraphicFramePr>
        <p:xfrm>
          <a:off x="734075" y="2606675"/>
          <a:ext cx="19053565" cy="4282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xtBox 22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№10</a:t>
            </a:r>
            <a:endParaRPr lang="ru-RU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7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 bwMode="auto">
          <a:xfrm>
            <a:off x="566053" y="440482"/>
            <a:ext cx="559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№7</a:t>
            </a:r>
            <a:endParaRPr lang="ru-RU" sz="2400" b="1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ЭКСПЕРТНОЕ ЗАКЛЮЧЕНИЕ</a:t>
            </a:r>
            <a:endParaRPr lang="ru-RU" sz="5900" b="1" spc="125">
              <a:solidFill>
                <a:srgbClr val="8F00FF"/>
              </a:solidFill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68465" y="2525406"/>
            <a:ext cx="107029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/>
              <a:t>Прикрепите комментарии экспертов по вашему проекту (не менее 5 заключений) – в экспертизе должно быть отражено: теоретическая реализуемость, коммерческий потенциал, соответствие основным научным принципам. </a:t>
            </a:r>
            <a:endParaRPr sz="1600" i="1"/>
          </a:p>
        </p:txBody>
      </p:sp>
      <p:grpSp>
        <p:nvGrpSpPr>
          <p:cNvPr id="29" name="object 11"/>
          <p:cNvGrpSpPr/>
          <p:nvPr/>
        </p:nvGrpSpPr>
        <p:grpSpPr bwMode="auto">
          <a:xfrm>
            <a:off x="0" y="3810"/>
            <a:ext cx="20104427" cy="11305874"/>
            <a:chOff x="0" y="1602"/>
            <a:chExt cx="20104427" cy="11305874"/>
          </a:xfrm>
        </p:grpSpPr>
        <p:sp>
          <p:nvSpPr>
            <p:cNvPr id="30" name="object 12"/>
            <p:cNvSpPr/>
            <p:nvPr/>
          </p:nvSpPr>
          <p:spPr bwMode="auto">
            <a:xfrm>
              <a:off x="12119243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31" name="object 13"/>
            <p:cNvSpPr/>
            <p:nvPr/>
          </p:nvSpPr>
          <p:spPr bwMode="auto">
            <a:xfrm>
              <a:off x="12119243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32" name="object 14"/>
            <p:cNvSpPr/>
            <p:nvPr/>
          </p:nvSpPr>
          <p:spPr bwMode="auto">
            <a:xfrm>
              <a:off x="12119243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33" name="object 15"/>
            <p:cNvSpPr/>
            <p:nvPr/>
          </p:nvSpPr>
          <p:spPr bwMode="auto">
            <a:xfrm>
              <a:off x="12119243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34" name="object 16"/>
            <p:cNvSpPr/>
            <p:nvPr/>
          </p:nvSpPr>
          <p:spPr bwMode="auto">
            <a:xfrm>
              <a:off x="14116344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35" name="object 17"/>
            <p:cNvSpPr/>
            <p:nvPr/>
          </p:nvSpPr>
          <p:spPr bwMode="auto">
            <a:xfrm>
              <a:off x="14116344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36" name="object 18"/>
            <p:cNvSpPr/>
            <p:nvPr/>
          </p:nvSpPr>
          <p:spPr bwMode="auto">
            <a:xfrm>
              <a:off x="14116343" y="5653335"/>
              <a:ext cx="3994785" cy="5654040"/>
            </a:xfrm>
            <a:custGeom>
              <a:avLst/>
              <a:gdLst/>
              <a:ahLst/>
              <a:cxnLst/>
              <a:rect l="l" t="t" r="r" b="b"/>
              <a:pathLst>
                <a:path w="3994784" h="5654040" extrusionOk="0">
                  <a:moveTo>
                    <a:pt x="3994162" y="2825851"/>
                  </a:moveTo>
                  <a:lnTo>
                    <a:pt x="1997087" y="2825851"/>
                  </a:lnTo>
                  <a:lnTo>
                    <a:pt x="1997087" y="0"/>
                  </a:lnTo>
                  <a:lnTo>
                    <a:pt x="0" y="0"/>
                  </a:lnTo>
                  <a:lnTo>
                    <a:pt x="0" y="2827769"/>
                  </a:lnTo>
                  <a:lnTo>
                    <a:pt x="1997075" y="2827769"/>
                  </a:lnTo>
                  <a:lnTo>
                    <a:pt x="1997075" y="5653621"/>
                  </a:lnTo>
                  <a:lnTo>
                    <a:pt x="3994162" y="5653621"/>
                  </a:lnTo>
                  <a:lnTo>
                    <a:pt x="3994162" y="2825851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37" name="object 19"/>
            <p:cNvSpPr/>
            <p:nvPr/>
          </p:nvSpPr>
          <p:spPr bwMode="auto">
            <a:xfrm>
              <a:off x="14116344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38" name="object 20"/>
            <p:cNvSpPr/>
            <p:nvPr/>
          </p:nvSpPr>
          <p:spPr bwMode="auto">
            <a:xfrm>
              <a:off x="16113425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39" name="object 21"/>
            <p:cNvSpPr/>
            <p:nvPr/>
          </p:nvSpPr>
          <p:spPr bwMode="auto">
            <a:xfrm>
              <a:off x="16113436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0" name="object 22"/>
            <p:cNvSpPr/>
            <p:nvPr/>
          </p:nvSpPr>
          <p:spPr bwMode="auto">
            <a:xfrm>
              <a:off x="16113436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1" name="object 23"/>
            <p:cNvSpPr/>
            <p:nvPr/>
          </p:nvSpPr>
          <p:spPr bwMode="auto">
            <a:xfrm>
              <a:off x="18110527" y="1602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2" name="object 24"/>
            <p:cNvSpPr/>
            <p:nvPr/>
          </p:nvSpPr>
          <p:spPr bwMode="auto">
            <a:xfrm>
              <a:off x="18110527" y="2829379"/>
              <a:ext cx="1993900" cy="2826385"/>
            </a:xfrm>
            <a:custGeom>
              <a:avLst/>
              <a:gdLst/>
              <a:ahLst/>
              <a:cxnLst/>
              <a:rect l="l" t="t" r="r" b="b"/>
              <a:pathLst>
                <a:path w="1993900" h="2826385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3562" y="2825861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3" name="object 25"/>
            <p:cNvSpPr/>
            <p:nvPr/>
          </p:nvSpPr>
          <p:spPr bwMode="auto">
            <a:xfrm>
              <a:off x="18110527" y="5653325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4" name="object 26"/>
            <p:cNvSpPr/>
            <p:nvPr/>
          </p:nvSpPr>
          <p:spPr bwMode="auto">
            <a:xfrm>
              <a:off x="18110527" y="8479176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pic>
          <p:nvPicPr>
            <p:cNvPr id="45" name="object 27"/>
            <p:cNvPicPr/>
            <p:nvPr/>
          </p:nvPicPr>
          <p:blipFill>
            <a:blip r:embed="rId1"/>
            <a:stretch>
              <a:fillRect/>
            </a:stretch>
          </p:blipFill>
          <p:spPr bwMode="auto">
            <a:xfrm>
              <a:off x="15113996" y="3992697"/>
              <a:ext cx="123786" cy="123776"/>
            </a:xfrm>
            <a:prstGeom prst="rect">
              <a:avLst/>
            </a:prstGeom>
          </p:spPr>
        </p:pic>
        <p:pic>
          <p:nvPicPr>
            <p:cNvPr id="46" name="object 28"/>
            <p:cNvPicPr/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5279036" y="4157736"/>
              <a:ext cx="123786" cy="123776"/>
            </a:xfrm>
            <a:prstGeom prst="rect">
              <a:avLst/>
            </a:prstGeom>
          </p:spPr>
        </p:pic>
        <p:pic>
          <p:nvPicPr>
            <p:cNvPr id="47" name="object 29"/>
            <p:cNvPicPr/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4907697" y="4033956"/>
              <a:ext cx="123786" cy="123776"/>
            </a:xfrm>
            <a:prstGeom prst="rect">
              <a:avLst/>
            </a:prstGeom>
          </p:spPr>
        </p:pic>
        <p:pic>
          <p:nvPicPr>
            <p:cNvPr id="48" name="object 30"/>
            <p:cNvPicPr/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825178" y="4240256"/>
              <a:ext cx="123786" cy="123776"/>
            </a:xfrm>
            <a:prstGeom prst="rect">
              <a:avLst/>
            </a:prstGeom>
          </p:spPr>
        </p:pic>
        <p:sp>
          <p:nvSpPr>
            <p:cNvPr id="49" name="object 31"/>
            <p:cNvSpPr/>
            <p:nvPr/>
          </p:nvSpPr>
          <p:spPr bwMode="auto">
            <a:xfrm>
              <a:off x="12665672" y="3827671"/>
              <a:ext cx="6932930" cy="6449695"/>
            </a:xfrm>
            <a:custGeom>
              <a:avLst/>
              <a:gdLst/>
              <a:ahLst/>
              <a:cxnLst/>
              <a:rect l="l" t="t" r="r" b="b"/>
              <a:pathLst>
                <a:path w="6932930" h="6449695" extrusionOk="0">
                  <a:moveTo>
                    <a:pt x="907719" y="6200483"/>
                  </a:moveTo>
                  <a:lnTo>
                    <a:pt x="905116" y="6187376"/>
                  </a:lnTo>
                  <a:lnTo>
                    <a:pt x="830808" y="5989282"/>
                  </a:lnTo>
                  <a:lnTo>
                    <a:pt x="815975" y="5949734"/>
                  </a:lnTo>
                  <a:lnTo>
                    <a:pt x="815975" y="6184697"/>
                  </a:lnTo>
                  <a:lnTo>
                    <a:pt x="798563" y="6192113"/>
                  </a:lnTo>
                  <a:lnTo>
                    <a:pt x="780415" y="6197485"/>
                  </a:lnTo>
                  <a:lnTo>
                    <a:pt x="761733" y="6200749"/>
                  </a:lnTo>
                  <a:lnTo>
                    <a:pt x="742683" y="6201854"/>
                  </a:lnTo>
                  <a:lnTo>
                    <a:pt x="723633" y="6200749"/>
                  </a:lnTo>
                  <a:lnTo>
                    <a:pt x="704951" y="6197485"/>
                  </a:lnTo>
                  <a:lnTo>
                    <a:pt x="686803" y="6192113"/>
                  </a:lnTo>
                  <a:lnTo>
                    <a:pt x="669391" y="6184697"/>
                  </a:lnTo>
                  <a:lnTo>
                    <a:pt x="742670" y="5989282"/>
                  </a:lnTo>
                  <a:lnTo>
                    <a:pt x="815975" y="6184697"/>
                  </a:lnTo>
                  <a:lnTo>
                    <a:pt x="815975" y="5949734"/>
                  </a:lnTo>
                  <a:lnTo>
                    <a:pt x="786739" y="5871781"/>
                  </a:lnTo>
                  <a:lnTo>
                    <a:pt x="825182" y="5871781"/>
                  </a:lnTo>
                  <a:lnTo>
                    <a:pt x="841248" y="5868543"/>
                  </a:lnTo>
                  <a:lnTo>
                    <a:pt x="854354" y="5859691"/>
                  </a:lnTo>
                  <a:lnTo>
                    <a:pt x="863193" y="5846584"/>
                  </a:lnTo>
                  <a:lnTo>
                    <a:pt x="866394" y="5830773"/>
                  </a:lnTo>
                  <a:lnTo>
                    <a:pt x="866444" y="5830532"/>
                  </a:lnTo>
                  <a:lnTo>
                    <a:pt x="841248" y="5792508"/>
                  </a:lnTo>
                  <a:lnTo>
                    <a:pt x="825182" y="5789257"/>
                  </a:lnTo>
                  <a:lnTo>
                    <a:pt x="742657" y="5789257"/>
                  </a:lnTo>
                  <a:lnTo>
                    <a:pt x="698893" y="5785701"/>
                  </a:lnTo>
                  <a:lnTo>
                    <a:pt x="649351" y="5775884"/>
                  </a:lnTo>
                  <a:lnTo>
                    <a:pt x="596938" y="5761113"/>
                  </a:lnTo>
                  <a:lnTo>
                    <a:pt x="544550" y="5742698"/>
                  </a:lnTo>
                  <a:lnTo>
                    <a:pt x="495096" y="5721947"/>
                  </a:lnTo>
                  <a:lnTo>
                    <a:pt x="495096" y="5665482"/>
                  </a:lnTo>
                  <a:lnTo>
                    <a:pt x="491858" y="5649430"/>
                  </a:lnTo>
                  <a:lnTo>
                    <a:pt x="483019" y="5636311"/>
                  </a:lnTo>
                  <a:lnTo>
                    <a:pt x="469900" y="5627459"/>
                  </a:lnTo>
                  <a:lnTo>
                    <a:pt x="453847" y="5624220"/>
                  </a:lnTo>
                  <a:lnTo>
                    <a:pt x="437781" y="5627459"/>
                  </a:lnTo>
                  <a:lnTo>
                    <a:pt x="424675" y="5636311"/>
                  </a:lnTo>
                  <a:lnTo>
                    <a:pt x="415836" y="5649430"/>
                  </a:lnTo>
                  <a:lnTo>
                    <a:pt x="412584" y="5665482"/>
                  </a:lnTo>
                  <a:lnTo>
                    <a:pt x="412584" y="5721947"/>
                  </a:lnTo>
                  <a:lnTo>
                    <a:pt x="363131" y="5742698"/>
                  </a:lnTo>
                  <a:lnTo>
                    <a:pt x="310743" y="5761113"/>
                  </a:lnTo>
                  <a:lnTo>
                    <a:pt x="258330" y="5775884"/>
                  </a:lnTo>
                  <a:lnTo>
                    <a:pt x="208788" y="5785701"/>
                  </a:lnTo>
                  <a:lnTo>
                    <a:pt x="165023" y="5789257"/>
                  </a:lnTo>
                  <a:lnTo>
                    <a:pt x="82499" y="5789257"/>
                  </a:lnTo>
                  <a:lnTo>
                    <a:pt x="66446" y="5792508"/>
                  </a:lnTo>
                  <a:lnTo>
                    <a:pt x="53327" y="5801347"/>
                  </a:lnTo>
                  <a:lnTo>
                    <a:pt x="44488" y="5814466"/>
                  </a:lnTo>
                  <a:lnTo>
                    <a:pt x="41249" y="5830532"/>
                  </a:lnTo>
                  <a:lnTo>
                    <a:pt x="44488" y="5846584"/>
                  </a:lnTo>
                  <a:lnTo>
                    <a:pt x="53327" y="5859691"/>
                  </a:lnTo>
                  <a:lnTo>
                    <a:pt x="66446" y="5868543"/>
                  </a:lnTo>
                  <a:lnTo>
                    <a:pt x="82499" y="5871781"/>
                  </a:lnTo>
                  <a:lnTo>
                    <a:pt x="120954" y="5871781"/>
                  </a:lnTo>
                  <a:lnTo>
                    <a:pt x="2603" y="6187376"/>
                  </a:lnTo>
                  <a:lnTo>
                    <a:pt x="0" y="6200483"/>
                  </a:lnTo>
                  <a:lnTo>
                    <a:pt x="1638" y="6213437"/>
                  </a:lnTo>
                  <a:lnTo>
                    <a:pt x="7226" y="6225222"/>
                  </a:lnTo>
                  <a:lnTo>
                    <a:pt x="50241" y="6256159"/>
                  </a:lnTo>
                  <a:lnTo>
                    <a:pt x="86741" y="6271679"/>
                  </a:lnTo>
                  <a:lnTo>
                    <a:pt x="125247" y="6281166"/>
                  </a:lnTo>
                  <a:lnTo>
                    <a:pt x="165036" y="6284379"/>
                  </a:lnTo>
                  <a:lnTo>
                    <a:pt x="204825" y="6281166"/>
                  </a:lnTo>
                  <a:lnTo>
                    <a:pt x="243332" y="6271679"/>
                  </a:lnTo>
                  <a:lnTo>
                    <a:pt x="279831" y="6256159"/>
                  </a:lnTo>
                  <a:lnTo>
                    <a:pt x="313588" y="6234874"/>
                  </a:lnTo>
                  <a:lnTo>
                    <a:pt x="329895" y="6201854"/>
                  </a:lnTo>
                  <a:lnTo>
                    <a:pt x="330034" y="6200749"/>
                  </a:lnTo>
                  <a:lnTo>
                    <a:pt x="330073" y="6200483"/>
                  </a:lnTo>
                  <a:lnTo>
                    <a:pt x="327469" y="6187376"/>
                  </a:lnTo>
                  <a:lnTo>
                    <a:pt x="253161" y="5989282"/>
                  </a:lnTo>
                  <a:lnTo>
                    <a:pt x="238328" y="5949747"/>
                  </a:lnTo>
                  <a:lnTo>
                    <a:pt x="238328" y="6184697"/>
                  </a:lnTo>
                  <a:lnTo>
                    <a:pt x="220903" y="6192113"/>
                  </a:lnTo>
                  <a:lnTo>
                    <a:pt x="202768" y="6197485"/>
                  </a:lnTo>
                  <a:lnTo>
                    <a:pt x="184086" y="6200749"/>
                  </a:lnTo>
                  <a:lnTo>
                    <a:pt x="165036" y="6201854"/>
                  </a:lnTo>
                  <a:lnTo>
                    <a:pt x="145986" y="6200749"/>
                  </a:lnTo>
                  <a:lnTo>
                    <a:pt x="127304" y="6197485"/>
                  </a:lnTo>
                  <a:lnTo>
                    <a:pt x="109156" y="6192113"/>
                  </a:lnTo>
                  <a:lnTo>
                    <a:pt x="91744" y="6184697"/>
                  </a:lnTo>
                  <a:lnTo>
                    <a:pt x="165023" y="5989282"/>
                  </a:lnTo>
                  <a:lnTo>
                    <a:pt x="238328" y="6184697"/>
                  </a:lnTo>
                  <a:lnTo>
                    <a:pt x="238328" y="5949747"/>
                  </a:lnTo>
                  <a:lnTo>
                    <a:pt x="208013" y="5868936"/>
                  </a:lnTo>
                  <a:lnTo>
                    <a:pt x="258305" y="5860453"/>
                  </a:lnTo>
                  <a:lnTo>
                    <a:pt x="310527" y="5847359"/>
                  </a:lnTo>
                  <a:lnTo>
                    <a:pt x="362635" y="5830773"/>
                  </a:lnTo>
                  <a:lnTo>
                    <a:pt x="412584" y="5811825"/>
                  </a:lnTo>
                  <a:lnTo>
                    <a:pt x="412584" y="6366904"/>
                  </a:lnTo>
                  <a:lnTo>
                    <a:pt x="247548" y="6366904"/>
                  </a:lnTo>
                  <a:lnTo>
                    <a:pt x="231482" y="6370142"/>
                  </a:lnTo>
                  <a:lnTo>
                    <a:pt x="218363" y="6378981"/>
                  </a:lnTo>
                  <a:lnTo>
                    <a:pt x="209524" y="6392100"/>
                  </a:lnTo>
                  <a:lnTo>
                    <a:pt x="206286" y="6408166"/>
                  </a:lnTo>
                  <a:lnTo>
                    <a:pt x="209524" y="6424219"/>
                  </a:lnTo>
                  <a:lnTo>
                    <a:pt x="218363" y="6437338"/>
                  </a:lnTo>
                  <a:lnTo>
                    <a:pt x="231482" y="6446177"/>
                  </a:lnTo>
                  <a:lnTo>
                    <a:pt x="247548" y="6449415"/>
                  </a:lnTo>
                  <a:lnTo>
                    <a:pt x="660146" y="6449415"/>
                  </a:lnTo>
                  <a:lnTo>
                    <a:pt x="676198" y="6446177"/>
                  </a:lnTo>
                  <a:lnTo>
                    <a:pt x="689317" y="6437338"/>
                  </a:lnTo>
                  <a:lnTo>
                    <a:pt x="698157" y="6424219"/>
                  </a:lnTo>
                  <a:lnTo>
                    <a:pt x="701408" y="6408166"/>
                  </a:lnTo>
                  <a:lnTo>
                    <a:pt x="698157" y="6392100"/>
                  </a:lnTo>
                  <a:lnTo>
                    <a:pt x="689317" y="6378981"/>
                  </a:lnTo>
                  <a:lnTo>
                    <a:pt x="676198" y="6370142"/>
                  </a:lnTo>
                  <a:lnTo>
                    <a:pt x="660146" y="6366904"/>
                  </a:lnTo>
                  <a:lnTo>
                    <a:pt x="495096" y="6366904"/>
                  </a:lnTo>
                  <a:lnTo>
                    <a:pt x="495096" y="5811825"/>
                  </a:lnTo>
                  <a:lnTo>
                    <a:pt x="545045" y="5830773"/>
                  </a:lnTo>
                  <a:lnTo>
                    <a:pt x="597154" y="5847359"/>
                  </a:lnTo>
                  <a:lnTo>
                    <a:pt x="649376" y="5860453"/>
                  </a:lnTo>
                  <a:lnTo>
                    <a:pt x="699668" y="5868936"/>
                  </a:lnTo>
                  <a:lnTo>
                    <a:pt x="580250" y="6187376"/>
                  </a:lnTo>
                  <a:lnTo>
                    <a:pt x="577646" y="6200483"/>
                  </a:lnTo>
                  <a:lnTo>
                    <a:pt x="579285" y="6213437"/>
                  </a:lnTo>
                  <a:lnTo>
                    <a:pt x="584873" y="6225222"/>
                  </a:lnTo>
                  <a:lnTo>
                    <a:pt x="627888" y="6256159"/>
                  </a:lnTo>
                  <a:lnTo>
                    <a:pt x="664387" y="6271679"/>
                  </a:lnTo>
                  <a:lnTo>
                    <a:pt x="702894" y="6281166"/>
                  </a:lnTo>
                  <a:lnTo>
                    <a:pt x="742683" y="6284379"/>
                  </a:lnTo>
                  <a:lnTo>
                    <a:pt x="782472" y="6281166"/>
                  </a:lnTo>
                  <a:lnTo>
                    <a:pt x="820978" y="6271679"/>
                  </a:lnTo>
                  <a:lnTo>
                    <a:pt x="857478" y="6256159"/>
                  </a:lnTo>
                  <a:lnTo>
                    <a:pt x="891235" y="6234874"/>
                  </a:lnTo>
                  <a:lnTo>
                    <a:pt x="907681" y="6200749"/>
                  </a:lnTo>
                  <a:lnTo>
                    <a:pt x="907719" y="6200483"/>
                  </a:lnTo>
                  <a:close/>
                </a:path>
                <a:path w="6932930" h="6449695" extrusionOk="0">
                  <a:moveTo>
                    <a:pt x="2901848" y="405752"/>
                  </a:moveTo>
                  <a:lnTo>
                    <a:pt x="2899041" y="363575"/>
                  </a:lnTo>
                  <a:lnTo>
                    <a:pt x="2898991" y="362724"/>
                  </a:lnTo>
                  <a:lnTo>
                    <a:pt x="2898876" y="361175"/>
                  </a:lnTo>
                  <a:lnTo>
                    <a:pt x="2890685" y="318071"/>
                  </a:lnTo>
                  <a:lnTo>
                    <a:pt x="2877566" y="276694"/>
                  </a:lnTo>
                  <a:lnTo>
                    <a:pt x="2859836" y="237261"/>
                  </a:lnTo>
                  <a:lnTo>
                    <a:pt x="2837802" y="200025"/>
                  </a:lnTo>
                  <a:lnTo>
                    <a:pt x="2819336" y="175323"/>
                  </a:lnTo>
                  <a:lnTo>
                    <a:pt x="2819336" y="406095"/>
                  </a:lnTo>
                  <a:lnTo>
                    <a:pt x="2812542" y="455790"/>
                  </a:lnTo>
                  <a:lnTo>
                    <a:pt x="2793479" y="500583"/>
                  </a:lnTo>
                  <a:lnTo>
                    <a:pt x="2763990" y="538632"/>
                  </a:lnTo>
                  <a:lnTo>
                    <a:pt x="2725902" y="568096"/>
                  </a:lnTo>
                  <a:lnTo>
                    <a:pt x="2681097" y="587133"/>
                  </a:lnTo>
                  <a:lnTo>
                    <a:pt x="2631389" y="593890"/>
                  </a:lnTo>
                  <a:lnTo>
                    <a:pt x="2549347" y="593890"/>
                  </a:lnTo>
                  <a:lnTo>
                    <a:pt x="2538526" y="594271"/>
                  </a:lnTo>
                  <a:lnTo>
                    <a:pt x="2497137" y="606412"/>
                  </a:lnTo>
                  <a:lnTo>
                    <a:pt x="2463520" y="633895"/>
                  </a:lnTo>
                  <a:lnTo>
                    <a:pt x="2443391" y="672033"/>
                  </a:lnTo>
                  <a:lnTo>
                    <a:pt x="2438958" y="704316"/>
                  </a:lnTo>
                  <a:lnTo>
                    <a:pt x="2440762" y="725144"/>
                  </a:lnTo>
                  <a:lnTo>
                    <a:pt x="2446147" y="744550"/>
                  </a:lnTo>
                  <a:lnTo>
                    <a:pt x="2455189" y="762368"/>
                  </a:lnTo>
                  <a:lnTo>
                    <a:pt x="2467978" y="778408"/>
                  </a:lnTo>
                  <a:lnTo>
                    <a:pt x="2472436" y="783742"/>
                  </a:lnTo>
                  <a:lnTo>
                    <a:pt x="2475065" y="790397"/>
                  </a:lnTo>
                  <a:lnTo>
                    <a:pt x="2475065" y="796798"/>
                  </a:lnTo>
                  <a:lnTo>
                    <a:pt x="2472906" y="808456"/>
                  </a:lnTo>
                  <a:lnTo>
                    <a:pt x="2467089" y="817422"/>
                  </a:lnTo>
                  <a:lnTo>
                    <a:pt x="2458567" y="823163"/>
                  </a:lnTo>
                  <a:lnTo>
                    <a:pt x="2448331" y="825182"/>
                  </a:lnTo>
                  <a:lnTo>
                    <a:pt x="2401938" y="822274"/>
                  </a:lnTo>
                  <a:lnTo>
                    <a:pt x="2357209" y="813790"/>
                  </a:lnTo>
                  <a:lnTo>
                    <a:pt x="2314498" y="800074"/>
                  </a:lnTo>
                  <a:lnTo>
                    <a:pt x="2274176" y="781494"/>
                  </a:lnTo>
                  <a:lnTo>
                    <a:pt x="2236584" y="758405"/>
                  </a:lnTo>
                  <a:lnTo>
                    <a:pt x="2202078" y="731151"/>
                  </a:lnTo>
                  <a:lnTo>
                    <a:pt x="2171027" y="700087"/>
                  </a:lnTo>
                  <a:lnTo>
                    <a:pt x="2143772" y="665594"/>
                  </a:lnTo>
                  <a:lnTo>
                    <a:pt x="2120684" y="628002"/>
                  </a:lnTo>
                  <a:lnTo>
                    <a:pt x="2102104" y="587679"/>
                  </a:lnTo>
                  <a:lnTo>
                    <a:pt x="2088413" y="545045"/>
                  </a:lnTo>
                  <a:lnTo>
                    <a:pt x="2079955" y="500583"/>
                  </a:lnTo>
                  <a:lnTo>
                    <a:pt x="2077110" y="455790"/>
                  </a:lnTo>
                  <a:lnTo>
                    <a:pt x="2076983" y="453847"/>
                  </a:lnTo>
                  <a:lnTo>
                    <a:pt x="2079891" y="407593"/>
                  </a:lnTo>
                  <a:lnTo>
                    <a:pt x="2079891" y="407454"/>
                  </a:lnTo>
                  <a:lnTo>
                    <a:pt x="2088388" y="362724"/>
                  </a:lnTo>
                  <a:lnTo>
                    <a:pt x="2102104" y="320027"/>
                  </a:lnTo>
                  <a:lnTo>
                    <a:pt x="2120684" y="279704"/>
                  </a:lnTo>
                  <a:lnTo>
                    <a:pt x="2143772" y="242112"/>
                  </a:lnTo>
                  <a:lnTo>
                    <a:pt x="2171027" y="207606"/>
                  </a:lnTo>
                  <a:lnTo>
                    <a:pt x="2202078" y="176555"/>
                  </a:lnTo>
                  <a:lnTo>
                    <a:pt x="2236584" y="149301"/>
                  </a:lnTo>
                  <a:lnTo>
                    <a:pt x="2274176" y="126212"/>
                  </a:lnTo>
                  <a:lnTo>
                    <a:pt x="2314498" y="107632"/>
                  </a:lnTo>
                  <a:lnTo>
                    <a:pt x="2357209" y="93916"/>
                  </a:lnTo>
                  <a:lnTo>
                    <a:pt x="2401938" y="85420"/>
                  </a:lnTo>
                  <a:lnTo>
                    <a:pt x="2448331" y="82511"/>
                  </a:lnTo>
                  <a:lnTo>
                    <a:pt x="2499118" y="85598"/>
                  </a:lnTo>
                  <a:lnTo>
                    <a:pt x="2547658" y="94538"/>
                  </a:lnTo>
                  <a:lnTo>
                    <a:pt x="2593530" y="108864"/>
                  </a:lnTo>
                  <a:lnTo>
                    <a:pt x="2636342" y="128155"/>
                  </a:lnTo>
                  <a:lnTo>
                    <a:pt x="2675674" y="151930"/>
                  </a:lnTo>
                  <a:lnTo>
                    <a:pt x="2711119" y="179755"/>
                  </a:lnTo>
                  <a:lnTo>
                    <a:pt x="2742260" y="211162"/>
                  </a:lnTo>
                  <a:lnTo>
                    <a:pt x="2768714" y="245706"/>
                  </a:lnTo>
                  <a:lnTo>
                    <a:pt x="2790050" y="282917"/>
                  </a:lnTo>
                  <a:lnTo>
                    <a:pt x="2805874" y="322364"/>
                  </a:lnTo>
                  <a:lnTo>
                    <a:pt x="2815767" y="363575"/>
                  </a:lnTo>
                  <a:lnTo>
                    <a:pt x="2819298" y="405752"/>
                  </a:lnTo>
                  <a:lnTo>
                    <a:pt x="2819336" y="406095"/>
                  </a:lnTo>
                  <a:lnTo>
                    <a:pt x="2819336" y="175323"/>
                  </a:lnTo>
                  <a:lnTo>
                    <a:pt x="2811780" y="165214"/>
                  </a:lnTo>
                  <a:lnTo>
                    <a:pt x="2782049" y="133057"/>
                  </a:lnTo>
                  <a:lnTo>
                    <a:pt x="2748953" y="103797"/>
                  </a:lnTo>
                  <a:lnTo>
                    <a:pt x="2712885" y="77762"/>
                  </a:lnTo>
                  <a:lnTo>
                    <a:pt x="2673896" y="54965"/>
                  </a:lnTo>
                  <a:lnTo>
                    <a:pt x="2632443" y="35801"/>
                  </a:lnTo>
                  <a:lnTo>
                    <a:pt x="2588857" y="20485"/>
                  </a:lnTo>
                  <a:lnTo>
                    <a:pt x="2543454" y="9258"/>
                  </a:lnTo>
                  <a:lnTo>
                    <a:pt x="2496502" y="2349"/>
                  </a:lnTo>
                  <a:lnTo>
                    <a:pt x="2448331" y="0"/>
                  </a:lnTo>
                  <a:lnTo>
                    <a:pt x="2402065" y="2349"/>
                  </a:lnTo>
                  <a:lnTo>
                    <a:pt x="2357120" y="9258"/>
                  </a:lnTo>
                  <a:lnTo>
                    <a:pt x="2313711" y="20485"/>
                  </a:lnTo>
                  <a:lnTo>
                    <a:pt x="2272055" y="35801"/>
                  </a:lnTo>
                  <a:lnTo>
                    <a:pt x="2232406" y="54965"/>
                  </a:lnTo>
                  <a:lnTo>
                    <a:pt x="2194979" y="77762"/>
                  </a:lnTo>
                  <a:lnTo>
                    <a:pt x="2160016" y="103936"/>
                  </a:lnTo>
                  <a:lnTo>
                    <a:pt x="2127745" y="133286"/>
                  </a:lnTo>
                  <a:lnTo>
                    <a:pt x="2098408" y="165544"/>
                  </a:lnTo>
                  <a:lnTo>
                    <a:pt x="2072220" y="200507"/>
                  </a:lnTo>
                  <a:lnTo>
                    <a:pt x="2049437" y="237934"/>
                  </a:lnTo>
                  <a:lnTo>
                    <a:pt x="2030260" y="277583"/>
                  </a:lnTo>
                  <a:lnTo>
                    <a:pt x="2014956" y="319239"/>
                  </a:lnTo>
                  <a:lnTo>
                    <a:pt x="2003717" y="362724"/>
                  </a:lnTo>
                  <a:lnTo>
                    <a:pt x="1996846" y="407454"/>
                  </a:lnTo>
                  <a:lnTo>
                    <a:pt x="1996821" y="407593"/>
                  </a:lnTo>
                  <a:lnTo>
                    <a:pt x="1994471" y="453847"/>
                  </a:lnTo>
                  <a:lnTo>
                    <a:pt x="1996821" y="500100"/>
                  </a:lnTo>
                  <a:lnTo>
                    <a:pt x="2003729" y="545045"/>
                  </a:lnTo>
                  <a:lnTo>
                    <a:pt x="2014956" y="588467"/>
                  </a:lnTo>
                  <a:lnTo>
                    <a:pt x="2030260" y="630110"/>
                  </a:lnTo>
                  <a:lnTo>
                    <a:pt x="2049437" y="669772"/>
                  </a:lnTo>
                  <a:lnTo>
                    <a:pt x="2072220" y="707186"/>
                  </a:lnTo>
                  <a:lnTo>
                    <a:pt x="2098408" y="742149"/>
                  </a:lnTo>
                  <a:lnTo>
                    <a:pt x="2127745" y="774420"/>
                  </a:lnTo>
                  <a:lnTo>
                    <a:pt x="2160016" y="803770"/>
                  </a:lnTo>
                  <a:lnTo>
                    <a:pt x="2194979" y="829945"/>
                  </a:lnTo>
                  <a:lnTo>
                    <a:pt x="2232406" y="852741"/>
                  </a:lnTo>
                  <a:lnTo>
                    <a:pt x="2272055" y="871905"/>
                  </a:lnTo>
                  <a:lnTo>
                    <a:pt x="2313711" y="887222"/>
                  </a:lnTo>
                  <a:lnTo>
                    <a:pt x="2357132" y="898448"/>
                  </a:lnTo>
                  <a:lnTo>
                    <a:pt x="2402078" y="905357"/>
                  </a:lnTo>
                  <a:lnTo>
                    <a:pt x="2448331" y="907707"/>
                  </a:lnTo>
                  <a:lnTo>
                    <a:pt x="2491562" y="898906"/>
                  </a:lnTo>
                  <a:lnTo>
                    <a:pt x="2526207" y="874979"/>
                  </a:lnTo>
                  <a:lnTo>
                    <a:pt x="2549233" y="839698"/>
                  </a:lnTo>
                  <a:lnTo>
                    <a:pt x="2552052" y="825182"/>
                  </a:lnTo>
                  <a:lnTo>
                    <a:pt x="2557576" y="796798"/>
                  </a:lnTo>
                  <a:lnTo>
                    <a:pt x="2549525" y="755827"/>
                  </a:lnTo>
                  <a:lnTo>
                    <a:pt x="2529167" y="723023"/>
                  </a:lnTo>
                  <a:lnTo>
                    <a:pt x="2523972" y="717727"/>
                  </a:lnTo>
                  <a:lnTo>
                    <a:pt x="2521470" y="713638"/>
                  </a:lnTo>
                  <a:lnTo>
                    <a:pt x="2541270" y="676986"/>
                  </a:lnTo>
                  <a:lnTo>
                    <a:pt x="2544445" y="676402"/>
                  </a:lnTo>
                  <a:lnTo>
                    <a:pt x="2631389" y="676402"/>
                  </a:lnTo>
                  <a:lnTo>
                    <a:pt x="2679814" y="672033"/>
                  </a:lnTo>
                  <a:lnTo>
                    <a:pt x="2725483" y="659409"/>
                  </a:lnTo>
                  <a:lnTo>
                    <a:pt x="2767584" y="639343"/>
                  </a:lnTo>
                  <a:lnTo>
                    <a:pt x="2805353" y="612584"/>
                  </a:lnTo>
                  <a:lnTo>
                    <a:pt x="2838005" y="579945"/>
                  </a:lnTo>
                  <a:lnTo>
                    <a:pt x="2864764" y="542175"/>
                  </a:lnTo>
                  <a:lnTo>
                    <a:pt x="2884767" y="500240"/>
                  </a:lnTo>
                  <a:lnTo>
                    <a:pt x="2884843" y="500100"/>
                  </a:lnTo>
                  <a:lnTo>
                    <a:pt x="2897467" y="454431"/>
                  </a:lnTo>
                  <a:lnTo>
                    <a:pt x="2901708" y="407593"/>
                  </a:lnTo>
                  <a:lnTo>
                    <a:pt x="2901721" y="407454"/>
                  </a:lnTo>
                  <a:lnTo>
                    <a:pt x="2901848" y="406095"/>
                  </a:lnTo>
                  <a:lnTo>
                    <a:pt x="2901848" y="405752"/>
                  </a:lnTo>
                  <a:close/>
                </a:path>
                <a:path w="6932930" h="6449695" extrusionOk="0">
                  <a:moveTo>
                    <a:pt x="4772838" y="2920987"/>
                  </a:moveTo>
                  <a:lnTo>
                    <a:pt x="4754270" y="2884703"/>
                  </a:lnTo>
                  <a:lnTo>
                    <a:pt x="4730077" y="2877959"/>
                  </a:lnTo>
                  <a:lnTo>
                    <a:pt x="4687430" y="2881274"/>
                  </a:lnTo>
                  <a:lnTo>
                    <a:pt x="4685982" y="2881528"/>
                  </a:lnTo>
                  <a:lnTo>
                    <a:pt x="4685982" y="2964777"/>
                  </a:lnTo>
                  <a:lnTo>
                    <a:pt x="4677803" y="3002280"/>
                  </a:lnTo>
                  <a:lnTo>
                    <a:pt x="4651413" y="3057461"/>
                  </a:lnTo>
                  <a:lnTo>
                    <a:pt x="4613326" y="3091954"/>
                  </a:lnTo>
                  <a:lnTo>
                    <a:pt x="4560621" y="3113519"/>
                  </a:lnTo>
                  <a:lnTo>
                    <a:pt x="4527905" y="3120669"/>
                  </a:lnTo>
                  <a:lnTo>
                    <a:pt x="4532871" y="3096056"/>
                  </a:lnTo>
                  <a:lnTo>
                    <a:pt x="4550168" y="3048927"/>
                  </a:lnTo>
                  <a:lnTo>
                    <a:pt x="4574425" y="3014713"/>
                  </a:lnTo>
                  <a:lnTo>
                    <a:pt x="4620158" y="2983890"/>
                  </a:lnTo>
                  <a:lnTo>
                    <a:pt x="4666602" y="2968421"/>
                  </a:lnTo>
                  <a:lnTo>
                    <a:pt x="4685982" y="2964777"/>
                  </a:lnTo>
                  <a:lnTo>
                    <a:pt x="4685982" y="2881528"/>
                  </a:lnTo>
                  <a:lnTo>
                    <a:pt x="4615383" y="2897098"/>
                  </a:lnTo>
                  <a:lnTo>
                    <a:pt x="4558589" y="2923502"/>
                  </a:lnTo>
                  <a:lnTo>
                    <a:pt x="4515891" y="2956483"/>
                  </a:lnTo>
                  <a:lnTo>
                    <a:pt x="4472368" y="3020542"/>
                  </a:lnTo>
                  <a:lnTo>
                    <a:pt x="4456201" y="3064116"/>
                  </a:lnTo>
                  <a:lnTo>
                    <a:pt x="4446321" y="3109518"/>
                  </a:lnTo>
                  <a:lnTo>
                    <a:pt x="4442879" y="3156064"/>
                  </a:lnTo>
                  <a:lnTo>
                    <a:pt x="4439285" y="3163036"/>
                  </a:lnTo>
                  <a:lnTo>
                    <a:pt x="4435995" y="3169996"/>
                  </a:lnTo>
                  <a:lnTo>
                    <a:pt x="4433011" y="3176968"/>
                  </a:lnTo>
                  <a:lnTo>
                    <a:pt x="4430319" y="3183928"/>
                  </a:lnTo>
                  <a:lnTo>
                    <a:pt x="4416412" y="3162668"/>
                  </a:lnTo>
                  <a:lnTo>
                    <a:pt x="4400804" y="3142805"/>
                  </a:lnTo>
                  <a:lnTo>
                    <a:pt x="4383354" y="3124670"/>
                  </a:lnTo>
                  <a:lnTo>
                    <a:pt x="4377931" y="3120199"/>
                  </a:lnTo>
                  <a:lnTo>
                    <a:pt x="4377931" y="3262045"/>
                  </a:lnTo>
                  <a:lnTo>
                    <a:pt x="4341114" y="3264522"/>
                  </a:lnTo>
                  <a:lnTo>
                    <a:pt x="4281094" y="3256534"/>
                  </a:lnTo>
                  <a:lnTo>
                    <a:pt x="4232707" y="3231248"/>
                  </a:lnTo>
                  <a:lnTo>
                    <a:pt x="4188993" y="3181172"/>
                  </a:lnTo>
                  <a:lnTo>
                    <a:pt x="4169118" y="3143148"/>
                  </a:lnTo>
                  <a:lnTo>
                    <a:pt x="4221721" y="3143072"/>
                  </a:lnTo>
                  <a:lnTo>
                    <a:pt x="4259834" y="3149231"/>
                  </a:lnTo>
                  <a:lnTo>
                    <a:pt x="4315384" y="3175355"/>
                  </a:lnTo>
                  <a:lnTo>
                    <a:pt x="4349737" y="3211220"/>
                  </a:lnTo>
                  <a:lnTo>
                    <a:pt x="4377931" y="3262045"/>
                  </a:lnTo>
                  <a:lnTo>
                    <a:pt x="4377931" y="3120199"/>
                  </a:lnTo>
                  <a:lnTo>
                    <a:pt x="4327220" y="3086519"/>
                  </a:lnTo>
                  <a:lnTo>
                    <a:pt x="4284180" y="3070326"/>
                  </a:lnTo>
                  <a:lnTo>
                    <a:pt x="4233646" y="3061144"/>
                  </a:lnTo>
                  <a:lnTo>
                    <a:pt x="4174464" y="3060115"/>
                  </a:lnTo>
                  <a:lnTo>
                    <a:pt x="4105478" y="3068358"/>
                  </a:lnTo>
                  <a:lnTo>
                    <a:pt x="4073791" y="3095333"/>
                  </a:lnTo>
                  <a:lnTo>
                    <a:pt x="4071696" y="3108604"/>
                  </a:lnTo>
                  <a:lnTo>
                    <a:pt x="4071607" y="3112401"/>
                  </a:lnTo>
                  <a:lnTo>
                    <a:pt x="4094149" y="3177616"/>
                  </a:lnTo>
                  <a:lnTo>
                    <a:pt x="4119422" y="3225533"/>
                  </a:lnTo>
                  <a:lnTo>
                    <a:pt x="4148683" y="3264941"/>
                  </a:lnTo>
                  <a:lnTo>
                    <a:pt x="4181500" y="3296005"/>
                  </a:lnTo>
                  <a:lnTo>
                    <a:pt x="4217492" y="3318891"/>
                  </a:lnTo>
                  <a:lnTo>
                    <a:pt x="4264749" y="3337750"/>
                  </a:lnTo>
                  <a:lnTo>
                    <a:pt x="4314647" y="3346183"/>
                  </a:lnTo>
                  <a:lnTo>
                    <a:pt x="4367492" y="3345916"/>
                  </a:lnTo>
                  <a:lnTo>
                    <a:pt x="4423600" y="3338665"/>
                  </a:lnTo>
                  <a:lnTo>
                    <a:pt x="4424083" y="3341852"/>
                  </a:lnTo>
                  <a:lnTo>
                    <a:pt x="4430941" y="3385058"/>
                  </a:lnTo>
                  <a:lnTo>
                    <a:pt x="4434319" y="3418662"/>
                  </a:lnTo>
                  <a:lnTo>
                    <a:pt x="4434090" y="3439464"/>
                  </a:lnTo>
                  <a:lnTo>
                    <a:pt x="4416234" y="3489502"/>
                  </a:lnTo>
                  <a:lnTo>
                    <a:pt x="4380535" y="3521570"/>
                  </a:lnTo>
                  <a:lnTo>
                    <a:pt x="4351032" y="3538080"/>
                  </a:lnTo>
                  <a:lnTo>
                    <a:pt x="4236491" y="3538080"/>
                  </a:lnTo>
                  <a:lnTo>
                    <a:pt x="4220438" y="3541331"/>
                  </a:lnTo>
                  <a:lnTo>
                    <a:pt x="4207319" y="3550170"/>
                  </a:lnTo>
                  <a:lnTo>
                    <a:pt x="4198480" y="3563277"/>
                  </a:lnTo>
                  <a:lnTo>
                    <a:pt x="4195241" y="3579342"/>
                  </a:lnTo>
                  <a:lnTo>
                    <a:pt x="4198480" y="3595395"/>
                  </a:lnTo>
                  <a:lnTo>
                    <a:pt x="4207319" y="3608514"/>
                  </a:lnTo>
                  <a:lnTo>
                    <a:pt x="4220438" y="3617353"/>
                  </a:lnTo>
                  <a:lnTo>
                    <a:pt x="4236491" y="3620592"/>
                  </a:lnTo>
                  <a:lnTo>
                    <a:pt x="4649101" y="3620592"/>
                  </a:lnTo>
                  <a:lnTo>
                    <a:pt x="4665154" y="3617353"/>
                  </a:lnTo>
                  <a:lnTo>
                    <a:pt x="4678273" y="3608514"/>
                  </a:lnTo>
                  <a:lnTo>
                    <a:pt x="4687113" y="3595395"/>
                  </a:lnTo>
                  <a:lnTo>
                    <a:pt x="4690351" y="3579342"/>
                  </a:lnTo>
                  <a:lnTo>
                    <a:pt x="4687113" y="3563277"/>
                  </a:lnTo>
                  <a:lnTo>
                    <a:pt x="4678273" y="3550170"/>
                  </a:lnTo>
                  <a:lnTo>
                    <a:pt x="4665154" y="3541331"/>
                  </a:lnTo>
                  <a:lnTo>
                    <a:pt x="4649101" y="3538080"/>
                  </a:lnTo>
                  <a:lnTo>
                    <a:pt x="4482795" y="3538080"/>
                  </a:lnTo>
                  <a:lnTo>
                    <a:pt x="4487608" y="3531273"/>
                  </a:lnTo>
                  <a:lnTo>
                    <a:pt x="4511294" y="3477780"/>
                  </a:lnTo>
                  <a:lnTo>
                    <a:pt x="4516704" y="3418662"/>
                  </a:lnTo>
                  <a:lnTo>
                    <a:pt x="4516755" y="3414649"/>
                  </a:lnTo>
                  <a:lnTo>
                    <a:pt x="4512754" y="3374326"/>
                  </a:lnTo>
                  <a:lnTo>
                    <a:pt x="4507154" y="3338665"/>
                  </a:lnTo>
                  <a:lnTo>
                    <a:pt x="4505579" y="3328886"/>
                  </a:lnTo>
                  <a:lnTo>
                    <a:pt x="4500423" y="3289782"/>
                  </a:lnTo>
                  <a:lnTo>
                    <a:pt x="4499407" y="3264941"/>
                  </a:lnTo>
                  <a:lnTo>
                    <a:pt x="4499407" y="3264522"/>
                  </a:lnTo>
                  <a:lnTo>
                    <a:pt x="4499343" y="3258553"/>
                  </a:lnTo>
                  <a:lnTo>
                    <a:pt x="4500880" y="3240481"/>
                  </a:lnTo>
                  <a:lnTo>
                    <a:pt x="4504423" y="3223006"/>
                  </a:lnTo>
                  <a:lnTo>
                    <a:pt x="4510265" y="3205988"/>
                  </a:lnTo>
                  <a:lnTo>
                    <a:pt x="4562449" y="3197885"/>
                  </a:lnTo>
                  <a:lnTo>
                    <a:pt x="4609325" y="3184372"/>
                  </a:lnTo>
                  <a:lnTo>
                    <a:pt x="4610303" y="3183928"/>
                  </a:lnTo>
                  <a:lnTo>
                    <a:pt x="4650930" y="3165462"/>
                  </a:lnTo>
                  <a:lnTo>
                    <a:pt x="4687240" y="3141192"/>
                  </a:lnTo>
                  <a:lnTo>
                    <a:pt x="4688433" y="3140240"/>
                  </a:lnTo>
                  <a:lnTo>
                    <a:pt x="4689576" y="3139224"/>
                  </a:lnTo>
                  <a:lnTo>
                    <a:pt x="4690643" y="3138157"/>
                  </a:lnTo>
                  <a:lnTo>
                    <a:pt x="4705604" y="3120669"/>
                  </a:lnTo>
                  <a:lnTo>
                    <a:pt x="4718062" y="3106128"/>
                  </a:lnTo>
                  <a:lnTo>
                    <a:pt x="4739995" y="3069539"/>
                  </a:lnTo>
                  <a:lnTo>
                    <a:pt x="4756442" y="3027261"/>
                  </a:lnTo>
                  <a:lnTo>
                    <a:pt x="4767402" y="2978124"/>
                  </a:lnTo>
                  <a:lnTo>
                    <a:pt x="4768672" y="2964777"/>
                  </a:lnTo>
                  <a:lnTo>
                    <a:pt x="4772838" y="2920987"/>
                  </a:lnTo>
                  <a:close/>
                </a:path>
                <a:path w="6932930" h="6449695" extrusionOk="0">
                  <a:moveTo>
                    <a:pt x="6932409" y="6036818"/>
                  </a:moveTo>
                  <a:lnTo>
                    <a:pt x="6928409" y="5996381"/>
                  </a:lnTo>
                  <a:lnTo>
                    <a:pt x="6916699" y="5957875"/>
                  </a:lnTo>
                  <a:lnTo>
                    <a:pt x="6897802" y="5922467"/>
                  </a:lnTo>
                  <a:lnTo>
                    <a:pt x="6871983" y="5890946"/>
                  </a:lnTo>
                  <a:lnTo>
                    <a:pt x="6849885" y="5872823"/>
                  </a:lnTo>
                  <a:lnTo>
                    <a:pt x="6849885" y="6036818"/>
                  </a:lnTo>
                  <a:lnTo>
                    <a:pt x="6847484" y="6061087"/>
                  </a:lnTo>
                  <a:lnTo>
                    <a:pt x="6829082" y="6105499"/>
                  </a:lnTo>
                  <a:lnTo>
                    <a:pt x="6794767" y="6139802"/>
                  </a:lnTo>
                  <a:lnTo>
                    <a:pt x="6773278" y="6151270"/>
                  </a:lnTo>
                  <a:lnTo>
                    <a:pt x="6773151" y="6151270"/>
                  </a:lnTo>
                  <a:lnTo>
                    <a:pt x="6750355" y="6158192"/>
                  </a:lnTo>
                  <a:lnTo>
                    <a:pt x="6726098" y="6160592"/>
                  </a:lnTo>
                  <a:lnTo>
                    <a:pt x="6726098" y="5913044"/>
                  </a:lnTo>
                  <a:lnTo>
                    <a:pt x="6773469" y="5922467"/>
                  </a:lnTo>
                  <a:lnTo>
                    <a:pt x="6813626" y="5949289"/>
                  </a:lnTo>
                  <a:lnTo>
                    <a:pt x="6840461" y="5989459"/>
                  </a:lnTo>
                  <a:lnTo>
                    <a:pt x="6849885" y="6036818"/>
                  </a:lnTo>
                  <a:lnTo>
                    <a:pt x="6849885" y="5872823"/>
                  </a:lnTo>
                  <a:lnTo>
                    <a:pt x="6840563" y="5865177"/>
                  </a:lnTo>
                  <a:lnTo>
                    <a:pt x="6805054" y="5846229"/>
                  </a:lnTo>
                  <a:lnTo>
                    <a:pt x="6766534" y="5834519"/>
                  </a:lnTo>
                  <a:lnTo>
                    <a:pt x="6726098" y="5830519"/>
                  </a:lnTo>
                  <a:lnTo>
                    <a:pt x="6643573" y="5830519"/>
                  </a:lnTo>
                  <a:lnTo>
                    <a:pt x="6643573" y="5913044"/>
                  </a:lnTo>
                  <a:lnTo>
                    <a:pt x="6643573" y="6243117"/>
                  </a:lnTo>
                  <a:lnTo>
                    <a:pt x="6634162" y="6290488"/>
                  </a:lnTo>
                  <a:lnTo>
                    <a:pt x="6607327" y="6330645"/>
                  </a:lnTo>
                  <a:lnTo>
                    <a:pt x="6566992" y="6357582"/>
                  </a:lnTo>
                  <a:lnTo>
                    <a:pt x="6566852" y="6357582"/>
                  </a:lnTo>
                  <a:lnTo>
                    <a:pt x="6544056" y="6364503"/>
                  </a:lnTo>
                  <a:lnTo>
                    <a:pt x="6519799" y="6366904"/>
                  </a:lnTo>
                  <a:lnTo>
                    <a:pt x="6189726" y="6366904"/>
                  </a:lnTo>
                  <a:lnTo>
                    <a:pt x="6165456" y="6364503"/>
                  </a:lnTo>
                  <a:lnTo>
                    <a:pt x="6142672" y="6357582"/>
                  </a:lnTo>
                  <a:lnTo>
                    <a:pt x="6142533" y="6357582"/>
                  </a:lnTo>
                  <a:lnTo>
                    <a:pt x="6102197" y="6330645"/>
                  </a:lnTo>
                  <a:lnTo>
                    <a:pt x="6075362" y="6290488"/>
                  </a:lnTo>
                  <a:lnTo>
                    <a:pt x="6065939" y="6243117"/>
                  </a:lnTo>
                  <a:lnTo>
                    <a:pt x="6065939" y="5913044"/>
                  </a:lnTo>
                  <a:lnTo>
                    <a:pt x="6643573" y="5913044"/>
                  </a:lnTo>
                  <a:lnTo>
                    <a:pt x="6643573" y="5830519"/>
                  </a:lnTo>
                  <a:lnTo>
                    <a:pt x="6024689" y="5830519"/>
                  </a:lnTo>
                  <a:lnTo>
                    <a:pt x="6008624" y="5833770"/>
                  </a:lnTo>
                  <a:lnTo>
                    <a:pt x="5995505" y="5842609"/>
                  </a:lnTo>
                  <a:lnTo>
                    <a:pt x="5986665" y="5855716"/>
                  </a:lnTo>
                  <a:lnTo>
                    <a:pt x="5983414" y="5871781"/>
                  </a:lnTo>
                  <a:lnTo>
                    <a:pt x="5983414" y="6243117"/>
                  </a:lnTo>
                  <a:lnTo>
                    <a:pt x="5987415" y="6283553"/>
                  </a:lnTo>
                  <a:lnTo>
                    <a:pt x="5999124" y="6322073"/>
                  </a:lnTo>
                  <a:lnTo>
                    <a:pt x="6018085" y="6357582"/>
                  </a:lnTo>
                  <a:lnTo>
                    <a:pt x="6043841" y="6389002"/>
                  </a:lnTo>
                  <a:lnTo>
                    <a:pt x="6075273" y="6414757"/>
                  </a:lnTo>
                  <a:lnTo>
                    <a:pt x="6110770" y="6433718"/>
                  </a:lnTo>
                  <a:lnTo>
                    <a:pt x="6149289" y="6445415"/>
                  </a:lnTo>
                  <a:lnTo>
                    <a:pt x="6189726" y="6449415"/>
                  </a:lnTo>
                  <a:lnTo>
                    <a:pt x="6519799" y="6449415"/>
                  </a:lnTo>
                  <a:lnTo>
                    <a:pt x="6560236" y="6445415"/>
                  </a:lnTo>
                  <a:lnTo>
                    <a:pt x="6598742" y="6433718"/>
                  </a:lnTo>
                  <a:lnTo>
                    <a:pt x="6634264" y="6414757"/>
                  </a:lnTo>
                  <a:lnTo>
                    <a:pt x="6665684" y="6389002"/>
                  </a:lnTo>
                  <a:lnTo>
                    <a:pt x="6683794" y="6366904"/>
                  </a:lnTo>
                  <a:lnTo>
                    <a:pt x="6691439" y="6357582"/>
                  </a:lnTo>
                  <a:lnTo>
                    <a:pt x="6710388" y="6322073"/>
                  </a:lnTo>
                  <a:lnTo>
                    <a:pt x="6722097" y="6283553"/>
                  </a:lnTo>
                  <a:lnTo>
                    <a:pt x="6726098" y="6243117"/>
                  </a:lnTo>
                  <a:lnTo>
                    <a:pt x="6766534" y="6239116"/>
                  </a:lnTo>
                  <a:lnTo>
                    <a:pt x="6805054" y="6227419"/>
                  </a:lnTo>
                  <a:lnTo>
                    <a:pt x="6840563" y="6208458"/>
                  </a:lnTo>
                  <a:lnTo>
                    <a:pt x="6871983" y="6182703"/>
                  </a:lnTo>
                  <a:lnTo>
                    <a:pt x="6897738" y="6151270"/>
                  </a:lnTo>
                  <a:lnTo>
                    <a:pt x="6916699" y="6115761"/>
                  </a:lnTo>
                  <a:lnTo>
                    <a:pt x="6928409" y="6077255"/>
                  </a:lnTo>
                  <a:lnTo>
                    <a:pt x="6932409" y="60368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pic>
          <p:nvPicPr>
            <p:cNvPr id="50" name="object 32"/>
            <p:cNvPicPr/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18814144" y="9369368"/>
              <a:ext cx="82510" cy="206297"/>
            </a:xfrm>
            <a:prstGeom prst="rect">
              <a:avLst/>
            </a:prstGeom>
          </p:spPr>
        </p:pic>
        <p:pic>
          <p:nvPicPr>
            <p:cNvPr id="51" name="object 33"/>
            <p:cNvPicPr/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8979184" y="9369368"/>
              <a:ext cx="82510" cy="206297"/>
            </a:xfrm>
            <a:prstGeom prst="rect">
              <a:avLst/>
            </a:prstGeom>
          </p:spPr>
        </p:pic>
        <p:pic>
          <p:nvPicPr>
            <p:cNvPr id="52" name="object 34"/>
            <p:cNvPicPr/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9144223" y="9369368"/>
              <a:ext cx="82510" cy="206297"/>
            </a:xfrm>
            <a:prstGeom prst="rect">
              <a:avLst/>
            </a:prstGeom>
          </p:spPr>
        </p:pic>
        <p:sp>
          <p:nvSpPr>
            <p:cNvPr id="53" name="object 35"/>
            <p:cNvSpPr/>
            <p:nvPr/>
          </p:nvSpPr>
          <p:spPr bwMode="auto">
            <a:xfrm>
              <a:off x="12706922" y="3910183"/>
              <a:ext cx="6850380" cy="3497579"/>
            </a:xfrm>
            <a:custGeom>
              <a:avLst/>
              <a:gdLst/>
              <a:ahLst/>
              <a:cxnLst/>
              <a:rect l="l" t="t" r="r" b="b"/>
              <a:pathLst>
                <a:path w="6850380" h="3497579" extrusionOk="0">
                  <a:moveTo>
                    <a:pt x="825195" y="2919196"/>
                  </a:moveTo>
                  <a:lnTo>
                    <a:pt x="800684" y="2881490"/>
                  </a:lnTo>
                  <a:lnTo>
                    <a:pt x="782307" y="2877959"/>
                  </a:lnTo>
                  <a:lnTo>
                    <a:pt x="772896" y="2879445"/>
                  </a:lnTo>
                  <a:lnTo>
                    <a:pt x="742670" y="2887853"/>
                  </a:lnTo>
                  <a:lnTo>
                    <a:pt x="742670" y="2973476"/>
                  </a:lnTo>
                  <a:lnTo>
                    <a:pt x="742670" y="3362871"/>
                  </a:lnTo>
                  <a:lnTo>
                    <a:pt x="574217" y="3325444"/>
                  </a:lnTo>
                  <a:lnTo>
                    <a:pt x="353949" y="3276498"/>
                  </a:lnTo>
                  <a:lnTo>
                    <a:pt x="353949" y="3361017"/>
                  </a:lnTo>
                  <a:lnTo>
                    <a:pt x="330619" y="3394494"/>
                  </a:lnTo>
                  <a:lnTo>
                    <a:pt x="294678" y="3412629"/>
                  </a:lnTo>
                  <a:lnTo>
                    <a:pt x="278536" y="3414623"/>
                  </a:lnTo>
                  <a:lnTo>
                    <a:pt x="270421" y="3414433"/>
                  </a:lnTo>
                  <a:lnTo>
                    <a:pt x="232181" y="3401834"/>
                  </a:lnTo>
                  <a:lnTo>
                    <a:pt x="204381" y="3372688"/>
                  </a:lnTo>
                  <a:lnTo>
                    <a:pt x="193509" y="3329787"/>
                  </a:lnTo>
                  <a:lnTo>
                    <a:pt x="193840" y="3325444"/>
                  </a:lnTo>
                  <a:lnTo>
                    <a:pt x="353949" y="3361017"/>
                  </a:lnTo>
                  <a:lnTo>
                    <a:pt x="353949" y="3276498"/>
                  </a:lnTo>
                  <a:lnTo>
                    <a:pt x="82511" y="3216173"/>
                  </a:lnTo>
                  <a:lnTo>
                    <a:pt x="82511" y="3156851"/>
                  </a:lnTo>
                  <a:lnTo>
                    <a:pt x="742670" y="2973476"/>
                  </a:lnTo>
                  <a:lnTo>
                    <a:pt x="742670" y="2887853"/>
                  </a:lnTo>
                  <a:lnTo>
                    <a:pt x="30213" y="3085744"/>
                  </a:lnTo>
                  <a:lnTo>
                    <a:pt x="2209" y="3112160"/>
                  </a:lnTo>
                  <a:lnTo>
                    <a:pt x="0" y="3125482"/>
                  </a:lnTo>
                  <a:lnTo>
                    <a:pt x="0" y="3249269"/>
                  </a:lnTo>
                  <a:lnTo>
                    <a:pt x="19291" y="3284207"/>
                  </a:lnTo>
                  <a:lnTo>
                    <a:pt x="113004" y="3307486"/>
                  </a:lnTo>
                  <a:lnTo>
                    <a:pt x="111709" y="3318599"/>
                  </a:lnTo>
                  <a:lnTo>
                    <a:pt x="111366" y="3325444"/>
                  </a:lnTo>
                  <a:lnTo>
                    <a:pt x="111429" y="3341992"/>
                  </a:lnTo>
                  <a:lnTo>
                    <a:pt x="112331" y="3352177"/>
                  </a:lnTo>
                  <a:lnTo>
                    <a:pt x="125298" y="3398913"/>
                  </a:lnTo>
                  <a:lnTo>
                    <a:pt x="151320" y="3439922"/>
                  </a:lnTo>
                  <a:lnTo>
                    <a:pt x="188099" y="3471595"/>
                  </a:lnTo>
                  <a:lnTo>
                    <a:pt x="232473" y="3491217"/>
                  </a:lnTo>
                  <a:lnTo>
                    <a:pt x="280619" y="3497122"/>
                  </a:lnTo>
                  <a:lnTo>
                    <a:pt x="296824" y="3495916"/>
                  </a:lnTo>
                  <a:lnTo>
                    <a:pt x="343573" y="3482937"/>
                  </a:lnTo>
                  <a:lnTo>
                    <a:pt x="384568" y="3456927"/>
                  </a:lnTo>
                  <a:lnTo>
                    <a:pt x="415785" y="3420846"/>
                  </a:lnTo>
                  <a:lnTo>
                    <a:pt x="419328" y="3414623"/>
                  </a:lnTo>
                  <a:lnTo>
                    <a:pt x="423392" y="3407524"/>
                  </a:lnTo>
                  <a:lnTo>
                    <a:pt x="429755" y="3393529"/>
                  </a:lnTo>
                  <a:lnTo>
                    <a:pt x="434822" y="3379000"/>
                  </a:lnTo>
                  <a:lnTo>
                    <a:pt x="774979" y="3454590"/>
                  </a:lnTo>
                  <a:lnTo>
                    <a:pt x="784186" y="3455568"/>
                  </a:lnTo>
                  <a:lnTo>
                    <a:pt x="792492" y="3454590"/>
                  </a:lnTo>
                  <a:lnTo>
                    <a:pt x="793026" y="3454590"/>
                  </a:lnTo>
                  <a:lnTo>
                    <a:pt x="824153" y="3423513"/>
                  </a:lnTo>
                  <a:lnTo>
                    <a:pt x="825195" y="3379000"/>
                  </a:lnTo>
                  <a:lnTo>
                    <a:pt x="825195" y="3362871"/>
                  </a:lnTo>
                  <a:lnTo>
                    <a:pt x="825195" y="2973476"/>
                  </a:lnTo>
                  <a:lnTo>
                    <a:pt x="825195" y="2919196"/>
                  </a:lnTo>
                  <a:close/>
                </a:path>
                <a:path w="6850380" h="3497579" extrusionOk="0">
                  <a:moveTo>
                    <a:pt x="6849885" y="536371"/>
                  </a:moveTo>
                  <a:lnTo>
                    <a:pt x="6836029" y="490588"/>
                  </a:lnTo>
                  <a:lnTo>
                    <a:pt x="6798945" y="460133"/>
                  </a:lnTo>
                  <a:lnTo>
                    <a:pt x="6767373" y="453859"/>
                  </a:lnTo>
                  <a:lnTo>
                    <a:pt x="6767373" y="536371"/>
                  </a:lnTo>
                  <a:lnTo>
                    <a:pt x="6767373" y="618896"/>
                  </a:lnTo>
                  <a:lnTo>
                    <a:pt x="6024689" y="618896"/>
                  </a:lnTo>
                  <a:lnTo>
                    <a:pt x="6024689" y="536371"/>
                  </a:lnTo>
                  <a:lnTo>
                    <a:pt x="6767373" y="536371"/>
                  </a:lnTo>
                  <a:lnTo>
                    <a:pt x="6767373" y="453859"/>
                  </a:lnTo>
                  <a:lnTo>
                    <a:pt x="6767373" y="371335"/>
                  </a:lnTo>
                  <a:lnTo>
                    <a:pt x="6763842" y="326834"/>
                  </a:lnTo>
                  <a:lnTo>
                    <a:pt x="6753187" y="281965"/>
                  </a:lnTo>
                  <a:lnTo>
                    <a:pt x="6735953" y="240334"/>
                  </a:lnTo>
                  <a:lnTo>
                    <a:pt x="6712369" y="201803"/>
                  </a:lnTo>
                  <a:lnTo>
                    <a:pt x="6684848" y="169557"/>
                  </a:lnTo>
                  <a:lnTo>
                    <a:pt x="6684848" y="371335"/>
                  </a:lnTo>
                  <a:lnTo>
                    <a:pt x="6684848" y="453859"/>
                  </a:lnTo>
                  <a:lnTo>
                    <a:pt x="6107214" y="453859"/>
                  </a:lnTo>
                  <a:lnTo>
                    <a:pt x="6107214" y="371335"/>
                  </a:lnTo>
                  <a:lnTo>
                    <a:pt x="6111214" y="330898"/>
                  </a:lnTo>
                  <a:lnTo>
                    <a:pt x="6122911" y="292392"/>
                  </a:lnTo>
                  <a:lnTo>
                    <a:pt x="6141872" y="256882"/>
                  </a:lnTo>
                  <a:lnTo>
                    <a:pt x="6167640" y="225463"/>
                  </a:lnTo>
                  <a:lnTo>
                    <a:pt x="6216002" y="189560"/>
                  </a:lnTo>
                  <a:lnTo>
                    <a:pt x="6272250" y="169252"/>
                  </a:lnTo>
                  <a:lnTo>
                    <a:pt x="6272250" y="288810"/>
                  </a:lnTo>
                  <a:lnTo>
                    <a:pt x="6275502" y="304876"/>
                  </a:lnTo>
                  <a:lnTo>
                    <a:pt x="6284341" y="317995"/>
                  </a:lnTo>
                  <a:lnTo>
                    <a:pt x="6297447" y="326834"/>
                  </a:lnTo>
                  <a:lnTo>
                    <a:pt x="6313513" y="330085"/>
                  </a:lnTo>
                  <a:lnTo>
                    <a:pt x="6329566" y="326834"/>
                  </a:lnTo>
                  <a:lnTo>
                    <a:pt x="6342685" y="317995"/>
                  </a:lnTo>
                  <a:lnTo>
                    <a:pt x="6351537" y="304876"/>
                  </a:lnTo>
                  <a:lnTo>
                    <a:pt x="6354775" y="288810"/>
                  </a:lnTo>
                  <a:lnTo>
                    <a:pt x="6354775" y="169252"/>
                  </a:lnTo>
                  <a:lnTo>
                    <a:pt x="6354775" y="82511"/>
                  </a:lnTo>
                  <a:lnTo>
                    <a:pt x="6437287" y="82511"/>
                  </a:lnTo>
                  <a:lnTo>
                    <a:pt x="6437287" y="288810"/>
                  </a:lnTo>
                  <a:lnTo>
                    <a:pt x="6440525" y="304876"/>
                  </a:lnTo>
                  <a:lnTo>
                    <a:pt x="6449377" y="317995"/>
                  </a:lnTo>
                  <a:lnTo>
                    <a:pt x="6462496" y="326834"/>
                  </a:lnTo>
                  <a:lnTo>
                    <a:pt x="6478549" y="330085"/>
                  </a:lnTo>
                  <a:lnTo>
                    <a:pt x="6494615" y="326834"/>
                  </a:lnTo>
                  <a:lnTo>
                    <a:pt x="6507721" y="317995"/>
                  </a:lnTo>
                  <a:lnTo>
                    <a:pt x="6516560" y="304876"/>
                  </a:lnTo>
                  <a:lnTo>
                    <a:pt x="6519812" y="288810"/>
                  </a:lnTo>
                  <a:lnTo>
                    <a:pt x="6519812" y="169252"/>
                  </a:lnTo>
                  <a:lnTo>
                    <a:pt x="6548704" y="177368"/>
                  </a:lnTo>
                  <a:lnTo>
                    <a:pt x="6601460" y="205651"/>
                  </a:lnTo>
                  <a:lnTo>
                    <a:pt x="6650190" y="256882"/>
                  </a:lnTo>
                  <a:lnTo>
                    <a:pt x="6669151" y="292392"/>
                  </a:lnTo>
                  <a:lnTo>
                    <a:pt x="6680848" y="330898"/>
                  </a:lnTo>
                  <a:lnTo>
                    <a:pt x="6684848" y="371335"/>
                  </a:lnTo>
                  <a:lnTo>
                    <a:pt x="6684848" y="169557"/>
                  </a:lnTo>
                  <a:lnTo>
                    <a:pt x="6647231" y="136906"/>
                  </a:lnTo>
                  <a:lnTo>
                    <a:pt x="6607670" y="113004"/>
                  </a:lnTo>
                  <a:lnTo>
                    <a:pt x="6564922" y="95758"/>
                  </a:lnTo>
                  <a:lnTo>
                    <a:pt x="6519812" y="85509"/>
                  </a:lnTo>
                  <a:lnTo>
                    <a:pt x="6519812" y="82511"/>
                  </a:lnTo>
                  <a:lnTo>
                    <a:pt x="6505943" y="36741"/>
                  </a:lnTo>
                  <a:lnTo>
                    <a:pt x="6468872" y="6286"/>
                  </a:lnTo>
                  <a:lnTo>
                    <a:pt x="6437287" y="0"/>
                  </a:lnTo>
                  <a:lnTo>
                    <a:pt x="6354775" y="0"/>
                  </a:lnTo>
                  <a:lnTo>
                    <a:pt x="6308991" y="13868"/>
                  </a:lnTo>
                  <a:lnTo>
                    <a:pt x="6278537" y="50939"/>
                  </a:lnTo>
                  <a:lnTo>
                    <a:pt x="6272250" y="82511"/>
                  </a:lnTo>
                  <a:lnTo>
                    <a:pt x="6272250" y="85509"/>
                  </a:lnTo>
                  <a:lnTo>
                    <a:pt x="6227140" y="95758"/>
                  </a:lnTo>
                  <a:lnTo>
                    <a:pt x="6184392" y="113004"/>
                  </a:lnTo>
                  <a:lnTo>
                    <a:pt x="6144831" y="136906"/>
                  </a:lnTo>
                  <a:lnTo>
                    <a:pt x="6109284" y="167106"/>
                  </a:lnTo>
                  <a:lnTo>
                    <a:pt x="6079693" y="201803"/>
                  </a:lnTo>
                  <a:lnTo>
                    <a:pt x="6056109" y="240334"/>
                  </a:lnTo>
                  <a:lnTo>
                    <a:pt x="6038862" y="281965"/>
                  </a:lnTo>
                  <a:lnTo>
                    <a:pt x="6028283" y="325882"/>
                  </a:lnTo>
                  <a:lnTo>
                    <a:pt x="6024689" y="371335"/>
                  </a:lnTo>
                  <a:lnTo>
                    <a:pt x="6024689" y="453859"/>
                  </a:lnTo>
                  <a:lnTo>
                    <a:pt x="6008522" y="455460"/>
                  </a:lnTo>
                  <a:lnTo>
                    <a:pt x="5966333" y="478028"/>
                  </a:lnTo>
                  <a:lnTo>
                    <a:pt x="5943765" y="520204"/>
                  </a:lnTo>
                  <a:lnTo>
                    <a:pt x="5942165" y="536371"/>
                  </a:lnTo>
                  <a:lnTo>
                    <a:pt x="5942165" y="618896"/>
                  </a:lnTo>
                  <a:lnTo>
                    <a:pt x="5956033" y="664679"/>
                  </a:lnTo>
                  <a:lnTo>
                    <a:pt x="5993104" y="695134"/>
                  </a:lnTo>
                  <a:lnTo>
                    <a:pt x="6024689" y="701421"/>
                  </a:lnTo>
                  <a:lnTo>
                    <a:pt x="6767373" y="701421"/>
                  </a:lnTo>
                  <a:lnTo>
                    <a:pt x="6813156" y="687552"/>
                  </a:lnTo>
                  <a:lnTo>
                    <a:pt x="6843611" y="650481"/>
                  </a:lnTo>
                  <a:lnTo>
                    <a:pt x="6849885" y="618896"/>
                  </a:lnTo>
                  <a:lnTo>
                    <a:pt x="6849885" y="5363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pic>
          <p:nvPicPr>
            <p:cNvPr id="54" name="object 36"/>
            <p:cNvPicPr/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2797701" y="4000946"/>
              <a:ext cx="140283" cy="140283"/>
            </a:xfrm>
            <a:prstGeom prst="rect">
              <a:avLst/>
            </a:prstGeom>
          </p:spPr>
        </p:pic>
        <p:pic>
          <p:nvPicPr>
            <p:cNvPr id="55" name="object 37"/>
            <p:cNvPicPr/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12665663" y="4281521"/>
              <a:ext cx="165042" cy="82510"/>
            </a:xfrm>
            <a:prstGeom prst="rect">
              <a:avLst/>
            </a:prstGeom>
          </p:spPr>
        </p:pic>
        <p:pic>
          <p:nvPicPr>
            <p:cNvPr id="56" name="object 38"/>
            <p:cNvPicPr/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13408341" y="4281521"/>
              <a:ext cx="165042" cy="82510"/>
            </a:xfrm>
            <a:prstGeom prst="rect">
              <a:avLst/>
            </a:prstGeom>
          </p:spPr>
        </p:pic>
        <p:pic>
          <p:nvPicPr>
            <p:cNvPr id="57" name="object 39"/>
            <p:cNvPicPr/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13301062" y="4000946"/>
              <a:ext cx="140283" cy="140283"/>
            </a:xfrm>
            <a:prstGeom prst="rect">
              <a:avLst/>
            </a:prstGeom>
          </p:spPr>
        </p:pic>
        <p:sp>
          <p:nvSpPr>
            <p:cNvPr id="58" name="object 40"/>
            <p:cNvSpPr/>
            <p:nvPr/>
          </p:nvSpPr>
          <p:spPr bwMode="auto">
            <a:xfrm>
              <a:off x="12665659" y="4116482"/>
              <a:ext cx="908050" cy="577849"/>
            </a:xfrm>
            <a:custGeom>
              <a:avLst/>
              <a:gdLst/>
              <a:ahLst/>
              <a:cxnLst/>
              <a:rect l="l" t="t" r="r" b="b"/>
              <a:pathLst>
                <a:path w="908050" h="577850" extrusionOk="0">
                  <a:moveTo>
                    <a:pt x="660158" y="206298"/>
                  </a:moveTo>
                  <a:lnTo>
                    <a:pt x="656158" y="165862"/>
                  </a:lnTo>
                  <a:lnTo>
                    <a:pt x="644461" y="127355"/>
                  </a:lnTo>
                  <a:lnTo>
                    <a:pt x="625500" y="91846"/>
                  </a:lnTo>
                  <a:lnTo>
                    <a:pt x="599732" y="60426"/>
                  </a:lnTo>
                  <a:lnTo>
                    <a:pt x="568312" y="34658"/>
                  </a:lnTo>
                  <a:lnTo>
                    <a:pt x="532803" y="15697"/>
                  </a:lnTo>
                  <a:lnTo>
                    <a:pt x="494296" y="4000"/>
                  </a:lnTo>
                  <a:lnTo>
                    <a:pt x="453859" y="0"/>
                  </a:lnTo>
                  <a:lnTo>
                    <a:pt x="413423" y="4000"/>
                  </a:lnTo>
                  <a:lnTo>
                    <a:pt x="374916" y="15697"/>
                  </a:lnTo>
                  <a:lnTo>
                    <a:pt x="339407" y="34658"/>
                  </a:lnTo>
                  <a:lnTo>
                    <a:pt x="307987" y="60426"/>
                  </a:lnTo>
                  <a:lnTo>
                    <a:pt x="282219" y="91846"/>
                  </a:lnTo>
                  <a:lnTo>
                    <a:pt x="263258" y="127355"/>
                  </a:lnTo>
                  <a:lnTo>
                    <a:pt x="251561" y="165862"/>
                  </a:lnTo>
                  <a:lnTo>
                    <a:pt x="247561" y="206298"/>
                  </a:lnTo>
                  <a:lnTo>
                    <a:pt x="250799" y="222364"/>
                  </a:lnTo>
                  <a:lnTo>
                    <a:pt x="259638" y="235470"/>
                  </a:lnTo>
                  <a:lnTo>
                    <a:pt x="272757" y="244322"/>
                  </a:lnTo>
                  <a:lnTo>
                    <a:pt x="288823" y="247561"/>
                  </a:lnTo>
                  <a:lnTo>
                    <a:pt x="304876" y="244322"/>
                  </a:lnTo>
                  <a:lnTo>
                    <a:pt x="317995" y="235470"/>
                  </a:lnTo>
                  <a:lnTo>
                    <a:pt x="326834" y="222364"/>
                  </a:lnTo>
                  <a:lnTo>
                    <a:pt x="330073" y="206298"/>
                  </a:lnTo>
                  <a:lnTo>
                    <a:pt x="332473" y="182041"/>
                  </a:lnTo>
                  <a:lnTo>
                    <a:pt x="339496" y="158927"/>
                  </a:lnTo>
                  <a:lnTo>
                    <a:pt x="366331" y="118783"/>
                  </a:lnTo>
                  <a:lnTo>
                    <a:pt x="406488" y="91948"/>
                  </a:lnTo>
                  <a:lnTo>
                    <a:pt x="453859" y="82511"/>
                  </a:lnTo>
                  <a:lnTo>
                    <a:pt x="478116" y="84912"/>
                  </a:lnTo>
                  <a:lnTo>
                    <a:pt x="522541" y="103314"/>
                  </a:lnTo>
                  <a:lnTo>
                    <a:pt x="556844" y="137629"/>
                  </a:lnTo>
                  <a:lnTo>
                    <a:pt x="575233" y="182041"/>
                  </a:lnTo>
                  <a:lnTo>
                    <a:pt x="577634" y="206298"/>
                  </a:lnTo>
                  <a:lnTo>
                    <a:pt x="580885" y="222364"/>
                  </a:lnTo>
                  <a:lnTo>
                    <a:pt x="589724" y="235470"/>
                  </a:lnTo>
                  <a:lnTo>
                    <a:pt x="602830" y="244322"/>
                  </a:lnTo>
                  <a:lnTo>
                    <a:pt x="618896" y="247561"/>
                  </a:lnTo>
                  <a:lnTo>
                    <a:pt x="634961" y="244322"/>
                  </a:lnTo>
                  <a:lnTo>
                    <a:pt x="648081" y="235470"/>
                  </a:lnTo>
                  <a:lnTo>
                    <a:pt x="656920" y="222364"/>
                  </a:lnTo>
                  <a:lnTo>
                    <a:pt x="660158" y="206298"/>
                  </a:lnTo>
                  <a:close/>
                </a:path>
                <a:path w="908050" h="577850" extrusionOk="0">
                  <a:moveTo>
                    <a:pt x="907719" y="536371"/>
                  </a:moveTo>
                  <a:lnTo>
                    <a:pt x="904481" y="520319"/>
                  </a:lnTo>
                  <a:lnTo>
                    <a:pt x="895629" y="507199"/>
                  </a:lnTo>
                  <a:lnTo>
                    <a:pt x="882510" y="498360"/>
                  </a:lnTo>
                  <a:lnTo>
                    <a:pt x="866457" y="495122"/>
                  </a:lnTo>
                  <a:lnTo>
                    <a:pt x="41249" y="495122"/>
                  </a:lnTo>
                  <a:lnTo>
                    <a:pt x="25196" y="498360"/>
                  </a:lnTo>
                  <a:lnTo>
                    <a:pt x="12077" y="507199"/>
                  </a:lnTo>
                  <a:lnTo>
                    <a:pt x="3238" y="520319"/>
                  </a:lnTo>
                  <a:lnTo>
                    <a:pt x="0" y="536371"/>
                  </a:lnTo>
                  <a:lnTo>
                    <a:pt x="3238" y="552437"/>
                  </a:lnTo>
                  <a:lnTo>
                    <a:pt x="12077" y="565543"/>
                  </a:lnTo>
                  <a:lnTo>
                    <a:pt x="25196" y="574395"/>
                  </a:lnTo>
                  <a:lnTo>
                    <a:pt x="41249" y="577634"/>
                  </a:lnTo>
                  <a:lnTo>
                    <a:pt x="866457" y="577634"/>
                  </a:lnTo>
                  <a:lnTo>
                    <a:pt x="882510" y="574395"/>
                  </a:lnTo>
                  <a:lnTo>
                    <a:pt x="895629" y="565543"/>
                  </a:lnTo>
                  <a:lnTo>
                    <a:pt x="904481" y="552437"/>
                  </a:lnTo>
                  <a:lnTo>
                    <a:pt x="907719" y="536371"/>
                  </a:lnTo>
                  <a:close/>
                </a:path>
                <a:path w="908050" h="577850" extrusionOk="0">
                  <a:moveTo>
                    <a:pt x="907719" y="371335"/>
                  </a:moveTo>
                  <a:lnTo>
                    <a:pt x="904481" y="355282"/>
                  </a:lnTo>
                  <a:lnTo>
                    <a:pt x="895629" y="342163"/>
                  </a:lnTo>
                  <a:lnTo>
                    <a:pt x="882510" y="333324"/>
                  </a:lnTo>
                  <a:lnTo>
                    <a:pt x="866457" y="330085"/>
                  </a:lnTo>
                  <a:lnTo>
                    <a:pt x="41249" y="330085"/>
                  </a:lnTo>
                  <a:lnTo>
                    <a:pt x="25196" y="333324"/>
                  </a:lnTo>
                  <a:lnTo>
                    <a:pt x="12077" y="342163"/>
                  </a:lnTo>
                  <a:lnTo>
                    <a:pt x="3238" y="355282"/>
                  </a:lnTo>
                  <a:lnTo>
                    <a:pt x="0" y="371335"/>
                  </a:lnTo>
                  <a:lnTo>
                    <a:pt x="3238" y="387400"/>
                  </a:lnTo>
                  <a:lnTo>
                    <a:pt x="12077" y="400507"/>
                  </a:lnTo>
                  <a:lnTo>
                    <a:pt x="25196" y="409346"/>
                  </a:lnTo>
                  <a:lnTo>
                    <a:pt x="41249" y="412597"/>
                  </a:lnTo>
                  <a:lnTo>
                    <a:pt x="866457" y="412597"/>
                  </a:lnTo>
                  <a:lnTo>
                    <a:pt x="882510" y="409346"/>
                  </a:lnTo>
                  <a:lnTo>
                    <a:pt x="895629" y="400507"/>
                  </a:lnTo>
                  <a:lnTo>
                    <a:pt x="904481" y="387400"/>
                  </a:lnTo>
                  <a:lnTo>
                    <a:pt x="907719" y="3713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pic>
          <p:nvPicPr>
            <p:cNvPr id="59" name="object 41"/>
            <p:cNvPicPr/>
            <p:nvPr/>
          </p:nvPicPr>
          <p:blipFill>
            <a:blip r:embed="rId10"/>
            <a:stretch>
              <a:fillRect/>
            </a:stretch>
          </p:blipFill>
          <p:spPr bwMode="auto">
            <a:xfrm>
              <a:off x="13078265" y="3848287"/>
              <a:ext cx="82521" cy="185669"/>
            </a:xfrm>
            <a:prstGeom prst="rect">
              <a:avLst/>
            </a:prstGeom>
          </p:spPr>
        </p:pic>
        <p:sp>
          <p:nvSpPr>
            <p:cNvPr id="60" name="object 42"/>
            <p:cNvSpPr/>
            <p:nvPr/>
          </p:nvSpPr>
          <p:spPr bwMode="auto">
            <a:xfrm>
              <a:off x="14660143" y="1074248"/>
              <a:ext cx="2902585" cy="6456680"/>
            </a:xfrm>
            <a:custGeom>
              <a:avLst/>
              <a:gdLst/>
              <a:ahLst/>
              <a:cxnLst/>
              <a:rect l="l" t="t" r="r" b="b"/>
              <a:pathLst>
                <a:path w="2902584" h="6456680" extrusionOk="0">
                  <a:moveTo>
                    <a:pt x="907707" y="6002693"/>
                  </a:moveTo>
                  <a:lnTo>
                    <a:pt x="889533" y="5968682"/>
                  </a:lnTo>
                  <a:lnTo>
                    <a:pt x="863828" y="5961507"/>
                  </a:lnTo>
                  <a:lnTo>
                    <a:pt x="854303" y="5963259"/>
                  </a:lnTo>
                  <a:lnTo>
                    <a:pt x="837958" y="5967095"/>
                  </a:lnTo>
                  <a:lnTo>
                    <a:pt x="822007" y="5968619"/>
                  </a:lnTo>
                  <a:lnTo>
                    <a:pt x="822007" y="6051207"/>
                  </a:lnTo>
                  <a:lnTo>
                    <a:pt x="814057" y="6092901"/>
                  </a:lnTo>
                  <a:lnTo>
                    <a:pt x="801433" y="6133363"/>
                  </a:lnTo>
                  <a:lnTo>
                    <a:pt x="784237" y="6172200"/>
                  </a:lnTo>
                  <a:lnTo>
                    <a:pt x="762609" y="6208979"/>
                  </a:lnTo>
                  <a:lnTo>
                    <a:pt x="728891" y="6252172"/>
                  </a:lnTo>
                  <a:lnTo>
                    <a:pt x="689432" y="6289726"/>
                  </a:lnTo>
                  <a:lnTo>
                    <a:pt x="644880" y="6321120"/>
                  </a:lnTo>
                  <a:lnTo>
                    <a:pt x="595960" y="6345758"/>
                  </a:lnTo>
                  <a:lnTo>
                    <a:pt x="543941" y="6362928"/>
                  </a:lnTo>
                  <a:lnTo>
                    <a:pt x="490258" y="6372238"/>
                  </a:lnTo>
                  <a:lnTo>
                    <a:pt x="435775" y="6373584"/>
                  </a:lnTo>
                  <a:lnTo>
                    <a:pt x="381406" y="6366891"/>
                  </a:lnTo>
                  <a:lnTo>
                    <a:pt x="328612" y="6352273"/>
                  </a:lnTo>
                  <a:lnTo>
                    <a:pt x="278803" y="6330175"/>
                  </a:lnTo>
                  <a:lnTo>
                    <a:pt x="232765" y="6301041"/>
                  </a:lnTo>
                  <a:lnTo>
                    <a:pt x="191274" y="6265265"/>
                  </a:lnTo>
                  <a:lnTo>
                    <a:pt x="155498" y="6223774"/>
                  </a:lnTo>
                  <a:lnTo>
                    <a:pt x="126365" y="6177737"/>
                  </a:lnTo>
                  <a:lnTo>
                    <a:pt x="104267" y="6127928"/>
                  </a:lnTo>
                  <a:lnTo>
                    <a:pt x="89649" y="6075121"/>
                  </a:lnTo>
                  <a:lnTo>
                    <a:pt x="82956" y="6020752"/>
                  </a:lnTo>
                  <a:lnTo>
                    <a:pt x="84213" y="5969736"/>
                  </a:lnTo>
                  <a:lnTo>
                    <a:pt x="93611" y="5912599"/>
                  </a:lnTo>
                  <a:lnTo>
                    <a:pt x="110782" y="5860580"/>
                  </a:lnTo>
                  <a:lnTo>
                    <a:pt x="135420" y="5811647"/>
                  </a:lnTo>
                  <a:lnTo>
                    <a:pt x="166725" y="5767209"/>
                  </a:lnTo>
                  <a:lnTo>
                    <a:pt x="204355" y="5727636"/>
                  </a:lnTo>
                  <a:lnTo>
                    <a:pt x="247535" y="5693930"/>
                  </a:lnTo>
                  <a:lnTo>
                    <a:pt x="284340" y="5672290"/>
                  </a:lnTo>
                  <a:lnTo>
                    <a:pt x="323164" y="5655107"/>
                  </a:lnTo>
                  <a:lnTo>
                    <a:pt x="363626" y="5642470"/>
                  </a:lnTo>
                  <a:lnTo>
                    <a:pt x="405320" y="5634533"/>
                  </a:lnTo>
                  <a:lnTo>
                    <a:pt x="405422" y="5642470"/>
                  </a:lnTo>
                  <a:lnTo>
                    <a:pt x="405498" y="5648071"/>
                  </a:lnTo>
                  <a:lnTo>
                    <a:pt x="411353" y="5688368"/>
                  </a:lnTo>
                  <a:lnTo>
                    <a:pt x="431977" y="5740146"/>
                  </a:lnTo>
                  <a:lnTo>
                    <a:pt x="465696" y="5784532"/>
                  </a:lnTo>
                  <a:lnTo>
                    <a:pt x="510082" y="5818251"/>
                  </a:lnTo>
                  <a:lnTo>
                    <a:pt x="561873" y="5838876"/>
                  </a:lnTo>
                  <a:lnTo>
                    <a:pt x="611581" y="5844959"/>
                  </a:lnTo>
                  <a:lnTo>
                    <a:pt x="611962" y="5857456"/>
                  </a:lnTo>
                  <a:lnTo>
                    <a:pt x="626237" y="5921311"/>
                  </a:lnTo>
                  <a:lnTo>
                    <a:pt x="653605" y="5969736"/>
                  </a:lnTo>
                  <a:lnTo>
                    <a:pt x="693102" y="6009233"/>
                  </a:lnTo>
                  <a:lnTo>
                    <a:pt x="741527" y="6036602"/>
                  </a:lnTo>
                  <a:lnTo>
                    <a:pt x="781507" y="6048019"/>
                  </a:lnTo>
                  <a:lnTo>
                    <a:pt x="822007" y="6051207"/>
                  </a:lnTo>
                  <a:lnTo>
                    <a:pt x="822007" y="5968619"/>
                  </a:lnTo>
                  <a:lnTo>
                    <a:pt x="821309" y="5968682"/>
                  </a:lnTo>
                  <a:lnTo>
                    <a:pt x="804595" y="5968022"/>
                  </a:lnTo>
                  <a:lnTo>
                    <a:pt x="756983" y="5952718"/>
                  </a:lnTo>
                  <a:lnTo>
                    <a:pt x="719315" y="5919825"/>
                  </a:lnTo>
                  <a:lnTo>
                    <a:pt x="697750" y="5874778"/>
                  </a:lnTo>
                  <a:lnTo>
                    <a:pt x="694283" y="5844959"/>
                  </a:lnTo>
                  <a:lnTo>
                    <a:pt x="694220" y="5843435"/>
                  </a:lnTo>
                  <a:lnTo>
                    <a:pt x="694143" y="5841530"/>
                  </a:lnTo>
                  <a:lnTo>
                    <a:pt x="695744" y="5824880"/>
                  </a:lnTo>
                  <a:lnTo>
                    <a:pt x="699579" y="5808523"/>
                  </a:lnTo>
                  <a:lnTo>
                    <a:pt x="701395" y="5797423"/>
                  </a:lnTo>
                  <a:lnTo>
                    <a:pt x="682967" y="5762383"/>
                  </a:lnTo>
                  <a:lnTo>
                    <a:pt x="659104" y="5755144"/>
                  </a:lnTo>
                  <a:lnTo>
                    <a:pt x="648004" y="5756961"/>
                  </a:lnTo>
                  <a:lnTo>
                    <a:pt x="631659" y="5760796"/>
                  </a:lnTo>
                  <a:lnTo>
                    <a:pt x="615010" y="5762383"/>
                  </a:lnTo>
                  <a:lnTo>
                    <a:pt x="565772" y="5753646"/>
                  </a:lnTo>
                  <a:lnTo>
                    <a:pt x="524052" y="5726188"/>
                  </a:lnTo>
                  <a:lnTo>
                    <a:pt x="496595" y="5684469"/>
                  </a:lnTo>
                  <a:lnTo>
                    <a:pt x="487845" y="5635637"/>
                  </a:lnTo>
                  <a:lnTo>
                    <a:pt x="487946" y="5634533"/>
                  </a:lnTo>
                  <a:lnTo>
                    <a:pt x="489343" y="5619191"/>
                  </a:lnTo>
                  <a:lnTo>
                    <a:pt x="493039" y="5603024"/>
                  </a:lnTo>
                  <a:lnTo>
                    <a:pt x="493763" y="5600839"/>
                  </a:lnTo>
                  <a:lnTo>
                    <a:pt x="494309" y="5598566"/>
                  </a:lnTo>
                  <a:lnTo>
                    <a:pt x="495388" y="5591403"/>
                  </a:lnTo>
                  <a:lnTo>
                    <a:pt x="495236" y="5586590"/>
                  </a:lnTo>
                  <a:lnTo>
                    <a:pt x="493115" y="5575935"/>
                  </a:lnTo>
                  <a:lnTo>
                    <a:pt x="464807" y="5550001"/>
                  </a:lnTo>
                  <a:lnTo>
                    <a:pt x="457593" y="5548922"/>
                  </a:lnTo>
                  <a:lnTo>
                    <a:pt x="451307" y="5548922"/>
                  </a:lnTo>
                  <a:lnTo>
                    <a:pt x="399529" y="5552084"/>
                  </a:lnTo>
                  <a:lnTo>
                    <a:pt x="347230" y="5561533"/>
                  </a:lnTo>
                  <a:lnTo>
                    <a:pt x="296468" y="5576989"/>
                  </a:lnTo>
                  <a:lnTo>
                    <a:pt x="247789" y="5598299"/>
                  </a:lnTo>
                  <a:lnTo>
                    <a:pt x="201701" y="5625312"/>
                  </a:lnTo>
                  <a:lnTo>
                    <a:pt x="158953" y="5657685"/>
                  </a:lnTo>
                  <a:lnTo>
                    <a:pt x="120510" y="5694680"/>
                  </a:lnTo>
                  <a:lnTo>
                    <a:pt x="86728" y="5735840"/>
                  </a:lnTo>
                  <a:lnTo>
                    <a:pt x="57950" y="5780760"/>
                  </a:lnTo>
                  <a:lnTo>
                    <a:pt x="34544" y="5828995"/>
                  </a:lnTo>
                  <a:lnTo>
                    <a:pt x="16979" y="5879668"/>
                  </a:lnTo>
                  <a:lnTo>
                    <a:pt x="5562" y="5931776"/>
                  </a:lnTo>
                  <a:lnTo>
                    <a:pt x="419" y="5984100"/>
                  </a:lnTo>
                  <a:lnTo>
                    <a:pt x="508" y="5993066"/>
                  </a:lnTo>
                  <a:lnTo>
                    <a:pt x="1346" y="6036602"/>
                  </a:lnTo>
                  <a:lnTo>
                    <a:pt x="1371" y="6038113"/>
                  </a:lnTo>
                  <a:lnTo>
                    <a:pt x="8712" y="6091225"/>
                  </a:lnTo>
                  <a:lnTo>
                    <a:pt x="22263" y="6143117"/>
                  </a:lnTo>
                  <a:lnTo>
                    <a:pt x="41719" y="6192774"/>
                  </a:lnTo>
                  <a:lnTo>
                    <a:pt x="66827" y="6239751"/>
                  </a:lnTo>
                  <a:lnTo>
                    <a:pt x="97320" y="6283515"/>
                  </a:lnTo>
                  <a:lnTo>
                    <a:pt x="132930" y="6323609"/>
                  </a:lnTo>
                  <a:lnTo>
                    <a:pt x="173012" y="6359220"/>
                  </a:lnTo>
                  <a:lnTo>
                    <a:pt x="216789" y="6389713"/>
                  </a:lnTo>
                  <a:lnTo>
                    <a:pt x="263753" y="6414821"/>
                  </a:lnTo>
                  <a:lnTo>
                    <a:pt x="313423" y="6434277"/>
                  </a:lnTo>
                  <a:lnTo>
                    <a:pt x="365302" y="6447828"/>
                  </a:lnTo>
                  <a:lnTo>
                    <a:pt x="418426" y="6455156"/>
                  </a:lnTo>
                  <a:lnTo>
                    <a:pt x="471754" y="6456185"/>
                  </a:lnTo>
                  <a:lnTo>
                    <a:pt x="524751" y="6450965"/>
                  </a:lnTo>
                  <a:lnTo>
                    <a:pt x="576859" y="6439548"/>
                  </a:lnTo>
                  <a:lnTo>
                    <a:pt x="627532" y="6421996"/>
                  </a:lnTo>
                  <a:lnTo>
                    <a:pt x="675779" y="6398577"/>
                  </a:lnTo>
                  <a:lnTo>
                    <a:pt x="714806" y="6373584"/>
                  </a:lnTo>
                  <a:lnTo>
                    <a:pt x="720699" y="6369812"/>
                  </a:lnTo>
                  <a:lnTo>
                    <a:pt x="761860" y="6336030"/>
                  </a:lnTo>
                  <a:lnTo>
                    <a:pt x="798842" y="6297587"/>
                  </a:lnTo>
                  <a:lnTo>
                    <a:pt x="831215" y="6254839"/>
                  </a:lnTo>
                  <a:lnTo>
                    <a:pt x="858329" y="6208573"/>
                  </a:lnTo>
                  <a:lnTo>
                    <a:pt x="879690" y="6159690"/>
                  </a:lnTo>
                  <a:lnTo>
                    <a:pt x="895146" y="6108725"/>
                  </a:lnTo>
                  <a:lnTo>
                    <a:pt x="904544" y="6056211"/>
                  </a:lnTo>
                  <a:lnTo>
                    <a:pt x="907707" y="6002693"/>
                  </a:lnTo>
                  <a:close/>
                </a:path>
                <a:path w="2902584" h="6456680" extrusionOk="0">
                  <a:moveTo>
                    <a:pt x="907707" y="535647"/>
                  </a:moveTo>
                  <a:lnTo>
                    <a:pt x="901966" y="487591"/>
                  </a:lnTo>
                  <a:lnTo>
                    <a:pt x="885825" y="443572"/>
                  </a:lnTo>
                  <a:lnTo>
                    <a:pt x="884770" y="439331"/>
                  </a:lnTo>
                  <a:lnTo>
                    <a:pt x="873328" y="411861"/>
                  </a:lnTo>
                  <a:lnTo>
                    <a:pt x="841679" y="335915"/>
                  </a:lnTo>
                  <a:lnTo>
                    <a:pt x="825182" y="296329"/>
                  </a:lnTo>
                  <a:lnTo>
                    <a:pt x="825182" y="535647"/>
                  </a:lnTo>
                  <a:lnTo>
                    <a:pt x="815454" y="583819"/>
                  </a:lnTo>
                  <a:lnTo>
                    <a:pt x="788936" y="623163"/>
                  </a:lnTo>
                  <a:lnTo>
                    <a:pt x="749592" y="649693"/>
                  </a:lnTo>
                  <a:lnTo>
                    <a:pt x="701408" y="659422"/>
                  </a:lnTo>
                  <a:lnTo>
                    <a:pt x="653224" y="649693"/>
                  </a:lnTo>
                  <a:lnTo>
                    <a:pt x="613879" y="623163"/>
                  </a:lnTo>
                  <a:lnTo>
                    <a:pt x="587362" y="583819"/>
                  </a:lnTo>
                  <a:lnTo>
                    <a:pt x="577634" y="535647"/>
                  </a:lnTo>
                  <a:lnTo>
                    <a:pt x="585965" y="494372"/>
                  </a:lnTo>
                  <a:lnTo>
                    <a:pt x="613879" y="448106"/>
                  </a:lnTo>
                  <a:lnTo>
                    <a:pt x="653224" y="421589"/>
                  </a:lnTo>
                  <a:lnTo>
                    <a:pt x="701408" y="411861"/>
                  </a:lnTo>
                  <a:lnTo>
                    <a:pt x="749592" y="421589"/>
                  </a:lnTo>
                  <a:lnTo>
                    <a:pt x="788936" y="448106"/>
                  </a:lnTo>
                  <a:lnTo>
                    <a:pt x="815479" y="487591"/>
                  </a:lnTo>
                  <a:lnTo>
                    <a:pt x="825182" y="535647"/>
                  </a:lnTo>
                  <a:lnTo>
                    <a:pt x="825182" y="296329"/>
                  </a:lnTo>
                  <a:lnTo>
                    <a:pt x="780224" y="188442"/>
                  </a:lnTo>
                  <a:lnTo>
                    <a:pt x="752182" y="144411"/>
                  </a:lnTo>
                  <a:lnTo>
                    <a:pt x="717054" y="110553"/>
                  </a:lnTo>
                  <a:lnTo>
                    <a:pt x="671753" y="88760"/>
                  </a:lnTo>
                  <a:lnTo>
                    <a:pt x="618883" y="81788"/>
                  </a:lnTo>
                  <a:lnTo>
                    <a:pt x="602830" y="85026"/>
                  </a:lnTo>
                  <a:lnTo>
                    <a:pt x="589711" y="93865"/>
                  </a:lnTo>
                  <a:lnTo>
                    <a:pt x="580872" y="106984"/>
                  </a:lnTo>
                  <a:lnTo>
                    <a:pt x="577634" y="123037"/>
                  </a:lnTo>
                  <a:lnTo>
                    <a:pt x="580872" y="139103"/>
                  </a:lnTo>
                  <a:lnTo>
                    <a:pt x="589711" y="152222"/>
                  </a:lnTo>
                  <a:lnTo>
                    <a:pt x="602830" y="161061"/>
                  </a:lnTo>
                  <a:lnTo>
                    <a:pt x="618883" y="164299"/>
                  </a:lnTo>
                  <a:lnTo>
                    <a:pt x="635749" y="165303"/>
                  </a:lnTo>
                  <a:lnTo>
                    <a:pt x="635419" y="165303"/>
                  </a:lnTo>
                  <a:lnTo>
                    <a:pt x="678167" y="185267"/>
                  </a:lnTo>
                  <a:lnTo>
                    <a:pt x="705383" y="223380"/>
                  </a:lnTo>
                  <a:lnTo>
                    <a:pt x="752284" y="335915"/>
                  </a:lnTo>
                  <a:lnTo>
                    <a:pt x="739940" y="333146"/>
                  </a:lnTo>
                  <a:lnTo>
                    <a:pt x="727329" y="331076"/>
                  </a:lnTo>
                  <a:lnTo>
                    <a:pt x="714489" y="329793"/>
                  </a:lnTo>
                  <a:lnTo>
                    <a:pt x="701408" y="329349"/>
                  </a:lnTo>
                  <a:lnTo>
                    <a:pt x="646252" y="336829"/>
                  </a:lnTo>
                  <a:lnTo>
                    <a:pt x="596773" y="357911"/>
                  </a:lnTo>
                  <a:lnTo>
                    <a:pt x="554939" y="390588"/>
                  </a:lnTo>
                  <a:lnTo>
                    <a:pt x="522744" y="432816"/>
                  </a:lnTo>
                  <a:lnTo>
                    <a:pt x="506920" y="423824"/>
                  </a:lnTo>
                  <a:lnTo>
                    <a:pt x="489978" y="417258"/>
                  </a:lnTo>
                  <a:lnTo>
                    <a:pt x="472186" y="413219"/>
                  </a:lnTo>
                  <a:lnTo>
                    <a:pt x="453847" y="411861"/>
                  </a:lnTo>
                  <a:lnTo>
                    <a:pt x="435508" y="413219"/>
                  </a:lnTo>
                  <a:lnTo>
                    <a:pt x="417728" y="417258"/>
                  </a:lnTo>
                  <a:lnTo>
                    <a:pt x="400786" y="423824"/>
                  </a:lnTo>
                  <a:lnTo>
                    <a:pt x="384962" y="432816"/>
                  </a:lnTo>
                  <a:lnTo>
                    <a:pt x="368973" y="411861"/>
                  </a:lnTo>
                  <a:lnTo>
                    <a:pt x="352755" y="390588"/>
                  </a:lnTo>
                  <a:lnTo>
                    <a:pt x="330073" y="372872"/>
                  </a:lnTo>
                  <a:lnTo>
                    <a:pt x="330073" y="535647"/>
                  </a:lnTo>
                  <a:lnTo>
                    <a:pt x="320344" y="583819"/>
                  </a:lnTo>
                  <a:lnTo>
                    <a:pt x="293814" y="623163"/>
                  </a:lnTo>
                  <a:lnTo>
                    <a:pt x="254469" y="649693"/>
                  </a:lnTo>
                  <a:lnTo>
                    <a:pt x="206298" y="659422"/>
                  </a:lnTo>
                  <a:lnTo>
                    <a:pt x="158115" y="649693"/>
                  </a:lnTo>
                  <a:lnTo>
                    <a:pt x="118770" y="623163"/>
                  </a:lnTo>
                  <a:lnTo>
                    <a:pt x="92240" y="583819"/>
                  </a:lnTo>
                  <a:lnTo>
                    <a:pt x="82511" y="535647"/>
                  </a:lnTo>
                  <a:lnTo>
                    <a:pt x="92214" y="487591"/>
                  </a:lnTo>
                  <a:lnTo>
                    <a:pt x="118770" y="448106"/>
                  </a:lnTo>
                  <a:lnTo>
                    <a:pt x="158115" y="421589"/>
                  </a:lnTo>
                  <a:lnTo>
                    <a:pt x="206298" y="411861"/>
                  </a:lnTo>
                  <a:lnTo>
                    <a:pt x="254469" y="421589"/>
                  </a:lnTo>
                  <a:lnTo>
                    <a:pt x="293814" y="448106"/>
                  </a:lnTo>
                  <a:lnTo>
                    <a:pt x="320370" y="487591"/>
                  </a:lnTo>
                  <a:lnTo>
                    <a:pt x="330073" y="535647"/>
                  </a:lnTo>
                  <a:lnTo>
                    <a:pt x="330073" y="372872"/>
                  </a:lnTo>
                  <a:lnTo>
                    <a:pt x="310934" y="357911"/>
                  </a:lnTo>
                  <a:lnTo>
                    <a:pt x="261454" y="336829"/>
                  </a:lnTo>
                  <a:lnTo>
                    <a:pt x="254787" y="335915"/>
                  </a:lnTo>
                  <a:lnTo>
                    <a:pt x="206298" y="329349"/>
                  </a:lnTo>
                  <a:lnTo>
                    <a:pt x="193205" y="329793"/>
                  </a:lnTo>
                  <a:lnTo>
                    <a:pt x="180365" y="331076"/>
                  </a:lnTo>
                  <a:lnTo>
                    <a:pt x="167754" y="333146"/>
                  </a:lnTo>
                  <a:lnTo>
                    <a:pt x="155409" y="335915"/>
                  </a:lnTo>
                  <a:lnTo>
                    <a:pt x="202298" y="223380"/>
                  </a:lnTo>
                  <a:lnTo>
                    <a:pt x="228942" y="184759"/>
                  </a:lnTo>
                  <a:lnTo>
                    <a:pt x="271005" y="165303"/>
                  </a:lnTo>
                  <a:lnTo>
                    <a:pt x="288810" y="164299"/>
                  </a:lnTo>
                  <a:lnTo>
                    <a:pt x="304863" y="161061"/>
                  </a:lnTo>
                  <a:lnTo>
                    <a:pt x="317982" y="152222"/>
                  </a:lnTo>
                  <a:lnTo>
                    <a:pt x="326821" y="139103"/>
                  </a:lnTo>
                  <a:lnTo>
                    <a:pt x="330060" y="123037"/>
                  </a:lnTo>
                  <a:lnTo>
                    <a:pt x="326821" y="106984"/>
                  </a:lnTo>
                  <a:lnTo>
                    <a:pt x="317982" y="93865"/>
                  </a:lnTo>
                  <a:lnTo>
                    <a:pt x="304863" y="85026"/>
                  </a:lnTo>
                  <a:lnTo>
                    <a:pt x="288810" y="81788"/>
                  </a:lnTo>
                  <a:lnTo>
                    <a:pt x="259981" y="83502"/>
                  </a:lnTo>
                  <a:lnTo>
                    <a:pt x="260299" y="83502"/>
                  </a:lnTo>
                  <a:lnTo>
                    <a:pt x="234251" y="88760"/>
                  </a:lnTo>
                  <a:lnTo>
                    <a:pt x="188671" y="110858"/>
                  </a:lnTo>
                  <a:lnTo>
                    <a:pt x="154432" y="145059"/>
                  </a:lnTo>
                  <a:lnTo>
                    <a:pt x="128689" y="186004"/>
                  </a:lnTo>
                  <a:lnTo>
                    <a:pt x="22923" y="439331"/>
                  </a:lnTo>
                  <a:lnTo>
                    <a:pt x="21869" y="443572"/>
                  </a:lnTo>
                  <a:lnTo>
                    <a:pt x="12598" y="465010"/>
                  </a:lnTo>
                  <a:lnTo>
                    <a:pt x="5727" y="487591"/>
                  </a:lnTo>
                  <a:lnTo>
                    <a:pt x="1460" y="511187"/>
                  </a:lnTo>
                  <a:lnTo>
                    <a:pt x="0" y="535647"/>
                  </a:lnTo>
                  <a:lnTo>
                    <a:pt x="5448" y="582942"/>
                  </a:lnTo>
                  <a:lnTo>
                    <a:pt x="20967" y="626364"/>
                  </a:lnTo>
                  <a:lnTo>
                    <a:pt x="45313" y="664667"/>
                  </a:lnTo>
                  <a:lnTo>
                    <a:pt x="77266" y="696620"/>
                  </a:lnTo>
                  <a:lnTo>
                    <a:pt x="115570" y="720966"/>
                  </a:lnTo>
                  <a:lnTo>
                    <a:pt x="158991" y="736485"/>
                  </a:lnTo>
                  <a:lnTo>
                    <a:pt x="206298" y="741934"/>
                  </a:lnTo>
                  <a:lnTo>
                    <a:pt x="253593" y="736485"/>
                  </a:lnTo>
                  <a:lnTo>
                    <a:pt x="297014" y="720966"/>
                  </a:lnTo>
                  <a:lnTo>
                    <a:pt x="335318" y="696620"/>
                  </a:lnTo>
                  <a:lnTo>
                    <a:pt x="367271" y="664667"/>
                  </a:lnTo>
                  <a:lnTo>
                    <a:pt x="391617" y="626364"/>
                  </a:lnTo>
                  <a:lnTo>
                    <a:pt x="407136" y="582942"/>
                  </a:lnTo>
                  <a:lnTo>
                    <a:pt x="412597" y="535647"/>
                  </a:lnTo>
                  <a:lnTo>
                    <a:pt x="413385" y="527558"/>
                  </a:lnTo>
                  <a:lnTo>
                    <a:pt x="415734" y="519849"/>
                  </a:lnTo>
                  <a:lnTo>
                    <a:pt x="445770" y="495173"/>
                  </a:lnTo>
                  <a:lnTo>
                    <a:pt x="453847" y="494372"/>
                  </a:lnTo>
                  <a:lnTo>
                    <a:pt x="461937" y="495173"/>
                  </a:lnTo>
                  <a:lnTo>
                    <a:pt x="491972" y="519849"/>
                  </a:lnTo>
                  <a:lnTo>
                    <a:pt x="495109" y="535647"/>
                  </a:lnTo>
                  <a:lnTo>
                    <a:pt x="500557" y="582942"/>
                  </a:lnTo>
                  <a:lnTo>
                    <a:pt x="516077" y="626364"/>
                  </a:lnTo>
                  <a:lnTo>
                    <a:pt x="540435" y="664667"/>
                  </a:lnTo>
                  <a:lnTo>
                    <a:pt x="572376" y="696620"/>
                  </a:lnTo>
                  <a:lnTo>
                    <a:pt x="610692" y="720966"/>
                  </a:lnTo>
                  <a:lnTo>
                    <a:pt x="654113" y="736485"/>
                  </a:lnTo>
                  <a:lnTo>
                    <a:pt x="701408" y="741934"/>
                  </a:lnTo>
                  <a:lnTo>
                    <a:pt x="748715" y="736485"/>
                  </a:lnTo>
                  <a:lnTo>
                    <a:pt x="792137" y="720966"/>
                  </a:lnTo>
                  <a:lnTo>
                    <a:pt x="830440" y="696620"/>
                  </a:lnTo>
                  <a:lnTo>
                    <a:pt x="862380" y="664667"/>
                  </a:lnTo>
                  <a:lnTo>
                    <a:pt x="886739" y="626364"/>
                  </a:lnTo>
                  <a:lnTo>
                    <a:pt x="902258" y="582942"/>
                  </a:lnTo>
                  <a:lnTo>
                    <a:pt x="907707" y="535647"/>
                  </a:lnTo>
                  <a:close/>
                </a:path>
                <a:path w="2902584" h="6456680" extrusionOk="0">
                  <a:moveTo>
                    <a:pt x="2860878" y="316230"/>
                  </a:moveTo>
                  <a:lnTo>
                    <a:pt x="2854502" y="273050"/>
                  </a:lnTo>
                  <a:lnTo>
                    <a:pt x="2844114" y="247650"/>
                  </a:lnTo>
                  <a:lnTo>
                    <a:pt x="2842945" y="245110"/>
                  </a:lnTo>
                  <a:lnTo>
                    <a:pt x="2815958" y="208280"/>
                  </a:lnTo>
                  <a:lnTo>
                    <a:pt x="2778417" y="182968"/>
                  </a:lnTo>
                  <a:lnTo>
                    <a:pt x="2778417" y="316230"/>
                  </a:lnTo>
                  <a:lnTo>
                    <a:pt x="2778099" y="323850"/>
                  </a:lnTo>
                  <a:lnTo>
                    <a:pt x="2777134" y="330200"/>
                  </a:lnTo>
                  <a:lnTo>
                    <a:pt x="2775458" y="336550"/>
                  </a:lnTo>
                  <a:lnTo>
                    <a:pt x="2773057" y="344170"/>
                  </a:lnTo>
                  <a:lnTo>
                    <a:pt x="2770022" y="349250"/>
                  </a:lnTo>
                  <a:lnTo>
                    <a:pt x="2766504" y="355600"/>
                  </a:lnTo>
                  <a:lnTo>
                    <a:pt x="2762427" y="360680"/>
                  </a:lnTo>
                  <a:lnTo>
                    <a:pt x="2757792" y="365760"/>
                  </a:lnTo>
                  <a:lnTo>
                    <a:pt x="2741282" y="382270"/>
                  </a:lnTo>
                  <a:lnTo>
                    <a:pt x="2732214" y="396240"/>
                  </a:lnTo>
                  <a:lnTo>
                    <a:pt x="2729115" y="411480"/>
                  </a:lnTo>
                  <a:lnTo>
                    <a:pt x="2731884" y="426720"/>
                  </a:lnTo>
                  <a:lnTo>
                    <a:pt x="2740456" y="440690"/>
                  </a:lnTo>
                  <a:lnTo>
                    <a:pt x="2756966" y="458470"/>
                  </a:lnTo>
                  <a:lnTo>
                    <a:pt x="2765755" y="468630"/>
                  </a:lnTo>
                  <a:lnTo>
                    <a:pt x="2772232" y="480060"/>
                  </a:lnTo>
                  <a:lnTo>
                    <a:pt x="2776220" y="494030"/>
                  </a:lnTo>
                  <a:lnTo>
                    <a:pt x="2777591" y="508000"/>
                  </a:lnTo>
                  <a:lnTo>
                    <a:pt x="2776283" y="520700"/>
                  </a:lnTo>
                  <a:lnTo>
                    <a:pt x="2756966" y="557530"/>
                  </a:lnTo>
                  <a:lnTo>
                    <a:pt x="2708376" y="577850"/>
                  </a:lnTo>
                  <a:lnTo>
                    <a:pt x="2678658" y="572770"/>
                  </a:lnTo>
                  <a:lnTo>
                    <a:pt x="2648254" y="554990"/>
                  </a:lnTo>
                  <a:lnTo>
                    <a:pt x="2646642" y="552450"/>
                  </a:lnTo>
                  <a:lnTo>
                    <a:pt x="2645168" y="551180"/>
                  </a:lnTo>
                  <a:lnTo>
                    <a:pt x="2643492" y="548640"/>
                  </a:lnTo>
                  <a:lnTo>
                    <a:pt x="2613901" y="519252"/>
                  </a:lnTo>
                  <a:lnTo>
                    <a:pt x="2613901" y="671830"/>
                  </a:lnTo>
                  <a:lnTo>
                    <a:pt x="2608605" y="699770"/>
                  </a:lnTo>
                  <a:lnTo>
                    <a:pt x="2582989" y="731520"/>
                  </a:lnTo>
                  <a:lnTo>
                    <a:pt x="2544203" y="742950"/>
                  </a:lnTo>
                  <a:lnTo>
                    <a:pt x="2530538" y="741680"/>
                  </a:lnTo>
                  <a:lnTo>
                    <a:pt x="2478036" y="706120"/>
                  </a:lnTo>
                  <a:lnTo>
                    <a:pt x="2471483" y="701040"/>
                  </a:lnTo>
                  <a:lnTo>
                    <a:pt x="2464320" y="697230"/>
                  </a:lnTo>
                  <a:lnTo>
                    <a:pt x="2456688" y="694690"/>
                  </a:lnTo>
                  <a:lnTo>
                    <a:pt x="2441092" y="694690"/>
                  </a:lnTo>
                  <a:lnTo>
                    <a:pt x="2433675" y="697230"/>
                  </a:lnTo>
                  <a:lnTo>
                    <a:pt x="2426576" y="701040"/>
                  </a:lnTo>
                  <a:lnTo>
                    <a:pt x="2419858" y="704850"/>
                  </a:lnTo>
                  <a:lnTo>
                    <a:pt x="2402535" y="721360"/>
                  </a:lnTo>
                  <a:lnTo>
                    <a:pt x="2380551" y="736600"/>
                  </a:lnTo>
                  <a:lnTo>
                    <a:pt x="2355138" y="741680"/>
                  </a:lnTo>
                  <a:lnTo>
                    <a:pt x="2329484" y="737870"/>
                  </a:lnTo>
                  <a:lnTo>
                    <a:pt x="2306802" y="725170"/>
                  </a:lnTo>
                  <a:lnTo>
                    <a:pt x="2304338" y="721360"/>
                  </a:lnTo>
                  <a:lnTo>
                    <a:pt x="2298408" y="712470"/>
                  </a:lnTo>
                  <a:lnTo>
                    <a:pt x="2289098" y="698500"/>
                  </a:lnTo>
                  <a:lnTo>
                    <a:pt x="2283904" y="670560"/>
                  </a:lnTo>
                  <a:lnTo>
                    <a:pt x="2291105" y="638810"/>
                  </a:lnTo>
                  <a:lnTo>
                    <a:pt x="2313000" y="607060"/>
                  </a:lnTo>
                  <a:lnTo>
                    <a:pt x="2342172" y="577850"/>
                  </a:lnTo>
                  <a:lnTo>
                    <a:pt x="2448737" y="471170"/>
                  </a:lnTo>
                  <a:lnTo>
                    <a:pt x="2582659" y="605790"/>
                  </a:lnTo>
                  <a:lnTo>
                    <a:pt x="2583307" y="605790"/>
                  </a:lnTo>
                  <a:lnTo>
                    <a:pt x="2583802" y="607060"/>
                  </a:lnTo>
                  <a:lnTo>
                    <a:pt x="2585097" y="608330"/>
                  </a:lnTo>
                  <a:lnTo>
                    <a:pt x="2585745" y="608330"/>
                  </a:lnTo>
                  <a:lnTo>
                    <a:pt x="2586342" y="609600"/>
                  </a:lnTo>
                  <a:lnTo>
                    <a:pt x="2607221" y="640080"/>
                  </a:lnTo>
                  <a:lnTo>
                    <a:pt x="2613901" y="671830"/>
                  </a:lnTo>
                  <a:lnTo>
                    <a:pt x="2613901" y="519252"/>
                  </a:lnTo>
                  <a:lnTo>
                    <a:pt x="2565514" y="471170"/>
                  </a:lnTo>
                  <a:lnTo>
                    <a:pt x="2506713" y="412750"/>
                  </a:lnTo>
                  <a:lnTo>
                    <a:pt x="2564676" y="354330"/>
                  </a:lnTo>
                  <a:lnTo>
                    <a:pt x="2642806" y="275590"/>
                  </a:lnTo>
                  <a:lnTo>
                    <a:pt x="2643822" y="275590"/>
                  </a:lnTo>
                  <a:lnTo>
                    <a:pt x="2675178" y="254000"/>
                  </a:lnTo>
                  <a:lnTo>
                    <a:pt x="2706370" y="247650"/>
                  </a:lnTo>
                  <a:lnTo>
                    <a:pt x="2734780" y="252730"/>
                  </a:lnTo>
                  <a:lnTo>
                    <a:pt x="2757792" y="266700"/>
                  </a:lnTo>
                  <a:lnTo>
                    <a:pt x="2762427" y="271780"/>
                  </a:lnTo>
                  <a:lnTo>
                    <a:pt x="2766504" y="278130"/>
                  </a:lnTo>
                  <a:lnTo>
                    <a:pt x="2770022" y="283210"/>
                  </a:lnTo>
                  <a:lnTo>
                    <a:pt x="2778417" y="316230"/>
                  </a:lnTo>
                  <a:lnTo>
                    <a:pt x="2778417" y="182968"/>
                  </a:lnTo>
                  <a:lnTo>
                    <a:pt x="2759303" y="173990"/>
                  </a:lnTo>
                  <a:lnTo>
                    <a:pt x="2727617" y="166370"/>
                  </a:lnTo>
                  <a:lnTo>
                    <a:pt x="2694927" y="165100"/>
                  </a:lnTo>
                  <a:lnTo>
                    <a:pt x="2694127" y="133350"/>
                  </a:lnTo>
                  <a:lnTo>
                    <a:pt x="2686431" y="101600"/>
                  </a:lnTo>
                  <a:lnTo>
                    <a:pt x="2678150" y="85090"/>
                  </a:lnTo>
                  <a:lnTo>
                    <a:pt x="2676868" y="82550"/>
                  </a:lnTo>
                  <a:lnTo>
                    <a:pt x="2671775" y="72390"/>
                  </a:lnTo>
                  <a:lnTo>
                    <a:pt x="2650096" y="45720"/>
                  </a:lnTo>
                  <a:lnTo>
                    <a:pt x="2636101" y="34290"/>
                  </a:lnTo>
                  <a:lnTo>
                    <a:pt x="2626766" y="26670"/>
                  </a:lnTo>
                  <a:lnTo>
                    <a:pt x="2613114" y="19392"/>
                  </a:lnTo>
                  <a:lnTo>
                    <a:pt x="2613114" y="153670"/>
                  </a:lnTo>
                  <a:lnTo>
                    <a:pt x="2607221" y="184150"/>
                  </a:lnTo>
                  <a:lnTo>
                    <a:pt x="2587841" y="214630"/>
                  </a:lnTo>
                  <a:lnTo>
                    <a:pt x="2586596" y="215900"/>
                  </a:lnTo>
                  <a:lnTo>
                    <a:pt x="2585301" y="217170"/>
                  </a:lnTo>
                  <a:lnTo>
                    <a:pt x="2584081" y="218440"/>
                  </a:lnTo>
                  <a:lnTo>
                    <a:pt x="2582176" y="219710"/>
                  </a:lnTo>
                  <a:lnTo>
                    <a:pt x="2580563" y="222250"/>
                  </a:lnTo>
                  <a:lnTo>
                    <a:pt x="2579078" y="223520"/>
                  </a:lnTo>
                  <a:lnTo>
                    <a:pt x="2448331" y="354330"/>
                  </a:lnTo>
                  <a:lnTo>
                    <a:pt x="2390559" y="296951"/>
                  </a:lnTo>
                  <a:lnTo>
                    <a:pt x="2390559" y="414020"/>
                  </a:lnTo>
                  <a:lnTo>
                    <a:pt x="2260498" y="543560"/>
                  </a:lnTo>
                  <a:lnTo>
                    <a:pt x="2258377" y="544830"/>
                  </a:lnTo>
                  <a:lnTo>
                    <a:pt x="2256320" y="547370"/>
                  </a:lnTo>
                  <a:lnTo>
                    <a:pt x="2222614" y="570230"/>
                  </a:lnTo>
                  <a:lnTo>
                    <a:pt x="2190877" y="577850"/>
                  </a:lnTo>
                  <a:lnTo>
                    <a:pt x="2161933" y="574040"/>
                  </a:lnTo>
                  <a:lnTo>
                    <a:pt x="2138476" y="558800"/>
                  </a:lnTo>
                  <a:lnTo>
                    <a:pt x="2133828" y="553720"/>
                  </a:lnTo>
                  <a:lnTo>
                    <a:pt x="2129764" y="547370"/>
                  </a:lnTo>
                  <a:lnTo>
                    <a:pt x="2126234" y="542290"/>
                  </a:lnTo>
                  <a:lnTo>
                    <a:pt x="2117852" y="509270"/>
                  </a:lnTo>
                  <a:lnTo>
                    <a:pt x="2118169" y="501650"/>
                  </a:lnTo>
                  <a:lnTo>
                    <a:pt x="2133828" y="464820"/>
                  </a:lnTo>
                  <a:lnTo>
                    <a:pt x="2154974" y="443230"/>
                  </a:lnTo>
                  <a:lnTo>
                    <a:pt x="2164042" y="429260"/>
                  </a:lnTo>
                  <a:lnTo>
                    <a:pt x="2167153" y="414020"/>
                  </a:lnTo>
                  <a:lnTo>
                    <a:pt x="2164384" y="398780"/>
                  </a:lnTo>
                  <a:lnTo>
                    <a:pt x="2155812" y="384810"/>
                  </a:lnTo>
                  <a:lnTo>
                    <a:pt x="2139302" y="368300"/>
                  </a:lnTo>
                  <a:lnTo>
                    <a:pt x="2130514" y="356870"/>
                  </a:lnTo>
                  <a:lnTo>
                    <a:pt x="2124037" y="345440"/>
                  </a:lnTo>
                  <a:lnTo>
                    <a:pt x="2120036" y="332740"/>
                  </a:lnTo>
                  <a:lnTo>
                    <a:pt x="2118664" y="318770"/>
                  </a:lnTo>
                  <a:lnTo>
                    <a:pt x="2119973" y="304800"/>
                  </a:lnTo>
                  <a:lnTo>
                    <a:pt x="2139302" y="267970"/>
                  </a:lnTo>
                  <a:lnTo>
                    <a:pt x="2190089" y="247650"/>
                  </a:lnTo>
                  <a:lnTo>
                    <a:pt x="2221026" y="254000"/>
                  </a:lnTo>
                  <a:lnTo>
                    <a:pt x="2252281" y="275590"/>
                  </a:lnTo>
                  <a:lnTo>
                    <a:pt x="2252878" y="275590"/>
                  </a:lnTo>
                  <a:lnTo>
                    <a:pt x="2253399" y="276860"/>
                  </a:lnTo>
                  <a:lnTo>
                    <a:pt x="2253996" y="276860"/>
                  </a:lnTo>
                  <a:lnTo>
                    <a:pt x="2390559" y="414020"/>
                  </a:lnTo>
                  <a:lnTo>
                    <a:pt x="2390559" y="296951"/>
                  </a:lnTo>
                  <a:lnTo>
                    <a:pt x="2340927" y="247650"/>
                  </a:lnTo>
                  <a:lnTo>
                    <a:pt x="2314079" y="220980"/>
                  </a:lnTo>
                  <a:lnTo>
                    <a:pt x="2313419" y="219710"/>
                  </a:lnTo>
                  <a:lnTo>
                    <a:pt x="2312898" y="218440"/>
                  </a:lnTo>
                  <a:lnTo>
                    <a:pt x="2311654" y="217170"/>
                  </a:lnTo>
                  <a:lnTo>
                    <a:pt x="2310574" y="217170"/>
                  </a:lnTo>
                  <a:lnTo>
                    <a:pt x="2289962" y="185420"/>
                  </a:lnTo>
                  <a:lnTo>
                    <a:pt x="2283269" y="153670"/>
                  </a:lnTo>
                  <a:lnTo>
                    <a:pt x="2288362" y="125730"/>
                  </a:lnTo>
                  <a:lnTo>
                    <a:pt x="2313673" y="93980"/>
                  </a:lnTo>
                  <a:lnTo>
                    <a:pt x="2345804" y="82550"/>
                  </a:lnTo>
                  <a:lnTo>
                    <a:pt x="2359583" y="82550"/>
                  </a:lnTo>
                  <a:lnTo>
                    <a:pt x="2397188" y="99060"/>
                  </a:lnTo>
                  <a:lnTo>
                    <a:pt x="2418626" y="119380"/>
                  </a:lnTo>
                  <a:lnTo>
                    <a:pt x="2432177" y="129540"/>
                  </a:lnTo>
                  <a:lnTo>
                    <a:pt x="2447506" y="132080"/>
                  </a:lnTo>
                  <a:lnTo>
                    <a:pt x="2462834" y="129540"/>
                  </a:lnTo>
                  <a:lnTo>
                    <a:pt x="2476398" y="120650"/>
                  </a:lnTo>
                  <a:lnTo>
                    <a:pt x="2493721" y="104140"/>
                  </a:lnTo>
                  <a:lnTo>
                    <a:pt x="2516619" y="88900"/>
                  </a:lnTo>
                  <a:lnTo>
                    <a:pt x="2543238" y="85090"/>
                  </a:lnTo>
                  <a:lnTo>
                    <a:pt x="2569845" y="88900"/>
                  </a:lnTo>
                  <a:lnTo>
                    <a:pt x="2592743" y="104140"/>
                  </a:lnTo>
                  <a:lnTo>
                    <a:pt x="2607602" y="127000"/>
                  </a:lnTo>
                  <a:lnTo>
                    <a:pt x="2613114" y="153670"/>
                  </a:lnTo>
                  <a:lnTo>
                    <a:pt x="2613114" y="19392"/>
                  </a:lnTo>
                  <a:lnTo>
                    <a:pt x="2600579" y="12700"/>
                  </a:lnTo>
                  <a:lnTo>
                    <a:pt x="2572232" y="3810"/>
                  </a:lnTo>
                  <a:lnTo>
                    <a:pt x="2542400" y="1270"/>
                  </a:lnTo>
                  <a:lnTo>
                    <a:pt x="2516733" y="3810"/>
                  </a:lnTo>
                  <a:lnTo>
                    <a:pt x="2492070" y="10160"/>
                  </a:lnTo>
                  <a:lnTo>
                    <a:pt x="2468956" y="20320"/>
                  </a:lnTo>
                  <a:lnTo>
                    <a:pt x="2447925" y="34290"/>
                  </a:lnTo>
                  <a:lnTo>
                    <a:pt x="2439339" y="26670"/>
                  </a:lnTo>
                  <a:lnTo>
                    <a:pt x="2382101" y="2540"/>
                  </a:lnTo>
                  <a:lnTo>
                    <a:pt x="2352408" y="0"/>
                  </a:lnTo>
                  <a:lnTo>
                    <a:pt x="2322703" y="2540"/>
                  </a:lnTo>
                  <a:lnTo>
                    <a:pt x="2280424" y="17780"/>
                  </a:lnTo>
                  <a:lnTo>
                    <a:pt x="2244102" y="44450"/>
                  </a:lnTo>
                  <a:lnTo>
                    <a:pt x="2209165" y="101600"/>
                  </a:lnTo>
                  <a:lnTo>
                    <a:pt x="2201430" y="165100"/>
                  </a:lnTo>
                  <a:lnTo>
                    <a:pt x="2201405" y="166370"/>
                  </a:lnTo>
                  <a:lnTo>
                    <a:pt x="2168626" y="166370"/>
                  </a:lnTo>
                  <a:lnTo>
                    <a:pt x="2136952" y="173990"/>
                  </a:lnTo>
                  <a:lnTo>
                    <a:pt x="2080704" y="210820"/>
                  </a:lnTo>
                  <a:lnTo>
                    <a:pt x="2047608" y="260350"/>
                  </a:lnTo>
                  <a:lnTo>
                    <a:pt x="2036279" y="316230"/>
                  </a:lnTo>
                  <a:lnTo>
                    <a:pt x="2036254" y="318770"/>
                  </a:lnTo>
                  <a:lnTo>
                    <a:pt x="2038350" y="344170"/>
                  </a:lnTo>
                  <a:lnTo>
                    <a:pt x="2044763" y="368300"/>
                  </a:lnTo>
                  <a:lnTo>
                    <a:pt x="2055126" y="391160"/>
                  </a:lnTo>
                  <a:lnTo>
                    <a:pt x="2069160" y="412750"/>
                  </a:lnTo>
                  <a:lnTo>
                    <a:pt x="2062657" y="421640"/>
                  </a:lnTo>
                  <a:lnTo>
                    <a:pt x="2056777" y="430530"/>
                  </a:lnTo>
                  <a:lnTo>
                    <a:pt x="2051519" y="440690"/>
                  </a:lnTo>
                  <a:lnTo>
                    <a:pt x="2046871" y="449580"/>
                  </a:lnTo>
                  <a:lnTo>
                    <a:pt x="2041766" y="464820"/>
                  </a:lnTo>
                  <a:lnTo>
                    <a:pt x="2038159" y="478790"/>
                  </a:lnTo>
                  <a:lnTo>
                    <a:pt x="2036025" y="494030"/>
                  </a:lnTo>
                  <a:lnTo>
                    <a:pt x="2035390" y="508000"/>
                  </a:lnTo>
                  <a:lnTo>
                    <a:pt x="2035327" y="509270"/>
                  </a:lnTo>
                  <a:lnTo>
                    <a:pt x="2041766" y="552450"/>
                  </a:lnTo>
                  <a:lnTo>
                    <a:pt x="2060956" y="594360"/>
                  </a:lnTo>
                  <a:lnTo>
                    <a:pt x="2095652" y="629920"/>
                  </a:lnTo>
                  <a:lnTo>
                    <a:pt x="2129447" y="648970"/>
                  </a:lnTo>
                  <a:lnTo>
                    <a:pt x="2147532" y="655320"/>
                  </a:lnTo>
                  <a:lnTo>
                    <a:pt x="2006434" y="796290"/>
                  </a:lnTo>
                  <a:lnTo>
                    <a:pt x="1997392" y="810260"/>
                  </a:lnTo>
                  <a:lnTo>
                    <a:pt x="1994369" y="825500"/>
                  </a:lnTo>
                  <a:lnTo>
                    <a:pt x="1997392" y="840740"/>
                  </a:lnTo>
                  <a:lnTo>
                    <a:pt x="2006434" y="854710"/>
                  </a:lnTo>
                  <a:lnTo>
                    <a:pt x="2012988" y="859790"/>
                  </a:lnTo>
                  <a:lnTo>
                    <a:pt x="2020163" y="863600"/>
                  </a:lnTo>
                  <a:lnTo>
                    <a:pt x="2027796" y="866140"/>
                  </a:lnTo>
                  <a:lnTo>
                    <a:pt x="2043671" y="866140"/>
                  </a:lnTo>
                  <a:lnTo>
                    <a:pt x="2051253" y="863600"/>
                  </a:lnTo>
                  <a:lnTo>
                    <a:pt x="2058301" y="859790"/>
                  </a:lnTo>
                  <a:lnTo>
                    <a:pt x="2064613" y="854710"/>
                  </a:lnTo>
                  <a:lnTo>
                    <a:pt x="2206841" y="712470"/>
                  </a:lnTo>
                  <a:lnTo>
                    <a:pt x="2212568" y="730250"/>
                  </a:lnTo>
                  <a:lnTo>
                    <a:pt x="2220391" y="746760"/>
                  </a:lnTo>
                  <a:lnTo>
                    <a:pt x="2230348" y="762000"/>
                  </a:lnTo>
                  <a:lnTo>
                    <a:pt x="2242439" y="775970"/>
                  </a:lnTo>
                  <a:lnTo>
                    <a:pt x="2243683" y="777240"/>
                  </a:lnTo>
                  <a:lnTo>
                    <a:pt x="2244928" y="779780"/>
                  </a:lnTo>
                  <a:lnTo>
                    <a:pt x="2246160" y="781050"/>
                  </a:lnTo>
                  <a:lnTo>
                    <a:pt x="2282279" y="806450"/>
                  </a:lnTo>
                  <a:lnTo>
                    <a:pt x="2323973" y="820420"/>
                  </a:lnTo>
                  <a:lnTo>
                    <a:pt x="2367838" y="822960"/>
                  </a:lnTo>
                  <a:lnTo>
                    <a:pt x="2410434" y="812800"/>
                  </a:lnTo>
                  <a:lnTo>
                    <a:pt x="2448331" y="792480"/>
                  </a:lnTo>
                  <a:lnTo>
                    <a:pt x="2456916" y="798830"/>
                  </a:lnTo>
                  <a:lnTo>
                    <a:pt x="2465971" y="803910"/>
                  </a:lnTo>
                  <a:lnTo>
                    <a:pt x="2475484" y="810260"/>
                  </a:lnTo>
                  <a:lnTo>
                    <a:pt x="2485466" y="814070"/>
                  </a:lnTo>
                  <a:lnTo>
                    <a:pt x="2499601" y="819150"/>
                  </a:lnTo>
                  <a:lnTo>
                    <a:pt x="2514142" y="822960"/>
                  </a:lnTo>
                  <a:lnTo>
                    <a:pt x="2528976" y="825500"/>
                  </a:lnTo>
                  <a:lnTo>
                    <a:pt x="2559126" y="825500"/>
                  </a:lnTo>
                  <a:lnTo>
                    <a:pt x="2602636" y="814070"/>
                  </a:lnTo>
                  <a:lnTo>
                    <a:pt x="2639390" y="792480"/>
                  </a:lnTo>
                  <a:lnTo>
                    <a:pt x="2641117" y="791210"/>
                  </a:lnTo>
                  <a:lnTo>
                    <a:pt x="2652153" y="781050"/>
                  </a:lnTo>
                  <a:lnTo>
                    <a:pt x="2673566" y="754380"/>
                  </a:lnTo>
                  <a:lnTo>
                    <a:pt x="2679217" y="742950"/>
                  </a:lnTo>
                  <a:lnTo>
                    <a:pt x="2688018" y="725170"/>
                  </a:lnTo>
                  <a:lnTo>
                    <a:pt x="2695549" y="693420"/>
                  </a:lnTo>
                  <a:lnTo>
                    <a:pt x="2696235" y="660400"/>
                  </a:lnTo>
                  <a:lnTo>
                    <a:pt x="2708287" y="660400"/>
                  </a:lnTo>
                  <a:lnTo>
                    <a:pt x="2765729" y="648970"/>
                  </a:lnTo>
                  <a:lnTo>
                    <a:pt x="2815132" y="615950"/>
                  </a:lnTo>
                  <a:lnTo>
                    <a:pt x="2841968" y="577850"/>
                  </a:lnTo>
                  <a:lnTo>
                    <a:pt x="2848254" y="566420"/>
                  </a:lnTo>
                  <a:lnTo>
                    <a:pt x="2856801" y="537210"/>
                  </a:lnTo>
                  <a:lnTo>
                    <a:pt x="2859570" y="509270"/>
                  </a:lnTo>
                  <a:lnTo>
                    <a:pt x="2859697" y="508000"/>
                  </a:lnTo>
                  <a:lnTo>
                    <a:pt x="2857563" y="482600"/>
                  </a:lnTo>
                  <a:lnTo>
                    <a:pt x="2851289" y="457200"/>
                  </a:lnTo>
                  <a:lnTo>
                    <a:pt x="2841079" y="434340"/>
                  </a:lnTo>
                  <a:lnTo>
                    <a:pt x="2827109" y="412750"/>
                  </a:lnTo>
                  <a:lnTo>
                    <a:pt x="2833598" y="405130"/>
                  </a:lnTo>
                  <a:lnTo>
                    <a:pt x="2839478" y="394970"/>
                  </a:lnTo>
                  <a:lnTo>
                    <a:pt x="2844749" y="386080"/>
                  </a:lnTo>
                  <a:lnTo>
                    <a:pt x="2849384" y="375920"/>
                  </a:lnTo>
                  <a:lnTo>
                    <a:pt x="2854502" y="361950"/>
                  </a:lnTo>
                  <a:lnTo>
                    <a:pt x="2858097" y="346710"/>
                  </a:lnTo>
                  <a:lnTo>
                    <a:pt x="2860230" y="332740"/>
                  </a:lnTo>
                  <a:lnTo>
                    <a:pt x="2860878" y="318770"/>
                  </a:lnTo>
                  <a:lnTo>
                    <a:pt x="2860878" y="316230"/>
                  </a:lnTo>
                  <a:close/>
                </a:path>
                <a:path w="2902584" h="6456680" extrusionOk="0">
                  <a:moveTo>
                    <a:pt x="2902000" y="3059252"/>
                  </a:moveTo>
                  <a:lnTo>
                    <a:pt x="2901772" y="3057258"/>
                  </a:lnTo>
                  <a:lnTo>
                    <a:pt x="2901416" y="3055315"/>
                  </a:lnTo>
                  <a:lnTo>
                    <a:pt x="2901302" y="3054731"/>
                  </a:lnTo>
                  <a:lnTo>
                    <a:pt x="2901213" y="3054146"/>
                  </a:lnTo>
                  <a:lnTo>
                    <a:pt x="2900565" y="3051340"/>
                  </a:lnTo>
                  <a:lnTo>
                    <a:pt x="2899867" y="3049155"/>
                  </a:lnTo>
                  <a:lnTo>
                    <a:pt x="2898800" y="3046565"/>
                  </a:lnTo>
                  <a:lnTo>
                    <a:pt x="2898330" y="3045637"/>
                  </a:lnTo>
                  <a:lnTo>
                    <a:pt x="2897378" y="3043567"/>
                  </a:lnTo>
                  <a:lnTo>
                    <a:pt x="2819666" y="2986836"/>
                  </a:lnTo>
                  <a:lnTo>
                    <a:pt x="2819666" y="3142119"/>
                  </a:lnTo>
                  <a:lnTo>
                    <a:pt x="2819666" y="3272447"/>
                  </a:lnTo>
                  <a:lnTo>
                    <a:pt x="2798534" y="3257639"/>
                  </a:lnTo>
                  <a:lnTo>
                    <a:pt x="2787180" y="3249701"/>
                  </a:lnTo>
                  <a:lnTo>
                    <a:pt x="2787180" y="3350412"/>
                  </a:lnTo>
                  <a:lnTo>
                    <a:pt x="2489581" y="3543846"/>
                  </a:lnTo>
                  <a:lnTo>
                    <a:pt x="2489581" y="3373170"/>
                  </a:lnTo>
                  <a:lnTo>
                    <a:pt x="2592235" y="3301314"/>
                  </a:lnTo>
                  <a:lnTo>
                    <a:pt x="2654630" y="3257639"/>
                  </a:lnTo>
                  <a:lnTo>
                    <a:pt x="2787180" y="3350412"/>
                  </a:lnTo>
                  <a:lnTo>
                    <a:pt x="2787180" y="3249701"/>
                  </a:lnTo>
                  <a:lnTo>
                    <a:pt x="2726575" y="3207270"/>
                  </a:lnTo>
                  <a:lnTo>
                    <a:pt x="2798534" y="3156915"/>
                  </a:lnTo>
                  <a:lnTo>
                    <a:pt x="2819666" y="3142119"/>
                  </a:lnTo>
                  <a:lnTo>
                    <a:pt x="2819666" y="2986836"/>
                  </a:lnTo>
                  <a:lnTo>
                    <a:pt x="2787180" y="2965729"/>
                  </a:lnTo>
                  <a:lnTo>
                    <a:pt x="2787180" y="3064141"/>
                  </a:lnTo>
                  <a:lnTo>
                    <a:pt x="2654630" y="3156915"/>
                  </a:lnTo>
                  <a:lnTo>
                    <a:pt x="2592209" y="3113227"/>
                  </a:lnTo>
                  <a:lnTo>
                    <a:pt x="2582684" y="3106559"/>
                  </a:lnTo>
                  <a:lnTo>
                    <a:pt x="2582684" y="3207270"/>
                  </a:lnTo>
                  <a:lnTo>
                    <a:pt x="2448344" y="3301314"/>
                  </a:lnTo>
                  <a:lnTo>
                    <a:pt x="2407069" y="3272434"/>
                  </a:lnTo>
                  <a:lnTo>
                    <a:pt x="2407069" y="3373170"/>
                  </a:lnTo>
                  <a:lnTo>
                    <a:pt x="2407069" y="3543846"/>
                  </a:lnTo>
                  <a:lnTo>
                    <a:pt x="2109495" y="3350412"/>
                  </a:lnTo>
                  <a:lnTo>
                    <a:pt x="2220874" y="3272447"/>
                  </a:lnTo>
                  <a:lnTo>
                    <a:pt x="2242032" y="3257639"/>
                  </a:lnTo>
                  <a:lnTo>
                    <a:pt x="2407069" y="3373170"/>
                  </a:lnTo>
                  <a:lnTo>
                    <a:pt x="2407069" y="3272434"/>
                  </a:lnTo>
                  <a:lnTo>
                    <a:pt x="2385936" y="3257639"/>
                  </a:lnTo>
                  <a:lnTo>
                    <a:pt x="2313990" y="3207270"/>
                  </a:lnTo>
                  <a:lnTo>
                    <a:pt x="2385936" y="3156915"/>
                  </a:lnTo>
                  <a:lnTo>
                    <a:pt x="2448344" y="3113227"/>
                  </a:lnTo>
                  <a:lnTo>
                    <a:pt x="2582684" y="3207270"/>
                  </a:lnTo>
                  <a:lnTo>
                    <a:pt x="2582684" y="3106559"/>
                  </a:lnTo>
                  <a:lnTo>
                    <a:pt x="2489581" y="3041383"/>
                  </a:lnTo>
                  <a:lnTo>
                    <a:pt x="2489581" y="2870695"/>
                  </a:lnTo>
                  <a:lnTo>
                    <a:pt x="2787180" y="3064141"/>
                  </a:lnTo>
                  <a:lnTo>
                    <a:pt x="2787180" y="2965729"/>
                  </a:lnTo>
                  <a:lnTo>
                    <a:pt x="2641003" y="2870695"/>
                  </a:lnTo>
                  <a:lnTo>
                    <a:pt x="2468918" y="2758833"/>
                  </a:lnTo>
                  <a:lnTo>
                    <a:pt x="2463685" y="2756484"/>
                  </a:lnTo>
                  <a:lnTo>
                    <a:pt x="2461349" y="2755595"/>
                  </a:lnTo>
                  <a:lnTo>
                    <a:pt x="2459609" y="2755049"/>
                  </a:lnTo>
                  <a:lnTo>
                    <a:pt x="2456408" y="2754299"/>
                  </a:lnTo>
                  <a:lnTo>
                    <a:pt x="2450820" y="2753283"/>
                  </a:lnTo>
                  <a:lnTo>
                    <a:pt x="2445829" y="2753283"/>
                  </a:lnTo>
                  <a:lnTo>
                    <a:pt x="2440241" y="2754299"/>
                  </a:lnTo>
                  <a:lnTo>
                    <a:pt x="2437066" y="2755049"/>
                  </a:lnTo>
                  <a:lnTo>
                    <a:pt x="2435314" y="2755595"/>
                  </a:lnTo>
                  <a:lnTo>
                    <a:pt x="2432977" y="2756484"/>
                  </a:lnTo>
                  <a:lnTo>
                    <a:pt x="2432354" y="2756674"/>
                  </a:lnTo>
                  <a:lnTo>
                    <a:pt x="2429738" y="2757817"/>
                  </a:lnTo>
                  <a:lnTo>
                    <a:pt x="2427757" y="2758833"/>
                  </a:lnTo>
                  <a:lnTo>
                    <a:pt x="2407069" y="2772283"/>
                  </a:lnTo>
                  <a:lnTo>
                    <a:pt x="2407069" y="2870695"/>
                  </a:lnTo>
                  <a:lnTo>
                    <a:pt x="2407069" y="3041383"/>
                  </a:lnTo>
                  <a:lnTo>
                    <a:pt x="2242045" y="3156915"/>
                  </a:lnTo>
                  <a:lnTo>
                    <a:pt x="2220899" y="3142119"/>
                  </a:lnTo>
                  <a:lnTo>
                    <a:pt x="2170087" y="3106559"/>
                  </a:lnTo>
                  <a:lnTo>
                    <a:pt x="2170087" y="3207270"/>
                  </a:lnTo>
                  <a:lnTo>
                    <a:pt x="2076983" y="3272447"/>
                  </a:lnTo>
                  <a:lnTo>
                    <a:pt x="2076983" y="3142119"/>
                  </a:lnTo>
                  <a:lnTo>
                    <a:pt x="2170087" y="3207270"/>
                  </a:lnTo>
                  <a:lnTo>
                    <a:pt x="2170087" y="3106559"/>
                  </a:lnTo>
                  <a:lnTo>
                    <a:pt x="2109508" y="3064141"/>
                  </a:lnTo>
                  <a:lnTo>
                    <a:pt x="2407069" y="2870695"/>
                  </a:lnTo>
                  <a:lnTo>
                    <a:pt x="2407069" y="2772283"/>
                  </a:lnTo>
                  <a:lnTo>
                    <a:pt x="2011362" y="3029483"/>
                  </a:lnTo>
                  <a:lnTo>
                    <a:pt x="2000491" y="3041383"/>
                  </a:lnTo>
                  <a:lnTo>
                    <a:pt x="2000377" y="3041548"/>
                  </a:lnTo>
                  <a:lnTo>
                    <a:pt x="1999284" y="3043567"/>
                  </a:lnTo>
                  <a:lnTo>
                    <a:pt x="1998103" y="3046133"/>
                  </a:lnTo>
                  <a:lnTo>
                    <a:pt x="1997875" y="3046565"/>
                  </a:lnTo>
                  <a:lnTo>
                    <a:pt x="1996795" y="3049155"/>
                  </a:lnTo>
                  <a:lnTo>
                    <a:pt x="1996097" y="3051340"/>
                  </a:lnTo>
                  <a:lnTo>
                    <a:pt x="1995576" y="3053600"/>
                  </a:lnTo>
                  <a:lnTo>
                    <a:pt x="1995449" y="3054146"/>
                  </a:lnTo>
                  <a:lnTo>
                    <a:pt x="1995360" y="3054731"/>
                  </a:lnTo>
                  <a:lnTo>
                    <a:pt x="1994890" y="3057258"/>
                  </a:lnTo>
                  <a:lnTo>
                    <a:pt x="1994649" y="3059252"/>
                  </a:lnTo>
                  <a:lnTo>
                    <a:pt x="1994649" y="3355327"/>
                  </a:lnTo>
                  <a:lnTo>
                    <a:pt x="1994890" y="3357295"/>
                  </a:lnTo>
                  <a:lnTo>
                    <a:pt x="1995258" y="3359277"/>
                  </a:lnTo>
                  <a:lnTo>
                    <a:pt x="1995373" y="3359835"/>
                  </a:lnTo>
                  <a:lnTo>
                    <a:pt x="1995449" y="3360394"/>
                  </a:lnTo>
                  <a:lnTo>
                    <a:pt x="1996097" y="3363201"/>
                  </a:lnTo>
                  <a:lnTo>
                    <a:pt x="1996795" y="3365411"/>
                  </a:lnTo>
                  <a:lnTo>
                    <a:pt x="1997875" y="3367976"/>
                  </a:lnTo>
                  <a:lnTo>
                    <a:pt x="1998306" y="3368865"/>
                  </a:lnTo>
                  <a:lnTo>
                    <a:pt x="1999284" y="3370986"/>
                  </a:lnTo>
                  <a:lnTo>
                    <a:pt x="2000389" y="3373031"/>
                  </a:lnTo>
                  <a:lnTo>
                    <a:pt x="2001748" y="3375025"/>
                  </a:lnTo>
                  <a:lnTo>
                    <a:pt x="2001939" y="3375342"/>
                  </a:lnTo>
                  <a:lnTo>
                    <a:pt x="2427744" y="3655695"/>
                  </a:lnTo>
                  <a:lnTo>
                    <a:pt x="2433002" y="3658082"/>
                  </a:lnTo>
                  <a:lnTo>
                    <a:pt x="2435326" y="3658971"/>
                  </a:lnTo>
                  <a:lnTo>
                    <a:pt x="2437066" y="3659505"/>
                  </a:lnTo>
                  <a:lnTo>
                    <a:pt x="2440241" y="3660254"/>
                  </a:lnTo>
                  <a:lnTo>
                    <a:pt x="2445842" y="3661270"/>
                  </a:lnTo>
                  <a:lnTo>
                    <a:pt x="2450820" y="3661270"/>
                  </a:lnTo>
                  <a:lnTo>
                    <a:pt x="2456408" y="3660254"/>
                  </a:lnTo>
                  <a:lnTo>
                    <a:pt x="2459609" y="3659505"/>
                  </a:lnTo>
                  <a:lnTo>
                    <a:pt x="2461298" y="3658971"/>
                  </a:lnTo>
                  <a:lnTo>
                    <a:pt x="2463635" y="3658082"/>
                  </a:lnTo>
                  <a:lnTo>
                    <a:pt x="2464282" y="3657879"/>
                  </a:lnTo>
                  <a:lnTo>
                    <a:pt x="2640990" y="3543846"/>
                  </a:lnTo>
                  <a:lnTo>
                    <a:pt x="2885275" y="3385058"/>
                  </a:lnTo>
                  <a:lnTo>
                    <a:pt x="2894622" y="3375482"/>
                  </a:lnTo>
                  <a:lnTo>
                    <a:pt x="2894736" y="3375342"/>
                  </a:lnTo>
                  <a:lnTo>
                    <a:pt x="2894901" y="3375025"/>
                  </a:lnTo>
                  <a:lnTo>
                    <a:pt x="2896158" y="3373170"/>
                  </a:lnTo>
                  <a:lnTo>
                    <a:pt x="2896247" y="3373031"/>
                  </a:lnTo>
                  <a:lnTo>
                    <a:pt x="2897378" y="3370986"/>
                  </a:lnTo>
                  <a:lnTo>
                    <a:pt x="2898559" y="3368446"/>
                  </a:lnTo>
                  <a:lnTo>
                    <a:pt x="2898787" y="3367976"/>
                  </a:lnTo>
                  <a:lnTo>
                    <a:pt x="2902000" y="3355327"/>
                  </a:lnTo>
                  <a:lnTo>
                    <a:pt x="2902000" y="3272447"/>
                  </a:lnTo>
                  <a:lnTo>
                    <a:pt x="2902000" y="3142119"/>
                  </a:lnTo>
                  <a:lnTo>
                    <a:pt x="2902000" y="30592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pic>
          <p:nvPicPr>
            <p:cNvPr id="61" name="object 43"/>
            <p:cNvPicPr/>
            <p:nvPr/>
          </p:nvPicPr>
          <p:blipFill>
            <a:blip r:embed="rId11"/>
            <a:stretch>
              <a:fillRect/>
            </a:stretch>
          </p:blipFill>
          <p:spPr bwMode="auto">
            <a:xfrm>
              <a:off x="14928335" y="6891258"/>
              <a:ext cx="82510" cy="82929"/>
            </a:xfrm>
            <a:prstGeom prst="rect">
              <a:avLst/>
            </a:prstGeom>
          </p:spPr>
        </p:pic>
        <p:pic>
          <p:nvPicPr>
            <p:cNvPr id="62" name="object 44"/>
            <p:cNvPicPr/>
            <p:nvPr/>
          </p:nvPicPr>
          <p:blipFill>
            <a:blip r:embed="rId11"/>
            <a:stretch>
              <a:fillRect/>
            </a:stretch>
          </p:blipFill>
          <p:spPr bwMode="auto">
            <a:xfrm>
              <a:off x="15237783" y="7180076"/>
              <a:ext cx="82510" cy="82929"/>
            </a:xfrm>
            <a:prstGeom prst="rect">
              <a:avLst/>
            </a:prstGeom>
          </p:spPr>
        </p:pic>
        <p:pic>
          <p:nvPicPr>
            <p:cNvPr id="63" name="object 45"/>
            <p:cNvPicPr/>
            <p:nvPr/>
          </p:nvPicPr>
          <p:blipFill>
            <a:blip r:embed="rId12"/>
            <a:stretch>
              <a:fillRect/>
            </a:stretch>
          </p:blipFill>
          <p:spPr bwMode="auto">
            <a:xfrm>
              <a:off x="15031484" y="7241967"/>
              <a:ext cx="82510" cy="82929"/>
            </a:xfrm>
            <a:prstGeom prst="rect">
              <a:avLst/>
            </a:prstGeom>
          </p:spPr>
        </p:pic>
        <p:pic>
          <p:nvPicPr>
            <p:cNvPr id="64" name="object 46"/>
            <p:cNvPicPr/>
            <p:nvPr/>
          </p:nvPicPr>
          <p:blipFill>
            <a:blip r:embed="rId13"/>
            <a:stretch>
              <a:fillRect/>
            </a:stretch>
          </p:blipFill>
          <p:spPr bwMode="auto">
            <a:xfrm>
              <a:off x="15072743" y="7035667"/>
              <a:ext cx="82510" cy="82929"/>
            </a:xfrm>
            <a:prstGeom prst="rect">
              <a:avLst/>
            </a:prstGeom>
          </p:spPr>
        </p:pic>
        <p:pic>
          <p:nvPicPr>
            <p:cNvPr id="65" name="object 47"/>
            <p:cNvPicPr/>
            <p:nvPr/>
          </p:nvPicPr>
          <p:blipFill>
            <a:blip r:embed="rId11"/>
            <a:stretch>
              <a:fillRect/>
            </a:stretch>
          </p:blipFill>
          <p:spPr bwMode="auto">
            <a:xfrm>
              <a:off x="14866446" y="7118187"/>
              <a:ext cx="82510" cy="82929"/>
            </a:xfrm>
            <a:prstGeom prst="rect">
              <a:avLst/>
            </a:prstGeom>
          </p:spPr>
        </p:pic>
        <p:sp>
          <p:nvSpPr>
            <p:cNvPr id="66" name="object 48"/>
            <p:cNvSpPr/>
            <p:nvPr/>
          </p:nvSpPr>
          <p:spPr bwMode="auto">
            <a:xfrm>
              <a:off x="14660143" y="6623081"/>
              <a:ext cx="4897120" cy="3695700"/>
            </a:xfrm>
            <a:custGeom>
              <a:avLst/>
              <a:gdLst/>
              <a:ahLst/>
              <a:cxnLst/>
              <a:rect l="l" t="t" r="r" b="b"/>
              <a:pathLst>
                <a:path w="4897119" h="3695700" extrusionOk="0">
                  <a:moveTo>
                    <a:pt x="907707" y="3241408"/>
                  </a:moveTo>
                  <a:lnTo>
                    <a:pt x="905268" y="3194113"/>
                  </a:lnTo>
                  <a:lnTo>
                    <a:pt x="898093" y="3148215"/>
                  </a:lnTo>
                  <a:lnTo>
                    <a:pt x="886460" y="3103969"/>
                  </a:lnTo>
                  <a:lnTo>
                    <a:pt x="870178" y="3060458"/>
                  </a:lnTo>
                  <a:lnTo>
                    <a:pt x="847940" y="3016377"/>
                  </a:lnTo>
                  <a:lnTo>
                    <a:pt x="825182" y="2980969"/>
                  </a:lnTo>
                  <a:lnTo>
                    <a:pt x="825182" y="3241408"/>
                  </a:lnTo>
                  <a:lnTo>
                    <a:pt x="822642" y="3284982"/>
                  </a:lnTo>
                  <a:lnTo>
                    <a:pt x="815225" y="3327044"/>
                  </a:lnTo>
                  <a:lnTo>
                    <a:pt x="803224" y="3367341"/>
                  </a:lnTo>
                  <a:lnTo>
                    <a:pt x="786942" y="3405594"/>
                  </a:lnTo>
                  <a:lnTo>
                    <a:pt x="739762" y="3323907"/>
                  </a:lnTo>
                  <a:lnTo>
                    <a:pt x="736092" y="3317557"/>
                  </a:lnTo>
                  <a:lnTo>
                    <a:pt x="736092" y="3482581"/>
                  </a:lnTo>
                  <a:lnTo>
                    <a:pt x="702208" y="3517341"/>
                  </a:lnTo>
                  <a:lnTo>
                    <a:pt x="664070" y="3547440"/>
                  </a:lnTo>
                  <a:lnTo>
                    <a:pt x="622122" y="3572421"/>
                  </a:lnTo>
                  <a:lnTo>
                    <a:pt x="576846" y="3591801"/>
                  </a:lnTo>
                  <a:lnTo>
                    <a:pt x="528510" y="3605161"/>
                  </a:lnTo>
                  <a:lnTo>
                    <a:pt x="528281" y="3605161"/>
                  </a:lnTo>
                  <a:lnTo>
                    <a:pt x="478193" y="3611867"/>
                  </a:lnTo>
                  <a:lnTo>
                    <a:pt x="481317" y="3606457"/>
                  </a:lnTo>
                  <a:lnTo>
                    <a:pt x="572985" y="3447707"/>
                  </a:lnTo>
                  <a:lnTo>
                    <a:pt x="620636" y="3365182"/>
                  </a:lnTo>
                  <a:lnTo>
                    <a:pt x="644474" y="3323907"/>
                  </a:lnTo>
                  <a:lnTo>
                    <a:pt x="736092" y="3482581"/>
                  </a:lnTo>
                  <a:lnTo>
                    <a:pt x="736092" y="3317557"/>
                  </a:lnTo>
                  <a:lnTo>
                    <a:pt x="620636" y="3117634"/>
                  </a:lnTo>
                  <a:lnTo>
                    <a:pt x="803973" y="3117634"/>
                  </a:lnTo>
                  <a:lnTo>
                    <a:pt x="813066" y="3147212"/>
                  </a:lnTo>
                  <a:lnTo>
                    <a:pt x="819721" y="3177768"/>
                  </a:lnTo>
                  <a:lnTo>
                    <a:pt x="823798" y="3209201"/>
                  </a:lnTo>
                  <a:lnTo>
                    <a:pt x="825182" y="3241408"/>
                  </a:lnTo>
                  <a:lnTo>
                    <a:pt x="825182" y="2980969"/>
                  </a:lnTo>
                  <a:lnTo>
                    <a:pt x="822667" y="2977045"/>
                  </a:lnTo>
                  <a:lnTo>
                    <a:pt x="793597" y="2940647"/>
                  </a:lnTo>
                  <a:lnTo>
                    <a:pt x="762622" y="2909087"/>
                  </a:lnTo>
                  <a:lnTo>
                    <a:pt x="762622" y="3035109"/>
                  </a:lnTo>
                  <a:lnTo>
                    <a:pt x="596823" y="3035109"/>
                  </a:lnTo>
                  <a:lnTo>
                    <a:pt x="596823" y="3241408"/>
                  </a:lnTo>
                  <a:lnTo>
                    <a:pt x="525348" y="3365182"/>
                  </a:lnTo>
                  <a:lnTo>
                    <a:pt x="477697" y="3365182"/>
                  </a:lnTo>
                  <a:lnTo>
                    <a:pt x="477697" y="3447707"/>
                  </a:lnTo>
                  <a:lnTo>
                    <a:pt x="386029" y="3606457"/>
                  </a:lnTo>
                  <a:lnTo>
                    <a:pt x="337185" y="3593935"/>
                  </a:lnTo>
                  <a:lnTo>
                    <a:pt x="291160" y="3575215"/>
                  </a:lnTo>
                  <a:lnTo>
                    <a:pt x="248462" y="3550742"/>
                  </a:lnTo>
                  <a:lnTo>
                    <a:pt x="209562" y="3521011"/>
                  </a:lnTo>
                  <a:lnTo>
                    <a:pt x="174942" y="3486518"/>
                  </a:lnTo>
                  <a:lnTo>
                    <a:pt x="145084" y="3447707"/>
                  </a:lnTo>
                  <a:lnTo>
                    <a:pt x="477697" y="3447707"/>
                  </a:lnTo>
                  <a:lnTo>
                    <a:pt x="477697" y="3365182"/>
                  </a:lnTo>
                  <a:lnTo>
                    <a:pt x="382346" y="3365182"/>
                  </a:lnTo>
                  <a:lnTo>
                    <a:pt x="310883" y="3241408"/>
                  </a:lnTo>
                  <a:lnTo>
                    <a:pt x="358521" y="3158896"/>
                  </a:lnTo>
                  <a:lnTo>
                    <a:pt x="382346" y="3117634"/>
                  </a:lnTo>
                  <a:lnTo>
                    <a:pt x="525348" y="3117634"/>
                  </a:lnTo>
                  <a:lnTo>
                    <a:pt x="596823" y="3241408"/>
                  </a:lnTo>
                  <a:lnTo>
                    <a:pt x="596823" y="3035109"/>
                  </a:lnTo>
                  <a:lnTo>
                    <a:pt x="430009" y="3035109"/>
                  </a:lnTo>
                  <a:lnTo>
                    <a:pt x="521677" y="2876359"/>
                  </a:lnTo>
                  <a:lnTo>
                    <a:pt x="570522" y="2888881"/>
                  </a:lnTo>
                  <a:lnTo>
                    <a:pt x="616546" y="2907614"/>
                  </a:lnTo>
                  <a:lnTo>
                    <a:pt x="659244" y="2932087"/>
                  </a:lnTo>
                  <a:lnTo>
                    <a:pt x="698144" y="2961805"/>
                  </a:lnTo>
                  <a:lnTo>
                    <a:pt x="732764" y="2996311"/>
                  </a:lnTo>
                  <a:lnTo>
                    <a:pt x="762622" y="3035109"/>
                  </a:lnTo>
                  <a:lnTo>
                    <a:pt x="762622" y="2909087"/>
                  </a:lnTo>
                  <a:lnTo>
                    <a:pt x="760996" y="2907423"/>
                  </a:lnTo>
                  <a:lnTo>
                    <a:pt x="725208" y="2877718"/>
                  </a:lnTo>
                  <a:lnTo>
                    <a:pt x="723201" y="2876359"/>
                  </a:lnTo>
                  <a:lnTo>
                    <a:pt x="715111" y="2870949"/>
                  </a:lnTo>
                  <a:lnTo>
                    <a:pt x="686358" y="2851683"/>
                  </a:lnTo>
                  <a:lnTo>
                    <a:pt x="644867" y="2829725"/>
                  </a:lnTo>
                  <a:lnTo>
                    <a:pt x="600964" y="2812059"/>
                  </a:lnTo>
                  <a:lnTo>
                    <a:pt x="554939" y="2798978"/>
                  </a:lnTo>
                  <a:lnTo>
                    <a:pt x="505802" y="2790545"/>
                  </a:lnTo>
                  <a:lnTo>
                    <a:pt x="504571" y="2790393"/>
                  </a:lnTo>
                  <a:lnTo>
                    <a:pt x="504405" y="2790393"/>
                  </a:lnTo>
                  <a:lnTo>
                    <a:pt x="491083" y="2789110"/>
                  </a:lnTo>
                  <a:lnTo>
                    <a:pt x="478751" y="2788259"/>
                  </a:lnTo>
                  <a:lnTo>
                    <a:pt x="466344" y="2787726"/>
                  </a:lnTo>
                  <a:lnTo>
                    <a:pt x="453847" y="2787548"/>
                  </a:lnTo>
                  <a:lnTo>
                    <a:pt x="429514" y="2788856"/>
                  </a:lnTo>
                  <a:lnTo>
                    <a:pt x="429514" y="2870949"/>
                  </a:lnTo>
                  <a:lnTo>
                    <a:pt x="287070" y="3117608"/>
                  </a:lnTo>
                  <a:lnTo>
                    <a:pt x="287070" y="3365182"/>
                  </a:lnTo>
                  <a:lnTo>
                    <a:pt x="103720" y="3365182"/>
                  </a:lnTo>
                  <a:lnTo>
                    <a:pt x="94627" y="3335617"/>
                  </a:lnTo>
                  <a:lnTo>
                    <a:pt x="87985" y="3305060"/>
                  </a:lnTo>
                  <a:lnTo>
                    <a:pt x="83896" y="3273615"/>
                  </a:lnTo>
                  <a:lnTo>
                    <a:pt x="82511" y="3241408"/>
                  </a:lnTo>
                  <a:lnTo>
                    <a:pt x="85051" y="3197847"/>
                  </a:lnTo>
                  <a:lnTo>
                    <a:pt x="92468" y="3155772"/>
                  </a:lnTo>
                  <a:lnTo>
                    <a:pt x="104470" y="3115475"/>
                  </a:lnTo>
                  <a:lnTo>
                    <a:pt x="120764" y="3077222"/>
                  </a:lnTo>
                  <a:lnTo>
                    <a:pt x="287070" y="3365182"/>
                  </a:lnTo>
                  <a:lnTo>
                    <a:pt x="287070" y="3117608"/>
                  </a:lnTo>
                  <a:lnTo>
                    <a:pt x="263220" y="3158896"/>
                  </a:lnTo>
                  <a:lnTo>
                    <a:pt x="216052" y="3077222"/>
                  </a:lnTo>
                  <a:lnTo>
                    <a:pt x="171602" y="3000235"/>
                  </a:lnTo>
                  <a:lnTo>
                    <a:pt x="205486" y="2965475"/>
                  </a:lnTo>
                  <a:lnTo>
                    <a:pt x="243624" y="2935376"/>
                  </a:lnTo>
                  <a:lnTo>
                    <a:pt x="285572" y="2910408"/>
                  </a:lnTo>
                  <a:lnTo>
                    <a:pt x="330847" y="2891028"/>
                  </a:lnTo>
                  <a:lnTo>
                    <a:pt x="378993" y="2877718"/>
                  </a:lnTo>
                  <a:lnTo>
                    <a:pt x="429514" y="2870949"/>
                  </a:lnTo>
                  <a:lnTo>
                    <a:pt x="429514" y="2788856"/>
                  </a:lnTo>
                  <a:lnTo>
                    <a:pt x="400672" y="2790393"/>
                  </a:lnTo>
                  <a:lnTo>
                    <a:pt x="403466" y="2790393"/>
                  </a:lnTo>
                  <a:lnTo>
                    <a:pt x="357365" y="2797835"/>
                  </a:lnTo>
                  <a:lnTo>
                    <a:pt x="311658" y="2810281"/>
                  </a:lnTo>
                  <a:lnTo>
                    <a:pt x="267995" y="2827236"/>
                  </a:lnTo>
                  <a:lnTo>
                    <a:pt x="226669" y="2848432"/>
                  </a:lnTo>
                  <a:lnTo>
                    <a:pt x="187909" y="2873603"/>
                  </a:lnTo>
                  <a:lnTo>
                    <a:pt x="152019" y="2902470"/>
                  </a:lnTo>
                  <a:lnTo>
                    <a:pt x="119253" y="2934779"/>
                  </a:lnTo>
                  <a:lnTo>
                    <a:pt x="88900" y="2971457"/>
                  </a:lnTo>
                  <a:lnTo>
                    <a:pt x="87198" y="2974022"/>
                  </a:lnTo>
                  <a:lnTo>
                    <a:pt x="61709" y="3012935"/>
                  </a:lnTo>
                  <a:lnTo>
                    <a:pt x="40233" y="3054464"/>
                  </a:lnTo>
                  <a:lnTo>
                    <a:pt x="23050" y="3098342"/>
                  </a:lnTo>
                  <a:lnTo>
                    <a:pt x="10426" y="3144316"/>
                  </a:lnTo>
                  <a:lnTo>
                    <a:pt x="2654" y="3192094"/>
                  </a:lnTo>
                  <a:lnTo>
                    <a:pt x="0" y="3241408"/>
                  </a:lnTo>
                  <a:lnTo>
                    <a:pt x="2438" y="3288715"/>
                  </a:lnTo>
                  <a:lnTo>
                    <a:pt x="9613" y="3334613"/>
                  </a:lnTo>
                  <a:lnTo>
                    <a:pt x="21247" y="3378860"/>
                  </a:lnTo>
                  <a:lnTo>
                    <a:pt x="37528" y="3422358"/>
                  </a:lnTo>
                  <a:lnTo>
                    <a:pt x="59766" y="3466465"/>
                  </a:lnTo>
                  <a:lnTo>
                    <a:pt x="85039" y="3505797"/>
                  </a:lnTo>
                  <a:lnTo>
                    <a:pt x="114122" y="3542207"/>
                  </a:lnTo>
                  <a:lnTo>
                    <a:pt x="146723" y="3575418"/>
                  </a:lnTo>
                  <a:lnTo>
                    <a:pt x="182562" y="3605161"/>
                  </a:lnTo>
                  <a:lnTo>
                    <a:pt x="221373" y="3631158"/>
                  </a:lnTo>
                  <a:lnTo>
                    <a:pt x="262864" y="3653117"/>
                  </a:lnTo>
                  <a:lnTo>
                    <a:pt x="306768" y="3670782"/>
                  </a:lnTo>
                  <a:lnTo>
                    <a:pt x="352806" y="3683851"/>
                  </a:lnTo>
                  <a:lnTo>
                    <a:pt x="401916" y="3692283"/>
                  </a:lnTo>
                  <a:lnTo>
                    <a:pt x="441350" y="3695090"/>
                  </a:lnTo>
                  <a:lnTo>
                    <a:pt x="453847" y="3695268"/>
                  </a:lnTo>
                  <a:lnTo>
                    <a:pt x="502843" y="3692652"/>
                  </a:lnTo>
                  <a:lnTo>
                    <a:pt x="550329" y="3684994"/>
                  </a:lnTo>
                  <a:lnTo>
                    <a:pt x="596036" y="3672548"/>
                  </a:lnTo>
                  <a:lnTo>
                    <a:pt x="639686" y="3655593"/>
                  </a:lnTo>
                  <a:lnTo>
                    <a:pt x="681024" y="3634397"/>
                  </a:lnTo>
                  <a:lnTo>
                    <a:pt x="715721" y="3611867"/>
                  </a:lnTo>
                  <a:lnTo>
                    <a:pt x="719772" y="3609238"/>
                  </a:lnTo>
                  <a:lnTo>
                    <a:pt x="755662" y="3580371"/>
                  </a:lnTo>
                  <a:lnTo>
                    <a:pt x="788428" y="3548062"/>
                  </a:lnTo>
                  <a:lnTo>
                    <a:pt x="817803" y="3512591"/>
                  </a:lnTo>
                  <a:lnTo>
                    <a:pt x="820521" y="3508756"/>
                  </a:lnTo>
                  <a:lnTo>
                    <a:pt x="845997" y="3469856"/>
                  </a:lnTo>
                  <a:lnTo>
                    <a:pt x="867473" y="3428327"/>
                  </a:lnTo>
                  <a:lnTo>
                    <a:pt x="884656" y="3384448"/>
                  </a:lnTo>
                  <a:lnTo>
                    <a:pt x="897280" y="3338487"/>
                  </a:lnTo>
                  <a:lnTo>
                    <a:pt x="905052" y="3290722"/>
                  </a:lnTo>
                  <a:lnTo>
                    <a:pt x="907707" y="3241408"/>
                  </a:lnTo>
                  <a:close/>
                </a:path>
                <a:path w="4897119" h="3695700" extrusionOk="0">
                  <a:moveTo>
                    <a:pt x="4896663" y="453847"/>
                  </a:moveTo>
                  <a:lnTo>
                    <a:pt x="4893424" y="437781"/>
                  </a:lnTo>
                  <a:lnTo>
                    <a:pt x="4884585" y="424675"/>
                  </a:lnTo>
                  <a:lnTo>
                    <a:pt x="4871466" y="415836"/>
                  </a:lnTo>
                  <a:lnTo>
                    <a:pt x="4855413" y="412584"/>
                  </a:lnTo>
                  <a:lnTo>
                    <a:pt x="4707458" y="412584"/>
                  </a:lnTo>
                  <a:lnTo>
                    <a:pt x="4802060" y="317982"/>
                  </a:lnTo>
                  <a:lnTo>
                    <a:pt x="4811128" y="304342"/>
                  </a:lnTo>
                  <a:lnTo>
                    <a:pt x="4814138" y="288810"/>
                  </a:lnTo>
                  <a:lnTo>
                    <a:pt x="4811128" y="273291"/>
                  </a:lnTo>
                  <a:lnTo>
                    <a:pt x="4802060" y="259638"/>
                  </a:lnTo>
                  <a:lnTo>
                    <a:pt x="4788408" y="250583"/>
                  </a:lnTo>
                  <a:lnTo>
                    <a:pt x="4772888" y="247561"/>
                  </a:lnTo>
                  <a:lnTo>
                    <a:pt x="4757356" y="250583"/>
                  </a:lnTo>
                  <a:lnTo>
                    <a:pt x="4743716" y="259638"/>
                  </a:lnTo>
                  <a:lnTo>
                    <a:pt x="4590758" y="412584"/>
                  </a:lnTo>
                  <a:lnTo>
                    <a:pt x="4484065" y="412584"/>
                  </a:lnTo>
                  <a:lnTo>
                    <a:pt x="4484065" y="305917"/>
                  </a:lnTo>
                  <a:lnTo>
                    <a:pt x="4637024" y="152958"/>
                  </a:lnTo>
                  <a:lnTo>
                    <a:pt x="4646092" y="139306"/>
                  </a:lnTo>
                  <a:lnTo>
                    <a:pt x="4649114" y="123774"/>
                  </a:lnTo>
                  <a:lnTo>
                    <a:pt x="4646092" y="108242"/>
                  </a:lnTo>
                  <a:lnTo>
                    <a:pt x="4637024" y="94602"/>
                  </a:lnTo>
                  <a:lnTo>
                    <a:pt x="4623371" y="85534"/>
                  </a:lnTo>
                  <a:lnTo>
                    <a:pt x="4607852" y="82511"/>
                  </a:lnTo>
                  <a:lnTo>
                    <a:pt x="4592320" y="85534"/>
                  </a:lnTo>
                  <a:lnTo>
                    <a:pt x="4578667" y="94602"/>
                  </a:lnTo>
                  <a:lnTo>
                    <a:pt x="4484065" y="189204"/>
                  </a:lnTo>
                  <a:lnTo>
                    <a:pt x="4484065" y="41249"/>
                  </a:lnTo>
                  <a:lnTo>
                    <a:pt x="4480826" y="25196"/>
                  </a:lnTo>
                  <a:lnTo>
                    <a:pt x="4471987" y="12077"/>
                  </a:lnTo>
                  <a:lnTo>
                    <a:pt x="4458868" y="3238"/>
                  </a:lnTo>
                  <a:lnTo>
                    <a:pt x="4442803" y="0"/>
                  </a:lnTo>
                  <a:lnTo>
                    <a:pt x="4426737" y="3238"/>
                  </a:lnTo>
                  <a:lnTo>
                    <a:pt x="4413631" y="12077"/>
                  </a:lnTo>
                  <a:lnTo>
                    <a:pt x="4404792" y="25196"/>
                  </a:lnTo>
                  <a:lnTo>
                    <a:pt x="4401540" y="41249"/>
                  </a:lnTo>
                  <a:lnTo>
                    <a:pt x="4401540" y="189204"/>
                  </a:lnTo>
                  <a:lnTo>
                    <a:pt x="4306951" y="94602"/>
                  </a:lnTo>
                  <a:lnTo>
                    <a:pt x="4293298" y="85534"/>
                  </a:lnTo>
                  <a:lnTo>
                    <a:pt x="4277779" y="82511"/>
                  </a:lnTo>
                  <a:lnTo>
                    <a:pt x="4262247" y="85534"/>
                  </a:lnTo>
                  <a:lnTo>
                    <a:pt x="4248594" y="94602"/>
                  </a:lnTo>
                  <a:lnTo>
                    <a:pt x="4239539" y="108242"/>
                  </a:lnTo>
                  <a:lnTo>
                    <a:pt x="4236517" y="123774"/>
                  </a:lnTo>
                  <a:lnTo>
                    <a:pt x="4239539" y="139306"/>
                  </a:lnTo>
                  <a:lnTo>
                    <a:pt x="4248594" y="152958"/>
                  </a:lnTo>
                  <a:lnTo>
                    <a:pt x="4401540" y="305904"/>
                  </a:lnTo>
                  <a:lnTo>
                    <a:pt x="4401540" y="412584"/>
                  </a:lnTo>
                  <a:lnTo>
                    <a:pt x="4294860" y="412584"/>
                  </a:lnTo>
                  <a:lnTo>
                    <a:pt x="4141914" y="259638"/>
                  </a:lnTo>
                  <a:lnTo>
                    <a:pt x="4128262" y="250583"/>
                  </a:lnTo>
                  <a:lnTo>
                    <a:pt x="4112730" y="247561"/>
                  </a:lnTo>
                  <a:lnTo>
                    <a:pt x="4097210" y="250583"/>
                  </a:lnTo>
                  <a:lnTo>
                    <a:pt x="4083558" y="259638"/>
                  </a:lnTo>
                  <a:lnTo>
                    <a:pt x="4074490" y="273291"/>
                  </a:lnTo>
                  <a:lnTo>
                    <a:pt x="4071467" y="288810"/>
                  </a:lnTo>
                  <a:lnTo>
                    <a:pt x="4074490" y="304342"/>
                  </a:lnTo>
                  <a:lnTo>
                    <a:pt x="4083558" y="317982"/>
                  </a:lnTo>
                  <a:lnTo>
                    <a:pt x="4178160" y="412584"/>
                  </a:lnTo>
                  <a:lnTo>
                    <a:pt x="4030205" y="412584"/>
                  </a:lnTo>
                  <a:lnTo>
                    <a:pt x="4014152" y="415836"/>
                  </a:lnTo>
                  <a:lnTo>
                    <a:pt x="4001033" y="424675"/>
                  </a:lnTo>
                  <a:lnTo>
                    <a:pt x="3992194" y="437781"/>
                  </a:lnTo>
                  <a:lnTo>
                    <a:pt x="3988955" y="453847"/>
                  </a:lnTo>
                  <a:lnTo>
                    <a:pt x="3992194" y="469912"/>
                  </a:lnTo>
                  <a:lnTo>
                    <a:pt x="4001033" y="483031"/>
                  </a:lnTo>
                  <a:lnTo>
                    <a:pt x="4014152" y="491871"/>
                  </a:lnTo>
                  <a:lnTo>
                    <a:pt x="4030205" y="495109"/>
                  </a:lnTo>
                  <a:lnTo>
                    <a:pt x="4178160" y="495109"/>
                  </a:lnTo>
                  <a:lnTo>
                    <a:pt x="4083558" y="589711"/>
                  </a:lnTo>
                  <a:lnTo>
                    <a:pt x="4074490" y="603364"/>
                  </a:lnTo>
                  <a:lnTo>
                    <a:pt x="4071467" y="618896"/>
                  </a:lnTo>
                  <a:lnTo>
                    <a:pt x="4074490" y="634415"/>
                  </a:lnTo>
                  <a:lnTo>
                    <a:pt x="4083558" y="648068"/>
                  </a:lnTo>
                  <a:lnTo>
                    <a:pt x="4097210" y="657123"/>
                  </a:lnTo>
                  <a:lnTo>
                    <a:pt x="4112730" y="660146"/>
                  </a:lnTo>
                  <a:lnTo>
                    <a:pt x="4128262" y="657123"/>
                  </a:lnTo>
                  <a:lnTo>
                    <a:pt x="4141914" y="648068"/>
                  </a:lnTo>
                  <a:lnTo>
                    <a:pt x="4294860" y="495109"/>
                  </a:lnTo>
                  <a:lnTo>
                    <a:pt x="4401540" y="495109"/>
                  </a:lnTo>
                  <a:lnTo>
                    <a:pt x="4401540" y="601802"/>
                  </a:lnTo>
                  <a:lnTo>
                    <a:pt x="4248594" y="754761"/>
                  </a:lnTo>
                  <a:lnTo>
                    <a:pt x="4239539" y="768400"/>
                  </a:lnTo>
                  <a:lnTo>
                    <a:pt x="4236517" y="783932"/>
                  </a:lnTo>
                  <a:lnTo>
                    <a:pt x="4239539" y="799452"/>
                  </a:lnTo>
                  <a:lnTo>
                    <a:pt x="4248594" y="813104"/>
                  </a:lnTo>
                  <a:lnTo>
                    <a:pt x="4262247" y="822172"/>
                  </a:lnTo>
                  <a:lnTo>
                    <a:pt x="4277779" y="825182"/>
                  </a:lnTo>
                  <a:lnTo>
                    <a:pt x="4293298" y="822172"/>
                  </a:lnTo>
                  <a:lnTo>
                    <a:pt x="4306951" y="813104"/>
                  </a:lnTo>
                  <a:lnTo>
                    <a:pt x="4401540" y="718502"/>
                  </a:lnTo>
                  <a:lnTo>
                    <a:pt x="4401540" y="866457"/>
                  </a:lnTo>
                  <a:lnTo>
                    <a:pt x="4404792" y="882510"/>
                  </a:lnTo>
                  <a:lnTo>
                    <a:pt x="4413631" y="895629"/>
                  </a:lnTo>
                  <a:lnTo>
                    <a:pt x="4426737" y="904468"/>
                  </a:lnTo>
                  <a:lnTo>
                    <a:pt x="4442803" y="907707"/>
                  </a:lnTo>
                  <a:lnTo>
                    <a:pt x="4458868" y="904468"/>
                  </a:lnTo>
                  <a:lnTo>
                    <a:pt x="4471987" y="895629"/>
                  </a:lnTo>
                  <a:lnTo>
                    <a:pt x="4480826" y="882510"/>
                  </a:lnTo>
                  <a:lnTo>
                    <a:pt x="4484065" y="866457"/>
                  </a:lnTo>
                  <a:lnTo>
                    <a:pt x="4484065" y="718502"/>
                  </a:lnTo>
                  <a:lnTo>
                    <a:pt x="4578667" y="813104"/>
                  </a:lnTo>
                  <a:lnTo>
                    <a:pt x="4592320" y="822172"/>
                  </a:lnTo>
                  <a:lnTo>
                    <a:pt x="4607852" y="825182"/>
                  </a:lnTo>
                  <a:lnTo>
                    <a:pt x="4623371" y="822172"/>
                  </a:lnTo>
                  <a:lnTo>
                    <a:pt x="4637024" y="813104"/>
                  </a:lnTo>
                  <a:lnTo>
                    <a:pt x="4646092" y="799452"/>
                  </a:lnTo>
                  <a:lnTo>
                    <a:pt x="4649114" y="783932"/>
                  </a:lnTo>
                  <a:lnTo>
                    <a:pt x="4646092" y="768400"/>
                  </a:lnTo>
                  <a:lnTo>
                    <a:pt x="4637024" y="754761"/>
                  </a:lnTo>
                  <a:lnTo>
                    <a:pt x="4484065" y="601802"/>
                  </a:lnTo>
                  <a:lnTo>
                    <a:pt x="4484065" y="495109"/>
                  </a:lnTo>
                  <a:lnTo>
                    <a:pt x="4590758" y="495109"/>
                  </a:lnTo>
                  <a:lnTo>
                    <a:pt x="4743716" y="648068"/>
                  </a:lnTo>
                  <a:lnTo>
                    <a:pt x="4757356" y="657123"/>
                  </a:lnTo>
                  <a:lnTo>
                    <a:pt x="4772888" y="660146"/>
                  </a:lnTo>
                  <a:lnTo>
                    <a:pt x="4788408" y="657123"/>
                  </a:lnTo>
                  <a:lnTo>
                    <a:pt x="4802060" y="648068"/>
                  </a:lnTo>
                  <a:lnTo>
                    <a:pt x="4811128" y="634415"/>
                  </a:lnTo>
                  <a:lnTo>
                    <a:pt x="4814138" y="618896"/>
                  </a:lnTo>
                  <a:lnTo>
                    <a:pt x="4811128" y="603364"/>
                  </a:lnTo>
                  <a:lnTo>
                    <a:pt x="4802060" y="589711"/>
                  </a:lnTo>
                  <a:lnTo>
                    <a:pt x="4707458" y="495109"/>
                  </a:lnTo>
                  <a:lnTo>
                    <a:pt x="4855413" y="495109"/>
                  </a:lnTo>
                  <a:lnTo>
                    <a:pt x="4871466" y="491871"/>
                  </a:lnTo>
                  <a:lnTo>
                    <a:pt x="4884585" y="483031"/>
                  </a:lnTo>
                  <a:lnTo>
                    <a:pt x="4893424" y="469912"/>
                  </a:lnTo>
                  <a:lnTo>
                    <a:pt x="4896663" y="453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7" name="object 49"/>
            <p:cNvSpPr/>
            <p:nvPr/>
          </p:nvSpPr>
          <p:spPr bwMode="auto">
            <a:xfrm>
              <a:off x="6057849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extrusionOk="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 extrusionOk="0">
                  <a:moveTo>
                    <a:pt x="4546028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28" y="2827769"/>
                  </a:lnTo>
                  <a:lnTo>
                    <a:pt x="4546028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8" name="object 50"/>
            <p:cNvSpPr/>
            <p:nvPr/>
          </p:nvSpPr>
          <p:spPr bwMode="auto">
            <a:xfrm>
              <a:off x="7573200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extrusionOk="0">
                  <a:moveTo>
                    <a:pt x="1515338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38" y="2827769"/>
                  </a:lnTo>
                  <a:lnTo>
                    <a:pt x="1515338" y="0"/>
                  </a:lnTo>
                  <a:close/>
                </a:path>
                <a:path w="4546600" h="2828290" extrusionOk="0">
                  <a:moveTo>
                    <a:pt x="4546041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9" name="object 51"/>
            <p:cNvSpPr/>
            <p:nvPr/>
          </p:nvSpPr>
          <p:spPr bwMode="auto">
            <a:xfrm>
              <a:off x="0" y="8479186"/>
              <a:ext cx="4542790" cy="2828290"/>
            </a:xfrm>
            <a:custGeom>
              <a:avLst/>
              <a:gdLst/>
              <a:ahLst/>
              <a:cxnLst/>
              <a:rect l="l" t="t" r="r" b="b"/>
              <a:pathLst>
                <a:path w="4542790" h="2828290" extrusionOk="0">
                  <a:moveTo>
                    <a:pt x="1511808" y="0"/>
                  </a:moveTo>
                  <a:lnTo>
                    <a:pt x="0" y="0"/>
                  </a:lnTo>
                  <a:lnTo>
                    <a:pt x="0" y="2827782"/>
                  </a:lnTo>
                  <a:lnTo>
                    <a:pt x="1511808" y="2827782"/>
                  </a:lnTo>
                  <a:lnTo>
                    <a:pt x="1511808" y="0"/>
                  </a:lnTo>
                  <a:close/>
                </a:path>
                <a:path w="4542790" h="2828290" extrusionOk="0">
                  <a:moveTo>
                    <a:pt x="4542510" y="0"/>
                  </a:moveTo>
                  <a:lnTo>
                    <a:pt x="3027159" y="0"/>
                  </a:lnTo>
                  <a:lnTo>
                    <a:pt x="3027159" y="2827769"/>
                  </a:lnTo>
                  <a:lnTo>
                    <a:pt x="4542510" y="2827769"/>
                  </a:lnTo>
                  <a:lnTo>
                    <a:pt x="4542510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70" name="object 52"/>
            <p:cNvSpPr/>
            <p:nvPr/>
          </p:nvSpPr>
          <p:spPr bwMode="auto">
            <a:xfrm>
              <a:off x="1511808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extrusionOk="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 extrusionOk="0">
                  <a:moveTo>
                    <a:pt x="4546041" y="0"/>
                  </a:moveTo>
                  <a:lnTo>
                    <a:pt x="3030702" y="0"/>
                  </a:lnTo>
                  <a:lnTo>
                    <a:pt x="3030702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71" name="object 53"/>
            <p:cNvSpPr/>
            <p:nvPr/>
          </p:nvSpPr>
          <p:spPr bwMode="auto">
            <a:xfrm>
              <a:off x="12624397" y="1073905"/>
              <a:ext cx="6938645" cy="9264650"/>
            </a:xfrm>
            <a:custGeom>
              <a:avLst/>
              <a:gdLst/>
              <a:ahLst/>
              <a:cxnLst/>
              <a:rect l="l" t="t" r="r" b="b"/>
              <a:pathLst>
                <a:path w="6938644" h="9264650" extrusionOk="0">
                  <a:moveTo>
                    <a:pt x="660158" y="412203"/>
                  </a:moveTo>
                  <a:lnTo>
                    <a:pt x="654265" y="368338"/>
                  </a:lnTo>
                  <a:lnTo>
                    <a:pt x="637959" y="329679"/>
                  </a:lnTo>
                  <a:lnTo>
                    <a:pt x="611822" y="295503"/>
                  </a:lnTo>
                  <a:lnTo>
                    <a:pt x="578421" y="269697"/>
                  </a:lnTo>
                  <a:lnTo>
                    <a:pt x="577646" y="269379"/>
                  </a:lnTo>
                  <a:lnTo>
                    <a:pt x="577646" y="412203"/>
                  </a:lnTo>
                  <a:lnTo>
                    <a:pt x="571157" y="444322"/>
                  </a:lnTo>
                  <a:lnTo>
                    <a:pt x="553466" y="470560"/>
                  </a:lnTo>
                  <a:lnTo>
                    <a:pt x="527240" y="488238"/>
                  </a:lnTo>
                  <a:lnTo>
                    <a:pt x="495122" y="494728"/>
                  </a:lnTo>
                  <a:lnTo>
                    <a:pt x="462991" y="488238"/>
                  </a:lnTo>
                  <a:lnTo>
                    <a:pt x="436765" y="470560"/>
                  </a:lnTo>
                  <a:lnTo>
                    <a:pt x="419087" y="444322"/>
                  </a:lnTo>
                  <a:lnTo>
                    <a:pt x="412597" y="412203"/>
                  </a:lnTo>
                  <a:lnTo>
                    <a:pt x="419087" y="380085"/>
                  </a:lnTo>
                  <a:lnTo>
                    <a:pt x="436765" y="353847"/>
                  </a:lnTo>
                  <a:lnTo>
                    <a:pt x="462991" y="336169"/>
                  </a:lnTo>
                  <a:lnTo>
                    <a:pt x="495122" y="329679"/>
                  </a:lnTo>
                  <a:lnTo>
                    <a:pt x="527240" y="336169"/>
                  </a:lnTo>
                  <a:lnTo>
                    <a:pt x="553466" y="353847"/>
                  </a:lnTo>
                  <a:lnTo>
                    <a:pt x="571157" y="380085"/>
                  </a:lnTo>
                  <a:lnTo>
                    <a:pt x="577646" y="412203"/>
                  </a:lnTo>
                  <a:lnTo>
                    <a:pt x="577646" y="269379"/>
                  </a:lnTo>
                  <a:lnTo>
                    <a:pt x="538988" y="253060"/>
                  </a:lnTo>
                  <a:lnTo>
                    <a:pt x="495122" y="247167"/>
                  </a:lnTo>
                  <a:lnTo>
                    <a:pt x="451243" y="253060"/>
                  </a:lnTo>
                  <a:lnTo>
                    <a:pt x="411822" y="269697"/>
                  </a:lnTo>
                  <a:lnTo>
                    <a:pt x="378421" y="295503"/>
                  </a:lnTo>
                  <a:lnTo>
                    <a:pt x="352615" y="328904"/>
                  </a:lnTo>
                  <a:lnTo>
                    <a:pt x="335978" y="368338"/>
                  </a:lnTo>
                  <a:lnTo>
                    <a:pt x="330073" y="412203"/>
                  </a:lnTo>
                  <a:lnTo>
                    <a:pt x="335978" y="456082"/>
                  </a:lnTo>
                  <a:lnTo>
                    <a:pt x="352615" y="495503"/>
                  </a:lnTo>
                  <a:lnTo>
                    <a:pt x="378421" y="528904"/>
                  </a:lnTo>
                  <a:lnTo>
                    <a:pt x="411822" y="554710"/>
                  </a:lnTo>
                  <a:lnTo>
                    <a:pt x="451243" y="571347"/>
                  </a:lnTo>
                  <a:lnTo>
                    <a:pt x="495122" y="577253"/>
                  </a:lnTo>
                  <a:lnTo>
                    <a:pt x="538988" y="571347"/>
                  </a:lnTo>
                  <a:lnTo>
                    <a:pt x="578421" y="554710"/>
                  </a:lnTo>
                  <a:lnTo>
                    <a:pt x="611822" y="528904"/>
                  </a:lnTo>
                  <a:lnTo>
                    <a:pt x="637628" y="495503"/>
                  </a:lnTo>
                  <a:lnTo>
                    <a:pt x="654265" y="456082"/>
                  </a:lnTo>
                  <a:lnTo>
                    <a:pt x="660158" y="412203"/>
                  </a:lnTo>
                  <a:close/>
                </a:path>
                <a:path w="6938644" h="9264650" extrusionOk="0">
                  <a:moveTo>
                    <a:pt x="990231" y="412203"/>
                  </a:moveTo>
                  <a:lnTo>
                    <a:pt x="989177" y="403136"/>
                  </a:lnTo>
                  <a:lnTo>
                    <a:pt x="989139" y="402780"/>
                  </a:lnTo>
                  <a:lnTo>
                    <a:pt x="985888" y="393750"/>
                  </a:lnTo>
                  <a:lnTo>
                    <a:pt x="985012" y="394157"/>
                  </a:lnTo>
                  <a:lnTo>
                    <a:pt x="985812" y="393750"/>
                  </a:lnTo>
                  <a:lnTo>
                    <a:pt x="985799" y="393585"/>
                  </a:lnTo>
                  <a:lnTo>
                    <a:pt x="960742" y="349923"/>
                  </a:lnTo>
                  <a:lnTo>
                    <a:pt x="935723" y="312039"/>
                  </a:lnTo>
                  <a:lnTo>
                    <a:pt x="901903" y="267220"/>
                  </a:lnTo>
                  <a:lnTo>
                    <a:pt x="901903" y="412203"/>
                  </a:lnTo>
                  <a:lnTo>
                    <a:pt x="898258" y="418439"/>
                  </a:lnTo>
                  <a:lnTo>
                    <a:pt x="868045" y="465150"/>
                  </a:lnTo>
                  <a:lnTo>
                    <a:pt x="826096" y="519887"/>
                  </a:lnTo>
                  <a:lnTo>
                    <a:pt x="800252" y="549021"/>
                  </a:lnTo>
                  <a:lnTo>
                    <a:pt x="766800" y="582256"/>
                  </a:lnTo>
                  <a:lnTo>
                    <a:pt x="729818" y="613625"/>
                  </a:lnTo>
                  <a:lnTo>
                    <a:pt x="689419" y="641934"/>
                  </a:lnTo>
                  <a:lnTo>
                    <a:pt x="645655" y="666013"/>
                  </a:lnTo>
                  <a:lnTo>
                    <a:pt x="598627" y="684682"/>
                  </a:lnTo>
                  <a:lnTo>
                    <a:pt x="548424" y="696734"/>
                  </a:lnTo>
                  <a:lnTo>
                    <a:pt x="495122" y="701027"/>
                  </a:lnTo>
                  <a:lnTo>
                    <a:pt x="441820" y="696734"/>
                  </a:lnTo>
                  <a:lnTo>
                    <a:pt x="391604" y="684682"/>
                  </a:lnTo>
                  <a:lnTo>
                    <a:pt x="344576" y="666013"/>
                  </a:lnTo>
                  <a:lnTo>
                    <a:pt x="300824" y="641934"/>
                  </a:lnTo>
                  <a:lnTo>
                    <a:pt x="260413" y="613625"/>
                  </a:lnTo>
                  <a:lnTo>
                    <a:pt x="223443" y="582256"/>
                  </a:lnTo>
                  <a:lnTo>
                    <a:pt x="189979" y="549021"/>
                  </a:lnTo>
                  <a:lnTo>
                    <a:pt x="164134" y="519887"/>
                  </a:lnTo>
                  <a:lnTo>
                    <a:pt x="122186" y="465150"/>
                  </a:lnTo>
                  <a:lnTo>
                    <a:pt x="100939" y="433095"/>
                  </a:lnTo>
                  <a:lnTo>
                    <a:pt x="88328" y="412203"/>
                  </a:lnTo>
                  <a:lnTo>
                    <a:pt x="91986" y="405968"/>
                  </a:lnTo>
                  <a:lnTo>
                    <a:pt x="122186" y="359257"/>
                  </a:lnTo>
                  <a:lnTo>
                    <a:pt x="164134" y="304520"/>
                  </a:lnTo>
                  <a:lnTo>
                    <a:pt x="189979" y="275386"/>
                  </a:lnTo>
                  <a:lnTo>
                    <a:pt x="223443" y="242150"/>
                  </a:lnTo>
                  <a:lnTo>
                    <a:pt x="260413" y="210781"/>
                  </a:lnTo>
                  <a:lnTo>
                    <a:pt x="300824" y="182473"/>
                  </a:lnTo>
                  <a:lnTo>
                    <a:pt x="344576" y="158394"/>
                  </a:lnTo>
                  <a:lnTo>
                    <a:pt x="391604" y="139738"/>
                  </a:lnTo>
                  <a:lnTo>
                    <a:pt x="441820" y="127673"/>
                  </a:lnTo>
                  <a:lnTo>
                    <a:pt x="495122" y="123380"/>
                  </a:lnTo>
                  <a:lnTo>
                    <a:pt x="548424" y="127673"/>
                  </a:lnTo>
                  <a:lnTo>
                    <a:pt x="598627" y="139738"/>
                  </a:lnTo>
                  <a:lnTo>
                    <a:pt x="645655" y="158394"/>
                  </a:lnTo>
                  <a:lnTo>
                    <a:pt x="689419" y="182473"/>
                  </a:lnTo>
                  <a:lnTo>
                    <a:pt x="729818" y="210781"/>
                  </a:lnTo>
                  <a:lnTo>
                    <a:pt x="766800" y="242150"/>
                  </a:lnTo>
                  <a:lnTo>
                    <a:pt x="800252" y="275386"/>
                  </a:lnTo>
                  <a:lnTo>
                    <a:pt x="826096" y="304520"/>
                  </a:lnTo>
                  <a:lnTo>
                    <a:pt x="868045" y="359257"/>
                  </a:lnTo>
                  <a:lnTo>
                    <a:pt x="889304" y="391312"/>
                  </a:lnTo>
                  <a:lnTo>
                    <a:pt x="901903" y="412203"/>
                  </a:lnTo>
                  <a:lnTo>
                    <a:pt x="901903" y="267220"/>
                  </a:lnTo>
                  <a:lnTo>
                    <a:pt x="860450" y="218948"/>
                  </a:lnTo>
                  <a:lnTo>
                    <a:pt x="831926" y="190131"/>
                  </a:lnTo>
                  <a:lnTo>
                    <a:pt x="800290" y="161696"/>
                  </a:lnTo>
                  <a:lnTo>
                    <a:pt x="765568" y="134454"/>
                  </a:lnTo>
                  <a:lnTo>
                    <a:pt x="727811" y="109207"/>
                  </a:lnTo>
                  <a:lnTo>
                    <a:pt x="687070" y="86741"/>
                  </a:lnTo>
                  <a:lnTo>
                    <a:pt x="643382" y="67868"/>
                  </a:lnTo>
                  <a:lnTo>
                    <a:pt x="596798" y="53403"/>
                  </a:lnTo>
                  <a:lnTo>
                    <a:pt x="547357" y="44132"/>
                  </a:lnTo>
                  <a:lnTo>
                    <a:pt x="495122" y="40868"/>
                  </a:lnTo>
                  <a:lnTo>
                    <a:pt x="442874" y="44132"/>
                  </a:lnTo>
                  <a:lnTo>
                    <a:pt x="393446" y="53403"/>
                  </a:lnTo>
                  <a:lnTo>
                    <a:pt x="346862" y="67868"/>
                  </a:lnTo>
                  <a:lnTo>
                    <a:pt x="303174" y="86741"/>
                  </a:lnTo>
                  <a:lnTo>
                    <a:pt x="262420" y="109207"/>
                  </a:lnTo>
                  <a:lnTo>
                    <a:pt x="224663" y="134454"/>
                  </a:lnTo>
                  <a:lnTo>
                    <a:pt x="189941" y="161696"/>
                  </a:lnTo>
                  <a:lnTo>
                    <a:pt x="158305" y="190131"/>
                  </a:lnTo>
                  <a:lnTo>
                    <a:pt x="129781" y="218948"/>
                  </a:lnTo>
                  <a:lnTo>
                    <a:pt x="101003" y="251383"/>
                  </a:lnTo>
                  <a:lnTo>
                    <a:pt x="75895" y="282752"/>
                  </a:lnTo>
                  <a:lnTo>
                    <a:pt x="36906" y="338251"/>
                  </a:lnTo>
                  <a:lnTo>
                    <a:pt x="12954" y="377799"/>
                  </a:lnTo>
                  <a:lnTo>
                    <a:pt x="4432" y="393585"/>
                  </a:lnTo>
                  <a:lnTo>
                    <a:pt x="5181" y="394157"/>
                  </a:lnTo>
                  <a:lnTo>
                    <a:pt x="41262" y="412203"/>
                  </a:lnTo>
                  <a:lnTo>
                    <a:pt x="4356" y="393750"/>
                  </a:lnTo>
                  <a:lnTo>
                    <a:pt x="1092" y="402780"/>
                  </a:lnTo>
                  <a:lnTo>
                    <a:pt x="0" y="412203"/>
                  </a:lnTo>
                  <a:lnTo>
                    <a:pt x="1092" y="421627"/>
                  </a:lnTo>
                  <a:lnTo>
                    <a:pt x="4254" y="430364"/>
                  </a:lnTo>
                  <a:lnTo>
                    <a:pt x="4356" y="430657"/>
                  </a:lnTo>
                  <a:lnTo>
                    <a:pt x="23037" y="463918"/>
                  </a:lnTo>
                  <a:lnTo>
                    <a:pt x="54521" y="512368"/>
                  </a:lnTo>
                  <a:lnTo>
                    <a:pt x="101003" y="573036"/>
                  </a:lnTo>
                  <a:lnTo>
                    <a:pt x="129781" y="605459"/>
                  </a:lnTo>
                  <a:lnTo>
                    <a:pt x="158305" y="634276"/>
                  </a:lnTo>
                  <a:lnTo>
                    <a:pt x="189941" y="662711"/>
                  </a:lnTo>
                  <a:lnTo>
                    <a:pt x="224663" y="689952"/>
                  </a:lnTo>
                  <a:lnTo>
                    <a:pt x="262420" y="715200"/>
                  </a:lnTo>
                  <a:lnTo>
                    <a:pt x="303174" y="737666"/>
                  </a:lnTo>
                  <a:lnTo>
                    <a:pt x="346862" y="756539"/>
                  </a:lnTo>
                  <a:lnTo>
                    <a:pt x="393446" y="771004"/>
                  </a:lnTo>
                  <a:lnTo>
                    <a:pt x="442874" y="780275"/>
                  </a:lnTo>
                  <a:lnTo>
                    <a:pt x="495122" y="783539"/>
                  </a:lnTo>
                  <a:lnTo>
                    <a:pt x="547357" y="780275"/>
                  </a:lnTo>
                  <a:lnTo>
                    <a:pt x="596798" y="771004"/>
                  </a:lnTo>
                  <a:lnTo>
                    <a:pt x="643382" y="756539"/>
                  </a:lnTo>
                  <a:lnTo>
                    <a:pt x="687070" y="737666"/>
                  </a:lnTo>
                  <a:lnTo>
                    <a:pt x="727811" y="715200"/>
                  </a:lnTo>
                  <a:lnTo>
                    <a:pt x="765568" y="689952"/>
                  </a:lnTo>
                  <a:lnTo>
                    <a:pt x="800290" y="662711"/>
                  </a:lnTo>
                  <a:lnTo>
                    <a:pt x="831926" y="634276"/>
                  </a:lnTo>
                  <a:lnTo>
                    <a:pt x="860450" y="605459"/>
                  </a:lnTo>
                  <a:lnTo>
                    <a:pt x="889228" y="573036"/>
                  </a:lnTo>
                  <a:lnTo>
                    <a:pt x="914336" y="541667"/>
                  </a:lnTo>
                  <a:lnTo>
                    <a:pt x="953338" y="486156"/>
                  </a:lnTo>
                  <a:lnTo>
                    <a:pt x="977290" y="446608"/>
                  </a:lnTo>
                  <a:lnTo>
                    <a:pt x="985799" y="430822"/>
                  </a:lnTo>
                  <a:lnTo>
                    <a:pt x="985215" y="430364"/>
                  </a:lnTo>
                  <a:lnTo>
                    <a:pt x="983348" y="429412"/>
                  </a:lnTo>
                  <a:lnTo>
                    <a:pt x="985875" y="430657"/>
                  </a:lnTo>
                  <a:lnTo>
                    <a:pt x="989152" y="421627"/>
                  </a:lnTo>
                  <a:lnTo>
                    <a:pt x="990231" y="412203"/>
                  </a:lnTo>
                  <a:close/>
                </a:path>
                <a:path w="6938644" h="9264650" extrusionOk="0">
                  <a:moveTo>
                    <a:pt x="4693869" y="8563242"/>
                  </a:moveTo>
                  <a:lnTo>
                    <a:pt x="4690630" y="8547189"/>
                  </a:lnTo>
                  <a:lnTo>
                    <a:pt x="4681791" y="8534070"/>
                  </a:lnTo>
                  <a:lnTo>
                    <a:pt x="4668672" y="8525231"/>
                  </a:lnTo>
                  <a:lnTo>
                    <a:pt x="4652619" y="8521992"/>
                  </a:lnTo>
                  <a:lnTo>
                    <a:pt x="4322546" y="8521992"/>
                  </a:lnTo>
                  <a:lnTo>
                    <a:pt x="4306481" y="8525231"/>
                  </a:lnTo>
                  <a:lnTo>
                    <a:pt x="4293362" y="8534070"/>
                  </a:lnTo>
                  <a:lnTo>
                    <a:pt x="4284523" y="8547189"/>
                  </a:lnTo>
                  <a:lnTo>
                    <a:pt x="4281284" y="8563242"/>
                  </a:lnTo>
                  <a:lnTo>
                    <a:pt x="4284523" y="8579307"/>
                  </a:lnTo>
                  <a:lnTo>
                    <a:pt x="4293362" y="8592414"/>
                  </a:lnTo>
                  <a:lnTo>
                    <a:pt x="4306481" y="8601253"/>
                  </a:lnTo>
                  <a:lnTo>
                    <a:pt x="4322546" y="8604504"/>
                  </a:lnTo>
                  <a:lnTo>
                    <a:pt x="4652619" y="8604504"/>
                  </a:lnTo>
                  <a:lnTo>
                    <a:pt x="4668672" y="8601253"/>
                  </a:lnTo>
                  <a:lnTo>
                    <a:pt x="4681791" y="8592414"/>
                  </a:lnTo>
                  <a:lnTo>
                    <a:pt x="4690630" y="8579307"/>
                  </a:lnTo>
                  <a:lnTo>
                    <a:pt x="4693869" y="8563242"/>
                  </a:lnTo>
                  <a:close/>
                </a:path>
                <a:path w="6938644" h="9264650" extrusionOk="0">
                  <a:moveTo>
                    <a:pt x="4858918" y="8480717"/>
                  </a:moveTo>
                  <a:lnTo>
                    <a:pt x="4850600" y="8439455"/>
                  </a:lnTo>
                  <a:lnTo>
                    <a:pt x="4822672" y="8393189"/>
                  </a:lnTo>
                  <a:lnTo>
                    <a:pt x="4783315" y="8366658"/>
                  </a:lnTo>
                  <a:lnTo>
                    <a:pt x="4776406" y="8365274"/>
                  </a:lnTo>
                  <a:lnTo>
                    <a:pt x="4776406" y="8480717"/>
                  </a:lnTo>
                  <a:lnTo>
                    <a:pt x="4776406" y="9140876"/>
                  </a:lnTo>
                  <a:lnTo>
                    <a:pt x="4773155" y="9156929"/>
                  </a:lnTo>
                  <a:lnTo>
                    <a:pt x="4764316" y="9170048"/>
                  </a:lnTo>
                  <a:lnTo>
                    <a:pt x="4751197" y="9178887"/>
                  </a:lnTo>
                  <a:lnTo>
                    <a:pt x="4735131" y="9182125"/>
                  </a:lnTo>
                  <a:lnTo>
                    <a:pt x="4240022" y="9182125"/>
                  </a:lnTo>
                  <a:lnTo>
                    <a:pt x="4223969" y="9178887"/>
                  </a:lnTo>
                  <a:lnTo>
                    <a:pt x="4210850" y="9170048"/>
                  </a:lnTo>
                  <a:lnTo>
                    <a:pt x="4202011" y="9156929"/>
                  </a:lnTo>
                  <a:lnTo>
                    <a:pt x="4198772" y="9140876"/>
                  </a:lnTo>
                  <a:lnTo>
                    <a:pt x="4198772" y="8480717"/>
                  </a:lnTo>
                  <a:lnTo>
                    <a:pt x="4202011" y="8464652"/>
                  </a:lnTo>
                  <a:lnTo>
                    <a:pt x="4210850" y="8451545"/>
                  </a:lnTo>
                  <a:lnTo>
                    <a:pt x="4223969" y="8442693"/>
                  </a:lnTo>
                  <a:lnTo>
                    <a:pt x="4240022" y="8439455"/>
                  </a:lnTo>
                  <a:lnTo>
                    <a:pt x="4735131" y="8439455"/>
                  </a:lnTo>
                  <a:lnTo>
                    <a:pt x="4751197" y="8442693"/>
                  </a:lnTo>
                  <a:lnTo>
                    <a:pt x="4764316" y="8451545"/>
                  </a:lnTo>
                  <a:lnTo>
                    <a:pt x="4773155" y="8464652"/>
                  </a:lnTo>
                  <a:lnTo>
                    <a:pt x="4776406" y="8480717"/>
                  </a:lnTo>
                  <a:lnTo>
                    <a:pt x="4776406" y="8365274"/>
                  </a:lnTo>
                  <a:lnTo>
                    <a:pt x="4735131" y="8356930"/>
                  </a:lnTo>
                  <a:lnTo>
                    <a:pt x="4240022" y="8356930"/>
                  </a:lnTo>
                  <a:lnTo>
                    <a:pt x="4191838" y="8366658"/>
                  </a:lnTo>
                  <a:lnTo>
                    <a:pt x="4152493" y="8393189"/>
                  </a:lnTo>
                  <a:lnTo>
                    <a:pt x="4125976" y="8432533"/>
                  </a:lnTo>
                  <a:lnTo>
                    <a:pt x="4116247" y="8480717"/>
                  </a:lnTo>
                  <a:lnTo>
                    <a:pt x="4116247" y="9140876"/>
                  </a:lnTo>
                  <a:lnTo>
                    <a:pt x="4125976" y="9189047"/>
                  </a:lnTo>
                  <a:lnTo>
                    <a:pt x="4152493" y="9228391"/>
                  </a:lnTo>
                  <a:lnTo>
                    <a:pt x="4191838" y="9254922"/>
                  </a:lnTo>
                  <a:lnTo>
                    <a:pt x="4240022" y="9264650"/>
                  </a:lnTo>
                  <a:lnTo>
                    <a:pt x="4735131" y="9264650"/>
                  </a:lnTo>
                  <a:lnTo>
                    <a:pt x="4783315" y="9254922"/>
                  </a:lnTo>
                  <a:lnTo>
                    <a:pt x="4822672" y="9228391"/>
                  </a:lnTo>
                  <a:lnTo>
                    <a:pt x="4849190" y="9189047"/>
                  </a:lnTo>
                  <a:lnTo>
                    <a:pt x="4858918" y="9140876"/>
                  </a:lnTo>
                  <a:lnTo>
                    <a:pt x="4858918" y="8480717"/>
                  </a:lnTo>
                  <a:close/>
                </a:path>
                <a:path w="6938644" h="9264650" extrusionOk="0">
                  <a:moveTo>
                    <a:pt x="6938518" y="339864"/>
                  </a:moveTo>
                  <a:lnTo>
                    <a:pt x="6914312" y="303644"/>
                  </a:lnTo>
                  <a:lnTo>
                    <a:pt x="6808635" y="286575"/>
                  </a:lnTo>
                  <a:lnTo>
                    <a:pt x="6808635" y="369963"/>
                  </a:lnTo>
                  <a:lnTo>
                    <a:pt x="6662191" y="512610"/>
                  </a:lnTo>
                  <a:lnTo>
                    <a:pt x="6655905" y="520433"/>
                  </a:lnTo>
                  <a:lnTo>
                    <a:pt x="6651739" y="529399"/>
                  </a:lnTo>
                  <a:lnTo>
                    <a:pt x="6649821" y="539115"/>
                  </a:lnTo>
                  <a:lnTo>
                    <a:pt x="6650304" y="549135"/>
                  </a:lnTo>
                  <a:lnTo>
                    <a:pt x="6684861" y="750595"/>
                  </a:lnTo>
                  <a:lnTo>
                    <a:pt x="6661963" y="738543"/>
                  </a:lnTo>
                  <a:lnTo>
                    <a:pt x="6503873" y="655421"/>
                  </a:lnTo>
                  <a:lnTo>
                    <a:pt x="6494500" y="651865"/>
                  </a:lnTo>
                  <a:lnTo>
                    <a:pt x="6484671" y="650671"/>
                  </a:lnTo>
                  <a:lnTo>
                    <a:pt x="6474854" y="651865"/>
                  </a:lnTo>
                  <a:lnTo>
                    <a:pt x="6465468" y="655421"/>
                  </a:lnTo>
                  <a:lnTo>
                    <a:pt x="6284493" y="750595"/>
                  </a:lnTo>
                  <a:lnTo>
                    <a:pt x="6319050" y="549135"/>
                  </a:lnTo>
                  <a:lnTo>
                    <a:pt x="6307163" y="512610"/>
                  </a:lnTo>
                  <a:lnTo>
                    <a:pt x="6160719" y="369963"/>
                  </a:lnTo>
                  <a:lnTo>
                    <a:pt x="6363144" y="340385"/>
                  </a:lnTo>
                  <a:lnTo>
                    <a:pt x="6394170" y="317817"/>
                  </a:lnTo>
                  <a:lnTo>
                    <a:pt x="6484671" y="134480"/>
                  </a:lnTo>
                  <a:lnTo>
                    <a:pt x="6575158" y="317817"/>
                  </a:lnTo>
                  <a:lnTo>
                    <a:pt x="6606197" y="340385"/>
                  </a:lnTo>
                  <a:lnTo>
                    <a:pt x="6808635" y="369963"/>
                  </a:lnTo>
                  <a:lnTo>
                    <a:pt x="6808635" y="286575"/>
                  </a:lnTo>
                  <a:lnTo>
                    <a:pt x="6639573" y="261861"/>
                  </a:lnTo>
                  <a:lnTo>
                    <a:pt x="6576695" y="134480"/>
                  </a:lnTo>
                  <a:lnTo>
                    <a:pt x="6521666" y="22999"/>
                  </a:lnTo>
                  <a:lnTo>
                    <a:pt x="6484671" y="0"/>
                  </a:lnTo>
                  <a:lnTo>
                    <a:pt x="6473241" y="1612"/>
                  </a:lnTo>
                  <a:lnTo>
                    <a:pt x="6462890" y="6223"/>
                  </a:lnTo>
                  <a:lnTo>
                    <a:pt x="6454178" y="13462"/>
                  </a:lnTo>
                  <a:lnTo>
                    <a:pt x="6447676" y="22999"/>
                  </a:lnTo>
                  <a:lnTo>
                    <a:pt x="6329781" y="261861"/>
                  </a:lnTo>
                  <a:lnTo>
                    <a:pt x="6066117" y="300393"/>
                  </a:lnTo>
                  <a:lnTo>
                    <a:pt x="6032830" y="328498"/>
                  </a:lnTo>
                  <a:lnTo>
                    <a:pt x="6030836" y="339864"/>
                  </a:lnTo>
                  <a:lnTo>
                    <a:pt x="6032017" y="351129"/>
                  </a:lnTo>
                  <a:lnTo>
                    <a:pt x="6036221" y="361657"/>
                  </a:lnTo>
                  <a:lnTo>
                    <a:pt x="6043282" y="370776"/>
                  </a:lnTo>
                  <a:lnTo>
                    <a:pt x="6234049" y="556577"/>
                  </a:lnTo>
                  <a:lnTo>
                    <a:pt x="6189015" y="819048"/>
                  </a:lnTo>
                  <a:lnTo>
                    <a:pt x="6205436" y="859409"/>
                  </a:lnTo>
                  <a:lnTo>
                    <a:pt x="6226721" y="867181"/>
                  </a:lnTo>
                  <a:lnTo>
                    <a:pt x="6238024" y="866432"/>
                  </a:lnTo>
                  <a:lnTo>
                    <a:pt x="6248895" y="862545"/>
                  </a:lnTo>
                  <a:lnTo>
                    <a:pt x="6461773" y="750595"/>
                  </a:lnTo>
                  <a:lnTo>
                    <a:pt x="6484671" y="738543"/>
                  </a:lnTo>
                  <a:lnTo>
                    <a:pt x="6720459" y="862545"/>
                  </a:lnTo>
                  <a:lnTo>
                    <a:pt x="6731317" y="866432"/>
                  </a:lnTo>
                  <a:lnTo>
                    <a:pt x="6742633" y="867181"/>
                  </a:lnTo>
                  <a:lnTo>
                    <a:pt x="6753707" y="864819"/>
                  </a:lnTo>
                  <a:lnTo>
                    <a:pt x="6763918" y="859409"/>
                  </a:lnTo>
                  <a:lnTo>
                    <a:pt x="6772211" y="851395"/>
                  </a:lnTo>
                  <a:lnTo>
                    <a:pt x="6777876" y="841578"/>
                  </a:lnTo>
                  <a:lnTo>
                    <a:pt x="6780670" y="830592"/>
                  </a:lnTo>
                  <a:lnTo>
                    <a:pt x="6780327" y="819048"/>
                  </a:lnTo>
                  <a:lnTo>
                    <a:pt x="6768592" y="750595"/>
                  </a:lnTo>
                  <a:lnTo>
                    <a:pt x="6735305" y="556577"/>
                  </a:lnTo>
                  <a:lnTo>
                    <a:pt x="6926059" y="370776"/>
                  </a:lnTo>
                  <a:lnTo>
                    <a:pt x="6933120" y="361657"/>
                  </a:lnTo>
                  <a:lnTo>
                    <a:pt x="6937324" y="351129"/>
                  </a:lnTo>
                  <a:lnTo>
                    <a:pt x="6938454" y="340385"/>
                  </a:lnTo>
                  <a:lnTo>
                    <a:pt x="6938518" y="3398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pic>
          <p:nvPicPr>
            <p:cNvPr id="72" name="object 54"/>
            <p:cNvPicPr/>
            <p:nvPr/>
          </p:nvPicPr>
          <p:blipFill>
            <a:blip r:embed="rId14"/>
            <a:stretch>
              <a:fillRect/>
            </a:stretch>
          </p:blipFill>
          <p:spPr bwMode="auto">
            <a:xfrm>
              <a:off x="17235765" y="9925954"/>
              <a:ext cx="82510" cy="247552"/>
            </a:xfrm>
            <a:prstGeom prst="rect">
              <a:avLst/>
            </a:prstGeom>
          </p:spPr>
        </p:pic>
        <p:pic>
          <p:nvPicPr>
            <p:cNvPr id="73" name="object 55"/>
            <p:cNvPicPr/>
            <p:nvPr/>
          </p:nvPicPr>
          <p:blipFill>
            <a:blip r:embed="rId15"/>
            <a:stretch>
              <a:fillRect/>
            </a:stretch>
          </p:blipFill>
          <p:spPr bwMode="auto">
            <a:xfrm>
              <a:off x="17235761" y="9760922"/>
              <a:ext cx="82929" cy="82510"/>
            </a:xfrm>
            <a:prstGeom prst="rect">
              <a:avLst/>
            </a:prstGeom>
          </p:spPr>
        </p:pic>
        <p:pic>
          <p:nvPicPr>
            <p:cNvPr id="74" name="object 56"/>
            <p:cNvPicPr/>
            <p:nvPr/>
          </p:nvPicPr>
          <p:blipFill>
            <a:blip r:embed="rId16"/>
            <a:stretch>
              <a:fillRect/>
            </a:stretch>
          </p:blipFill>
          <p:spPr bwMode="auto">
            <a:xfrm>
              <a:off x="17070727" y="9760922"/>
              <a:ext cx="82929" cy="82510"/>
            </a:xfrm>
            <a:prstGeom prst="rect">
              <a:avLst/>
            </a:prstGeom>
          </p:spPr>
        </p:pic>
        <p:pic>
          <p:nvPicPr>
            <p:cNvPr id="75" name="object 57"/>
            <p:cNvPicPr/>
            <p:nvPr/>
          </p:nvPicPr>
          <p:blipFill>
            <a:blip r:embed="rId17"/>
            <a:stretch>
              <a:fillRect/>
            </a:stretch>
          </p:blipFill>
          <p:spPr bwMode="auto">
            <a:xfrm>
              <a:off x="16905682" y="9760922"/>
              <a:ext cx="82929" cy="82510"/>
            </a:xfrm>
            <a:prstGeom prst="rect">
              <a:avLst/>
            </a:prstGeom>
          </p:spPr>
        </p:pic>
        <p:pic>
          <p:nvPicPr>
            <p:cNvPr id="76" name="object 58"/>
            <p:cNvPicPr/>
            <p:nvPr/>
          </p:nvPicPr>
          <p:blipFill>
            <a:blip r:embed="rId16"/>
            <a:stretch>
              <a:fillRect/>
            </a:stretch>
          </p:blipFill>
          <p:spPr bwMode="auto">
            <a:xfrm>
              <a:off x="17070727" y="9925958"/>
              <a:ext cx="82929" cy="82510"/>
            </a:xfrm>
            <a:prstGeom prst="rect">
              <a:avLst/>
            </a:prstGeom>
          </p:spPr>
        </p:pic>
        <p:pic>
          <p:nvPicPr>
            <p:cNvPr id="77" name="object 59"/>
            <p:cNvPicPr/>
            <p:nvPr/>
          </p:nvPicPr>
          <p:blipFill>
            <a:blip r:embed="rId17"/>
            <a:stretch>
              <a:fillRect/>
            </a:stretch>
          </p:blipFill>
          <p:spPr bwMode="auto">
            <a:xfrm>
              <a:off x="16905682" y="9925958"/>
              <a:ext cx="82929" cy="82510"/>
            </a:xfrm>
            <a:prstGeom prst="rect">
              <a:avLst/>
            </a:prstGeom>
          </p:spPr>
        </p:pic>
        <p:pic>
          <p:nvPicPr>
            <p:cNvPr id="78" name="object 60"/>
            <p:cNvPicPr/>
            <p:nvPr/>
          </p:nvPicPr>
          <p:blipFill>
            <a:blip r:embed="rId18"/>
            <a:stretch>
              <a:fillRect/>
            </a:stretch>
          </p:blipFill>
          <p:spPr bwMode="auto">
            <a:xfrm>
              <a:off x="17070727" y="10090993"/>
              <a:ext cx="82929" cy="82521"/>
            </a:xfrm>
            <a:prstGeom prst="rect">
              <a:avLst/>
            </a:prstGeom>
          </p:spPr>
        </p:pic>
        <p:pic>
          <p:nvPicPr>
            <p:cNvPr id="79" name="object 61"/>
            <p:cNvPicPr/>
            <p:nvPr/>
          </p:nvPicPr>
          <p:blipFill>
            <a:blip r:embed="rId19"/>
            <a:stretch>
              <a:fillRect/>
            </a:stretch>
          </p:blipFill>
          <p:spPr bwMode="auto">
            <a:xfrm>
              <a:off x="16905682" y="10090993"/>
              <a:ext cx="82929" cy="82521"/>
            </a:xfrm>
            <a:prstGeom prst="rect">
              <a:avLst/>
            </a:prstGeom>
          </p:spPr>
        </p:pic>
        <p:pic>
          <p:nvPicPr>
            <p:cNvPr id="80" name="object 62"/>
            <p:cNvPicPr/>
            <p:nvPr/>
          </p:nvPicPr>
          <p:blipFill>
            <a:blip r:embed="rId20"/>
            <a:stretch>
              <a:fillRect/>
            </a:stretch>
          </p:blipFill>
          <p:spPr bwMode="auto">
            <a:xfrm>
              <a:off x="544457" y="9809167"/>
              <a:ext cx="175177" cy="175177"/>
            </a:xfrm>
            <a:prstGeom prst="rect">
              <a:avLst/>
            </a:prstGeom>
          </p:spPr>
        </p:pic>
        <p:sp>
          <p:nvSpPr>
            <p:cNvPr id="81" name="object 63"/>
            <p:cNvSpPr/>
            <p:nvPr/>
          </p:nvSpPr>
          <p:spPr bwMode="auto">
            <a:xfrm>
              <a:off x="427672" y="9604685"/>
              <a:ext cx="6685915" cy="642620"/>
            </a:xfrm>
            <a:custGeom>
              <a:avLst/>
              <a:gdLst/>
              <a:ahLst/>
              <a:cxnLst/>
              <a:rect l="l" t="t" r="r" b="b"/>
              <a:pathLst>
                <a:path w="6685915" h="642620" extrusionOk="0">
                  <a:moveTo>
                    <a:pt x="438226" y="321271"/>
                  </a:moveTo>
                  <a:lnTo>
                    <a:pt x="435914" y="309943"/>
                  </a:lnTo>
                  <a:lnTo>
                    <a:pt x="429653" y="300647"/>
                  </a:lnTo>
                  <a:lnTo>
                    <a:pt x="420370" y="294373"/>
                  </a:lnTo>
                  <a:lnTo>
                    <a:pt x="409028" y="292074"/>
                  </a:lnTo>
                  <a:lnTo>
                    <a:pt x="397446" y="294373"/>
                  </a:lnTo>
                  <a:lnTo>
                    <a:pt x="388264" y="300647"/>
                  </a:lnTo>
                  <a:lnTo>
                    <a:pt x="382092" y="309943"/>
                  </a:lnTo>
                  <a:lnTo>
                    <a:pt x="379831" y="321271"/>
                  </a:lnTo>
                  <a:lnTo>
                    <a:pt x="382143" y="332613"/>
                  </a:lnTo>
                  <a:lnTo>
                    <a:pt x="388404" y="341896"/>
                  </a:lnTo>
                  <a:lnTo>
                    <a:pt x="397687" y="348170"/>
                  </a:lnTo>
                  <a:lnTo>
                    <a:pt x="409028" y="350469"/>
                  </a:lnTo>
                  <a:lnTo>
                    <a:pt x="420370" y="348170"/>
                  </a:lnTo>
                  <a:lnTo>
                    <a:pt x="429653" y="341896"/>
                  </a:lnTo>
                  <a:lnTo>
                    <a:pt x="435914" y="332613"/>
                  </a:lnTo>
                  <a:lnTo>
                    <a:pt x="438226" y="321271"/>
                  </a:lnTo>
                  <a:close/>
                </a:path>
                <a:path w="6685915" h="642620" extrusionOk="0">
                  <a:moveTo>
                    <a:pt x="525805" y="262890"/>
                  </a:moveTo>
                  <a:lnTo>
                    <a:pt x="523506" y="251548"/>
                  </a:lnTo>
                  <a:lnTo>
                    <a:pt x="517232" y="242265"/>
                  </a:lnTo>
                  <a:lnTo>
                    <a:pt x="507961" y="235991"/>
                  </a:lnTo>
                  <a:lnTo>
                    <a:pt x="496620" y="233692"/>
                  </a:lnTo>
                  <a:lnTo>
                    <a:pt x="485038" y="235991"/>
                  </a:lnTo>
                  <a:lnTo>
                    <a:pt x="475856" y="242265"/>
                  </a:lnTo>
                  <a:lnTo>
                    <a:pt x="469684" y="251548"/>
                  </a:lnTo>
                  <a:lnTo>
                    <a:pt x="467423" y="262890"/>
                  </a:lnTo>
                  <a:lnTo>
                    <a:pt x="469722" y="274231"/>
                  </a:lnTo>
                  <a:lnTo>
                    <a:pt x="475996" y="283502"/>
                  </a:lnTo>
                  <a:lnTo>
                    <a:pt x="485279" y="289775"/>
                  </a:lnTo>
                  <a:lnTo>
                    <a:pt x="496620" y="292087"/>
                  </a:lnTo>
                  <a:lnTo>
                    <a:pt x="507961" y="289775"/>
                  </a:lnTo>
                  <a:lnTo>
                    <a:pt x="517232" y="283502"/>
                  </a:lnTo>
                  <a:lnTo>
                    <a:pt x="523506" y="274231"/>
                  </a:lnTo>
                  <a:lnTo>
                    <a:pt x="525805" y="262890"/>
                  </a:lnTo>
                  <a:close/>
                </a:path>
                <a:path w="6685915" h="642620" extrusionOk="0">
                  <a:moveTo>
                    <a:pt x="642315" y="438061"/>
                  </a:moveTo>
                  <a:lnTo>
                    <a:pt x="639826" y="391464"/>
                  </a:lnTo>
                  <a:lnTo>
                    <a:pt x="633971" y="328688"/>
                  </a:lnTo>
                  <a:lnTo>
                    <a:pt x="627164" y="266725"/>
                  </a:lnTo>
                  <a:lnTo>
                    <a:pt x="621880" y="222592"/>
                  </a:lnTo>
                  <a:lnTo>
                    <a:pt x="621588" y="218795"/>
                  </a:lnTo>
                  <a:lnTo>
                    <a:pt x="616496" y="192455"/>
                  </a:lnTo>
                  <a:lnTo>
                    <a:pt x="606691" y="167703"/>
                  </a:lnTo>
                  <a:lnTo>
                    <a:pt x="593115" y="146100"/>
                  </a:lnTo>
                  <a:lnTo>
                    <a:pt x="592518" y="145135"/>
                  </a:lnTo>
                  <a:lnTo>
                    <a:pt x="583920" y="135813"/>
                  </a:lnTo>
                  <a:lnTo>
                    <a:pt x="583920" y="438061"/>
                  </a:lnTo>
                  <a:lnTo>
                    <a:pt x="582790" y="449503"/>
                  </a:lnTo>
                  <a:lnTo>
                    <a:pt x="558012" y="486600"/>
                  </a:lnTo>
                  <a:lnTo>
                    <a:pt x="525538" y="496455"/>
                  </a:lnTo>
                  <a:lnTo>
                    <a:pt x="515594" y="495325"/>
                  </a:lnTo>
                  <a:lnTo>
                    <a:pt x="514985" y="495325"/>
                  </a:lnTo>
                  <a:lnTo>
                    <a:pt x="505891" y="491451"/>
                  </a:lnTo>
                  <a:lnTo>
                    <a:pt x="497370" y="484987"/>
                  </a:lnTo>
                  <a:lnTo>
                    <a:pt x="487578" y="475716"/>
                  </a:lnTo>
                  <a:lnTo>
                    <a:pt x="479120" y="467258"/>
                  </a:lnTo>
                  <a:lnTo>
                    <a:pt x="446417" y="434555"/>
                  </a:lnTo>
                  <a:lnTo>
                    <a:pt x="433006" y="423519"/>
                  </a:lnTo>
                  <a:lnTo>
                    <a:pt x="417982" y="415467"/>
                  </a:lnTo>
                  <a:lnTo>
                    <a:pt x="401701" y="410540"/>
                  </a:lnTo>
                  <a:lnTo>
                    <a:pt x="384517" y="408863"/>
                  </a:lnTo>
                  <a:lnTo>
                    <a:pt x="257810" y="408863"/>
                  </a:lnTo>
                  <a:lnTo>
                    <a:pt x="209067" y="423519"/>
                  </a:lnTo>
                  <a:lnTo>
                    <a:pt x="154444" y="475716"/>
                  </a:lnTo>
                  <a:lnTo>
                    <a:pt x="144830" y="484987"/>
                  </a:lnTo>
                  <a:lnTo>
                    <a:pt x="136385" y="491451"/>
                  </a:lnTo>
                  <a:lnTo>
                    <a:pt x="127330" y="495325"/>
                  </a:lnTo>
                  <a:lnTo>
                    <a:pt x="126707" y="495325"/>
                  </a:lnTo>
                  <a:lnTo>
                    <a:pt x="116776" y="496455"/>
                  </a:lnTo>
                  <a:lnTo>
                    <a:pt x="105791" y="495325"/>
                  </a:lnTo>
                  <a:lnTo>
                    <a:pt x="105511" y="495325"/>
                  </a:lnTo>
                  <a:lnTo>
                    <a:pt x="94907" y="491998"/>
                  </a:lnTo>
                  <a:lnTo>
                    <a:pt x="94767" y="491998"/>
                  </a:lnTo>
                  <a:lnTo>
                    <a:pt x="84785" y="486600"/>
                  </a:lnTo>
                  <a:lnTo>
                    <a:pt x="59524" y="449503"/>
                  </a:lnTo>
                  <a:lnTo>
                    <a:pt x="58394" y="438061"/>
                  </a:lnTo>
                  <a:lnTo>
                    <a:pt x="60147" y="403148"/>
                  </a:lnTo>
                  <a:lnTo>
                    <a:pt x="64706" y="351713"/>
                  </a:lnTo>
                  <a:lnTo>
                    <a:pt x="71081" y="291401"/>
                  </a:lnTo>
                  <a:lnTo>
                    <a:pt x="78244" y="229895"/>
                  </a:lnTo>
                  <a:lnTo>
                    <a:pt x="78841" y="224637"/>
                  </a:lnTo>
                  <a:lnTo>
                    <a:pt x="96227" y="180479"/>
                  </a:lnTo>
                  <a:lnTo>
                    <a:pt x="134416" y="151866"/>
                  </a:lnTo>
                  <a:lnTo>
                    <a:pt x="165836" y="146100"/>
                  </a:lnTo>
                  <a:lnTo>
                    <a:pt x="476478" y="146100"/>
                  </a:lnTo>
                  <a:lnTo>
                    <a:pt x="522262" y="158902"/>
                  </a:lnTo>
                  <a:lnTo>
                    <a:pt x="554621" y="194195"/>
                  </a:lnTo>
                  <a:lnTo>
                    <a:pt x="564095" y="229895"/>
                  </a:lnTo>
                  <a:lnTo>
                    <a:pt x="571233" y="291122"/>
                  </a:lnTo>
                  <a:lnTo>
                    <a:pt x="577608" y="351459"/>
                  </a:lnTo>
                  <a:lnTo>
                    <a:pt x="582168" y="402983"/>
                  </a:lnTo>
                  <a:lnTo>
                    <a:pt x="583920" y="438061"/>
                  </a:lnTo>
                  <a:lnTo>
                    <a:pt x="583920" y="135813"/>
                  </a:lnTo>
                  <a:lnTo>
                    <a:pt x="552767" y="109258"/>
                  </a:lnTo>
                  <a:lnTo>
                    <a:pt x="503262" y="90182"/>
                  </a:lnTo>
                  <a:lnTo>
                    <a:pt x="476478" y="87706"/>
                  </a:lnTo>
                  <a:lnTo>
                    <a:pt x="165836" y="87706"/>
                  </a:lnTo>
                  <a:lnTo>
                    <a:pt x="113423" y="97447"/>
                  </a:lnTo>
                  <a:lnTo>
                    <a:pt x="68033" y="125361"/>
                  </a:lnTo>
                  <a:lnTo>
                    <a:pt x="35725" y="167703"/>
                  </a:lnTo>
                  <a:lnTo>
                    <a:pt x="20726" y="218795"/>
                  </a:lnTo>
                  <a:lnTo>
                    <a:pt x="15024" y="266725"/>
                  </a:lnTo>
                  <a:lnTo>
                    <a:pt x="8318" y="328688"/>
                  </a:lnTo>
                  <a:lnTo>
                    <a:pt x="2489" y="391464"/>
                  </a:lnTo>
                  <a:lnTo>
                    <a:pt x="0" y="438061"/>
                  </a:lnTo>
                  <a:lnTo>
                    <a:pt x="2197" y="460387"/>
                  </a:lnTo>
                  <a:lnTo>
                    <a:pt x="19583" y="502805"/>
                  </a:lnTo>
                  <a:lnTo>
                    <a:pt x="52235" y="535254"/>
                  </a:lnTo>
                  <a:lnTo>
                    <a:pt x="72402" y="545973"/>
                  </a:lnTo>
                  <a:lnTo>
                    <a:pt x="72555" y="545973"/>
                  </a:lnTo>
                  <a:lnTo>
                    <a:pt x="94157" y="552577"/>
                  </a:lnTo>
                  <a:lnTo>
                    <a:pt x="94437" y="552577"/>
                  </a:lnTo>
                  <a:lnTo>
                    <a:pt x="116776" y="554837"/>
                  </a:lnTo>
                  <a:lnTo>
                    <a:pt x="144221" y="551167"/>
                  </a:lnTo>
                  <a:lnTo>
                    <a:pt x="182397" y="529717"/>
                  </a:lnTo>
                  <a:lnTo>
                    <a:pt x="216344" y="496455"/>
                  </a:lnTo>
                  <a:lnTo>
                    <a:pt x="237070" y="475716"/>
                  </a:lnTo>
                  <a:lnTo>
                    <a:pt x="242620" y="470458"/>
                  </a:lnTo>
                  <a:lnTo>
                    <a:pt x="250215" y="467258"/>
                  </a:lnTo>
                  <a:lnTo>
                    <a:pt x="392391" y="467258"/>
                  </a:lnTo>
                  <a:lnTo>
                    <a:pt x="399694" y="470166"/>
                  </a:lnTo>
                  <a:lnTo>
                    <a:pt x="405244" y="476008"/>
                  </a:lnTo>
                  <a:lnTo>
                    <a:pt x="446417" y="517182"/>
                  </a:lnTo>
                  <a:lnTo>
                    <a:pt x="459765" y="529717"/>
                  </a:lnTo>
                  <a:lnTo>
                    <a:pt x="476554" y="541921"/>
                  </a:lnTo>
                  <a:lnTo>
                    <a:pt x="498055" y="551167"/>
                  </a:lnTo>
                  <a:lnTo>
                    <a:pt x="525538" y="554837"/>
                  </a:lnTo>
                  <a:lnTo>
                    <a:pt x="548500" y="552577"/>
                  </a:lnTo>
                  <a:lnTo>
                    <a:pt x="590283" y="535254"/>
                  </a:lnTo>
                  <a:lnTo>
                    <a:pt x="622731" y="502805"/>
                  </a:lnTo>
                  <a:lnTo>
                    <a:pt x="640054" y="461022"/>
                  </a:lnTo>
                  <a:lnTo>
                    <a:pt x="642315" y="438061"/>
                  </a:lnTo>
                  <a:close/>
                </a:path>
                <a:path w="6685915" h="642620" extrusionOk="0">
                  <a:moveTo>
                    <a:pt x="3587407" y="586371"/>
                  </a:moveTo>
                  <a:lnTo>
                    <a:pt x="3529025" y="453250"/>
                  </a:lnTo>
                  <a:lnTo>
                    <a:pt x="3529025" y="584034"/>
                  </a:lnTo>
                  <a:lnTo>
                    <a:pt x="3156191" y="584034"/>
                  </a:lnTo>
                  <a:lnTo>
                    <a:pt x="3214624" y="467258"/>
                  </a:lnTo>
                  <a:lnTo>
                    <a:pt x="3470567" y="467258"/>
                  </a:lnTo>
                  <a:lnTo>
                    <a:pt x="3529025" y="584034"/>
                  </a:lnTo>
                  <a:lnTo>
                    <a:pt x="3529025" y="453250"/>
                  </a:lnTo>
                  <a:lnTo>
                    <a:pt x="3441344" y="277901"/>
                  </a:lnTo>
                  <a:lnTo>
                    <a:pt x="3441344" y="408863"/>
                  </a:lnTo>
                  <a:lnTo>
                    <a:pt x="3243846" y="408863"/>
                  </a:lnTo>
                  <a:lnTo>
                    <a:pt x="3312376" y="271932"/>
                  </a:lnTo>
                  <a:lnTo>
                    <a:pt x="3313557" y="267550"/>
                  </a:lnTo>
                  <a:lnTo>
                    <a:pt x="3313557" y="58508"/>
                  </a:lnTo>
                  <a:lnTo>
                    <a:pt x="3371951" y="58508"/>
                  </a:lnTo>
                  <a:lnTo>
                    <a:pt x="3371951" y="267550"/>
                  </a:lnTo>
                  <a:lnTo>
                    <a:pt x="3372815" y="271932"/>
                  </a:lnTo>
                  <a:lnTo>
                    <a:pt x="3441344" y="408863"/>
                  </a:lnTo>
                  <a:lnTo>
                    <a:pt x="3441344" y="277901"/>
                  </a:lnTo>
                  <a:lnTo>
                    <a:pt x="3430333" y="255879"/>
                  </a:lnTo>
                  <a:lnTo>
                    <a:pt x="3430333" y="58508"/>
                  </a:lnTo>
                  <a:lnTo>
                    <a:pt x="3444925" y="58508"/>
                  </a:lnTo>
                  <a:lnTo>
                    <a:pt x="3456267" y="56210"/>
                  </a:lnTo>
                  <a:lnTo>
                    <a:pt x="3465550" y="49936"/>
                  </a:lnTo>
                  <a:lnTo>
                    <a:pt x="3471824" y="40652"/>
                  </a:lnTo>
                  <a:lnTo>
                    <a:pt x="3474123" y="29311"/>
                  </a:lnTo>
                  <a:lnTo>
                    <a:pt x="3471824" y="17970"/>
                  </a:lnTo>
                  <a:lnTo>
                    <a:pt x="3465550" y="8686"/>
                  </a:lnTo>
                  <a:lnTo>
                    <a:pt x="3456267" y="2413"/>
                  </a:lnTo>
                  <a:lnTo>
                    <a:pt x="3444925" y="114"/>
                  </a:lnTo>
                  <a:lnTo>
                    <a:pt x="3401149" y="114"/>
                  </a:lnTo>
                  <a:lnTo>
                    <a:pt x="3284359" y="114"/>
                  </a:lnTo>
                  <a:lnTo>
                    <a:pt x="3240557" y="114"/>
                  </a:lnTo>
                  <a:lnTo>
                    <a:pt x="3229216" y="2413"/>
                  </a:lnTo>
                  <a:lnTo>
                    <a:pt x="3219945" y="8686"/>
                  </a:lnTo>
                  <a:lnTo>
                    <a:pt x="3213671" y="17970"/>
                  </a:lnTo>
                  <a:lnTo>
                    <a:pt x="3211372" y="29311"/>
                  </a:lnTo>
                  <a:lnTo>
                    <a:pt x="3213671" y="40652"/>
                  </a:lnTo>
                  <a:lnTo>
                    <a:pt x="3219945" y="49936"/>
                  </a:lnTo>
                  <a:lnTo>
                    <a:pt x="3229216" y="56210"/>
                  </a:lnTo>
                  <a:lnTo>
                    <a:pt x="3240557" y="58508"/>
                  </a:lnTo>
                  <a:lnTo>
                    <a:pt x="3255162" y="58508"/>
                  </a:lnTo>
                  <a:lnTo>
                    <a:pt x="3255162" y="255879"/>
                  </a:lnTo>
                  <a:lnTo>
                    <a:pt x="3104223" y="557758"/>
                  </a:lnTo>
                  <a:lnTo>
                    <a:pt x="3098088" y="586663"/>
                  </a:lnTo>
                  <a:lnTo>
                    <a:pt x="3098965" y="594080"/>
                  </a:lnTo>
                  <a:lnTo>
                    <a:pt x="3121876" y="631202"/>
                  </a:lnTo>
                  <a:lnTo>
                    <a:pt x="3156191" y="642429"/>
                  </a:lnTo>
                  <a:lnTo>
                    <a:pt x="3528733" y="642429"/>
                  </a:lnTo>
                  <a:lnTo>
                    <a:pt x="3569170" y="626338"/>
                  </a:lnTo>
                  <a:lnTo>
                    <a:pt x="3586543" y="593915"/>
                  </a:lnTo>
                  <a:lnTo>
                    <a:pt x="3587407" y="586371"/>
                  </a:lnTo>
                  <a:close/>
                </a:path>
                <a:path w="6685915" h="642620" extrusionOk="0">
                  <a:moveTo>
                    <a:pt x="5174627" y="204470"/>
                  </a:moveTo>
                  <a:lnTo>
                    <a:pt x="5170665" y="164401"/>
                  </a:lnTo>
                  <a:lnTo>
                    <a:pt x="5159070" y="126225"/>
                  </a:lnTo>
                  <a:lnTo>
                    <a:pt x="5140274" y="91033"/>
                  </a:lnTo>
                  <a:lnTo>
                    <a:pt x="5116246" y="61722"/>
                  </a:lnTo>
                  <a:lnTo>
                    <a:pt x="5116246" y="204470"/>
                  </a:lnTo>
                  <a:lnTo>
                    <a:pt x="5113413" y="233108"/>
                  </a:lnTo>
                  <a:lnTo>
                    <a:pt x="5105120" y="260375"/>
                  </a:lnTo>
                  <a:lnTo>
                    <a:pt x="5091696" y="285508"/>
                  </a:lnTo>
                  <a:lnTo>
                    <a:pt x="5073421" y="307797"/>
                  </a:lnTo>
                  <a:lnTo>
                    <a:pt x="5001653" y="379780"/>
                  </a:lnTo>
                  <a:lnTo>
                    <a:pt x="4943449" y="379780"/>
                  </a:lnTo>
                  <a:lnTo>
                    <a:pt x="4943449" y="438162"/>
                  </a:lnTo>
                  <a:lnTo>
                    <a:pt x="4885207" y="496582"/>
                  </a:lnTo>
                  <a:lnTo>
                    <a:pt x="4719625" y="496582"/>
                  </a:lnTo>
                  <a:lnTo>
                    <a:pt x="4778045" y="438162"/>
                  </a:lnTo>
                  <a:lnTo>
                    <a:pt x="4943449" y="438162"/>
                  </a:lnTo>
                  <a:lnTo>
                    <a:pt x="4943449" y="379780"/>
                  </a:lnTo>
                  <a:lnTo>
                    <a:pt x="4836426" y="379780"/>
                  </a:lnTo>
                  <a:lnTo>
                    <a:pt x="4990960" y="225247"/>
                  </a:lnTo>
                  <a:lnTo>
                    <a:pt x="4997374" y="215582"/>
                  </a:lnTo>
                  <a:lnTo>
                    <a:pt x="4999507" y="204597"/>
                  </a:lnTo>
                  <a:lnTo>
                    <a:pt x="4997374" y="193611"/>
                  </a:lnTo>
                  <a:lnTo>
                    <a:pt x="4990960" y="183959"/>
                  </a:lnTo>
                  <a:lnTo>
                    <a:pt x="4981295" y="177546"/>
                  </a:lnTo>
                  <a:lnTo>
                    <a:pt x="4970310" y="175412"/>
                  </a:lnTo>
                  <a:lnTo>
                    <a:pt x="4959324" y="177546"/>
                  </a:lnTo>
                  <a:lnTo>
                    <a:pt x="4949672" y="183959"/>
                  </a:lnTo>
                  <a:lnTo>
                    <a:pt x="4745329" y="388302"/>
                  </a:lnTo>
                  <a:lnTo>
                    <a:pt x="4678350" y="455282"/>
                  </a:lnTo>
                  <a:lnTo>
                    <a:pt x="4678350" y="289699"/>
                  </a:lnTo>
                  <a:lnTo>
                    <a:pt x="4866868" y="101180"/>
                  </a:lnTo>
                  <a:lnTo>
                    <a:pt x="4914265" y="69507"/>
                  </a:lnTo>
                  <a:lnTo>
                    <a:pt x="4970157" y="58394"/>
                  </a:lnTo>
                  <a:lnTo>
                    <a:pt x="4998796" y="61226"/>
                  </a:lnTo>
                  <a:lnTo>
                    <a:pt x="5051209" y="82931"/>
                  </a:lnTo>
                  <a:lnTo>
                    <a:pt x="5091696" y="123418"/>
                  </a:lnTo>
                  <a:lnTo>
                    <a:pt x="5113413" y="175844"/>
                  </a:lnTo>
                  <a:lnTo>
                    <a:pt x="5116246" y="204470"/>
                  </a:lnTo>
                  <a:lnTo>
                    <a:pt x="5116246" y="61722"/>
                  </a:lnTo>
                  <a:lnTo>
                    <a:pt x="5114747" y="59893"/>
                  </a:lnTo>
                  <a:lnTo>
                    <a:pt x="5112918" y="58394"/>
                  </a:lnTo>
                  <a:lnTo>
                    <a:pt x="5083607" y="34353"/>
                  </a:lnTo>
                  <a:lnTo>
                    <a:pt x="5048415" y="15570"/>
                  </a:lnTo>
                  <a:lnTo>
                    <a:pt x="5010239" y="3962"/>
                  </a:lnTo>
                  <a:lnTo>
                    <a:pt x="4970157" y="0"/>
                  </a:lnTo>
                  <a:lnTo>
                    <a:pt x="4930089" y="3962"/>
                  </a:lnTo>
                  <a:lnTo>
                    <a:pt x="4891913" y="15570"/>
                  </a:lnTo>
                  <a:lnTo>
                    <a:pt x="4856721" y="34353"/>
                  </a:lnTo>
                  <a:lnTo>
                    <a:pt x="4825581" y="59893"/>
                  </a:lnTo>
                  <a:lnTo>
                    <a:pt x="4623028" y="262432"/>
                  </a:lnTo>
                  <a:lnTo>
                    <a:pt x="4619955" y="269862"/>
                  </a:lnTo>
                  <a:lnTo>
                    <a:pt x="4619955" y="513676"/>
                  </a:lnTo>
                  <a:lnTo>
                    <a:pt x="4540923" y="592709"/>
                  </a:lnTo>
                  <a:lnTo>
                    <a:pt x="4534509" y="602373"/>
                  </a:lnTo>
                  <a:lnTo>
                    <a:pt x="4532363" y="613359"/>
                  </a:lnTo>
                  <a:lnTo>
                    <a:pt x="4534509" y="624344"/>
                  </a:lnTo>
                  <a:lnTo>
                    <a:pt x="4540923" y="633996"/>
                  </a:lnTo>
                  <a:lnTo>
                    <a:pt x="4550575" y="640410"/>
                  </a:lnTo>
                  <a:lnTo>
                    <a:pt x="4561560" y="642543"/>
                  </a:lnTo>
                  <a:lnTo>
                    <a:pt x="4572559" y="640410"/>
                  </a:lnTo>
                  <a:lnTo>
                    <a:pt x="4582211" y="633996"/>
                  </a:lnTo>
                  <a:lnTo>
                    <a:pt x="4661230" y="554977"/>
                  </a:lnTo>
                  <a:lnTo>
                    <a:pt x="4905070" y="554977"/>
                  </a:lnTo>
                  <a:lnTo>
                    <a:pt x="4912525" y="551891"/>
                  </a:lnTo>
                  <a:lnTo>
                    <a:pt x="4967656" y="496582"/>
                  </a:lnTo>
                  <a:lnTo>
                    <a:pt x="5033734" y="430301"/>
                  </a:lnTo>
                  <a:lnTo>
                    <a:pt x="5034750" y="429615"/>
                  </a:lnTo>
                  <a:lnTo>
                    <a:pt x="5035435" y="428599"/>
                  </a:lnTo>
                  <a:lnTo>
                    <a:pt x="5114760" y="349034"/>
                  </a:lnTo>
                  <a:lnTo>
                    <a:pt x="5140287" y="317893"/>
                  </a:lnTo>
                  <a:lnTo>
                    <a:pt x="5159070" y="282702"/>
                  </a:lnTo>
                  <a:lnTo>
                    <a:pt x="5170665" y="244538"/>
                  </a:lnTo>
                  <a:lnTo>
                    <a:pt x="5174627" y="204470"/>
                  </a:lnTo>
                  <a:close/>
                </a:path>
                <a:path w="6685915" h="642620" extrusionOk="0">
                  <a:moveTo>
                    <a:pt x="6597853" y="554837"/>
                  </a:moveTo>
                  <a:lnTo>
                    <a:pt x="6595554" y="543483"/>
                  </a:lnTo>
                  <a:lnTo>
                    <a:pt x="6589293" y="534200"/>
                  </a:lnTo>
                  <a:lnTo>
                    <a:pt x="6580010" y="527939"/>
                  </a:lnTo>
                  <a:lnTo>
                    <a:pt x="6568656" y="525653"/>
                  </a:lnTo>
                  <a:lnTo>
                    <a:pt x="6159906" y="525653"/>
                  </a:lnTo>
                  <a:lnTo>
                    <a:pt x="6148540" y="527939"/>
                  </a:lnTo>
                  <a:lnTo>
                    <a:pt x="6139256" y="534200"/>
                  </a:lnTo>
                  <a:lnTo>
                    <a:pt x="6133008" y="543483"/>
                  </a:lnTo>
                  <a:lnTo>
                    <a:pt x="6130709" y="554837"/>
                  </a:lnTo>
                  <a:lnTo>
                    <a:pt x="6133008" y="566204"/>
                  </a:lnTo>
                  <a:lnTo>
                    <a:pt x="6139256" y="575487"/>
                  </a:lnTo>
                  <a:lnTo>
                    <a:pt x="6148540" y="581748"/>
                  </a:lnTo>
                  <a:lnTo>
                    <a:pt x="6159906" y="584047"/>
                  </a:lnTo>
                  <a:lnTo>
                    <a:pt x="6568656" y="584047"/>
                  </a:lnTo>
                  <a:lnTo>
                    <a:pt x="6580010" y="581748"/>
                  </a:lnTo>
                  <a:lnTo>
                    <a:pt x="6589293" y="575487"/>
                  </a:lnTo>
                  <a:lnTo>
                    <a:pt x="6595554" y="566204"/>
                  </a:lnTo>
                  <a:lnTo>
                    <a:pt x="6597853" y="554837"/>
                  </a:lnTo>
                  <a:close/>
                </a:path>
                <a:path w="6685915" h="642620" extrusionOk="0">
                  <a:moveTo>
                    <a:pt x="6685318" y="84963"/>
                  </a:moveTo>
                  <a:lnTo>
                    <a:pt x="6682841" y="75679"/>
                  </a:lnTo>
                  <a:lnTo>
                    <a:pt x="6677507" y="67703"/>
                  </a:lnTo>
                  <a:lnTo>
                    <a:pt x="6669646" y="61772"/>
                  </a:lnTo>
                  <a:lnTo>
                    <a:pt x="6660248" y="58788"/>
                  </a:lnTo>
                  <a:lnTo>
                    <a:pt x="6650647" y="59055"/>
                  </a:lnTo>
                  <a:lnTo>
                    <a:pt x="6643370" y="61772"/>
                  </a:lnTo>
                  <a:lnTo>
                    <a:pt x="6641592" y="62458"/>
                  </a:lnTo>
                  <a:lnTo>
                    <a:pt x="6634061" y="68694"/>
                  </a:lnTo>
                  <a:lnTo>
                    <a:pt x="6597917" y="110883"/>
                  </a:lnTo>
                  <a:lnTo>
                    <a:pt x="6597917" y="200609"/>
                  </a:lnTo>
                  <a:lnTo>
                    <a:pt x="6545859" y="408851"/>
                  </a:lnTo>
                  <a:lnTo>
                    <a:pt x="6182703" y="408851"/>
                  </a:lnTo>
                  <a:lnTo>
                    <a:pt x="6130633" y="200609"/>
                  </a:lnTo>
                  <a:lnTo>
                    <a:pt x="6225324" y="311073"/>
                  </a:lnTo>
                  <a:lnTo>
                    <a:pt x="6230493" y="315823"/>
                  </a:lnTo>
                  <a:lnTo>
                    <a:pt x="6236563" y="319151"/>
                  </a:lnTo>
                  <a:lnTo>
                    <a:pt x="6243244" y="320967"/>
                  </a:lnTo>
                  <a:lnTo>
                    <a:pt x="6250254" y="321144"/>
                  </a:lnTo>
                  <a:lnTo>
                    <a:pt x="6257112" y="319646"/>
                  </a:lnTo>
                  <a:lnTo>
                    <a:pt x="6309957" y="241630"/>
                  </a:lnTo>
                  <a:lnTo>
                    <a:pt x="6364287" y="146545"/>
                  </a:lnTo>
                  <a:lnTo>
                    <a:pt x="6455715" y="306565"/>
                  </a:lnTo>
                  <a:lnTo>
                    <a:pt x="6459906" y="312191"/>
                  </a:lnTo>
                  <a:lnTo>
                    <a:pt x="6465227" y="316611"/>
                  </a:lnTo>
                  <a:lnTo>
                    <a:pt x="6471450" y="319646"/>
                  </a:lnTo>
                  <a:lnTo>
                    <a:pt x="6478295" y="321144"/>
                  </a:lnTo>
                  <a:lnTo>
                    <a:pt x="6485318" y="320967"/>
                  </a:lnTo>
                  <a:lnTo>
                    <a:pt x="6562763" y="241630"/>
                  </a:lnTo>
                  <a:lnTo>
                    <a:pt x="6597917" y="200609"/>
                  </a:lnTo>
                  <a:lnTo>
                    <a:pt x="6597917" y="110883"/>
                  </a:lnTo>
                  <a:lnTo>
                    <a:pt x="6485864" y="241630"/>
                  </a:lnTo>
                  <a:lnTo>
                    <a:pt x="6431534" y="146545"/>
                  </a:lnTo>
                  <a:lnTo>
                    <a:pt x="6389624" y="73228"/>
                  </a:lnTo>
                  <a:lnTo>
                    <a:pt x="6364287" y="58508"/>
                  </a:lnTo>
                  <a:lnTo>
                    <a:pt x="6356629" y="59524"/>
                  </a:lnTo>
                  <a:lnTo>
                    <a:pt x="6349632" y="62458"/>
                  </a:lnTo>
                  <a:lnTo>
                    <a:pt x="6343612" y="67081"/>
                  </a:lnTo>
                  <a:lnTo>
                    <a:pt x="6338938" y="73228"/>
                  </a:lnTo>
                  <a:lnTo>
                    <a:pt x="6242697" y="241630"/>
                  </a:lnTo>
                  <a:lnTo>
                    <a:pt x="6207544" y="200609"/>
                  </a:lnTo>
                  <a:lnTo>
                    <a:pt x="6094476" y="68694"/>
                  </a:lnTo>
                  <a:lnTo>
                    <a:pt x="6068314" y="58788"/>
                  </a:lnTo>
                  <a:lnTo>
                    <a:pt x="6058916" y="61772"/>
                  </a:lnTo>
                  <a:lnTo>
                    <a:pt x="6051054" y="67703"/>
                  </a:lnTo>
                  <a:lnTo>
                    <a:pt x="6045720" y="75679"/>
                  </a:lnTo>
                  <a:lnTo>
                    <a:pt x="6043244" y="84963"/>
                  </a:lnTo>
                  <a:lnTo>
                    <a:pt x="6043993" y="94780"/>
                  </a:lnTo>
                  <a:lnTo>
                    <a:pt x="6131585" y="445135"/>
                  </a:lnTo>
                  <a:lnTo>
                    <a:pt x="6159906" y="467258"/>
                  </a:lnTo>
                  <a:lnTo>
                    <a:pt x="6568656" y="467258"/>
                  </a:lnTo>
                  <a:lnTo>
                    <a:pt x="6606045" y="408851"/>
                  </a:lnTo>
                  <a:lnTo>
                    <a:pt x="6658115" y="200609"/>
                  </a:lnTo>
                  <a:lnTo>
                    <a:pt x="6684569" y="94780"/>
                  </a:lnTo>
                  <a:lnTo>
                    <a:pt x="6685318" y="84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pic>
          <p:nvPicPr>
            <p:cNvPr id="82" name="object 64"/>
            <p:cNvPicPr/>
            <p:nvPr/>
          </p:nvPicPr>
          <p:blipFill>
            <a:blip r:embed="rId21"/>
            <a:stretch>
              <a:fillRect/>
            </a:stretch>
          </p:blipFill>
          <p:spPr bwMode="auto">
            <a:xfrm>
              <a:off x="2318010" y="9984340"/>
              <a:ext cx="233574" cy="233574"/>
            </a:xfrm>
            <a:prstGeom prst="rect">
              <a:avLst/>
            </a:prstGeom>
          </p:spPr>
        </p:pic>
        <p:sp>
          <p:nvSpPr>
            <p:cNvPr id="83" name="object 65"/>
            <p:cNvSpPr/>
            <p:nvPr/>
          </p:nvSpPr>
          <p:spPr bwMode="auto">
            <a:xfrm>
              <a:off x="1938451" y="9595884"/>
              <a:ext cx="9678035" cy="660400"/>
            </a:xfrm>
            <a:custGeom>
              <a:avLst/>
              <a:gdLst/>
              <a:ahLst/>
              <a:cxnLst/>
              <a:rect l="l" t="t" r="r" b="b"/>
              <a:pathLst>
                <a:path w="9678035" h="660400" extrusionOk="0">
                  <a:moveTo>
                    <a:pt x="642315" y="330073"/>
                  </a:moveTo>
                  <a:lnTo>
                    <a:pt x="638848" y="282841"/>
                  </a:lnTo>
                  <a:lnTo>
                    <a:pt x="638835" y="282613"/>
                  </a:lnTo>
                  <a:lnTo>
                    <a:pt x="628726" y="237324"/>
                  </a:lnTo>
                  <a:lnTo>
                    <a:pt x="612470" y="194678"/>
                  </a:lnTo>
                  <a:lnTo>
                    <a:pt x="590575" y="155206"/>
                  </a:lnTo>
                  <a:lnTo>
                    <a:pt x="583920" y="146392"/>
                  </a:lnTo>
                  <a:lnTo>
                    <a:pt x="583920" y="330073"/>
                  </a:lnTo>
                  <a:lnTo>
                    <a:pt x="579691" y="377304"/>
                  </a:lnTo>
                  <a:lnTo>
                    <a:pt x="567486" y="421767"/>
                  </a:lnTo>
                  <a:lnTo>
                    <a:pt x="548043" y="462699"/>
                  </a:lnTo>
                  <a:lnTo>
                    <a:pt x="522122" y="499376"/>
                  </a:lnTo>
                  <a:lnTo>
                    <a:pt x="490448" y="531037"/>
                  </a:lnTo>
                  <a:lnTo>
                    <a:pt x="453783" y="556971"/>
                  </a:lnTo>
                  <a:lnTo>
                    <a:pt x="412838" y="576402"/>
                  </a:lnTo>
                  <a:lnTo>
                    <a:pt x="368388" y="588606"/>
                  </a:lnTo>
                  <a:lnTo>
                    <a:pt x="321157" y="592836"/>
                  </a:lnTo>
                  <a:lnTo>
                    <a:pt x="321157" y="505256"/>
                  </a:lnTo>
                  <a:lnTo>
                    <a:pt x="319455" y="488086"/>
                  </a:lnTo>
                  <a:lnTo>
                    <a:pt x="295503" y="443318"/>
                  </a:lnTo>
                  <a:lnTo>
                    <a:pt x="262763" y="423024"/>
                  </a:lnTo>
                  <a:lnTo>
                    <a:pt x="262763" y="497509"/>
                  </a:lnTo>
                  <a:lnTo>
                    <a:pt x="262763" y="585546"/>
                  </a:lnTo>
                  <a:lnTo>
                    <a:pt x="188531" y="556971"/>
                  </a:lnTo>
                  <a:lnTo>
                    <a:pt x="151866" y="531037"/>
                  </a:lnTo>
                  <a:lnTo>
                    <a:pt x="120192" y="499376"/>
                  </a:lnTo>
                  <a:lnTo>
                    <a:pt x="94272" y="462699"/>
                  </a:lnTo>
                  <a:lnTo>
                    <a:pt x="74841" y="421767"/>
                  </a:lnTo>
                  <a:lnTo>
                    <a:pt x="62687" y="377532"/>
                  </a:lnTo>
                  <a:lnTo>
                    <a:pt x="58394" y="330073"/>
                  </a:lnTo>
                  <a:lnTo>
                    <a:pt x="124523" y="330073"/>
                  </a:lnTo>
                  <a:lnTo>
                    <a:pt x="131953" y="333146"/>
                  </a:lnTo>
                  <a:lnTo>
                    <a:pt x="142900" y="344106"/>
                  </a:lnTo>
                  <a:lnTo>
                    <a:pt x="145973" y="351523"/>
                  </a:lnTo>
                  <a:lnTo>
                    <a:pt x="145973" y="388467"/>
                  </a:lnTo>
                  <a:lnTo>
                    <a:pt x="147675" y="405638"/>
                  </a:lnTo>
                  <a:lnTo>
                    <a:pt x="171627" y="450405"/>
                  </a:lnTo>
                  <a:lnTo>
                    <a:pt x="216395" y="474357"/>
                  </a:lnTo>
                  <a:lnTo>
                    <a:pt x="233565" y="476059"/>
                  </a:lnTo>
                  <a:lnTo>
                    <a:pt x="241312" y="476059"/>
                  </a:lnTo>
                  <a:lnTo>
                    <a:pt x="248742" y="479132"/>
                  </a:lnTo>
                  <a:lnTo>
                    <a:pt x="259689" y="490093"/>
                  </a:lnTo>
                  <a:lnTo>
                    <a:pt x="262763" y="497509"/>
                  </a:lnTo>
                  <a:lnTo>
                    <a:pt x="262763" y="423024"/>
                  </a:lnTo>
                  <a:lnTo>
                    <a:pt x="250736" y="419366"/>
                  </a:lnTo>
                  <a:lnTo>
                    <a:pt x="233565" y="417664"/>
                  </a:lnTo>
                  <a:lnTo>
                    <a:pt x="225831" y="417664"/>
                  </a:lnTo>
                  <a:lnTo>
                    <a:pt x="218389" y="414578"/>
                  </a:lnTo>
                  <a:lnTo>
                    <a:pt x="207454" y="403644"/>
                  </a:lnTo>
                  <a:lnTo>
                    <a:pt x="204368" y="396201"/>
                  </a:lnTo>
                  <a:lnTo>
                    <a:pt x="204368" y="359283"/>
                  </a:lnTo>
                  <a:lnTo>
                    <a:pt x="202679" y="342099"/>
                  </a:lnTo>
                  <a:lnTo>
                    <a:pt x="178714" y="297345"/>
                  </a:lnTo>
                  <a:lnTo>
                    <a:pt x="133946" y="273380"/>
                  </a:lnTo>
                  <a:lnTo>
                    <a:pt x="116789" y="271691"/>
                  </a:lnTo>
                  <a:lnTo>
                    <a:pt x="65697" y="271691"/>
                  </a:lnTo>
                  <a:lnTo>
                    <a:pt x="74841" y="238391"/>
                  </a:lnTo>
                  <a:lnTo>
                    <a:pt x="94272" y="197446"/>
                  </a:lnTo>
                  <a:lnTo>
                    <a:pt x="120192" y="160782"/>
                  </a:lnTo>
                  <a:lnTo>
                    <a:pt x="145986" y="134988"/>
                  </a:lnTo>
                  <a:lnTo>
                    <a:pt x="145986" y="158203"/>
                  </a:lnTo>
                  <a:lnTo>
                    <a:pt x="146545" y="161480"/>
                  </a:lnTo>
                  <a:lnTo>
                    <a:pt x="165582" y="197497"/>
                  </a:lnTo>
                  <a:lnTo>
                    <a:pt x="209283" y="232067"/>
                  </a:lnTo>
                  <a:lnTo>
                    <a:pt x="270916" y="242658"/>
                  </a:lnTo>
                  <a:lnTo>
                    <a:pt x="278091" y="245719"/>
                  </a:lnTo>
                  <a:lnTo>
                    <a:pt x="288886" y="256514"/>
                  </a:lnTo>
                  <a:lnTo>
                    <a:pt x="291960" y="263944"/>
                  </a:lnTo>
                  <a:lnTo>
                    <a:pt x="291960" y="271678"/>
                  </a:lnTo>
                  <a:lnTo>
                    <a:pt x="293662" y="288848"/>
                  </a:lnTo>
                  <a:lnTo>
                    <a:pt x="317614" y="333616"/>
                  </a:lnTo>
                  <a:lnTo>
                    <a:pt x="362381" y="357568"/>
                  </a:lnTo>
                  <a:lnTo>
                    <a:pt x="379552" y="359270"/>
                  </a:lnTo>
                  <a:lnTo>
                    <a:pt x="396722" y="357568"/>
                  </a:lnTo>
                  <a:lnTo>
                    <a:pt x="441490" y="333616"/>
                  </a:lnTo>
                  <a:lnTo>
                    <a:pt x="465442" y="288848"/>
                  </a:lnTo>
                  <a:lnTo>
                    <a:pt x="467144" y="271678"/>
                  </a:lnTo>
                  <a:lnTo>
                    <a:pt x="467144" y="263944"/>
                  </a:lnTo>
                  <a:lnTo>
                    <a:pt x="470217" y="256514"/>
                  </a:lnTo>
                  <a:lnTo>
                    <a:pt x="481164" y="245567"/>
                  </a:lnTo>
                  <a:lnTo>
                    <a:pt x="488594" y="242493"/>
                  </a:lnTo>
                  <a:lnTo>
                    <a:pt x="568604" y="242493"/>
                  </a:lnTo>
                  <a:lnTo>
                    <a:pt x="579628" y="282613"/>
                  </a:lnTo>
                  <a:lnTo>
                    <a:pt x="579691" y="282841"/>
                  </a:lnTo>
                  <a:lnTo>
                    <a:pt x="583920" y="330073"/>
                  </a:lnTo>
                  <a:lnTo>
                    <a:pt x="583920" y="146392"/>
                  </a:lnTo>
                  <a:lnTo>
                    <a:pt x="563537" y="119380"/>
                  </a:lnTo>
                  <a:lnTo>
                    <a:pt x="538594" y="94437"/>
                  </a:lnTo>
                  <a:lnTo>
                    <a:pt x="538594" y="184099"/>
                  </a:lnTo>
                  <a:lnTo>
                    <a:pt x="496328" y="184099"/>
                  </a:lnTo>
                  <a:lnTo>
                    <a:pt x="447738" y="198818"/>
                  </a:lnTo>
                  <a:lnTo>
                    <a:pt x="415417" y="238163"/>
                  </a:lnTo>
                  <a:lnTo>
                    <a:pt x="408749" y="271678"/>
                  </a:lnTo>
                  <a:lnTo>
                    <a:pt x="408749" y="279438"/>
                  </a:lnTo>
                  <a:lnTo>
                    <a:pt x="405676" y="286854"/>
                  </a:lnTo>
                  <a:lnTo>
                    <a:pt x="394716" y="297802"/>
                  </a:lnTo>
                  <a:lnTo>
                    <a:pt x="387299" y="300888"/>
                  </a:lnTo>
                  <a:lnTo>
                    <a:pt x="371817" y="300888"/>
                  </a:lnTo>
                  <a:lnTo>
                    <a:pt x="364388" y="297802"/>
                  </a:lnTo>
                  <a:lnTo>
                    <a:pt x="353441" y="286854"/>
                  </a:lnTo>
                  <a:lnTo>
                    <a:pt x="350354" y="279438"/>
                  </a:lnTo>
                  <a:lnTo>
                    <a:pt x="350354" y="271678"/>
                  </a:lnTo>
                  <a:lnTo>
                    <a:pt x="348653" y="254520"/>
                  </a:lnTo>
                  <a:lnTo>
                    <a:pt x="324700" y="209753"/>
                  </a:lnTo>
                  <a:lnTo>
                    <a:pt x="279933" y="185788"/>
                  </a:lnTo>
                  <a:lnTo>
                    <a:pt x="262763" y="184099"/>
                  </a:lnTo>
                  <a:lnTo>
                    <a:pt x="262763" y="213296"/>
                  </a:lnTo>
                  <a:lnTo>
                    <a:pt x="261112" y="184150"/>
                  </a:lnTo>
                  <a:lnTo>
                    <a:pt x="218846" y="169341"/>
                  </a:lnTo>
                  <a:lnTo>
                    <a:pt x="204368" y="149390"/>
                  </a:lnTo>
                  <a:lnTo>
                    <a:pt x="204368" y="96507"/>
                  </a:lnTo>
                  <a:lnTo>
                    <a:pt x="204203" y="95745"/>
                  </a:lnTo>
                  <a:lnTo>
                    <a:pt x="229476" y="83743"/>
                  </a:lnTo>
                  <a:lnTo>
                    <a:pt x="273926" y="71539"/>
                  </a:lnTo>
                  <a:lnTo>
                    <a:pt x="321157" y="67310"/>
                  </a:lnTo>
                  <a:lnTo>
                    <a:pt x="368388" y="71539"/>
                  </a:lnTo>
                  <a:lnTo>
                    <a:pt x="412838" y="83743"/>
                  </a:lnTo>
                  <a:lnTo>
                    <a:pt x="453783" y="103187"/>
                  </a:lnTo>
                  <a:lnTo>
                    <a:pt x="490448" y="129108"/>
                  </a:lnTo>
                  <a:lnTo>
                    <a:pt x="522122" y="160782"/>
                  </a:lnTo>
                  <a:lnTo>
                    <a:pt x="538594" y="184099"/>
                  </a:lnTo>
                  <a:lnTo>
                    <a:pt x="538594" y="94437"/>
                  </a:lnTo>
                  <a:lnTo>
                    <a:pt x="531863" y="87693"/>
                  </a:lnTo>
                  <a:lnTo>
                    <a:pt x="504837" y="67310"/>
                  </a:lnTo>
                  <a:lnTo>
                    <a:pt x="496036" y="60655"/>
                  </a:lnTo>
                  <a:lnTo>
                    <a:pt x="456552" y="38773"/>
                  </a:lnTo>
                  <a:lnTo>
                    <a:pt x="413918" y="22517"/>
                  </a:lnTo>
                  <a:lnTo>
                    <a:pt x="368617" y="12407"/>
                  </a:lnTo>
                  <a:lnTo>
                    <a:pt x="321157" y="8915"/>
                  </a:lnTo>
                  <a:lnTo>
                    <a:pt x="273697" y="12407"/>
                  </a:lnTo>
                  <a:lnTo>
                    <a:pt x="228396" y="22517"/>
                  </a:lnTo>
                  <a:lnTo>
                    <a:pt x="185762" y="38773"/>
                  </a:lnTo>
                  <a:lnTo>
                    <a:pt x="146278" y="60655"/>
                  </a:lnTo>
                  <a:lnTo>
                    <a:pt x="110451" y="87693"/>
                  </a:lnTo>
                  <a:lnTo>
                    <a:pt x="78778" y="119380"/>
                  </a:lnTo>
                  <a:lnTo>
                    <a:pt x="51739" y="155206"/>
                  </a:lnTo>
                  <a:lnTo>
                    <a:pt x="29845" y="194678"/>
                  </a:lnTo>
                  <a:lnTo>
                    <a:pt x="13601" y="237324"/>
                  </a:lnTo>
                  <a:lnTo>
                    <a:pt x="3479" y="282613"/>
                  </a:lnTo>
                  <a:lnTo>
                    <a:pt x="0" y="330073"/>
                  </a:lnTo>
                  <a:lnTo>
                    <a:pt x="3467" y="377304"/>
                  </a:lnTo>
                  <a:lnTo>
                    <a:pt x="3479" y="377532"/>
                  </a:lnTo>
                  <a:lnTo>
                    <a:pt x="13601" y="422821"/>
                  </a:lnTo>
                  <a:lnTo>
                    <a:pt x="29845" y="465467"/>
                  </a:lnTo>
                  <a:lnTo>
                    <a:pt x="51739" y="504939"/>
                  </a:lnTo>
                  <a:lnTo>
                    <a:pt x="78778" y="540778"/>
                  </a:lnTo>
                  <a:lnTo>
                    <a:pt x="110451" y="572452"/>
                  </a:lnTo>
                  <a:lnTo>
                    <a:pt x="146278" y="599490"/>
                  </a:lnTo>
                  <a:lnTo>
                    <a:pt x="185762" y="621372"/>
                  </a:lnTo>
                  <a:lnTo>
                    <a:pt x="228396" y="637628"/>
                  </a:lnTo>
                  <a:lnTo>
                    <a:pt x="273697" y="647738"/>
                  </a:lnTo>
                  <a:lnTo>
                    <a:pt x="279425" y="648169"/>
                  </a:lnTo>
                  <a:lnTo>
                    <a:pt x="280593" y="648944"/>
                  </a:lnTo>
                  <a:lnTo>
                    <a:pt x="291960" y="651230"/>
                  </a:lnTo>
                  <a:lnTo>
                    <a:pt x="299770" y="649668"/>
                  </a:lnTo>
                  <a:lnTo>
                    <a:pt x="321157" y="651230"/>
                  </a:lnTo>
                  <a:lnTo>
                    <a:pt x="368617" y="647738"/>
                  </a:lnTo>
                  <a:lnTo>
                    <a:pt x="413918" y="637628"/>
                  </a:lnTo>
                  <a:lnTo>
                    <a:pt x="456552" y="621372"/>
                  </a:lnTo>
                  <a:lnTo>
                    <a:pt x="496036" y="599490"/>
                  </a:lnTo>
                  <a:lnTo>
                    <a:pt x="504837" y="592836"/>
                  </a:lnTo>
                  <a:lnTo>
                    <a:pt x="531863" y="572452"/>
                  </a:lnTo>
                  <a:lnTo>
                    <a:pt x="563537" y="540778"/>
                  </a:lnTo>
                  <a:lnTo>
                    <a:pt x="590575" y="504939"/>
                  </a:lnTo>
                  <a:lnTo>
                    <a:pt x="612470" y="465467"/>
                  </a:lnTo>
                  <a:lnTo>
                    <a:pt x="628726" y="422821"/>
                  </a:lnTo>
                  <a:lnTo>
                    <a:pt x="638835" y="377532"/>
                  </a:lnTo>
                  <a:lnTo>
                    <a:pt x="642315" y="330073"/>
                  </a:lnTo>
                  <a:close/>
                </a:path>
                <a:path w="9678035" h="660400" extrusionOk="0">
                  <a:moveTo>
                    <a:pt x="8188020" y="311302"/>
                  </a:moveTo>
                  <a:lnTo>
                    <a:pt x="8185874" y="300316"/>
                  </a:lnTo>
                  <a:lnTo>
                    <a:pt x="8179460" y="290652"/>
                  </a:lnTo>
                  <a:lnTo>
                    <a:pt x="8169808" y="284238"/>
                  </a:lnTo>
                  <a:lnTo>
                    <a:pt x="8158823" y="282105"/>
                  </a:lnTo>
                  <a:lnTo>
                    <a:pt x="8147837" y="284238"/>
                  </a:lnTo>
                  <a:lnTo>
                    <a:pt x="8138173" y="290652"/>
                  </a:lnTo>
                  <a:lnTo>
                    <a:pt x="7869872" y="558965"/>
                  </a:lnTo>
                  <a:lnTo>
                    <a:pt x="7847622" y="577215"/>
                  </a:lnTo>
                  <a:lnTo>
                    <a:pt x="7822476" y="590626"/>
                  </a:lnTo>
                  <a:lnTo>
                    <a:pt x="7795209" y="598919"/>
                  </a:lnTo>
                  <a:lnTo>
                    <a:pt x="7766571" y="601751"/>
                  </a:lnTo>
                  <a:lnTo>
                    <a:pt x="7737945" y="598919"/>
                  </a:lnTo>
                  <a:lnTo>
                    <a:pt x="7685532" y="577215"/>
                  </a:lnTo>
                  <a:lnTo>
                    <a:pt x="7645044" y="536714"/>
                  </a:lnTo>
                  <a:lnTo>
                    <a:pt x="7623327" y="484301"/>
                  </a:lnTo>
                  <a:lnTo>
                    <a:pt x="7620495" y="455676"/>
                  </a:lnTo>
                  <a:lnTo>
                    <a:pt x="7623327" y="427037"/>
                  </a:lnTo>
                  <a:lnTo>
                    <a:pt x="7645044" y="374624"/>
                  </a:lnTo>
                  <a:lnTo>
                    <a:pt x="7931594" y="84074"/>
                  </a:lnTo>
                  <a:lnTo>
                    <a:pt x="7976400" y="60096"/>
                  </a:lnTo>
                  <a:lnTo>
                    <a:pt x="7993570" y="58394"/>
                  </a:lnTo>
                  <a:lnTo>
                    <a:pt x="8010753" y="60096"/>
                  </a:lnTo>
                  <a:lnTo>
                    <a:pt x="8055546" y="84074"/>
                  </a:lnTo>
                  <a:lnTo>
                    <a:pt x="8079524" y="128866"/>
                  </a:lnTo>
                  <a:lnTo>
                    <a:pt x="8081226" y="146050"/>
                  </a:lnTo>
                  <a:lnTo>
                    <a:pt x="8079524" y="163233"/>
                  </a:lnTo>
                  <a:lnTo>
                    <a:pt x="8055546" y="208026"/>
                  </a:lnTo>
                  <a:lnTo>
                    <a:pt x="7781468" y="481825"/>
                  </a:lnTo>
                  <a:lnTo>
                    <a:pt x="7740142" y="470865"/>
                  </a:lnTo>
                  <a:lnTo>
                    <a:pt x="7993481" y="187439"/>
                  </a:lnTo>
                  <a:lnTo>
                    <a:pt x="7999895" y="177787"/>
                  </a:lnTo>
                  <a:lnTo>
                    <a:pt x="7983842" y="139725"/>
                  </a:lnTo>
                  <a:lnTo>
                    <a:pt x="7704328" y="393712"/>
                  </a:lnTo>
                  <a:lnTo>
                    <a:pt x="7680363" y="438505"/>
                  </a:lnTo>
                  <a:lnTo>
                    <a:pt x="7685329" y="489204"/>
                  </a:lnTo>
                  <a:lnTo>
                    <a:pt x="7717676" y="528574"/>
                  </a:lnTo>
                  <a:lnTo>
                    <a:pt x="7766278" y="543293"/>
                  </a:lnTo>
                  <a:lnTo>
                    <a:pt x="7814894" y="528574"/>
                  </a:lnTo>
                  <a:lnTo>
                    <a:pt x="8096834" y="249326"/>
                  </a:lnTo>
                  <a:lnTo>
                    <a:pt x="8128508" y="201942"/>
                  </a:lnTo>
                  <a:lnTo>
                    <a:pt x="8139620" y="146050"/>
                  </a:lnTo>
                  <a:lnTo>
                    <a:pt x="8128508" y="90157"/>
                  </a:lnTo>
                  <a:lnTo>
                    <a:pt x="8096834" y="42786"/>
                  </a:lnTo>
                  <a:lnTo>
                    <a:pt x="8049463" y="11125"/>
                  </a:lnTo>
                  <a:lnTo>
                    <a:pt x="7993570" y="0"/>
                  </a:lnTo>
                  <a:lnTo>
                    <a:pt x="7964945" y="2832"/>
                  </a:lnTo>
                  <a:lnTo>
                    <a:pt x="7912544" y="24549"/>
                  </a:lnTo>
                  <a:lnTo>
                    <a:pt x="7621994" y="311086"/>
                  </a:lnTo>
                  <a:lnTo>
                    <a:pt x="7596454" y="342226"/>
                  </a:lnTo>
                  <a:lnTo>
                    <a:pt x="7577671" y="377431"/>
                  </a:lnTo>
                  <a:lnTo>
                    <a:pt x="7566063" y="415594"/>
                  </a:lnTo>
                  <a:lnTo>
                    <a:pt x="7562101" y="455676"/>
                  </a:lnTo>
                  <a:lnTo>
                    <a:pt x="7566063" y="495744"/>
                  </a:lnTo>
                  <a:lnTo>
                    <a:pt x="7577671" y="533920"/>
                  </a:lnTo>
                  <a:lnTo>
                    <a:pt x="7596454" y="569112"/>
                  </a:lnTo>
                  <a:lnTo>
                    <a:pt x="7621994" y="600252"/>
                  </a:lnTo>
                  <a:lnTo>
                    <a:pt x="7653134" y="625792"/>
                  </a:lnTo>
                  <a:lnTo>
                    <a:pt x="7688326" y="644575"/>
                  </a:lnTo>
                  <a:lnTo>
                    <a:pt x="7726502" y="656183"/>
                  </a:lnTo>
                  <a:lnTo>
                    <a:pt x="7766571" y="660146"/>
                  </a:lnTo>
                  <a:lnTo>
                    <a:pt x="7806652" y="656183"/>
                  </a:lnTo>
                  <a:lnTo>
                    <a:pt x="7844828" y="644575"/>
                  </a:lnTo>
                  <a:lnTo>
                    <a:pt x="7880020" y="625792"/>
                  </a:lnTo>
                  <a:lnTo>
                    <a:pt x="7911160" y="600252"/>
                  </a:lnTo>
                  <a:lnTo>
                    <a:pt x="8179460" y="331952"/>
                  </a:lnTo>
                  <a:lnTo>
                    <a:pt x="8185874" y="322287"/>
                  </a:lnTo>
                  <a:lnTo>
                    <a:pt x="8188020" y="311302"/>
                  </a:lnTo>
                  <a:close/>
                </a:path>
                <a:path w="9678035" h="660400" extrusionOk="0">
                  <a:moveTo>
                    <a:pt x="9677806" y="58737"/>
                  </a:moveTo>
                  <a:lnTo>
                    <a:pt x="9650158" y="38150"/>
                  </a:lnTo>
                  <a:lnTo>
                    <a:pt x="9643808" y="38519"/>
                  </a:lnTo>
                  <a:lnTo>
                    <a:pt x="9293454" y="96913"/>
                  </a:lnTo>
                  <a:lnTo>
                    <a:pt x="9269057" y="125704"/>
                  </a:lnTo>
                  <a:lnTo>
                    <a:pt x="9269057" y="505256"/>
                  </a:lnTo>
                  <a:lnTo>
                    <a:pt x="9271356" y="516623"/>
                  </a:lnTo>
                  <a:lnTo>
                    <a:pt x="9277604" y="525907"/>
                  </a:lnTo>
                  <a:lnTo>
                    <a:pt x="9286888" y="532155"/>
                  </a:lnTo>
                  <a:lnTo>
                    <a:pt x="9298254" y="534454"/>
                  </a:lnTo>
                  <a:lnTo>
                    <a:pt x="9309621" y="532155"/>
                  </a:lnTo>
                  <a:lnTo>
                    <a:pt x="9318892" y="525907"/>
                  </a:lnTo>
                  <a:lnTo>
                    <a:pt x="9325153" y="516623"/>
                  </a:lnTo>
                  <a:lnTo>
                    <a:pt x="9327439" y="505256"/>
                  </a:lnTo>
                  <a:lnTo>
                    <a:pt x="9327439" y="150431"/>
                  </a:lnTo>
                  <a:lnTo>
                    <a:pt x="9619399" y="101777"/>
                  </a:lnTo>
                  <a:lnTo>
                    <a:pt x="9619399" y="446862"/>
                  </a:lnTo>
                  <a:lnTo>
                    <a:pt x="9621698" y="458228"/>
                  </a:lnTo>
                  <a:lnTo>
                    <a:pt x="9627959" y="467512"/>
                  </a:lnTo>
                  <a:lnTo>
                    <a:pt x="9637243" y="473760"/>
                  </a:lnTo>
                  <a:lnTo>
                    <a:pt x="9648609" y="476059"/>
                  </a:lnTo>
                  <a:lnTo>
                    <a:pt x="9659976" y="473760"/>
                  </a:lnTo>
                  <a:lnTo>
                    <a:pt x="9669247" y="467512"/>
                  </a:lnTo>
                  <a:lnTo>
                    <a:pt x="9675508" y="458228"/>
                  </a:lnTo>
                  <a:lnTo>
                    <a:pt x="9677806" y="446862"/>
                  </a:lnTo>
                  <a:lnTo>
                    <a:pt x="9677806" y="587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pic>
          <p:nvPicPr>
            <p:cNvPr id="84" name="object 66"/>
            <p:cNvPicPr/>
            <p:nvPr/>
          </p:nvPicPr>
          <p:blipFill>
            <a:blip r:embed="rId22"/>
            <a:stretch>
              <a:fillRect/>
            </a:stretch>
          </p:blipFill>
          <p:spPr bwMode="auto">
            <a:xfrm>
              <a:off x="11032335" y="9984343"/>
              <a:ext cx="233574" cy="233563"/>
            </a:xfrm>
            <a:prstGeom prst="rect">
              <a:avLst/>
            </a:prstGeom>
          </p:spPr>
        </p:pic>
        <p:pic>
          <p:nvPicPr>
            <p:cNvPr id="85" name="object 67"/>
            <p:cNvPicPr/>
            <p:nvPr/>
          </p:nvPicPr>
          <p:blipFill>
            <a:blip r:embed="rId22"/>
            <a:stretch>
              <a:fillRect/>
            </a:stretch>
          </p:blipFill>
          <p:spPr bwMode="auto">
            <a:xfrm>
              <a:off x="11382692" y="9925958"/>
              <a:ext cx="233574" cy="233563"/>
            </a:xfrm>
            <a:prstGeom prst="rect">
              <a:avLst/>
            </a:prstGeom>
          </p:spPr>
        </p:pic>
        <p:sp>
          <p:nvSpPr>
            <p:cNvPr id="86" name="object 68"/>
            <p:cNvSpPr/>
            <p:nvPr/>
          </p:nvSpPr>
          <p:spPr bwMode="auto">
            <a:xfrm>
              <a:off x="8010778" y="9633991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 extrusionOk="0">
                  <a:moveTo>
                    <a:pt x="496330" y="0"/>
                  </a:moveTo>
                  <a:lnTo>
                    <a:pt x="87588" y="0"/>
                  </a:lnTo>
                  <a:lnTo>
                    <a:pt x="53494" y="6882"/>
                  </a:lnTo>
                  <a:lnTo>
                    <a:pt x="25653" y="25653"/>
                  </a:lnTo>
                  <a:lnTo>
                    <a:pt x="6882" y="53494"/>
                  </a:lnTo>
                  <a:lnTo>
                    <a:pt x="0" y="87588"/>
                  </a:lnTo>
                  <a:lnTo>
                    <a:pt x="0" y="496330"/>
                  </a:lnTo>
                  <a:lnTo>
                    <a:pt x="6882" y="530424"/>
                  </a:lnTo>
                  <a:lnTo>
                    <a:pt x="25653" y="558265"/>
                  </a:lnTo>
                  <a:lnTo>
                    <a:pt x="53494" y="577036"/>
                  </a:lnTo>
                  <a:lnTo>
                    <a:pt x="87588" y="583919"/>
                  </a:lnTo>
                  <a:lnTo>
                    <a:pt x="496330" y="583919"/>
                  </a:lnTo>
                  <a:lnTo>
                    <a:pt x="530424" y="577036"/>
                  </a:lnTo>
                  <a:lnTo>
                    <a:pt x="558265" y="558265"/>
                  </a:lnTo>
                  <a:lnTo>
                    <a:pt x="577036" y="530424"/>
                  </a:lnTo>
                  <a:lnTo>
                    <a:pt x="578023" y="525533"/>
                  </a:lnTo>
                  <a:lnTo>
                    <a:pt x="87588" y="525533"/>
                  </a:lnTo>
                  <a:lnTo>
                    <a:pt x="76224" y="523238"/>
                  </a:lnTo>
                  <a:lnTo>
                    <a:pt x="66945" y="516979"/>
                  </a:lnTo>
                  <a:lnTo>
                    <a:pt x="60689" y="507696"/>
                  </a:lnTo>
                  <a:lnTo>
                    <a:pt x="58396" y="496330"/>
                  </a:lnTo>
                  <a:lnTo>
                    <a:pt x="58396" y="87588"/>
                  </a:lnTo>
                  <a:lnTo>
                    <a:pt x="60689" y="76224"/>
                  </a:lnTo>
                  <a:lnTo>
                    <a:pt x="66945" y="66945"/>
                  </a:lnTo>
                  <a:lnTo>
                    <a:pt x="76224" y="60689"/>
                  </a:lnTo>
                  <a:lnTo>
                    <a:pt x="87588" y="58396"/>
                  </a:lnTo>
                  <a:lnTo>
                    <a:pt x="578025" y="58396"/>
                  </a:lnTo>
                  <a:lnTo>
                    <a:pt x="577036" y="53494"/>
                  </a:lnTo>
                  <a:lnTo>
                    <a:pt x="558265" y="25653"/>
                  </a:lnTo>
                  <a:lnTo>
                    <a:pt x="530424" y="6882"/>
                  </a:lnTo>
                  <a:lnTo>
                    <a:pt x="496330" y="0"/>
                  </a:lnTo>
                  <a:close/>
                </a:path>
                <a:path w="584200" h="584200" extrusionOk="0">
                  <a:moveTo>
                    <a:pt x="578025" y="58396"/>
                  </a:moveTo>
                  <a:lnTo>
                    <a:pt x="496330" y="58396"/>
                  </a:lnTo>
                  <a:lnTo>
                    <a:pt x="507696" y="60689"/>
                  </a:lnTo>
                  <a:lnTo>
                    <a:pt x="516979" y="66945"/>
                  </a:lnTo>
                  <a:lnTo>
                    <a:pt x="523238" y="76224"/>
                  </a:lnTo>
                  <a:lnTo>
                    <a:pt x="525533" y="87588"/>
                  </a:lnTo>
                  <a:lnTo>
                    <a:pt x="525533" y="496330"/>
                  </a:lnTo>
                  <a:lnTo>
                    <a:pt x="523238" y="507696"/>
                  </a:lnTo>
                  <a:lnTo>
                    <a:pt x="516979" y="516979"/>
                  </a:lnTo>
                  <a:lnTo>
                    <a:pt x="507696" y="523238"/>
                  </a:lnTo>
                  <a:lnTo>
                    <a:pt x="496330" y="525533"/>
                  </a:lnTo>
                  <a:lnTo>
                    <a:pt x="578023" y="525533"/>
                  </a:lnTo>
                  <a:lnTo>
                    <a:pt x="583919" y="496330"/>
                  </a:lnTo>
                  <a:lnTo>
                    <a:pt x="583919" y="87588"/>
                  </a:lnTo>
                  <a:lnTo>
                    <a:pt x="578025" y="583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pic>
          <p:nvPicPr>
            <p:cNvPr id="87" name="object 69"/>
            <p:cNvPicPr/>
            <p:nvPr/>
          </p:nvPicPr>
          <p:blipFill>
            <a:blip r:embed="rId23"/>
            <a:stretch>
              <a:fillRect/>
            </a:stretch>
          </p:blipFill>
          <p:spPr bwMode="auto">
            <a:xfrm>
              <a:off x="8127565" y="9750772"/>
              <a:ext cx="145985" cy="145985"/>
            </a:xfrm>
            <a:prstGeom prst="rect">
              <a:avLst/>
            </a:prstGeom>
          </p:spPr>
        </p:pic>
        <p:sp>
          <p:nvSpPr>
            <p:cNvPr id="88" name="object 70"/>
            <p:cNvSpPr/>
            <p:nvPr/>
          </p:nvSpPr>
          <p:spPr bwMode="auto">
            <a:xfrm>
              <a:off x="8069172" y="9838362"/>
              <a:ext cx="525780" cy="379730"/>
            </a:xfrm>
            <a:custGeom>
              <a:avLst/>
              <a:gdLst/>
              <a:ahLst/>
              <a:cxnLst/>
              <a:rect l="l" t="t" r="r" b="b"/>
              <a:pathLst>
                <a:path w="525779" h="379729" extrusionOk="0">
                  <a:moveTo>
                    <a:pt x="350347" y="0"/>
                  </a:moveTo>
                  <a:lnTo>
                    <a:pt x="8552" y="329715"/>
                  </a:lnTo>
                  <a:lnTo>
                    <a:pt x="0" y="350358"/>
                  </a:lnTo>
                  <a:lnTo>
                    <a:pt x="2138" y="361343"/>
                  </a:lnTo>
                  <a:lnTo>
                    <a:pt x="8552" y="371001"/>
                  </a:lnTo>
                  <a:lnTo>
                    <a:pt x="18205" y="377415"/>
                  </a:lnTo>
                  <a:lnTo>
                    <a:pt x="29191" y="379553"/>
                  </a:lnTo>
                  <a:lnTo>
                    <a:pt x="40179" y="377415"/>
                  </a:lnTo>
                  <a:lnTo>
                    <a:pt x="49838" y="371001"/>
                  </a:lnTo>
                  <a:lnTo>
                    <a:pt x="350353" y="70487"/>
                  </a:lnTo>
                  <a:lnTo>
                    <a:pt x="475689" y="195823"/>
                  </a:lnTo>
                  <a:lnTo>
                    <a:pt x="485347" y="202237"/>
                  </a:lnTo>
                  <a:lnTo>
                    <a:pt x="496333" y="204375"/>
                  </a:lnTo>
                  <a:lnTo>
                    <a:pt x="507318" y="202237"/>
                  </a:lnTo>
                  <a:lnTo>
                    <a:pt x="516976" y="195823"/>
                  </a:lnTo>
                  <a:lnTo>
                    <a:pt x="523390" y="186164"/>
                  </a:lnTo>
                  <a:lnTo>
                    <a:pt x="525528" y="175176"/>
                  </a:lnTo>
                  <a:lnTo>
                    <a:pt x="523390" y="164190"/>
                  </a:lnTo>
                  <a:lnTo>
                    <a:pt x="516976" y="154537"/>
                  </a:lnTo>
                  <a:lnTo>
                    <a:pt x="370991" y="8552"/>
                  </a:lnTo>
                  <a:lnTo>
                    <a:pt x="361333" y="2138"/>
                  </a:lnTo>
                  <a:lnTo>
                    <a:pt x="350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25707" y="4154891"/>
          <a:ext cx="11111997" cy="59898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03999"/>
                <a:gridCol w="3703999"/>
                <a:gridCol w="3703999"/>
              </a:tblGrid>
              <a:tr h="96638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/>
                        <a:t>ФИО ЭКСПЕРТА</a:t>
                      </a: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/>
                        <a:t>ЭКСПЕРТНОЕ ЗАКЛЮЧЕНИЕ</a:t>
                      </a: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/>
                        <a:t>ССЫЛКА НА ПРОФИЛЬ В ЭКСПЕРТС НТИ</a:t>
                      </a:r>
                      <a:endParaRPr lang="ru-RU" sz="2800"/>
                    </a:p>
                  </a:txBody>
                  <a:tcPr/>
                </a:tc>
              </a:tr>
              <a:tr h="1004692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1004692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1004692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1004692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1004692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№3</a:t>
            </a:r>
            <a:endParaRPr lang="ru-RU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2114814" y="963"/>
            <a:ext cx="7989570" cy="11306810"/>
            <a:chOff x="12114814" y="963"/>
            <a:chExt cx="7989570" cy="11306810"/>
          </a:xfrm>
        </p:grpSpPr>
        <p:sp>
          <p:nvSpPr>
            <p:cNvPr id="3" name="object 3"/>
            <p:cNvSpPr/>
            <p:nvPr/>
          </p:nvSpPr>
          <p:spPr bwMode="auto"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12114814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411214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 extrusionOk="0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4112145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1610945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1610945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6109455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18106778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457025" y="2382253"/>
            <a:ext cx="11582482" cy="3350463"/>
          </a:xfrm>
          <a:prstGeom prst="rect">
            <a:avLst/>
          </a:prstGeom>
        </p:spPr>
        <p:txBody>
          <a:bodyPr vert="horz" wrap="square" lIns="36000" tIns="53974" rIns="36000" bIns="36000" rtlCol="0">
            <a:spAutoFit/>
          </a:bodyPr>
          <a:lstStyle/>
          <a:p>
            <a:pPr marL="12700" marR="5080">
              <a:lnSpc>
                <a:spcPts val="6510"/>
              </a:lnSpc>
              <a:spcBef>
                <a:spcPts val="425"/>
              </a:spcBef>
              <a:defRPr/>
            </a:pPr>
            <a:r>
              <a:rPr lang="ru-RU" sz="5600" b="1" spc="-1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Название проекта</a:t>
            </a:r>
            <a:endParaRPr lang="ru-RU" sz="5600" b="1" spc="-10">
              <a:solidFill>
                <a:srgbClr val="8F00FF"/>
              </a:solidFill>
              <a:latin typeface="Trebuchet MS" panose="020B0603020202020204"/>
              <a:cs typeface="Trebuchet MS" panose="020B0603020202020204"/>
            </a:endParaRPr>
          </a:p>
          <a:p>
            <a:pPr marL="12700" marR="5080">
              <a:lnSpc>
                <a:spcPts val="6510"/>
              </a:lnSpc>
              <a:spcBef>
                <a:spcPts val="425"/>
              </a:spcBef>
              <a:defRPr/>
            </a:pPr>
            <a:r>
              <a:rPr lang="ru-RU" sz="4400" i="1" spc="-1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(Как в системе </a:t>
            </a:r>
            <a:r>
              <a:rPr lang="en-US" sz="4400" i="1" spc="-1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Project)</a:t>
            </a:r>
            <a:br>
              <a:rPr lang="en-US" sz="3600" i="1" spc="-1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</a:br>
            <a:r>
              <a:rPr lang="ru-RU" sz="2800" b="1" i="1" spc="-1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Пример: </a:t>
            </a:r>
            <a:r>
              <a:rPr lang="ru-RU" sz="2800" i="1" spc="-1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«Ромашка» – карманный </a:t>
            </a:r>
            <a:r>
              <a:rPr lang="en-US" sz="2800" i="1" spc="-1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AI-</a:t>
            </a:r>
            <a:r>
              <a:rPr lang="ru-RU" sz="2800" i="1" spc="-10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ассистент для оценки доступности городской среды для маломобильных граждан)</a:t>
            </a:r>
            <a:endParaRPr sz="4400" i="1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539241" y="7067470"/>
            <a:ext cx="11424960" cy="4004746"/>
          </a:xfrm>
          <a:prstGeom prst="rect">
            <a:avLst/>
          </a:prstGeom>
        </p:spPr>
        <p:txBody>
          <a:bodyPr vert="horz" wrap="square" lIns="36000" tIns="13335" rIns="36000" bIns="3600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b="1" spc="-10">
                <a:latin typeface="Microsoft Sans Serif" panose="020B0604020202020204"/>
                <a:cs typeface="Microsoft Sans Serif" panose="020B0604020202020204"/>
              </a:rPr>
              <a:t>ФИО участников команды:</a:t>
            </a:r>
            <a:endParaRPr lang="ru-RU" sz="2800" b="1" spc="-10">
              <a:latin typeface="Microsoft Sans Serif" panose="020B0604020202020204"/>
              <a:cs typeface="Microsoft Sans Serif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 panose="020B0604020202020204"/>
                <a:cs typeface="Microsoft Sans Serif" panose="020B0604020202020204"/>
              </a:rPr>
              <a:t>1.</a:t>
            </a:r>
            <a:endParaRPr lang="ru-RU" sz="2800" spc="-10">
              <a:latin typeface="Microsoft Sans Serif" panose="020B0604020202020204"/>
              <a:cs typeface="Microsoft Sans Serif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 panose="020B0604020202020204"/>
                <a:cs typeface="Microsoft Sans Serif" panose="020B0604020202020204"/>
              </a:rPr>
              <a:t>2.</a:t>
            </a:r>
            <a:endParaRPr lang="ru-RU" sz="2800" spc="-10">
              <a:latin typeface="Microsoft Sans Serif" panose="020B0604020202020204"/>
              <a:cs typeface="Microsoft Sans Serif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 panose="020B0604020202020204"/>
                <a:cs typeface="Microsoft Sans Serif" panose="020B0604020202020204"/>
              </a:rPr>
              <a:t>3.</a:t>
            </a:r>
            <a:endParaRPr lang="ru-RU" sz="2800" spc="-10">
              <a:latin typeface="Microsoft Sans Serif" panose="020B0604020202020204"/>
              <a:cs typeface="Microsoft Sans Serif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 panose="020B0604020202020204"/>
                <a:cs typeface="Microsoft Sans Serif" panose="020B0604020202020204"/>
              </a:rPr>
              <a:t>4.</a:t>
            </a:r>
            <a:endParaRPr lang="ru-RU" sz="2800" spc="-10">
              <a:latin typeface="Microsoft Sans Serif" panose="020B0604020202020204"/>
              <a:cs typeface="Microsoft Sans Serif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 panose="020B0604020202020204"/>
                <a:cs typeface="Microsoft Sans Serif" panose="020B0604020202020204"/>
              </a:rPr>
              <a:t>5.</a:t>
            </a:r>
            <a:endParaRPr lang="ru-RU" sz="2800" spc="-10">
              <a:latin typeface="Microsoft Sans Serif" panose="020B0604020202020204"/>
              <a:cs typeface="Microsoft Sans Serif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br>
              <a:rPr lang="ru-RU" sz="2800" spc="-10">
                <a:latin typeface="Microsoft Sans Serif" panose="020B0604020202020204"/>
                <a:cs typeface="Microsoft Sans Serif" panose="020B0604020202020204"/>
              </a:rPr>
            </a:br>
            <a:r>
              <a:rPr lang="ru-RU" sz="2800" b="1" spc="-10">
                <a:latin typeface="Microsoft Sans Serif" panose="020B0604020202020204"/>
                <a:cs typeface="Microsoft Sans Serif" panose="020B0604020202020204"/>
              </a:rPr>
              <a:t>№ команды:</a:t>
            </a:r>
            <a:br>
              <a:rPr lang="ru-RU" sz="2800" b="1" spc="-10">
                <a:latin typeface="Microsoft Sans Serif" panose="020B0604020202020204"/>
                <a:cs typeface="Microsoft Sans Serif" panose="020B0604020202020204"/>
              </a:rPr>
            </a:br>
            <a:r>
              <a:rPr lang="ru-RU" sz="2800" b="1" spc="-10">
                <a:latin typeface="Microsoft Sans Serif" panose="020B0604020202020204"/>
                <a:cs typeface="Microsoft Sans Serif" panose="020B0604020202020204"/>
              </a:rPr>
              <a:t>Контакты команды:</a:t>
            </a:r>
            <a:endParaRPr sz="2800" b="1">
              <a:latin typeface="Microsoft Sans Serif" panose="020B0604020202020204"/>
              <a:cs typeface="Microsoft Sans Serif" panose="020B0604020202020204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"/>
          <a:stretch>
            <a:fillRect/>
          </a:stretch>
        </p:blipFill>
        <p:spPr bwMode="auto">
          <a:xfrm>
            <a:off x="8892324" y="384616"/>
            <a:ext cx="2095668" cy="174327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 bwMode="auto"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 bwMode="auto"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pic>
          <p:nvPicPr>
            <p:cNvPr id="25" name="object 25"/>
            <p:cNvPicPr/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 bwMode="auto"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pic>
          <p:nvPicPr>
            <p:cNvPr id="29" name="object 29"/>
            <p:cNvPicPr/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3409954" y="1080241"/>
              <a:ext cx="123555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 bwMode="auto"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/>
            <a:stretch>
              <a:fillRect/>
            </a:stretch>
          </p:blipFill>
          <p:spPr bwMode="auto"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/>
            <a:stretch>
              <a:fillRect/>
            </a:stretch>
          </p:blipFill>
          <p:spPr bwMode="auto"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/>
            <a:stretch>
              <a:fillRect/>
            </a:stretch>
          </p:blipFill>
          <p:spPr bwMode="auto"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2"/>
            <a:stretch>
              <a:fillRect/>
            </a:stretch>
          </p:blipFill>
          <p:spPr bwMode="auto"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754120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3"/>
          <a:stretch>
            <a:fillRect/>
          </a:stretch>
        </p:blipFill>
        <p:spPr bwMode="auto"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4067718" y="455064"/>
            <a:ext cx="4183531" cy="160237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 bwMode="auto">
          <a:xfrm>
            <a:off x="14112138" y="5653325"/>
            <a:ext cx="3994640" cy="5724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sz="3200" b="1"/>
          </a:p>
          <a:p>
            <a:pPr algn="ctr">
              <a:defRPr/>
            </a:pPr>
            <a:r>
              <a:rPr lang="ru-RU" sz="3200" b="1"/>
              <a:t>ФОТО ПРОТОТИПА</a:t>
            </a: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5403849" y="7063998"/>
            <a:ext cx="6560351" cy="400821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5706179" y="7233231"/>
            <a:ext cx="590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 panose="020B0604020202020204"/>
                <a:cs typeface="Microsoft Sans Serif" panose="020B0604020202020204"/>
              </a:rPr>
              <a:t>УТП ПРОЕКТА </a:t>
            </a:r>
            <a:endParaRPr lang="ru-RU" sz="2400" b="1"/>
          </a:p>
        </p:txBody>
      </p:sp>
      <p:sp>
        <p:nvSpPr>
          <p:cNvPr id="44" name="TextBox 43"/>
          <p:cNvSpPr txBox="1"/>
          <p:nvPr/>
        </p:nvSpPr>
        <p:spPr bwMode="auto">
          <a:xfrm>
            <a:off x="5529847" y="7901096"/>
            <a:ext cx="6079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i="1"/>
              <a:t>Текст</a:t>
            </a:r>
            <a:endParaRPr lang="ru-RU" sz="3600" i="1"/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12055854" y="0"/>
            <a:ext cx="8048245" cy="283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9" name="Группа 48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51" name="Picture 2" descr="Picture background"/>
            <p:cNvPicPr>
              <a:picLocks noChangeAspect="1" noChangeArrowheads="1"/>
            </p:cNvPicPr>
            <p:nvPr/>
          </p:nvPicPr>
          <p:blipFill>
            <a:blip r:embed="rId16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КАНВАС КОМАНДЫ </a:t>
            </a:r>
            <a:endParaRPr sz="59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97162" y="2270298"/>
            <a:ext cx="18669358" cy="244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</a:p>
        </p:txBody>
      </p:sp>
      <p:graphicFrame>
        <p:nvGraphicFramePr>
          <p:cNvPr id="8" name="Схема 7"/>
          <p:cNvGraphicFramePr/>
          <p:nvPr/>
        </p:nvGraphicFramePr>
        <p:xfrm>
          <a:off x="674116" y="2731962"/>
          <a:ext cx="19114180" cy="7819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TextBox 2"/>
          <p:cNvSpPr txBox="1"/>
          <p:nvPr/>
        </p:nvSpPr>
        <p:spPr bwMode="auto">
          <a:xfrm>
            <a:off x="557944" y="197422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№1</a:t>
            </a:r>
            <a:endParaRPr lang="ru-RU" sz="2400" b="1">
              <a:solidFill>
                <a:srgbClr val="00B05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 bwMode="auto">
          <a:xfrm>
            <a:off x="11471390" y="116529"/>
            <a:ext cx="8589772" cy="1910295"/>
            <a:chOff x="11522297" y="116529"/>
            <a:chExt cx="8589772" cy="191029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6" name="Picture 2" descr="Picture background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ПАСПОРТ ПРОЕКТА</a:t>
            </a:r>
            <a:endParaRPr lang="ru-RU" sz="5900" b="1" spc="125">
              <a:solidFill>
                <a:srgbClr val="8F00FF"/>
              </a:solidFill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9" name="object 11"/>
          <p:cNvGrpSpPr/>
          <p:nvPr/>
        </p:nvGrpSpPr>
        <p:grpSpPr bwMode="auto">
          <a:xfrm>
            <a:off x="0" y="3810"/>
            <a:ext cx="20104427" cy="11305874"/>
            <a:chOff x="0" y="1602"/>
            <a:chExt cx="20104427" cy="11305874"/>
          </a:xfrm>
        </p:grpSpPr>
        <p:sp>
          <p:nvSpPr>
            <p:cNvPr id="30" name="object 12"/>
            <p:cNvSpPr/>
            <p:nvPr/>
          </p:nvSpPr>
          <p:spPr bwMode="auto">
            <a:xfrm>
              <a:off x="12119243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31" name="object 13"/>
            <p:cNvSpPr/>
            <p:nvPr/>
          </p:nvSpPr>
          <p:spPr bwMode="auto">
            <a:xfrm>
              <a:off x="12119243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32" name="object 14"/>
            <p:cNvSpPr/>
            <p:nvPr/>
          </p:nvSpPr>
          <p:spPr bwMode="auto">
            <a:xfrm>
              <a:off x="12119243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33" name="object 15"/>
            <p:cNvSpPr/>
            <p:nvPr/>
          </p:nvSpPr>
          <p:spPr bwMode="auto">
            <a:xfrm>
              <a:off x="12119243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34" name="object 16"/>
            <p:cNvSpPr/>
            <p:nvPr/>
          </p:nvSpPr>
          <p:spPr bwMode="auto">
            <a:xfrm>
              <a:off x="14116344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35" name="object 17"/>
            <p:cNvSpPr/>
            <p:nvPr/>
          </p:nvSpPr>
          <p:spPr bwMode="auto">
            <a:xfrm>
              <a:off x="14116344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36" name="object 18"/>
            <p:cNvSpPr/>
            <p:nvPr/>
          </p:nvSpPr>
          <p:spPr bwMode="auto">
            <a:xfrm>
              <a:off x="14116343" y="5653335"/>
              <a:ext cx="3994785" cy="5654040"/>
            </a:xfrm>
            <a:custGeom>
              <a:avLst/>
              <a:gdLst/>
              <a:ahLst/>
              <a:cxnLst/>
              <a:rect l="l" t="t" r="r" b="b"/>
              <a:pathLst>
                <a:path w="3994784" h="5654040" extrusionOk="0">
                  <a:moveTo>
                    <a:pt x="3994162" y="2825851"/>
                  </a:moveTo>
                  <a:lnTo>
                    <a:pt x="1997087" y="2825851"/>
                  </a:lnTo>
                  <a:lnTo>
                    <a:pt x="1997087" y="0"/>
                  </a:lnTo>
                  <a:lnTo>
                    <a:pt x="0" y="0"/>
                  </a:lnTo>
                  <a:lnTo>
                    <a:pt x="0" y="2827769"/>
                  </a:lnTo>
                  <a:lnTo>
                    <a:pt x="1997075" y="2827769"/>
                  </a:lnTo>
                  <a:lnTo>
                    <a:pt x="1997075" y="5653621"/>
                  </a:lnTo>
                  <a:lnTo>
                    <a:pt x="3994162" y="5653621"/>
                  </a:lnTo>
                  <a:lnTo>
                    <a:pt x="3994162" y="2825851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37" name="object 19"/>
            <p:cNvSpPr/>
            <p:nvPr/>
          </p:nvSpPr>
          <p:spPr bwMode="auto">
            <a:xfrm>
              <a:off x="14116344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38" name="object 20"/>
            <p:cNvSpPr/>
            <p:nvPr/>
          </p:nvSpPr>
          <p:spPr bwMode="auto">
            <a:xfrm>
              <a:off x="16113425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39" name="object 21"/>
            <p:cNvSpPr/>
            <p:nvPr/>
          </p:nvSpPr>
          <p:spPr bwMode="auto">
            <a:xfrm>
              <a:off x="16113436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0" name="object 22"/>
            <p:cNvSpPr/>
            <p:nvPr/>
          </p:nvSpPr>
          <p:spPr bwMode="auto">
            <a:xfrm>
              <a:off x="16113436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1" name="object 23"/>
            <p:cNvSpPr/>
            <p:nvPr/>
          </p:nvSpPr>
          <p:spPr bwMode="auto">
            <a:xfrm>
              <a:off x="18110527" y="1602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2" name="object 24"/>
            <p:cNvSpPr/>
            <p:nvPr/>
          </p:nvSpPr>
          <p:spPr bwMode="auto">
            <a:xfrm>
              <a:off x="18110527" y="2829379"/>
              <a:ext cx="1993900" cy="2826385"/>
            </a:xfrm>
            <a:custGeom>
              <a:avLst/>
              <a:gdLst/>
              <a:ahLst/>
              <a:cxnLst/>
              <a:rect l="l" t="t" r="r" b="b"/>
              <a:pathLst>
                <a:path w="1993900" h="2826385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3562" y="2825861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3" name="object 25"/>
            <p:cNvSpPr/>
            <p:nvPr/>
          </p:nvSpPr>
          <p:spPr bwMode="auto">
            <a:xfrm>
              <a:off x="18110527" y="5653325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44" name="object 26"/>
            <p:cNvSpPr/>
            <p:nvPr/>
          </p:nvSpPr>
          <p:spPr bwMode="auto">
            <a:xfrm>
              <a:off x="18110527" y="8479176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pic>
          <p:nvPicPr>
            <p:cNvPr id="45" name="object 27"/>
            <p:cNvPicPr/>
            <p:nvPr/>
          </p:nvPicPr>
          <p:blipFill>
            <a:blip r:embed="rId1"/>
            <a:stretch>
              <a:fillRect/>
            </a:stretch>
          </p:blipFill>
          <p:spPr bwMode="auto">
            <a:xfrm>
              <a:off x="15113996" y="3992697"/>
              <a:ext cx="123786" cy="123776"/>
            </a:xfrm>
            <a:prstGeom prst="rect">
              <a:avLst/>
            </a:prstGeom>
          </p:spPr>
        </p:pic>
        <p:pic>
          <p:nvPicPr>
            <p:cNvPr id="46" name="object 28"/>
            <p:cNvPicPr/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5279036" y="4157736"/>
              <a:ext cx="123786" cy="123776"/>
            </a:xfrm>
            <a:prstGeom prst="rect">
              <a:avLst/>
            </a:prstGeom>
          </p:spPr>
        </p:pic>
        <p:pic>
          <p:nvPicPr>
            <p:cNvPr id="47" name="object 29"/>
            <p:cNvPicPr/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4907697" y="4033956"/>
              <a:ext cx="123786" cy="123776"/>
            </a:xfrm>
            <a:prstGeom prst="rect">
              <a:avLst/>
            </a:prstGeom>
          </p:spPr>
        </p:pic>
        <p:pic>
          <p:nvPicPr>
            <p:cNvPr id="48" name="object 30"/>
            <p:cNvPicPr/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825178" y="4240256"/>
              <a:ext cx="123786" cy="123776"/>
            </a:xfrm>
            <a:prstGeom prst="rect">
              <a:avLst/>
            </a:prstGeom>
          </p:spPr>
        </p:pic>
        <p:sp>
          <p:nvSpPr>
            <p:cNvPr id="49" name="object 31"/>
            <p:cNvSpPr/>
            <p:nvPr/>
          </p:nvSpPr>
          <p:spPr bwMode="auto">
            <a:xfrm>
              <a:off x="12665672" y="3827671"/>
              <a:ext cx="6932930" cy="6449695"/>
            </a:xfrm>
            <a:custGeom>
              <a:avLst/>
              <a:gdLst/>
              <a:ahLst/>
              <a:cxnLst/>
              <a:rect l="l" t="t" r="r" b="b"/>
              <a:pathLst>
                <a:path w="6932930" h="6449695" extrusionOk="0">
                  <a:moveTo>
                    <a:pt x="907719" y="6200483"/>
                  </a:moveTo>
                  <a:lnTo>
                    <a:pt x="905116" y="6187376"/>
                  </a:lnTo>
                  <a:lnTo>
                    <a:pt x="830808" y="5989282"/>
                  </a:lnTo>
                  <a:lnTo>
                    <a:pt x="815975" y="5949734"/>
                  </a:lnTo>
                  <a:lnTo>
                    <a:pt x="815975" y="6184697"/>
                  </a:lnTo>
                  <a:lnTo>
                    <a:pt x="798563" y="6192113"/>
                  </a:lnTo>
                  <a:lnTo>
                    <a:pt x="780415" y="6197485"/>
                  </a:lnTo>
                  <a:lnTo>
                    <a:pt x="761733" y="6200749"/>
                  </a:lnTo>
                  <a:lnTo>
                    <a:pt x="742683" y="6201854"/>
                  </a:lnTo>
                  <a:lnTo>
                    <a:pt x="723633" y="6200749"/>
                  </a:lnTo>
                  <a:lnTo>
                    <a:pt x="704951" y="6197485"/>
                  </a:lnTo>
                  <a:lnTo>
                    <a:pt x="686803" y="6192113"/>
                  </a:lnTo>
                  <a:lnTo>
                    <a:pt x="669391" y="6184697"/>
                  </a:lnTo>
                  <a:lnTo>
                    <a:pt x="742670" y="5989282"/>
                  </a:lnTo>
                  <a:lnTo>
                    <a:pt x="815975" y="6184697"/>
                  </a:lnTo>
                  <a:lnTo>
                    <a:pt x="815975" y="5949734"/>
                  </a:lnTo>
                  <a:lnTo>
                    <a:pt x="786739" y="5871781"/>
                  </a:lnTo>
                  <a:lnTo>
                    <a:pt x="825182" y="5871781"/>
                  </a:lnTo>
                  <a:lnTo>
                    <a:pt x="841248" y="5868543"/>
                  </a:lnTo>
                  <a:lnTo>
                    <a:pt x="854354" y="5859691"/>
                  </a:lnTo>
                  <a:lnTo>
                    <a:pt x="863193" y="5846584"/>
                  </a:lnTo>
                  <a:lnTo>
                    <a:pt x="866394" y="5830773"/>
                  </a:lnTo>
                  <a:lnTo>
                    <a:pt x="866444" y="5830532"/>
                  </a:lnTo>
                  <a:lnTo>
                    <a:pt x="841248" y="5792508"/>
                  </a:lnTo>
                  <a:lnTo>
                    <a:pt x="825182" y="5789257"/>
                  </a:lnTo>
                  <a:lnTo>
                    <a:pt x="742657" y="5789257"/>
                  </a:lnTo>
                  <a:lnTo>
                    <a:pt x="698893" y="5785701"/>
                  </a:lnTo>
                  <a:lnTo>
                    <a:pt x="649351" y="5775884"/>
                  </a:lnTo>
                  <a:lnTo>
                    <a:pt x="596938" y="5761113"/>
                  </a:lnTo>
                  <a:lnTo>
                    <a:pt x="544550" y="5742698"/>
                  </a:lnTo>
                  <a:lnTo>
                    <a:pt x="495096" y="5721947"/>
                  </a:lnTo>
                  <a:lnTo>
                    <a:pt x="495096" y="5665482"/>
                  </a:lnTo>
                  <a:lnTo>
                    <a:pt x="491858" y="5649430"/>
                  </a:lnTo>
                  <a:lnTo>
                    <a:pt x="483019" y="5636311"/>
                  </a:lnTo>
                  <a:lnTo>
                    <a:pt x="469900" y="5627459"/>
                  </a:lnTo>
                  <a:lnTo>
                    <a:pt x="453847" y="5624220"/>
                  </a:lnTo>
                  <a:lnTo>
                    <a:pt x="437781" y="5627459"/>
                  </a:lnTo>
                  <a:lnTo>
                    <a:pt x="424675" y="5636311"/>
                  </a:lnTo>
                  <a:lnTo>
                    <a:pt x="415836" y="5649430"/>
                  </a:lnTo>
                  <a:lnTo>
                    <a:pt x="412584" y="5665482"/>
                  </a:lnTo>
                  <a:lnTo>
                    <a:pt x="412584" y="5721947"/>
                  </a:lnTo>
                  <a:lnTo>
                    <a:pt x="363131" y="5742698"/>
                  </a:lnTo>
                  <a:lnTo>
                    <a:pt x="310743" y="5761113"/>
                  </a:lnTo>
                  <a:lnTo>
                    <a:pt x="258330" y="5775884"/>
                  </a:lnTo>
                  <a:lnTo>
                    <a:pt x="208788" y="5785701"/>
                  </a:lnTo>
                  <a:lnTo>
                    <a:pt x="165023" y="5789257"/>
                  </a:lnTo>
                  <a:lnTo>
                    <a:pt x="82499" y="5789257"/>
                  </a:lnTo>
                  <a:lnTo>
                    <a:pt x="66446" y="5792508"/>
                  </a:lnTo>
                  <a:lnTo>
                    <a:pt x="53327" y="5801347"/>
                  </a:lnTo>
                  <a:lnTo>
                    <a:pt x="44488" y="5814466"/>
                  </a:lnTo>
                  <a:lnTo>
                    <a:pt x="41249" y="5830532"/>
                  </a:lnTo>
                  <a:lnTo>
                    <a:pt x="44488" y="5846584"/>
                  </a:lnTo>
                  <a:lnTo>
                    <a:pt x="53327" y="5859691"/>
                  </a:lnTo>
                  <a:lnTo>
                    <a:pt x="66446" y="5868543"/>
                  </a:lnTo>
                  <a:lnTo>
                    <a:pt x="82499" y="5871781"/>
                  </a:lnTo>
                  <a:lnTo>
                    <a:pt x="120954" y="5871781"/>
                  </a:lnTo>
                  <a:lnTo>
                    <a:pt x="2603" y="6187376"/>
                  </a:lnTo>
                  <a:lnTo>
                    <a:pt x="0" y="6200483"/>
                  </a:lnTo>
                  <a:lnTo>
                    <a:pt x="1638" y="6213437"/>
                  </a:lnTo>
                  <a:lnTo>
                    <a:pt x="7226" y="6225222"/>
                  </a:lnTo>
                  <a:lnTo>
                    <a:pt x="50241" y="6256159"/>
                  </a:lnTo>
                  <a:lnTo>
                    <a:pt x="86741" y="6271679"/>
                  </a:lnTo>
                  <a:lnTo>
                    <a:pt x="125247" y="6281166"/>
                  </a:lnTo>
                  <a:lnTo>
                    <a:pt x="165036" y="6284379"/>
                  </a:lnTo>
                  <a:lnTo>
                    <a:pt x="204825" y="6281166"/>
                  </a:lnTo>
                  <a:lnTo>
                    <a:pt x="243332" y="6271679"/>
                  </a:lnTo>
                  <a:lnTo>
                    <a:pt x="279831" y="6256159"/>
                  </a:lnTo>
                  <a:lnTo>
                    <a:pt x="313588" y="6234874"/>
                  </a:lnTo>
                  <a:lnTo>
                    <a:pt x="329895" y="6201854"/>
                  </a:lnTo>
                  <a:lnTo>
                    <a:pt x="330034" y="6200749"/>
                  </a:lnTo>
                  <a:lnTo>
                    <a:pt x="330073" y="6200483"/>
                  </a:lnTo>
                  <a:lnTo>
                    <a:pt x="327469" y="6187376"/>
                  </a:lnTo>
                  <a:lnTo>
                    <a:pt x="253161" y="5989282"/>
                  </a:lnTo>
                  <a:lnTo>
                    <a:pt x="238328" y="5949747"/>
                  </a:lnTo>
                  <a:lnTo>
                    <a:pt x="238328" y="6184697"/>
                  </a:lnTo>
                  <a:lnTo>
                    <a:pt x="220903" y="6192113"/>
                  </a:lnTo>
                  <a:lnTo>
                    <a:pt x="202768" y="6197485"/>
                  </a:lnTo>
                  <a:lnTo>
                    <a:pt x="184086" y="6200749"/>
                  </a:lnTo>
                  <a:lnTo>
                    <a:pt x="165036" y="6201854"/>
                  </a:lnTo>
                  <a:lnTo>
                    <a:pt x="145986" y="6200749"/>
                  </a:lnTo>
                  <a:lnTo>
                    <a:pt x="127304" y="6197485"/>
                  </a:lnTo>
                  <a:lnTo>
                    <a:pt x="109156" y="6192113"/>
                  </a:lnTo>
                  <a:lnTo>
                    <a:pt x="91744" y="6184697"/>
                  </a:lnTo>
                  <a:lnTo>
                    <a:pt x="165023" y="5989282"/>
                  </a:lnTo>
                  <a:lnTo>
                    <a:pt x="238328" y="6184697"/>
                  </a:lnTo>
                  <a:lnTo>
                    <a:pt x="238328" y="5949747"/>
                  </a:lnTo>
                  <a:lnTo>
                    <a:pt x="208013" y="5868936"/>
                  </a:lnTo>
                  <a:lnTo>
                    <a:pt x="258305" y="5860453"/>
                  </a:lnTo>
                  <a:lnTo>
                    <a:pt x="310527" y="5847359"/>
                  </a:lnTo>
                  <a:lnTo>
                    <a:pt x="362635" y="5830773"/>
                  </a:lnTo>
                  <a:lnTo>
                    <a:pt x="412584" y="5811825"/>
                  </a:lnTo>
                  <a:lnTo>
                    <a:pt x="412584" y="6366904"/>
                  </a:lnTo>
                  <a:lnTo>
                    <a:pt x="247548" y="6366904"/>
                  </a:lnTo>
                  <a:lnTo>
                    <a:pt x="231482" y="6370142"/>
                  </a:lnTo>
                  <a:lnTo>
                    <a:pt x="218363" y="6378981"/>
                  </a:lnTo>
                  <a:lnTo>
                    <a:pt x="209524" y="6392100"/>
                  </a:lnTo>
                  <a:lnTo>
                    <a:pt x="206286" y="6408166"/>
                  </a:lnTo>
                  <a:lnTo>
                    <a:pt x="209524" y="6424219"/>
                  </a:lnTo>
                  <a:lnTo>
                    <a:pt x="218363" y="6437338"/>
                  </a:lnTo>
                  <a:lnTo>
                    <a:pt x="231482" y="6446177"/>
                  </a:lnTo>
                  <a:lnTo>
                    <a:pt x="247548" y="6449415"/>
                  </a:lnTo>
                  <a:lnTo>
                    <a:pt x="660146" y="6449415"/>
                  </a:lnTo>
                  <a:lnTo>
                    <a:pt x="676198" y="6446177"/>
                  </a:lnTo>
                  <a:lnTo>
                    <a:pt x="689317" y="6437338"/>
                  </a:lnTo>
                  <a:lnTo>
                    <a:pt x="698157" y="6424219"/>
                  </a:lnTo>
                  <a:lnTo>
                    <a:pt x="701408" y="6408166"/>
                  </a:lnTo>
                  <a:lnTo>
                    <a:pt x="698157" y="6392100"/>
                  </a:lnTo>
                  <a:lnTo>
                    <a:pt x="689317" y="6378981"/>
                  </a:lnTo>
                  <a:lnTo>
                    <a:pt x="676198" y="6370142"/>
                  </a:lnTo>
                  <a:lnTo>
                    <a:pt x="660146" y="6366904"/>
                  </a:lnTo>
                  <a:lnTo>
                    <a:pt x="495096" y="6366904"/>
                  </a:lnTo>
                  <a:lnTo>
                    <a:pt x="495096" y="5811825"/>
                  </a:lnTo>
                  <a:lnTo>
                    <a:pt x="545045" y="5830773"/>
                  </a:lnTo>
                  <a:lnTo>
                    <a:pt x="597154" y="5847359"/>
                  </a:lnTo>
                  <a:lnTo>
                    <a:pt x="649376" y="5860453"/>
                  </a:lnTo>
                  <a:lnTo>
                    <a:pt x="699668" y="5868936"/>
                  </a:lnTo>
                  <a:lnTo>
                    <a:pt x="580250" y="6187376"/>
                  </a:lnTo>
                  <a:lnTo>
                    <a:pt x="577646" y="6200483"/>
                  </a:lnTo>
                  <a:lnTo>
                    <a:pt x="579285" y="6213437"/>
                  </a:lnTo>
                  <a:lnTo>
                    <a:pt x="584873" y="6225222"/>
                  </a:lnTo>
                  <a:lnTo>
                    <a:pt x="627888" y="6256159"/>
                  </a:lnTo>
                  <a:lnTo>
                    <a:pt x="664387" y="6271679"/>
                  </a:lnTo>
                  <a:lnTo>
                    <a:pt x="702894" y="6281166"/>
                  </a:lnTo>
                  <a:lnTo>
                    <a:pt x="742683" y="6284379"/>
                  </a:lnTo>
                  <a:lnTo>
                    <a:pt x="782472" y="6281166"/>
                  </a:lnTo>
                  <a:lnTo>
                    <a:pt x="820978" y="6271679"/>
                  </a:lnTo>
                  <a:lnTo>
                    <a:pt x="857478" y="6256159"/>
                  </a:lnTo>
                  <a:lnTo>
                    <a:pt x="891235" y="6234874"/>
                  </a:lnTo>
                  <a:lnTo>
                    <a:pt x="907681" y="6200749"/>
                  </a:lnTo>
                  <a:lnTo>
                    <a:pt x="907719" y="6200483"/>
                  </a:lnTo>
                  <a:close/>
                </a:path>
                <a:path w="6932930" h="6449695" extrusionOk="0">
                  <a:moveTo>
                    <a:pt x="2901848" y="405752"/>
                  </a:moveTo>
                  <a:lnTo>
                    <a:pt x="2899041" y="363575"/>
                  </a:lnTo>
                  <a:lnTo>
                    <a:pt x="2898991" y="362724"/>
                  </a:lnTo>
                  <a:lnTo>
                    <a:pt x="2898876" y="361175"/>
                  </a:lnTo>
                  <a:lnTo>
                    <a:pt x="2890685" y="318071"/>
                  </a:lnTo>
                  <a:lnTo>
                    <a:pt x="2877566" y="276694"/>
                  </a:lnTo>
                  <a:lnTo>
                    <a:pt x="2859836" y="237261"/>
                  </a:lnTo>
                  <a:lnTo>
                    <a:pt x="2837802" y="200025"/>
                  </a:lnTo>
                  <a:lnTo>
                    <a:pt x="2819336" y="175323"/>
                  </a:lnTo>
                  <a:lnTo>
                    <a:pt x="2819336" y="406095"/>
                  </a:lnTo>
                  <a:lnTo>
                    <a:pt x="2812542" y="455790"/>
                  </a:lnTo>
                  <a:lnTo>
                    <a:pt x="2793479" y="500583"/>
                  </a:lnTo>
                  <a:lnTo>
                    <a:pt x="2763990" y="538632"/>
                  </a:lnTo>
                  <a:lnTo>
                    <a:pt x="2725902" y="568096"/>
                  </a:lnTo>
                  <a:lnTo>
                    <a:pt x="2681097" y="587133"/>
                  </a:lnTo>
                  <a:lnTo>
                    <a:pt x="2631389" y="593890"/>
                  </a:lnTo>
                  <a:lnTo>
                    <a:pt x="2549347" y="593890"/>
                  </a:lnTo>
                  <a:lnTo>
                    <a:pt x="2538526" y="594271"/>
                  </a:lnTo>
                  <a:lnTo>
                    <a:pt x="2497137" y="606412"/>
                  </a:lnTo>
                  <a:lnTo>
                    <a:pt x="2463520" y="633895"/>
                  </a:lnTo>
                  <a:lnTo>
                    <a:pt x="2443391" y="672033"/>
                  </a:lnTo>
                  <a:lnTo>
                    <a:pt x="2438958" y="704316"/>
                  </a:lnTo>
                  <a:lnTo>
                    <a:pt x="2440762" y="725144"/>
                  </a:lnTo>
                  <a:lnTo>
                    <a:pt x="2446147" y="744550"/>
                  </a:lnTo>
                  <a:lnTo>
                    <a:pt x="2455189" y="762368"/>
                  </a:lnTo>
                  <a:lnTo>
                    <a:pt x="2467978" y="778408"/>
                  </a:lnTo>
                  <a:lnTo>
                    <a:pt x="2472436" y="783742"/>
                  </a:lnTo>
                  <a:lnTo>
                    <a:pt x="2475065" y="790397"/>
                  </a:lnTo>
                  <a:lnTo>
                    <a:pt x="2475065" y="796798"/>
                  </a:lnTo>
                  <a:lnTo>
                    <a:pt x="2472906" y="808456"/>
                  </a:lnTo>
                  <a:lnTo>
                    <a:pt x="2467089" y="817422"/>
                  </a:lnTo>
                  <a:lnTo>
                    <a:pt x="2458567" y="823163"/>
                  </a:lnTo>
                  <a:lnTo>
                    <a:pt x="2448331" y="825182"/>
                  </a:lnTo>
                  <a:lnTo>
                    <a:pt x="2401938" y="822274"/>
                  </a:lnTo>
                  <a:lnTo>
                    <a:pt x="2357209" y="813790"/>
                  </a:lnTo>
                  <a:lnTo>
                    <a:pt x="2314498" y="800074"/>
                  </a:lnTo>
                  <a:lnTo>
                    <a:pt x="2274176" y="781494"/>
                  </a:lnTo>
                  <a:lnTo>
                    <a:pt x="2236584" y="758405"/>
                  </a:lnTo>
                  <a:lnTo>
                    <a:pt x="2202078" y="731151"/>
                  </a:lnTo>
                  <a:lnTo>
                    <a:pt x="2171027" y="700087"/>
                  </a:lnTo>
                  <a:lnTo>
                    <a:pt x="2143772" y="665594"/>
                  </a:lnTo>
                  <a:lnTo>
                    <a:pt x="2120684" y="628002"/>
                  </a:lnTo>
                  <a:lnTo>
                    <a:pt x="2102104" y="587679"/>
                  </a:lnTo>
                  <a:lnTo>
                    <a:pt x="2088413" y="545045"/>
                  </a:lnTo>
                  <a:lnTo>
                    <a:pt x="2079955" y="500583"/>
                  </a:lnTo>
                  <a:lnTo>
                    <a:pt x="2077110" y="455790"/>
                  </a:lnTo>
                  <a:lnTo>
                    <a:pt x="2076983" y="453847"/>
                  </a:lnTo>
                  <a:lnTo>
                    <a:pt x="2079891" y="407593"/>
                  </a:lnTo>
                  <a:lnTo>
                    <a:pt x="2079891" y="407454"/>
                  </a:lnTo>
                  <a:lnTo>
                    <a:pt x="2088388" y="362724"/>
                  </a:lnTo>
                  <a:lnTo>
                    <a:pt x="2102104" y="320027"/>
                  </a:lnTo>
                  <a:lnTo>
                    <a:pt x="2120684" y="279704"/>
                  </a:lnTo>
                  <a:lnTo>
                    <a:pt x="2143772" y="242112"/>
                  </a:lnTo>
                  <a:lnTo>
                    <a:pt x="2171027" y="207606"/>
                  </a:lnTo>
                  <a:lnTo>
                    <a:pt x="2202078" y="176555"/>
                  </a:lnTo>
                  <a:lnTo>
                    <a:pt x="2236584" y="149301"/>
                  </a:lnTo>
                  <a:lnTo>
                    <a:pt x="2274176" y="126212"/>
                  </a:lnTo>
                  <a:lnTo>
                    <a:pt x="2314498" y="107632"/>
                  </a:lnTo>
                  <a:lnTo>
                    <a:pt x="2357209" y="93916"/>
                  </a:lnTo>
                  <a:lnTo>
                    <a:pt x="2401938" y="85420"/>
                  </a:lnTo>
                  <a:lnTo>
                    <a:pt x="2448331" y="82511"/>
                  </a:lnTo>
                  <a:lnTo>
                    <a:pt x="2499118" y="85598"/>
                  </a:lnTo>
                  <a:lnTo>
                    <a:pt x="2547658" y="94538"/>
                  </a:lnTo>
                  <a:lnTo>
                    <a:pt x="2593530" y="108864"/>
                  </a:lnTo>
                  <a:lnTo>
                    <a:pt x="2636342" y="128155"/>
                  </a:lnTo>
                  <a:lnTo>
                    <a:pt x="2675674" y="151930"/>
                  </a:lnTo>
                  <a:lnTo>
                    <a:pt x="2711119" y="179755"/>
                  </a:lnTo>
                  <a:lnTo>
                    <a:pt x="2742260" y="211162"/>
                  </a:lnTo>
                  <a:lnTo>
                    <a:pt x="2768714" y="245706"/>
                  </a:lnTo>
                  <a:lnTo>
                    <a:pt x="2790050" y="282917"/>
                  </a:lnTo>
                  <a:lnTo>
                    <a:pt x="2805874" y="322364"/>
                  </a:lnTo>
                  <a:lnTo>
                    <a:pt x="2815767" y="363575"/>
                  </a:lnTo>
                  <a:lnTo>
                    <a:pt x="2819298" y="405752"/>
                  </a:lnTo>
                  <a:lnTo>
                    <a:pt x="2819336" y="406095"/>
                  </a:lnTo>
                  <a:lnTo>
                    <a:pt x="2819336" y="175323"/>
                  </a:lnTo>
                  <a:lnTo>
                    <a:pt x="2811780" y="165214"/>
                  </a:lnTo>
                  <a:lnTo>
                    <a:pt x="2782049" y="133057"/>
                  </a:lnTo>
                  <a:lnTo>
                    <a:pt x="2748953" y="103797"/>
                  </a:lnTo>
                  <a:lnTo>
                    <a:pt x="2712885" y="77762"/>
                  </a:lnTo>
                  <a:lnTo>
                    <a:pt x="2673896" y="54965"/>
                  </a:lnTo>
                  <a:lnTo>
                    <a:pt x="2632443" y="35801"/>
                  </a:lnTo>
                  <a:lnTo>
                    <a:pt x="2588857" y="20485"/>
                  </a:lnTo>
                  <a:lnTo>
                    <a:pt x="2543454" y="9258"/>
                  </a:lnTo>
                  <a:lnTo>
                    <a:pt x="2496502" y="2349"/>
                  </a:lnTo>
                  <a:lnTo>
                    <a:pt x="2448331" y="0"/>
                  </a:lnTo>
                  <a:lnTo>
                    <a:pt x="2402065" y="2349"/>
                  </a:lnTo>
                  <a:lnTo>
                    <a:pt x="2357120" y="9258"/>
                  </a:lnTo>
                  <a:lnTo>
                    <a:pt x="2313711" y="20485"/>
                  </a:lnTo>
                  <a:lnTo>
                    <a:pt x="2272055" y="35801"/>
                  </a:lnTo>
                  <a:lnTo>
                    <a:pt x="2232406" y="54965"/>
                  </a:lnTo>
                  <a:lnTo>
                    <a:pt x="2194979" y="77762"/>
                  </a:lnTo>
                  <a:lnTo>
                    <a:pt x="2160016" y="103936"/>
                  </a:lnTo>
                  <a:lnTo>
                    <a:pt x="2127745" y="133286"/>
                  </a:lnTo>
                  <a:lnTo>
                    <a:pt x="2098408" y="165544"/>
                  </a:lnTo>
                  <a:lnTo>
                    <a:pt x="2072220" y="200507"/>
                  </a:lnTo>
                  <a:lnTo>
                    <a:pt x="2049437" y="237934"/>
                  </a:lnTo>
                  <a:lnTo>
                    <a:pt x="2030260" y="277583"/>
                  </a:lnTo>
                  <a:lnTo>
                    <a:pt x="2014956" y="319239"/>
                  </a:lnTo>
                  <a:lnTo>
                    <a:pt x="2003717" y="362724"/>
                  </a:lnTo>
                  <a:lnTo>
                    <a:pt x="1996846" y="407454"/>
                  </a:lnTo>
                  <a:lnTo>
                    <a:pt x="1996821" y="407593"/>
                  </a:lnTo>
                  <a:lnTo>
                    <a:pt x="1994471" y="453847"/>
                  </a:lnTo>
                  <a:lnTo>
                    <a:pt x="1996821" y="500100"/>
                  </a:lnTo>
                  <a:lnTo>
                    <a:pt x="2003729" y="545045"/>
                  </a:lnTo>
                  <a:lnTo>
                    <a:pt x="2014956" y="588467"/>
                  </a:lnTo>
                  <a:lnTo>
                    <a:pt x="2030260" y="630110"/>
                  </a:lnTo>
                  <a:lnTo>
                    <a:pt x="2049437" y="669772"/>
                  </a:lnTo>
                  <a:lnTo>
                    <a:pt x="2072220" y="707186"/>
                  </a:lnTo>
                  <a:lnTo>
                    <a:pt x="2098408" y="742149"/>
                  </a:lnTo>
                  <a:lnTo>
                    <a:pt x="2127745" y="774420"/>
                  </a:lnTo>
                  <a:lnTo>
                    <a:pt x="2160016" y="803770"/>
                  </a:lnTo>
                  <a:lnTo>
                    <a:pt x="2194979" y="829945"/>
                  </a:lnTo>
                  <a:lnTo>
                    <a:pt x="2232406" y="852741"/>
                  </a:lnTo>
                  <a:lnTo>
                    <a:pt x="2272055" y="871905"/>
                  </a:lnTo>
                  <a:lnTo>
                    <a:pt x="2313711" y="887222"/>
                  </a:lnTo>
                  <a:lnTo>
                    <a:pt x="2357132" y="898448"/>
                  </a:lnTo>
                  <a:lnTo>
                    <a:pt x="2402078" y="905357"/>
                  </a:lnTo>
                  <a:lnTo>
                    <a:pt x="2448331" y="907707"/>
                  </a:lnTo>
                  <a:lnTo>
                    <a:pt x="2491562" y="898906"/>
                  </a:lnTo>
                  <a:lnTo>
                    <a:pt x="2526207" y="874979"/>
                  </a:lnTo>
                  <a:lnTo>
                    <a:pt x="2549233" y="839698"/>
                  </a:lnTo>
                  <a:lnTo>
                    <a:pt x="2552052" y="825182"/>
                  </a:lnTo>
                  <a:lnTo>
                    <a:pt x="2557576" y="796798"/>
                  </a:lnTo>
                  <a:lnTo>
                    <a:pt x="2549525" y="755827"/>
                  </a:lnTo>
                  <a:lnTo>
                    <a:pt x="2529167" y="723023"/>
                  </a:lnTo>
                  <a:lnTo>
                    <a:pt x="2523972" y="717727"/>
                  </a:lnTo>
                  <a:lnTo>
                    <a:pt x="2521470" y="713638"/>
                  </a:lnTo>
                  <a:lnTo>
                    <a:pt x="2541270" y="676986"/>
                  </a:lnTo>
                  <a:lnTo>
                    <a:pt x="2544445" y="676402"/>
                  </a:lnTo>
                  <a:lnTo>
                    <a:pt x="2631389" y="676402"/>
                  </a:lnTo>
                  <a:lnTo>
                    <a:pt x="2679814" y="672033"/>
                  </a:lnTo>
                  <a:lnTo>
                    <a:pt x="2725483" y="659409"/>
                  </a:lnTo>
                  <a:lnTo>
                    <a:pt x="2767584" y="639343"/>
                  </a:lnTo>
                  <a:lnTo>
                    <a:pt x="2805353" y="612584"/>
                  </a:lnTo>
                  <a:lnTo>
                    <a:pt x="2838005" y="579945"/>
                  </a:lnTo>
                  <a:lnTo>
                    <a:pt x="2864764" y="542175"/>
                  </a:lnTo>
                  <a:lnTo>
                    <a:pt x="2884767" y="500240"/>
                  </a:lnTo>
                  <a:lnTo>
                    <a:pt x="2884843" y="500100"/>
                  </a:lnTo>
                  <a:lnTo>
                    <a:pt x="2897467" y="454431"/>
                  </a:lnTo>
                  <a:lnTo>
                    <a:pt x="2901708" y="407593"/>
                  </a:lnTo>
                  <a:lnTo>
                    <a:pt x="2901721" y="407454"/>
                  </a:lnTo>
                  <a:lnTo>
                    <a:pt x="2901848" y="406095"/>
                  </a:lnTo>
                  <a:lnTo>
                    <a:pt x="2901848" y="405752"/>
                  </a:lnTo>
                  <a:close/>
                </a:path>
                <a:path w="6932930" h="6449695" extrusionOk="0">
                  <a:moveTo>
                    <a:pt x="4772838" y="2920987"/>
                  </a:moveTo>
                  <a:lnTo>
                    <a:pt x="4754270" y="2884703"/>
                  </a:lnTo>
                  <a:lnTo>
                    <a:pt x="4730077" y="2877959"/>
                  </a:lnTo>
                  <a:lnTo>
                    <a:pt x="4687430" y="2881274"/>
                  </a:lnTo>
                  <a:lnTo>
                    <a:pt x="4685982" y="2881528"/>
                  </a:lnTo>
                  <a:lnTo>
                    <a:pt x="4685982" y="2964777"/>
                  </a:lnTo>
                  <a:lnTo>
                    <a:pt x="4677803" y="3002280"/>
                  </a:lnTo>
                  <a:lnTo>
                    <a:pt x="4651413" y="3057461"/>
                  </a:lnTo>
                  <a:lnTo>
                    <a:pt x="4613326" y="3091954"/>
                  </a:lnTo>
                  <a:lnTo>
                    <a:pt x="4560621" y="3113519"/>
                  </a:lnTo>
                  <a:lnTo>
                    <a:pt x="4527905" y="3120669"/>
                  </a:lnTo>
                  <a:lnTo>
                    <a:pt x="4532871" y="3096056"/>
                  </a:lnTo>
                  <a:lnTo>
                    <a:pt x="4550168" y="3048927"/>
                  </a:lnTo>
                  <a:lnTo>
                    <a:pt x="4574425" y="3014713"/>
                  </a:lnTo>
                  <a:lnTo>
                    <a:pt x="4620158" y="2983890"/>
                  </a:lnTo>
                  <a:lnTo>
                    <a:pt x="4666602" y="2968421"/>
                  </a:lnTo>
                  <a:lnTo>
                    <a:pt x="4685982" y="2964777"/>
                  </a:lnTo>
                  <a:lnTo>
                    <a:pt x="4685982" y="2881528"/>
                  </a:lnTo>
                  <a:lnTo>
                    <a:pt x="4615383" y="2897098"/>
                  </a:lnTo>
                  <a:lnTo>
                    <a:pt x="4558589" y="2923502"/>
                  </a:lnTo>
                  <a:lnTo>
                    <a:pt x="4515891" y="2956483"/>
                  </a:lnTo>
                  <a:lnTo>
                    <a:pt x="4472368" y="3020542"/>
                  </a:lnTo>
                  <a:lnTo>
                    <a:pt x="4456201" y="3064116"/>
                  </a:lnTo>
                  <a:lnTo>
                    <a:pt x="4446321" y="3109518"/>
                  </a:lnTo>
                  <a:lnTo>
                    <a:pt x="4442879" y="3156064"/>
                  </a:lnTo>
                  <a:lnTo>
                    <a:pt x="4439285" y="3163036"/>
                  </a:lnTo>
                  <a:lnTo>
                    <a:pt x="4435995" y="3169996"/>
                  </a:lnTo>
                  <a:lnTo>
                    <a:pt x="4433011" y="3176968"/>
                  </a:lnTo>
                  <a:lnTo>
                    <a:pt x="4430319" y="3183928"/>
                  </a:lnTo>
                  <a:lnTo>
                    <a:pt x="4416412" y="3162668"/>
                  </a:lnTo>
                  <a:lnTo>
                    <a:pt x="4400804" y="3142805"/>
                  </a:lnTo>
                  <a:lnTo>
                    <a:pt x="4383354" y="3124670"/>
                  </a:lnTo>
                  <a:lnTo>
                    <a:pt x="4377931" y="3120199"/>
                  </a:lnTo>
                  <a:lnTo>
                    <a:pt x="4377931" y="3262045"/>
                  </a:lnTo>
                  <a:lnTo>
                    <a:pt x="4341114" y="3264522"/>
                  </a:lnTo>
                  <a:lnTo>
                    <a:pt x="4281094" y="3256534"/>
                  </a:lnTo>
                  <a:lnTo>
                    <a:pt x="4232707" y="3231248"/>
                  </a:lnTo>
                  <a:lnTo>
                    <a:pt x="4188993" y="3181172"/>
                  </a:lnTo>
                  <a:lnTo>
                    <a:pt x="4169118" y="3143148"/>
                  </a:lnTo>
                  <a:lnTo>
                    <a:pt x="4221721" y="3143072"/>
                  </a:lnTo>
                  <a:lnTo>
                    <a:pt x="4259834" y="3149231"/>
                  </a:lnTo>
                  <a:lnTo>
                    <a:pt x="4315384" y="3175355"/>
                  </a:lnTo>
                  <a:lnTo>
                    <a:pt x="4349737" y="3211220"/>
                  </a:lnTo>
                  <a:lnTo>
                    <a:pt x="4377931" y="3262045"/>
                  </a:lnTo>
                  <a:lnTo>
                    <a:pt x="4377931" y="3120199"/>
                  </a:lnTo>
                  <a:lnTo>
                    <a:pt x="4327220" y="3086519"/>
                  </a:lnTo>
                  <a:lnTo>
                    <a:pt x="4284180" y="3070326"/>
                  </a:lnTo>
                  <a:lnTo>
                    <a:pt x="4233646" y="3061144"/>
                  </a:lnTo>
                  <a:lnTo>
                    <a:pt x="4174464" y="3060115"/>
                  </a:lnTo>
                  <a:lnTo>
                    <a:pt x="4105478" y="3068358"/>
                  </a:lnTo>
                  <a:lnTo>
                    <a:pt x="4073791" y="3095333"/>
                  </a:lnTo>
                  <a:lnTo>
                    <a:pt x="4071696" y="3108604"/>
                  </a:lnTo>
                  <a:lnTo>
                    <a:pt x="4071607" y="3112401"/>
                  </a:lnTo>
                  <a:lnTo>
                    <a:pt x="4094149" y="3177616"/>
                  </a:lnTo>
                  <a:lnTo>
                    <a:pt x="4119422" y="3225533"/>
                  </a:lnTo>
                  <a:lnTo>
                    <a:pt x="4148683" y="3264941"/>
                  </a:lnTo>
                  <a:lnTo>
                    <a:pt x="4181500" y="3296005"/>
                  </a:lnTo>
                  <a:lnTo>
                    <a:pt x="4217492" y="3318891"/>
                  </a:lnTo>
                  <a:lnTo>
                    <a:pt x="4264749" y="3337750"/>
                  </a:lnTo>
                  <a:lnTo>
                    <a:pt x="4314647" y="3346183"/>
                  </a:lnTo>
                  <a:lnTo>
                    <a:pt x="4367492" y="3345916"/>
                  </a:lnTo>
                  <a:lnTo>
                    <a:pt x="4423600" y="3338665"/>
                  </a:lnTo>
                  <a:lnTo>
                    <a:pt x="4424083" y="3341852"/>
                  </a:lnTo>
                  <a:lnTo>
                    <a:pt x="4430941" y="3385058"/>
                  </a:lnTo>
                  <a:lnTo>
                    <a:pt x="4434319" y="3418662"/>
                  </a:lnTo>
                  <a:lnTo>
                    <a:pt x="4434090" y="3439464"/>
                  </a:lnTo>
                  <a:lnTo>
                    <a:pt x="4416234" y="3489502"/>
                  </a:lnTo>
                  <a:lnTo>
                    <a:pt x="4380535" y="3521570"/>
                  </a:lnTo>
                  <a:lnTo>
                    <a:pt x="4351032" y="3538080"/>
                  </a:lnTo>
                  <a:lnTo>
                    <a:pt x="4236491" y="3538080"/>
                  </a:lnTo>
                  <a:lnTo>
                    <a:pt x="4220438" y="3541331"/>
                  </a:lnTo>
                  <a:lnTo>
                    <a:pt x="4207319" y="3550170"/>
                  </a:lnTo>
                  <a:lnTo>
                    <a:pt x="4198480" y="3563277"/>
                  </a:lnTo>
                  <a:lnTo>
                    <a:pt x="4195241" y="3579342"/>
                  </a:lnTo>
                  <a:lnTo>
                    <a:pt x="4198480" y="3595395"/>
                  </a:lnTo>
                  <a:lnTo>
                    <a:pt x="4207319" y="3608514"/>
                  </a:lnTo>
                  <a:lnTo>
                    <a:pt x="4220438" y="3617353"/>
                  </a:lnTo>
                  <a:lnTo>
                    <a:pt x="4236491" y="3620592"/>
                  </a:lnTo>
                  <a:lnTo>
                    <a:pt x="4649101" y="3620592"/>
                  </a:lnTo>
                  <a:lnTo>
                    <a:pt x="4665154" y="3617353"/>
                  </a:lnTo>
                  <a:lnTo>
                    <a:pt x="4678273" y="3608514"/>
                  </a:lnTo>
                  <a:lnTo>
                    <a:pt x="4687113" y="3595395"/>
                  </a:lnTo>
                  <a:lnTo>
                    <a:pt x="4690351" y="3579342"/>
                  </a:lnTo>
                  <a:lnTo>
                    <a:pt x="4687113" y="3563277"/>
                  </a:lnTo>
                  <a:lnTo>
                    <a:pt x="4678273" y="3550170"/>
                  </a:lnTo>
                  <a:lnTo>
                    <a:pt x="4665154" y="3541331"/>
                  </a:lnTo>
                  <a:lnTo>
                    <a:pt x="4649101" y="3538080"/>
                  </a:lnTo>
                  <a:lnTo>
                    <a:pt x="4482795" y="3538080"/>
                  </a:lnTo>
                  <a:lnTo>
                    <a:pt x="4487608" y="3531273"/>
                  </a:lnTo>
                  <a:lnTo>
                    <a:pt x="4511294" y="3477780"/>
                  </a:lnTo>
                  <a:lnTo>
                    <a:pt x="4516704" y="3418662"/>
                  </a:lnTo>
                  <a:lnTo>
                    <a:pt x="4516755" y="3414649"/>
                  </a:lnTo>
                  <a:lnTo>
                    <a:pt x="4512754" y="3374326"/>
                  </a:lnTo>
                  <a:lnTo>
                    <a:pt x="4507154" y="3338665"/>
                  </a:lnTo>
                  <a:lnTo>
                    <a:pt x="4505579" y="3328886"/>
                  </a:lnTo>
                  <a:lnTo>
                    <a:pt x="4500423" y="3289782"/>
                  </a:lnTo>
                  <a:lnTo>
                    <a:pt x="4499407" y="3264941"/>
                  </a:lnTo>
                  <a:lnTo>
                    <a:pt x="4499407" y="3264522"/>
                  </a:lnTo>
                  <a:lnTo>
                    <a:pt x="4499343" y="3258553"/>
                  </a:lnTo>
                  <a:lnTo>
                    <a:pt x="4500880" y="3240481"/>
                  </a:lnTo>
                  <a:lnTo>
                    <a:pt x="4504423" y="3223006"/>
                  </a:lnTo>
                  <a:lnTo>
                    <a:pt x="4510265" y="3205988"/>
                  </a:lnTo>
                  <a:lnTo>
                    <a:pt x="4562449" y="3197885"/>
                  </a:lnTo>
                  <a:lnTo>
                    <a:pt x="4609325" y="3184372"/>
                  </a:lnTo>
                  <a:lnTo>
                    <a:pt x="4610303" y="3183928"/>
                  </a:lnTo>
                  <a:lnTo>
                    <a:pt x="4650930" y="3165462"/>
                  </a:lnTo>
                  <a:lnTo>
                    <a:pt x="4687240" y="3141192"/>
                  </a:lnTo>
                  <a:lnTo>
                    <a:pt x="4688433" y="3140240"/>
                  </a:lnTo>
                  <a:lnTo>
                    <a:pt x="4689576" y="3139224"/>
                  </a:lnTo>
                  <a:lnTo>
                    <a:pt x="4690643" y="3138157"/>
                  </a:lnTo>
                  <a:lnTo>
                    <a:pt x="4705604" y="3120669"/>
                  </a:lnTo>
                  <a:lnTo>
                    <a:pt x="4718062" y="3106128"/>
                  </a:lnTo>
                  <a:lnTo>
                    <a:pt x="4739995" y="3069539"/>
                  </a:lnTo>
                  <a:lnTo>
                    <a:pt x="4756442" y="3027261"/>
                  </a:lnTo>
                  <a:lnTo>
                    <a:pt x="4767402" y="2978124"/>
                  </a:lnTo>
                  <a:lnTo>
                    <a:pt x="4768672" y="2964777"/>
                  </a:lnTo>
                  <a:lnTo>
                    <a:pt x="4772838" y="2920987"/>
                  </a:lnTo>
                  <a:close/>
                </a:path>
                <a:path w="6932930" h="6449695" extrusionOk="0">
                  <a:moveTo>
                    <a:pt x="6932409" y="6036818"/>
                  </a:moveTo>
                  <a:lnTo>
                    <a:pt x="6928409" y="5996381"/>
                  </a:lnTo>
                  <a:lnTo>
                    <a:pt x="6916699" y="5957875"/>
                  </a:lnTo>
                  <a:lnTo>
                    <a:pt x="6897802" y="5922467"/>
                  </a:lnTo>
                  <a:lnTo>
                    <a:pt x="6871983" y="5890946"/>
                  </a:lnTo>
                  <a:lnTo>
                    <a:pt x="6849885" y="5872823"/>
                  </a:lnTo>
                  <a:lnTo>
                    <a:pt x="6849885" y="6036818"/>
                  </a:lnTo>
                  <a:lnTo>
                    <a:pt x="6847484" y="6061087"/>
                  </a:lnTo>
                  <a:lnTo>
                    <a:pt x="6829082" y="6105499"/>
                  </a:lnTo>
                  <a:lnTo>
                    <a:pt x="6794767" y="6139802"/>
                  </a:lnTo>
                  <a:lnTo>
                    <a:pt x="6773278" y="6151270"/>
                  </a:lnTo>
                  <a:lnTo>
                    <a:pt x="6773151" y="6151270"/>
                  </a:lnTo>
                  <a:lnTo>
                    <a:pt x="6750355" y="6158192"/>
                  </a:lnTo>
                  <a:lnTo>
                    <a:pt x="6726098" y="6160592"/>
                  </a:lnTo>
                  <a:lnTo>
                    <a:pt x="6726098" y="5913044"/>
                  </a:lnTo>
                  <a:lnTo>
                    <a:pt x="6773469" y="5922467"/>
                  </a:lnTo>
                  <a:lnTo>
                    <a:pt x="6813626" y="5949289"/>
                  </a:lnTo>
                  <a:lnTo>
                    <a:pt x="6840461" y="5989459"/>
                  </a:lnTo>
                  <a:lnTo>
                    <a:pt x="6849885" y="6036818"/>
                  </a:lnTo>
                  <a:lnTo>
                    <a:pt x="6849885" y="5872823"/>
                  </a:lnTo>
                  <a:lnTo>
                    <a:pt x="6840563" y="5865177"/>
                  </a:lnTo>
                  <a:lnTo>
                    <a:pt x="6805054" y="5846229"/>
                  </a:lnTo>
                  <a:lnTo>
                    <a:pt x="6766534" y="5834519"/>
                  </a:lnTo>
                  <a:lnTo>
                    <a:pt x="6726098" y="5830519"/>
                  </a:lnTo>
                  <a:lnTo>
                    <a:pt x="6643573" y="5830519"/>
                  </a:lnTo>
                  <a:lnTo>
                    <a:pt x="6643573" y="5913044"/>
                  </a:lnTo>
                  <a:lnTo>
                    <a:pt x="6643573" y="6243117"/>
                  </a:lnTo>
                  <a:lnTo>
                    <a:pt x="6634162" y="6290488"/>
                  </a:lnTo>
                  <a:lnTo>
                    <a:pt x="6607327" y="6330645"/>
                  </a:lnTo>
                  <a:lnTo>
                    <a:pt x="6566992" y="6357582"/>
                  </a:lnTo>
                  <a:lnTo>
                    <a:pt x="6566852" y="6357582"/>
                  </a:lnTo>
                  <a:lnTo>
                    <a:pt x="6544056" y="6364503"/>
                  </a:lnTo>
                  <a:lnTo>
                    <a:pt x="6519799" y="6366904"/>
                  </a:lnTo>
                  <a:lnTo>
                    <a:pt x="6189726" y="6366904"/>
                  </a:lnTo>
                  <a:lnTo>
                    <a:pt x="6165456" y="6364503"/>
                  </a:lnTo>
                  <a:lnTo>
                    <a:pt x="6142672" y="6357582"/>
                  </a:lnTo>
                  <a:lnTo>
                    <a:pt x="6142533" y="6357582"/>
                  </a:lnTo>
                  <a:lnTo>
                    <a:pt x="6102197" y="6330645"/>
                  </a:lnTo>
                  <a:lnTo>
                    <a:pt x="6075362" y="6290488"/>
                  </a:lnTo>
                  <a:lnTo>
                    <a:pt x="6065939" y="6243117"/>
                  </a:lnTo>
                  <a:lnTo>
                    <a:pt x="6065939" y="5913044"/>
                  </a:lnTo>
                  <a:lnTo>
                    <a:pt x="6643573" y="5913044"/>
                  </a:lnTo>
                  <a:lnTo>
                    <a:pt x="6643573" y="5830519"/>
                  </a:lnTo>
                  <a:lnTo>
                    <a:pt x="6024689" y="5830519"/>
                  </a:lnTo>
                  <a:lnTo>
                    <a:pt x="6008624" y="5833770"/>
                  </a:lnTo>
                  <a:lnTo>
                    <a:pt x="5995505" y="5842609"/>
                  </a:lnTo>
                  <a:lnTo>
                    <a:pt x="5986665" y="5855716"/>
                  </a:lnTo>
                  <a:lnTo>
                    <a:pt x="5983414" y="5871781"/>
                  </a:lnTo>
                  <a:lnTo>
                    <a:pt x="5983414" y="6243117"/>
                  </a:lnTo>
                  <a:lnTo>
                    <a:pt x="5987415" y="6283553"/>
                  </a:lnTo>
                  <a:lnTo>
                    <a:pt x="5999124" y="6322073"/>
                  </a:lnTo>
                  <a:lnTo>
                    <a:pt x="6018085" y="6357582"/>
                  </a:lnTo>
                  <a:lnTo>
                    <a:pt x="6043841" y="6389002"/>
                  </a:lnTo>
                  <a:lnTo>
                    <a:pt x="6075273" y="6414757"/>
                  </a:lnTo>
                  <a:lnTo>
                    <a:pt x="6110770" y="6433718"/>
                  </a:lnTo>
                  <a:lnTo>
                    <a:pt x="6149289" y="6445415"/>
                  </a:lnTo>
                  <a:lnTo>
                    <a:pt x="6189726" y="6449415"/>
                  </a:lnTo>
                  <a:lnTo>
                    <a:pt x="6519799" y="6449415"/>
                  </a:lnTo>
                  <a:lnTo>
                    <a:pt x="6560236" y="6445415"/>
                  </a:lnTo>
                  <a:lnTo>
                    <a:pt x="6598742" y="6433718"/>
                  </a:lnTo>
                  <a:lnTo>
                    <a:pt x="6634264" y="6414757"/>
                  </a:lnTo>
                  <a:lnTo>
                    <a:pt x="6665684" y="6389002"/>
                  </a:lnTo>
                  <a:lnTo>
                    <a:pt x="6683794" y="6366904"/>
                  </a:lnTo>
                  <a:lnTo>
                    <a:pt x="6691439" y="6357582"/>
                  </a:lnTo>
                  <a:lnTo>
                    <a:pt x="6710388" y="6322073"/>
                  </a:lnTo>
                  <a:lnTo>
                    <a:pt x="6722097" y="6283553"/>
                  </a:lnTo>
                  <a:lnTo>
                    <a:pt x="6726098" y="6243117"/>
                  </a:lnTo>
                  <a:lnTo>
                    <a:pt x="6766534" y="6239116"/>
                  </a:lnTo>
                  <a:lnTo>
                    <a:pt x="6805054" y="6227419"/>
                  </a:lnTo>
                  <a:lnTo>
                    <a:pt x="6840563" y="6208458"/>
                  </a:lnTo>
                  <a:lnTo>
                    <a:pt x="6871983" y="6182703"/>
                  </a:lnTo>
                  <a:lnTo>
                    <a:pt x="6897738" y="6151270"/>
                  </a:lnTo>
                  <a:lnTo>
                    <a:pt x="6916699" y="6115761"/>
                  </a:lnTo>
                  <a:lnTo>
                    <a:pt x="6928409" y="6077255"/>
                  </a:lnTo>
                  <a:lnTo>
                    <a:pt x="6932409" y="60368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pic>
          <p:nvPicPr>
            <p:cNvPr id="50" name="object 32"/>
            <p:cNvPicPr/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18814144" y="9369368"/>
              <a:ext cx="82510" cy="206297"/>
            </a:xfrm>
            <a:prstGeom prst="rect">
              <a:avLst/>
            </a:prstGeom>
          </p:spPr>
        </p:pic>
        <p:pic>
          <p:nvPicPr>
            <p:cNvPr id="51" name="object 33"/>
            <p:cNvPicPr/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8979184" y="9369368"/>
              <a:ext cx="82510" cy="206297"/>
            </a:xfrm>
            <a:prstGeom prst="rect">
              <a:avLst/>
            </a:prstGeom>
          </p:spPr>
        </p:pic>
        <p:pic>
          <p:nvPicPr>
            <p:cNvPr id="52" name="object 34"/>
            <p:cNvPicPr/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9144223" y="9369368"/>
              <a:ext cx="82510" cy="206297"/>
            </a:xfrm>
            <a:prstGeom prst="rect">
              <a:avLst/>
            </a:prstGeom>
          </p:spPr>
        </p:pic>
        <p:sp>
          <p:nvSpPr>
            <p:cNvPr id="53" name="object 35"/>
            <p:cNvSpPr/>
            <p:nvPr/>
          </p:nvSpPr>
          <p:spPr bwMode="auto">
            <a:xfrm>
              <a:off x="12706922" y="3910183"/>
              <a:ext cx="6850380" cy="3497579"/>
            </a:xfrm>
            <a:custGeom>
              <a:avLst/>
              <a:gdLst/>
              <a:ahLst/>
              <a:cxnLst/>
              <a:rect l="l" t="t" r="r" b="b"/>
              <a:pathLst>
                <a:path w="6850380" h="3497579" extrusionOk="0">
                  <a:moveTo>
                    <a:pt x="825195" y="2919196"/>
                  </a:moveTo>
                  <a:lnTo>
                    <a:pt x="800684" y="2881490"/>
                  </a:lnTo>
                  <a:lnTo>
                    <a:pt x="782307" y="2877959"/>
                  </a:lnTo>
                  <a:lnTo>
                    <a:pt x="772896" y="2879445"/>
                  </a:lnTo>
                  <a:lnTo>
                    <a:pt x="742670" y="2887853"/>
                  </a:lnTo>
                  <a:lnTo>
                    <a:pt x="742670" y="2973476"/>
                  </a:lnTo>
                  <a:lnTo>
                    <a:pt x="742670" y="3362871"/>
                  </a:lnTo>
                  <a:lnTo>
                    <a:pt x="574217" y="3325444"/>
                  </a:lnTo>
                  <a:lnTo>
                    <a:pt x="353949" y="3276498"/>
                  </a:lnTo>
                  <a:lnTo>
                    <a:pt x="353949" y="3361017"/>
                  </a:lnTo>
                  <a:lnTo>
                    <a:pt x="330619" y="3394494"/>
                  </a:lnTo>
                  <a:lnTo>
                    <a:pt x="294678" y="3412629"/>
                  </a:lnTo>
                  <a:lnTo>
                    <a:pt x="278536" y="3414623"/>
                  </a:lnTo>
                  <a:lnTo>
                    <a:pt x="270421" y="3414433"/>
                  </a:lnTo>
                  <a:lnTo>
                    <a:pt x="232181" y="3401834"/>
                  </a:lnTo>
                  <a:lnTo>
                    <a:pt x="204381" y="3372688"/>
                  </a:lnTo>
                  <a:lnTo>
                    <a:pt x="193509" y="3329787"/>
                  </a:lnTo>
                  <a:lnTo>
                    <a:pt x="193840" y="3325444"/>
                  </a:lnTo>
                  <a:lnTo>
                    <a:pt x="353949" y="3361017"/>
                  </a:lnTo>
                  <a:lnTo>
                    <a:pt x="353949" y="3276498"/>
                  </a:lnTo>
                  <a:lnTo>
                    <a:pt x="82511" y="3216173"/>
                  </a:lnTo>
                  <a:lnTo>
                    <a:pt x="82511" y="3156851"/>
                  </a:lnTo>
                  <a:lnTo>
                    <a:pt x="742670" y="2973476"/>
                  </a:lnTo>
                  <a:lnTo>
                    <a:pt x="742670" y="2887853"/>
                  </a:lnTo>
                  <a:lnTo>
                    <a:pt x="30213" y="3085744"/>
                  </a:lnTo>
                  <a:lnTo>
                    <a:pt x="2209" y="3112160"/>
                  </a:lnTo>
                  <a:lnTo>
                    <a:pt x="0" y="3125482"/>
                  </a:lnTo>
                  <a:lnTo>
                    <a:pt x="0" y="3249269"/>
                  </a:lnTo>
                  <a:lnTo>
                    <a:pt x="19291" y="3284207"/>
                  </a:lnTo>
                  <a:lnTo>
                    <a:pt x="113004" y="3307486"/>
                  </a:lnTo>
                  <a:lnTo>
                    <a:pt x="111709" y="3318599"/>
                  </a:lnTo>
                  <a:lnTo>
                    <a:pt x="111366" y="3325444"/>
                  </a:lnTo>
                  <a:lnTo>
                    <a:pt x="111429" y="3341992"/>
                  </a:lnTo>
                  <a:lnTo>
                    <a:pt x="112331" y="3352177"/>
                  </a:lnTo>
                  <a:lnTo>
                    <a:pt x="125298" y="3398913"/>
                  </a:lnTo>
                  <a:lnTo>
                    <a:pt x="151320" y="3439922"/>
                  </a:lnTo>
                  <a:lnTo>
                    <a:pt x="188099" y="3471595"/>
                  </a:lnTo>
                  <a:lnTo>
                    <a:pt x="232473" y="3491217"/>
                  </a:lnTo>
                  <a:lnTo>
                    <a:pt x="280619" y="3497122"/>
                  </a:lnTo>
                  <a:lnTo>
                    <a:pt x="296824" y="3495916"/>
                  </a:lnTo>
                  <a:lnTo>
                    <a:pt x="343573" y="3482937"/>
                  </a:lnTo>
                  <a:lnTo>
                    <a:pt x="384568" y="3456927"/>
                  </a:lnTo>
                  <a:lnTo>
                    <a:pt x="415785" y="3420846"/>
                  </a:lnTo>
                  <a:lnTo>
                    <a:pt x="419328" y="3414623"/>
                  </a:lnTo>
                  <a:lnTo>
                    <a:pt x="423392" y="3407524"/>
                  </a:lnTo>
                  <a:lnTo>
                    <a:pt x="429755" y="3393529"/>
                  </a:lnTo>
                  <a:lnTo>
                    <a:pt x="434822" y="3379000"/>
                  </a:lnTo>
                  <a:lnTo>
                    <a:pt x="774979" y="3454590"/>
                  </a:lnTo>
                  <a:lnTo>
                    <a:pt x="784186" y="3455568"/>
                  </a:lnTo>
                  <a:lnTo>
                    <a:pt x="792492" y="3454590"/>
                  </a:lnTo>
                  <a:lnTo>
                    <a:pt x="793026" y="3454590"/>
                  </a:lnTo>
                  <a:lnTo>
                    <a:pt x="824153" y="3423513"/>
                  </a:lnTo>
                  <a:lnTo>
                    <a:pt x="825195" y="3379000"/>
                  </a:lnTo>
                  <a:lnTo>
                    <a:pt x="825195" y="3362871"/>
                  </a:lnTo>
                  <a:lnTo>
                    <a:pt x="825195" y="2973476"/>
                  </a:lnTo>
                  <a:lnTo>
                    <a:pt x="825195" y="2919196"/>
                  </a:lnTo>
                  <a:close/>
                </a:path>
                <a:path w="6850380" h="3497579" extrusionOk="0">
                  <a:moveTo>
                    <a:pt x="6849885" y="536371"/>
                  </a:moveTo>
                  <a:lnTo>
                    <a:pt x="6836029" y="490588"/>
                  </a:lnTo>
                  <a:lnTo>
                    <a:pt x="6798945" y="460133"/>
                  </a:lnTo>
                  <a:lnTo>
                    <a:pt x="6767373" y="453859"/>
                  </a:lnTo>
                  <a:lnTo>
                    <a:pt x="6767373" y="536371"/>
                  </a:lnTo>
                  <a:lnTo>
                    <a:pt x="6767373" y="618896"/>
                  </a:lnTo>
                  <a:lnTo>
                    <a:pt x="6024689" y="618896"/>
                  </a:lnTo>
                  <a:lnTo>
                    <a:pt x="6024689" y="536371"/>
                  </a:lnTo>
                  <a:lnTo>
                    <a:pt x="6767373" y="536371"/>
                  </a:lnTo>
                  <a:lnTo>
                    <a:pt x="6767373" y="453859"/>
                  </a:lnTo>
                  <a:lnTo>
                    <a:pt x="6767373" y="371335"/>
                  </a:lnTo>
                  <a:lnTo>
                    <a:pt x="6763842" y="326834"/>
                  </a:lnTo>
                  <a:lnTo>
                    <a:pt x="6753187" y="281965"/>
                  </a:lnTo>
                  <a:lnTo>
                    <a:pt x="6735953" y="240334"/>
                  </a:lnTo>
                  <a:lnTo>
                    <a:pt x="6712369" y="201803"/>
                  </a:lnTo>
                  <a:lnTo>
                    <a:pt x="6684848" y="169557"/>
                  </a:lnTo>
                  <a:lnTo>
                    <a:pt x="6684848" y="371335"/>
                  </a:lnTo>
                  <a:lnTo>
                    <a:pt x="6684848" y="453859"/>
                  </a:lnTo>
                  <a:lnTo>
                    <a:pt x="6107214" y="453859"/>
                  </a:lnTo>
                  <a:lnTo>
                    <a:pt x="6107214" y="371335"/>
                  </a:lnTo>
                  <a:lnTo>
                    <a:pt x="6111214" y="330898"/>
                  </a:lnTo>
                  <a:lnTo>
                    <a:pt x="6122911" y="292392"/>
                  </a:lnTo>
                  <a:lnTo>
                    <a:pt x="6141872" y="256882"/>
                  </a:lnTo>
                  <a:lnTo>
                    <a:pt x="6167640" y="225463"/>
                  </a:lnTo>
                  <a:lnTo>
                    <a:pt x="6216002" y="189560"/>
                  </a:lnTo>
                  <a:lnTo>
                    <a:pt x="6272250" y="169252"/>
                  </a:lnTo>
                  <a:lnTo>
                    <a:pt x="6272250" y="288810"/>
                  </a:lnTo>
                  <a:lnTo>
                    <a:pt x="6275502" y="304876"/>
                  </a:lnTo>
                  <a:lnTo>
                    <a:pt x="6284341" y="317995"/>
                  </a:lnTo>
                  <a:lnTo>
                    <a:pt x="6297447" y="326834"/>
                  </a:lnTo>
                  <a:lnTo>
                    <a:pt x="6313513" y="330085"/>
                  </a:lnTo>
                  <a:lnTo>
                    <a:pt x="6329566" y="326834"/>
                  </a:lnTo>
                  <a:lnTo>
                    <a:pt x="6342685" y="317995"/>
                  </a:lnTo>
                  <a:lnTo>
                    <a:pt x="6351537" y="304876"/>
                  </a:lnTo>
                  <a:lnTo>
                    <a:pt x="6354775" y="288810"/>
                  </a:lnTo>
                  <a:lnTo>
                    <a:pt x="6354775" y="169252"/>
                  </a:lnTo>
                  <a:lnTo>
                    <a:pt x="6354775" y="82511"/>
                  </a:lnTo>
                  <a:lnTo>
                    <a:pt x="6437287" y="82511"/>
                  </a:lnTo>
                  <a:lnTo>
                    <a:pt x="6437287" y="288810"/>
                  </a:lnTo>
                  <a:lnTo>
                    <a:pt x="6440525" y="304876"/>
                  </a:lnTo>
                  <a:lnTo>
                    <a:pt x="6449377" y="317995"/>
                  </a:lnTo>
                  <a:lnTo>
                    <a:pt x="6462496" y="326834"/>
                  </a:lnTo>
                  <a:lnTo>
                    <a:pt x="6478549" y="330085"/>
                  </a:lnTo>
                  <a:lnTo>
                    <a:pt x="6494615" y="326834"/>
                  </a:lnTo>
                  <a:lnTo>
                    <a:pt x="6507721" y="317995"/>
                  </a:lnTo>
                  <a:lnTo>
                    <a:pt x="6516560" y="304876"/>
                  </a:lnTo>
                  <a:lnTo>
                    <a:pt x="6519812" y="288810"/>
                  </a:lnTo>
                  <a:lnTo>
                    <a:pt x="6519812" y="169252"/>
                  </a:lnTo>
                  <a:lnTo>
                    <a:pt x="6548704" y="177368"/>
                  </a:lnTo>
                  <a:lnTo>
                    <a:pt x="6601460" y="205651"/>
                  </a:lnTo>
                  <a:lnTo>
                    <a:pt x="6650190" y="256882"/>
                  </a:lnTo>
                  <a:lnTo>
                    <a:pt x="6669151" y="292392"/>
                  </a:lnTo>
                  <a:lnTo>
                    <a:pt x="6680848" y="330898"/>
                  </a:lnTo>
                  <a:lnTo>
                    <a:pt x="6684848" y="371335"/>
                  </a:lnTo>
                  <a:lnTo>
                    <a:pt x="6684848" y="169557"/>
                  </a:lnTo>
                  <a:lnTo>
                    <a:pt x="6647231" y="136906"/>
                  </a:lnTo>
                  <a:lnTo>
                    <a:pt x="6607670" y="113004"/>
                  </a:lnTo>
                  <a:lnTo>
                    <a:pt x="6564922" y="95758"/>
                  </a:lnTo>
                  <a:lnTo>
                    <a:pt x="6519812" y="85509"/>
                  </a:lnTo>
                  <a:lnTo>
                    <a:pt x="6519812" y="82511"/>
                  </a:lnTo>
                  <a:lnTo>
                    <a:pt x="6505943" y="36741"/>
                  </a:lnTo>
                  <a:lnTo>
                    <a:pt x="6468872" y="6286"/>
                  </a:lnTo>
                  <a:lnTo>
                    <a:pt x="6437287" y="0"/>
                  </a:lnTo>
                  <a:lnTo>
                    <a:pt x="6354775" y="0"/>
                  </a:lnTo>
                  <a:lnTo>
                    <a:pt x="6308991" y="13868"/>
                  </a:lnTo>
                  <a:lnTo>
                    <a:pt x="6278537" y="50939"/>
                  </a:lnTo>
                  <a:lnTo>
                    <a:pt x="6272250" y="82511"/>
                  </a:lnTo>
                  <a:lnTo>
                    <a:pt x="6272250" y="85509"/>
                  </a:lnTo>
                  <a:lnTo>
                    <a:pt x="6227140" y="95758"/>
                  </a:lnTo>
                  <a:lnTo>
                    <a:pt x="6184392" y="113004"/>
                  </a:lnTo>
                  <a:lnTo>
                    <a:pt x="6144831" y="136906"/>
                  </a:lnTo>
                  <a:lnTo>
                    <a:pt x="6109284" y="167106"/>
                  </a:lnTo>
                  <a:lnTo>
                    <a:pt x="6079693" y="201803"/>
                  </a:lnTo>
                  <a:lnTo>
                    <a:pt x="6056109" y="240334"/>
                  </a:lnTo>
                  <a:lnTo>
                    <a:pt x="6038862" y="281965"/>
                  </a:lnTo>
                  <a:lnTo>
                    <a:pt x="6028283" y="325882"/>
                  </a:lnTo>
                  <a:lnTo>
                    <a:pt x="6024689" y="371335"/>
                  </a:lnTo>
                  <a:lnTo>
                    <a:pt x="6024689" y="453859"/>
                  </a:lnTo>
                  <a:lnTo>
                    <a:pt x="6008522" y="455460"/>
                  </a:lnTo>
                  <a:lnTo>
                    <a:pt x="5966333" y="478028"/>
                  </a:lnTo>
                  <a:lnTo>
                    <a:pt x="5943765" y="520204"/>
                  </a:lnTo>
                  <a:lnTo>
                    <a:pt x="5942165" y="536371"/>
                  </a:lnTo>
                  <a:lnTo>
                    <a:pt x="5942165" y="618896"/>
                  </a:lnTo>
                  <a:lnTo>
                    <a:pt x="5956033" y="664679"/>
                  </a:lnTo>
                  <a:lnTo>
                    <a:pt x="5993104" y="695134"/>
                  </a:lnTo>
                  <a:lnTo>
                    <a:pt x="6024689" y="701421"/>
                  </a:lnTo>
                  <a:lnTo>
                    <a:pt x="6767373" y="701421"/>
                  </a:lnTo>
                  <a:lnTo>
                    <a:pt x="6813156" y="687552"/>
                  </a:lnTo>
                  <a:lnTo>
                    <a:pt x="6843611" y="650481"/>
                  </a:lnTo>
                  <a:lnTo>
                    <a:pt x="6849885" y="618896"/>
                  </a:lnTo>
                  <a:lnTo>
                    <a:pt x="6849885" y="5363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pic>
          <p:nvPicPr>
            <p:cNvPr id="54" name="object 36"/>
            <p:cNvPicPr/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2797701" y="4000946"/>
              <a:ext cx="140283" cy="140283"/>
            </a:xfrm>
            <a:prstGeom prst="rect">
              <a:avLst/>
            </a:prstGeom>
          </p:spPr>
        </p:pic>
        <p:pic>
          <p:nvPicPr>
            <p:cNvPr id="55" name="object 37"/>
            <p:cNvPicPr/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12665663" y="4281521"/>
              <a:ext cx="165042" cy="82510"/>
            </a:xfrm>
            <a:prstGeom prst="rect">
              <a:avLst/>
            </a:prstGeom>
          </p:spPr>
        </p:pic>
        <p:pic>
          <p:nvPicPr>
            <p:cNvPr id="56" name="object 38"/>
            <p:cNvPicPr/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13408341" y="4281521"/>
              <a:ext cx="165042" cy="82510"/>
            </a:xfrm>
            <a:prstGeom prst="rect">
              <a:avLst/>
            </a:prstGeom>
          </p:spPr>
        </p:pic>
        <p:pic>
          <p:nvPicPr>
            <p:cNvPr id="57" name="object 39"/>
            <p:cNvPicPr/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13301062" y="4000946"/>
              <a:ext cx="140283" cy="140283"/>
            </a:xfrm>
            <a:prstGeom prst="rect">
              <a:avLst/>
            </a:prstGeom>
          </p:spPr>
        </p:pic>
        <p:sp>
          <p:nvSpPr>
            <p:cNvPr id="58" name="object 40"/>
            <p:cNvSpPr/>
            <p:nvPr/>
          </p:nvSpPr>
          <p:spPr bwMode="auto">
            <a:xfrm>
              <a:off x="12665659" y="4116482"/>
              <a:ext cx="908050" cy="577849"/>
            </a:xfrm>
            <a:custGeom>
              <a:avLst/>
              <a:gdLst/>
              <a:ahLst/>
              <a:cxnLst/>
              <a:rect l="l" t="t" r="r" b="b"/>
              <a:pathLst>
                <a:path w="908050" h="577850" extrusionOk="0">
                  <a:moveTo>
                    <a:pt x="660158" y="206298"/>
                  </a:moveTo>
                  <a:lnTo>
                    <a:pt x="656158" y="165862"/>
                  </a:lnTo>
                  <a:lnTo>
                    <a:pt x="644461" y="127355"/>
                  </a:lnTo>
                  <a:lnTo>
                    <a:pt x="625500" y="91846"/>
                  </a:lnTo>
                  <a:lnTo>
                    <a:pt x="599732" y="60426"/>
                  </a:lnTo>
                  <a:lnTo>
                    <a:pt x="568312" y="34658"/>
                  </a:lnTo>
                  <a:lnTo>
                    <a:pt x="532803" y="15697"/>
                  </a:lnTo>
                  <a:lnTo>
                    <a:pt x="494296" y="4000"/>
                  </a:lnTo>
                  <a:lnTo>
                    <a:pt x="453859" y="0"/>
                  </a:lnTo>
                  <a:lnTo>
                    <a:pt x="413423" y="4000"/>
                  </a:lnTo>
                  <a:lnTo>
                    <a:pt x="374916" y="15697"/>
                  </a:lnTo>
                  <a:lnTo>
                    <a:pt x="339407" y="34658"/>
                  </a:lnTo>
                  <a:lnTo>
                    <a:pt x="307987" y="60426"/>
                  </a:lnTo>
                  <a:lnTo>
                    <a:pt x="282219" y="91846"/>
                  </a:lnTo>
                  <a:lnTo>
                    <a:pt x="263258" y="127355"/>
                  </a:lnTo>
                  <a:lnTo>
                    <a:pt x="251561" y="165862"/>
                  </a:lnTo>
                  <a:lnTo>
                    <a:pt x="247561" y="206298"/>
                  </a:lnTo>
                  <a:lnTo>
                    <a:pt x="250799" y="222364"/>
                  </a:lnTo>
                  <a:lnTo>
                    <a:pt x="259638" y="235470"/>
                  </a:lnTo>
                  <a:lnTo>
                    <a:pt x="272757" y="244322"/>
                  </a:lnTo>
                  <a:lnTo>
                    <a:pt x="288823" y="247561"/>
                  </a:lnTo>
                  <a:lnTo>
                    <a:pt x="304876" y="244322"/>
                  </a:lnTo>
                  <a:lnTo>
                    <a:pt x="317995" y="235470"/>
                  </a:lnTo>
                  <a:lnTo>
                    <a:pt x="326834" y="222364"/>
                  </a:lnTo>
                  <a:lnTo>
                    <a:pt x="330073" y="206298"/>
                  </a:lnTo>
                  <a:lnTo>
                    <a:pt x="332473" y="182041"/>
                  </a:lnTo>
                  <a:lnTo>
                    <a:pt x="339496" y="158927"/>
                  </a:lnTo>
                  <a:lnTo>
                    <a:pt x="366331" y="118783"/>
                  </a:lnTo>
                  <a:lnTo>
                    <a:pt x="406488" y="91948"/>
                  </a:lnTo>
                  <a:lnTo>
                    <a:pt x="453859" y="82511"/>
                  </a:lnTo>
                  <a:lnTo>
                    <a:pt x="478116" y="84912"/>
                  </a:lnTo>
                  <a:lnTo>
                    <a:pt x="522541" y="103314"/>
                  </a:lnTo>
                  <a:lnTo>
                    <a:pt x="556844" y="137629"/>
                  </a:lnTo>
                  <a:lnTo>
                    <a:pt x="575233" y="182041"/>
                  </a:lnTo>
                  <a:lnTo>
                    <a:pt x="577634" y="206298"/>
                  </a:lnTo>
                  <a:lnTo>
                    <a:pt x="580885" y="222364"/>
                  </a:lnTo>
                  <a:lnTo>
                    <a:pt x="589724" y="235470"/>
                  </a:lnTo>
                  <a:lnTo>
                    <a:pt x="602830" y="244322"/>
                  </a:lnTo>
                  <a:lnTo>
                    <a:pt x="618896" y="247561"/>
                  </a:lnTo>
                  <a:lnTo>
                    <a:pt x="634961" y="244322"/>
                  </a:lnTo>
                  <a:lnTo>
                    <a:pt x="648081" y="235470"/>
                  </a:lnTo>
                  <a:lnTo>
                    <a:pt x="656920" y="222364"/>
                  </a:lnTo>
                  <a:lnTo>
                    <a:pt x="660158" y="206298"/>
                  </a:lnTo>
                  <a:close/>
                </a:path>
                <a:path w="908050" h="577850" extrusionOk="0">
                  <a:moveTo>
                    <a:pt x="907719" y="536371"/>
                  </a:moveTo>
                  <a:lnTo>
                    <a:pt x="904481" y="520319"/>
                  </a:lnTo>
                  <a:lnTo>
                    <a:pt x="895629" y="507199"/>
                  </a:lnTo>
                  <a:lnTo>
                    <a:pt x="882510" y="498360"/>
                  </a:lnTo>
                  <a:lnTo>
                    <a:pt x="866457" y="495122"/>
                  </a:lnTo>
                  <a:lnTo>
                    <a:pt x="41249" y="495122"/>
                  </a:lnTo>
                  <a:lnTo>
                    <a:pt x="25196" y="498360"/>
                  </a:lnTo>
                  <a:lnTo>
                    <a:pt x="12077" y="507199"/>
                  </a:lnTo>
                  <a:lnTo>
                    <a:pt x="3238" y="520319"/>
                  </a:lnTo>
                  <a:lnTo>
                    <a:pt x="0" y="536371"/>
                  </a:lnTo>
                  <a:lnTo>
                    <a:pt x="3238" y="552437"/>
                  </a:lnTo>
                  <a:lnTo>
                    <a:pt x="12077" y="565543"/>
                  </a:lnTo>
                  <a:lnTo>
                    <a:pt x="25196" y="574395"/>
                  </a:lnTo>
                  <a:lnTo>
                    <a:pt x="41249" y="577634"/>
                  </a:lnTo>
                  <a:lnTo>
                    <a:pt x="866457" y="577634"/>
                  </a:lnTo>
                  <a:lnTo>
                    <a:pt x="882510" y="574395"/>
                  </a:lnTo>
                  <a:lnTo>
                    <a:pt x="895629" y="565543"/>
                  </a:lnTo>
                  <a:lnTo>
                    <a:pt x="904481" y="552437"/>
                  </a:lnTo>
                  <a:lnTo>
                    <a:pt x="907719" y="536371"/>
                  </a:lnTo>
                  <a:close/>
                </a:path>
                <a:path w="908050" h="577850" extrusionOk="0">
                  <a:moveTo>
                    <a:pt x="907719" y="371335"/>
                  </a:moveTo>
                  <a:lnTo>
                    <a:pt x="904481" y="355282"/>
                  </a:lnTo>
                  <a:lnTo>
                    <a:pt x="895629" y="342163"/>
                  </a:lnTo>
                  <a:lnTo>
                    <a:pt x="882510" y="333324"/>
                  </a:lnTo>
                  <a:lnTo>
                    <a:pt x="866457" y="330085"/>
                  </a:lnTo>
                  <a:lnTo>
                    <a:pt x="41249" y="330085"/>
                  </a:lnTo>
                  <a:lnTo>
                    <a:pt x="25196" y="333324"/>
                  </a:lnTo>
                  <a:lnTo>
                    <a:pt x="12077" y="342163"/>
                  </a:lnTo>
                  <a:lnTo>
                    <a:pt x="3238" y="355282"/>
                  </a:lnTo>
                  <a:lnTo>
                    <a:pt x="0" y="371335"/>
                  </a:lnTo>
                  <a:lnTo>
                    <a:pt x="3238" y="387400"/>
                  </a:lnTo>
                  <a:lnTo>
                    <a:pt x="12077" y="400507"/>
                  </a:lnTo>
                  <a:lnTo>
                    <a:pt x="25196" y="409346"/>
                  </a:lnTo>
                  <a:lnTo>
                    <a:pt x="41249" y="412597"/>
                  </a:lnTo>
                  <a:lnTo>
                    <a:pt x="866457" y="412597"/>
                  </a:lnTo>
                  <a:lnTo>
                    <a:pt x="882510" y="409346"/>
                  </a:lnTo>
                  <a:lnTo>
                    <a:pt x="895629" y="400507"/>
                  </a:lnTo>
                  <a:lnTo>
                    <a:pt x="904481" y="387400"/>
                  </a:lnTo>
                  <a:lnTo>
                    <a:pt x="907719" y="3713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pic>
          <p:nvPicPr>
            <p:cNvPr id="59" name="object 41"/>
            <p:cNvPicPr/>
            <p:nvPr/>
          </p:nvPicPr>
          <p:blipFill>
            <a:blip r:embed="rId10"/>
            <a:stretch>
              <a:fillRect/>
            </a:stretch>
          </p:blipFill>
          <p:spPr bwMode="auto">
            <a:xfrm>
              <a:off x="13078265" y="3848287"/>
              <a:ext cx="82521" cy="185669"/>
            </a:xfrm>
            <a:prstGeom prst="rect">
              <a:avLst/>
            </a:prstGeom>
          </p:spPr>
        </p:pic>
        <p:sp>
          <p:nvSpPr>
            <p:cNvPr id="60" name="object 42"/>
            <p:cNvSpPr/>
            <p:nvPr/>
          </p:nvSpPr>
          <p:spPr bwMode="auto">
            <a:xfrm>
              <a:off x="14660143" y="1074248"/>
              <a:ext cx="2902585" cy="6456680"/>
            </a:xfrm>
            <a:custGeom>
              <a:avLst/>
              <a:gdLst/>
              <a:ahLst/>
              <a:cxnLst/>
              <a:rect l="l" t="t" r="r" b="b"/>
              <a:pathLst>
                <a:path w="2902584" h="6456680" extrusionOk="0">
                  <a:moveTo>
                    <a:pt x="907707" y="6002693"/>
                  </a:moveTo>
                  <a:lnTo>
                    <a:pt x="889533" y="5968682"/>
                  </a:lnTo>
                  <a:lnTo>
                    <a:pt x="863828" y="5961507"/>
                  </a:lnTo>
                  <a:lnTo>
                    <a:pt x="854303" y="5963259"/>
                  </a:lnTo>
                  <a:lnTo>
                    <a:pt x="837958" y="5967095"/>
                  </a:lnTo>
                  <a:lnTo>
                    <a:pt x="822007" y="5968619"/>
                  </a:lnTo>
                  <a:lnTo>
                    <a:pt x="822007" y="6051207"/>
                  </a:lnTo>
                  <a:lnTo>
                    <a:pt x="814057" y="6092901"/>
                  </a:lnTo>
                  <a:lnTo>
                    <a:pt x="801433" y="6133363"/>
                  </a:lnTo>
                  <a:lnTo>
                    <a:pt x="784237" y="6172200"/>
                  </a:lnTo>
                  <a:lnTo>
                    <a:pt x="762609" y="6208979"/>
                  </a:lnTo>
                  <a:lnTo>
                    <a:pt x="728891" y="6252172"/>
                  </a:lnTo>
                  <a:lnTo>
                    <a:pt x="689432" y="6289726"/>
                  </a:lnTo>
                  <a:lnTo>
                    <a:pt x="644880" y="6321120"/>
                  </a:lnTo>
                  <a:lnTo>
                    <a:pt x="595960" y="6345758"/>
                  </a:lnTo>
                  <a:lnTo>
                    <a:pt x="543941" y="6362928"/>
                  </a:lnTo>
                  <a:lnTo>
                    <a:pt x="490258" y="6372238"/>
                  </a:lnTo>
                  <a:lnTo>
                    <a:pt x="435775" y="6373584"/>
                  </a:lnTo>
                  <a:lnTo>
                    <a:pt x="381406" y="6366891"/>
                  </a:lnTo>
                  <a:lnTo>
                    <a:pt x="328612" y="6352273"/>
                  </a:lnTo>
                  <a:lnTo>
                    <a:pt x="278803" y="6330175"/>
                  </a:lnTo>
                  <a:lnTo>
                    <a:pt x="232765" y="6301041"/>
                  </a:lnTo>
                  <a:lnTo>
                    <a:pt x="191274" y="6265265"/>
                  </a:lnTo>
                  <a:lnTo>
                    <a:pt x="155498" y="6223774"/>
                  </a:lnTo>
                  <a:lnTo>
                    <a:pt x="126365" y="6177737"/>
                  </a:lnTo>
                  <a:lnTo>
                    <a:pt x="104267" y="6127928"/>
                  </a:lnTo>
                  <a:lnTo>
                    <a:pt x="89649" y="6075121"/>
                  </a:lnTo>
                  <a:lnTo>
                    <a:pt x="82956" y="6020752"/>
                  </a:lnTo>
                  <a:lnTo>
                    <a:pt x="84213" y="5969736"/>
                  </a:lnTo>
                  <a:lnTo>
                    <a:pt x="93611" y="5912599"/>
                  </a:lnTo>
                  <a:lnTo>
                    <a:pt x="110782" y="5860580"/>
                  </a:lnTo>
                  <a:lnTo>
                    <a:pt x="135420" y="5811647"/>
                  </a:lnTo>
                  <a:lnTo>
                    <a:pt x="166725" y="5767209"/>
                  </a:lnTo>
                  <a:lnTo>
                    <a:pt x="204355" y="5727636"/>
                  </a:lnTo>
                  <a:lnTo>
                    <a:pt x="247535" y="5693930"/>
                  </a:lnTo>
                  <a:lnTo>
                    <a:pt x="284340" y="5672290"/>
                  </a:lnTo>
                  <a:lnTo>
                    <a:pt x="323164" y="5655107"/>
                  </a:lnTo>
                  <a:lnTo>
                    <a:pt x="363626" y="5642470"/>
                  </a:lnTo>
                  <a:lnTo>
                    <a:pt x="405320" y="5634533"/>
                  </a:lnTo>
                  <a:lnTo>
                    <a:pt x="405422" y="5642470"/>
                  </a:lnTo>
                  <a:lnTo>
                    <a:pt x="405498" y="5648071"/>
                  </a:lnTo>
                  <a:lnTo>
                    <a:pt x="411353" y="5688368"/>
                  </a:lnTo>
                  <a:lnTo>
                    <a:pt x="431977" y="5740146"/>
                  </a:lnTo>
                  <a:lnTo>
                    <a:pt x="465696" y="5784532"/>
                  </a:lnTo>
                  <a:lnTo>
                    <a:pt x="510082" y="5818251"/>
                  </a:lnTo>
                  <a:lnTo>
                    <a:pt x="561873" y="5838876"/>
                  </a:lnTo>
                  <a:lnTo>
                    <a:pt x="611581" y="5844959"/>
                  </a:lnTo>
                  <a:lnTo>
                    <a:pt x="611962" y="5857456"/>
                  </a:lnTo>
                  <a:lnTo>
                    <a:pt x="626237" y="5921311"/>
                  </a:lnTo>
                  <a:lnTo>
                    <a:pt x="653605" y="5969736"/>
                  </a:lnTo>
                  <a:lnTo>
                    <a:pt x="693102" y="6009233"/>
                  </a:lnTo>
                  <a:lnTo>
                    <a:pt x="741527" y="6036602"/>
                  </a:lnTo>
                  <a:lnTo>
                    <a:pt x="781507" y="6048019"/>
                  </a:lnTo>
                  <a:lnTo>
                    <a:pt x="822007" y="6051207"/>
                  </a:lnTo>
                  <a:lnTo>
                    <a:pt x="822007" y="5968619"/>
                  </a:lnTo>
                  <a:lnTo>
                    <a:pt x="821309" y="5968682"/>
                  </a:lnTo>
                  <a:lnTo>
                    <a:pt x="804595" y="5968022"/>
                  </a:lnTo>
                  <a:lnTo>
                    <a:pt x="756983" y="5952718"/>
                  </a:lnTo>
                  <a:lnTo>
                    <a:pt x="719315" y="5919825"/>
                  </a:lnTo>
                  <a:lnTo>
                    <a:pt x="697750" y="5874778"/>
                  </a:lnTo>
                  <a:lnTo>
                    <a:pt x="694283" y="5844959"/>
                  </a:lnTo>
                  <a:lnTo>
                    <a:pt x="694220" y="5843435"/>
                  </a:lnTo>
                  <a:lnTo>
                    <a:pt x="694143" y="5841530"/>
                  </a:lnTo>
                  <a:lnTo>
                    <a:pt x="695744" y="5824880"/>
                  </a:lnTo>
                  <a:lnTo>
                    <a:pt x="699579" y="5808523"/>
                  </a:lnTo>
                  <a:lnTo>
                    <a:pt x="701395" y="5797423"/>
                  </a:lnTo>
                  <a:lnTo>
                    <a:pt x="682967" y="5762383"/>
                  </a:lnTo>
                  <a:lnTo>
                    <a:pt x="659104" y="5755144"/>
                  </a:lnTo>
                  <a:lnTo>
                    <a:pt x="648004" y="5756961"/>
                  </a:lnTo>
                  <a:lnTo>
                    <a:pt x="631659" y="5760796"/>
                  </a:lnTo>
                  <a:lnTo>
                    <a:pt x="615010" y="5762383"/>
                  </a:lnTo>
                  <a:lnTo>
                    <a:pt x="565772" y="5753646"/>
                  </a:lnTo>
                  <a:lnTo>
                    <a:pt x="524052" y="5726188"/>
                  </a:lnTo>
                  <a:lnTo>
                    <a:pt x="496595" y="5684469"/>
                  </a:lnTo>
                  <a:lnTo>
                    <a:pt x="487845" y="5635637"/>
                  </a:lnTo>
                  <a:lnTo>
                    <a:pt x="487946" y="5634533"/>
                  </a:lnTo>
                  <a:lnTo>
                    <a:pt x="489343" y="5619191"/>
                  </a:lnTo>
                  <a:lnTo>
                    <a:pt x="493039" y="5603024"/>
                  </a:lnTo>
                  <a:lnTo>
                    <a:pt x="493763" y="5600839"/>
                  </a:lnTo>
                  <a:lnTo>
                    <a:pt x="494309" y="5598566"/>
                  </a:lnTo>
                  <a:lnTo>
                    <a:pt x="495388" y="5591403"/>
                  </a:lnTo>
                  <a:lnTo>
                    <a:pt x="495236" y="5586590"/>
                  </a:lnTo>
                  <a:lnTo>
                    <a:pt x="493115" y="5575935"/>
                  </a:lnTo>
                  <a:lnTo>
                    <a:pt x="464807" y="5550001"/>
                  </a:lnTo>
                  <a:lnTo>
                    <a:pt x="457593" y="5548922"/>
                  </a:lnTo>
                  <a:lnTo>
                    <a:pt x="451307" y="5548922"/>
                  </a:lnTo>
                  <a:lnTo>
                    <a:pt x="399529" y="5552084"/>
                  </a:lnTo>
                  <a:lnTo>
                    <a:pt x="347230" y="5561533"/>
                  </a:lnTo>
                  <a:lnTo>
                    <a:pt x="296468" y="5576989"/>
                  </a:lnTo>
                  <a:lnTo>
                    <a:pt x="247789" y="5598299"/>
                  </a:lnTo>
                  <a:lnTo>
                    <a:pt x="201701" y="5625312"/>
                  </a:lnTo>
                  <a:lnTo>
                    <a:pt x="158953" y="5657685"/>
                  </a:lnTo>
                  <a:lnTo>
                    <a:pt x="120510" y="5694680"/>
                  </a:lnTo>
                  <a:lnTo>
                    <a:pt x="86728" y="5735840"/>
                  </a:lnTo>
                  <a:lnTo>
                    <a:pt x="57950" y="5780760"/>
                  </a:lnTo>
                  <a:lnTo>
                    <a:pt x="34544" y="5828995"/>
                  </a:lnTo>
                  <a:lnTo>
                    <a:pt x="16979" y="5879668"/>
                  </a:lnTo>
                  <a:lnTo>
                    <a:pt x="5562" y="5931776"/>
                  </a:lnTo>
                  <a:lnTo>
                    <a:pt x="419" y="5984100"/>
                  </a:lnTo>
                  <a:lnTo>
                    <a:pt x="508" y="5993066"/>
                  </a:lnTo>
                  <a:lnTo>
                    <a:pt x="1346" y="6036602"/>
                  </a:lnTo>
                  <a:lnTo>
                    <a:pt x="1371" y="6038113"/>
                  </a:lnTo>
                  <a:lnTo>
                    <a:pt x="8712" y="6091225"/>
                  </a:lnTo>
                  <a:lnTo>
                    <a:pt x="22263" y="6143117"/>
                  </a:lnTo>
                  <a:lnTo>
                    <a:pt x="41719" y="6192774"/>
                  </a:lnTo>
                  <a:lnTo>
                    <a:pt x="66827" y="6239751"/>
                  </a:lnTo>
                  <a:lnTo>
                    <a:pt x="97320" y="6283515"/>
                  </a:lnTo>
                  <a:lnTo>
                    <a:pt x="132930" y="6323609"/>
                  </a:lnTo>
                  <a:lnTo>
                    <a:pt x="173012" y="6359220"/>
                  </a:lnTo>
                  <a:lnTo>
                    <a:pt x="216789" y="6389713"/>
                  </a:lnTo>
                  <a:lnTo>
                    <a:pt x="263753" y="6414821"/>
                  </a:lnTo>
                  <a:lnTo>
                    <a:pt x="313423" y="6434277"/>
                  </a:lnTo>
                  <a:lnTo>
                    <a:pt x="365302" y="6447828"/>
                  </a:lnTo>
                  <a:lnTo>
                    <a:pt x="418426" y="6455156"/>
                  </a:lnTo>
                  <a:lnTo>
                    <a:pt x="471754" y="6456185"/>
                  </a:lnTo>
                  <a:lnTo>
                    <a:pt x="524751" y="6450965"/>
                  </a:lnTo>
                  <a:lnTo>
                    <a:pt x="576859" y="6439548"/>
                  </a:lnTo>
                  <a:lnTo>
                    <a:pt x="627532" y="6421996"/>
                  </a:lnTo>
                  <a:lnTo>
                    <a:pt x="675779" y="6398577"/>
                  </a:lnTo>
                  <a:lnTo>
                    <a:pt x="714806" y="6373584"/>
                  </a:lnTo>
                  <a:lnTo>
                    <a:pt x="720699" y="6369812"/>
                  </a:lnTo>
                  <a:lnTo>
                    <a:pt x="761860" y="6336030"/>
                  </a:lnTo>
                  <a:lnTo>
                    <a:pt x="798842" y="6297587"/>
                  </a:lnTo>
                  <a:lnTo>
                    <a:pt x="831215" y="6254839"/>
                  </a:lnTo>
                  <a:lnTo>
                    <a:pt x="858329" y="6208573"/>
                  </a:lnTo>
                  <a:lnTo>
                    <a:pt x="879690" y="6159690"/>
                  </a:lnTo>
                  <a:lnTo>
                    <a:pt x="895146" y="6108725"/>
                  </a:lnTo>
                  <a:lnTo>
                    <a:pt x="904544" y="6056211"/>
                  </a:lnTo>
                  <a:lnTo>
                    <a:pt x="907707" y="6002693"/>
                  </a:lnTo>
                  <a:close/>
                </a:path>
                <a:path w="2902584" h="6456680" extrusionOk="0">
                  <a:moveTo>
                    <a:pt x="907707" y="535647"/>
                  </a:moveTo>
                  <a:lnTo>
                    <a:pt x="901966" y="487591"/>
                  </a:lnTo>
                  <a:lnTo>
                    <a:pt x="885825" y="443572"/>
                  </a:lnTo>
                  <a:lnTo>
                    <a:pt x="884770" y="439331"/>
                  </a:lnTo>
                  <a:lnTo>
                    <a:pt x="873328" y="411861"/>
                  </a:lnTo>
                  <a:lnTo>
                    <a:pt x="841679" y="335915"/>
                  </a:lnTo>
                  <a:lnTo>
                    <a:pt x="825182" y="296329"/>
                  </a:lnTo>
                  <a:lnTo>
                    <a:pt x="825182" y="535647"/>
                  </a:lnTo>
                  <a:lnTo>
                    <a:pt x="815454" y="583819"/>
                  </a:lnTo>
                  <a:lnTo>
                    <a:pt x="788936" y="623163"/>
                  </a:lnTo>
                  <a:lnTo>
                    <a:pt x="749592" y="649693"/>
                  </a:lnTo>
                  <a:lnTo>
                    <a:pt x="701408" y="659422"/>
                  </a:lnTo>
                  <a:lnTo>
                    <a:pt x="653224" y="649693"/>
                  </a:lnTo>
                  <a:lnTo>
                    <a:pt x="613879" y="623163"/>
                  </a:lnTo>
                  <a:lnTo>
                    <a:pt x="587362" y="583819"/>
                  </a:lnTo>
                  <a:lnTo>
                    <a:pt x="577634" y="535647"/>
                  </a:lnTo>
                  <a:lnTo>
                    <a:pt x="585965" y="494372"/>
                  </a:lnTo>
                  <a:lnTo>
                    <a:pt x="613879" y="448106"/>
                  </a:lnTo>
                  <a:lnTo>
                    <a:pt x="653224" y="421589"/>
                  </a:lnTo>
                  <a:lnTo>
                    <a:pt x="701408" y="411861"/>
                  </a:lnTo>
                  <a:lnTo>
                    <a:pt x="749592" y="421589"/>
                  </a:lnTo>
                  <a:lnTo>
                    <a:pt x="788936" y="448106"/>
                  </a:lnTo>
                  <a:lnTo>
                    <a:pt x="815479" y="487591"/>
                  </a:lnTo>
                  <a:lnTo>
                    <a:pt x="825182" y="535647"/>
                  </a:lnTo>
                  <a:lnTo>
                    <a:pt x="825182" y="296329"/>
                  </a:lnTo>
                  <a:lnTo>
                    <a:pt x="780224" y="188442"/>
                  </a:lnTo>
                  <a:lnTo>
                    <a:pt x="752182" y="144411"/>
                  </a:lnTo>
                  <a:lnTo>
                    <a:pt x="717054" y="110553"/>
                  </a:lnTo>
                  <a:lnTo>
                    <a:pt x="671753" y="88760"/>
                  </a:lnTo>
                  <a:lnTo>
                    <a:pt x="618883" y="81788"/>
                  </a:lnTo>
                  <a:lnTo>
                    <a:pt x="602830" y="85026"/>
                  </a:lnTo>
                  <a:lnTo>
                    <a:pt x="589711" y="93865"/>
                  </a:lnTo>
                  <a:lnTo>
                    <a:pt x="580872" y="106984"/>
                  </a:lnTo>
                  <a:lnTo>
                    <a:pt x="577634" y="123037"/>
                  </a:lnTo>
                  <a:lnTo>
                    <a:pt x="580872" y="139103"/>
                  </a:lnTo>
                  <a:lnTo>
                    <a:pt x="589711" y="152222"/>
                  </a:lnTo>
                  <a:lnTo>
                    <a:pt x="602830" y="161061"/>
                  </a:lnTo>
                  <a:lnTo>
                    <a:pt x="618883" y="164299"/>
                  </a:lnTo>
                  <a:lnTo>
                    <a:pt x="635749" y="165303"/>
                  </a:lnTo>
                  <a:lnTo>
                    <a:pt x="635419" y="165303"/>
                  </a:lnTo>
                  <a:lnTo>
                    <a:pt x="678167" y="185267"/>
                  </a:lnTo>
                  <a:lnTo>
                    <a:pt x="705383" y="223380"/>
                  </a:lnTo>
                  <a:lnTo>
                    <a:pt x="752284" y="335915"/>
                  </a:lnTo>
                  <a:lnTo>
                    <a:pt x="739940" y="333146"/>
                  </a:lnTo>
                  <a:lnTo>
                    <a:pt x="727329" y="331076"/>
                  </a:lnTo>
                  <a:lnTo>
                    <a:pt x="714489" y="329793"/>
                  </a:lnTo>
                  <a:lnTo>
                    <a:pt x="701408" y="329349"/>
                  </a:lnTo>
                  <a:lnTo>
                    <a:pt x="646252" y="336829"/>
                  </a:lnTo>
                  <a:lnTo>
                    <a:pt x="596773" y="357911"/>
                  </a:lnTo>
                  <a:lnTo>
                    <a:pt x="554939" y="390588"/>
                  </a:lnTo>
                  <a:lnTo>
                    <a:pt x="522744" y="432816"/>
                  </a:lnTo>
                  <a:lnTo>
                    <a:pt x="506920" y="423824"/>
                  </a:lnTo>
                  <a:lnTo>
                    <a:pt x="489978" y="417258"/>
                  </a:lnTo>
                  <a:lnTo>
                    <a:pt x="472186" y="413219"/>
                  </a:lnTo>
                  <a:lnTo>
                    <a:pt x="453847" y="411861"/>
                  </a:lnTo>
                  <a:lnTo>
                    <a:pt x="435508" y="413219"/>
                  </a:lnTo>
                  <a:lnTo>
                    <a:pt x="417728" y="417258"/>
                  </a:lnTo>
                  <a:lnTo>
                    <a:pt x="400786" y="423824"/>
                  </a:lnTo>
                  <a:lnTo>
                    <a:pt x="384962" y="432816"/>
                  </a:lnTo>
                  <a:lnTo>
                    <a:pt x="368973" y="411861"/>
                  </a:lnTo>
                  <a:lnTo>
                    <a:pt x="352755" y="390588"/>
                  </a:lnTo>
                  <a:lnTo>
                    <a:pt x="330073" y="372872"/>
                  </a:lnTo>
                  <a:lnTo>
                    <a:pt x="330073" y="535647"/>
                  </a:lnTo>
                  <a:lnTo>
                    <a:pt x="320344" y="583819"/>
                  </a:lnTo>
                  <a:lnTo>
                    <a:pt x="293814" y="623163"/>
                  </a:lnTo>
                  <a:lnTo>
                    <a:pt x="254469" y="649693"/>
                  </a:lnTo>
                  <a:lnTo>
                    <a:pt x="206298" y="659422"/>
                  </a:lnTo>
                  <a:lnTo>
                    <a:pt x="158115" y="649693"/>
                  </a:lnTo>
                  <a:lnTo>
                    <a:pt x="118770" y="623163"/>
                  </a:lnTo>
                  <a:lnTo>
                    <a:pt x="92240" y="583819"/>
                  </a:lnTo>
                  <a:lnTo>
                    <a:pt x="82511" y="535647"/>
                  </a:lnTo>
                  <a:lnTo>
                    <a:pt x="92214" y="487591"/>
                  </a:lnTo>
                  <a:lnTo>
                    <a:pt x="118770" y="448106"/>
                  </a:lnTo>
                  <a:lnTo>
                    <a:pt x="158115" y="421589"/>
                  </a:lnTo>
                  <a:lnTo>
                    <a:pt x="206298" y="411861"/>
                  </a:lnTo>
                  <a:lnTo>
                    <a:pt x="254469" y="421589"/>
                  </a:lnTo>
                  <a:lnTo>
                    <a:pt x="293814" y="448106"/>
                  </a:lnTo>
                  <a:lnTo>
                    <a:pt x="320370" y="487591"/>
                  </a:lnTo>
                  <a:lnTo>
                    <a:pt x="330073" y="535647"/>
                  </a:lnTo>
                  <a:lnTo>
                    <a:pt x="330073" y="372872"/>
                  </a:lnTo>
                  <a:lnTo>
                    <a:pt x="310934" y="357911"/>
                  </a:lnTo>
                  <a:lnTo>
                    <a:pt x="261454" y="336829"/>
                  </a:lnTo>
                  <a:lnTo>
                    <a:pt x="254787" y="335915"/>
                  </a:lnTo>
                  <a:lnTo>
                    <a:pt x="206298" y="329349"/>
                  </a:lnTo>
                  <a:lnTo>
                    <a:pt x="193205" y="329793"/>
                  </a:lnTo>
                  <a:lnTo>
                    <a:pt x="180365" y="331076"/>
                  </a:lnTo>
                  <a:lnTo>
                    <a:pt x="167754" y="333146"/>
                  </a:lnTo>
                  <a:lnTo>
                    <a:pt x="155409" y="335915"/>
                  </a:lnTo>
                  <a:lnTo>
                    <a:pt x="202298" y="223380"/>
                  </a:lnTo>
                  <a:lnTo>
                    <a:pt x="228942" y="184759"/>
                  </a:lnTo>
                  <a:lnTo>
                    <a:pt x="271005" y="165303"/>
                  </a:lnTo>
                  <a:lnTo>
                    <a:pt x="288810" y="164299"/>
                  </a:lnTo>
                  <a:lnTo>
                    <a:pt x="304863" y="161061"/>
                  </a:lnTo>
                  <a:lnTo>
                    <a:pt x="317982" y="152222"/>
                  </a:lnTo>
                  <a:lnTo>
                    <a:pt x="326821" y="139103"/>
                  </a:lnTo>
                  <a:lnTo>
                    <a:pt x="330060" y="123037"/>
                  </a:lnTo>
                  <a:lnTo>
                    <a:pt x="326821" y="106984"/>
                  </a:lnTo>
                  <a:lnTo>
                    <a:pt x="317982" y="93865"/>
                  </a:lnTo>
                  <a:lnTo>
                    <a:pt x="304863" y="85026"/>
                  </a:lnTo>
                  <a:lnTo>
                    <a:pt x="288810" y="81788"/>
                  </a:lnTo>
                  <a:lnTo>
                    <a:pt x="259981" y="83502"/>
                  </a:lnTo>
                  <a:lnTo>
                    <a:pt x="260299" y="83502"/>
                  </a:lnTo>
                  <a:lnTo>
                    <a:pt x="234251" y="88760"/>
                  </a:lnTo>
                  <a:lnTo>
                    <a:pt x="188671" y="110858"/>
                  </a:lnTo>
                  <a:lnTo>
                    <a:pt x="154432" y="145059"/>
                  </a:lnTo>
                  <a:lnTo>
                    <a:pt x="128689" y="186004"/>
                  </a:lnTo>
                  <a:lnTo>
                    <a:pt x="22923" y="439331"/>
                  </a:lnTo>
                  <a:lnTo>
                    <a:pt x="21869" y="443572"/>
                  </a:lnTo>
                  <a:lnTo>
                    <a:pt x="12598" y="465010"/>
                  </a:lnTo>
                  <a:lnTo>
                    <a:pt x="5727" y="487591"/>
                  </a:lnTo>
                  <a:lnTo>
                    <a:pt x="1460" y="511187"/>
                  </a:lnTo>
                  <a:lnTo>
                    <a:pt x="0" y="535647"/>
                  </a:lnTo>
                  <a:lnTo>
                    <a:pt x="5448" y="582942"/>
                  </a:lnTo>
                  <a:lnTo>
                    <a:pt x="20967" y="626364"/>
                  </a:lnTo>
                  <a:lnTo>
                    <a:pt x="45313" y="664667"/>
                  </a:lnTo>
                  <a:lnTo>
                    <a:pt x="77266" y="696620"/>
                  </a:lnTo>
                  <a:lnTo>
                    <a:pt x="115570" y="720966"/>
                  </a:lnTo>
                  <a:lnTo>
                    <a:pt x="158991" y="736485"/>
                  </a:lnTo>
                  <a:lnTo>
                    <a:pt x="206298" y="741934"/>
                  </a:lnTo>
                  <a:lnTo>
                    <a:pt x="253593" y="736485"/>
                  </a:lnTo>
                  <a:lnTo>
                    <a:pt x="297014" y="720966"/>
                  </a:lnTo>
                  <a:lnTo>
                    <a:pt x="335318" y="696620"/>
                  </a:lnTo>
                  <a:lnTo>
                    <a:pt x="367271" y="664667"/>
                  </a:lnTo>
                  <a:lnTo>
                    <a:pt x="391617" y="626364"/>
                  </a:lnTo>
                  <a:lnTo>
                    <a:pt x="407136" y="582942"/>
                  </a:lnTo>
                  <a:lnTo>
                    <a:pt x="412597" y="535647"/>
                  </a:lnTo>
                  <a:lnTo>
                    <a:pt x="413385" y="527558"/>
                  </a:lnTo>
                  <a:lnTo>
                    <a:pt x="415734" y="519849"/>
                  </a:lnTo>
                  <a:lnTo>
                    <a:pt x="445770" y="495173"/>
                  </a:lnTo>
                  <a:lnTo>
                    <a:pt x="453847" y="494372"/>
                  </a:lnTo>
                  <a:lnTo>
                    <a:pt x="461937" y="495173"/>
                  </a:lnTo>
                  <a:lnTo>
                    <a:pt x="491972" y="519849"/>
                  </a:lnTo>
                  <a:lnTo>
                    <a:pt x="495109" y="535647"/>
                  </a:lnTo>
                  <a:lnTo>
                    <a:pt x="500557" y="582942"/>
                  </a:lnTo>
                  <a:lnTo>
                    <a:pt x="516077" y="626364"/>
                  </a:lnTo>
                  <a:lnTo>
                    <a:pt x="540435" y="664667"/>
                  </a:lnTo>
                  <a:lnTo>
                    <a:pt x="572376" y="696620"/>
                  </a:lnTo>
                  <a:lnTo>
                    <a:pt x="610692" y="720966"/>
                  </a:lnTo>
                  <a:lnTo>
                    <a:pt x="654113" y="736485"/>
                  </a:lnTo>
                  <a:lnTo>
                    <a:pt x="701408" y="741934"/>
                  </a:lnTo>
                  <a:lnTo>
                    <a:pt x="748715" y="736485"/>
                  </a:lnTo>
                  <a:lnTo>
                    <a:pt x="792137" y="720966"/>
                  </a:lnTo>
                  <a:lnTo>
                    <a:pt x="830440" y="696620"/>
                  </a:lnTo>
                  <a:lnTo>
                    <a:pt x="862380" y="664667"/>
                  </a:lnTo>
                  <a:lnTo>
                    <a:pt x="886739" y="626364"/>
                  </a:lnTo>
                  <a:lnTo>
                    <a:pt x="902258" y="582942"/>
                  </a:lnTo>
                  <a:lnTo>
                    <a:pt x="907707" y="535647"/>
                  </a:lnTo>
                  <a:close/>
                </a:path>
                <a:path w="2902584" h="6456680" extrusionOk="0">
                  <a:moveTo>
                    <a:pt x="2860878" y="316230"/>
                  </a:moveTo>
                  <a:lnTo>
                    <a:pt x="2854502" y="273050"/>
                  </a:lnTo>
                  <a:lnTo>
                    <a:pt x="2844114" y="247650"/>
                  </a:lnTo>
                  <a:lnTo>
                    <a:pt x="2842945" y="245110"/>
                  </a:lnTo>
                  <a:lnTo>
                    <a:pt x="2815958" y="208280"/>
                  </a:lnTo>
                  <a:lnTo>
                    <a:pt x="2778417" y="182968"/>
                  </a:lnTo>
                  <a:lnTo>
                    <a:pt x="2778417" y="316230"/>
                  </a:lnTo>
                  <a:lnTo>
                    <a:pt x="2778099" y="323850"/>
                  </a:lnTo>
                  <a:lnTo>
                    <a:pt x="2777134" y="330200"/>
                  </a:lnTo>
                  <a:lnTo>
                    <a:pt x="2775458" y="336550"/>
                  </a:lnTo>
                  <a:lnTo>
                    <a:pt x="2773057" y="344170"/>
                  </a:lnTo>
                  <a:lnTo>
                    <a:pt x="2770022" y="349250"/>
                  </a:lnTo>
                  <a:lnTo>
                    <a:pt x="2766504" y="355600"/>
                  </a:lnTo>
                  <a:lnTo>
                    <a:pt x="2762427" y="360680"/>
                  </a:lnTo>
                  <a:lnTo>
                    <a:pt x="2757792" y="365760"/>
                  </a:lnTo>
                  <a:lnTo>
                    <a:pt x="2741282" y="382270"/>
                  </a:lnTo>
                  <a:lnTo>
                    <a:pt x="2732214" y="396240"/>
                  </a:lnTo>
                  <a:lnTo>
                    <a:pt x="2729115" y="411480"/>
                  </a:lnTo>
                  <a:lnTo>
                    <a:pt x="2731884" y="426720"/>
                  </a:lnTo>
                  <a:lnTo>
                    <a:pt x="2740456" y="440690"/>
                  </a:lnTo>
                  <a:lnTo>
                    <a:pt x="2756966" y="458470"/>
                  </a:lnTo>
                  <a:lnTo>
                    <a:pt x="2765755" y="468630"/>
                  </a:lnTo>
                  <a:lnTo>
                    <a:pt x="2772232" y="480060"/>
                  </a:lnTo>
                  <a:lnTo>
                    <a:pt x="2776220" y="494030"/>
                  </a:lnTo>
                  <a:lnTo>
                    <a:pt x="2777591" y="508000"/>
                  </a:lnTo>
                  <a:lnTo>
                    <a:pt x="2776283" y="520700"/>
                  </a:lnTo>
                  <a:lnTo>
                    <a:pt x="2756966" y="557530"/>
                  </a:lnTo>
                  <a:lnTo>
                    <a:pt x="2708376" y="577850"/>
                  </a:lnTo>
                  <a:lnTo>
                    <a:pt x="2678658" y="572770"/>
                  </a:lnTo>
                  <a:lnTo>
                    <a:pt x="2648254" y="554990"/>
                  </a:lnTo>
                  <a:lnTo>
                    <a:pt x="2646642" y="552450"/>
                  </a:lnTo>
                  <a:lnTo>
                    <a:pt x="2645168" y="551180"/>
                  </a:lnTo>
                  <a:lnTo>
                    <a:pt x="2643492" y="548640"/>
                  </a:lnTo>
                  <a:lnTo>
                    <a:pt x="2613901" y="519252"/>
                  </a:lnTo>
                  <a:lnTo>
                    <a:pt x="2613901" y="671830"/>
                  </a:lnTo>
                  <a:lnTo>
                    <a:pt x="2608605" y="699770"/>
                  </a:lnTo>
                  <a:lnTo>
                    <a:pt x="2582989" y="731520"/>
                  </a:lnTo>
                  <a:lnTo>
                    <a:pt x="2544203" y="742950"/>
                  </a:lnTo>
                  <a:lnTo>
                    <a:pt x="2530538" y="741680"/>
                  </a:lnTo>
                  <a:lnTo>
                    <a:pt x="2478036" y="706120"/>
                  </a:lnTo>
                  <a:lnTo>
                    <a:pt x="2471483" y="701040"/>
                  </a:lnTo>
                  <a:lnTo>
                    <a:pt x="2464320" y="697230"/>
                  </a:lnTo>
                  <a:lnTo>
                    <a:pt x="2456688" y="694690"/>
                  </a:lnTo>
                  <a:lnTo>
                    <a:pt x="2441092" y="694690"/>
                  </a:lnTo>
                  <a:lnTo>
                    <a:pt x="2433675" y="697230"/>
                  </a:lnTo>
                  <a:lnTo>
                    <a:pt x="2426576" y="701040"/>
                  </a:lnTo>
                  <a:lnTo>
                    <a:pt x="2419858" y="704850"/>
                  </a:lnTo>
                  <a:lnTo>
                    <a:pt x="2402535" y="721360"/>
                  </a:lnTo>
                  <a:lnTo>
                    <a:pt x="2380551" y="736600"/>
                  </a:lnTo>
                  <a:lnTo>
                    <a:pt x="2355138" y="741680"/>
                  </a:lnTo>
                  <a:lnTo>
                    <a:pt x="2329484" y="737870"/>
                  </a:lnTo>
                  <a:lnTo>
                    <a:pt x="2306802" y="725170"/>
                  </a:lnTo>
                  <a:lnTo>
                    <a:pt x="2304338" y="721360"/>
                  </a:lnTo>
                  <a:lnTo>
                    <a:pt x="2298408" y="712470"/>
                  </a:lnTo>
                  <a:lnTo>
                    <a:pt x="2289098" y="698500"/>
                  </a:lnTo>
                  <a:lnTo>
                    <a:pt x="2283904" y="670560"/>
                  </a:lnTo>
                  <a:lnTo>
                    <a:pt x="2291105" y="638810"/>
                  </a:lnTo>
                  <a:lnTo>
                    <a:pt x="2313000" y="607060"/>
                  </a:lnTo>
                  <a:lnTo>
                    <a:pt x="2342172" y="577850"/>
                  </a:lnTo>
                  <a:lnTo>
                    <a:pt x="2448737" y="471170"/>
                  </a:lnTo>
                  <a:lnTo>
                    <a:pt x="2582659" y="605790"/>
                  </a:lnTo>
                  <a:lnTo>
                    <a:pt x="2583307" y="605790"/>
                  </a:lnTo>
                  <a:lnTo>
                    <a:pt x="2583802" y="607060"/>
                  </a:lnTo>
                  <a:lnTo>
                    <a:pt x="2585097" y="608330"/>
                  </a:lnTo>
                  <a:lnTo>
                    <a:pt x="2585745" y="608330"/>
                  </a:lnTo>
                  <a:lnTo>
                    <a:pt x="2586342" y="609600"/>
                  </a:lnTo>
                  <a:lnTo>
                    <a:pt x="2607221" y="640080"/>
                  </a:lnTo>
                  <a:lnTo>
                    <a:pt x="2613901" y="671830"/>
                  </a:lnTo>
                  <a:lnTo>
                    <a:pt x="2613901" y="519252"/>
                  </a:lnTo>
                  <a:lnTo>
                    <a:pt x="2565514" y="471170"/>
                  </a:lnTo>
                  <a:lnTo>
                    <a:pt x="2506713" y="412750"/>
                  </a:lnTo>
                  <a:lnTo>
                    <a:pt x="2564676" y="354330"/>
                  </a:lnTo>
                  <a:lnTo>
                    <a:pt x="2642806" y="275590"/>
                  </a:lnTo>
                  <a:lnTo>
                    <a:pt x="2643822" y="275590"/>
                  </a:lnTo>
                  <a:lnTo>
                    <a:pt x="2675178" y="254000"/>
                  </a:lnTo>
                  <a:lnTo>
                    <a:pt x="2706370" y="247650"/>
                  </a:lnTo>
                  <a:lnTo>
                    <a:pt x="2734780" y="252730"/>
                  </a:lnTo>
                  <a:lnTo>
                    <a:pt x="2757792" y="266700"/>
                  </a:lnTo>
                  <a:lnTo>
                    <a:pt x="2762427" y="271780"/>
                  </a:lnTo>
                  <a:lnTo>
                    <a:pt x="2766504" y="278130"/>
                  </a:lnTo>
                  <a:lnTo>
                    <a:pt x="2770022" y="283210"/>
                  </a:lnTo>
                  <a:lnTo>
                    <a:pt x="2778417" y="316230"/>
                  </a:lnTo>
                  <a:lnTo>
                    <a:pt x="2778417" y="182968"/>
                  </a:lnTo>
                  <a:lnTo>
                    <a:pt x="2759303" y="173990"/>
                  </a:lnTo>
                  <a:lnTo>
                    <a:pt x="2727617" y="166370"/>
                  </a:lnTo>
                  <a:lnTo>
                    <a:pt x="2694927" y="165100"/>
                  </a:lnTo>
                  <a:lnTo>
                    <a:pt x="2694127" y="133350"/>
                  </a:lnTo>
                  <a:lnTo>
                    <a:pt x="2686431" y="101600"/>
                  </a:lnTo>
                  <a:lnTo>
                    <a:pt x="2678150" y="85090"/>
                  </a:lnTo>
                  <a:lnTo>
                    <a:pt x="2676868" y="82550"/>
                  </a:lnTo>
                  <a:lnTo>
                    <a:pt x="2671775" y="72390"/>
                  </a:lnTo>
                  <a:lnTo>
                    <a:pt x="2650096" y="45720"/>
                  </a:lnTo>
                  <a:lnTo>
                    <a:pt x="2636101" y="34290"/>
                  </a:lnTo>
                  <a:lnTo>
                    <a:pt x="2626766" y="26670"/>
                  </a:lnTo>
                  <a:lnTo>
                    <a:pt x="2613114" y="19392"/>
                  </a:lnTo>
                  <a:lnTo>
                    <a:pt x="2613114" y="153670"/>
                  </a:lnTo>
                  <a:lnTo>
                    <a:pt x="2607221" y="184150"/>
                  </a:lnTo>
                  <a:lnTo>
                    <a:pt x="2587841" y="214630"/>
                  </a:lnTo>
                  <a:lnTo>
                    <a:pt x="2586596" y="215900"/>
                  </a:lnTo>
                  <a:lnTo>
                    <a:pt x="2585301" y="217170"/>
                  </a:lnTo>
                  <a:lnTo>
                    <a:pt x="2584081" y="218440"/>
                  </a:lnTo>
                  <a:lnTo>
                    <a:pt x="2582176" y="219710"/>
                  </a:lnTo>
                  <a:lnTo>
                    <a:pt x="2580563" y="222250"/>
                  </a:lnTo>
                  <a:lnTo>
                    <a:pt x="2579078" y="223520"/>
                  </a:lnTo>
                  <a:lnTo>
                    <a:pt x="2448331" y="354330"/>
                  </a:lnTo>
                  <a:lnTo>
                    <a:pt x="2390559" y="296951"/>
                  </a:lnTo>
                  <a:lnTo>
                    <a:pt x="2390559" y="414020"/>
                  </a:lnTo>
                  <a:lnTo>
                    <a:pt x="2260498" y="543560"/>
                  </a:lnTo>
                  <a:lnTo>
                    <a:pt x="2258377" y="544830"/>
                  </a:lnTo>
                  <a:lnTo>
                    <a:pt x="2256320" y="547370"/>
                  </a:lnTo>
                  <a:lnTo>
                    <a:pt x="2222614" y="570230"/>
                  </a:lnTo>
                  <a:lnTo>
                    <a:pt x="2190877" y="577850"/>
                  </a:lnTo>
                  <a:lnTo>
                    <a:pt x="2161933" y="574040"/>
                  </a:lnTo>
                  <a:lnTo>
                    <a:pt x="2138476" y="558800"/>
                  </a:lnTo>
                  <a:lnTo>
                    <a:pt x="2133828" y="553720"/>
                  </a:lnTo>
                  <a:lnTo>
                    <a:pt x="2129764" y="547370"/>
                  </a:lnTo>
                  <a:lnTo>
                    <a:pt x="2126234" y="542290"/>
                  </a:lnTo>
                  <a:lnTo>
                    <a:pt x="2117852" y="509270"/>
                  </a:lnTo>
                  <a:lnTo>
                    <a:pt x="2118169" y="501650"/>
                  </a:lnTo>
                  <a:lnTo>
                    <a:pt x="2133828" y="464820"/>
                  </a:lnTo>
                  <a:lnTo>
                    <a:pt x="2154974" y="443230"/>
                  </a:lnTo>
                  <a:lnTo>
                    <a:pt x="2164042" y="429260"/>
                  </a:lnTo>
                  <a:lnTo>
                    <a:pt x="2167153" y="414020"/>
                  </a:lnTo>
                  <a:lnTo>
                    <a:pt x="2164384" y="398780"/>
                  </a:lnTo>
                  <a:lnTo>
                    <a:pt x="2155812" y="384810"/>
                  </a:lnTo>
                  <a:lnTo>
                    <a:pt x="2139302" y="368300"/>
                  </a:lnTo>
                  <a:lnTo>
                    <a:pt x="2130514" y="356870"/>
                  </a:lnTo>
                  <a:lnTo>
                    <a:pt x="2124037" y="345440"/>
                  </a:lnTo>
                  <a:lnTo>
                    <a:pt x="2120036" y="332740"/>
                  </a:lnTo>
                  <a:lnTo>
                    <a:pt x="2118664" y="318770"/>
                  </a:lnTo>
                  <a:lnTo>
                    <a:pt x="2119973" y="304800"/>
                  </a:lnTo>
                  <a:lnTo>
                    <a:pt x="2139302" y="267970"/>
                  </a:lnTo>
                  <a:lnTo>
                    <a:pt x="2190089" y="247650"/>
                  </a:lnTo>
                  <a:lnTo>
                    <a:pt x="2221026" y="254000"/>
                  </a:lnTo>
                  <a:lnTo>
                    <a:pt x="2252281" y="275590"/>
                  </a:lnTo>
                  <a:lnTo>
                    <a:pt x="2252878" y="275590"/>
                  </a:lnTo>
                  <a:lnTo>
                    <a:pt x="2253399" y="276860"/>
                  </a:lnTo>
                  <a:lnTo>
                    <a:pt x="2253996" y="276860"/>
                  </a:lnTo>
                  <a:lnTo>
                    <a:pt x="2390559" y="414020"/>
                  </a:lnTo>
                  <a:lnTo>
                    <a:pt x="2390559" y="296951"/>
                  </a:lnTo>
                  <a:lnTo>
                    <a:pt x="2340927" y="247650"/>
                  </a:lnTo>
                  <a:lnTo>
                    <a:pt x="2314079" y="220980"/>
                  </a:lnTo>
                  <a:lnTo>
                    <a:pt x="2313419" y="219710"/>
                  </a:lnTo>
                  <a:lnTo>
                    <a:pt x="2312898" y="218440"/>
                  </a:lnTo>
                  <a:lnTo>
                    <a:pt x="2311654" y="217170"/>
                  </a:lnTo>
                  <a:lnTo>
                    <a:pt x="2310574" y="217170"/>
                  </a:lnTo>
                  <a:lnTo>
                    <a:pt x="2289962" y="185420"/>
                  </a:lnTo>
                  <a:lnTo>
                    <a:pt x="2283269" y="153670"/>
                  </a:lnTo>
                  <a:lnTo>
                    <a:pt x="2288362" y="125730"/>
                  </a:lnTo>
                  <a:lnTo>
                    <a:pt x="2313673" y="93980"/>
                  </a:lnTo>
                  <a:lnTo>
                    <a:pt x="2345804" y="82550"/>
                  </a:lnTo>
                  <a:lnTo>
                    <a:pt x="2359583" y="82550"/>
                  </a:lnTo>
                  <a:lnTo>
                    <a:pt x="2397188" y="99060"/>
                  </a:lnTo>
                  <a:lnTo>
                    <a:pt x="2418626" y="119380"/>
                  </a:lnTo>
                  <a:lnTo>
                    <a:pt x="2432177" y="129540"/>
                  </a:lnTo>
                  <a:lnTo>
                    <a:pt x="2447506" y="132080"/>
                  </a:lnTo>
                  <a:lnTo>
                    <a:pt x="2462834" y="129540"/>
                  </a:lnTo>
                  <a:lnTo>
                    <a:pt x="2476398" y="120650"/>
                  </a:lnTo>
                  <a:lnTo>
                    <a:pt x="2493721" y="104140"/>
                  </a:lnTo>
                  <a:lnTo>
                    <a:pt x="2516619" y="88900"/>
                  </a:lnTo>
                  <a:lnTo>
                    <a:pt x="2543238" y="85090"/>
                  </a:lnTo>
                  <a:lnTo>
                    <a:pt x="2569845" y="88900"/>
                  </a:lnTo>
                  <a:lnTo>
                    <a:pt x="2592743" y="104140"/>
                  </a:lnTo>
                  <a:lnTo>
                    <a:pt x="2607602" y="127000"/>
                  </a:lnTo>
                  <a:lnTo>
                    <a:pt x="2613114" y="153670"/>
                  </a:lnTo>
                  <a:lnTo>
                    <a:pt x="2613114" y="19392"/>
                  </a:lnTo>
                  <a:lnTo>
                    <a:pt x="2600579" y="12700"/>
                  </a:lnTo>
                  <a:lnTo>
                    <a:pt x="2572232" y="3810"/>
                  </a:lnTo>
                  <a:lnTo>
                    <a:pt x="2542400" y="1270"/>
                  </a:lnTo>
                  <a:lnTo>
                    <a:pt x="2516733" y="3810"/>
                  </a:lnTo>
                  <a:lnTo>
                    <a:pt x="2492070" y="10160"/>
                  </a:lnTo>
                  <a:lnTo>
                    <a:pt x="2468956" y="20320"/>
                  </a:lnTo>
                  <a:lnTo>
                    <a:pt x="2447925" y="34290"/>
                  </a:lnTo>
                  <a:lnTo>
                    <a:pt x="2439339" y="26670"/>
                  </a:lnTo>
                  <a:lnTo>
                    <a:pt x="2382101" y="2540"/>
                  </a:lnTo>
                  <a:lnTo>
                    <a:pt x="2352408" y="0"/>
                  </a:lnTo>
                  <a:lnTo>
                    <a:pt x="2322703" y="2540"/>
                  </a:lnTo>
                  <a:lnTo>
                    <a:pt x="2280424" y="17780"/>
                  </a:lnTo>
                  <a:lnTo>
                    <a:pt x="2244102" y="44450"/>
                  </a:lnTo>
                  <a:lnTo>
                    <a:pt x="2209165" y="101600"/>
                  </a:lnTo>
                  <a:lnTo>
                    <a:pt x="2201430" y="165100"/>
                  </a:lnTo>
                  <a:lnTo>
                    <a:pt x="2201405" y="166370"/>
                  </a:lnTo>
                  <a:lnTo>
                    <a:pt x="2168626" y="166370"/>
                  </a:lnTo>
                  <a:lnTo>
                    <a:pt x="2136952" y="173990"/>
                  </a:lnTo>
                  <a:lnTo>
                    <a:pt x="2080704" y="210820"/>
                  </a:lnTo>
                  <a:lnTo>
                    <a:pt x="2047608" y="260350"/>
                  </a:lnTo>
                  <a:lnTo>
                    <a:pt x="2036279" y="316230"/>
                  </a:lnTo>
                  <a:lnTo>
                    <a:pt x="2036254" y="318770"/>
                  </a:lnTo>
                  <a:lnTo>
                    <a:pt x="2038350" y="344170"/>
                  </a:lnTo>
                  <a:lnTo>
                    <a:pt x="2044763" y="368300"/>
                  </a:lnTo>
                  <a:lnTo>
                    <a:pt x="2055126" y="391160"/>
                  </a:lnTo>
                  <a:lnTo>
                    <a:pt x="2069160" y="412750"/>
                  </a:lnTo>
                  <a:lnTo>
                    <a:pt x="2062657" y="421640"/>
                  </a:lnTo>
                  <a:lnTo>
                    <a:pt x="2056777" y="430530"/>
                  </a:lnTo>
                  <a:lnTo>
                    <a:pt x="2051519" y="440690"/>
                  </a:lnTo>
                  <a:lnTo>
                    <a:pt x="2046871" y="449580"/>
                  </a:lnTo>
                  <a:lnTo>
                    <a:pt x="2041766" y="464820"/>
                  </a:lnTo>
                  <a:lnTo>
                    <a:pt x="2038159" y="478790"/>
                  </a:lnTo>
                  <a:lnTo>
                    <a:pt x="2036025" y="494030"/>
                  </a:lnTo>
                  <a:lnTo>
                    <a:pt x="2035390" y="508000"/>
                  </a:lnTo>
                  <a:lnTo>
                    <a:pt x="2035327" y="509270"/>
                  </a:lnTo>
                  <a:lnTo>
                    <a:pt x="2041766" y="552450"/>
                  </a:lnTo>
                  <a:lnTo>
                    <a:pt x="2060956" y="594360"/>
                  </a:lnTo>
                  <a:lnTo>
                    <a:pt x="2095652" y="629920"/>
                  </a:lnTo>
                  <a:lnTo>
                    <a:pt x="2129447" y="648970"/>
                  </a:lnTo>
                  <a:lnTo>
                    <a:pt x="2147532" y="655320"/>
                  </a:lnTo>
                  <a:lnTo>
                    <a:pt x="2006434" y="796290"/>
                  </a:lnTo>
                  <a:lnTo>
                    <a:pt x="1997392" y="810260"/>
                  </a:lnTo>
                  <a:lnTo>
                    <a:pt x="1994369" y="825500"/>
                  </a:lnTo>
                  <a:lnTo>
                    <a:pt x="1997392" y="840740"/>
                  </a:lnTo>
                  <a:lnTo>
                    <a:pt x="2006434" y="854710"/>
                  </a:lnTo>
                  <a:lnTo>
                    <a:pt x="2012988" y="859790"/>
                  </a:lnTo>
                  <a:lnTo>
                    <a:pt x="2020163" y="863600"/>
                  </a:lnTo>
                  <a:lnTo>
                    <a:pt x="2027796" y="866140"/>
                  </a:lnTo>
                  <a:lnTo>
                    <a:pt x="2043671" y="866140"/>
                  </a:lnTo>
                  <a:lnTo>
                    <a:pt x="2051253" y="863600"/>
                  </a:lnTo>
                  <a:lnTo>
                    <a:pt x="2058301" y="859790"/>
                  </a:lnTo>
                  <a:lnTo>
                    <a:pt x="2064613" y="854710"/>
                  </a:lnTo>
                  <a:lnTo>
                    <a:pt x="2206841" y="712470"/>
                  </a:lnTo>
                  <a:lnTo>
                    <a:pt x="2212568" y="730250"/>
                  </a:lnTo>
                  <a:lnTo>
                    <a:pt x="2220391" y="746760"/>
                  </a:lnTo>
                  <a:lnTo>
                    <a:pt x="2230348" y="762000"/>
                  </a:lnTo>
                  <a:lnTo>
                    <a:pt x="2242439" y="775970"/>
                  </a:lnTo>
                  <a:lnTo>
                    <a:pt x="2243683" y="777240"/>
                  </a:lnTo>
                  <a:lnTo>
                    <a:pt x="2244928" y="779780"/>
                  </a:lnTo>
                  <a:lnTo>
                    <a:pt x="2246160" y="781050"/>
                  </a:lnTo>
                  <a:lnTo>
                    <a:pt x="2282279" y="806450"/>
                  </a:lnTo>
                  <a:lnTo>
                    <a:pt x="2323973" y="820420"/>
                  </a:lnTo>
                  <a:lnTo>
                    <a:pt x="2367838" y="822960"/>
                  </a:lnTo>
                  <a:lnTo>
                    <a:pt x="2410434" y="812800"/>
                  </a:lnTo>
                  <a:lnTo>
                    <a:pt x="2448331" y="792480"/>
                  </a:lnTo>
                  <a:lnTo>
                    <a:pt x="2456916" y="798830"/>
                  </a:lnTo>
                  <a:lnTo>
                    <a:pt x="2465971" y="803910"/>
                  </a:lnTo>
                  <a:lnTo>
                    <a:pt x="2475484" y="810260"/>
                  </a:lnTo>
                  <a:lnTo>
                    <a:pt x="2485466" y="814070"/>
                  </a:lnTo>
                  <a:lnTo>
                    <a:pt x="2499601" y="819150"/>
                  </a:lnTo>
                  <a:lnTo>
                    <a:pt x="2514142" y="822960"/>
                  </a:lnTo>
                  <a:lnTo>
                    <a:pt x="2528976" y="825500"/>
                  </a:lnTo>
                  <a:lnTo>
                    <a:pt x="2559126" y="825500"/>
                  </a:lnTo>
                  <a:lnTo>
                    <a:pt x="2602636" y="814070"/>
                  </a:lnTo>
                  <a:lnTo>
                    <a:pt x="2639390" y="792480"/>
                  </a:lnTo>
                  <a:lnTo>
                    <a:pt x="2641117" y="791210"/>
                  </a:lnTo>
                  <a:lnTo>
                    <a:pt x="2652153" y="781050"/>
                  </a:lnTo>
                  <a:lnTo>
                    <a:pt x="2673566" y="754380"/>
                  </a:lnTo>
                  <a:lnTo>
                    <a:pt x="2679217" y="742950"/>
                  </a:lnTo>
                  <a:lnTo>
                    <a:pt x="2688018" y="725170"/>
                  </a:lnTo>
                  <a:lnTo>
                    <a:pt x="2695549" y="693420"/>
                  </a:lnTo>
                  <a:lnTo>
                    <a:pt x="2696235" y="660400"/>
                  </a:lnTo>
                  <a:lnTo>
                    <a:pt x="2708287" y="660400"/>
                  </a:lnTo>
                  <a:lnTo>
                    <a:pt x="2765729" y="648970"/>
                  </a:lnTo>
                  <a:lnTo>
                    <a:pt x="2815132" y="615950"/>
                  </a:lnTo>
                  <a:lnTo>
                    <a:pt x="2841968" y="577850"/>
                  </a:lnTo>
                  <a:lnTo>
                    <a:pt x="2848254" y="566420"/>
                  </a:lnTo>
                  <a:lnTo>
                    <a:pt x="2856801" y="537210"/>
                  </a:lnTo>
                  <a:lnTo>
                    <a:pt x="2859570" y="509270"/>
                  </a:lnTo>
                  <a:lnTo>
                    <a:pt x="2859697" y="508000"/>
                  </a:lnTo>
                  <a:lnTo>
                    <a:pt x="2857563" y="482600"/>
                  </a:lnTo>
                  <a:lnTo>
                    <a:pt x="2851289" y="457200"/>
                  </a:lnTo>
                  <a:lnTo>
                    <a:pt x="2841079" y="434340"/>
                  </a:lnTo>
                  <a:lnTo>
                    <a:pt x="2827109" y="412750"/>
                  </a:lnTo>
                  <a:lnTo>
                    <a:pt x="2833598" y="405130"/>
                  </a:lnTo>
                  <a:lnTo>
                    <a:pt x="2839478" y="394970"/>
                  </a:lnTo>
                  <a:lnTo>
                    <a:pt x="2844749" y="386080"/>
                  </a:lnTo>
                  <a:lnTo>
                    <a:pt x="2849384" y="375920"/>
                  </a:lnTo>
                  <a:lnTo>
                    <a:pt x="2854502" y="361950"/>
                  </a:lnTo>
                  <a:lnTo>
                    <a:pt x="2858097" y="346710"/>
                  </a:lnTo>
                  <a:lnTo>
                    <a:pt x="2860230" y="332740"/>
                  </a:lnTo>
                  <a:lnTo>
                    <a:pt x="2860878" y="318770"/>
                  </a:lnTo>
                  <a:lnTo>
                    <a:pt x="2860878" y="316230"/>
                  </a:lnTo>
                  <a:close/>
                </a:path>
                <a:path w="2902584" h="6456680" extrusionOk="0">
                  <a:moveTo>
                    <a:pt x="2902000" y="3059252"/>
                  </a:moveTo>
                  <a:lnTo>
                    <a:pt x="2901772" y="3057258"/>
                  </a:lnTo>
                  <a:lnTo>
                    <a:pt x="2901416" y="3055315"/>
                  </a:lnTo>
                  <a:lnTo>
                    <a:pt x="2901302" y="3054731"/>
                  </a:lnTo>
                  <a:lnTo>
                    <a:pt x="2901213" y="3054146"/>
                  </a:lnTo>
                  <a:lnTo>
                    <a:pt x="2900565" y="3051340"/>
                  </a:lnTo>
                  <a:lnTo>
                    <a:pt x="2899867" y="3049155"/>
                  </a:lnTo>
                  <a:lnTo>
                    <a:pt x="2898800" y="3046565"/>
                  </a:lnTo>
                  <a:lnTo>
                    <a:pt x="2898330" y="3045637"/>
                  </a:lnTo>
                  <a:lnTo>
                    <a:pt x="2897378" y="3043567"/>
                  </a:lnTo>
                  <a:lnTo>
                    <a:pt x="2819666" y="2986836"/>
                  </a:lnTo>
                  <a:lnTo>
                    <a:pt x="2819666" y="3142119"/>
                  </a:lnTo>
                  <a:lnTo>
                    <a:pt x="2819666" y="3272447"/>
                  </a:lnTo>
                  <a:lnTo>
                    <a:pt x="2798534" y="3257639"/>
                  </a:lnTo>
                  <a:lnTo>
                    <a:pt x="2787180" y="3249701"/>
                  </a:lnTo>
                  <a:lnTo>
                    <a:pt x="2787180" y="3350412"/>
                  </a:lnTo>
                  <a:lnTo>
                    <a:pt x="2489581" y="3543846"/>
                  </a:lnTo>
                  <a:lnTo>
                    <a:pt x="2489581" y="3373170"/>
                  </a:lnTo>
                  <a:lnTo>
                    <a:pt x="2592235" y="3301314"/>
                  </a:lnTo>
                  <a:lnTo>
                    <a:pt x="2654630" y="3257639"/>
                  </a:lnTo>
                  <a:lnTo>
                    <a:pt x="2787180" y="3350412"/>
                  </a:lnTo>
                  <a:lnTo>
                    <a:pt x="2787180" y="3249701"/>
                  </a:lnTo>
                  <a:lnTo>
                    <a:pt x="2726575" y="3207270"/>
                  </a:lnTo>
                  <a:lnTo>
                    <a:pt x="2798534" y="3156915"/>
                  </a:lnTo>
                  <a:lnTo>
                    <a:pt x="2819666" y="3142119"/>
                  </a:lnTo>
                  <a:lnTo>
                    <a:pt x="2819666" y="2986836"/>
                  </a:lnTo>
                  <a:lnTo>
                    <a:pt x="2787180" y="2965729"/>
                  </a:lnTo>
                  <a:lnTo>
                    <a:pt x="2787180" y="3064141"/>
                  </a:lnTo>
                  <a:lnTo>
                    <a:pt x="2654630" y="3156915"/>
                  </a:lnTo>
                  <a:lnTo>
                    <a:pt x="2592209" y="3113227"/>
                  </a:lnTo>
                  <a:lnTo>
                    <a:pt x="2582684" y="3106559"/>
                  </a:lnTo>
                  <a:lnTo>
                    <a:pt x="2582684" y="3207270"/>
                  </a:lnTo>
                  <a:lnTo>
                    <a:pt x="2448344" y="3301314"/>
                  </a:lnTo>
                  <a:lnTo>
                    <a:pt x="2407069" y="3272434"/>
                  </a:lnTo>
                  <a:lnTo>
                    <a:pt x="2407069" y="3373170"/>
                  </a:lnTo>
                  <a:lnTo>
                    <a:pt x="2407069" y="3543846"/>
                  </a:lnTo>
                  <a:lnTo>
                    <a:pt x="2109495" y="3350412"/>
                  </a:lnTo>
                  <a:lnTo>
                    <a:pt x="2220874" y="3272447"/>
                  </a:lnTo>
                  <a:lnTo>
                    <a:pt x="2242032" y="3257639"/>
                  </a:lnTo>
                  <a:lnTo>
                    <a:pt x="2407069" y="3373170"/>
                  </a:lnTo>
                  <a:lnTo>
                    <a:pt x="2407069" y="3272434"/>
                  </a:lnTo>
                  <a:lnTo>
                    <a:pt x="2385936" y="3257639"/>
                  </a:lnTo>
                  <a:lnTo>
                    <a:pt x="2313990" y="3207270"/>
                  </a:lnTo>
                  <a:lnTo>
                    <a:pt x="2385936" y="3156915"/>
                  </a:lnTo>
                  <a:lnTo>
                    <a:pt x="2448344" y="3113227"/>
                  </a:lnTo>
                  <a:lnTo>
                    <a:pt x="2582684" y="3207270"/>
                  </a:lnTo>
                  <a:lnTo>
                    <a:pt x="2582684" y="3106559"/>
                  </a:lnTo>
                  <a:lnTo>
                    <a:pt x="2489581" y="3041383"/>
                  </a:lnTo>
                  <a:lnTo>
                    <a:pt x="2489581" y="2870695"/>
                  </a:lnTo>
                  <a:lnTo>
                    <a:pt x="2787180" y="3064141"/>
                  </a:lnTo>
                  <a:lnTo>
                    <a:pt x="2787180" y="2965729"/>
                  </a:lnTo>
                  <a:lnTo>
                    <a:pt x="2641003" y="2870695"/>
                  </a:lnTo>
                  <a:lnTo>
                    <a:pt x="2468918" y="2758833"/>
                  </a:lnTo>
                  <a:lnTo>
                    <a:pt x="2463685" y="2756484"/>
                  </a:lnTo>
                  <a:lnTo>
                    <a:pt x="2461349" y="2755595"/>
                  </a:lnTo>
                  <a:lnTo>
                    <a:pt x="2459609" y="2755049"/>
                  </a:lnTo>
                  <a:lnTo>
                    <a:pt x="2456408" y="2754299"/>
                  </a:lnTo>
                  <a:lnTo>
                    <a:pt x="2450820" y="2753283"/>
                  </a:lnTo>
                  <a:lnTo>
                    <a:pt x="2445829" y="2753283"/>
                  </a:lnTo>
                  <a:lnTo>
                    <a:pt x="2440241" y="2754299"/>
                  </a:lnTo>
                  <a:lnTo>
                    <a:pt x="2437066" y="2755049"/>
                  </a:lnTo>
                  <a:lnTo>
                    <a:pt x="2435314" y="2755595"/>
                  </a:lnTo>
                  <a:lnTo>
                    <a:pt x="2432977" y="2756484"/>
                  </a:lnTo>
                  <a:lnTo>
                    <a:pt x="2432354" y="2756674"/>
                  </a:lnTo>
                  <a:lnTo>
                    <a:pt x="2429738" y="2757817"/>
                  </a:lnTo>
                  <a:lnTo>
                    <a:pt x="2427757" y="2758833"/>
                  </a:lnTo>
                  <a:lnTo>
                    <a:pt x="2407069" y="2772283"/>
                  </a:lnTo>
                  <a:lnTo>
                    <a:pt x="2407069" y="2870695"/>
                  </a:lnTo>
                  <a:lnTo>
                    <a:pt x="2407069" y="3041383"/>
                  </a:lnTo>
                  <a:lnTo>
                    <a:pt x="2242045" y="3156915"/>
                  </a:lnTo>
                  <a:lnTo>
                    <a:pt x="2220899" y="3142119"/>
                  </a:lnTo>
                  <a:lnTo>
                    <a:pt x="2170087" y="3106559"/>
                  </a:lnTo>
                  <a:lnTo>
                    <a:pt x="2170087" y="3207270"/>
                  </a:lnTo>
                  <a:lnTo>
                    <a:pt x="2076983" y="3272447"/>
                  </a:lnTo>
                  <a:lnTo>
                    <a:pt x="2076983" y="3142119"/>
                  </a:lnTo>
                  <a:lnTo>
                    <a:pt x="2170087" y="3207270"/>
                  </a:lnTo>
                  <a:lnTo>
                    <a:pt x="2170087" y="3106559"/>
                  </a:lnTo>
                  <a:lnTo>
                    <a:pt x="2109508" y="3064141"/>
                  </a:lnTo>
                  <a:lnTo>
                    <a:pt x="2407069" y="2870695"/>
                  </a:lnTo>
                  <a:lnTo>
                    <a:pt x="2407069" y="2772283"/>
                  </a:lnTo>
                  <a:lnTo>
                    <a:pt x="2011362" y="3029483"/>
                  </a:lnTo>
                  <a:lnTo>
                    <a:pt x="2000491" y="3041383"/>
                  </a:lnTo>
                  <a:lnTo>
                    <a:pt x="2000377" y="3041548"/>
                  </a:lnTo>
                  <a:lnTo>
                    <a:pt x="1999284" y="3043567"/>
                  </a:lnTo>
                  <a:lnTo>
                    <a:pt x="1998103" y="3046133"/>
                  </a:lnTo>
                  <a:lnTo>
                    <a:pt x="1997875" y="3046565"/>
                  </a:lnTo>
                  <a:lnTo>
                    <a:pt x="1996795" y="3049155"/>
                  </a:lnTo>
                  <a:lnTo>
                    <a:pt x="1996097" y="3051340"/>
                  </a:lnTo>
                  <a:lnTo>
                    <a:pt x="1995576" y="3053600"/>
                  </a:lnTo>
                  <a:lnTo>
                    <a:pt x="1995449" y="3054146"/>
                  </a:lnTo>
                  <a:lnTo>
                    <a:pt x="1995360" y="3054731"/>
                  </a:lnTo>
                  <a:lnTo>
                    <a:pt x="1994890" y="3057258"/>
                  </a:lnTo>
                  <a:lnTo>
                    <a:pt x="1994649" y="3059252"/>
                  </a:lnTo>
                  <a:lnTo>
                    <a:pt x="1994649" y="3355327"/>
                  </a:lnTo>
                  <a:lnTo>
                    <a:pt x="1994890" y="3357295"/>
                  </a:lnTo>
                  <a:lnTo>
                    <a:pt x="1995258" y="3359277"/>
                  </a:lnTo>
                  <a:lnTo>
                    <a:pt x="1995373" y="3359835"/>
                  </a:lnTo>
                  <a:lnTo>
                    <a:pt x="1995449" y="3360394"/>
                  </a:lnTo>
                  <a:lnTo>
                    <a:pt x="1996097" y="3363201"/>
                  </a:lnTo>
                  <a:lnTo>
                    <a:pt x="1996795" y="3365411"/>
                  </a:lnTo>
                  <a:lnTo>
                    <a:pt x="1997875" y="3367976"/>
                  </a:lnTo>
                  <a:lnTo>
                    <a:pt x="1998306" y="3368865"/>
                  </a:lnTo>
                  <a:lnTo>
                    <a:pt x="1999284" y="3370986"/>
                  </a:lnTo>
                  <a:lnTo>
                    <a:pt x="2000389" y="3373031"/>
                  </a:lnTo>
                  <a:lnTo>
                    <a:pt x="2001748" y="3375025"/>
                  </a:lnTo>
                  <a:lnTo>
                    <a:pt x="2001939" y="3375342"/>
                  </a:lnTo>
                  <a:lnTo>
                    <a:pt x="2427744" y="3655695"/>
                  </a:lnTo>
                  <a:lnTo>
                    <a:pt x="2433002" y="3658082"/>
                  </a:lnTo>
                  <a:lnTo>
                    <a:pt x="2435326" y="3658971"/>
                  </a:lnTo>
                  <a:lnTo>
                    <a:pt x="2437066" y="3659505"/>
                  </a:lnTo>
                  <a:lnTo>
                    <a:pt x="2440241" y="3660254"/>
                  </a:lnTo>
                  <a:lnTo>
                    <a:pt x="2445842" y="3661270"/>
                  </a:lnTo>
                  <a:lnTo>
                    <a:pt x="2450820" y="3661270"/>
                  </a:lnTo>
                  <a:lnTo>
                    <a:pt x="2456408" y="3660254"/>
                  </a:lnTo>
                  <a:lnTo>
                    <a:pt x="2459609" y="3659505"/>
                  </a:lnTo>
                  <a:lnTo>
                    <a:pt x="2461298" y="3658971"/>
                  </a:lnTo>
                  <a:lnTo>
                    <a:pt x="2463635" y="3658082"/>
                  </a:lnTo>
                  <a:lnTo>
                    <a:pt x="2464282" y="3657879"/>
                  </a:lnTo>
                  <a:lnTo>
                    <a:pt x="2640990" y="3543846"/>
                  </a:lnTo>
                  <a:lnTo>
                    <a:pt x="2885275" y="3385058"/>
                  </a:lnTo>
                  <a:lnTo>
                    <a:pt x="2894622" y="3375482"/>
                  </a:lnTo>
                  <a:lnTo>
                    <a:pt x="2894736" y="3375342"/>
                  </a:lnTo>
                  <a:lnTo>
                    <a:pt x="2894901" y="3375025"/>
                  </a:lnTo>
                  <a:lnTo>
                    <a:pt x="2896158" y="3373170"/>
                  </a:lnTo>
                  <a:lnTo>
                    <a:pt x="2896247" y="3373031"/>
                  </a:lnTo>
                  <a:lnTo>
                    <a:pt x="2897378" y="3370986"/>
                  </a:lnTo>
                  <a:lnTo>
                    <a:pt x="2898559" y="3368446"/>
                  </a:lnTo>
                  <a:lnTo>
                    <a:pt x="2898787" y="3367976"/>
                  </a:lnTo>
                  <a:lnTo>
                    <a:pt x="2902000" y="3355327"/>
                  </a:lnTo>
                  <a:lnTo>
                    <a:pt x="2902000" y="3272447"/>
                  </a:lnTo>
                  <a:lnTo>
                    <a:pt x="2902000" y="3142119"/>
                  </a:lnTo>
                  <a:lnTo>
                    <a:pt x="2902000" y="30592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pic>
          <p:nvPicPr>
            <p:cNvPr id="61" name="object 43"/>
            <p:cNvPicPr/>
            <p:nvPr/>
          </p:nvPicPr>
          <p:blipFill>
            <a:blip r:embed="rId11"/>
            <a:stretch>
              <a:fillRect/>
            </a:stretch>
          </p:blipFill>
          <p:spPr bwMode="auto">
            <a:xfrm>
              <a:off x="14928335" y="6891258"/>
              <a:ext cx="82510" cy="82929"/>
            </a:xfrm>
            <a:prstGeom prst="rect">
              <a:avLst/>
            </a:prstGeom>
          </p:spPr>
        </p:pic>
        <p:pic>
          <p:nvPicPr>
            <p:cNvPr id="62" name="object 44"/>
            <p:cNvPicPr/>
            <p:nvPr/>
          </p:nvPicPr>
          <p:blipFill>
            <a:blip r:embed="rId11"/>
            <a:stretch>
              <a:fillRect/>
            </a:stretch>
          </p:blipFill>
          <p:spPr bwMode="auto">
            <a:xfrm>
              <a:off x="15237783" y="7180076"/>
              <a:ext cx="82510" cy="82929"/>
            </a:xfrm>
            <a:prstGeom prst="rect">
              <a:avLst/>
            </a:prstGeom>
          </p:spPr>
        </p:pic>
        <p:pic>
          <p:nvPicPr>
            <p:cNvPr id="63" name="object 45"/>
            <p:cNvPicPr/>
            <p:nvPr/>
          </p:nvPicPr>
          <p:blipFill>
            <a:blip r:embed="rId12"/>
            <a:stretch>
              <a:fillRect/>
            </a:stretch>
          </p:blipFill>
          <p:spPr bwMode="auto">
            <a:xfrm>
              <a:off x="15031484" y="7241967"/>
              <a:ext cx="82510" cy="82929"/>
            </a:xfrm>
            <a:prstGeom prst="rect">
              <a:avLst/>
            </a:prstGeom>
          </p:spPr>
        </p:pic>
        <p:pic>
          <p:nvPicPr>
            <p:cNvPr id="64" name="object 46"/>
            <p:cNvPicPr/>
            <p:nvPr/>
          </p:nvPicPr>
          <p:blipFill>
            <a:blip r:embed="rId13"/>
            <a:stretch>
              <a:fillRect/>
            </a:stretch>
          </p:blipFill>
          <p:spPr bwMode="auto">
            <a:xfrm>
              <a:off x="15072743" y="7035667"/>
              <a:ext cx="82510" cy="82929"/>
            </a:xfrm>
            <a:prstGeom prst="rect">
              <a:avLst/>
            </a:prstGeom>
          </p:spPr>
        </p:pic>
        <p:pic>
          <p:nvPicPr>
            <p:cNvPr id="65" name="object 47"/>
            <p:cNvPicPr/>
            <p:nvPr/>
          </p:nvPicPr>
          <p:blipFill>
            <a:blip r:embed="rId11"/>
            <a:stretch>
              <a:fillRect/>
            </a:stretch>
          </p:blipFill>
          <p:spPr bwMode="auto">
            <a:xfrm>
              <a:off x="14866446" y="7118187"/>
              <a:ext cx="82510" cy="82929"/>
            </a:xfrm>
            <a:prstGeom prst="rect">
              <a:avLst/>
            </a:prstGeom>
          </p:spPr>
        </p:pic>
        <p:sp>
          <p:nvSpPr>
            <p:cNvPr id="66" name="object 48"/>
            <p:cNvSpPr/>
            <p:nvPr/>
          </p:nvSpPr>
          <p:spPr bwMode="auto">
            <a:xfrm>
              <a:off x="14660143" y="6623081"/>
              <a:ext cx="4897120" cy="3695700"/>
            </a:xfrm>
            <a:custGeom>
              <a:avLst/>
              <a:gdLst/>
              <a:ahLst/>
              <a:cxnLst/>
              <a:rect l="l" t="t" r="r" b="b"/>
              <a:pathLst>
                <a:path w="4897119" h="3695700" extrusionOk="0">
                  <a:moveTo>
                    <a:pt x="907707" y="3241408"/>
                  </a:moveTo>
                  <a:lnTo>
                    <a:pt x="905268" y="3194113"/>
                  </a:lnTo>
                  <a:lnTo>
                    <a:pt x="898093" y="3148215"/>
                  </a:lnTo>
                  <a:lnTo>
                    <a:pt x="886460" y="3103969"/>
                  </a:lnTo>
                  <a:lnTo>
                    <a:pt x="870178" y="3060458"/>
                  </a:lnTo>
                  <a:lnTo>
                    <a:pt x="847940" y="3016377"/>
                  </a:lnTo>
                  <a:lnTo>
                    <a:pt x="825182" y="2980969"/>
                  </a:lnTo>
                  <a:lnTo>
                    <a:pt x="825182" y="3241408"/>
                  </a:lnTo>
                  <a:lnTo>
                    <a:pt x="822642" y="3284982"/>
                  </a:lnTo>
                  <a:lnTo>
                    <a:pt x="815225" y="3327044"/>
                  </a:lnTo>
                  <a:lnTo>
                    <a:pt x="803224" y="3367341"/>
                  </a:lnTo>
                  <a:lnTo>
                    <a:pt x="786942" y="3405594"/>
                  </a:lnTo>
                  <a:lnTo>
                    <a:pt x="739762" y="3323907"/>
                  </a:lnTo>
                  <a:lnTo>
                    <a:pt x="736092" y="3317557"/>
                  </a:lnTo>
                  <a:lnTo>
                    <a:pt x="736092" y="3482581"/>
                  </a:lnTo>
                  <a:lnTo>
                    <a:pt x="702208" y="3517341"/>
                  </a:lnTo>
                  <a:lnTo>
                    <a:pt x="664070" y="3547440"/>
                  </a:lnTo>
                  <a:lnTo>
                    <a:pt x="622122" y="3572421"/>
                  </a:lnTo>
                  <a:lnTo>
                    <a:pt x="576846" y="3591801"/>
                  </a:lnTo>
                  <a:lnTo>
                    <a:pt x="528510" y="3605161"/>
                  </a:lnTo>
                  <a:lnTo>
                    <a:pt x="528281" y="3605161"/>
                  </a:lnTo>
                  <a:lnTo>
                    <a:pt x="478193" y="3611867"/>
                  </a:lnTo>
                  <a:lnTo>
                    <a:pt x="481317" y="3606457"/>
                  </a:lnTo>
                  <a:lnTo>
                    <a:pt x="572985" y="3447707"/>
                  </a:lnTo>
                  <a:lnTo>
                    <a:pt x="620636" y="3365182"/>
                  </a:lnTo>
                  <a:lnTo>
                    <a:pt x="644474" y="3323907"/>
                  </a:lnTo>
                  <a:lnTo>
                    <a:pt x="736092" y="3482581"/>
                  </a:lnTo>
                  <a:lnTo>
                    <a:pt x="736092" y="3317557"/>
                  </a:lnTo>
                  <a:lnTo>
                    <a:pt x="620636" y="3117634"/>
                  </a:lnTo>
                  <a:lnTo>
                    <a:pt x="803973" y="3117634"/>
                  </a:lnTo>
                  <a:lnTo>
                    <a:pt x="813066" y="3147212"/>
                  </a:lnTo>
                  <a:lnTo>
                    <a:pt x="819721" y="3177768"/>
                  </a:lnTo>
                  <a:lnTo>
                    <a:pt x="823798" y="3209201"/>
                  </a:lnTo>
                  <a:lnTo>
                    <a:pt x="825182" y="3241408"/>
                  </a:lnTo>
                  <a:lnTo>
                    <a:pt x="825182" y="2980969"/>
                  </a:lnTo>
                  <a:lnTo>
                    <a:pt x="822667" y="2977045"/>
                  </a:lnTo>
                  <a:lnTo>
                    <a:pt x="793597" y="2940647"/>
                  </a:lnTo>
                  <a:lnTo>
                    <a:pt x="762622" y="2909087"/>
                  </a:lnTo>
                  <a:lnTo>
                    <a:pt x="762622" y="3035109"/>
                  </a:lnTo>
                  <a:lnTo>
                    <a:pt x="596823" y="3035109"/>
                  </a:lnTo>
                  <a:lnTo>
                    <a:pt x="596823" y="3241408"/>
                  </a:lnTo>
                  <a:lnTo>
                    <a:pt x="525348" y="3365182"/>
                  </a:lnTo>
                  <a:lnTo>
                    <a:pt x="477697" y="3365182"/>
                  </a:lnTo>
                  <a:lnTo>
                    <a:pt x="477697" y="3447707"/>
                  </a:lnTo>
                  <a:lnTo>
                    <a:pt x="386029" y="3606457"/>
                  </a:lnTo>
                  <a:lnTo>
                    <a:pt x="337185" y="3593935"/>
                  </a:lnTo>
                  <a:lnTo>
                    <a:pt x="291160" y="3575215"/>
                  </a:lnTo>
                  <a:lnTo>
                    <a:pt x="248462" y="3550742"/>
                  </a:lnTo>
                  <a:lnTo>
                    <a:pt x="209562" y="3521011"/>
                  </a:lnTo>
                  <a:lnTo>
                    <a:pt x="174942" y="3486518"/>
                  </a:lnTo>
                  <a:lnTo>
                    <a:pt x="145084" y="3447707"/>
                  </a:lnTo>
                  <a:lnTo>
                    <a:pt x="477697" y="3447707"/>
                  </a:lnTo>
                  <a:lnTo>
                    <a:pt x="477697" y="3365182"/>
                  </a:lnTo>
                  <a:lnTo>
                    <a:pt x="382346" y="3365182"/>
                  </a:lnTo>
                  <a:lnTo>
                    <a:pt x="310883" y="3241408"/>
                  </a:lnTo>
                  <a:lnTo>
                    <a:pt x="358521" y="3158896"/>
                  </a:lnTo>
                  <a:lnTo>
                    <a:pt x="382346" y="3117634"/>
                  </a:lnTo>
                  <a:lnTo>
                    <a:pt x="525348" y="3117634"/>
                  </a:lnTo>
                  <a:lnTo>
                    <a:pt x="596823" y="3241408"/>
                  </a:lnTo>
                  <a:lnTo>
                    <a:pt x="596823" y="3035109"/>
                  </a:lnTo>
                  <a:lnTo>
                    <a:pt x="430009" y="3035109"/>
                  </a:lnTo>
                  <a:lnTo>
                    <a:pt x="521677" y="2876359"/>
                  </a:lnTo>
                  <a:lnTo>
                    <a:pt x="570522" y="2888881"/>
                  </a:lnTo>
                  <a:lnTo>
                    <a:pt x="616546" y="2907614"/>
                  </a:lnTo>
                  <a:lnTo>
                    <a:pt x="659244" y="2932087"/>
                  </a:lnTo>
                  <a:lnTo>
                    <a:pt x="698144" y="2961805"/>
                  </a:lnTo>
                  <a:lnTo>
                    <a:pt x="732764" y="2996311"/>
                  </a:lnTo>
                  <a:lnTo>
                    <a:pt x="762622" y="3035109"/>
                  </a:lnTo>
                  <a:lnTo>
                    <a:pt x="762622" y="2909087"/>
                  </a:lnTo>
                  <a:lnTo>
                    <a:pt x="760996" y="2907423"/>
                  </a:lnTo>
                  <a:lnTo>
                    <a:pt x="725208" y="2877718"/>
                  </a:lnTo>
                  <a:lnTo>
                    <a:pt x="723201" y="2876359"/>
                  </a:lnTo>
                  <a:lnTo>
                    <a:pt x="715111" y="2870949"/>
                  </a:lnTo>
                  <a:lnTo>
                    <a:pt x="686358" y="2851683"/>
                  </a:lnTo>
                  <a:lnTo>
                    <a:pt x="644867" y="2829725"/>
                  </a:lnTo>
                  <a:lnTo>
                    <a:pt x="600964" y="2812059"/>
                  </a:lnTo>
                  <a:lnTo>
                    <a:pt x="554939" y="2798978"/>
                  </a:lnTo>
                  <a:lnTo>
                    <a:pt x="505802" y="2790545"/>
                  </a:lnTo>
                  <a:lnTo>
                    <a:pt x="504571" y="2790393"/>
                  </a:lnTo>
                  <a:lnTo>
                    <a:pt x="504405" y="2790393"/>
                  </a:lnTo>
                  <a:lnTo>
                    <a:pt x="491083" y="2789110"/>
                  </a:lnTo>
                  <a:lnTo>
                    <a:pt x="478751" y="2788259"/>
                  </a:lnTo>
                  <a:lnTo>
                    <a:pt x="466344" y="2787726"/>
                  </a:lnTo>
                  <a:lnTo>
                    <a:pt x="453847" y="2787548"/>
                  </a:lnTo>
                  <a:lnTo>
                    <a:pt x="429514" y="2788856"/>
                  </a:lnTo>
                  <a:lnTo>
                    <a:pt x="429514" y="2870949"/>
                  </a:lnTo>
                  <a:lnTo>
                    <a:pt x="287070" y="3117608"/>
                  </a:lnTo>
                  <a:lnTo>
                    <a:pt x="287070" y="3365182"/>
                  </a:lnTo>
                  <a:lnTo>
                    <a:pt x="103720" y="3365182"/>
                  </a:lnTo>
                  <a:lnTo>
                    <a:pt x="94627" y="3335617"/>
                  </a:lnTo>
                  <a:lnTo>
                    <a:pt x="87985" y="3305060"/>
                  </a:lnTo>
                  <a:lnTo>
                    <a:pt x="83896" y="3273615"/>
                  </a:lnTo>
                  <a:lnTo>
                    <a:pt x="82511" y="3241408"/>
                  </a:lnTo>
                  <a:lnTo>
                    <a:pt x="85051" y="3197847"/>
                  </a:lnTo>
                  <a:lnTo>
                    <a:pt x="92468" y="3155772"/>
                  </a:lnTo>
                  <a:lnTo>
                    <a:pt x="104470" y="3115475"/>
                  </a:lnTo>
                  <a:lnTo>
                    <a:pt x="120764" y="3077222"/>
                  </a:lnTo>
                  <a:lnTo>
                    <a:pt x="287070" y="3365182"/>
                  </a:lnTo>
                  <a:lnTo>
                    <a:pt x="287070" y="3117608"/>
                  </a:lnTo>
                  <a:lnTo>
                    <a:pt x="263220" y="3158896"/>
                  </a:lnTo>
                  <a:lnTo>
                    <a:pt x="216052" y="3077222"/>
                  </a:lnTo>
                  <a:lnTo>
                    <a:pt x="171602" y="3000235"/>
                  </a:lnTo>
                  <a:lnTo>
                    <a:pt x="205486" y="2965475"/>
                  </a:lnTo>
                  <a:lnTo>
                    <a:pt x="243624" y="2935376"/>
                  </a:lnTo>
                  <a:lnTo>
                    <a:pt x="285572" y="2910408"/>
                  </a:lnTo>
                  <a:lnTo>
                    <a:pt x="330847" y="2891028"/>
                  </a:lnTo>
                  <a:lnTo>
                    <a:pt x="378993" y="2877718"/>
                  </a:lnTo>
                  <a:lnTo>
                    <a:pt x="429514" y="2870949"/>
                  </a:lnTo>
                  <a:lnTo>
                    <a:pt x="429514" y="2788856"/>
                  </a:lnTo>
                  <a:lnTo>
                    <a:pt x="400672" y="2790393"/>
                  </a:lnTo>
                  <a:lnTo>
                    <a:pt x="403466" y="2790393"/>
                  </a:lnTo>
                  <a:lnTo>
                    <a:pt x="357365" y="2797835"/>
                  </a:lnTo>
                  <a:lnTo>
                    <a:pt x="311658" y="2810281"/>
                  </a:lnTo>
                  <a:lnTo>
                    <a:pt x="267995" y="2827236"/>
                  </a:lnTo>
                  <a:lnTo>
                    <a:pt x="226669" y="2848432"/>
                  </a:lnTo>
                  <a:lnTo>
                    <a:pt x="187909" y="2873603"/>
                  </a:lnTo>
                  <a:lnTo>
                    <a:pt x="152019" y="2902470"/>
                  </a:lnTo>
                  <a:lnTo>
                    <a:pt x="119253" y="2934779"/>
                  </a:lnTo>
                  <a:lnTo>
                    <a:pt x="88900" y="2971457"/>
                  </a:lnTo>
                  <a:lnTo>
                    <a:pt x="87198" y="2974022"/>
                  </a:lnTo>
                  <a:lnTo>
                    <a:pt x="61709" y="3012935"/>
                  </a:lnTo>
                  <a:lnTo>
                    <a:pt x="40233" y="3054464"/>
                  </a:lnTo>
                  <a:lnTo>
                    <a:pt x="23050" y="3098342"/>
                  </a:lnTo>
                  <a:lnTo>
                    <a:pt x="10426" y="3144316"/>
                  </a:lnTo>
                  <a:lnTo>
                    <a:pt x="2654" y="3192094"/>
                  </a:lnTo>
                  <a:lnTo>
                    <a:pt x="0" y="3241408"/>
                  </a:lnTo>
                  <a:lnTo>
                    <a:pt x="2438" y="3288715"/>
                  </a:lnTo>
                  <a:lnTo>
                    <a:pt x="9613" y="3334613"/>
                  </a:lnTo>
                  <a:lnTo>
                    <a:pt x="21247" y="3378860"/>
                  </a:lnTo>
                  <a:lnTo>
                    <a:pt x="37528" y="3422358"/>
                  </a:lnTo>
                  <a:lnTo>
                    <a:pt x="59766" y="3466465"/>
                  </a:lnTo>
                  <a:lnTo>
                    <a:pt x="85039" y="3505797"/>
                  </a:lnTo>
                  <a:lnTo>
                    <a:pt x="114122" y="3542207"/>
                  </a:lnTo>
                  <a:lnTo>
                    <a:pt x="146723" y="3575418"/>
                  </a:lnTo>
                  <a:lnTo>
                    <a:pt x="182562" y="3605161"/>
                  </a:lnTo>
                  <a:lnTo>
                    <a:pt x="221373" y="3631158"/>
                  </a:lnTo>
                  <a:lnTo>
                    <a:pt x="262864" y="3653117"/>
                  </a:lnTo>
                  <a:lnTo>
                    <a:pt x="306768" y="3670782"/>
                  </a:lnTo>
                  <a:lnTo>
                    <a:pt x="352806" y="3683851"/>
                  </a:lnTo>
                  <a:lnTo>
                    <a:pt x="401916" y="3692283"/>
                  </a:lnTo>
                  <a:lnTo>
                    <a:pt x="441350" y="3695090"/>
                  </a:lnTo>
                  <a:lnTo>
                    <a:pt x="453847" y="3695268"/>
                  </a:lnTo>
                  <a:lnTo>
                    <a:pt x="502843" y="3692652"/>
                  </a:lnTo>
                  <a:lnTo>
                    <a:pt x="550329" y="3684994"/>
                  </a:lnTo>
                  <a:lnTo>
                    <a:pt x="596036" y="3672548"/>
                  </a:lnTo>
                  <a:lnTo>
                    <a:pt x="639686" y="3655593"/>
                  </a:lnTo>
                  <a:lnTo>
                    <a:pt x="681024" y="3634397"/>
                  </a:lnTo>
                  <a:lnTo>
                    <a:pt x="715721" y="3611867"/>
                  </a:lnTo>
                  <a:lnTo>
                    <a:pt x="719772" y="3609238"/>
                  </a:lnTo>
                  <a:lnTo>
                    <a:pt x="755662" y="3580371"/>
                  </a:lnTo>
                  <a:lnTo>
                    <a:pt x="788428" y="3548062"/>
                  </a:lnTo>
                  <a:lnTo>
                    <a:pt x="817803" y="3512591"/>
                  </a:lnTo>
                  <a:lnTo>
                    <a:pt x="820521" y="3508756"/>
                  </a:lnTo>
                  <a:lnTo>
                    <a:pt x="845997" y="3469856"/>
                  </a:lnTo>
                  <a:lnTo>
                    <a:pt x="867473" y="3428327"/>
                  </a:lnTo>
                  <a:lnTo>
                    <a:pt x="884656" y="3384448"/>
                  </a:lnTo>
                  <a:lnTo>
                    <a:pt x="897280" y="3338487"/>
                  </a:lnTo>
                  <a:lnTo>
                    <a:pt x="905052" y="3290722"/>
                  </a:lnTo>
                  <a:lnTo>
                    <a:pt x="907707" y="3241408"/>
                  </a:lnTo>
                  <a:close/>
                </a:path>
                <a:path w="4897119" h="3695700" extrusionOk="0">
                  <a:moveTo>
                    <a:pt x="4896663" y="453847"/>
                  </a:moveTo>
                  <a:lnTo>
                    <a:pt x="4893424" y="437781"/>
                  </a:lnTo>
                  <a:lnTo>
                    <a:pt x="4884585" y="424675"/>
                  </a:lnTo>
                  <a:lnTo>
                    <a:pt x="4871466" y="415836"/>
                  </a:lnTo>
                  <a:lnTo>
                    <a:pt x="4855413" y="412584"/>
                  </a:lnTo>
                  <a:lnTo>
                    <a:pt x="4707458" y="412584"/>
                  </a:lnTo>
                  <a:lnTo>
                    <a:pt x="4802060" y="317982"/>
                  </a:lnTo>
                  <a:lnTo>
                    <a:pt x="4811128" y="304342"/>
                  </a:lnTo>
                  <a:lnTo>
                    <a:pt x="4814138" y="288810"/>
                  </a:lnTo>
                  <a:lnTo>
                    <a:pt x="4811128" y="273291"/>
                  </a:lnTo>
                  <a:lnTo>
                    <a:pt x="4802060" y="259638"/>
                  </a:lnTo>
                  <a:lnTo>
                    <a:pt x="4788408" y="250583"/>
                  </a:lnTo>
                  <a:lnTo>
                    <a:pt x="4772888" y="247561"/>
                  </a:lnTo>
                  <a:lnTo>
                    <a:pt x="4757356" y="250583"/>
                  </a:lnTo>
                  <a:lnTo>
                    <a:pt x="4743716" y="259638"/>
                  </a:lnTo>
                  <a:lnTo>
                    <a:pt x="4590758" y="412584"/>
                  </a:lnTo>
                  <a:lnTo>
                    <a:pt x="4484065" y="412584"/>
                  </a:lnTo>
                  <a:lnTo>
                    <a:pt x="4484065" y="305917"/>
                  </a:lnTo>
                  <a:lnTo>
                    <a:pt x="4637024" y="152958"/>
                  </a:lnTo>
                  <a:lnTo>
                    <a:pt x="4646092" y="139306"/>
                  </a:lnTo>
                  <a:lnTo>
                    <a:pt x="4649114" y="123774"/>
                  </a:lnTo>
                  <a:lnTo>
                    <a:pt x="4646092" y="108242"/>
                  </a:lnTo>
                  <a:lnTo>
                    <a:pt x="4637024" y="94602"/>
                  </a:lnTo>
                  <a:lnTo>
                    <a:pt x="4623371" y="85534"/>
                  </a:lnTo>
                  <a:lnTo>
                    <a:pt x="4607852" y="82511"/>
                  </a:lnTo>
                  <a:lnTo>
                    <a:pt x="4592320" y="85534"/>
                  </a:lnTo>
                  <a:lnTo>
                    <a:pt x="4578667" y="94602"/>
                  </a:lnTo>
                  <a:lnTo>
                    <a:pt x="4484065" y="189204"/>
                  </a:lnTo>
                  <a:lnTo>
                    <a:pt x="4484065" y="41249"/>
                  </a:lnTo>
                  <a:lnTo>
                    <a:pt x="4480826" y="25196"/>
                  </a:lnTo>
                  <a:lnTo>
                    <a:pt x="4471987" y="12077"/>
                  </a:lnTo>
                  <a:lnTo>
                    <a:pt x="4458868" y="3238"/>
                  </a:lnTo>
                  <a:lnTo>
                    <a:pt x="4442803" y="0"/>
                  </a:lnTo>
                  <a:lnTo>
                    <a:pt x="4426737" y="3238"/>
                  </a:lnTo>
                  <a:lnTo>
                    <a:pt x="4413631" y="12077"/>
                  </a:lnTo>
                  <a:lnTo>
                    <a:pt x="4404792" y="25196"/>
                  </a:lnTo>
                  <a:lnTo>
                    <a:pt x="4401540" y="41249"/>
                  </a:lnTo>
                  <a:lnTo>
                    <a:pt x="4401540" y="189204"/>
                  </a:lnTo>
                  <a:lnTo>
                    <a:pt x="4306951" y="94602"/>
                  </a:lnTo>
                  <a:lnTo>
                    <a:pt x="4293298" y="85534"/>
                  </a:lnTo>
                  <a:lnTo>
                    <a:pt x="4277779" y="82511"/>
                  </a:lnTo>
                  <a:lnTo>
                    <a:pt x="4262247" y="85534"/>
                  </a:lnTo>
                  <a:lnTo>
                    <a:pt x="4248594" y="94602"/>
                  </a:lnTo>
                  <a:lnTo>
                    <a:pt x="4239539" y="108242"/>
                  </a:lnTo>
                  <a:lnTo>
                    <a:pt x="4236517" y="123774"/>
                  </a:lnTo>
                  <a:lnTo>
                    <a:pt x="4239539" y="139306"/>
                  </a:lnTo>
                  <a:lnTo>
                    <a:pt x="4248594" y="152958"/>
                  </a:lnTo>
                  <a:lnTo>
                    <a:pt x="4401540" y="305904"/>
                  </a:lnTo>
                  <a:lnTo>
                    <a:pt x="4401540" y="412584"/>
                  </a:lnTo>
                  <a:lnTo>
                    <a:pt x="4294860" y="412584"/>
                  </a:lnTo>
                  <a:lnTo>
                    <a:pt x="4141914" y="259638"/>
                  </a:lnTo>
                  <a:lnTo>
                    <a:pt x="4128262" y="250583"/>
                  </a:lnTo>
                  <a:lnTo>
                    <a:pt x="4112730" y="247561"/>
                  </a:lnTo>
                  <a:lnTo>
                    <a:pt x="4097210" y="250583"/>
                  </a:lnTo>
                  <a:lnTo>
                    <a:pt x="4083558" y="259638"/>
                  </a:lnTo>
                  <a:lnTo>
                    <a:pt x="4074490" y="273291"/>
                  </a:lnTo>
                  <a:lnTo>
                    <a:pt x="4071467" y="288810"/>
                  </a:lnTo>
                  <a:lnTo>
                    <a:pt x="4074490" y="304342"/>
                  </a:lnTo>
                  <a:lnTo>
                    <a:pt x="4083558" y="317982"/>
                  </a:lnTo>
                  <a:lnTo>
                    <a:pt x="4178160" y="412584"/>
                  </a:lnTo>
                  <a:lnTo>
                    <a:pt x="4030205" y="412584"/>
                  </a:lnTo>
                  <a:lnTo>
                    <a:pt x="4014152" y="415836"/>
                  </a:lnTo>
                  <a:lnTo>
                    <a:pt x="4001033" y="424675"/>
                  </a:lnTo>
                  <a:lnTo>
                    <a:pt x="3992194" y="437781"/>
                  </a:lnTo>
                  <a:lnTo>
                    <a:pt x="3988955" y="453847"/>
                  </a:lnTo>
                  <a:lnTo>
                    <a:pt x="3992194" y="469912"/>
                  </a:lnTo>
                  <a:lnTo>
                    <a:pt x="4001033" y="483031"/>
                  </a:lnTo>
                  <a:lnTo>
                    <a:pt x="4014152" y="491871"/>
                  </a:lnTo>
                  <a:lnTo>
                    <a:pt x="4030205" y="495109"/>
                  </a:lnTo>
                  <a:lnTo>
                    <a:pt x="4178160" y="495109"/>
                  </a:lnTo>
                  <a:lnTo>
                    <a:pt x="4083558" y="589711"/>
                  </a:lnTo>
                  <a:lnTo>
                    <a:pt x="4074490" y="603364"/>
                  </a:lnTo>
                  <a:lnTo>
                    <a:pt x="4071467" y="618896"/>
                  </a:lnTo>
                  <a:lnTo>
                    <a:pt x="4074490" y="634415"/>
                  </a:lnTo>
                  <a:lnTo>
                    <a:pt x="4083558" y="648068"/>
                  </a:lnTo>
                  <a:lnTo>
                    <a:pt x="4097210" y="657123"/>
                  </a:lnTo>
                  <a:lnTo>
                    <a:pt x="4112730" y="660146"/>
                  </a:lnTo>
                  <a:lnTo>
                    <a:pt x="4128262" y="657123"/>
                  </a:lnTo>
                  <a:lnTo>
                    <a:pt x="4141914" y="648068"/>
                  </a:lnTo>
                  <a:lnTo>
                    <a:pt x="4294860" y="495109"/>
                  </a:lnTo>
                  <a:lnTo>
                    <a:pt x="4401540" y="495109"/>
                  </a:lnTo>
                  <a:lnTo>
                    <a:pt x="4401540" y="601802"/>
                  </a:lnTo>
                  <a:lnTo>
                    <a:pt x="4248594" y="754761"/>
                  </a:lnTo>
                  <a:lnTo>
                    <a:pt x="4239539" y="768400"/>
                  </a:lnTo>
                  <a:lnTo>
                    <a:pt x="4236517" y="783932"/>
                  </a:lnTo>
                  <a:lnTo>
                    <a:pt x="4239539" y="799452"/>
                  </a:lnTo>
                  <a:lnTo>
                    <a:pt x="4248594" y="813104"/>
                  </a:lnTo>
                  <a:lnTo>
                    <a:pt x="4262247" y="822172"/>
                  </a:lnTo>
                  <a:lnTo>
                    <a:pt x="4277779" y="825182"/>
                  </a:lnTo>
                  <a:lnTo>
                    <a:pt x="4293298" y="822172"/>
                  </a:lnTo>
                  <a:lnTo>
                    <a:pt x="4306951" y="813104"/>
                  </a:lnTo>
                  <a:lnTo>
                    <a:pt x="4401540" y="718502"/>
                  </a:lnTo>
                  <a:lnTo>
                    <a:pt x="4401540" y="866457"/>
                  </a:lnTo>
                  <a:lnTo>
                    <a:pt x="4404792" y="882510"/>
                  </a:lnTo>
                  <a:lnTo>
                    <a:pt x="4413631" y="895629"/>
                  </a:lnTo>
                  <a:lnTo>
                    <a:pt x="4426737" y="904468"/>
                  </a:lnTo>
                  <a:lnTo>
                    <a:pt x="4442803" y="907707"/>
                  </a:lnTo>
                  <a:lnTo>
                    <a:pt x="4458868" y="904468"/>
                  </a:lnTo>
                  <a:lnTo>
                    <a:pt x="4471987" y="895629"/>
                  </a:lnTo>
                  <a:lnTo>
                    <a:pt x="4480826" y="882510"/>
                  </a:lnTo>
                  <a:lnTo>
                    <a:pt x="4484065" y="866457"/>
                  </a:lnTo>
                  <a:lnTo>
                    <a:pt x="4484065" y="718502"/>
                  </a:lnTo>
                  <a:lnTo>
                    <a:pt x="4578667" y="813104"/>
                  </a:lnTo>
                  <a:lnTo>
                    <a:pt x="4592320" y="822172"/>
                  </a:lnTo>
                  <a:lnTo>
                    <a:pt x="4607852" y="825182"/>
                  </a:lnTo>
                  <a:lnTo>
                    <a:pt x="4623371" y="822172"/>
                  </a:lnTo>
                  <a:lnTo>
                    <a:pt x="4637024" y="813104"/>
                  </a:lnTo>
                  <a:lnTo>
                    <a:pt x="4646092" y="799452"/>
                  </a:lnTo>
                  <a:lnTo>
                    <a:pt x="4649114" y="783932"/>
                  </a:lnTo>
                  <a:lnTo>
                    <a:pt x="4646092" y="768400"/>
                  </a:lnTo>
                  <a:lnTo>
                    <a:pt x="4637024" y="754761"/>
                  </a:lnTo>
                  <a:lnTo>
                    <a:pt x="4484065" y="601802"/>
                  </a:lnTo>
                  <a:lnTo>
                    <a:pt x="4484065" y="495109"/>
                  </a:lnTo>
                  <a:lnTo>
                    <a:pt x="4590758" y="495109"/>
                  </a:lnTo>
                  <a:lnTo>
                    <a:pt x="4743716" y="648068"/>
                  </a:lnTo>
                  <a:lnTo>
                    <a:pt x="4757356" y="657123"/>
                  </a:lnTo>
                  <a:lnTo>
                    <a:pt x="4772888" y="660146"/>
                  </a:lnTo>
                  <a:lnTo>
                    <a:pt x="4788408" y="657123"/>
                  </a:lnTo>
                  <a:lnTo>
                    <a:pt x="4802060" y="648068"/>
                  </a:lnTo>
                  <a:lnTo>
                    <a:pt x="4811128" y="634415"/>
                  </a:lnTo>
                  <a:lnTo>
                    <a:pt x="4814138" y="618896"/>
                  </a:lnTo>
                  <a:lnTo>
                    <a:pt x="4811128" y="603364"/>
                  </a:lnTo>
                  <a:lnTo>
                    <a:pt x="4802060" y="589711"/>
                  </a:lnTo>
                  <a:lnTo>
                    <a:pt x="4707458" y="495109"/>
                  </a:lnTo>
                  <a:lnTo>
                    <a:pt x="4855413" y="495109"/>
                  </a:lnTo>
                  <a:lnTo>
                    <a:pt x="4871466" y="491871"/>
                  </a:lnTo>
                  <a:lnTo>
                    <a:pt x="4884585" y="483031"/>
                  </a:lnTo>
                  <a:lnTo>
                    <a:pt x="4893424" y="469912"/>
                  </a:lnTo>
                  <a:lnTo>
                    <a:pt x="4896663" y="453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7" name="object 49"/>
            <p:cNvSpPr/>
            <p:nvPr/>
          </p:nvSpPr>
          <p:spPr bwMode="auto">
            <a:xfrm>
              <a:off x="6057849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extrusionOk="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 extrusionOk="0">
                  <a:moveTo>
                    <a:pt x="4546028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28" y="2827769"/>
                  </a:lnTo>
                  <a:lnTo>
                    <a:pt x="4546028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8" name="object 50"/>
            <p:cNvSpPr/>
            <p:nvPr/>
          </p:nvSpPr>
          <p:spPr bwMode="auto">
            <a:xfrm>
              <a:off x="7573200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extrusionOk="0">
                  <a:moveTo>
                    <a:pt x="1515338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38" y="2827769"/>
                  </a:lnTo>
                  <a:lnTo>
                    <a:pt x="1515338" y="0"/>
                  </a:lnTo>
                  <a:close/>
                </a:path>
                <a:path w="4546600" h="2828290" extrusionOk="0">
                  <a:moveTo>
                    <a:pt x="4546041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69" name="object 51"/>
            <p:cNvSpPr/>
            <p:nvPr/>
          </p:nvSpPr>
          <p:spPr bwMode="auto">
            <a:xfrm>
              <a:off x="0" y="8479186"/>
              <a:ext cx="4542790" cy="2828290"/>
            </a:xfrm>
            <a:custGeom>
              <a:avLst/>
              <a:gdLst/>
              <a:ahLst/>
              <a:cxnLst/>
              <a:rect l="l" t="t" r="r" b="b"/>
              <a:pathLst>
                <a:path w="4542790" h="2828290" extrusionOk="0">
                  <a:moveTo>
                    <a:pt x="1511808" y="0"/>
                  </a:moveTo>
                  <a:lnTo>
                    <a:pt x="0" y="0"/>
                  </a:lnTo>
                  <a:lnTo>
                    <a:pt x="0" y="2827782"/>
                  </a:lnTo>
                  <a:lnTo>
                    <a:pt x="1511808" y="2827782"/>
                  </a:lnTo>
                  <a:lnTo>
                    <a:pt x="1511808" y="0"/>
                  </a:lnTo>
                  <a:close/>
                </a:path>
                <a:path w="4542790" h="2828290" extrusionOk="0">
                  <a:moveTo>
                    <a:pt x="4542510" y="0"/>
                  </a:moveTo>
                  <a:lnTo>
                    <a:pt x="3027159" y="0"/>
                  </a:lnTo>
                  <a:lnTo>
                    <a:pt x="3027159" y="2827769"/>
                  </a:lnTo>
                  <a:lnTo>
                    <a:pt x="4542510" y="2827769"/>
                  </a:lnTo>
                  <a:lnTo>
                    <a:pt x="4542510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70" name="object 52"/>
            <p:cNvSpPr/>
            <p:nvPr/>
          </p:nvSpPr>
          <p:spPr bwMode="auto">
            <a:xfrm>
              <a:off x="1511808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extrusionOk="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 extrusionOk="0">
                  <a:moveTo>
                    <a:pt x="4546041" y="0"/>
                  </a:moveTo>
                  <a:lnTo>
                    <a:pt x="3030702" y="0"/>
                  </a:lnTo>
                  <a:lnTo>
                    <a:pt x="3030702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sp>
          <p:nvSpPr>
            <p:cNvPr id="71" name="object 53"/>
            <p:cNvSpPr/>
            <p:nvPr/>
          </p:nvSpPr>
          <p:spPr bwMode="auto">
            <a:xfrm>
              <a:off x="12624397" y="1073905"/>
              <a:ext cx="6938645" cy="9264650"/>
            </a:xfrm>
            <a:custGeom>
              <a:avLst/>
              <a:gdLst/>
              <a:ahLst/>
              <a:cxnLst/>
              <a:rect l="l" t="t" r="r" b="b"/>
              <a:pathLst>
                <a:path w="6938644" h="9264650" extrusionOk="0">
                  <a:moveTo>
                    <a:pt x="660158" y="412203"/>
                  </a:moveTo>
                  <a:lnTo>
                    <a:pt x="654265" y="368338"/>
                  </a:lnTo>
                  <a:lnTo>
                    <a:pt x="637959" y="329679"/>
                  </a:lnTo>
                  <a:lnTo>
                    <a:pt x="611822" y="295503"/>
                  </a:lnTo>
                  <a:lnTo>
                    <a:pt x="578421" y="269697"/>
                  </a:lnTo>
                  <a:lnTo>
                    <a:pt x="577646" y="269379"/>
                  </a:lnTo>
                  <a:lnTo>
                    <a:pt x="577646" y="412203"/>
                  </a:lnTo>
                  <a:lnTo>
                    <a:pt x="571157" y="444322"/>
                  </a:lnTo>
                  <a:lnTo>
                    <a:pt x="553466" y="470560"/>
                  </a:lnTo>
                  <a:lnTo>
                    <a:pt x="527240" y="488238"/>
                  </a:lnTo>
                  <a:lnTo>
                    <a:pt x="495122" y="494728"/>
                  </a:lnTo>
                  <a:lnTo>
                    <a:pt x="462991" y="488238"/>
                  </a:lnTo>
                  <a:lnTo>
                    <a:pt x="436765" y="470560"/>
                  </a:lnTo>
                  <a:lnTo>
                    <a:pt x="419087" y="444322"/>
                  </a:lnTo>
                  <a:lnTo>
                    <a:pt x="412597" y="412203"/>
                  </a:lnTo>
                  <a:lnTo>
                    <a:pt x="419087" y="380085"/>
                  </a:lnTo>
                  <a:lnTo>
                    <a:pt x="436765" y="353847"/>
                  </a:lnTo>
                  <a:lnTo>
                    <a:pt x="462991" y="336169"/>
                  </a:lnTo>
                  <a:lnTo>
                    <a:pt x="495122" y="329679"/>
                  </a:lnTo>
                  <a:lnTo>
                    <a:pt x="527240" y="336169"/>
                  </a:lnTo>
                  <a:lnTo>
                    <a:pt x="553466" y="353847"/>
                  </a:lnTo>
                  <a:lnTo>
                    <a:pt x="571157" y="380085"/>
                  </a:lnTo>
                  <a:lnTo>
                    <a:pt x="577646" y="412203"/>
                  </a:lnTo>
                  <a:lnTo>
                    <a:pt x="577646" y="269379"/>
                  </a:lnTo>
                  <a:lnTo>
                    <a:pt x="538988" y="253060"/>
                  </a:lnTo>
                  <a:lnTo>
                    <a:pt x="495122" y="247167"/>
                  </a:lnTo>
                  <a:lnTo>
                    <a:pt x="451243" y="253060"/>
                  </a:lnTo>
                  <a:lnTo>
                    <a:pt x="411822" y="269697"/>
                  </a:lnTo>
                  <a:lnTo>
                    <a:pt x="378421" y="295503"/>
                  </a:lnTo>
                  <a:lnTo>
                    <a:pt x="352615" y="328904"/>
                  </a:lnTo>
                  <a:lnTo>
                    <a:pt x="335978" y="368338"/>
                  </a:lnTo>
                  <a:lnTo>
                    <a:pt x="330073" y="412203"/>
                  </a:lnTo>
                  <a:lnTo>
                    <a:pt x="335978" y="456082"/>
                  </a:lnTo>
                  <a:lnTo>
                    <a:pt x="352615" y="495503"/>
                  </a:lnTo>
                  <a:lnTo>
                    <a:pt x="378421" y="528904"/>
                  </a:lnTo>
                  <a:lnTo>
                    <a:pt x="411822" y="554710"/>
                  </a:lnTo>
                  <a:lnTo>
                    <a:pt x="451243" y="571347"/>
                  </a:lnTo>
                  <a:lnTo>
                    <a:pt x="495122" y="577253"/>
                  </a:lnTo>
                  <a:lnTo>
                    <a:pt x="538988" y="571347"/>
                  </a:lnTo>
                  <a:lnTo>
                    <a:pt x="578421" y="554710"/>
                  </a:lnTo>
                  <a:lnTo>
                    <a:pt x="611822" y="528904"/>
                  </a:lnTo>
                  <a:lnTo>
                    <a:pt x="637628" y="495503"/>
                  </a:lnTo>
                  <a:lnTo>
                    <a:pt x="654265" y="456082"/>
                  </a:lnTo>
                  <a:lnTo>
                    <a:pt x="660158" y="412203"/>
                  </a:lnTo>
                  <a:close/>
                </a:path>
                <a:path w="6938644" h="9264650" extrusionOk="0">
                  <a:moveTo>
                    <a:pt x="990231" y="412203"/>
                  </a:moveTo>
                  <a:lnTo>
                    <a:pt x="989177" y="403136"/>
                  </a:lnTo>
                  <a:lnTo>
                    <a:pt x="989139" y="402780"/>
                  </a:lnTo>
                  <a:lnTo>
                    <a:pt x="985888" y="393750"/>
                  </a:lnTo>
                  <a:lnTo>
                    <a:pt x="985012" y="394157"/>
                  </a:lnTo>
                  <a:lnTo>
                    <a:pt x="985812" y="393750"/>
                  </a:lnTo>
                  <a:lnTo>
                    <a:pt x="985799" y="393585"/>
                  </a:lnTo>
                  <a:lnTo>
                    <a:pt x="960742" y="349923"/>
                  </a:lnTo>
                  <a:lnTo>
                    <a:pt x="935723" y="312039"/>
                  </a:lnTo>
                  <a:lnTo>
                    <a:pt x="901903" y="267220"/>
                  </a:lnTo>
                  <a:lnTo>
                    <a:pt x="901903" y="412203"/>
                  </a:lnTo>
                  <a:lnTo>
                    <a:pt x="898258" y="418439"/>
                  </a:lnTo>
                  <a:lnTo>
                    <a:pt x="868045" y="465150"/>
                  </a:lnTo>
                  <a:lnTo>
                    <a:pt x="826096" y="519887"/>
                  </a:lnTo>
                  <a:lnTo>
                    <a:pt x="800252" y="549021"/>
                  </a:lnTo>
                  <a:lnTo>
                    <a:pt x="766800" y="582256"/>
                  </a:lnTo>
                  <a:lnTo>
                    <a:pt x="729818" y="613625"/>
                  </a:lnTo>
                  <a:lnTo>
                    <a:pt x="689419" y="641934"/>
                  </a:lnTo>
                  <a:lnTo>
                    <a:pt x="645655" y="666013"/>
                  </a:lnTo>
                  <a:lnTo>
                    <a:pt x="598627" y="684682"/>
                  </a:lnTo>
                  <a:lnTo>
                    <a:pt x="548424" y="696734"/>
                  </a:lnTo>
                  <a:lnTo>
                    <a:pt x="495122" y="701027"/>
                  </a:lnTo>
                  <a:lnTo>
                    <a:pt x="441820" y="696734"/>
                  </a:lnTo>
                  <a:lnTo>
                    <a:pt x="391604" y="684682"/>
                  </a:lnTo>
                  <a:lnTo>
                    <a:pt x="344576" y="666013"/>
                  </a:lnTo>
                  <a:lnTo>
                    <a:pt x="300824" y="641934"/>
                  </a:lnTo>
                  <a:lnTo>
                    <a:pt x="260413" y="613625"/>
                  </a:lnTo>
                  <a:lnTo>
                    <a:pt x="223443" y="582256"/>
                  </a:lnTo>
                  <a:lnTo>
                    <a:pt x="189979" y="549021"/>
                  </a:lnTo>
                  <a:lnTo>
                    <a:pt x="164134" y="519887"/>
                  </a:lnTo>
                  <a:lnTo>
                    <a:pt x="122186" y="465150"/>
                  </a:lnTo>
                  <a:lnTo>
                    <a:pt x="100939" y="433095"/>
                  </a:lnTo>
                  <a:lnTo>
                    <a:pt x="88328" y="412203"/>
                  </a:lnTo>
                  <a:lnTo>
                    <a:pt x="91986" y="405968"/>
                  </a:lnTo>
                  <a:lnTo>
                    <a:pt x="122186" y="359257"/>
                  </a:lnTo>
                  <a:lnTo>
                    <a:pt x="164134" y="304520"/>
                  </a:lnTo>
                  <a:lnTo>
                    <a:pt x="189979" y="275386"/>
                  </a:lnTo>
                  <a:lnTo>
                    <a:pt x="223443" y="242150"/>
                  </a:lnTo>
                  <a:lnTo>
                    <a:pt x="260413" y="210781"/>
                  </a:lnTo>
                  <a:lnTo>
                    <a:pt x="300824" y="182473"/>
                  </a:lnTo>
                  <a:lnTo>
                    <a:pt x="344576" y="158394"/>
                  </a:lnTo>
                  <a:lnTo>
                    <a:pt x="391604" y="139738"/>
                  </a:lnTo>
                  <a:lnTo>
                    <a:pt x="441820" y="127673"/>
                  </a:lnTo>
                  <a:lnTo>
                    <a:pt x="495122" y="123380"/>
                  </a:lnTo>
                  <a:lnTo>
                    <a:pt x="548424" y="127673"/>
                  </a:lnTo>
                  <a:lnTo>
                    <a:pt x="598627" y="139738"/>
                  </a:lnTo>
                  <a:lnTo>
                    <a:pt x="645655" y="158394"/>
                  </a:lnTo>
                  <a:lnTo>
                    <a:pt x="689419" y="182473"/>
                  </a:lnTo>
                  <a:lnTo>
                    <a:pt x="729818" y="210781"/>
                  </a:lnTo>
                  <a:lnTo>
                    <a:pt x="766800" y="242150"/>
                  </a:lnTo>
                  <a:lnTo>
                    <a:pt x="800252" y="275386"/>
                  </a:lnTo>
                  <a:lnTo>
                    <a:pt x="826096" y="304520"/>
                  </a:lnTo>
                  <a:lnTo>
                    <a:pt x="868045" y="359257"/>
                  </a:lnTo>
                  <a:lnTo>
                    <a:pt x="889304" y="391312"/>
                  </a:lnTo>
                  <a:lnTo>
                    <a:pt x="901903" y="412203"/>
                  </a:lnTo>
                  <a:lnTo>
                    <a:pt x="901903" y="267220"/>
                  </a:lnTo>
                  <a:lnTo>
                    <a:pt x="860450" y="218948"/>
                  </a:lnTo>
                  <a:lnTo>
                    <a:pt x="831926" y="190131"/>
                  </a:lnTo>
                  <a:lnTo>
                    <a:pt x="800290" y="161696"/>
                  </a:lnTo>
                  <a:lnTo>
                    <a:pt x="765568" y="134454"/>
                  </a:lnTo>
                  <a:lnTo>
                    <a:pt x="727811" y="109207"/>
                  </a:lnTo>
                  <a:lnTo>
                    <a:pt x="687070" y="86741"/>
                  </a:lnTo>
                  <a:lnTo>
                    <a:pt x="643382" y="67868"/>
                  </a:lnTo>
                  <a:lnTo>
                    <a:pt x="596798" y="53403"/>
                  </a:lnTo>
                  <a:lnTo>
                    <a:pt x="547357" y="44132"/>
                  </a:lnTo>
                  <a:lnTo>
                    <a:pt x="495122" y="40868"/>
                  </a:lnTo>
                  <a:lnTo>
                    <a:pt x="442874" y="44132"/>
                  </a:lnTo>
                  <a:lnTo>
                    <a:pt x="393446" y="53403"/>
                  </a:lnTo>
                  <a:lnTo>
                    <a:pt x="346862" y="67868"/>
                  </a:lnTo>
                  <a:lnTo>
                    <a:pt x="303174" y="86741"/>
                  </a:lnTo>
                  <a:lnTo>
                    <a:pt x="262420" y="109207"/>
                  </a:lnTo>
                  <a:lnTo>
                    <a:pt x="224663" y="134454"/>
                  </a:lnTo>
                  <a:lnTo>
                    <a:pt x="189941" y="161696"/>
                  </a:lnTo>
                  <a:lnTo>
                    <a:pt x="158305" y="190131"/>
                  </a:lnTo>
                  <a:lnTo>
                    <a:pt x="129781" y="218948"/>
                  </a:lnTo>
                  <a:lnTo>
                    <a:pt x="101003" y="251383"/>
                  </a:lnTo>
                  <a:lnTo>
                    <a:pt x="75895" y="282752"/>
                  </a:lnTo>
                  <a:lnTo>
                    <a:pt x="36906" y="338251"/>
                  </a:lnTo>
                  <a:lnTo>
                    <a:pt x="12954" y="377799"/>
                  </a:lnTo>
                  <a:lnTo>
                    <a:pt x="4432" y="393585"/>
                  </a:lnTo>
                  <a:lnTo>
                    <a:pt x="5181" y="394157"/>
                  </a:lnTo>
                  <a:lnTo>
                    <a:pt x="41262" y="412203"/>
                  </a:lnTo>
                  <a:lnTo>
                    <a:pt x="4356" y="393750"/>
                  </a:lnTo>
                  <a:lnTo>
                    <a:pt x="1092" y="402780"/>
                  </a:lnTo>
                  <a:lnTo>
                    <a:pt x="0" y="412203"/>
                  </a:lnTo>
                  <a:lnTo>
                    <a:pt x="1092" y="421627"/>
                  </a:lnTo>
                  <a:lnTo>
                    <a:pt x="4254" y="430364"/>
                  </a:lnTo>
                  <a:lnTo>
                    <a:pt x="4356" y="430657"/>
                  </a:lnTo>
                  <a:lnTo>
                    <a:pt x="23037" y="463918"/>
                  </a:lnTo>
                  <a:lnTo>
                    <a:pt x="54521" y="512368"/>
                  </a:lnTo>
                  <a:lnTo>
                    <a:pt x="101003" y="573036"/>
                  </a:lnTo>
                  <a:lnTo>
                    <a:pt x="129781" y="605459"/>
                  </a:lnTo>
                  <a:lnTo>
                    <a:pt x="158305" y="634276"/>
                  </a:lnTo>
                  <a:lnTo>
                    <a:pt x="189941" y="662711"/>
                  </a:lnTo>
                  <a:lnTo>
                    <a:pt x="224663" y="689952"/>
                  </a:lnTo>
                  <a:lnTo>
                    <a:pt x="262420" y="715200"/>
                  </a:lnTo>
                  <a:lnTo>
                    <a:pt x="303174" y="737666"/>
                  </a:lnTo>
                  <a:lnTo>
                    <a:pt x="346862" y="756539"/>
                  </a:lnTo>
                  <a:lnTo>
                    <a:pt x="393446" y="771004"/>
                  </a:lnTo>
                  <a:lnTo>
                    <a:pt x="442874" y="780275"/>
                  </a:lnTo>
                  <a:lnTo>
                    <a:pt x="495122" y="783539"/>
                  </a:lnTo>
                  <a:lnTo>
                    <a:pt x="547357" y="780275"/>
                  </a:lnTo>
                  <a:lnTo>
                    <a:pt x="596798" y="771004"/>
                  </a:lnTo>
                  <a:lnTo>
                    <a:pt x="643382" y="756539"/>
                  </a:lnTo>
                  <a:lnTo>
                    <a:pt x="687070" y="737666"/>
                  </a:lnTo>
                  <a:lnTo>
                    <a:pt x="727811" y="715200"/>
                  </a:lnTo>
                  <a:lnTo>
                    <a:pt x="765568" y="689952"/>
                  </a:lnTo>
                  <a:lnTo>
                    <a:pt x="800290" y="662711"/>
                  </a:lnTo>
                  <a:lnTo>
                    <a:pt x="831926" y="634276"/>
                  </a:lnTo>
                  <a:lnTo>
                    <a:pt x="860450" y="605459"/>
                  </a:lnTo>
                  <a:lnTo>
                    <a:pt x="889228" y="573036"/>
                  </a:lnTo>
                  <a:lnTo>
                    <a:pt x="914336" y="541667"/>
                  </a:lnTo>
                  <a:lnTo>
                    <a:pt x="953338" y="486156"/>
                  </a:lnTo>
                  <a:lnTo>
                    <a:pt x="977290" y="446608"/>
                  </a:lnTo>
                  <a:lnTo>
                    <a:pt x="985799" y="430822"/>
                  </a:lnTo>
                  <a:lnTo>
                    <a:pt x="985215" y="430364"/>
                  </a:lnTo>
                  <a:lnTo>
                    <a:pt x="983348" y="429412"/>
                  </a:lnTo>
                  <a:lnTo>
                    <a:pt x="985875" y="430657"/>
                  </a:lnTo>
                  <a:lnTo>
                    <a:pt x="989152" y="421627"/>
                  </a:lnTo>
                  <a:lnTo>
                    <a:pt x="990231" y="412203"/>
                  </a:lnTo>
                  <a:close/>
                </a:path>
                <a:path w="6938644" h="9264650" extrusionOk="0">
                  <a:moveTo>
                    <a:pt x="4693869" y="8563242"/>
                  </a:moveTo>
                  <a:lnTo>
                    <a:pt x="4690630" y="8547189"/>
                  </a:lnTo>
                  <a:lnTo>
                    <a:pt x="4681791" y="8534070"/>
                  </a:lnTo>
                  <a:lnTo>
                    <a:pt x="4668672" y="8525231"/>
                  </a:lnTo>
                  <a:lnTo>
                    <a:pt x="4652619" y="8521992"/>
                  </a:lnTo>
                  <a:lnTo>
                    <a:pt x="4322546" y="8521992"/>
                  </a:lnTo>
                  <a:lnTo>
                    <a:pt x="4306481" y="8525231"/>
                  </a:lnTo>
                  <a:lnTo>
                    <a:pt x="4293362" y="8534070"/>
                  </a:lnTo>
                  <a:lnTo>
                    <a:pt x="4284523" y="8547189"/>
                  </a:lnTo>
                  <a:lnTo>
                    <a:pt x="4281284" y="8563242"/>
                  </a:lnTo>
                  <a:lnTo>
                    <a:pt x="4284523" y="8579307"/>
                  </a:lnTo>
                  <a:lnTo>
                    <a:pt x="4293362" y="8592414"/>
                  </a:lnTo>
                  <a:lnTo>
                    <a:pt x="4306481" y="8601253"/>
                  </a:lnTo>
                  <a:lnTo>
                    <a:pt x="4322546" y="8604504"/>
                  </a:lnTo>
                  <a:lnTo>
                    <a:pt x="4652619" y="8604504"/>
                  </a:lnTo>
                  <a:lnTo>
                    <a:pt x="4668672" y="8601253"/>
                  </a:lnTo>
                  <a:lnTo>
                    <a:pt x="4681791" y="8592414"/>
                  </a:lnTo>
                  <a:lnTo>
                    <a:pt x="4690630" y="8579307"/>
                  </a:lnTo>
                  <a:lnTo>
                    <a:pt x="4693869" y="8563242"/>
                  </a:lnTo>
                  <a:close/>
                </a:path>
                <a:path w="6938644" h="9264650" extrusionOk="0">
                  <a:moveTo>
                    <a:pt x="4858918" y="8480717"/>
                  </a:moveTo>
                  <a:lnTo>
                    <a:pt x="4850600" y="8439455"/>
                  </a:lnTo>
                  <a:lnTo>
                    <a:pt x="4822672" y="8393189"/>
                  </a:lnTo>
                  <a:lnTo>
                    <a:pt x="4783315" y="8366658"/>
                  </a:lnTo>
                  <a:lnTo>
                    <a:pt x="4776406" y="8365274"/>
                  </a:lnTo>
                  <a:lnTo>
                    <a:pt x="4776406" y="8480717"/>
                  </a:lnTo>
                  <a:lnTo>
                    <a:pt x="4776406" y="9140876"/>
                  </a:lnTo>
                  <a:lnTo>
                    <a:pt x="4773155" y="9156929"/>
                  </a:lnTo>
                  <a:lnTo>
                    <a:pt x="4764316" y="9170048"/>
                  </a:lnTo>
                  <a:lnTo>
                    <a:pt x="4751197" y="9178887"/>
                  </a:lnTo>
                  <a:lnTo>
                    <a:pt x="4735131" y="9182125"/>
                  </a:lnTo>
                  <a:lnTo>
                    <a:pt x="4240022" y="9182125"/>
                  </a:lnTo>
                  <a:lnTo>
                    <a:pt x="4223969" y="9178887"/>
                  </a:lnTo>
                  <a:lnTo>
                    <a:pt x="4210850" y="9170048"/>
                  </a:lnTo>
                  <a:lnTo>
                    <a:pt x="4202011" y="9156929"/>
                  </a:lnTo>
                  <a:lnTo>
                    <a:pt x="4198772" y="9140876"/>
                  </a:lnTo>
                  <a:lnTo>
                    <a:pt x="4198772" y="8480717"/>
                  </a:lnTo>
                  <a:lnTo>
                    <a:pt x="4202011" y="8464652"/>
                  </a:lnTo>
                  <a:lnTo>
                    <a:pt x="4210850" y="8451545"/>
                  </a:lnTo>
                  <a:lnTo>
                    <a:pt x="4223969" y="8442693"/>
                  </a:lnTo>
                  <a:lnTo>
                    <a:pt x="4240022" y="8439455"/>
                  </a:lnTo>
                  <a:lnTo>
                    <a:pt x="4735131" y="8439455"/>
                  </a:lnTo>
                  <a:lnTo>
                    <a:pt x="4751197" y="8442693"/>
                  </a:lnTo>
                  <a:lnTo>
                    <a:pt x="4764316" y="8451545"/>
                  </a:lnTo>
                  <a:lnTo>
                    <a:pt x="4773155" y="8464652"/>
                  </a:lnTo>
                  <a:lnTo>
                    <a:pt x="4776406" y="8480717"/>
                  </a:lnTo>
                  <a:lnTo>
                    <a:pt x="4776406" y="8365274"/>
                  </a:lnTo>
                  <a:lnTo>
                    <a:pt x="4735131" y="8356930"/>
                  </a:lnTo>
                  <a:lnTo>
                    <a:pt x="4240022" y="8356930"/>
                  </a:lnTo>
                  <a:lnTo>
                    <a:pt x="4191838" y="8366658"/>
                  </a:lnTo>
                  <a:lnTo>
                    <a:pt x="4152493" y="8393189"/>
                  </a:lnTo>
                  <a:lnTo>
                    <a:pt x="4125976" y="8432533"/>
                  </a:lnTo>
                  <a:lnTo>
                    <a:pt x="4116247" y="8480717"/>
                  </a:lnTo>
                  <a:lnTo>
                    <a:pt x="4116247" y="9140876"/>
                  </a:lnTo>
                  <a:lnTo>
                    <a:pt x="4125976" y="9189047"/>
                  </a:lnTo>
                  <a:lnTo>
                    <a:pt x="4152493" y="9228391"/>
                  </a:lnTo>
                  <a:lnTo>
                    <a:pt x="4191838" y="9254922"/>
                  </a:lnTo>
                  <a:lnTo>
                    <a:pt x="4240022" y="9264650"/>
                  </a:lnTo>
                  <a:lnTo>
                    <a:pt x="4735131" y="9264650"/>
                  </a:lnTo>
                  <a:lnTo>
                    <a:pt x="4783315" y="9254922"/>
                  </a:lnTo>
                  <a:lnTo>
                    <a:pt x="4822672" y="9228391"/>
                  </a:lnTo>
                  <a:lnTo>
                    <a:pt x="4849190" y="9189047"/>
                  </a:lnTo>
                  <a:lnTo>
                    <a:pt x="4858918" y="9140876"/>
                  </a:lnTo>
                  <a:lnTo>
                    <a:pt x="4858918" y="8480717"/>
                  </a:lnTo>
                  <a:close/>
                </a:path>
                <a:path w="6938644" h="9264650" extrusionOk="0">
                  <a:moveTo>
                    <a:pt x="6938518" y="339864"/>
                  </a:moveTo>
                  <a:lnTo>
                    <a:pt x="6914312" y="303644"/>
                  </a:lnTo>
                  <a:lnTo>
                    <a:pt x="6808635" y="286575"/>
                  </a:lnTo>
                  <a:lnTo>
                    <a:pt x="6808635" y="369963"/>
                  </a:lnTo>
                  <a:lnTo>
                    <a:pt x="6662191" y="512610"/>
                  </a:lnTo>
                  <a:lnTo>
                    <a:pt x="6655905" y="520433"/>
                  </a:lnTo>
                  <a:lnTo>
                    <a:pt x="6651739" y="529399"/>
                  </a:lnTo>
                  <a:lnTo>
                    <a:pt x="6649821" y="539115"/>
                  </a:lnTo>
                  <a:lnTo>
                    <a:pt x="6650304" y="549135"/>
                  </a:lnTo>
                  <a:lnTo>
                    <a:pt x="6684861" y="750595"/>
                  </a:lnTo>
                  <a:lnTo>
                    <a:pt x="6661963" y="738543"/>
                  </a:lnTo>
                  <a:lnTo>
                    <a:pt x="6503873" y="655421"/>
                  </a:lnTo>
                  <a:lnTo>
                    <a:pt x="6494500" y="651865"/>
                  </a:lnTo>
                  <a:lnTo>
                    <a:pt x="6484671" y="650671"/>
                  </a:lnTo>
                  <a:lnTo>
                    <a:pt x="6474854" y="651865"/>
                  </a:lnTo>
                  <a:lnTo>
                    <a:pt x="6465468" y="655421"/>
                  </a:lnTo>
                  <a:lnTo>
                    <a:pt x="6284493" y="750595"/>
                  </a:lnTo>
                  <a:lnTo>
                    <a:pt x="6319050" y="549135"/>
                  </a:lnTo>
                  <a:lnTo>
                    <a:pt x="6307163" y="512610"/>
                  </a:lnTo>
                  <a:lnTo>
                    <a:pt x="6160719" y="369963"/>
                  </a:lnTo>
                  <a:lnTo>
                    <a:pt x="6363144" y="340385"/>
                  </a:lnTo>
                  <a:lnTo>
                    <a:pt x="6394170" y="317817"/>
                  </a:lnTo>
                  <a:lnTo>
                    <a:pt x="6484671" y="134480"/>
                  </a:lnTo>
                  <a:lnTo>
                    <a:pt x="6575158" y="317817"/>
                  </a:lnTo>
                  <a:lnTo>
                    <a:pt x="6606197" y="340385"/>
                  </a:lnTo>
                  <a:lnTo>
                    <a:pt x="6808635" y="369963"/>
                  </a:lnTo>
                  <a:lnTo>
                    <a:pt x="6808635" y="286575"/>
                  </a:lnTo>
                  <a:lnTo>
                    <a:pt x="6639573" y="261861"/>
                  </a:lnTo>
                  <a:lnTo>
                    <a:pt x="6576695" y="134480"/>
                  </a:lnTo>
                  <a:lnTo>
                    <a:pt x="6521666" y="22999"/>
                  </a:lnTo>
                  <a:lnTo>
                    <a:pt x="6484671" y="0"/>
                  </a:lnTo>
                  <a:lnTo>
                    <a:pt x="6473241" y="1612"/>
                  </a:lnTo>
                  <a:lnTo>
                    <a:pt x="6462890" y="6223"/>
                  </a:lnTo>
                  <a:lnTo>
                    <a:pt x="6454178" y="13462"/>
                  </a:lnTo>
                  <a:lnTo>
                    <a:pt x="6447676" y="22999"/>
                  </a:lnTo>
                  <a:lnTo>
                    <a:pt x="6329781" y="261861"/>
                  </a:lnTo>
                  <a:lnTo>
                    <a:pt x="6066117" y="300393"/>
                  </a:lnTo>
                  <a:lnTo>
                    <a:pt x="6032830" y="328498"/>
                  </a:lnTo>
                  <a:lnTo>
                    <a:pt x="6030836" y="339864"/>
                  </a:lnTo>
                  <a:lnTo>
                    <a:pt x="6032017" y="351129"/>
                  </a:lnTo>
                  <a:lnTo>
                    <a:pt x="6036221" y="361657"/>
                  </a:lnTo>
                  <a:lnTo>
                    <a:pt x="6043282" y="370776"/>
                  </a:lnTo>
                  <a:lnTo>
                    <a:pt x="6234049" y="556577"/>
                  </a:lnTo>
                  <a:lnTo>
                    <a:pt x="6189015" y="819048"/>
                  </a:lnTo>
                  <a:lnTo>
                    <a:pt x="6205436" y="859409"/>
                  </a:lnTo>
                  <a:lnTo>
                    <a:pt x="6226721" y="867181"/>
                  </a:lnTo>
                  <a:lnTo>
                    <a:pt x="6238024" y="866432"/>
                  </a:lnTo>
                  <a:lnTo>
                    <a:pt x="6248895" y="862545"/>
                  </a:lnTo>
                  <a:lnTo>
                    <a:pt x="6461773" y="750595"/>
                  </a:lnTo>
                  <a:lnTo>
                    <a:pt x="6484671" y="738543"/>
                  </a:lnTo>
                  <a:lnTo>
                    <a:pt x="6720459" y="862545"/>
                  </a:lnTo>
                  <a:lnTo>
                    <a:pt x="6731317" y="866432"/>
                  </a:lnTo>
                  <a:lnTo>
                    <a:pt x="6742633" y="867181"/>
                  </a:lnTo>
                  <a:lnTo>
                    <a:pt x="6753707" y="864819"/>
                  </a:lnTo>
                  <a:lnTo>
                    <a:pt x="6763918" y="859409"/>
                  </a:lnTo>
                  <a:lnTo>
                    <a:pt x="6772211" y="851395"/>
                  </a:lnTo>
                  <a:lnTo>
                    <a:pt x="6777876" y="841578"/>
                  </a:lnTo>
                  <a:lnTo>
                    <a:pt x="6780670" y="830592"/>
                  </a:lnTo>
                  <a:lnTo>
                    <a:pt x="6780327" y="819048"/>
                  </a:lnTo>
                  <a:lnTo>
                    <a:pt x="6768592" y="750595"/>
                  </a:lnTo>
                  <a:lnTo>
                    <a:pt x="6735305" y="556577"/>
                  </a:lnTo>
                  <a:lnTo>
                    <a:pt x="6926059" y="370776"/>
                  </a:lnTo>
                  <a:lnTo>
                    <a:pt x="6933120" y="361657"/>
                  </a:lnTo>
                  <a:lnTo>
                    <a:pt x="6937324" y="351129"/>
                  </a:lnTo>
                  <a:lnTo>
                    <a:pt x="6938454" y="340385"/>
                  </a:lnTo>
                  <a:lnTo>
                    <a:pt x="6938518" y="3398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pic>
          <p:nvPicPr>
            <p:cNvPr id="72" name="object 54"/>
            <p:cNvPicPr/>
            <p:nvPr/>
          </p:nvPicPr>
          <p:blipFill>
            <a:blip r:embed="rId14"/>
            <a:stretch>
              <a:fillRect/>
            </a:stretch>
          </p:blipFill>
          <p:spPr bwMode="auto">
            <a:xfrm>
              <a:off x="17235765" y="9925954"/>
              <a:ext cx="82510" cy="247552"/>
            </a:xfrm>
            <a:prstGeom prst="rect">
              <a:avLst/>
            </a:prstGeom>
          </p:spPr>
        </p:pic>
        <p:pic>
          <p:nvPicPr>
            <p:cNvPr id="73" name="object 55"/>
            <p:cNvPicPr/>
            <p:nvPr/>
          </p:nvPicPr>
          <p:blipFill>
            <a:blip r:embed="rId15"/>
            <a:stretch>
              <a:fillRect/>
            </a:stretch>
          </p:blipFill>
          <p:spPr bwMode="auto">
            <a:xfrm>
              <a:off x="17235761" y="9760922"/>
              <a:ext cx="82929" cy="82510"/>
            </a:xfrm>
            <a:prstGeom prst="rect">
              <a:avLst/>
            </a:prstGeom>
          </p:spPr>
        </p:pic>
        <p:pic>
          <p:nvPicPr>
            <p:cNvPr id="74" name="object 56"/>
            <p:cNvPicPr/>
            <p:nvPr/>
          </p:nvPicPr>
          <p:blipFill>
            <a:blip r:embed="rId16"/>
            <a:stretch>
              <a:fillRect/>
            </a:stretch>
          </p:blipFill>
          <p:spPr bwMode="auto">
            <a:xfrm>
              <a:off x="17070727" y="9760922"/>
              <a:ext cx="82929" cy="82510"/>
            </a:xfrm>
            <a:prstGeom prst="rect">
              <a:avLst/>
            </a:prstGeom>
          </p:spPr>
        </p:pic>
        <p:pic>
          <p:nvPicPr>
            <p:cNvPr id="75" name="object 57"/>
            <p:cNvPicPr/>
            <p:nvPr/>
          </p:nvPicPr>
          <p:blipFill>
            <a:blip r:embed="rId17"/>
            <a:stretch>
              <a:fillRect/>
            </a:stretch>
          </p:blipFill>
          <p:spPr bwMode="auto">
            <a:xfrm>
              <a:off x="16905682" y="9760922"/>
              <a:ext cx="82929" cy="82510"/>
            </a:xfrm>
            <a:prstGeom prst="rect">
              <a:avLst/>
            </a:prstGeom>
          </p:spPr>
        </p:pic>
        <p:pic>
          <p:nvPicPr>
            <p:cNvPr id="76" name="object 58"/>
            <p:cNvPicPr/>
            <p:nvPr/>
          </p:nvPicPr>
          <p:blipFill>
            <a:blip r:embed="rId16"/>
            <a:stretch>
              <a:fillRect/>
            </a:stretch>
          </p:blipFill>
          <p:spPr bwMode="auto">
            <a:xfrm>
              <a:off x="17070727" y="9925958"/>
              <a:ext cx="82929" cy="82510"/>
            </a:xfrm>
            <a:prstGeom prst="rect">
              <a:avLst/>
            </a:prstGeom>
          </p:spPr>
        </p:pic>
        <p:pic>
          <p:nvPicPr>
            <p:cNvPr id="77" name="object 59"/>
            <p:cNvPicPr/>
            <p:nvPr/>
          </p:nvPicPr>
          <p:blipFill>
            <a:blip r:embed="rId17"/>
            <a:stretch>
              <a:fillRect/>
            </a:stretch>
          </p:blipFill>
          <p:spPr bwMode="auto">
            <a:xfrm>
              <a:off x="16905682" y="9925958"/>
              <a:ext cx="82929" cy="82510"/>
            </a:xfrm>
            <a:prstGeom prst="rect">
              <a:avLst/>
            </a:prstGeom>
          </p:spPr>
        </p:pic>
        <p:pic>
          <p:nvPicPr>
            <p:cNvPr id="78" name="object 60"/>
            <p:cNvPicPr/>
            <p:nvPr/>
          </p:nvPicPr>
          <p:blipFill>
            <a:blip r:embed="rId18"/>
            <a:stretch>
              <a:fillRect/>
            </a:stretch>
          </p:blipFill>
          <p:spPr bwMode="auto">
            <a:xfrm>
              <a:off x="17070727" y="10090993"/>
              <a:ext cx="82929" cy="82521"/>
            </a:xfrm>
            <a:prstGeom prst="rect">
              <a:avLst/>
            </a:prstGeom>
          </p:spPr>
        </p:pic>
        <p:pic>
          <p:nvPicPr>
            <p:cNvPr id="79" name="object 61"/>
            <p:cNvPicPr/>
            <p:nvPr/>
          </p:nvPicPr>
          <p:blipFill>
            <a:blip r:embed="rId19"/>
            <a:stretch>
              <a:fillRect/>
            </a:stretch>
          </p:blipFill>
          <p:spPr bwMode="auto">
            <a:xfrm>
              <a:off x="16905682" y="10090993"/>
              <a:ext cx="82929" cy="82521"/>
            </a:xfrm>
            <a:prstGeom prst="rect">
              <a:avLst/>
            </a:prstGeom>
          </p:spPr>
        </p:pic>
        <p:pic>
          <p:nvPicPr>
            <p:cNvPr id="80" name="object 62"/>
            <p:cNvPicPr/>
            <p:nvPr/>
          </p:nvPicPr>
          <p:blipFill>
            <a:blip r:embed="rId20"/>
            <a:stretch>
              <a:fillRect/>
            </a:stretch>
          </p:blipFill>
          <p:spPr bwMode="auto">
            <a:xfrm>
              <a:off x="544457" y="9809167"/>
              <a:ext cx="175177" cy="175177"/>
            </a:xfrm>
            <a:prstGeom prst="rect">
              <a:avLst/>
            </a:prstGeom>
          </p:spPr>
        </p:pic>
        <p:sp>
          <p:nvSpPr>
            <p:cNvPr id="81" name="object 63"/>
            <p:cNvSpPr/>
            <p:nvPr/>
          </p:nvSpPr>
          <p:spPr bwMode="auto">
            <a:xfrm>
              <a:off x="427672" y="9604685"/>
              <a:ext cx="6685915" cy="642620"/>
            </a:xfrm>
            <a:custGeom>
              <a:avLst/>
              <a:gdLst/>
              <a:ahLst/>
              <a:cxnLst/>
              <a:rect l="l" t="t" r="r" b="b"/>
              <a:pathLst>
                <a:path w="6685915" h="642620" extrusionOk="0">
                  <a:moveTo>
                    <a:pt x="438226" y="321271"/>
                  </a:moveTo>
                  <a:lnTo>
                    <a:pt x="435914" y="309943"/>
                  </a:lnTo>
                  <a:lnTo>
                    <a:pt x="429653" y="300647"/>
                  </a:lnTo>
                  <a:lnTo>
                    <a:pt x="420370" y="294373"/>
                  </a:lnTo>
                  <a:lnTo>
                    <a:pt x="409028" y="292074"/>
                  </a:lnTo>
                  <a:lnTo>
                    <a:pt x="397446" y="294373"/>
                  </a:lnTo>
                  <a:lnTo>
                    <a:pt x="388264" y="300647"/>
                  </a:lnTo>
                  <a:lnTo>
                    <a:pt x="382092" y="309943"/>
                  </a:lnTo>
                  <a:lnTo>
                    <a:pt x="379831" y="321271"/>
                  </a:lnTo>
                  <a:lnTo>
                    <a:pt x="382143" y="332613"/>
                  </a:lnTo>
                  <a:lnTo>
                    <a:pt x="388404" y="341896"/>
                  </a:lnTo>
                  <a:lnTo>
                    <a:pt x="397687" y="348170"/>
                  </a:lnTo>
                  <a:lnTo>
                    <a:pt x="409028" y="350469"/>
                  </a:lnTo>
                  <a:lnTo>
                    <a:pt x="420370" y="348170"/>
                  </a:lnTo>
                  <a:lnTo>
                    <a:pt x="429653" y="341896"/>
                  </a:lnTo>
                  <a:lnTo>
                    <a:pt x="435914" y="332613"/>
                  </a:lnTo>
                  <a:lnTo>
                    <a:pt x="438226" y="321271"/>
                  </a:lnTo>
                  <a:close/>
                </a:path>
                <a:path w="6685915" h="642620" extrusionOk="0">
                  <a:moveTo>
                    <a:pt x="525805" y="262890"/>
                  </a:moveTo>
                  <a:lnTo>
                    <a:pt x="523506" y="251548"/>
                  </a:lnTo>
                  <a:lnTo>
                    <a:pt x="517232" y="242265"/>
                  </a:lnTo>
                  <a:lnTo>
                    <a:pt x="507961" y="235991"/>
                  </a:lnTo>
                  <a:lnTo>
                    <a:pt x="496620" y="233692"/>
                  </a:lnTo>
                  <a:lnTo>
                    <a:pt x="485038" y="235991"/>
                  </a:lnTo>
                  <a:lnTo>
                    <a:pt x="475856" y="242265"/>
                  </a:lnTo>
                  <a:lnTo>
                    <a:pt x="469684" y="251548"/>
                  </a:lnTo>
                  <a:lnTo>
                    <a:pt x="467423" y="262890"/>
                  </a:lnTo>
                  <a:lnTo>
                    <a:pt x="469722" y="274231"/>
                  </a:lnTo>
                  <a:lnTo>
                    <a:pt x="475996" y="283502"/>
                  </a:lnTo>
                  <a:lnTo>
                    <a:pt x="485279" y="289775"/>
                  </a:lnTo>
                  <a:lnTo>
                    <a:pt x="496620" y="292087"/>
                  </a:lnTo>
                  <a:lnTo>
                    <a:pt x="507961" y="289775"/>
                  </a:lnTo>
                  <a:lnTo>
                    <a:pt x="517232" y="283502"/>
                  </a:lnTo>
                  <a:lnTo>
                    <a:pt x="523506" y="274231"/>
                  </a:lnTo>
                  <a:lnTo>
                    <a:pt x="525805" y="262890"/>
                  </a:lnTo>
                  <a:close/>
                </a:path>
                <a:path w="6685915" h="642620" extrusionOk="0">
                  <a:moveTo>
                    <a:pt x="642315" y="438061"/>
                  </a:moveTo>
                  <a:lnTo>
                    <a:pt x="639826" y="391464"/>
                  </a:lnTo>
                  <a:lnTo>
                    <a:pt x="633971" y="328688"/>
                  </a:lnTo>
                  <a:lnTo>
                    <a:pt x="627164" y="266725"/>
                  </a:lnTo>
                  <a:lnTo>
                    <a:pt x="621880" y="222592"/>
                  </a:lnTo>
                  <a:lnTo>
                    <a:pt x="621588" y="218795"/>
                  </a:lnTo>
                  <a:lnTo>
                    <a:pt x="616496" y="192455"/>
                  </a:lnTo>
                  <a:lnTo>
                    <a:pt x="606691" y="167703"/>
                  </a:lnTo>
                  <a:lnTo>
                    <a:pt x="593115" y="146100"/>
                  </a:lnTo>
                  <a:lnTo>
                    <a:pt x="592518" y="145135"/>
                  </a:lnTo>
                  <a:lnTo>
                    <a:pt x="583920" y="135813"/>
                  </a:lnTo>
                  <a:lnTo>
                    <a:pt x="583920" y="438061"/>
                  </a:lnTo>
                  <a:lnTo>
                    <a:pt x="582790" y="449503"/>
                  </a:lnTo>
                  <a:lnTo>
                    <a:pt x="558012" y="486600"/>
                  </a:lnTo>
                  <a:lnTo>
                    <a:pt x="525538" y="496455"/>
                  </a:lnTo>
                  <a:lnTo>
                    <a:pt x="515594" y="495325"/>
                  </a:lnTo>
                  <a:lnTo>
                    <a:pt x="514985" y="495325"/>
                  </a:lnTo>
                  <a:lnTo>
                    <a:pt x="505891" y="491451"/>
                  </a:lnTo>
                  <a:lnTo>
                    <a:pt x="497370" y="484987"/>
                  </a:lnTo>
                  <a:lnTo>
                    <a:pt x="487578" y="475716"/>
                  </a:lnTo>
                  <a:lnTo>
                    <a:pt x="479120" y="467258"/>
                  </a:lnTo>
                  <a:lnTo>
                    <a:pt x="446417" y="434555"/>
                  </a:lnTo>
                  <a:lnTo>
                    <a:pt x="433006" y="423519"/>
                  </a:lnTo>
                  <a:lnTo>
                    <a:pt x="417982" y="415467"/>
                  </a:lnTo>
                  <a:lnTo>
                    <a:pt x="401701" y="410540"/>
                  </a:lnTo>
                  <a:lnTo>
                    <a:pt x="384517" y="408863"/>
                  </a:lnTo>
                  <a:lnTo>
                    <a:pt x="257810" y="408863"/>
                  </a:lnTo>
                  <a:lnTo>
                    <a:pt x="209067" y="423519"/>
                  </a:lnTo>
                  <a:lnTo>
                    <a:pt x="154444" y="475716"/>
                  </a:lnTo>
                  <a:lnTo>
                    <a:pt x="144830" y="484987"/>
                  </a:lnTo>
                  <a:lnTo>
                    <a:pt x="136385" y="491451"/>
                  </a:lnTo>
                  <a:lnTo>
                    <a:pt x="127330" y="495325"/>
                  </a:lnTo>
                  <a:lnTo>
                    <a:pt x="126707" y="495325"/>
                  </a:lnTo>
                  <a:lnTo>
                    <a:pt x="116776" y="496455"/>
                  </a:lnTo>
                  <a:lnTo>
                    <a:pt x="105791" y="495325"/>
                  </a:lnTo>
                  <a:lnTo>
                    <a:pt x="105511" y="495325"/>
                  </a:lnTo>
                  <a:lnTo>
                    <a:pt x="94907" y="491998"/>
                  </a:lnTo>
                  <a:lnTo>
                    <a:pt x="94767" y="491998"/>
                  </a:lnTo>
                  <a:lnTo>
                    <a:pt x="84785" y="486600"/>
                  </a:lnTo>
                  <a:lnTo>
                    <a:pt x="59524" y="449503"/>
                  </a:lnTo>
                  <a:lnTo>
                    <a:pt x="58394" y="438061"/>
                  </a:lnTo>
                  <a:lnTo>
                    <a:pt x="60147" y="403148"/>
                  </a:lnTo>
                  <a:lnTo>
                    <a:pt x="64706" y="351713"/>
                  </a:lnTo>
                  <a:lnTo>
                    <a:pt x="71081" y="291401"/>
                  </a:lnTo>
                  <a:lnTo>
                    <a:pt x="78244" y="229895"/>
                  </a:lnTo>
                  <a:lnTo>
                    <a:pt x="78841" y="224637"/>
                  </a:lnTo>
                  <a:lnTo>
                    <a:pt x="96227" y="180479"/>
                  </a:lnTo>
                  <a:lnTo>
                    <a:pt x="134416" y="151866"/>
                  </a:lnTo>
                  <a:lnTo>
                    <a:pt x="165836" y="146100"/>
                  </a:lnTo>
                  <a:lnTo>
                    <a:pt x="476478" y="146100"/>
                  </a:lnTo>
                  <a:lnTo>
                    <a:pt x="522262" y="158902"/>
                  </a:lnTo>
                  <a:lnTo>
                    <a:pt x="554621" y="194195"/>
                  </a:lnTo>
                  <a:lnTo>
                    <a:pt x="564095" y="229895"/>
                  </a:lnTo>
                  <a:lnTo>
                    <a:pt x="571233" y="291122"/>
                  </a:lnTo>
                  <a:lnTo>
                    <a:pt x="577608" y="351459"/>
                  </a:lnTo>
                  <a:lnTo>
                    <a:pt x="582168" y="402983"/>
                  </a:lnTo>
                  <a:lnTo>
                    <a:pt x="583920" y="438061"/>
                  </a:lnTo>
                  <a:lnTo>
                    <a:pt x="583920" y="135813"/>
                  </a:lnTo>
                  <a:lnTo>
                    <a:pt x="552767" y="109258"/>
                  </a:lnTo>
                  <a:lnTo>
                    <a:pt x="503262" y="90182"/>
                  </a:lnTo>
                  <a:lnTo>
                    <a:pt x="476478" y="87706"/>
                  </a:lnTo>
                  <a:lnTo>
                    <a:pt x="165836" y="87706"/>
                  </a:lnTo>
                  <a:lnTo>
                    <a:pt x="113423" y="97447"/>
                  </a:lnTo>
                  <a:lnTo>
                    <a:pt x="68033" y="125361"/>
                  </a:lnTo>
                  <a:lnTo>
                    <a:pt x="35725" y="167703"/>
                  </a:lnTo>
                  <a:lnTo>
                    <a:pt x="20726" y="218795"/>
                  </a:lnTo>
                  <a:lnTo>
                    <a:pt x="15024" y="266725"/>
                  </a:lnTo>
                  <a:lnTo>
                    <a:pt x="8318" y="328688"/>
                  </a:lnTo>
                  <a:lnTo>
                    <a:pt x="2489" y="391464"/>
                  </a:lnTo>
                  <a:lnTo>
                    <a:pt x="0" y="438061"/>
                  </a:lnTo>
                  <a:lnTo>
                    <a:pt x="2197" y="460387"/>
                  </a:lnTo>
                  <a:lnTo>
                    <a:pt x="19583" y="502805"/>
                  </a:lnTo>
                  <a:lnTo>
                    <a:pt x="52235" y="535254"/>
                  </a:lnTo>
                  <a:lnTo>
                    <a:pt x="72402" y="545973"/>
                  </a:lnTo>
                  <a:lnTo>
                    <a:pt x="72555" y="545973"/>
                  </a:lnTo>
                  <a:lnTo>
                    <a:pt x="94157" y="552577"/>
                  </a:lnTo>
                  <a:lnTo>
                    <a:pt x="94437" y="552577"/>
                  </a:lnTo>
                  <a:lnTo>
                    <a:pt x="116776" y="554837"/>
                  </a:lnTo>
                  <a:lnTo>
                    <a:pt x="144221" y="551167"/>
                  </a:lnTo>
                  <a:lnTo>
                    <a:pt x="182397" y="529717"/>
                  </a:lnTo>
                  <a:lnTo>
                    <a:pt x="216344" y="496455"/>
                  </a:lnTo>
                  <a:lnTo>
                    <a:pt x="237070" y="475716"/>
                  </a:lnTo>
                  <a:lnTo>
                    <a:pt x="242620" y="470458"/>
                  </a:lnTo>
                  <a:lnTo>
                    <a:pt x="250215" y="467258"/>
                  </a:lnTo>
                  <a:lnTo>
                    <a:pt x="392391" y="467258"/>
                  </a:lnTo>
                  <a:lnTo>
                    <a:pt x="399694" y="470166"/>
                  </a:lnTo>
                  <a:lnTo>
                    <a:pt x="405244" y="476008"/>
                  </a:lnTo>
                  <a:lnTo>
                    <a:pt x="446417" y="517182"/>
                  </a:lnTo>
                  <a:lnTo>
                    <a:pt x="459765" y="529717"/>
                  </a:lnTo>
                  <a:lnTo>
                    <a:pt x="476554" y="541921"/>
                  </a:lnTo>
                  <a:lnTo>
                    <a:pt x="498055" y="551167"/>
                  </a:lnTo>
                  <a:lnTo>
                    <a:pt x="525538" y="554837"/>
                  </a:lnTo>
                  <a:lnTo>
                    <a:pt x="548500" y="552577"/>
                  </a:lnTo>
                  <a:lnTo>
                    <a:pt x="590283" y="535254"/>
                  </a:lnTo>
                  <a:lnTo>
                    <a:pt x="622731" y="502805"/>
                  </a:lnTo>
                  <a:lnTo>
                    <a:pt x="640054" y="461022"/>
                  </a:lnTo>
                  <a:lnTo>
                    <a:pt x="642315" y="438061"/>
                  </a:lnTo>
                  <a:close/>
                </a:path>
                <a:path w="6685915" h="642620" extrusionOk="0">
                  <a:moveTo>
                    <a:pt x="3587407" y="586371"/>
                  </a:moveTo>
                  <a:lnTo>
                    <a:pt x="3529025" y="453250"/>
                  </a:lnTo>
                  <a:lnTo>
                    <a:pt x="3529025" y="584034"/>
                  </a:lnTo>
                  <a:lnTo>
                    <a:pt x="3156191" y="584034"/>
                  </a:lnTo>
                  <a:lnTo>
                    <a:pt x="3214624" y="467258"/>
                  </a:lnTo>
                  <a:lnTo>
                    <a:pt x="3470567" y="467258"/>
                  </a:lnTo>
                  <a:lnTo>
                    <a:pt x="3529025" y="584034"/>
                  </a:lnTo>
                  <a:lnTo>
                    <a:pt x="3529025" y="453250"/>
                  </a:lnTo>
                  <a:lnTo>
                    <a:pt x="3441344" y="277901"/>
                  </a:lnTo>
                  <a:lnTo>
                    <a:pt x="3441344" y="408863"/>
                  </a:lnTo>
                  <a:lnTo>
                    <a:pt x="3243846" y="408863"/>
                  </a:lnTo>
                  <a:lnTo>
                    <a:pt x="3312376" y="271932"/>
                  </a:lnTo>
                  <a:lnTo>
                    <a:pt x="3313557" y="267550"/>
                  </a:lnTo>
                  <a:lnTo>
                    <a:pt x="3313557" y="58508"/>
                  </a:lnTo>
                  <a:lnTo>
                    <a:pt x="3371951" y="58508"/>
                  </a:lnTo>
                  <a:lnTo>
                    <a:pt x="3371951" y="267550"/>
                  </a:lnTo>
                  <a:lnTo>
                    <a:pt x="3372815" y="271932"/>
                  </a:lnTo>
                  <a:lnTo>
                    <a:pt x="3441344" y="408863"/>
                  </a:lnTo>
                  <a:lnTo>
                    <a:pt x="3441344" y="277901"/>
                  </a:lnTo>
                  <a:lnTo>
                    <a:pt x="3430333" y="255879"/>
                  </a:lnTo>
                  <a:lnTo>
                    <a:pt x="3430333" y="58508"/>
                  </a:lnTo>
                  <a:lnTo>
                    <a:pt x="3444925" y="58508"/>
                  </a:lnTo>
                  <a:lnTo>
                    <a:pt x="3456267" y="56210"/>
                  </a:lnTo>
                  <a:lnTo>
                    <a:pt x="3465550" y="49936"/>
                  </a:lnTo>
                  <a:lnTo>
                    <a:pt x="3471824" y="40652"/>
                  </a:lnTo>
                  <a:lnTo>
                    <a:pt x="3474123" y="29311"/>
                  </a:lnTo>
                  <a:lnTo>
                    <a:pt x="3471824" y="17970"/>
                  </a:lnTo>
                  <a:lnTo>
                    <a:pt x="3465550" y="8686"/>
                  </a:lnTo>
                  <a:lnTo>
                    <a:pt x="3456267" y="2413"/>
                  </a:lnTo>
                  <a:lnTo>
                    <a:pt x="3444925" y="114"/>
                  </a:lnTo>
                  <a:lnTo>
                    <a:pt x="3401149" y="114"/>
                  </a:lnTo>
                  <a:lnTo>
                    <a:pt x="3284359" y="114"/>
                  </a:lnTo>
                  <a:lnTo>
                    <a:pt x="3240557" y="114"/>
                  </a:lnTo>
                  <a:lnTo>
                    <a:pt x="3229216" y="2413"/>
                  </a:lnTo>
                  <a:lnTo>
                    <a:pt x="3219945" y="8686"/>
                  </a:lnTo>
                  <a:lnTo>
                    <a:pt x="3213671" y="17970"/>
                  </a:lnTo>
                  <a:lnTo>
                    <a:pt x="3211372" y="29311"/>
                  </a:lnTo>
                  <a:lnTo>
                    <a:pt x="3213671" y="40652"/>
                  </a:lnTo>
                  <a:lnTo>
                    <a:pt x="3219945" y="49936"/>
                  </a:lnTo>
                  <a:lnTo>
                    <a:pt x="3229216" y="56210"/>
                  </a:lnTo>
                  <a:lnTo>
                    <a:pt x="3240557" y="58508"/>
                  </a:lnTo>
                  <a:lnTo>
                    <a:pt x="3255162" y="58508"/>
                  </a:lnTo>
                  <a:lnTo>
                    <a:pt x="3255162" y="255879"/>
                  </a:lnTo>
                  <a:lnTo>
                    <a:pt x="3104223" y="557758"/>
                  </a:lnTo>
                  <a:lnTo>
                    <a:pt x="3098088" y="586663"/>
                  </a:lnTo>
                  <a:lnTo>
                    <a:pt x="3098965" y="594080"/>
                  </a:lnTo>
                  <a:lnTo>
                    <a:pt x="3121876" y="631202"/>
                  </a:lnTo>
                  <a:lnTo>
                    <a:pt x="3156191" y="642429"/>
                  </a:lnTo>
                  <a:lnTo>
                    <a:pt x="3528733" y="642429"/>
                  </a:lnTo>
                  <a:lnTo>
                    <a:pt x="3569170" y="626338"/>
                  </a:lnTo>
                  <a:lnTo>
                    <a:pt x="3586543" y="593915"/>
                  </a:lnTo>
                  <a:lnTo>
                    <a:pt x="3587407" y="586371"/>
                  </a:lnTo>
                  <a:close/>
                </a:path>
                <a:path w="6685915" h="642620" extrusionOk="0">
                  <a:moveTo>
                    <a:pt x="5174627" y="204470"/>
                  </a:moveTo>
                  <a:lnTo>
                    <a:pt x="5170665" y="164401"/>
                  </a:lnTo>
                  <a:lnTo>
                    <a:pt x="5159070" y="126225"/>
                  </a:lnTo>
                  <a:lnTo>
                    <a:pt x="5140274" y="91033"/>
                  </a:lnTo>
                  <a:lnTo>
                    <a:pt x="5116246" y="61722"/>
                  </a:lnTo>
                  <a:lnTo>
                    <a:pt x="5116246" y="204470"/>
                  </a:lnTo>
                  <a:lnTo>
                    <a:pt x="5113413" y="233108"/>
                  </a:lnTo>
                  <a:lnTo>
                    <a:pt x="5105120" y="260375"/>
                  </a:lnTo>
                  <a:lnTo>
                    <a:pt x="5091696" y="285508"/>
                  </a:lnTo>
                  <a:lnTo>
                    <a:pt x="5073421" y="307797"/>
                  </a:lnTo>
                  <a:lnTo>
                    <a:pt x="5001653" y="379780"/>
                  </a:lnTo>
                  <a:lnTo>
                    <a:pt x="4943449" y="379780"/>
                  </a:lnTo>
                  <a:lnTo>
                    <a:pt x="4943449" y="438162"/>
                  </a:lnTo>
                  <a:lnTo>
                    <a:pt x="4885207" y="496582"/>
                  </a:lnTo>
                  <a:lnTo>
                    <a:pt x="4719625" y="496582"/>
                  </a:lnTo>
                  <a:lnTo>
                    <a:pt x="4778045" y="438162"/>
                  </a:lnTo>
                  <a:lnTo>
                    <a:pt x="4943449" y="438162"/>
                  </a:lnTo>
                  <a:lnTo>
                    <a:pt x="4943449" y="379780"/>
                  </a:lnTo>
                  <a:lnTo>
                    <a:pt x="4836426" y="379780"/>
                  </a:lnTo>
                  <a:lnTo>
                    <a:pt x="4990960" y="225247"/>
                  </a:lnTo>
                  <a:lnTo>
                    <a:pt x="4997374" y="215582"/>
                  </a:lnTo>
                  <a:lnTo>
                    <a:pt x="4999507" y="204597"/>
                  </a:lnTo>
                  <a:lnTo>
                    <a:pt x="4997374" y="193611"/>
                  </a:lnTo>
                  <a:lnTo>
                    <a:pt x="4990960" y="183959"/>
                  </a:lnTo>
                  <a:lnTo>
                    <a:pt x="4981295" y="177546"/>
                  </a:lnTo>
                  <a:lnTo>
                    <a:pt x="4970310" y="175412"/>
                  </a:lnTo>
                  <a:lnTo>
                    <a:pt x="4959324" y="177546"/>
                  </a:lnTo>
                  <a:lnTo>
                    <a:pt x="4949672" y="183959"/>
                  </a:lnTo>
                  <a:lnTo>
                    <a:pt x="4745329" y="388302"/>
                  </a:lnTo>
                  <a:lnTo>
                    <a:pt x="4678350" y="455282"/>
                  </a:lnTo>
                  <a:lnTo>
                    <a:pt x="4678350" y="289699"/>
                  </a:lnTo>
                  <a:lnTo>
                    <a:pt x="4866868" y="101180"/>
                  </a:lnTo>
                  <a:lnTo>
                    <a:pt x="4914265" y="69507"/>
                  </a:lnTo>
                  <a:lnTo>
                    <a:pt x="4970157" y="58394"/>
                  </a:lnTo>
                  <a:lnTo>
                    <a:pt x="4998796" y="61226"/>
                  </a:lnTo>
                  <a:lnTo>
                    <a:pt x="5051209" y="82931"/>
                  </a:lnTo>
                  <a:lnTo>
                    <a:pt x="5091696" y="123418"/>
                  </a:lnTo>
                  <a:lnTo>
                    <a:pt x="5113413" y="175844"/>
                  </a:lnTo>
                  <a:lnTo>
                    <a:pt x="5116246" y="204470"/>
                  </a:lnTo>
                  <a:lnTo>
                    <a:pt x="5116246" y="61722"/>
                  </a:lnTo>
                  <a:lnTo>
                    <a:pt x="5114747" y="59893"/>
                  </a:lnTo>
                  <a:lnTo>
                    <a:pt x="5112918" y="58394"/>
                  </a:lnTo>
                  <a:lnTo>
                    <a:pt x="5083607" y="34353"/>
                  </a:lnTo>
                  <a:lnTo>
                    <a:pt x="5048415" y="15570"/>
                  </a:lnTo>
                  <a:lnTo>
                    <a:pt x="5010239" y="3962"/>
                  </a:lnTo>
                  <a:lnTo>
                    <a:pt x="4970157" y="0"/>
                  </a:lnTo>
                  <a:lnTo>
                    <a:pt x="4930089" y="3962"/>
                  </a:lnTo>
                  <a:lnTo>
                    <a:pt x="4891913" y="15570"/>
                  </a:lnTo>
                  <a:lnTo>
                    <a:pt x="4856721" y="34353"/>
                  </a:lnTo>
                  <a:lnTo>
                    <a:pt x="4825581" y="59893"/>
                  </a:lnTo>
                  <a:lnTo>
                    <a:pt x="4623028" y="262432"/>
                  </a:lnTo>
                  <a:lnTo>
                    <a:pt x="4619955" y="269862"/>
                  </a:lnTo>
                  <a:lnTo>
                    <a:pt x="4619955" y="513676"/>
                  </a:lnTo>
                  <a:lnTo>
                    <a:pt x="4540923" y="592709"/>
                  </a:lnTo>
                  <a:lnTo>
                    <a:pt x="4534509" y="602373"/>
                  </a:lnTo>
                  <a:lnTo>
                    <a:pt x="4532363" y="613359"/>
                  </a:lnTo>
                  <a:lnTo>
                    <a:pt x="4534509" y="624344"/>
                  </a:lnTo>
                  <a:lnTo>
                    <a:pt x="4540923" y="633996"/>
                  </a:lnTo>
                  <a:lnTo>
                    <a:pt x="4550575" y="640410"/>
                  </a:lnTo>
                  <a:lnTo>
                    <a:pt x="4561560" y="642543"/>
                  </a:lnTo>
                  <a:lnTo>
                    <a:pt x="4572559" y="640410"/>
                  </a:lnTo>
                  <a:lnTo>
                    <a:pt x="4582211" y="633996"/>
                  </a:lnTo>
                  <a:lnTo>
                    <a:pt x="4661230" y="554977"/>
                  </a:lnTo>
                  <a:lnTo>
                    <a:pt x="4905070" y="554977"/>
                  </a:lnTo>
                  <a:lnTo>
                    <a:pt x="4912525" y="551891"/>
                  </a:lnTo>
                  <a:lnTo>
                    <a:pt x="4967656" y="496582"/>
                  </a:lnTo>
                  <a:lnTo>
                    <a:pt x="5033734" y="430301"/>
                  </a:lnTo>
                  <a:lnTo>
                    <a:pt x="5034750" y="429615"/>
                  </a:lnTo>
                  <a:lnTo>
                    <a:pt x="5035435" y="428599"/>
                  </a:lnTo>
                  <a:lnTo>
                    <a:pt x="5114760" y="349034"/>
                  </a:lnTo>
                  <a:lnTo>
                    <a:pt x="5140287" y="317893"/>
                  </a:lnTo>
                  <a:lnTo>
                    <a:pt x="5159070" y="282702"/>
                  </a:lnTo>
                  <a:lnTo>
                    <a:pt x="5170665" y="244538"/>
                  </a:lnTo>
                  <a:lnTo>
                    <a:pt x="5174627" y="204470"/>
                  </a:lnTo>
                  <a:close/>
                </a:path>
                <a:path w="6685915" h="642620" extrusionOk="0">
                  <a:moveTo>
                    <a:pt x="6597853" y="554837"/>
                  </a:moveTo>
                  <a:lnTo>
                    <a:pt x="6595554" y="543483"/>
                  </a:lnTo>
                  <a:lnTo>
                    <a:pt x="6589293" y="534200"/>
                  </a:lnTo>
                  <a:lnTo>
                    <a:pt x="6580010" y="527939"/>
                  </a:lnTo>
                  <a:lnTo>
                    <a:pt x="6568656" y="525653"/>
                  </a:lnTo>
                  <a:lnTo>
                    <a:pt x="6159906" y="525653"/>
                  </a:lnTo>
                  <a:lnTo>
                    <a:pt x="6148540" y="527939"/>
                  </a:lnTo>
                  <a:lnTo>
                    <a:pt x="6139256" y="534200"/>
                  </a:lnTo>
                  <a:lnTo>
                    <a:pt x="6133008" y="543483"/>
                  </a:lnTo>
                  <a:lnTo>
                    <a:pt x="6130709" y="554837"/>
                  </a:lnTo>
                  <a:lnTo>
                    <a:pt x="6133008" y="566204"/>
                  </a:lnTo>
                  <a:lnTo>
                    <a:pt x="6139256" y="575487"/>
                  </a:lnTo>
                  <a:lnTo>
                    <a:pt x="6148540" y="581748"/>
                  </a:lnTo>
                  <a:lnTo>
                    <a:pt x="6159906" y="584047"/>
                  </a:lnTo>
                  <a:lnTo>
                    <a:pt x="6568656" y="584047"/>
                  </a:lnTo>
                  <a:lnTo>
                    <a:pt x="6580010" y="581748"/>
                  </a:lnTo>
                  <a:lnTo>
                    <a:pt x="6589293" y="575487"/>
                  </a:lnTo>
                  <a:lnTo>
                    <a:pt x="6595554" y="566204"/>
                  </a:lnTo>
                  <a:lnTo>
                    <a:pt x="6597853" y="554837"/>
                  </a:lnTo>
                  <a:close/>
                </a:path>
                <a:path w="6685915" h="642620" extrusionOk="0">
                  <a:moveTo>
                    <a:pt x="6685318" y="84963"/>
                  </a:moveTo>
                  <a:lnTo>
                    <a:pt x="6682841" y="75679"/>
                  </a:lnTo>
                  <a:lnTo>
                    <a:pt x="6677507" y="67703"/>
                  </a:lnTo>
                  <a:lnTo>
                    <a:pt x="6669646" y="61772"/>
                  </a:lnTo>
                  <a:lnTo>
                    <a:pt x="6660248" y="58788"/>
                  </a:lnTo>
                  <a:lnTo>
                    <a:pt x="6650647" y="59055"/>
                  </a:lnTo>
                  <a:lnTo>
                    <a:pt x="6643370" y="61772"/>
                  </a:lnTo>
                  <a:lnTo>
                    <a:pt x="6641592" y="62458"/>
                  </a:lnTo>
                  <a:lnTo>
                    <a:pt x="6634061" y="68694"/>
                  </a:lnTo>
                  <a:lnTo>
                    <a:pt x="6597917" y="110883"/>
                  </a:lnTo>
                  <a:lnTo>
                    <a:pt x="6597917" y="200609"/>
                  </a:lnTo>
                  <a:lnTo>
                    <a:pt x="6545859" y="408851"/>
                  </a:lnTo>
                  <a:lnTo>
                    <a:pt x="6182703" y="408851"/>
                  </a:lnTo>
                  <a:lnTo>
                    <a:pt x="6130633" y="200609"/>
                  </a:lnTo>
                  <a:lnTo>
                    <a:pt x="6225324" y="311073"/>
                  </a:lnTo>
                  <a:lnTo>
                    <a:pt x="6230493" y="315823"/>
                  </a:lnTo>
                  <a:lnTo>
                    <a:pt x="6236563" y="319151"/>
                  </a:lnTo>
                  <a:lnTo>
                    <a:pt x="6243244" y="320967"/>
                  </a:lnTo>
                  <a:lnTo>
                    <a:pt x="6250254" y="321144"/>
                  </a:lnTo>
                  <a:lnTo>
                    <a:pt x="6257112" y="319646"/>
                  </a:lnTo>
                  <a:lnTo>
                    <a:pt x="6309957" y="241630"/>
                  </a:lnTo>
                  <a:lnTo>
                    <a:pt x="6364287" y="146545"/>
                  </a:lnTo>
                  <a:lnTo>
                    <a:pt x="6455715" y="306565"/>
                  </a:lnTo>
                  <a:lnTo>
                    <a:pt x="6459906" y="312191"/>
                  </a:lnTo>
                  <a:lnTo>
                    <a:pt x="6465227" y="316611"/>
                  </a:lnTo>
                  <a:lnTo>
                    <a:pt x="6471450" y="319646"/>
                  </a:lnTo>
                  <a:lnTo>
                    <a:pt x="6478295" y="321144"/>
                  </a:lnTo>
                  <a:lnTo>
                    <a:pt x="6485318" y="320967"/>
                  </a:lnTo>
                  <a:lnTo>
                    <a:pt x="6562763" y="241630"/>
                  </a:lnTo>
                  <a:lnTo>
                    <a:pt x="6597917" y="200609"/>
                  </a:lnTo>
                  <a:lnTo>
                    <a:pt x="6597917" y="110883"/>
                  </a:lnTo>
                  <a:lnTo>
                    <a:pt x="6485864" y="241630"/>
                  </a:lnTo>
                  <a:lnTo>
                    <a:pt x="6431534" y="146545"/>
                  </a:lnTo>
                  <a:lnTo>
                    <a:pt x="6389624" y="73228"/>
                  </a:lnTo>
                  <a:lnTo>
                    <a:pt x="6364287" y="58508"/>
                  </a:lnTo>
                  <a:lnTo>
                    <a:pt x="6356629" y="59524"/>
                  </a:lnTo>
                  <a:lnTo>
                    <a:pt x="6349632" y="62458"/>
                  </a:lnTo>
                  <a:lnTo>
                    <a:pt x="6343612" y="67081"/>
                  </a:lnTo>
                  <a:lnTo>
                    <a:pt x="6338938" y="73228"/>
                  </a:lnTo>
                  <a:lnTo>
                    <a:pt x="6242697" y="241630"/>
                  </a:lnTo>
                  <a:lnTo>
                    <a:pt x="6207544" y="200609"/>
                  </a:lnTo>
                  <a:lnTo>
                    <a:pt x="6094476" y="68694"/>
                  </a:lnTo>
                  <a:lnTo>
                    <a:pt x="6068314" y="58788"/>
                  </a:lnTo>
                  <a:lnTo>
                    <a:pt x="6058916" y="61772"/>
                  </a:lnTo>
                  <a:lnTo>
                    <a:pt x="6051054" y="67703"/>
                  </a:lnTo>
                  <a:lnTo>
                    <a:pt x="6045720" y="75679"/>
                  </a:lnTo>
                  <a:lnTo>
                    <a:pt x="6043244" y="84963"/>
                  </a:lnTo>
                  <a:lnTo>
                    <a:pt x="6043993" y="94780"/>
                  </a:lnTo>
                  <a:lnTo>
                    <a:pt x="6131585" y="445135"/>
                  </a:lnTo>
                  <a:lnTo>
                    <a:pt x="6159906" y="467258"/>
                  </a:lnTo>
                  <a:lnTo>
                    <a:pt x="6568656" y="467258"/>
                  </a:lnTo>
                  <a:lnTo>
                    <a:pt x="6606045" y="408851"/>
                  </a:lnTo>
                  <a:lnTo>
                    <a:pt x="6658115" y="200609"/>
                  </a:lnTo>
                  <a:lnTo>
                    <a:pt x="6684569" y="94780"/>
                  </a:lnTo>
                  <a:lnTo>
                    <a:pt x="6685318" y="84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pic>
          <p:nvPicPr>
            <p:cNvPr id="82" name="object 64"/>
            <p:cNvPicPr/>
            <p:nvPr/>
          </p:nvPicPr>
          <p:blipFill>
            <a:blip r:embed="rId21"/>
            <a:stretch>
              <a:fillRect/>
            </a:stretch>
          </p:blipFill>
          <p:spPr bwMode="auto">
            <a:xfrm>
              <a:off x="2318010" y="9984340"/>
              <a:ext cx="233574" cy="233574"/>
            </a:xfrm>
            <a:prstGeom prst="rect">
              <a:avLst/>
            </a:prstGeom>
          </p:spPr>
        </p:pic>
        <p:sp>
          <p:nvSpPr>
            <p:cNvPr id="83" name="object 65"/>
            <p:cNvSpPr/>
            <p:nvPr/>
          </p:nvSpPr>
          <p:spPr bwMode="auto">
            <a:xfrm>
              <a:off x="1938451" y="9595884"/>
              <a:ext cx="9678035" cy="660400"/>
            </a:xfrm>
            <a:custGeom>
              <a:avLst/>
              <a:gdLst/>
              <a:ahLst/>
              <a:cxnLst/>
              <a:rect l="l" t="t" r="r" b="b"/>
              <a:pathLst>
                <a:path w="9678035" h="660400" extrusionOk="0">
                  <a:moveTo>
                    <a:pt x="642315" y="330073"/>
                  </a:moveTo>
                  <a:lnTo>
                    <a:pt x="638848" y="282841"/>
                  </a:lnTo>
                  <a:lnTo>
                    <a:pt x="638835" y="282613"/>
                  </a:lnTo>
                  <a:lnTo>
                    <a:pt x="628726" y="237324"/>
                  </a:lnTo>
                  <a:lnTo>
                    <a:pt x="612470" y="194678"/>
                  </a:lnTo>
                  <a:lnTo>
                    <a:pt x="590575" y="155206"/>
                  </a:lnTo>
                  <a:lnTo>
                    <a:pt x="583920" y="146392"/>
                  </a:lnTo>
                  <a:lnTo>
                    <a:pt x="583920" y="330073"/>
                  </a:lnTo>
                  <a:lnTo>
                    <a:pt x="579691" y="377304"/>
                  </a:lnTo>
                  <a:lnTo>
                    <a:pt x="567486" y="421767"/>
                  </a:lnTo>
                  <a:lnTo>
                    <a:pt x="548043" y="462699"/>
                  </a:lnTo>
                  <a:lnTo>
                    <a:pt x="522122" y="499376"/>
                  </a:lnTo>
                  <a:lnTo>
                    <a:pt x="490448" y="531037"/>
                  </a:lnTo>
                  <a:lnTo>
                    <a:pt x="453783" y="556971"/>
                  </a:lnTo>
                  <a:lnTo>
                    <a:pt x="412838" y="576402"/>
                  </a:lnTo>
                  <a:lnTo>
                    <a:pt x="368388" y="588606"/>
                  </a:lnTo>
                  <a:lnTo>
                    <a:pt x="321157" y="592836"/>
                  </a:lnTo>
                  <a:lnTo>
                    <a:pt x="321157" y="505256"/>
                  </a:lnTo>
                  <a:lnTo>
                    <a:pt x="319455" y="488086"/>
                  </a:lnTo>
                  <a:lnTo>
                    <a:pt x="295503" y="443318"/>
                  </a:lnTo>
                  <a:lnTo>
                    <a:pt x="262763" y="423024"/>
                  </a:lnTo>
                  <a:lnTo>
                    <a:pt x="262763" y="497509"/>
                  </a:lnTo>
                  <a:lnTo>
                    <a:pt x="262763" y="585546"/>
                  </a:lnTo>
                  <a:lnTo>
                    <a:pt x="188531" y="556971"/>
                  </a:lnTo>
                  <a:lnTo>
                    <a:pt x="151866" y="531037"/>
                  </a:lnTo>
                  <a:lnTo>
                    <a:pt x="120192" y="499376"/>
                  </a:lnTo>
                  <a:lnTo>
                    <a:pt x="94272" y="462699"/>
                  </a:lnTo>
                  <a:lnTo>
                    <a:pt x="74841" y="421767"/>
                  </a:lnTo>
                  <a:lnTo>
                    <a:pt x="62687" y="377532"/>
                  </a:lnTo>
                  <a:lnTo>
                    <a:pt x="58394" y="330073"/>
                  </a:lnTo>
                  <a:lnTo>
                    <a:pt x="124523" y="330073"/>
                  </a:lnTo>
                  <a:lnTo>
                    <a:pt x="131953" y="333146"/>
                  </a:lnTo>
                  <a:lnTo>
                    <a:pt x="142900" y="344106"/>
                  </a:lnTo>
                  <a:lnTo>
                    <a:pt x="145973" y="351523"/>
                  </a:lnTo>
                  <a:lnTo>
                    <a:pt x="145973" y="388467"/>
                  </a:lnTo>
                  <a:lnTo>
                    <a:pt x="147675" y="405638"/>
                  </a:lnTo>
                  <a:lnTo>
                    <a:pt x="171627" y="450405"/>
                  </a:lnTo>
                  <a:lnTo>
                    <a:pt x="216395" y="474357"/>
                  </a:lnTo>
                  <a:lnTo>
                    <a:pt x="233565" y="476059"/>
                  </a:lnTo>
                  <a:lnTo>
                    <a:pt x="241312" y="476059"/>
                  </a:lnTo>
                  <a:lnTo>
                    <a:pt x="248742" y="479132"/>
                  </a:lnTo>
                  <a:lnTo>
                    <a:pt x="259689" y="490093"/>
                  </a:lnTo>
                  <a:lnTo>
                    <a:pt x="262763" y="497509"/>
                  </a:lnTo>
                  <a:lnTo>
                    <a:pt x="262763" y="423024"/>
                  </a:lnTo>
                  <a:lnTo>
                    <a:pt x="250736" y="419366"/>
                  </a:lnTo>
                  <a:lnTo>
                    <a:pt x="233565" y="417664"/>
                  </a:lnTo>
                  <a:lnTo>
                    <a:pt x="225831" y="417664"/>
                  </a:lnTo>
                  <a:lnTo>
                    <a:pt x="218389" y="414578"/>
                  </a:lnTo>
                  <a:lnTo>
                    <a:pt x="207454" y="403644"/>
                  </a:lnTo>
                  <a:lnTo>
                    <a:pt x="204368" y="396201"/>
                  </a:lnTo>
                  <a:lnTo>
                    <a:pt x="204368" y="359283"/>
                  </a:lnTo>
                  <a:lnTo>
                    <a:pt x="202679" y="342099"/>
                  </a:lnTo>
                  <a:lnTo>
                    <a:pt x="178714" y="297345"/>
                  </a:lnTo>
                  <a:lnTo>
                    <a:pt x="133946" y="273380"/>
                  </a:lnTo>
                  <a:lnTo>
                    <a:pt x="116789" y="271691"/>
                  </a:lnTo>
                  <a:lnTo>
                    <a:pt x="65697" y="271691"/>
                  </a:lnTo>
                  <a:lnTo>
                    <a:pt x="74841" y="238391"/>
                  </a:lnTo>
                  <a:lnTo>
                    <a:pt x="94272" y="197446"/>
                  </a:lnTo>
                  <a:lnTo>
                    <a:pt x="120192" y="160782"/>
                  </a:lnTo>
                  <a:lnTo>
                    <a:pt x="145986" y="134988"/>
                  </a:lnTo>
                  <a:lnTo>
                    <a:pt x="145986" y="158203"/>
                  </a:lnTo>
                  <a:lnTo>
                    <a:pt x="146545" y="161480"/>
                  </a:lnTo>
                  <a:lnTo>
                    <a:pt x="165582" y="197497"/>
                  </a:lnTo>
                  <a:lnTo>
                    <a:pt x="209283" y="232067"/>
                  </a:lnTo>
                  <a:lnTo>
                    <a:pt x="270916" y="242658"/>
                  </a:lnTo>
                  <a:lnTo>
                    <a:pt x="278091" y="245719"/>
                  </a:lnTo>
                  <a:lnTo>
                    <a:pt x="288886" y="256514"/>
                  </a:lnTo>
                  <a:lnTo>
                    <a:pt x="291960" y="263944"/>
                  </a:lnTo>
                  <a:lnTo>
                    <a:pt x="291960" y="271678"/>
                  </a:lnTo>
                  <a:lnTo>
                    <a:pt x="293662" y="288848"/>
                  </a:lnTo>
                  <a:lnTo>
                    <a:pt x="317614" y="333616"/>
                  </a:lnTo>
                  <a:lnTo>
                    <a:pt x="362381" y="357568"/>
                  </a:lnTo>
                  <a:lnTo>
                    <a:pt x="379552" y="359270"/>
                  </a:lnTo>
                  <a:lnTo>
                    <a:pt x="396722" y="357568"/>
                  </a:lnTo>
                  <a:lnTo>
                    <a:pt x="441490" y="333616"/>
                  </a:lnTo>
                  <a:lnTo>
                    <a:pt x="465442" y="288848"/>
                  </a:lnTo>
                  <a:lnTo>
                    <a:pt x="467144" y="271678"/>
                  </a:lnTo>
                  <a:lnTo>
                    <a:pt x="467144" y="263944"/>
                  </a:lnTo>
                  <a:lnTo>
                    <a:pt x="470217" y="256514"/>
                  </a:lnTo>
                  <a:lnTo>
                    <a:pt x="481164" y="245567"/>
                  </a:lnTo>
                  <a:lnTo>
                    <a:pt x="488594" y="242493"/>
                  </a:lnTo>
                  <a:lnTo>
                    <a:pt x="568604" y="242493"/>
                  </a:lnTo>
                  <a:lnTo>
                    <a:pt x="579628" y="282613"/>
                  </a:lnTo>
                  <a:lnTo>
                    <a:pt x="579691" y="282841"/>
                  </a:lnTo>
                  <a:lnTo>
                    <a:pt x="583920" y="330073"/>
                  </a:lnTo>
                  <a:lnTo>
                    <a:pt x="583920" y="146392"/>
                  </a:lnTo>
                  <a:lnTo>
                    <a:pt x="563537" y="119380"/>
                  </a:lnTo>
                  <a:lnTo>
                    <a:pt x="538594" y="94437"/>
                  </a:lnTo>
                  <a:lnTo>
                    <a:pt x="538594" y="184099"/>
                  </a:lnTo>
                  <a:lnTo>
                    <a:pt x="496328" y="184099"/>
                  </a:lnTo>
                  <a:lnTo>
                    <a:pt x="447738" y="198818"/>
                  </a:lnTo>
                  <a:lnTo>
                    <a:pt x="415417" y="238163"/>
                  </a:lnTo>
                  <a:lnTo>
                    <a:pt x="408749" y="271678"/>
                  </a:lnTo>
                  <a:lnTo>
                    <a:pt x="408749" y="279438"/>
                  </a:lnTo>
                  <a:lnTo>
                    <a:pt x="405676" y="286854"/>
                  </a:lnTo>
                  <a:lnTo>
                    <a:pt x="394716" y="297802"/>
                  </a:lnTo>
                  <a:lnTo>
                    <a:pt x="387299" y="300888"/>
                  </a:lnTo>
                  <a:lnTo>
                    <a:pt x="371817" y="300888"/>
                  </a:lnTo>
                  <a:lnTo>
                    <a:pt x="364388" y="297802"/>
                  </a:lnTo>
                  <a:lnTo>
                    <a:pt x="353441" y="286854"/>
                  </a:lnTo>
                  <a:lnTo>
                    <a:pt x="350354" y="279438"/>
                  </a:lnTo>
                  <a:lnTo>
                    <a:pt x="350354" y="271678"/>
                  </a:lnTo>
                  <a:lnTo>
                    <a:pt x="348653" y="254520"/>
                  </a:lnTo>
                  <a:lnTo>
                    <a:pt x="324700" y="209753"/>
                  </a:lnTo>
                  <a:lnTo>
                    <a:pt x="279933" y="185788"/>
                  </a:lnTo>
                  <a:lnTo>
                    <a:pt x="262763" y="184099"/>
                  </a:lnTo>
                  <a:lnTo>
                    <a:pt x="262763" y="213296"/>
                  </a:lnTo>
                  <a:lnTo>
                    <a:pt x="261112" y="184150"/>
                  </a:lnTo>
                  <a:lnTo>
                    <a:pt x="218846" y="169341"/>
                  </a:lnTo>
                  <a:lnTo>
                    <a:pt x="204368" y="149390"/>
                  </a:lnTo>
                  <a:lnTo>
                    <a:pt x="204368" y="96507"/>
                  </a:lnTo>
                  <a:lnTo>
                    <a:pt x="204203" y="95745"/>
                  </a:lnTo>
                  <a:lnTo>
                    <a:pt x="229476" y="83743"/>
                  </a:lnTo>
                  <a:lnTo>
                    <a:pt x="273926" y="71539"/>
                  </a:lnTo>
                  <a:lnTo>
                    <a:pt x="321157" y="67310"/>
                  </a:lnTo>
                  <a:lnTo>
                    <a:pt x="368388" y="71539"/>
                  </a:lnTo>
                  <a:lnTo>
                    <a:pt x="412838" y="83743"/>
                  </a:lnTo>
                  <a:lnTo>
                    <a:pt x="453783" y="103187"/>
                  </a:lnTo>
                  <a:lnTo>
                    <a:pt x="490448" y="129108"/>
                  </a:lnTo>
                  <a:lnTo>
                    <a:pt x="522122" y="160782"/>
                  </a:lnTo>
                  <a:lnTo>
                    <a:pt x="538594" y="184099"/>
                  </a:lnTo>
                  <a:lnTo>
                    <a:pt x="538594" y="94437"/>
                  </a:lnTo>
                  <a:lnTo>
                    <a:pt x="531863" y="87693"/>
                  </a:lnTo>
                  <a:lnTo>
                    <a:pt x="504837" y="67310"/>
                  </a:lnTo>
                  <a:lnTo>
                    <a:pt x="496036" y="60655"/>
                  </a:lnTo>
                  <a:lnTo>
                    <a:pt x="456552" y="38773"/>
                  </a:lnTo>
                  <a:lnTo>
                    <a:pt x="413918" y="22517"/>
                  </a:lnTo>
                  <a:lnTo>
                    <a:pt x="368617" y="12407"/>
                  </a:lnTo>
                  <a:lnTo>
                    <a:pt x="321157" y="8915"/>
                  </a:lnTo>
                  <a:lnTo>
                    <a:pt x="273697" y="12407"/>
                  </a:lnTo>
                  <a:lnTo>
                    <a:pt x="228396" y="22517"/>
                  </a:lnTo>
                  <a:lnTo>
                    <a:pt x="185762" y="38773"/>
                  </a:lnTo>
                  <a:lnTo>
                    <a:pt x="146278" y="60655"/>
                  </a:lnTo>
                  <a:lnTo>
                    <a:pt x="110451" y="87693"/>
                  </a:lnTo>
                  <a:lnTo>
                    <a:pt x="78778" y="119380"/>
                  </a:lnTo>
                  <a:lnTo>
                    <a:pt x="51739" y="155206"/>
                  </a:lnTo>
                  <a:lnTo>
                    <a:pt x="29845" y="194678"/>
                  </a:lnTo>
                  <a:lnTo>
                    <a:pt x="13601" y="237324"/>
                  </a:lnTo>
                  <a:lnTo>
                    <a:pt x="3479" y="282613"/>
                  </a:lnTo>
                  <a:lnTo>
                    <a:pt x="0" y="330073"/>
                  </a:lnTo>
                  <a:lnTo>
                    <a:pt x="3467" y="377304"/>
                  </a:lnTo>
                  <a:lnTo>
                    <a:pt x="3479" y="377532"/>
                  </a:lnTo>
                  <a:lnTo>
                    <a:pt x="13601" y="422821"/>
                  </a:lnTo>
                  <a:lnTo>
                    <a:pt x="29845" y="465467"/>
                  </a:lnTo>
                  <a:lnTo>
                    <a:pt x="51739" y="504939"/>
                  </a:lnTo>
                  <a:lnTo>
                    <a:pt x="78778" y="540778"/>
                  </a:lnTo>
                  <a:lnTo>
                    <a:pt x="110451" y="572452"/>
                  </a:lnTo>
                  <a:lnTo>
                    <a:pt x="146278" y="599490"/>
                  </a:lnTo>
                  <a:lnTo>
                    <a:pt x="185762" y="621372"/>
                  </a:lnTo>
                  <a:lnTo>
                    <a:pt x="228396" y="637628"/>
                  </a:lnTo>
                  <a:lnTo>
                    <a:pt x="273697" y="647738"/>
                  </a:lnTo>
                  <a:lnTo>
                    <a:pt x="279425" y="648169"/>
                  </a:lnTo>
                  <a:lnTo>
                    <a:pt x="280593" y="648944"/>
                  </a:lnTo>
                  <a:lnTo>
                    <a:pt x="291960" y="651230"/>
                  </a:lnTo>
                  <a:lnTo>
                    <a:pt x="299770" y="649668"/>
                  </a:lnTo>
                  <a:lnTo>
                    <a:pt x="321157" y="651230"/>
                  </a:lnTo>
                  <a:lnTo>
                    <a:pt x="368617" y="647738"/>
                  </a:lnTo>
                  <a:lnTo>
                    <a:pt x="413918" y="637628"/>
                  </a:lnTo>
                  <a:lnTo>
                    <a:pt x="456552" y="621372"/>
                  </a:lnTo>
                  <a:lnTo>
                    <a:pt x="496036" y="599490"/>
                  </a:lnTo>
                  <a:lnTo>
                    <a:pt x="504837" y="592836"/>
                  </a:lnTo>
                  <a:lnTo>
                    <a:pt x="531863" y="572452"/>
                  </a:lnTo>
                  <a:lnTo>
                    <a:pt x="563537" y="540778"/>
                  </a:lnTo>
                  <a:lnTo>
                    <a:pt x="590575" y="504939"/>
                  </a:lnTo>
                  <a:lnTo>
                    <a:pt x="612470" y="465467"/>
                  </a:lnTo>
                  <a:lnTo>
                    <a:pt x="628726" y="422821"/>
                  </a:lnTo>
                  <a:lnTo>
                    <a:pt x="638835" y="377532"/>
                  </a:lnTo>
                  <a:lnTo>
                    <a:pt x="642315" y="330073"/>
                  </a:lnTo>
                  <a:close/>
                </a:path>
                <a:path w="9678035" h="660400" extrusionOk="0">
                  <a:moveTo>
                    <a:pt x="8188020" y="311302"/>
                  </a:moveTo>
                  <a:lnTo>
                    <a:pt x="8185874" y="300316"/>
                  </a:lnTo>
                  <a:lnTo>
                    <a:pt x="8179460" y="290652"/>
                  </a:lnTo>
                  <a:lnTo>
                    <a:pt x="8169808" y="284238"/>
                  </a:lnTo>
                  <a:lnTo>
                    <a:pt x="8158823" y="282105"/>
                  </a:lnTo>
                  <a:lnTo>
                    <a:pt x="8147837" y="284238"/>
                  </a:lnTo>
                  <a:lnTo>
                    <a:pt x="8138173" y="290652"/>
                  </a:lnTo>
                  <a:lnTo>
                    <a:pt x="7869872" y="558965"/>
                  </a:lnTo>
                  <a:lnTo>
                    <a:pt x="7847622" y="577215"/>
                  </a:lnTo>
                  <a:lnTo>
                    <a:pt x="7822476" y="590626"/>
                  </a:lnTo>
                  <a:lnTo>
                    <a:pt x="7795209" y="598919"/>
                  </a:lnTo>
                  <a:lnTo>
                    <a:pt x="7766571" y="601751"/>
                  </a:lnTo>
                  <a:lnTo>
                    <a:pt x="7737945" y="598919"/>
                  </a:lnTo>
                  <a:lnTo>
                    <a:pt x="7685532" y="577215"/>
                  </a:lnTo>
                  <a:lnTo>
                    <a:pt x="7645044" y="536714"/>
                  </a:lnTo>
                  <a:lnTo>
                    <a:pt x="7623327" y="484301"/>
                  </a:lnTo>
                  <a:lnTo>
                    <a:pt x="7620495" y="455676"/>
                  </a:lnTo>
                  <a:lnTo>
                    <a:pt x="7623327" y="427037"/>
                  </a:lnTo>
                  <a:lnTo>
                    <a:pt x="7645044" y="374624"/>
                  </a:lnTo>
                  <a:lnTo>
                    <a:pt x="7931594" y="84074"/>
                  </a:lnTo>
                  <a:lnTo>
                    <a:pt x="7976400" y="60096"/>
                  </a:lnTo>
                  <a:lnTo>
                    <a:pt x="7993570" y="58394"/>
                  </a:lnTo>
                  <a:lnTo>
                    <a:pt x="8010753" y="60096"/>
                  </a:lnTo>
                  <a:lnTo>
                    <a:pt x="8055546" y="84074"/>
                  </a:lnTo>
                  <a:lnTo>
                    <a:pt x="8079524" y="128866"/>
                  </a:lnTo>
                  <a:lnTo>
                    <a:pt x="8081226" y="146050"/>
                  </a:lnTo>
                  <a:lnTo>
                    <a:pt x="8079524" y="163233"/>
                  </a:lnTo>
                  <a:lnTo>
                    <a:pt x="8055546" y="208026"/>
                  </a:lnTo>
                  <a:lnTo>
                    <a:pt x="7781468" y="481825"/>
                  </a:lnTo>
                  <a:lnTo>
                    <a:pt x="7740142" y="470865"/>
                  </a:lnTo>
                  <a:lnTo>
                    <a:pt x="7993481" y="187439"/>
                  </a:lnTo>
                  <a:lnTo>
                    <a:pt x="7999895" y="177787"/>
                  </a:lnTo>
                  <a:lnTo>
                    <a:pt x="7983842" y="139725"/>
                  </a:lnTo>
                  <a:lnTo>
                    <a:pt x="7704328" y="393712"/>
                  </a:lnTo>
                  <a:lnTo>
                    <a:pt x="7680363" y="438505"/>
                  </a:lnTo>
                  <a:lnTo>
                    <a:pt x="7685329" y="489204"/>
                  </a:lnTo>
                  <a:lnTo>
                    <a:pt x="7717676" y="528574"/>
                  </a:lnTo>
                  <a:lnTo>
                    <a:pt x="7766278" y="543293"/>
                  </a:lnTo>
                  <a:lnTo>
                    <a:pt x="7814894" y="528574"/>
                  </a:lnTo>
                  <a:lnTo>
                    <a:pt x="8096834" y="249326"/>
                  </a:lnTo>
                  <a:lnTo>
                    <a:pt x="8128508" y="201942"/>
                  </a:lnTo>
                  <a:lnTo>
                    <a:pt x="8139620" y="146050"/>
                  </a:lnTo>
                  <a:lnTo>
                    <a:pt x="8128508" y="90157"/>
                  </a:lnTo>
                  <a:lnTo>
                    <a:pt x="8096834" y="42786"/>
                  </a:lnTo>
                  <a:lnTo>
                    <a:pt x="8049463" y="11125"/>
                  </a:lnTo>
                  <a:lnTo>
                    <a:pt x="7993570" y="0"/>
                  </a:lnTo>
                  <a:lnTo>
                    <a:pt x="7964945" y="2832"/>
                  </a:lnTo>
                  <a:lnTo>
                    <a:pt x="7912544" y="24549"/>
                  </a:lnTo>
                  <a:lnTo>
                    <a:pt x="7621994" y="311086"/>
                  </a:lnTo>
                  <a:lnTo>
                    <a:pt x="7596454" y="342226"/>
                  </a:lnTo>
                  <a:lnTo>
                    <a:pt x="7577671" y="377431"/>
                  </a:lnTo>
                  <a:lnTo>
                    <a:pt x="7566063" y="415594"/>
                  </a:lnTo>
                  <a:lnTo>
                    <a:pt x="7562101" y="455676"/>
                  </a:lnTo>
                  <a:lnTo>
                    <a:pt x="7566063" y="495744"/>
                  </a:lnTo>
                  <a:lnTo>
                    <a:pt x="7577671" y="533920"/>
                  </a:lnTo>
                  <a:lnTo>
                    <a:pt x="7596454" y="569112"/>
                  </a:lnTo>
                  <a:lnTo>
                    <a:pt x="7621994" y="600252"/>
                  </a:lnTo>
                  <a:lnTo>
                    <a:pt x="7653134" y="625792"/>
                  </a:lnTo>
                  <a:lnTo>
                    <a:pt x="7688326" y="644575"/>
                  </a:lnTo>
                  <a:lnTo>
                    <a:pt x="7726502" y="656183"/>
                  </a:lnTo>
                  <a:lnTo>
                    <a:pt x="7766571" y="660146"/>
                  </a:lnTo>
                  <a:lnTo>
                    <a:pt x="7806652" y="656183"/>
                  </a:lnTo>
                  <a:lnTo>
                    <a:pt x="7844828" y="644575"/>
                  </a:lnTo>
                  <a:lnTo>
                    <a:pt x="7880020" y="625792"/>
                  </a:lnTo>
                  <a:lnTo>
                    <a:pt x="7911160" y="600252"/>
                  </a:lnTo>
                  <a:lnTo>
                    <a:pt x="8179460" y="331952"/>
                  </a:lnTo>
                  <a:lnTo>
                    <a:pt x="8185874" y="322287"/>
                  </a:lnTo>
                  <a:lnTo>
                    <a:pt x="8188020" y="311302"/>
                  </a:lnTo>
                  <a:close/>
                </a:path>
                <a:path w="9678035" h="660400" extrusionOk="0">
                  <a:moveTo>
                    <a:pt x="9677806" y="58737"/>
                  </a:moveTo>
                  <a:lnTo>
                    <a:pt x="9650158" y="38150"/>
                  </a:lnTo>
                  <a:lnTo>
                    <a:pt x="9643808" y="38519"/>
                  </a:lnTo>
                  <a:lnTo>
                    <a:pt x="9293454" y="96913"/>
                  </a:lnTo>
                  <a:lnTo>
                    <a:pt x="9269057" y="125704"/>
                  </a:lnTo>
                  <a:lnTo>
                    <a:pt x="9269057" y="505256"/>
                  </a:lnTo>
                  <a:lnTo>
                    <a:pt x="9271356" y="516623"/>
                  </a:lnTo>
                  <a:lnTo>
                    <a:pt x="9277604" y="525907"/>
                  </a:lnTo>
                  <a:lnTo>
                    <a:pt x="9286888" y="532155"/>
                  </a:lnTo>
                  <a:lnTo>
                    <a:pt x="9298254" y="534454"/>
                  </a:lnTo>
                  <a:lnTo>
                    <a:pt x="9309621" y="532155"/>
                  </a:lnTo>
                  <a:lnTo>
                    <a:pt x="9318892" y="525907"/>
                  </a:lnTo>
                  <a:lnTo>
                    <a:pt x="9325153" y="516623"/>
                  </a:lnTo>
                  <a:lnTo>
                    <a:pt x="9327439" y="505256"/>
                  </a:lnTo>
                  <a:lnTo>
                    <a:pt x="9327439" y="150431"/>
                  </a:lnTo>
                  <a:lnTo>
                    <a:pt x="9619399" y="101777"/>
                  </a:lnTo>
                  <a:lnTo>
                    <a:pt x="9619399" y="446862"/>
                  </a:lnTo>
                  <a:lnTo>
                    <a:pt x="9621698" y="458228"/>
                  </a:lnTo>
                  <a:lnTo>
                    <a:pt x="9627959" y="467512"/>
                  </a:lnTo>
                  <a:lnTo>
                    <a:pt x="9637243" y="473760"/>
                  </a:lnTo>
                  <a:lnTo>
                    <a:pt x="9648609" y="476059"/>
                  </a:lnTo>
                  <a:lnTo>
                    <a:pt x="9659976" y="473760"/>
                  </a:lnTo>
                  <a:lnTo>
                    <a:pt x="9669247" y="467512"/>
                  </a:lnTo>
                  <a:lnTo>
                    <a:pt x="9675508" y="458228"/>
                  </a:lnTo>
                  <a:lnTo>
                    <a:pt x="9677806" y="446862"/>
                  </a:lnTo>
                  <a:lnTo>
                    <a:pt x="9677806" y="587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pic>
          <p:nvPicPr>
            <p:cNvPr id="84" name="object 66"/>
            <p:cNvPicPr/>
            <p:nvPr/>
          </p:nvPicPr>
          <p:blipFill>
            <a:blip r:embed="rId22"/>
            <a:stretch>
              <a:fillRect/>
            </a:stretch>
          </p:blipFill>
          <p:spPr bwMode="auto">
            <a:xfrm>
              <a:off x="11032335" y="9984343"/>
              <a:ext cx="233574" cy="233563"/>
            </a:xfrm>
            <a:prstGeom prst="rect">
              <a:avLst/>
            </a:prstGeom>
          </p:spPr>
        </p:pic>
        <p:pic>
          <p:nvPicPr>
            <p:cNvPr id="85" name="object 67"/>
            <p:cNvPicPr/>
            <p:nvPr/>
          </p:nvPicPr>
          <p:blipFill>
            <a:blip r:embed="rId22"/>
            <a:stretch>
              <a:fillRect/>
            </a:stretch>
          </p:blipFill>
          <p:spPr bwMode="auto">
            <a:xfrm>
              <a:off x="11382692" y="9925958"/>
              <a:ext cx="233574" cy="233563"/>
            </a:xfrm>
            <a:prstGeom prst="rect">
              <a:avLst/>
            </a:prstGeom>
          </p:spPr>
        </p:pic>
        <p:sp>
          <p:nvSpPr>
            <p:cNvPr id="86" name="object 68"/>
            <p:cNvSpPr/>
            <p:nvPr/>
          </p:nvSpPr>
          <p:spPr bwMode="auto">
            <a:xfrm>
              <a:off x="8010778" y="9633991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 extrusionOk="0">
                  <a:moveTo>
                    <a:pt x="496330" y="0"/>
                  </a:moveTo>
                  <a:lnTo>
                    <a:pt x="87588" y="0"/>
                  </a:lnTo>
                  <a:lnTo>
                    <a:pt x="53494" y="6882"/>
                  </a:lnTo>
                  <a:lnTo>
                    <a:pt x="25653" y="25653"/>
                  </a:lnTo>
                  <a:lnTo>
                    <a:pt x="6882" y="53494"/>
                  </a:lnTo>
                  <a:lnTo>
                    <a:pt x="0" y="87588"/>
                  </a:lnTo>
                  <a:lnTo>
                    <a:pt x="0" y="496330"/>
                  </a:lnTo>
                  <a:lnTo>
                    <a:pt x="6882" y="530424"/>
                  </a:lnTo>
                  <a:lnTo>
                    <a:pt x="25653" y="558265"/>
                  </a:lnTo>
                  <a:lnTo>
                    <a:pt x="53494" y="577036"/>
                  </a:lnTo>
                  <a:lnTo>
                    <a:pt x="87588" y="583919"/>
                  </a:lnTo>
                  <a:lnTo>
                    <a:pt x="496330" y="583919"/>
                  </a:lnTo>
                  <a:lnTo>
                    <a:pt x="530424" y="577036"/>
                  </a:lnTo>
                  <a:lnTo>
                    <a:pt x="558265" y="558265"/>
                  </a:lnTo>
                  <a:lnTo>
                    <a:pt x="577036" y="530424"/>
                  </a:lnTo>
                  <a:lnTo>
                    <a:pt x="578023" y="525533"/>
                  </a:lnTo>
                  <a:lnTo>
                    <a:pt x="87588" y="525533"/>
                  </a:lnTo>
                  <a:lnTo>
                    <a:pt x="76224" y="523238"/>
                  </a:lnTo>
                  <a:lnTo>
                    <a:pt x="66945" y="516979"/>
                  </a:lnTo>
                  <a:lnTo>
                    <a:pt x="60689" y="507696"/>
                  </a:lnTo>
                  <a:lnTo>
                    <a:pt x="58396" y="496330"/>
                  </a:lnTo>
                  <a:lnTo>
                    <a:pt x="58396" y="87588"/>
                  </a:lnTo>
                  <a:lnTo>
                    <a:pt x="60689" y="76224"/>
                  </a:lnTo>
                  <a:lnTo>
                    <a:pt x="66945" y="66945"/>
                  </a:lnTo>
                  <a:lnTo>
                    <a:pt x="76224" y="60689"/>
                  </a:lnTo>
                  <a:lnTo>
                    <a:pt x="87588" y="58396"/>
                  </a:lnTo>
                  <a:lnTo>
                    <a:pt x="578025" y="58396"/>
                  </a:lnTo>
                  <a:lnTo>
                    <a:pt x="577036" y="53494"/>
                  </a:lnTo>
                  <a:lnTo>
                    <a:pt x="558265" y="25653"/>
                  </a:lnTo>
                  <a:lnTo>
                    <a:pt x="530424" y="6882"/>
                  </a:lnTo>
                  <a:lnTo>
                    <a:pt x="496330" y="0"/>
                  </a:lnTo>
                  <a:close/>
                </a:path>
                <a:path w="584200" h="584200" extrusionOk="0">
                  <a:moveTo>
                    <a:pt x="578025" y="58396"/>
                  </a:moveTo>
                  <a:lnTo>
                    <a:pt x="496330" y="58396"/>
                  </a:lnTo>
                  <a:lnTo>
                    <a:pt x="507696" y="60689"/>
                  </a:lnTo>
                  <a:lnTo>
                    <a:pt x="516979" y="66945"/>
                  </a:lnTo>
                  <a:lnTo>
                    <a:pt x="523238" y="76224"/>
                  </a:lnTo>
                  <a:lnTo>
                    <a:pt x="525533" y="87588"/>
                  </a:lnTo>
                  <a:lnTo>
                    <a:pt x="525533" y="496330"/>
                  </a:lnTo>
                  <a:lnTo>
                    <a:pt x="523238" y="507696"/>
                  </a:lnTo>
                  <a:lnTo>
                    <a:pt x="516979" y="516979"/>
                  </a:lnTo>
                  <a:lnTo>
                    <a:pt x="507696" y="523238"/>
                  </a:lnTo>
                  <a:lnTo>
                    <a:pt x="496330" y="525533"/>
                  </a:lnTo>
                  <a:lnTo>
                    <a:pt x="578023" y="525533"/>
                  </a:lnTo>
                  <a:lnTo>
                    <a:pt x="583919" y="496330"/>
                  </a:lnTo>
                  <a:lnTo>
                    <a:pt x="583919" y="87588"/>
                  </a:lnTo>
                  <a:lnTo>
                    <a:pt x="578025" y="583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  <p:pic>
          <p:nvPicPr>
            <p:cNvPr id="87" name="object 69"/>
            <p:cNvPicPr/>
            <p:nvPr/>
          </p:nvPicPr>
          <p:blipFill>
            <a:blip r:embed="rId23"/>
            <a:stretch>
              <a:fillRect/>
            </a:stretch>
          </p:blipFill>
          <p:spPr bwMode="auto">
            <a:xfrm>
              <a:off x="8127565" y="9750772"/>
              <a:ext cx="145985" cy="145985"/>
            </a:xfrm>
            <a:prstGeom prst="rect">
              <a:avLst/>
            </a:prstGeom>
          </p:spPr>
        </p:pic>
        <p:sp>
          <p:nvSpPr>
            <p:cNvPr id="88" name="object 70"/>
            <p:cNvSpPr/>
            <p:nvPr/>
          </p:nvSpPr>
          <p:spPr bwMode="auto">
            <a:xfrm>
              <a:off x="8069172" y="9838362"/>
              <a:ext cx="525780" cy="379730"/>
            </a:xfrm>
            <a:custGeom>
              <a:avLst/>
              <a:gdLst/>
              <a:ahLst/>
              <a:cxnLst/>
              <a:rect l="l" t="t" r="r" b="b"/>
              <a:pathLst>
                <a:path w="525779" h="379729" extrusionOk="0">
                  <a:moveTo>
                    <a:pt x="350347" y="0"/>
                  </a:moveTo>
                  <a:lnTo>
                    <a:pt x="8552" y="329715"/>
                  </a:lnTo>
                  <a:lnTo>
                    <a:pt x="0" y="350358"/>
                  </a:lnTo>
                  <a:lnTo>
                    <a:pt x="2138" y="361343"/>
                  </a:lnTo>
                  <a:lnTo>
                    <a:pt x="8552" y="371001"/>
                  </a:lnTo>
                  <a:lnTo>
                    <a:pt x="18205" y="377415"/>
                  </a:lnTo>
                  <a:lnTo>
                    <a:pt x="29191" y="379553"/>
                  </a:lnTo>
                  <a:lnTo>
                    <a:pt x="40179" y="377415"/>
                  </a:lnTo>
                  <a:lnTo>
                    <a:pt x="49838" y="371001"/>
                  </a:lnTo>
                  <a:lnTo>
                    <a:pt x="350353" y="70487"/>
                  </a:lnTo>
                  <a:lnTo>
                    <a:pt x="475689" y="195823"/>
                  </a:lnTo>
                  <a:lnTo>
                    <a:pt x="485347" y="202237"/>
                  </a:lnTo>
                  <a:lnTo>
                    <a:pt x="496333" y="204375"/>
                  </a:lnTo>
                  <a:lnTo>
                    <a:pt x="507318" y="202237"/>
                  </a:lnTo>
                  <a:lnTo>
                    <a:pt x="516976" y="195823"/>
                  </a:lnTo>
                  <a:lnTo>
                    <a:pt x="523390" y="186164"/>
                  </a:lnTo>
                  <a:lnTo>
                    <a:pt x="525528" y="175176"/>
                  </a:lnTo>
                  <a:lnTo>
                    <a:pt x="523390" y="164190"/>
                  </a:lnTo>
                  <a:lnTo>
                    <a:pt x="516976" y="154537"/>
                  </a:lnTo>
                  <a:lnTo>
                    <a:pt x="370991" y="8552"/>
                  </a:lnTo>
                  <a:lnTo>
                    <a:pt x="361333" y="2138"/>
                  </a:lnTo>
                  <a:lnTo>
                    <a:pt x="350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26256" y="2583774"/>
          <a:ext cx="11111997" cy="5699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33106"/>
                <a:gridCol w="4374892"/>
                <a:gridCol w="3703999"/>
              </a:tblGrid>
              <a:tr h="40660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/>
                        <a:t>НОМЕР ВСТРЕЧИ</a:t>
                      </a: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/>
                        <a:t>ТРЕКЕР</a:t>
                      </a: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/>
                        <a:t>КУРАТОР</a:t>
                      </a:r>
                      <a:endParaRPr lang="ru-RU" sz="2800"/>
                    </a:p>
                  </a:txBody>
                  <a:tcPr/>
                </a:tc>
              </a:tr>
              <a:tr h="39250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1</a:t>
                      </a: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-</a:t>
                      </a: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-</a:t>
                      </a:r>
                      <a:endParaRPr lang="ru-RU" sz="2800"/>
                    </a:p>
                  </a:txBody>
                  <a:tcPr/>
                </a:tc>
              </a:tr>
              <a:tr h="378397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2</a:t>
                      </a: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Пункты 1, 2, 3, 4, 5, 8</a:t>
                      </a: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Пункт 12, 20</a:t>
                      </a:r>
                      <a:endParaRPr lang="ru-RU" sz="2800"/>
                    </a:p>
                  </a:txBody>
                  <a:tcPr/>
                </a:tc>
              </a:tr>
              <a:tr h="43630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3</a:t>
                      </a: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Пункты 9, 10, 11</a:t>
                      </a: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Пункт 17, 22</a:t>
                      </a:r>
                      <a:endParaRPr lang="ru-RU" sz="2800"/>
                    </a:p>
                  </a:txBody>
                  <a:tcPr/>
                </a:tc>
              </a:tr>
              <a:tr h="254226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4</a:t>
                      </a: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Пункты 13. 14. 15, 19</a:t>
                      </a:r>
                      <a:endParaRPr lang="ru-RU" sz="2800"/>
                    </a:p>
                  </a:txBody>
                  <a:tcPr/>
                </a:tc>
                <a:tc rowSpan="7"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33608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5</a:t>
                      </a: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Пункт 18</a:t>
                      </a:r>
                      <a:endParaRPr lang="ru-RU" sz="2800"/>
                    </a:p>
                  </a:txBody>
                  <a:tcPr/>
                </a:tc>
                <a:tc vMerge="1">
                  <a:tcPr/>
                </a:tc>
              </a:tr>
              <a:tr h="33608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6</a:t>
                      </a: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Пункт 22, 23, 24</a:t>
                      </a:r>
                      <a:endParaRPr lang="ru-RU" sz="2800"/>
                    </a:p>
                  </a:txBody>
                  <a:tcPr/>
                </a:tc>
                <a:tc vMerge="1">
                  <a:tcPr/>
                </a:tc>
              </a:tr>
              <a:tr h="33608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7</a:t>
                      </a: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Пункт 29</a:t>
                      </a:r>
                      <a:endParaRPr lang="ru-RU" sz="2800"/>
                    </a:p>
                  </a:txBody>
                  <a:tcPr/>
                </a:tc>
                <a:tc vMerge="1">
                  <a:tcPr/>
                </a:tc>
              </a:tr>
              <a:tr h="33608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8</a:t>
                      </a: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Пункт 25, 26</a:t>
                      </a:r>
                      <a:endParaRPr lang="ru-RU" sz="2800"/>
                    </a:p>
                  </a:txBody>
                  <a:tcPr/>
                </a:tc>
                <a:tc vMerge="1">
                  <a:tcPr/>
                </a:tc>
              </a:tr>
              <a:tr h="33608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9</a:t>
                      </a: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Пункт 27, 28</a:t>
                      </a:r>
                      <a:endParaRPr lang="ru-RU" sz="2800"/>
                    </a:p>
                  </a:txBody>
                  <a:tcPr/>
                </a:tc>
                <a:tc vMerge="1">
                  <a:tcPr/>
                </a:tc>
              </a:tr>
              <a:tr h="33608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10</a:t>
                      </a: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Вычитка и перенос</a:t>
                      </a:r>
                      <a:endParaRPr lang="ru-RU" sz="2800"/>
                    </a:p>
                  </a:txBody>
                  <a:tcPr/>
                </a:tc>
                <a:tc vMerge="1"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09220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АКТУАЛЬНОСТЬ ПРОЕКТА</a:t>
            </a:r>
            <a:endParaRPr sz="5900">
              <a:latin typeface="Trebuchet MS" panose="020B0603020202020204"/>
              <a:cs typeface="Trebuchet MS" panose="020B0603020202020204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739942" y="2987675"/>
          <a:ext cx="18626221" cy="693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</a:t>
            </a:r>
            <a:endParaRPr lang="ru-RU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3" name="Picture 2" descr="Picture background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09220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ЗНАЧИМОСТЬ ПРОЕКТА</a:t>
            </a:r>
            <a:endParaRPr sz="5900">
              <a:latin typeface="Trebuchet MS" panose="020B0603020202020204"/>
              <a:cs typeface="Trebuchet MS" panose="020B0603020202020204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739942" y="2987675"/>
          <a:ext cx="18626221" cy="693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</a:t>
            </a:r>
            <a:endParaRPr lang="ru-RU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8" name="Picture 2" descr="Picture background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6959935" name="object 2"/>
          <p:cNvSpPr txBox="1"/>
          <p:nvPr/>
        </p:nvSpPr>
        <p:spPr bwMode="auto">
          <a:xfrm>
            <a:off x="557943" y="1847849"/>
            <a:ext cx="12953559" cy="960157"/>
          </a:xfrm>
          <a:prstGeom prst="rect">
            <a:avLst/>
          </a:prstGeom>
        </p:spPr>
        <p:txBody>
          <a:bodyPr vert="horz" wrap="square" lIns="36000" tIns="137794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i="0" u="none" strike="noStrike" cap="none" spc="52">
                <a:solidFill>
                  <a:srgbClr val="8F00F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</a:rPr>
              <a:t>ЦЕЛЕВАЯ АУДИТОРИЯ ПРОЕКТА</a:t>
            </a:r>
            <a:endParaRPr sz="59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11604340" name="TextBox 3"/>
          <p:cNvSpPr txBox="1"/>
          <p:nvPr/>
        </p:nvSpPr>
        <p:spPr bwMode="auto">
          <a:xfrm>
            <a:off x="557943" y="197421"/>
            <a:ext cx="4309529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</a:t>
            </a:r>
            <a:endParaRPr lang="ru-RU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450049870" name="Группа 5"/>
          <p:cNvGrpSpPr/>
          <p:nvPr/>
        </p:nvGrpSpPr>
        <p:grpSpPr bwMode="auto">
          <a:xfrm>
            <a:off x="11522296" y="116528"/>
            <a:ext cx="8589771" cy="1910295"/>
            <a:chOff x="11522296" y="116528"/>
            <a:chExt cx="8589771" cy="1910295"/>
          </a:xfrm>
        </p:grpSpPr>
        <p:pic>
          <p:nvPicPr>
            <p:cNvPr id="468515786" name="Рисунок 6"/>
            <p:cNvPicPr>
              <a:picLocks noChangeAspect="1"/>
            </p:cNvPicPr>
            <p:nvPr/>
          </p:nvPicPr>
          <p:blipFill>
            <a:blip r:embed="rId1"/>
            <a:srcRect l="9035" t="11708" r="9039" b="10251"/>
            <a:stretch>
              <a:fillRect/>
            </a:stretch>
          </p:blipFill>
          <p:spPr bwMode="auto">
            <a:xfrm>
              <a:off x="13300378" y="274923"/>
              <a:ext cx="2440302" cy="1751900"/>
            </a:xfrm>
            <a:prstGeom prst="rect">
              <a:avLst/>
            </a:prstGeom>
          </p:spPr>
        </p:pic>
        <p:pic>
          <p:nvPicPr>
            <p:cNvPr id="2105807054" name="Picture 2" descr="Picture background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1522296" y="254074"/>
              <a:ext cx="1770111" cy="1770111"/>
            </a:xfrm>
            <a:prstGeom prst="rect">
              <a:avLst/>
            </a:prstGeom>
            <a:noFill/>
          </p:spPr>
        </p:pic>
        <p:pic>
          <p:nvPicPr>
            <p:cNvPr id="319412401" name="Рисунок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3" y="116528"/>
              <a:ext cx="4574554" cy="1865736"/>
            </a:xfrm>
            <a:prstGeom prst="rect">
              <a:avLst/>
            </a:prstGeom>
          </p:spPr>
        </p:pic>
      </p:grpSp>
      <p:sp>
        <p:nvSpPr>
          <p:cNvPr id="2045919878" name="Прямоугольник 2045919877"/>
          <p:cNvSpPr/>
          <p:nvPr/>
        </p:nvSpPr>
        <p:spPr bwMode="auto">
          <a:xfrm>
            <a:off x="558165" y="3326765"/>
            <a:ext cx="18815050" cy="1245235"/>
          </a:xfrm>
          <a:prstGeom prst="rect">
            <a:avLst/>
          </a:prstGeom>
          <a:solidFill>
            <a:schemeClr val="accent5">
              <a:hueOff val="0"/>
              <a:satOff val="0"/>
              <a:lumOff val="0"/>
              <a:alphaOff val="0"/>
            </a:schemeClr>
          </a:solidFill>
          <a:ln w="25400" cap="flat" cmpd="sng" algn="ctr"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241806" tIns="138174" rIns="241806" bIns="138174" numCol="1" spcCol="1268" rtlCol="0" fromWordArt="0" anchor="ctr" anchorCtr="0" forceAA="0" upright="0" compatLnSpc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400" b="1">
                <a:solidFill>
                  <a:schemeClr val="tx1"/>
                </a:solidFill>
              </a:rPr>
              <a:t>Для проектов В2С</a:t>
            </a:r>
            <a:endParaRPr sz="3400"/>
          </a:p>
        </p:txBody>
      </p:sp>
      <p:sp>
        <p:nvSpPr>
          <p:cNvPr id="984768698" name="Прямоугольник 984768697"/>
          <p:cNvSpPr/>
          <p:nvPr/>
        </p:nvSpPr>
        <p:spPr bwMode="auto">
          <a:xfrm>
            <a:off x="558165" y="4574540"/>
            <a:ext cx="18815685" cy="5817235"/>
          </a:xfrm>
          <a:prstGeom prst="rect">
            <a:avLst/>
          </a:prstGeom>
          <a:solidFill>
            <a:schemeClr val="accent5">
              <a:tint val="40000"/>
              <a:hueOff val="0"/>
              <a:satOff val="0"/>
              <a:lumOff val="0"/>
              <a:alphaOff val="0"/>
              <a:alpha val="90000"/>
            </a:schemeClr>
          </a:solidFill>
          <a:ln w="25400" cap="flat" cmpd="sng" algn="ctr">
            <a:solidFill>
              <a:schemeClr val="accent5">
                <a:tint val="40000"/>
                <a:hueOff val="0"/>
                <a:satOff val="0"/>
                <a:lumOff val="0"/>
                <a:alphaOff val="0"/>
                <a:alpha val="9000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  <p:txBody>
          <a:bodyPr spcFirstLastPara="0" vertOverflow="overflow" horzOverflow="overflow" vert="horz" wrap="square" lIns="181354" tIns="181354" rIns="241806" bIns="272034" numCol="1" spcCol="1268" rtlCol="0" fromWordArt="0" anchor="t" anchorCtr="0" forceAA="0" upright="0" compatLnSpc="0">
            <a:noAutofit/>
          </a:bodyPr>
          <a:lstStyle/>
          <a:p>
            <a:pPr marL="285750" lvl="1" indent="-285750" algn="l" defTabSz="1511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r>
              <a:rPr lang="ru-RU" sz="2000"/>
              <a:t>Социально-демографические параметры </a:t>
            </a:r>
            <a:endParaRPr lang="ru-RU" sz="2000"/>
          </a:p>
          <a:p>
            <a:pPr marL="0" lvl="1" indent="0" algn="l" defTabSz="1511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/>
              <a:t>Возраст: с</a:t>
            </a:r>
            <a:r>
              <a:rPr lang="en-US" altLang="en-US" sz="2000"/>
              <a:t>туденты</a:t>
            </a:r>
            <a:r>
              <a:rPr lang="ru-RU" altLang="en-US" sz="2000"/>
              <a:t> </a:t>
            </a:r>
            <a:r>
              <a:rPr lang="en-US" altLang="en-US" sz="2000">
                <a:sym typeface="+mn-ea"/>
              </a:rPr>
              <a:t>бакалавры</a:t>
            </a:r>
            <a:r>
              <a:rPr lang="en-US" altLang="ru-RU" sz="2000">
                <a:sym typeface="+mn-ea"/>
              </a:rPr>
              <a:t>/</a:t>
            </a:r>
            <a:r>
              <a:rPr lang="en-US" altLang="en-US" sz="2000">
                <a:sym typeface="+mn-ea"/>
              </a:rPr>
              <a:t>магистры</a:t>
            </a:r>
            <a:r>
              <a:rPr lang="en-US" altLang="ru-RU" sz="2000">
                <a:sym typeface="+mn-ea"/>
              </a:rPr>
              <a:t> </a:t>
            </a:r>
            <a:r>
              <a:rPr lang="en-US" altLang="en-US" sz="2000">
                <a:sym typeface="+mn-ea"/>
              </a:rPr>
              <a:t>журфаков</a:t>
            </a:r>
            <a:r>
              <a:rPr lang="ru-RU" altLang="en-US" sz="2000"/>
              <a:t> (</a:t>
            </a:r>
            <a:r>
              <a:rPr lang="en-US" altLang="ru-RU" sz="2000"/>
              <a:t>18–23 </a:t>
            </a:r>
            <a:r>
              <a:rPr lang="en-US" altLang="en-US" sz="2000"/>
              <a:t>года</a:t>
            </a:r>
            <a:r>
              <a:rPr lang="ru-RU" altLang="en-US" sz="2000"/>
              <a:t>); д </a:t>
            </a:r>
            <a:r>
              <a:rPr lang="en-US" altLang="en-US" sz="2000"/>
              <a:t>ействующие</a:t>
            </a:r>
            <a:r>
              <a:rPr lang="en-US" altLang="ru-RU" sz="2000"/>
              <a:t> </a:t>
            </a:r>
            <a:r>
              <a:rPr lang="en-US" altLang="en-US" sz="2000"/>
              <a:t>журналисты</a:t>
            </a:r>
            <a:r>
              <a:rPr lang="ru-RU" altLang="en-US" sz="2000"/>
              <a:t> </a:t>
            </a:r>
            <a:r>
              <a:rPr lang="en-US" altLang="ru-RU" sz="2000"/>
              <a:t>(</a:t>
            </a:r>
            <a:r>
              <a:rPr lang="en-US" altLang="ru-RU" sz="2000">
                <a:sym typeface="+mn-ea"/>
              </a:rPr>
              <a:t>24–35</a:t>
            </a:r>
            <a:r>
              <a:rPr lang="ru-RU" altLang="en-US" sz="2000">
                <a:sym typeface="+mn-ea"/>
              </a:rPr>
              <a:t> </a:t>
            </a:r>
            <a:r>
              <a:rPr lang="en-US" altLang="en-US" sz="2000">
                <a:sym typeface="+mn-ea"/>
              </a:rPr>
              <a:t>лет</a:t>
            </a:r>
            <a:r>
              <a:rPr lang="ru-RU" altLang="en-US" sz="2000">
                <a:sym typeface="+mn-ea"/>
              </a:rPr>
              <a:t> </a:t>
            </a:r>
            <a:r>
              <a:rPr lang="en-US" altLang="ru-RU" sz="2000"/>
              <a:t>)</a:t>
            </a:r>
            <a:r>
              <a:rPr lang="ru-RU" altLang="en-US" sz="2000"/>
              <a:t>. </a:t>
            </a:r>
            <a:r>
              <a:rPr lang="en-US" altLang="en-US" sz="2000">
                <a:sym typeface="+mn-ea"/>
              </a:rPr>
              <a:t>Ядро</a:t>
            </a:r>
            <a:r>
              <a:rPr lang="en-US" altLang="ru-RU" sz="2000">
                <a:sym typeface="+mn-ea"/>
              </a:rPr>
              <a:t>: 20–28 </a:t>
            </a:r>
            <a:r>
              <a:rPr lang="en-US" altLang="en-US" sz="2000">
                <a:sym typeface="+mn-ea"/>
              </a:rPr>
              <a:t>лет</a:t>
            </a:r>
            <a:r>
              <a:rPr lang="en-US" altLang="ru-RU" sz="2000">
                <a:sym typeface="+mn-ea"/>
              </a:rPr>
              <a:t>.</a:t>
            </a:r>
            <a:endParaRPr lang="en-US" altLang="ru-RU" sz="2000">
              <a:sym typeface="+mn-ea"/>
            </a:endParaRPr>
          </a:p>
          <a:p>
            <a:pPr marL="0" lvl="1" indent="0" algn="l" defTabSz="1511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en-US" sz="2000">
                <a:sym typeface="+mn-ea"/>
              </a:rPr>
              <a:t>Доход: с</a:t>
            </a:r>
            <a:r>
              <a:rPr lang="en-US" altLang="en-US" sz="2000"/>
              <a:t>туденты</a:t>
            </a:r>
            <a:r>
              <a:rPr lang="en-US" altLang="ru-RU" sz="2000"/>
              <a:t>: </a:t>
            </a:r>
            <a:r>
              <a:rPr lang="en-US" altLang="en-US" sz="2000"/>
              <a:t>низкий</a:t>
            </a:r>
            <a:r>
              <a:rPr lang="en-US" altLang="ru-RU" sz="2000"/>
              <a:t> </a:t>
            </a:r>
            <a:r>
              <a:rPr lang="en-US" altLang="en-US" sz="2000"/>
              <a:t>или</a:t>
            </a:r>
            <a:r>
              <a:rPr lang="en-US" altLang="ru-RU" sz="2000"/>
              <a:t> </a:t>
            </a:r>
            <a:r>
              <a:rPr lang="en-US" altLang="en-US" sz="2000"/>
              <a:t>средний</a:t>
            </a:r>
            <a:r>
              <a:rPr lang="en-US" altLang="ru-RU" sz="2000"/>
              <a:t> (</a:t>
            </a:r>
            <a:r>
              <a:rPr lang="en-US" altLang="en-US" sz="2000"/>
              <a:t>стипендия</a:t>
            </a:r>
            <a:r>
              <a:rPr lang="en-US" altLang="ru-RU" sz="2000"/>
              <a:t>, </a:t>
            </a:r>
            <a:r>
              <a:rPr lang="en-US" altLang="en-US" sz="2000"/>
              <a:t>подработки</a:t>
            </a:r>
            <a:r>
              <a:rPr lang="en-US" altLang="ru-RU" sz="2000"/>
              <a:t>)</a:t>
            </a:r>
            <a:r>
              <a:rPr lang="ru-RU" altLang="en-US" sz="2000"/>
              <a:t>; р</a:t>
            </a:r>
            <a:r>
              <a:rPr lang="en-US" altLang="en-US" sz="2000"/>
              <a:t>аботающие</a:t>
            </a:r>
            <a:r>
              <a:rPr lang="en-US" altLang="ru-RU" sz="2000"/>
              <a:t> </a:t>
            </a:r>
            <a:r>
              <a:rPr lang="en-US" altLang="en-US" sz="2000"/>
              <a:t>журналисты</a:t>
            </a:r>
            <a:r>
              <a:rPr lang="en-US" altLang="ru-RU" sz="2000"/>
              <a:t>: </a:t>
            </a:r>
            <a:r>
              <a:rPr lang="en-US" altLang="en-US" sz="2000"/>
              <a:t>средний</a:t>
            </a:r>
            <a:r>
              <a:rPr lang="en-US" altLang="ru-RU" sz="2000"/>
              <a:t> (</a:t>
            </a:r>
            <a:r>
              <a:rPr lang="en-US" altLang="en-US" sz="2000"/>
              <a:t>регионы</a:t>
            </a:r>
            <a:r>
              <a:rPr lang="en-US" altLang="ru-RU" sz="2000"/>
              <a:t> — </a:t>
            </a:r>
            <a:r>
              <a:rPr lang="en-US" altLang="en-US" sz="2000"/>
              <a:t>до</a:t>
            </a:r>
            <a:r>
              <a:rPr lang="en-US" altLang="ru-RU" sz="2000"/>
              <a:t> 50–70 </a:t>
            </a:r>
            <a:r>
              <a:rPr lang="en-US" altLang="en-US" sz="2000"/>
              <a:t>тыс</a:t>
            </a:r>
            <a:r>
              <a:rPr lang="en-US" altLang="ru-RU" sz="2000"/>
              <a:t>. </a:t>
            </a:r>
            <a:r>
              <a:rPr lang="en-US" altLang="en-US" sz="2000"/>
              <a:t>руб</a:t>
            </a:r>
            <a:r>
              <a:rPr lang="en-US" altLang="ru-RU" sz="2000"/>
              <a:t>., </a:t>
            </a:r>
            <a:r>
              <a:rPr lang="en-US" altLang="en-US" sz="2000"/>
              <a:t>Москва</a:t>
            </a:r>
            <a:r>
              <a:rPr lang="en-US" altLang="ru-RU" sz="2000"/>
              <a:t>/</a:t>
            </a:r>
            <a:r>
              <a:rPr lang="en-US" altLang="en-US" sz="2000"/>
              <a:t>СПб</a:t>
            </a:r>
            <a:r>
              <a:rPr lang="en-US" altLang="ru-RU" sz="2000"/>
              <a:t> — 70–120 </a:t>
            </a:r>
            <a:r>
              <a:rPr lang="en-US" altLang="en-US" sz="2000"/>
              <a:t>тыс</a:t>
            </a:r>
            <a:r>
              <a:rPr lang="en-US" altLang="ru-RU" sz="2000"/>
              <a:t>. </a:t>
            </a:r>
            <a:r>
              <a:rPr lang="en-US" altLang="en-US" sz="2000"/>
              <a:t>руб</a:t>
            </a:r>
            <a:r>
              <a:rPr lang="en-US" altLang="ru-RU" sz="2000"/>
              <a:t>.).</a:t>
            </a:r>
            <a:r>
              <a:rPr lang="ru-RU" altLang="en-US" sz="2000"/>
              <a:t> </a:t>
            </a:r>
            <a:r>
              <a:rPr lang="en-US" altLang="en-US" sz="2000"/>
              <a:t>Цена</a:t>
            </a:r>
            <a:r>
              <a:rPr lang="en-US" altLang="ru-RU" sz="2000"/>
              <a:t> </a:t>
            </a:r>
            <a:r>
              <a:rPr lang="en-US" altLang="en-US" sz="2000"/>
              <a:t>за</a:t>
            </a:r>
            <a:r>
              <a:rPr lang="en-US" altLang="ru-RU" sz="2000"/>
              <a:t> </a:t>
            </a:r>
            <a:r>
              <a:rPr lang="en-US" altLang="en-US" sz="2000"/>
              <a:t>продукт</a:t>
            </a:r>
            <a:r>
              <a:rPr lang="en-US" altLang="ru-RU" sz="2000"/>
              <a:t> </a:t>
            </a:r>
            <a:r>
              <a:rPr lang="en-US" altLang="en-US" sz="2000"/>
              <a:t>должна</a:t>
            </a:r>
            <a:r>
              <a:rPr lang="en-US" altLang="ru-RU" sz="2000"/>
              <a:t> </a:t>
            </a:r>
            <a:r>
              <a:rPr lang="en-US" altLang="en-US" sz="2000"/>
              <a:t>быть</a:t>
            </a:r>
            <a:r>
              <a:rPr lang="en-US" altLang="ru-RU" sz="2000"/>
              <a:t> </a:t>
            </a:r>
            <a:r>
              <a:rPr lang="en-US" altLang="en-US" sz="2000"/>
              <a:t>низкой</a:t>
            </a:r>
            <a:r>
              <a:rPr lang="en-US" altLang="ru-RU" sz="2000"/>
              <a:t> </a:t>
            </a:r>
            <a:r>
              <a:rPr lang="en-US" altLang="en-US" sz="2000"/>
              <a:t>или</a:t>
            </a:r>
            <a:r>
              <a:rPr lang="en-US" altLang="ru-RU" sz="2000"/>
              <a:t> freemium.</a:t>
            </a:r>
            <a:endParaRPr lang="en-US" altLang="ru-RU" sz="2000"/>
          </a:p>
          <a:p>
            <a:pPr marL="0" lvl="1" indent="0" algn="l" defTabSz="1511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000"/>
              <a:t>География</a:t>
            </a:r>
            <a:r>
              <a:rPr lang="en-US" altLang="ru-RU" sz="2000"/>
              <a:t>: </a:t>
            </a:r>
            <a:r>
              <a:rPr lang="en-US" altLang="en-US" sz="2000"/>
              <a:t>вся</a:t>
            </a:r>
            <a:r>
              <a:rPr lang="en-US" altLang="ru-RU" sz="2000"/>
              <a:t> </a:t>
            </a:r>
            <a:r>
              <a:rPr lang="en-US" altLang="en-US" sz="2000"/>
              <a:t>страна</a:t>
            </a:r>
            <a:r>
              <a:rPr lang="en-US" altLang="ru-RU" sz="2000"/>
              <a:t> (</a:t>
            </a:r>
            <a:r>
              <a:rPr lang="en-US" altLang="en-US" sz="2000"/>
              <a:t>дистант</a:t>
            </a:r>
            <a:r>
              <a:rPr lang="en-US" altLang="ru-RU" sz="2000"/>
              <a:t>).</a:t>
            </a:r>
            <a:endParaRPr lang="en-US" altLang="ru-RU" sz="2000"/>
          </a:p>
          <a:p>
            <a:pPr marL="0" lvl="1" indent="0" algn="l" defTabSz="1511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ru-RU" sz="2000"/>
          </a:p>
          <a:p>
            <a:pPr marL="285750" lvl="1" indent="-285750" algn="l" defTabSz="1511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r>
              <a:rPr lang="ru-RU" sz="2000"/>
              <a:t>Поведенческие особенности: </a:t>
            </a:r>
            <a:endParaRPr lang="ru-RU" sz="2000"/>
          </a:p>
          <a:p>
            <a:pPr marL="0" lvl="1" indent="0" algn="l" defTabSz="1511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000"/>
              <a:t>Высокая</a:t>
            </a:r>
            <a:r>
              <a:rPr lang="en-US" altLang="ru-RU" sz="2000"/>
              <a:t> </a:t>
            </a:r>
            <a:r>
              <a:rPr lang="en-US" altLang="en-US" sz="2000"/>
              <a:t>тревожность</a:t>
            </a:r>
            <a:r>
              <a:rPr lang="en-US" altLang="ru-RU" sz="2000"/>
              <a:t> </a:t>
            </a:r>
            <a:r>
              <a:rPr lang="en-US" altLang="en-US" sz="2000"/>
              <a:t>из</a:t>
            </a:r>
            <a:r>
              <a:rPr lang="en-US" altLang="ru-RU" sz="2000"/>
              <a:t>-</a:t>
            </a:r>
            <a:r>
              <a:rPr lang="en-US" altLang="en-US" sz="2000"/>
              <a:t>за</a:t>
            </a:r>
            <a:r>
              <a:rPr lang="en-US" altLang="ru-RU" sz="2000"/>
              <a:t> </a:t>
            </a:r>
            <a:r>
              <a:rPr lang="en-US" altLang="en-US" sz="2000"/>
              <a:t>нестабильности</a:t>
            </a:r>
            <a:r>
              <a:rPr lang="en-US" altLang="ru-RU" sz="2000"/>
              <a:t> </a:t>
            </a:r>
            <a:r>
              <a:rPr lang="en-US" altLang="en-US" sz="2000"/>
              <a:t>в</a:t>
            </a:r>
            <a:r>
              <a:rPr lang="en-US" altLang="ru-RU" sz="2000"/>
              <a:t> </a:t>
            </a:r>
            <a:r>
              <a:rPr lang="en-US" altLang="en-US" sz="2000"/>
              <a:t>медиа</a:t>
            </a:r>
            <a:r>
              <a:rPr lang="ru-RU" altLang="en-US" sz="2000"/>
              <a:t> </a:t>
            </a:r>
            <a:endParaRPr lang="en-US" altLang="en-US" sz="2000"/>
          </a:p>
          <a:p>
            <a:pPr marL="0" lvl="1" indent="0" algn="l" defTabSz="1511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en-US" sz="2000"/>
              <a:t>Практику ценят больше теории</a:t>
            </a:r>
            <a:endParaRPr lang="ru-RU" altLang="en-US" sz="2000"/>
          </a:p>
          <a:p>
            <a:pPr marL="0" lvl="1" indent="0" algn="l" defTabSz="1511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000"/>
              <a:t>Готов</a:t>
            </a:r>
            <a:r>
              <a:rPr lang="ru-RU" altLang="en-US" sz="2000"/>
              <a:t>ы</a:t>
            </a:r>
            <a:r>
              <a:rPr lang="en-US" altLang="ru-RU" sz="2000"/>
              <a:t> </a:t>
            </a:r>
            <a:r>
              <a:rPr lang="en-US" altLang="en-US" sz="2000"/>
              <a:t>экспериментировать</a:t>
            </a:r>
            <a:r>
              <a:rPr lang="en-US" altLang="ru-RU" sz="2000"/>
              <a:t> </a:t>
            </a:r>
            <a:r>
              <a:rPr lang="en-US" altLang="en-US" sz="2000"/>
              <a:t>с</a:t>
            </a:r>
            <a:r>
              <a:rPr lang="en-US" altLang="ru-RU" sz="2000"/>
              <a:t> </a:t>
            </a:r>
            <a:r>
              <a:rPr lang="en-US" altLang="en-US" sz="2000"/>
              <a:t>ИИ</a:t>
            </a:r>
            <a:endParaRPr lang="en-US" altLang="en-US" sz="2000"/>
          </a:p>
          <a:p>
            <a:pPr marL="0" lvl="1" indent="0" algn="l" defTabSz="1511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000"/>
              <a:t>Привыкли</a:t>
            </a:r>
            <a:r>
              <a:rPr lang="en-US" altLang="ru-RU" sz="2000"/>
              <a:t> </a:t>
            </a:r>
            <a:r>
              <a:rPr lang="en-US" altLang="en-US" sz="2000"/>
              <a:t>к</a:t>
            </a:r>
            <a:r>
              <a:rPr lang="en-US" altLang="ru-RU" sz="2000"/>
              <a:t> </a:t>
            </a:r>
            <a:r>
              <a:rPr lang="en-US" altLang="en-US" sz="2000"/>
              <a:t>быстрым</a:t>
            </a:r>
            <a:r>
              <a:rPr lang="en-US" altLang="ru-RU" sz="2000"/>
              <a:t> </a:t>
            </a:r>
            <a:r>
              <a:rPr lang="en-US" altLang="en-US" sz="2000"/>
              <a:t>сессиям</a:t>
            </a:r>
            <a:r>
              <a:rPr lang="en-US" altLang="ru-RU" sz="2000"/>
              <a:t> </a:t>
            </a:r>
            <a:endParaRPr lang="en-US" altLang="ru-RU" sz="2000"/>
          </a:p>
          <a:p>
            <a:pPr marL="0" lvl="1" indent="0" algn="l" defTabSz="1511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000"/>
              <a:t>Ориентируются</a:t>
            </a:r>
            <a:r>
              <a:rPr lang="en-US" altLang="ru-RU" sz="2000"/>
              <a:t> </a:t>
            </a:r>
            <a:r>
              <a:rPr lang="en-US" altLang="en-US" sz="2000"/>
              <a:t>на</a:t>
            </a:r>
            <a:r>
              <a:rPr lang="en-US" altLang="ru-RU" sz="2000"/>
              <a:t> </a:t>
            </a:r>
            <a:r>
              <a:rPr lang="en-US" altLang="en-US" sz="2000"/>
              <a:t>портфолио</a:t>
            </a:r>
            <a:r>
              <a:rPr lang="en-US" altLang="ru-RU" sz="2000"/>
              <a:t> </a:t>
            </a:r>
            <a:r>
              <a:rPr lang="en-US" altLang="en-US" sz="2000"/>
              <a:t>и</a:t>
            </a:r>
            <a:r>
              <a:rPr lang="en-US" altLang="ru-RU" sz="2000"/>
              <a:t> </a:t>
            </a:r>
            <a:r>
              <a:rPr lang="en-US" altLang="en-US" sz="2000"/>
              <a:t>рекомендации</a:t>
            </a:r>
            <a:endParaRPr lang="en-US" altLang="en-US" sz="2000"/>
          </a:p>
          <a:p>
            <a:pPr marL="0" lvl="1" indent="0" algn="l" defTabSz="1511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/>
          </a:p>
          <a:p>
            <a:pPr marL="285750" lvl="1" indent="-285750" algn="l" defTabSz="1511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r>
              <a:rPr lang="ru-RU" sz="2000"/>
              <a:t>Актуальная задача, которую важно решить</a:t>
            </a:r>
            <a:endParaRPr lang="ru-RU" sz="2000"/>
          </a:p>
          <a:p>
            <a:pPr marL="0" lvl="1" indent="0" algn="l" defTabSz="1511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000"/>
              <a:t>«</a:t>
            </a:r>
            <a:r>
              <a:rPr lang="en-US" altLang="en-US" sz="2000"/>
              <a:t>За</a:t>
            </a:r>
            <a:r>
              <a:rPr lang="en-US" altLang="ru-RU" sz="2000"/>
              <a:t> </a:t>
            </a:r>
            <a:r>
              <a:rPr lang="en-US" altLang="en-US" sz="2000"/>
              <a:t>короткое</a:t>
            </a:r>
            <a:r>
              <a:rPr lang="en-US" altLang="ru-RU" sz="2000"/>
              <a:t> </a:t>
            </a:r>
            <a:r>
              <a:rPr lang="en-US" altLang="en-US" sz="2000"/>
              <a:t>время</a:t>
            </a:r>
            <a:r>
              <a:rPr lang="en-US" altLang="ru-RU" sz="2000"/>
              <a:t> </a:t>
            </a:r>
            <a:r>
              <a:rPr lang="en-US" altLang="en-US" sz="2000"/>
              <a:t>и</a:t>
            </a:r>
            <a:r>
              <a:rPr lang="en-US" altLang="ru-RU" sz="2000"/>
              <a:t> </a:t>
            </a:r>
            <a:r>
              <a:rPr lang="en-US" altLang="en-US" sz="2000"/>
              <a:t>без</a:t>
            </a:r>
            <a:r>
              <a:rPr lang="en-US" altLang="ru-RU" sz="2000"/>
              <a:t> </a:t>
            </a:r>
            <a:r>
              <a:rPr lang="en-US" altLang="en-US" sz="2000"/>
              <a:t>стресса</a:t>
            </a:r>
            <a:r>
              <a:rPr lang="en-US" altLang="ru-RU" sz="2000"/>
              <a:t> </a:t>
            </a:r>
            <a:r>
              <a:rPr lang="en-US" altLang="en-US" sz="2000"/>
              <a:t>прокачать</a:t>
            </a:r>
            <a:r>
              <a:rPr lang="en-US" altLang="ru-RU" sz="2000"/>
              <a:t> </a:t>
            </a:r>
            <a:r>
              <a:rPr lang="en-US" altLang="en-US" sz="2000"/>
              <a:t>навык</a:t>
            </a:r>
            <a:r>
              <a:rPr lang="en-US" altLang="ru-RU" sz="2000"/>
              <a:t> </a:t>
            </a:r>
            <a:r>
              <a:rPr lang="en-US" altLang="en-US" sz="2000"/>
              <a:t>брать</a:t>
            </a:r>
            <a:r>
              <a:rPr lang="en-US" altLang="ru-RU" sz="2000"/>
              <a:t> </a:t>
            </a:r>
            <a:r>
              <a:rPr lang="en-US" altLang="en-US" sz="2000"/>
              <a:t>сильные</a:t>
            </a:r>
            <a:r>
              <a:rPr lang="en-US" altLang="ru-RU" sz="2000"/>
              <a:t>, </a:t>
            </a:r>
            <a:r>
              <a:rPr lang="en-US" altLang="en-US" sz="2000"/>
              <a:t>неудобные</a:t>
            </a:r>
            <a:r>
              <a:rPr lang="en-US" altLang="ru-RU" sz="2000"/>
              <a:t>, </a:t>
            </a:r>
            <a:r>
              <a:rPr lang="en-US" altLang="en-US" sz="2000"/>
              <a:t>раскрывающие</a:t>
            </a:r>
            <a:r>
              <a:rPr lang="en-US" altLang="ru-RU" sz="2000"/>
              <a:t> </a:t>
            </a:r>
            <a:r>
              <a:rPr lang="en-US" altLang="en-US" sz="2000"/>
              <a:t>интервью</a:t>
            </a:r>
            <a:r>
              <a:rPr lang="en-US" altLang="ru-RU" sz="2000"/>
              <a:t>, </a:t>
            </a:r>
            <a:r>
              <a:rPr lang="en-US" altLang="en-US" sz="2000"/>
              <a:t>чтобы</a:t>
            </a:r>
            <a:r>
              <a:rPr lang="en-US" altLang="ru-RU" sz="2000"/>
              <a:t> </a:t>
            </a:r>
            <a:r>
              <a:rPr lang="en-US" altLang="en-US" sz="2000"/>
              <a:t>не</a:t>
            </a:r>
            <a:r>
              <a:rPr lang="en-US" altLang="ru-RU" sz="2000"/>
              <a:t> </a:t>
            </a:r>
            <a:r>
              <a:rPr lang="en-US" altLang="en-US" sz="2000"/>
              <a:t>вылететь</a:t>
            </a:r>
            <a:r>
              <a:rPr lang="en-US" altLang="ru-RU" sz="2000"/>
              <a:t> </a:t>
            </a:r>
            <a:r>
              <a:rPr lang="en-US" altLang="en-US" sz="2000"/>
              <a:t>из</a:t>
            </a:r>
            <a:r>
              <a:rPr lang="en-US" altLang="ru-RU" sz="2000"/>
              <a:t> </a:t>
            </a:r>
            <a:r>
              <a:rPr lang="en-US" altLang="en-US" sz="2000"/>
              <a:t>профессии</a:t>
            </a:r>
            <a:r>
              <a:rPr lang="en-US" altLang="ru-RU" sz="2000"/>
              <a:t> </a:t>
            </a:r>
            <a:r>
              <a:rPr lang="en-US" altLang="en-US" sz="2000"/>
              <a:t>или</a:t>
            </a:r>
            <a:r>
              <a:rPr lang="en-US" altLang="ru-RU" sz="2000"/>
              <a:t> </a:t>
            </a:r>
            <a:r>
              <a:rPr lang="en-US" altLang="en-US" sz="2000"/>
              <a:t>получить</a:t>
            </a:r>
            <a:r>
              <a:rPr lang="en-US" altLang="ru-RU" sz="2000"/>
              <a:t> </a:t>
            </a:r>
            <a:r>
              <a:rPr lang="en-US" altLang="en-US" sz="2000"/>
              <a:t>первый</a:t>
            </a:r>
            <a:r>
              <a:rPr lang="en-US" altLang="ru-RU" sz="2000"/>
              <a:t> </a:t>
            </a:r>
            <a:r>
              <a:rPr lang="en-US" altLang="en-US" sz="2000"/>
              <a:t>оффер</a:t>
            </a:r>
            <a:r>
              <a:rPr lang="en-US" altLang="en-US" sz="2000"/>
              <a:t>»</a:t>
            </a:r>
            <a:endParaRPr lang="en-US" altLang="en-US" sz="2000"/>
          </a:p>
          <a:p>
            <a:pPr marL="0" lvl="1" indent="0" algn="l" defTabSz="1511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000"/>
              <a:t>Болевые</a:t>
            </a:r>
            <a:r>
              <a:rPr lang="en-US" altLang="ru-RU" sz="2000"/>
              <a:t> </a:t>
            </a:r>
            <a:r>
              <a:rPr lang="en-US" altLang="en-US" sz="2000"/>
              <a:t>точки</a:t>
            </a:r>
            <a:r>
              <a:rPr lang="en-US" altLang="ru-RU" sz="2000"/>
              <a:t> (</a:t>
            </a:r>
            <a:r>
              <a:rPr lang="en-US" altLang="en-US" sz="2000"/>
              <a:t>разбивка</a:t>
            </a:r>
            <a:r>
              <a:rPr lang="en-US" altLang="ru-RU" sz="2000"/>
              <a:t>):</a:t>
            </a:r>
            <a:endParaRPr lang="en-US" altLang="ru-RU" sz="2000"/>
          </a:p>
          <a:p>
            <a:pPr marL="0" lvl="1" indent="0" algn="l" defTabSz="1511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en-US" sz="2000"/>
              <a:t>1. </a:t>
            </a:r>
            <a:r>
              <a:rPr lang="en-US" altLang="en-US" sz="2000"/>
              <a:t>Студенты</a:t>
            </a:r>
            <a:r>
              <a:rPr lang="en-US" altLang="ru-RU" sz="2000"/>
              <a:t>:</a:t>
            </a:r>
            <a:r>
              <a:rPr lang="ru-RU" altLang="en-US" sz="2000"/>
              <a:t> н</a:t>
            </a:r>
            <a:r>
              <a:rPr lang="en-US" altLang="en-US" sz="2000"/>
              <a:t>ет</a:t>
            </a:r>
            <a:r>
              <a:rPr lang="en-US" altLang="ru-RU" sz="2000"/>
              <a:t> </a:t>
            </a:r>
            <a:r>
              <a:rPr lang="en-US" altLang="en-US" sz="2000"/>
              <a:t>реального</a:t>
            </a:r>
            <a:r>
              <a:rPr lang="en-US" altLang="ru-RU" sz="2000"/>
              <a:t> </a:t>
            </a:r>
            <a:r>
              <a:rPr lang="en-US" altLang="en-US" sz="2000"/>
              <a:t>опыта</a:t>
            </a:r>
            <a:r>
              <a:rPr lang="en-US" altLang="ru-RU" sz="2000"/>
              <a:t> </a:t>
            </a:r>
            <a:r>
              <a:rPr lang="en-US" altLang="en-US" sz="2000"/>
              <a:t>интервью</a:t>
            </a:r>
            <a:r>
              <a:rPr lang="en-US" altLang="ru-RU" sz="2000"/>
              <a:t> — </a:t>
            </a:r>
            <a:r>
              <a:rPr lang="en-US" altLang="en-US" sz="2000"/>
              <a:t>страшно</a:t>
            </a:r>
            <a:r>
              <a:rPr lang="en-US" altLang="ru-RU" sz="2000"/>
              <a:t> </a:t>
            </a:r>
            <a:r>
              <a:rPr lang="en-US" altLang="en-US" sz="2000"/>
              <a:t>подходить</a:t>
            </a:r>
            <a:r>
              <a:rPr lang="en-US" altLang="ru-RU" sz="2000"/>
              <a:t> </a:t>
            </a:r>
            <a:r>
              <a:rPr lang="en-US" altLang="en-US" sz="2000"/>
              <a:t>к</a:t>
            </a:r>
            <a:r>
              <a:rPr lang="en-US" altLang="ru-RU" sz="2000"/>
              <a:t> </a:t>
            </a:r>
            <a:r>
              <a:rPr lang="en-US" altLang="en-US" sz="2000"/>
              <a:t>людям</a:t>
            </a:r>
            <a:r>
              <a:rPr lang="ru-RU" altLang="en-US" sz="2000"/>
              <a:t>; п</a:t>
            </a:r>
            <a:r>
              <a:rPr lang="en-US" altLang="en-US" sz="2000"/>
              <a:t>реподаватели</a:t>
            </a:r>
            <a:r>
              <a:rPr lang="en-US" altLang="ru-RU" sz="2000"/>
              <a:t> </a:t>
            </a:r>
            <a:r>
              <a:rPr lang="en-US" altLang="en-US" sz="2000"/>
              <a:t>не</a:t>
            </a:r>
            <a:r>
              <a:rPr lang="en-US" altLang="ru-RU" sz="2000"/>
              <a:t> </a:t>
            </a:r>
            <a:r>
              <a:rPr lang="en-US" altLang="en-US" sz="2000"/>
              <a:t>дают</a:t>
            </a:r>
            <a:r>
              <a:rPr lang="en-US" altLang="ru-RU" sz="2000"/>
              <a:t> </a:t>
            </a:r>
            <a:r>
              <a:rPr lang="en-US" altLang="en-US" sz="2000"/>
              <a:t>детальной</a:t>
            </a:r>
            <a:r>
              <a:rPr lang="en-US" altLang="ru-RU" sz="2000"/>
              <a:t> </a:t>
            </a:r>
            <a:r>
              <a:rPr lang="en-US" altLang="en-US" sz="2000"/>
              <a:t>обратной</a:t>
            </a:r>
            <a:r>
              <a:rPr lang="en-US" altLang="ru-RU" sz="2000"/>
              <a:t> </a:t>
            </a:r>
            <a:r>
              <a:rPr lang="en-US" altLang="en-US" sz="2000"/>
              <a:t>связи</a:t>
            </a:r>
            <a:r>
              <a:rPr lang="ru-RU" altLang="en-US" sz="2000"/>
              <a:t>; н</a:t>
            </a:r>
            <a:r>
              <a:rPr lang="en-US" altLang="en-US" sz="2000"/>
              <a:t>ужно</a:t>
            </a:r>
            <a:r>
              <a:rPr lang="en-US" altLang="ru-RU" sz="2000"/>
              <a:t> </a:t>
            </a:r>
            <a:r>
              <a:rPr lang="en-US" altLang="en-US" sz="2000"/>
              <a:t>портфолио</a:t>
            </a:r>
            <a:r>
              <a:rPr lang="en-US" altLang="ru-RU" sz="2000"/>
              <a:t> </a:t>
            </a:r>
            <a:r>
              <a:rPr lang="en-US" altLang="en-US" sz="2000"/>
              <a:t>для</a:t>
            </a:r>
            <a:r>
              <a:rPr lang="en-US" altLang="ru-RU" sz="2000"/>
              <a:t> </a:t>
            </a:r>
            <a:r>
              <a:rPr lang="en-US" altLang="en-US" sz="2000"/>
              <a:t>стажировки</a:t>
            </a:r>
            <a:r>
              <a:rPr lang="en-US" altLang="ru-RU" sz="2000"/>
              <a:t>, </a:t>
            </a:r>
            <a:r>
              <a:rPr lang="en-US" altLang="en-US" sz="2000"/>
              <a:t>но</a:t>
            </a:r>
            <a:r>
              <a:rPr lang="en-US" altLang="ru-RU" sz="2000"/>
              <a:t> </a:t>
            </a:r>
            <a:r>
              <a:rPr lang="en-US" altLang="en-US" sz="2000"/>
              <a:t>кейсов</a:t>
            </a:r>
            <a:r>
              <a:rPr lang="en-US" altLang="ru-RU" sz="2000"/>
              <a:t> </a:t>
            </a:r>
            <a:r>
              <a:rPr lang="en-US" altLang="en-US" sz="2000"/>
              <a:t>нет</a:t>
            </a:r>
            <a:r>
              <a:rPr lang="en-US" altLang="ru-RU" sz="2000"/>
              <a:t>.</a:t>
            </a:r>
            <a:endParaRPr lang="en-US" altLang="ru-RU" sz="2000"/>
          </a:p>
          <a:p>
            <a:pPr marL="0" lvl="1" indent="0" algn="l" defTabSz="1511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en-US" sz="2000"/>
              <a:t>2. </a:t>
            </a:r>
            <a:r>
              <a:rPr lang="en-US" altLang="en-US" sz="2000"/>
              <a:t>Действующие</a:t>
            </a:r>
            <a:r>
              <a:rPr lang="en-US" altLang="ru-RU" sz="2000"/>
              <a:t> </a:t>
            </a:r>
            <a:r>
              <a:rPr lang="en-US" altLang="en-US" sz="2000"/>
              <a:t>журналисты</a:t>
            </a:r>
            <a:r>
              <a:rPr lang="en-US" altLang="ru-RU" sz="2000"/>
              <a:t>:</a:t>
            </a:r>
            <a:r>
              <a:rPr lang="ru-RU" altLang="en-US" sz="2000"/>
              <a:t> р</a:t>
            </a:r>
            <a:r>
              <a:rPr lang="en-US" altLang="en-US" sz="2000"/>
              <a:t>едактор</a:t>
            </a:r>
            <a:r>
              <a:rPr lang="en-US" altLang="ru-RU" sz="2000"/>
              <a:t> </a:t>
            </a:r>
            <a:r>
              <a:rPr lang="en-US" altLang="en-US" sz="2000"/>
              <a:t>требует</a:t>
            </a:r>
            <a:r>
              <a:rPr lang="en-US" altLang="ru-RU" sz="2000"/>
              <a:t> </a:t>
            </a:r>
            <a:r>
              <a:rPr lang="en-US" altLang="en-US" sz="2000"/>
              <a:t>всё</a:t>
            </a:r>
            <a:r>
              <a:rPr lang="en-US" altLang="ru-RU" sz="2000"/>
              <a:t> </a:t>
            </a:r>
            <a:r>
              <a:rPr lang="en-US" altLang="en-US" sz="2000"/>
              <a:t>больше</a:t>
            </a:r>
            <a:r>
              <a:rPr lang="en-US" altLang="ru-RU" sz="2000"/>
              <a:t> </a:t>
            </a:r>
            <a:r>
              <a:rPr lang="en-US" altLang="en-US" sz="2000"/>
              <a:t>материалов</a:t>
            </a:r>
            <a:r>
              <a:rPr lang="en-US" altLang="ru-RU" sz="2000"/>
              <a:t> </a:t>
            </a:r>
            <a:r>
              <a:rPr lang="en-US" altLang="en-US" sz="2000"/>
              <a:t>за</a:t>
            </a:r>
            <a:r>
              <a:rPr lang="en-US" altLang="ru-RU" sz="2000"/>
              <a:t> </a:t>
            </a:r>
            <a:r>
              <a:rPr lang="en-US" altLang="en-US" sz="2000"/>
              <a:t>то</a:t>
            </a:r>
            <a:r>
              <a:rPr lang="en-US" altLang="ru-RU" sz="2000"/>
              <a:t> </a:t>
            </a:r>
            <a:r>
              <a:rPr lang="en-US" altLang="en-US" sz="2000"/>
              <a:t>же</a:t>
            </a:r>
            <a:r>
              <a:rPr lang="en-US" altLang="ru-RU" sz="2000"/>
              <a:t> </a:t>
            </a:r>
            <a:r>
              <a:rPr lang="en-US" altLang="en-US" sz="2000"/>
              <a:t>время</a:t>
            </a:r>
            <a:r>
              <a:rPr lang="ru-RU" altLang="en-US" sz="2000"/>
              <a:t>; в</a:t>
            </a:r>
            <a:r>
              <a:rPr lang="en-US" altLang="ru-RU" sz="2000"/>
              <a:t> </a:t>
            </a:r>
            <a:r>
              <a:rPr lang="en-US" altLang="en-US" sz="2000"/>
              <a:t>реальном</a:t>
            </a:r>
            <a:r>
              <a:rPr lang="en-US" altLang="ru-RU" sz="2000"/>
              <a:t> </a:t>
            </a:r>
            <a:r>
              <a:rPr lang="en-US" altLang="en-US" sz="2000"/>
              <a:t>интервью</a:t>
            </a:r>
            <a:r>
              <a:rPr lang="en-US" altLang="ru-RU" sz="2000"/>
              <a:t> </a:t>
            </a:r>
            <a:r>
              <a:rPr lang="en-US" altLang="en-US" sz="2000"/>
              <a:t>испортил</a:t>
            </a:r>
            <a:r>
              <a:rPr lang="en-US" altLang="ru-RU" sz="2000"/>
              <a:t> </a:t>
            </a:r>
            <a:r>
              <a:rPr lang="en-US" altLang="en-US" sz="2000"/>
              <a:t>вопрос</a:t>
            </a:r>
            <a:r>
              <a:rPr lang="en-US" altLang="ru-RU" sz="2000"/>
              <a:t> — </a:t>
            </a:r>
            <a:r>
              <a:rPr lang="en-US" altLang="en-US" sz="2000"/>
              <a:t>потерял</a:t>
            </a:r>
            <a:r>
              <a:rPr lang="en-US" altLang="ru-RU" sz="2000"/>
              <a:t> </a:t>
            </a:r>
            <a:r>
              <a:rPr lang="en-US" altLang="en-US" sz="2000"/>
              <a:t>ньюсмейкера</a:t>
            </a:r>
            <a:r>
              <a:rPr lang="ru-RU" altLang="en-US" sz="2000"/>
              <a:t> (х</a:t>
            </a:r>
            <a:r>
              <a:rPr lang="en-US" altLang="en-US" sz="2000"/>
              <a:t>очется</a:t>
            </a:r>
            <a:r>
              <a:rPr lang="en-US" altLang="ru-RU" sz="2000"/>
              <a:t> </a:t>
            </a:r>
            <a:r>
              <a:rPr lang="en-US" altLang="en-US" sz="2000"/>
              <a:t>тренироваться</a:t>
            </a:r>
            <a:r>
              <a:rPr lang="en-US" altLang="ru-RU" sz="2000"/>
              <a:t> </a:t>
            </a:r>
            <a:r>
              <a:rPr lang="en-US" altLang="en-US" sz="2000"/>
              <a:t>без</a:t>
            </a:r>
            <a:r>
              <a:rPr lang="en-US" altLang="ru-RU" sz="2000"/>
              <a:t> </a:t>
            </a:r>
            <a:r>
              <a:rPr lang="en-US" altLang="en-US" sz="2000"/>
              <a:t>риска</a:t>
            </a:r>
            <a:r>
              <a:rPr lang="ru-RU" altLang="en-US" sz="2000"/>
              <a:t>); к</a:t>
            </a:r>
            <a:r>
              <a:rPr lang="en-US" altLang="en-US" sz="2000"/>
              <a:t>онкуренция</a:t>
            </a:r>
            <a:r>
              <a:rPr lang="en-US" altLang="ru-RU" sz="2000"/>
              <a:t> </a:t>
            </a:r>
            <a:r>
              <a:rPr lang="en-US" altLang="en-US" sz="2000"/>
              <a:t>с</a:t>
            </a:r>
            <a:r>
              <a:rPr lang="en-US" altLang="ru-RU" sz="2000"/>
              <a:t> </a:t>
            </a:r>
            <a:r>
              <a:rPr lang="en-US" altLang="en-US" sz="2000"/>
              <a:t>блогерами</a:t>
            </a:r>
            <a:r>
              <a:rPr lang="en-US" altLang="ru-RU" sz="2000"/>
              <a:t> </a:t>
            </a:r>
            <a:r>
              <a:rPr lang="en-US" altLang="en-US" sz="2000"/>
              <a:t>и</a:t>
            </a:r>
            <a:r>
              <a:rPr lang="en-US" altLang="ru-RU" sz="2000"/>
              <a:t> </a:t>
            </a:r>
            <a:r>
              <a:rPr lang="en-US" altLang="en-US" sz="2000"/>
              <a:t>нейросетями</a:t>
            </a:r>
            <a:r>
              <a:rPr lang="en-US" altLang="ru-RU" sz="2000"/>
              <a:t> — </a:t>
            </a:r>
            <a:r>
              <a:rPr lang="en-US" altLang="en-US" sz="2000"/>
              <a:t>нужно</a:t>
            </a:r>
            <a:r>
              <a:rPr lang="en-US" altLang="ru-RU" sz="2000"/>
              <a:t> </a:t>
            </a:r>
            <a:r>
              <a:rPr lang="en-US" altLang="en-US" sz="2000"/>
              <a:t>уметь</a:t>
            </a:r>
            <a:r>
              <a:rPr lang="en-US" altLang="ru-RU" sz="2000"/>
              <a:t> </a:t>
            </a:r>
            <a:r>
              <a:rPr lang="en-US" altLang="en-US" sz="2000"/>
              <a:t>вытаскивать</a:t>
            </a:r>
            <a:r>
              <a:rPr lang="en-US" altLang="ru-RU" sz="2000"/>
              <a:t> </a:t>
            </a:r>
            <a:r>
              <a:rPr lang="en-US" altLang="en-US" sz="2000"/>
              <a:t>уникальные</a:t>
            </a:r>
            <a:r>
              <a:rPr lang="en-US" altLang="ru-RU" sz="2000"/>
              <a:t> </a:t>
            </a:r>
            <a:r>
              <a:rPr lang="en-US" altLang="en-US" sz="2000"/>
              <a:t>инсайты</a:t>
            </a:r>
            <a:r>
              <a:rPr lang="en-US" altLang="ru-RU" sz="2000"/>
              <a:t>, </a:t>
            </a:r>
            <a:r>
              <a:rPr lang="en-US" altLang="en-US" sz="2000"/>
              <a:t>а</a:t>
            </a:r>
            <a:r>
              <a:rPr lang="en-US" altLang="ru-RU" sz="2000"/>
              <a:t> </a:t>
            </a:r>
            <a:r>
              <a:rPr lang="en-US" altLang="en-US" sz="2000"/>
              <a:t>не</a:t>
            </a:r>
            <a:r>
              <a:rPr lang="en-US" altLang="ru-RU" sz="2000"/>
              <a:t> </a:t>
            </a:r>
            <a:r>
              <a:rPr lang="en-US" altLang="en-US" sz="2000"/>
              <a:t>пересказывать</a:t>
            </a:r>
            <a:r>
              <a:rPr lang="en-US" altLang="ru-RU" sz="2000"/>
              <a:t> </a:t>
            </a:r>
            <a:r>
              <a:rPr lang="en-US" altLang="en-US" sz="2000"/>
              <a:t>пресс</a:t>
            </a:r>
            <a:r>
              <a:rPr lang="en-US" altLang="ru-RU" sz="2000"/>
              <a:t>-</a:t>
            </a:r>
            <a:r>
              <a:rPr lang="en-US" altLang="en-US" sz="2000"/>
              <a:t>релизы</a:t>
            </a:r>
            <a:r>
              <a:rPr lang="en-US" altLang="ru-RU" sz="2000"/>
              <a:t>.</a:t>
            </a:r>
            <a:endParaRPr lang="en-US" altLang="ru-RU" sz="2000"/>
          </a:p>
          <a:p>
            <a:pPr marL="0" lvl="1" indent="0" algn="l" defTabSz="1511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ru-RU" sz="2000"/>
          </a:p>
          <a:p>
            <a:pPr marL="0" lvl="1" indent="0" algn="l" defTabSz="1511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ru-RU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697163" y="2313543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Составьте вопросы для проблемного интервью с клиентом</a:t>
            </a:r>
            <a:endParaRPr lang="ru-RU" sz="2400" i="1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37937" y="2775208"/>
          <a:ext cx="18668999" cy="9753600"/>
        </p:xfrm>
        <a:graphic>
          <a:graphicData uri="http://schemas.openxmlformats.org/drawingml/2006/table">
            <a:tbl>
              <a:tblPr/>
              <a:tblGrid>
                <a:gridCol w="3960636"/>
                <a:gridCol w="8083299"/>
                <a:gridCol w="6625064"/>
              </a:tblGrid>
              <a:tr h="235462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 panose="020F0502020204030204"/>
                        </a:rPr>
                        <a:t>Блок 3. Трудности и неудобства в процессе решения</a:t>
                      </a:r>
                      <a:endParaRPr lang="ru-RU" sz="2400" b="1">
                        <a:latin typeface="Calibri" panose="020F0502020204030204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 panose="020F0502020204030204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313949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 panose="020F0502020204030204"/>
                        </a:rPr>
                        <a:t>1. Всю ли &lt;проблему / задачу&gt; решает текущий способ? Остаётся ли что-то, что приходится </a:t>
                      </a:r>
                      <a:r>
                        <a:rPr lang="ru-RU" sz="2400" i="1">
                          <a:latin typeface="Calibri" panose="020F0502020204030204"/>
                        </a:rPr>
                        <a:t>дорешивать</a:t>
                      </a:r>
                      <a:r>
                        <a:rPr lang="ru-RU" sz="2400" i="1">
                          <a:latin typeface="Calibri" panose="020F0502020204030204"/>
                        </a:rPr>
                        <a:t> по-другому? Что именно?</a:t>
                      </a:r>
                      <a:endParaRPr lang="ru-RU" sz="2400" i="1">
                        <a:latin typeface="Calibri" panose="020F0502020204030204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 panose="020F0502020204030204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13949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 panose="020F0502020204030204"/>
                        </a:rPr>
                        <a:t>2. Что вам нравится в текущем решении, а что не нравится? Что вызывает самый большой дискомфорт? Что вызывает восторг?</a:t>
                      </a:r>
                      <a:endParaRPr lang="ru-RU" sz="2400" i="1">
                        <a:latin typeface="Calibri" panose="020F0502020204030204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 panose="020F0502020204030204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13949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 panose="020F0502020204030204"/>
                        </a:rPr>
                        <a:t>3. Что бы вы добавили/изменили в текущем решении, чтобы оно выглядело идеально? Опишите, пожалуйста, идеальный способ решения.</a:t>
                      </a:r>
                      <a:endParaRPr lang="ru-RU" sz="2400" i="1">
                        <a:latin typeface="Calibri" panose="020F0502020204030204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 panose="020F0502020204030204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35462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 panose="020F0502020204030204"/>
                        </a:rPr>
                        <a:t>Блок 4. Источники информации и потенциальные каналы коммуникации с ЦА</a:t>
                      </a:r>
                      <a:endParaRPr lang="ru-RU" sz="2400" b="1">
                        <a:latin typeface="Calibri" panose="020F0502020204030204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 panose="020F0502020204030204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313949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 panose="020F0502020204030204"/>
                        </a:rPr>
                        <a:t>1. Когда возникла необходимость решить вашу &lt;проблему&gt; где вы брали информацию о способах решения данной проблемы</a:t>
                      </a:r>
                      <a:endParaRPr lang="ru-RU" sz="2400" i="1">
                        <a:latin typeface="Calibri" panose="020F0502020204030204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 panose="020F0502020204030204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13949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 panose="020F0502020204030204"/>
                        </a:rPr>
                        <a:t>2. Насколько трудным оказался процесса поиска, сбора информации по этой &lt;проблеме&gt;, сколько времени занял поиск, завершился успехов или вы ничего не нашли</a:t>
                      </a:r>
                      <a:endParaRPr lang="ru-RU" sz="2400" i="1">
                        <a:latin typeface="Calibri" panose="020F0502020204030204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 panose="020F0502020204030204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13949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 panose="020F0502020204030204"/>
                        </a:rPr>
                        <a:t>3. Какие источники информации вы можете знаете по данной проблеме, уже обладая опытом решения данной проблемы</a:t>
                      </a:r>
                      <a:endParaRPr lang="ru-RU" sz="2400" i="1">
                        <a:latin typeface="Calibri" panose="020F0502020204030204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 panose="020F0502020204030204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35462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 panose="020F0502020204030204"/>
                        </a:rPr>
                        <a:t>Блок 5. Завершение и согласие на поддержку в будущем.</a:t>
                      </a:r>
                      <a:endParaRPr lang="ru-RU" sz="2400" b="1">
                        <a:latin typeface="Calibri" panose="020F0502020204030204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 panose="020F0502020204030204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470924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 panose="020F0502020204030204"/>
                        </a:rPr>
                        <a:t>1. Скажите, пожалуйста, могу ли я повторно к вам обратиться, если в результате исследований мы придумаем новое решение &lt;проблемы&gt;/&lt;сценария&gt;? Хотелось бы узнать ваше мнение.</a:t>
                      </a:r>
                      <a:endParaRPr lang="ru-RU" sz="2400" i="1">
                        <a:latin typeface="Calibri" panose="020F0502020204030204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 panose="020F0502020204030204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70924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 panose="020F0502020204030204"/>
                        </a:rPr>
                        <a:t>2. Знаете ли вы ещё кого-то, кто сталкивается с такой же &lt;проблемой&gt;/&lt;сценарием&gt;, как и вы? Можете ли вы познакомить нас, чтобы я мог провести максимально разностороннее и обширное исследование?</a:t>
                      </a:r>
                      <a:endParaRPr lang="ru-RU" sz="2400" i="1">
                        <a:latin typeface="Calibri" panose="020F0502020204030204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 panose="020F0502020204030204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35462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 panose="020F0502020204030204"/>
                        </a:rPr>
                        <a:t>Завершение интервью</a:t>
                      </a:r>
                      <a:endParaRPr lang="ru-RU" sz="2400" b="1">
                        <a:latin typeface="Calibri" panose="020F0502020204030204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 panose="020F0502020204030204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 panose="020F0502020204030204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313949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 panose="020F0502020204030204"/>
                        </a:rPr>
                        <a:t>Текст завершения интервью, благодарности респонденту, следующая точка контакта (если планируется)</a:t>
                      </a:r>
                      <a:endParaRPr lang="ru-RU" sz="2400" b="1">
                        <a:latin typeface="Calibri" panose="020F0502020204030204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 panose="020F0502020204030204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object 2"/>
          <p:cNvSpPr txBox="1"/>
          <p:nvPr/>
        </p:nvSpPr>
        <p:spPr bwMode="auto">
          <a:xfrm>
            <a:off x="730249" y="1386522"/>
            <a:ext cx="17718844" cy="960284"/>
          </a:xfrm>
          <a:prstGeom prst="rect">
            <a:avLst/>
          </a:prstGeom>
        </p:spPr>
        <p:txBody>
          <a:bodyPr vert="horz" wrap="square" lIns="36000" tIns="137794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ИССЛЕДОВАНИЕ ЦЕЛЕВОЙ АУДИТОРИИ</a:t>
            </a:r>
            <a:endParaRPr sz="59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№2</a:t>
            </a:r>
            <a:endParaRPr lang="ru-RU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4372529" y="116529"/>
            <a:ext cx="5739539" cy="1269993"/>
            <a:chOff x="11522297" y="116529"/>
            <a:chExt cx="8589772" cy="19102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8" name="Picture 2" descr="Picture background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 bwMode="auto">
          <a:xfrm>
            <a:off x="730249" y="1386522"/>
            <a:ext cx="18734844" cy="960284"/>
          </a:xfrm>
          <a:prstGeom prst="rect">
            <a:avLst/>
          </a:prstGeom>
        </p:spPr>
        <p:txBody>
          <a:bodyPr vert="horz" wrap="square" lIns="36000" tIns="137794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 panose="020B0603020202020204"/>
                <a:cs typeface="Trebuchet MS" panose="020B0603020202020204"/>
              </a:rPr>
              <a:t>ИССЛЕДОВАНИЕ ЦЕЛЕВОЙ АУДИТОРИИ</a:t>
            </a:r>
            <a:endParaRPr sz="59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№2</a:t>
            </a:r>
            <a:endParaRPr lang="ru-RU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4372529" y="116529"/>
            <a:ext cx="5739539" cy="1269993"/>
            <a:chOff x="11522297" y="116529"/>
            <a:chExt cx="8589772" cy="19102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"/>
            <a:srcRect l="9035" t="11708" r="9039" b="10251"/>
            <a:stretch>
              <a:fillRect/>
            </a:stretch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8" name="Picture 2" descr="Picture background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>
              <a:fillRect/>
            </a:stretch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511810" y="2346325"/>
          <a:ext cx="19057620" cy="9570720"/>
        </p:xfrm>
        <a:graphic>
          <a:graphicData uri="http://schemas.openxmlformats.org/drawingml/2006/table">
            <a:tbl>
              <a:tblPr/>
              <a:tblGrid>
                <a:gridCol w="553085"/>
                <a:gridCol w="18504535"/>
              </a:tblGrid>
              <a:tr h="426720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 b="1"/>
                        <a:t>№</a:t>
                      </a:r>
                      <a:endParaRPr lang="ru-RU" sz="2800" b="1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 b="1"/>
                        <a:t>ОСНОВНЫЕ ВЫВОДЫ ПО ИТОГУ ИССЛЕДОВАНИЯ ЦЕЛЕВОЙ АУДИТОРИИ</a:t>
                      </a:r>
                      <a:endParaRPr lang="ru-RU" sz="2800" b="1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640080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1</a:t>
                      </a:r>
                      <a:endParaRPr lang="ru-RU" sz="28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en-US" altLang="en-US" sz="2000"/>
                        <a:t>Критический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дефицит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практики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у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студентов</a:t>
                      </a:r>
                      <a:r>
                        <a:rPr lang="ru-RU" altLang="en-US" sz="2000"/>
                        <a:t>: </a:t>
                      </a:r>
                      <a:r>
                        <a:rPr lang="en-US" altLang="ru-RU" sz="2000"/>
                        <a:t>65% </a:t>
                      </a:r>
                      <a:r>
                        <a:rPr lang="en-US" altLang="en-US" sz="2000"/>
                        <a:t>студентов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берут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интервью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реже</a:t>
                      </a:r>
                      <a:r>
                        <a:rPr lang="en-US" altLang="ru-RU" sz="2000"/>
                        <a:t> 1 </a:t>
                      </a:r>
                      <a:r>
                        <a:rPr lang="en-US" altLang="en-US" sz="2000"/>
                        <a:t>раза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в</a:t>
                      </a:r>
                      <a:r>
                        <a:rPr lang="en-US" altLang="ru-RU" sz="2000"/>
                        <a:t> 3 </a:t>
                      </a:r>
                      <a:r>
                        <a:rPr lang="en-US" altLang="en-US" sz="2000"/>
                        <a:t>месяца</a:t>
                      </a:r>
                      <a:r>
                        <a:rPr lang="en-US" altLang="ru-RU" sz="2000"/>
                        <a:t> (</a:t>
                      </a:r>
                      <a:r>
                        <a:rPr lang="en-US" altLang="en-US" sz="2000"/>
                        <a:t>в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основном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только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в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рамках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учебных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заданий</a:t>
                      </a:r>
                      <a:r>
                        <a:rPr lang="en-US" altLang="ru-RU" sz="2000"/>
                        <a:t>). </a:t>
                      </a:r>
                      <a:r>
                        <a:rPr lang="en-US" altLang="en-US" sz="2000"/>
                        <a:t>Навык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не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закрепляется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не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доходит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до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автоматизма</a:t>
                      </a:r>
                      <a:r>
                        <a:rPr lang="en-US" altLang="ru-RU" sz="2000"/>
                        <a:t>.</a:t>
                      </a:r>
                      <a:endParaRPr lang="en-US" altLang="ru-RU" sz="2000"/>
                    </a:p>
                    <a:p>
                      <a:pPr>
                        <a:buNone/>
                        <a:defRPr/>
                      </a:pPr>
                      <a:endParaRPr lang="en-US" altLang="ru-RU" sz="2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914400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2</a:t>
                      </a:r>
                      <a:endParaRPr lang="ru-RU" sz="28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en-US" altLang="en-US" sz="2000"/>
                        <a:t>Главная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проблема</a:t>
                      </a:r>
                      <a:r>
                        <a:rPr lang="en-US" altLang="ru-RU" sz="2000"/>
                        <a:t> — </a:t>
                      </a:r>
                      <a:r>
                        <a:rPr lang="en-US" altLang="en-US" sz="2000"/>
                        <a:t>не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незнание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теории</a:t>
                      </a:r>
                      <a:r>
                        <a:rPr lang="en-US" altLang="ru-RU" sz="2000"/>
                        <a:t>, </a:t>
                      </a:r>
                      <a:r>
                        <a:rPr lang="en-US" altLang="en-US" sz="2000"/>
                        <a:t>а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потерянность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в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реальном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времени</a:t>
                      </a:r>
                      <a:r>
                        <a:rPr lang="ru-RU" altLang="en-US" sz="2000"/>
                        <a:t>: </a:t>
                      </a:r>
                      <a:r>
                        <a:rPr lang="en-US" altLang="ru-RU" sz="2000"/>
                        <a:t>70% </a:t>
                      </a:r>
                      <a:r>
                        <a:rPr lang="en-US" altLang="en-US" sz="2000"/>
                        <a:t>сталкивались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с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ситуацией</a:t>
                      </a:r>
                      <a:r>
                        <a:rPr lang="en-US" altLang="ru-RU" sz="2000"/>
                        <a:t>, </a:t>
                      </a:r>
                      <a:r>
                        <a:rPr lang="en-US" altLang="en-US" sz="2000"/>
                        <a:t>когда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спикер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отвечал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«</a:t>
                      </a:r>
                      <a:r>
                        <a:rPr lang="en-US" altLang="en-US" sz="2000"/>
                        <a:t>да</a:t>
                      </a:r>
                      <a:r>
                        <a:rPr lang="en-US" altLang="ru-RU" sz="2000"/>
                        <a:t>/</a:t>
                      </a:r>
                      <a:r>
                        <a:rPr lang="en-US" altLang="en-US" sz="2000"/>
                        <a:t>нет</a:t>
                      </a:r>
                      <a:r>
                        <a:rPr lang="en-US" altLang="en-US" sz="2000"/>
                        <a:t>»</a:t>
                      </a:r>
                      <a:r>
                        <a:rPr lang="en-US" altLang="ru-RU" sz="2000"/>
                        <a:t>, </a:t>
                      </a:r>
                      <a:r>
                        <a:rPr lang="en-US" altLang="en-US" sz="2000"/>
                        <a:t>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не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знали</a:t>
                      </a:r>
                      <a:r>
                        <a:rPr lang="en-US" altLang="ru-RU" sz="2000"/>
                        <a:t>, </a:t>
                      </a:r>
                      <a:r>
                        <a:rPr lang="en-US" altLang="en-US" sz="2000"/>
                        <a:t>как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выкрутиться</a:t>
                      </a:r>
                      <a:r>
                        <a:rPr lang="en-US" altLang="ru-RU" sz="2000"/>
                        <a:t>. 50% </a:t>
                      </a:r>
                      <a:r>
                        <a:rPr lang="en-US" altLang="en-US" sz="2000"/>
                        <a:t>зависали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после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неожиданного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ответа</a:t>
                      </a:r>
                      <a:r>
                        <a:rPr lang="en-US" altLang="ru-RU" sz="2000"/>
                        <a:t>. </a:t>
                      </a:r>
                      <a:r>
                        <a:rPr lang="en-US" altLang="en-US" sz="2000"/>
                        <a:t>Люди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теряются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в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моменте</a:t>
                      </a:r>
                      <a:r>
                        <a:rPr lang="en-US" altLang="ru-RU" sz="2000"/>
                        <a:t>, </a:t>
                      </a:r>
                      <a:r>
                        <a:rPr lang="en-US" altLang="en-US" sz="2000"/>
                        <a:t>а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не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из</a:t>
                      </a:r>
                      <a:r>
                        <a:rPr lang="en-US" altLang="ru-RU" sz="2000"/>
                        <a:t>-</a:t>
                      </a:r>
                      <a:r>
                        <a:rPr lang="en-US" altLang="en-US" sz="2000"/>
                        <a:t>за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отсутствия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подготовки</a:t>
                      </a:r>
                      <a:r>
                        <a:rPr lang="en-US" altLang="ru-RU" sz="2000"/>
                        <a:t>.</a:t>
                      </a:r>
                      <a:endParaRPr lang="en-US" altLang="ru-RU" sz="2000"/>
                    </a:p>
                    <a:p>
                      <a:pPr>
                        <a:buNone/>
                        <a:defRPr/>
                      </a:pPr>
                      <a:endParaRPr lang="en-US" altLang="ru-RU" sz="2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914400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3</a:t>
                      </a:r>
                      <a:endParaRPr lang="ru-RU" sz="28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en-US" altLang="en-US" sz="2000"/>
                        <a:t>Страх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задать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«</a:t>
                      </a:r>
                      <a:r>
                        <a:rPr lang="en-US" altLang="en-US" sz="2000"/>
                        <a:t>неудобный</a:t>
                      </a:r>
                      <a:r>
                        <a:rPr lang="en-US" altLang="en-US" sz="2000"/>
                        <a:t>»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вопрос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парализует</a:t>
                      </a:r>
                      <a:r>
                        <a:rPr lang="ru-RU" altLang="en-US" sz="2000"/>
                        <a:t>: </a:t>
                      </a:r>
                      <a:r>
                        <a:rPr lang="en-US" altLang="ru-RU" sz="2000"/>
                        <a:t>65% </a:t>
                      </a:r>
                      <a:r>
                        <a:rPr lang="en-US" altLang="en-US" sz="2000"/>
                        <a:t>назвали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главным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стрессом</a:t>
                      </a:r>
                      <a:r>
                        <a:rPr lang="en-US" altLang="ru-RU" sz="2000"/>
                        <a:t> — </a:t>
                      </a:r>
                      <a:r>
                        <a:rPr lang="en-US" altLang="en-US" sz="2000"/>
                        <a:t>страх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задать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глупый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или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неудобный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вопрос</a:t>
                      </a:r>
                      <a:r>
                        <a:rPr lang="en-US" altLang="ru-RU" sz="2000"/>
                        <a:t>. </a:t>
                      </a:r>
                      <a:r>
                        <a:rPr lang="en-US" altLang="en-US" sz="2000"/>
                        <a:t>В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результате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журналисты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выбирают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безопасные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формулировки</a:t>
                      </a:r>
                      <a:r>
                        <a:rPr lang="en-US" altLang="ru-RU" sz="2000"/>
                        <a:t>, </a:t>
                      </a:r>
                      <a:r>
                        <a:rPr lang="en-US" altLang="en-US" sz="2000"/>
                        <a:t>а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материал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получается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скучным</a:t>
                      </a:r>
                      <a:r>
                        <a:rPr lang="en-US" altLang="ru-RU" sz="2000"/>
                        <a:t>.</a:t>
                      </a:r>
                      <a:endParaRPr lang="en-US" altLang="ru-RU" sz="2000"/>
                    </a:p>
                    <a:p>
                      <a:pPr>
                        <a:buNone/>
                        <a:defRPr/>
                      </a:pPr>
                      <a:endParaRPr lang="en-US" altLang="ru-RU" sz="2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914400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4</a:t>
                      </a:r>
                      <a:endParaRPr lang="ru-RU" sz="28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en-US" altLang="en-US" sz="2000"/>
                        <a:t>Репетиций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прогонов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вопросов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практически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нет</a:t>
                      </a:r>
                      <a:r>
                        <a:rPr lang="ru-RU" altLang="en-US" sz="2000"/>
                        <a:t>: </a:t>
                      </a:r>
                      <a:r>
                        <a:rPr lang="en-US" altLang="ru-RU" sz="2000"/>
                        <a:t>90% </a:t>
                      </a:r>
                      <a:r>
                        <a:rPr lang="en-US" altLang="en-US" sz="2000"/>
                        <a:t>никак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не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репетируют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перед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важным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интервью</a:t>
                      </a:r>
                      <a:r>
                        <a:rPr lang="en-US" altLang="ru-RU" sz="2000"/>
                        <a:t>. </a:t>
                      </a:r>
                      <a:r>
                        <a:rPr lang="en-US" altLang="en-US" sz="2000"/>
                        <a:t>Причина</a:t>
                      </a:r>
                      <a:r>
                        <a:rPr lang="en-US" altLang="ru-RU" sz="2000"/>
                        <a:t> — </a:t>
                      </a:r>
                      <a:r>
                        <a:rPr lang="en-US" altLang="en-US" sz="2000"/>
                        <a:t>не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с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кем</a:t>
                      </a:r>
                      <a:r>
                        <a:rPr lang="en-US" altLang="ru-RU" sz="2000"/>
                        <a:t>, </a:t>
                      </a:r>
                      <a:r>
                        <a:rPr lang="en-US" altLang="en-US" sz="2000"/>
                        <a:t>коллеги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заняты</a:t>
                      </a:r>
                      <a:r>
                        <a:rPr lang="en-US" altLang="ru-RU" sz="2000"/>
                        <a:t>, </a:t>
                      </a:r>
                      <a:r>
                        <a:rPr lang="en-US" altLang="en-US" sz="2000"/>
                        <a:t>друзья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некомпетентны</a:t>
                      </a:r>
                      <a:r>
                        <a:rPr lang="en-US" altLang="ru-RU" sz="2000"/>
                        <a:t>. </a:t>
                      </a:r>
                      <a:r>
                        <a:rPr lang="en-US" altLang="en-US" sz="2000"/>
                        <a:t>Это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огромная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незакрытая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ниша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для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автоматизированного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тренажёра</a:t>
                      </a:r>
                      <a:r>
                        <a:rPr lang="en-US" altLang="ru-RU" sz="2000"/>
                        <a:t>.</a:t>
                      </a:r>
                      <a:endParaRPr lang="en-US" altLang="ru-RU" sz="2000"/>
                    </a:p>
                    <a:p>
                      <a:pPr>
                        <a:buNone/>
                        <a:defRPr/>
                      </a:pPr>
                      <a:endParaRPr lang="en-US" altLang="ru-RU" sz="2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914400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5</a:t>
                      </a:r>
                      <a:endParaRPr lang="ru-RU" sz="28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en-US" altLang="en-US" sz="2000"/>
                        <a:t>Существующие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способы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обучения</a:t>
                      </a:r>
                      <a:r>
                        <a:rPr lang="en-US" altLang="ru-RU" sz="2000"/>
                        <a:t> — </a:t>
                      </a:r>
                      <a:r>
                        <a:rPr lang="en-US" altLang="en-US" sz="2000"/>
                        <a:t>пассивные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неэффективные</a:t>
                      </a:r>
                      <a:r>
                        <a:rPr lang="ru-RU" altLang="en-US" sz="2000"/>
                        <a:t>: </a:t>
                      </a:r>
                      <a:r>
                        <a:rPr lang="en-US" altLang="ru-RU" sz="2000"/>
                        <a:t>55% </a:t>
                      </a:r>
                      <a:r>
                        <a:rPr lang="en-US" altLang="en-US" sz="2000"/>
                        <a:t>смотрят</a:t>
                      </a:r>
                      <a:r>
                        <a:rPr lang="en-US" altLang="ru-RU" sz="2000"/>
                        <a:t> YouTube, 40% </a:t>
                      </a:r>
                      <a:r>
                        <a:rPr lang="en-US" altLang="en-US" sz="2000"/>
                        <a:t>читают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книги</a:t>
                      </a:r>
                      <a:r>
                        <a:rPr lang="en-US" altLang="ru-RU" sz="2000"/>
                        <a:t>. </a:t>
                      </a:r>
                      <a:r>
                        <a:rPr lang="en-US" altLang="en-US" sz="2000"/>
                        <a:t>До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активных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тренировок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доходят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единицы</a:t>
                      </a:r>
                      <a:r>
                        <a:rPr lang="en-US" altLang="ru-RU" sz="2000"/>
                        <a:t>. 30% </a:t>
                      </a:r>
                      <a:r>
                        <a:rPr lang="en-US" altLang="en-US" sz="2000"/>
                        <a:t>вообще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ничего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не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делали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для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улучшения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навыка</a:t>
                      </a:r>
                      <a:r>
                        <a:rPr lang="en-US" altLang="ru-RU" sz="2000"/>
                        <a:t>.</a:t>
                      </a:r>
                      <a:endParaRPr lang="en-US" altLang="ru-RU" sz="2000"/>
                    </a:p>
                    <a:p>
                      <a:pPr>
                        <a:buNone/>
                        <a:defRPr/>
                      </a:pPr>
                      <a:endParaRPr lang="en-US" altLang="ru-RU" sz="2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914400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6</a:t>
                      </a:r>
                      <a:endParaRPr lang="ru-RU" sz="28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en-US" altLang="en-US" sz="2000"/>
                        <a:t>Курсы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тренинги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разочаровывают</a:t>
                      </a:r>
                      <a:r>
                        <a:rPr lang="ru-RU" altLang="en-US" sz="2000"/>
                        <a:t>: </a:t>
                      </a:r>
                      <a:r>
                        <a:rPr lang="en-US" altLang="ru-RU" sz="2000"/>
                        <a:t>60% </a:t>
                      </a:r>
                      <a:r>
                        <a:rPr lang="en-US" altLang="en-US" sz="2000"/>
                        <a:t>жалуются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на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высокую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стоимость</a:t>
                      </a:r>
                      <a:r>
                        <a:rPr lang="en-US" altLang="ru-RU" sz="2000"/>
                        <a:t> (15–30 </a:t>
                      </a:r>
                      <a:r>
                        <a:rPr lang="en-US" altLang="en-US" sz="2000"/>
                        <a:t>тыс</a:t>
                      </a:r>
                      <a:r>
                        <a:rPr lang="en-US" altLang="ru-RU" sz="2000"/>
                        <a:t>. </a:t>
                      </a:r>
                      <a:r>
                        <a:rPr lang="en-US" altLang="en-US" sz="2000"/>
                        <a:t>руб</a:t>
                      </a:r>
                      <a:r>
                        <a:rPr lang="en-US" altLang="ru-RU" sz="2000"/>
                        <a:t>.), 55% — </a:t>
                      </a:r>
                      <a:r>
                        <a:rPr lang="en-US" altLang="en-US" sz="2000"/>
                        <a:t>на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отсутствие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индивидуальной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обратной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связи</a:t>
                      </a:r>
                      <a:r>
                        <a:rPr lang="en-US" altLang="ru-RU" sz="2000"/>
                        <a:t>, 50% — </a:t>
                      </a:r>
                      <a:r>
                        <a:rPr lang="en-US" altLang="en-US" sz="2000"/>
                        <a:t>на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скучную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теорию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мало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практики</a:t>
                      </a:r>
                      <a:r>
                        <a:rPr lang="en-US" altLang="ru-RU" sz="2000"/>
                        <a:t>. </a:t>
                      </a:r>
                      <a:r>
                        <a:rPr lang="en-US" altLang="en-US" sz="2000"/>
                        <a:t>Рынок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переполнен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дорогими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некачественными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решениями</a:t>
                      </a:r>
                      <a:r>
                        <a:rPr lang="en-US" altLang="ru-RU" sz="2000"/>
                        <a:t>.</a:t>
                      </a:r>
                      <a:endParaRPr lang="en-US" altLang="ru-RU" sz="2000"/>
                    </a:p>
                    <a:p>
                      <a:pPr>
                        <a:buNone/>
                        <a:defRPr/>
                      </a:pPr>
                      <a:endParaRPr lang="en-US" altLang="ru-RU" sz="2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914400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7</a:t>
                      </a:r>
                      <a:endParaRPr lang="ru-RU" sz="28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en-US" altLang="en-US" sz="2000"/>
                        <a:t>Почти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никто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не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умеет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анализировать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свои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ошибки</a:t>
                      </a:r>
                      <a:r>
                        <a:rPr lang="ru-RU" altLang="en-US" sz="2000"/>
                        <a:t>: </a:t>
                      </a:r>
                      <a:r>
                        <a:rPr lang="en-US" altLang="ru-RU" sz="2000"/>
                        <a:t>70% </a:t>
                      </a:r>
                      <a:r>
                        <a:rPr lang="en-US" altLang="en-US" sz="2000"/>
                        <a:t>оценивают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интервью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«</a:t>
                      </a:r>
                      <a:r>
                        <a:rPr lang="en-US" altLang="en-US" sz="2000"/>
                        <a:t>на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ощущениях</a:t>
                      </a:r>
                      <a:r>
                        <a:rPr lang="en-US" altLang="en-US" sz="2000"/>
                        <a:t>»</a:t>
                      </a:r>
                      <a:r>
                        <a:rPr lang="en-US" altLang="ru-RU" sz="2000"/>
                        <a:t> (</a:t>
                      </a:r>
                      <a:r>
                        <a:rPr lang="en-US" altLang="en-US" sz="2000"/>
                        <a:t>понял</a:t>
                      </a:r>
                      <a:r>
                        <a:rPr lang="en-US" altLang="ru-RU" sz="2000"/>
                        <a:t>/</a:t>
                      </a:r>
                      <a:r>
                        <a:rPr lang="en-US" altLang="en-US" sz="2000"/>
                        <a:t>не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понял</a:t>
                      </a:r>
                      <a:r>
                        <a:rPr lang="en-US" altLang="ru-RU" sz="2000"/>
                        <a:t>). </a:t>
                      </a:r>
                      <a:r>
                        <a:rPr lang="en-US" altLang="en-US" sz="2000"/>
                        <a:t>Только</a:t>
                      </a:r>
                      <a:r>
                        <a:rPr lang="en-US" altLang="ru-RU" sz="2000"/>
                        <a:t> 5% </a:t>
                      </a:r>
                      <a:r>
                        <a:rPr lang="en-US" altLang="en-US" sz="2000"/>
                        <a:t>имеют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чёткую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систему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критериев</a:t>
                      </a:r>
                      <a:r>
                        <a:rPr lang="en-US" altLang="ru-RU" sz="2000"/>
                        <a:t>. </a:t>
                      </a:r>
                      <a:r>
                        <a:rPr lang="en-US" altLang="en-US" sz="2000"/>
                        <a:t>Люди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не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знают</a:t>
                      </a:r>
                      <a:r>
                        <a:rPr lang="en-US" altLang="ru-RU" sz="2000"/>
                        <a:t>, </a:t>
                      </a:r>
                      <a:r>
                        <a:rPr lang="en-US" altLang="en-US" sz="2000"/>
                        <a:t>что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именно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они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делают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плохо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как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исправить</a:t>
                      </a:r>
                      <a:r>
                        <a:rPr lang="en-US" altLang="ru-RU" sz="2000"/>
                        <a:t>.</a:t>
                      </a:r>
                      <a:endParaRPr lang="en-US" altLang="ru-RU" sz="2000"/>
                    </a:p>
                    <a:p>
                      <a:pPr>
                        <a:buNone/>
                        <a:defRPr/>
                      </a:pPr>
                      <a:endParaRPr lang="en-US" altLang="ru-RU" sz="2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914400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8</a:t>
                      </a:r>
                      <a:endParaRPr lang="ru-RU" sz="28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en-US" altLang="en-US" sz="2000"/>
                        <a:t>Дефицит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обратной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связи</a:t>
                      </a:r>
                      <a:r>
                        <a:rPr lang="en-US" altLang="ru-RU" sz="2000"/>
                        <a:t> — </a:t>
                      </a:r>
                      <a:r>
                        <a:rPr lang="en-US" altLang="en-US" sz="2000"/>
                        <a:t>катастрофический</a:t>
                      </a:r>
                      <a:r>
                        <a:rPr lang="ru-RU" altLang="en-US" sz="2000"/>
                        <a:t>: </a:t>
                      </a:r>
                      <a:r>
                        <a:rPr lang="en-US" altLang="ru-RU" sz="2000"/>
                        <a:t>45% </a:t>
                      </a:r>
                      <a:r>
                        <a:rPr lang="en-US" altLang="en-US" sz="2000"/>
                        <a:t>вообще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не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получают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обратной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связи</a:t>
                      </a:r>
                      <a:r>
                        <a:rPr lang="en-US" altLang="ru-RU" sz="2000"/>
                        <a:t>. </a:t>
                      </a:r>
                      <a:r>
                        <a:rPr lang="en-US" altLang="en-US" sz="2000"/>
                        <a:t>Ещё</a:t>
                      </a:r>
                      <a:r>
                        <a:rPr lang="en-US" altLang="ru-RU" sz="2000"/>
                        <a:t> 30% </a:t>
                      </a:r>
                      <a:r>
                        <a:rPr lang="en-US" altLang="en-US" sz="2000"/>
                        <a:t>получают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общие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фразы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от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преподавателей</a:t>
                      </a:r>
                      <a:r>
                        <a:rPr lang="en-US" altLang="ru-RU" sz="2000"/>
                        <a:t> (</a:t>
                      </a:r>
                      <a:r>
                        <a:rPr lang="en-US" altLang="en-US" sz="2000"/>
                        <a:t>«</a:t>
                      </a:r>
                      <a:r>
                        <a:rPr lang="en-US" altLang="en-US" sz="2000"/>
                        <a:t>молодец</a:t>
                      </a:r>
                      <a:r>
                        <a:rPr lang="en-US" altLang="ru-RU" sz="2000"/>
                        <a:t>, </a:t>
                      </a:r>
                      <a:r>
                        <a:rPr lang="en-US" altLang="en-US" sz="2000"/>
                        <a:t>но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не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то</a:t>
                      </a:r>
                      <a:r>
                        <a:rPr lang="en-US" altLang="en-US" sz="2000"/>
                        <a:t>»</a:t>
                      </a:r>
                      <a:r>
                        <a:rPr lang="en-US" altLang="ru-RU" sz="2000"/>
                        <a:t>). </a:t>
                      </a:r>
                      <a:r>
                        <a:rPr lang="en-US" altLang="en-US" sz="2000"/>
                        <a:t>Конкретный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разбор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с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указанием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на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ошибки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путями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исправления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получают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менее</a:t>
                      </a:r>
                      <a:r>
                        <a:rPr lang="en-US" altLang="ru-RU" sz="2000"/>
                        <a:t> 10%.</a:t>
                      </a:r>
                      <a:endParaRPr lang="en-US" altLang="ru-RU" sz="2000"/>
                    </a:p>
                    <a:p>
                      <a:pPr>
                        <a:buNone/>
                        <a:defRPr/>
                      </a:pPr>
                      <a:endParaRPr lang="en-US" altLang="ru-RU" sz="2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914400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9</a:t>
                      </a:r>
                      <a:endParaRPr lang="ru-RU" sz="28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en-US" altLang="en-US" sz="2000"/>
                        <a:t>Люди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хотят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быстро</a:t>
                      </a:r>
                      <a:r>
                        <a:rPr lang="en-US" altLang="ru-RU" sz="2000"/>
                        <a:t>, </a:t>
                      </a:r>
                      <a:r>
                        <a:rPr lang="en-US" altLang="en-US" sz="2000"/>
                        <a:t>дёшево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с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разными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типажами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собеседников</a:t>
                      </a:r>
                      <a:r>
                        <a:rPr lang="ru-RU" altLang="en-US" sz="2000"/>
                        <a:t>: в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открытых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ответах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чаще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всего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просили</a:t>
                      </a:r>
                      <a:r>
                        <a:rPr lang="en-US" altLang="ru-RU" sz="2000"/>
                        <a:t>: </a:t>
                      </a:r>
                      <a:r>
                        <a:rPr lang="en-US" altLang="en-US" sz="2000"/>
                        <a:t>тренировки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по</a:t>
                      </a:r>
                      <a:r>
                        <a:rPr lang="en-US" altLang="ru-RU" sz="2000"/>
                        <a:t> 10–15 </a:t>
                      </a:r>
                      <a:r>
                        <a:rPr lang="en-US" altLang="en-US" sz="2000"/>
                        <a:t>минут</a:t>
                      </a:r>
                      <a:r>
                        <a:rPr lang="en-US" altLang="ru-RU" sz="2000"/>
                        <a:t>, </a:t>
                      </a:r>
                      <a:r>
                        <a:rPr lang="en-US" altLang="en-US" sz="2000"/>
                        <a:t>бесплатный</a:t>
                      </a:r>
                      <a:r>
                        <a:rPr lang="en-US" altLang="ru-RU" sz="2000"/>
                        <a:t>/</a:t>
                      </a:r>
                      <a:r>
                        <a:rPr lang="en-US" altLang="en-US" sz="2000"/>
                        <a:t>дешёвый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доступ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для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студентов</a:t>
                      </a:r>
                      <a:r>
                        <a:rPr lang="en-US" altLang="ru-RU" sz="2000"/>
                        <a:t>, </a:t>
                      </a:r>
                      <a:r>
                        <a:rPr lang="en-US" altLang="en-US" sz="2000"/>
                        <a:t>возможность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общаться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с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разными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типажами</a:t>
                      </a:r>
                      <a:r>
                        <a:rPr lang="en-US" altLang="ru-RU" sz="2000"/>
                        <a:t> (</a:t>
                      </a:r>
                      <a:r>
                        <a:rPr lang="en-US" altLang="en-US" sz="2000"/>
                        <a:t>агрессивный</a:t>
                      </a:r>
                      <a:r>
                        <a:rPr lang="en-US" altLang="ru-RU" sz="2000"/>
                        <a:t>, </a:t>
                      </a:r>
                      <a:r>
                        <a:rPr lang="en-US" altLang="en-US" sz="2000"/>
                        <a:t>молчаливый</a:t>
                      </a:r>
                      <a:r>
                        <a:rPr lang="en-US" altLang="ru-RU" sz="2000"/>
                        <a:t>, </a:t>
                      </a:r>
                      <a:r>
                        <a:rPr lang="en-US" altLang="en-US" sz="2000"/>
                        <a:t>болтливый</a:t>
                      </a:r>
                      <a:r>
                        <a:rPr lang="en-US" altLang="ru-RU" sz="2000"/>
                        <a:t>).</a:t>
                      </a:r>
                      <a:endParaRPr lang="en-US" altLang="ru-RU" sz="2000"/>
                    </a:p>
                    <a:p>
                      <a:pPr>
                        <a:buNone/>
                        <a:defRPr/>
                      </a:pPr>
                      <a:endParaRPr lang="en-US" altLang="ru-RU" sz="2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914400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10</a:t>
                      </a:r>
                      <a:endParaRPr lang="ru-RU" sz="28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en-US" altLang="en-US" sz="2000"/>
                        <a:t>Рынок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не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даёт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безопасной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среды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для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отработки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ошибок</a:t>
                      </a:r>
                      <a:r>
                        <a:rPr lang="ru-RU" altLang="en-US" sz="2000"/>
                        <a:t>: н</a:t>
                      </a:r>
                      <a:r>
                        <a:rPr lang="en-US" altLang="en-US" sz="2000"/>
                        <a:t>икто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из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опрошенных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не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имел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возможности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тренировать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«</a:t>
                      </a:r>
                      <a:r>
                        <a:rPr lang="en-US" altLang="en-US" sz="2000"/>
                        <a:t>неудобные</a:t>
                      </a:r>
                      <a:r>
                        <a:rPr lang="en-US" altLang="en-US" sz="2000"/>
                        <a:t>»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вопросы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или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перебивать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статусного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собеседника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в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безопасной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среде</a:t>
                      </a:r>
                      <a:r>
                        <a:rPr lang="en-US" altLang="ru-RU" sz="2000"/>
                        <a:t>. </a:t>
                      </a:r>
                      <a:r>
                        <a:rPr lang="en-US" altLang="en-US" sz="2000"/>
                        <a:t>Все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учатся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на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реальных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интервью</a:t>
                      </a:r>
                      <a:r>
                        <a:rPr lang="en-US" altLang="ru-RU" sz="2000"/>
                        <a:t>, </a:t>
                      </a:r>
                      <a:r>
                        <a:rPr lang="en-US" altLang="en-US" sz="2000"/>
                        <a:t>где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цена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ошибки</a:t>
                      </a:r>
                      <a:r>
                        <a:rPr lang="en-US" altLang="ru-RU" sz="2000"/>
                        <a:t> — </a:t>
                      </a:r>
                      <a:r>
                        <a:rPr lang="en-US" altLang="en-US" sz="2000"/>
                        <a:t>потерянный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материал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или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испорченные</a:t>
                      </a:r>
                      <a:r>
                        <a:rPr lang="en-US" altLang="ru-RU" sz="2000"/>
                        <a:t> </a:t>
                      </a:r>
                      <a:r>
                        <a:rPr lang="en-US" altLang="en-US" sz="2000"/>
                        <a:t>отношения</a:t>
                      </a:r>
                      <a:r>
                        <a:rPr lang="en-US" altLang="ru-RU" sz="2000"/>
                        <a:t>.</a:t>
                      </a:r>
                      <a:endParaRPr lang="en-US" altLang="ru-RU" sz="2000"/>
                    </a:p>
                    <a:p>
                      <a:pPr>
                        <a:buNone/>
                        <a:defRPr/>
                      </a:pPr>
                      <a:endParaRPr lang="en-US" altLang="ru-RU" sz="2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TABLE_ENDDRAG_ORIGIN_RECT" val="1500*753"/>
  <p:tag name="TABLE_ENDDRAG_RECT" val="40*184*1500*753"/>
</p:tagLst>
</file>

<file path=ppt/tags/tag2.xml><?xml version="1.0" encoding="utf-8"?>
<p:tagLst xmlns:p="http://schemas.openxmlformats.org/presentationml/2006/main">
  <p:tag name="TABLE_ENDDRAG_ORIGIN_RECT" val="951*203"/>
  <p:tag name="TABLE_ENDDRAG_RECT" val="44*197*951*203"/>
</p:tagLst>
</file>

<file path=ppt/tags/tag3.xml><?xml version="1.0" encoding="utf-8"?>
<p:tagLst xmlns:p="http://schemas.openxmlformats.org/presentationml/2006/main">
  <p:tag name="TABLE_ENDDRAG_ORIGIN_RECT" val="829*305"/>
  <p:tag name="TABLE_ENDDRAG_RECT" val="45*400*829*305"/>
</p:tagLst>
</file>

<file path=ppt/tags/tag4.xml><?xml version="1.0" encoding="utf-8"?>
<p:tagLst xmlns:p="http://schemas.openxmlformats.org/presentationml/2006/main">
  <p:tag name="TABLE_ENDDRAG_ORIGIN_RECT" val="829*208"/>
  <p:tag name="TABLE_ENDDRAG_RECT" val="44*648*829*208"/>
</p:tagLst>
</file>

<file path=ppt/tags/tag5.xml><?xml version="1.0" encoding="utf-8"?>
<p:tagLst xmlns:p="http://schemas.openxmlformats.org/presentationml/2006/main">
  <p:tag name="TABLE_ENDDRAG_ORIGIN_RECT" val="1431*638"/>
  <p:tag name="TABLE_ENDDRAG_RECT" val="65*210*1431*638"/>
</p:tagLst>
</file>

<file path=ppt/tags/tag6.xml><?xml version="1.0" encoding="utf-8"?>
<p:tagLst xmlns:p="http://schemas.openxmlformats.org/presentationml/2006/main">
  <p:tag name="TABLE_ENDDRAG_ORIGIN_RECT" val="1503*718"/>
  <p:tag name="TABLE_ENDDRAG_RECT" val="53*150*1503*718"/>
</p:tagLst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Структура_презентации_проектов_ПУТП</Template>
  <TotalTime>0</TotalTime>
  <Words>24535</Words>
  <Application>WPS Presentation</Application>
  <PresentationFormat>Произвольный</PresentationFormat>
  <Paragraphs>1295</Paragraphs>
  <Slides>40</Slides>
  <Notes>40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4" baseType="lpstr">
      <vt:lpstr>Arial</vt:lpstr>
      <vt:lpstr>SimSun</vt:lpstr>
      <vt:lpstr>Wingdings</vt:lpstr>
      <vt:lpstr>Arial</vt:lpstr>
      <vt:lpstr>Trebuchet MS</vt:lpstr>
      <vt:lpstr>Microsoft Sans Serif</vt:lpstr>
      <vt:lpstr>Calibri</vt:lpstr>
      <vt:lpstr>Microsoft YaHei</vt:lpstr>
      <vt:lpstr>Arial Unicode MS</vt:lpstr>
      <vt:lpstr>Montserrat Medium</vt:lpstr>
      <vt:lpstr>Gerhaus</vt:lpstr>
      <vt:lpstr>Times New Roman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Мария Дрепа</dc:creator>
  <cp:lastModifiedBy>Эвик</cp:lastModifiedBy>
  <cp:revision>24</cp:revision>
  <dcterms:created xsi:type="dcterms:W3CDTF">2026-03-22T13:15:00Z</dcterms:created>
  <dcterms:modified xsi:type="dcterms:W3CDTF">2026-04-19T17:26:43Z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2023-10-18T00:00:00Z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2026-02-17T00:00:00Z</vt:filetime>
  </property>
  <property fmtid="{D5CDD505-2E9C-101B-9397-08002B2CF9AE}" pid="5" name="Producer">
    <vt:lpwstr>Adobe PDF library 17.00</vt:lpwstr>
  </property>
  <property fmtid="{D5CDD505-2E9C-101B-9397-08002B2CF9AE}" pid="6" name="ICV">
    <vt:lpwstr>ECE86C7E8D13418A9D6CE6AE10595FF0_12</vt:lpwstr>
  </property>
  <property fmtid="{D5CDD505-2E9C-101B-9397-08002B2CF9AE}" pid="7" name="KSOProductBuildVer">
    <vt:lpwstr>1049-12.2.0.23196</vt:lpwstr>
  </property>
</Properties>
</file>