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67" r:id="rId5"/>
    <p:sldId id="259" r:id="rId6"/>
    <p:sldId id="261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0"/>
    <p:restoredTop sz="94737"/>
  </p:normalViewPr>
  <p:slideViewPr>
    <p:cSldViewPr snapToGrid="0" snapToObjects="1">
      <p:cViewPr varScale="1">
        <p:scale>
          <a:sx n="117" d="100"/>
          <a:sy n="117" d="100"/>
        </p:scale>
        <p:origin x="44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403B8-709F-4A67-A312-1AB2C19F53AA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75ED6-DBF5-406B-AFA7-B1E426275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6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75ED6-DBF5-406B-AFA7-B1E4262757B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5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487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25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95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0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2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0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57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38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45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05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37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840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07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1E6B773-EBD8-CD45-A663-37D536DF8AA8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9958C9B-2545-E746-8B87-5D554E50B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2184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8080D7-055F-CD42-94A3-8F715D1BEBBE}"/>
              </a:ext>
            </a:extLst>
          </p:cNvPr>
          <p:cNvSpPr txBox="1">
            <a:spLocks/>
          </p:cNvSpPr>
          <p:nvPr/>
        </p:nvSpPr>
        <p:spPr>
          <a:xfrm>
            <a:off x="204642" y="365792"/>
            <a:ext cx="5569734" cy="627857"/>
          </a:xfrm>
          <a:prstGeom prst="rect">
            <a:avLst/>
          </a:prstGeom>
        </p:spPr>
        <p:txBody>
          <a:bodyPr spcFirstLastPara="1" vert="horz" wrap="square" lIns="0" tIns="25750" rIns="51525" bIns="2575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262626"/>
              </a:buClr>
              <a:buSzPts val="1600"/>
            </a:pPr>
            <a:r>
              <a:rPr lang="ru-RU" sz="2800" b="1" dirty="0">
                <a:latin typeface="+mn-lt"/>
                <a:ea typeface="Arial"/>
                <a:cs typeface="Arial"/>
                <a:sym typeface="Arial"/>
              </a:rPr>
              <a:t>Акселератор «</a:t>
            </a:r>
            <a:r>
              <a:rPr lang="en-US" sz="2800" b="1" dirty="0">
                <a:latin typeface="+mn-lt"/>
                <a:ea typeface="Arial"/>
                <a:cs typeface="Arial"/>
                <a:sym typeface="Arial"/>
              </a:rPr>
              <a:t>Startup EdTech Heroes»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C103E-9C8D-F146-BD78-83212D524786}"/>
              </a:ext>
            </a:extLst>
          </p:cNvPr>
          <p:cNvSpPr txBox="1"/>
          <p:nvPr/>
        </p:nvSpPr>
        <p:spPr>
          <a:xfrm>
            <a:off x="1299405" y="2828168"/>
            <a:ext cx="894994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dirty="0">
                <a:latin typeface="+mn-lt"/>
                <a:ea typeface="Arial"/>
                <a:cs typeface="Arial"/>
                <a:sym typeface="Arial"/>
              </a:rPr>
              <a:t>VR and Criminal</a:t>
            </a:r>
            <a:endParaRPr lang="ru-RU" sz="8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E8C5C3-DF9B-514E-AC09-B72DC17367CB}"/>
              </a:ext>
            </a:extLst>
          </p:cNvPr>
          <p:cNvSpPr txBox="1"/>
          <p:nvPr/>
        </p:nvSpPr>
        <p:spPr>
          <a:xfrm>
            <a:off x="318447" y="5307702"/>
            <a:ext cx="11621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+mn-lt"/>
                <a:ea typeface="Arial"/>
                <a:cs typeface="Arial"/>
                <a:sym typeface="Arial"/>
              </a:rPr>
              <a:t>Технологическое направление: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b="0" i="0" dirty="0">
                <a:effectLst/>
                <a:latin typeface="YS Text"/>
              </a:rPr>
              <a:t>информационные системы и программирование</a:t>
            </a:r>
            <a:r>
              <a:rPr lang="en-US" dirty="0">
                <a:latin typeface="YS Text"/>
              </a:rPr>
              <a:t>, </a:t>
            </a:r>
            <a:r>
              <a:rPr lang="ru-RU" dirty="0">
                <a:latin typeface="YS Text"/>
              </a:rPr>
              <a:t>разработка игр, технологии виртуальной реальности (</a:t>
            </a:r>
            <a:r>
              <a:rPr lang="en-US" dirty="0">
                <a:latin typeface="YS Text"/>
              </a:rPr>
              <a:t>VR)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0B021-88E3-984D-9F0A-766E5F427D25}"/>
              </a:ext>
            </a:extLst>
          </p:cNvPr>
          <p:cNvSpPr txBox="1"/>
          <p:nvPr/>
        </p:nvSpPr>
        <p:spPr>
          <a:xfrm>
            <a:off x="318448" y="602180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+mn-lt"/>
                <a:ea typeface="Arial"/>
                <a:cs typeface="Arial"/>
                <a:sym typeface="Arial"/>
              </a:rPr>
              <a:t>Задача (опционально): партнёр РТУ МИРЭА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394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59" y="992550"/>
            <a:ext cx="9023879" cy="427553"/>
          </a:xfrm>
        </p:spPr>
        <p:txBody>
          <a:bodyPr>
            <a:noAutofit/>
          </a:bodyPr>
          <a:lstStyle/>
          <a:p>
            <a:r>
              <a:rPr lang="ru-RU" sz="6000" b="1" dirty="0"/>
              <a:t>Актуальность проекта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0EC0BAF4-225E-194A-BA2F-68463CF289BE}"/>
              </a:ext>
            </a:extLst>
          </p:cNvPr>
          <p:cNvSpPr txBox="1">
            <a:spLocks/>
          </p:cNvSpPr>
          <p:nvPr/>
        </p:nvSpPr>
        <p:spPr>
          <a:xfrm>
            <a:off x="467577" y="2284041"/>
            <a:ext cx="11256845" cy="34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Необходимость в квалифицированных криминалистов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Статья «Анализ преимуществ и ограничений использования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VR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криминалистике», Институт судебной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медицыны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в Цюрихе и другие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6E6AC9-43B9-46E1-8754-223FD6781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8559"/>
            <a:ext cx="12188610" cy="107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76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590" y="1164948"/>
            <a:ext cx="3162820" cy="427553"/>
          </a:xfrm>
        </p:spPr>
        <p:txBody>
          <a:bodyPr>
            <a:noAutofit/>
          </a:bodyPr>
          <a:lstStyle/>
          <a:p>
            <a:r>
              <a:rPr lang="ru-RU" sz="6600" b="1" dirty="0"/>
              <a:t>Клиент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8DA824-68E8-D94F-8F62-3551951236C4}"/>
              </a:ext>
            </a:extLst>
          </p:cNvPr>
          <p:cNvSpPr txBox="1">
            <a:spLocks/>
          </p:cNvSpPr>
          <p:nvPr/>
        </p:nvSpPr>
        <p:spPr>
          <a:xfrm>
            <a:off x="252916" y="2244853"/>
            <a:ext cx="11256845" cy="11841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Наши потенциальные клиенты – вузы, готовящие криминалистов, такие как РТУ МИРЭА, МГУ, МГТУ им. Баумана</a:t>
            </a:r>
          </a:p>
          <a:p>
            <a:pPr marL="102045" indent="0">
              <a:buFont typeface="Arial" panose="020B0604020202020204" pitchFamily="34" charset="0"/>
              <a:buNone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CC6390-580D-452A-93E6-872B3048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849" y="2395095"/>
            <a:ext cx="7432053" cy="495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850" y="914994"/>
            <a:ext cx="4852852" cy="427553"/>
          </a:xfrm>
        </p:spPr>
        <p:txBody>
          <a:bodyPr>
            <a:noAutofit/>
          </a:bodyPr>
          <a:lstStyle/>
          <a:p>
            <a:r>
              <a:rPr lang="ru-RU" sz="6000" b="1" dirty="0"/>
              <a:t>Проблема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8DA824-68E8-D94F-8F62-3551951236C4}"/>
              </a:ext>
            </a:extLst>
          </p:cNvPr>
          <p:cNvSpPr txBox="1">
            <a:spLocks/>
          </p:cNvSpPr>
          <p:nvPr/>
        </p:nvSpPr>
        <p:spPr>
          <a:xfrm>
            <a:off x="239854" y="2212195"/>
            <a:ext cx="11256845" cy="34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Проблема у клиентов одна: невысокая результативность обучения на полигоне, которую используют сейчас, ввиду человеческого фактора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Решение от ТЮМГУ –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VR-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тренажёр Криминалистика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Минус данного решения – высокая стоимость, проблемы с управлением и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low-poly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графика</a:t>
            </a:r>
          </a:p>
          <a:p>
            <a:pPr marL="102045" indent="0">
              <a:buFont typeface="Arial" panose="020B0604020202020204" pitchFamily="34" charset="0"/>
              <a:buNone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D42F9D-3AAA-4689-B43B-3268D66C0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481" y="4469207"/>
            <a:ext cx="3462704" cy="231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9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6050" y="1035222"/>
            <a:ext cx="4059899" cy="427553"/>
          </a:xfrm>
        </p:spPr>
        <p:txBody>
          <a:bodyPr>
            <a:noAutofit/>
          </a:bodyPr>
          <a:lstStyle/>
          <a:p>
            <a:r>
              <a:rPr lang="ru-RU" sz="6600" b="1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A296A2-6614-204D-97AB-A1122273A237}"/>
              </a:ext>
            </a:extLst>
          </p:cNvPr>
          <p:cNvSpPr txBox="1">
            <a:spLocks/>
          </p:cNvSpPr>
          <p:nvPr/>
        </p:nvSpPr>
        <p:spPr>
          <a:xfrm>
            <a:off x="265980" y="2192601"/>
            <a:ext cx="11423100" cy="34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Наше решение – разработка своего тренажёра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Мы предлагаем решение более достоверное и реалистичное, с лучшим управлением и графикой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Рынки: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EDUNET, TECHNET, GAMENET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049E4C-7B32-4C4D-8EA6-5354733C2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942" y="279868"/>
            <a:ext cx="1877143" cy="15478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B413B9-6866-4725-B4B5-4D9742711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716" y="3435531"/>
            <a:ext cx="3365284" cy="29324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5E1427-C6B7-4626-8D03-A769B2A59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59" y="4392093"/>
            <a:ext cx="1225402" cy="17314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0AC4B3-4633-4527-9EAB-B10E5FC38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748" y="3168042"/>
            <a:ext cx="3225064" cy="3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3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0" y="1041754"/>
            <a:ext cx="6096000" cy="427553"/>
          </a:xfrm>
        </p:spPr>
        <p:txBody>
          <a:bodyPr>
            <a:noAutofit/>
          </a:bodyPr>
          <a:lstStyle/>
          <a:p>
            <a:r>
              <a:rPr lang="ru-RU" sz="6000" b="1" dirty="0"/>
              <a:t>Бизнес-модель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1E3E5D3-8F0B-AC4F-ADD6-F05719B10790}"/>
              </a:ext>
            </a:extLst>
          </p:cNvPr>
          <p:cNvSpPr txBox="1">
            <a:spLocks/>
          </p:cNvSpPr>
          <p:nvPr/>
        </p:nvSpPr>
        <p:spPr>
          <a:xfrm>
            <a:off x="168007" y="2186069"/>
            <a:ext cx="10993609" cy="34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Планируется зарабатывать на продаже лицензии вузам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Стоимость для клиента: 300 000 рублей</a:t>
            </a: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38555E-187C-4A67-BDA0-B89302ACC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85" y="2968684"/>
            <a:ext cx="1554615" cy="15607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6F17AE-5D57-4665-8098-96B0543DF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97" y="3155133"/>
            <a:ext cx="3164098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9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381" y="854649"/>
            <a:ext cx="4070595" cy="427553"/>
          </a:xfrm>
        </p:spPr>
        <p:txBody>
          <a:bodyPr>
            <a:noAutofit/>
          </a:bodyPr>
          <a:lstStyle/>
          <a:p>
            <a:r>
              <a:rPr lang="ru-RU" sz="6600" b="1" dirty="0"/>
              <a:t>Команда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2FEC03C0-A6FD-CC44-8328-9DDCDA827DDE}"/>
              </a:ext>
            </a:extLst>
          </p:cNvPr>
          <p:cNvSpPr/>
          <p:nvPr/>
        </p:nvSpPr>
        <p:spPr>
          <a:xfrm>
            <a:off x="1033670" y="2126974"/>
            <a:ext cx="2090833" cy="20908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E17D212-2106-7D4F-BF47-2B5159666D32}"/>
              </a:ext>
            </a:extLst>
          </p:cNvPr>
          <p:cNvSpPr/>
          <p:nvPr/>
        </p:nvSpPr>
        <p:spPr>
          <a:xfrm>
            <a:off x="5227981" y="2126973"/>
            <a:ext cx="2090833" cy="20908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4D9BA1B-53AB-EB48-B473-2A1C423B70D6}"/>
              </a:ext>
            </a:extLst>
          </p:cNvPr>
          <p:cNvSpPr/>
          <p:nvPr/>
        </p:nvSpPr>
        <p:spPr>
          <a:xfrm>
            <a:off x="9067497" y="2126972"/>
            <a:ext cx="2090833" cy="20908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52B70AE-4A73-B34B-B983-30E73C7964AA}"/>
              </a:ext>
            </a:extLst>
          </p:cNvPr>
          <p:cNvSpPr txBox="1">
            <a:spLocks/>
          </p:cNvSpPr>
          <p:nvPr/>
        </p:nvSpPr>
        <p:spPr>
          <a:xfrm>
            <a:off x="1384854" y="4595447"/>
            <a:ext cx="2332382" cy="1362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Ильметов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Илья Владимирович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Тимлид, 3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ru-RU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моделлер</a:t>
            </a:r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Опыт: 2 года в моделировании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35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% 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 в проекте</a:t>
            </a:r>
          </a:p>
          <a:p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9EE4D512-9643-9441-800B-D6C3F9C4ED5D}"/>
              </a:ext>
            </a:extLst>
          </p:cNvPr>
          <p:cNvSpPr txBox="1">
            <a:spLocks/>
          </p:cNvSpPr>
          <p:nvPr/>
        </p:nvSpPr>
        <p:spPr>
          <a:xfrm>
            <a:off x="5531738" y="4595446"/>
            <a:ext cx="2332382" cy="1687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9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Хасанова Рената Темировна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 </a:t>
            </a:r>
            <a:r>
              <a:rPr lang="ru-RU" sz="1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моделлер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разработчик, спикер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Опыт: 3 года в разработке, 2 в моделировании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35%</a:t>
            </a:r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 в проекте</a:t>
            </a:r>
          </a:p>
          <a:p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ABD08513-131F-0645-89B3-C65B5933EA2B}"/>
              </a:ext>
            </a:extLst>
          </p:cNvPr>
          <p:cNvSpPr txBox="1">
            <a:spLocks/>
          </p:cNvSpPr>
          <p:nvPr/>
        </p:nvSpPr>
        <p:spPr>
          <a:xfrm>
            <a:off x="9454033" y="4595447"/>
            <a:ext cx="2332382" cy="1362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Павлов Вадим Алексеевич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разработчик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Опыт: 2 года в разработке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30</a:t>
            </a:r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% </a:t>
            </a: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 в проекте</a:t>
            </a:r>
          </a:p>
          <a:p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C181EF-AB90-4E9B-A742-43297DCD8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306" y="2193064"/>
            <a:ext cx="2024743" cy="20247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952F71-35FC-4C77-8FFD-5F806DA36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830" y="2160018"/>
            <a:ext cx="2090833" cy="20908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A13D22-4BB1-43B7-8ABD-741AA60DC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7657" y="2160019"/>
            <a:ext cx="2090832" cy="20908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76530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7203408-8E49-5846-9BB7-799F9024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334" y="1003182"/>
            <a:ext cx="4330337" cy="427553"/>
          </a:xfrm>
        </p:spPr>
        <p:txBody>
          <a:bodyPr>
            <a:noAutofit/>
          </a:bodyPr>
          <a:lstStyle/>
          <a:p>
            <a:r>
              <a:rPr lang="ru-RU" sz="6600" b="1" dirty="0"/>
              <a:t>Контакты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6BBF4E0D-FF02-434C-B024-28730CB10C4F}"/>
              </a:ext>
            </a:extLst>
          </p:cNvPr>
          <p:cNvSpPr txBox="1">
            <a:spLocks/>
          </p:cNvSpPr>
          <p:nvPr/>
        </p:nvSpPr>
        <p:spPr>
          <a:xfrm>
            <a:off x="311699" y="2383380"/>
            <a:ext cx="10993609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ФИО контакта: Хасанова Рената Темировна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Тел: 89060482298</a:t>
            </a:r>
          </a:p>
          <a:p>
            <a:pPr marL="0" indent="0">
              <a:buNone/>
            </a:pPr>
            <a:r>
              <a:rPr lang="ru-RU" b="1" dirty="0"/>
              <a:t>Мейл: </a:t>
            </a:r>
            <a:r>
              <a:rPr lang="en-US" b="1" dirty="0"/>
              <a:t>renata.khasanova.2004@yandex.ru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950191-C947-41E7-B004-F71EA580A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562"/>
          <a:stretch/>
        </p:blipFill>
        <p:spPr>
          <a:xfrm>
            <a:off x="7973671" y="334355"/>
            <a:ext cx="1206193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70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633</TotalTime>
  <Words>243</Words>
  <Application>Microsoft Office PowerPoint</Application>
  <PresentationFormat>Широкоэкранный</PresentationFormat>
  <Paragraphs>42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Wingdings 2</vt:lpstr>
      <vt:lpstr>YS Text</vt:lpstr>
      <vt:lpstr>Цитаты</vt:lpstr>
      <vt:lpstr>Презентация PowerPoint</vt:lpstr>
      <vt:lpstr>Актуальность проекта</vt:lpstr>
      <vt:lpstr>Клиент</vt:lpstr>
      <vt:lpstr>Проблема</vt:lpstr>
      <vt:lpstr>Решение</vt:lpstr>
      <vt:lpstr>Бизнес-модель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Рената Хасанова</cp:lastModifiedBy>
  <cp:revision>11</cp:revision>
  <dcterms:created xsi:type="dcterms:W3CDTF">2022-10-12T16:08:28Z</dcterms:created>
  <dcterms:modified xsi:type="dcterms:W3CDTF">2024-11-14T16:29:32Z</dcterms:modified>
</cp:coreProperties>
</file>