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5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66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AeroMuse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Студенты: Хачатрян К.А., Давыдова П.В., Амиров И.Р. </a:t>
            </a:r>
          </a:p>
          <a:p>
            <a:r>
              <a:rPr lang="ru-RU" dirty="0"/>
              <a:t>Преподаватель: Дубров А. 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7D8F7A-9076-64B5-F297-9803ED561FD7}"/>
              </a:ext>
            </a:extLst>
          </p:cNvPr>
          <p:cNvSpPr txBox="1"/>
          <p:nvPr/>
        </p:nvSpPr>
        <p:spPr>
          <a:xfrm>
            <a:off x="545690" y="2389239"/>
            <a:ext cx="1836174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Москва очень молодой город, молодежь обожает гулять по Москве, в том числе в парках. Поэтому мы решили разнообразить отдых посетителей парков и создать </a:t>
            </a:r>
            <a:r>
              <a:rPr lang="ru-RU" sz="3600" dirty="0" err="1"/>
              <a:t>Aeromuse</a:t>
            </a:r>
            <a:r>
              <a:rPr lang="ru-RU" sz="3600" dirty="0"/>
              <a:t>, он станет прекрасным дополнением для любой компании. Предложив вам послушать актуальные треки и почувствовать себя артистом,  благодаря нашему приложению с караоке.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C8D296-8882-C466-EA9B-1FD2B0BA8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0898" y="5392651"/>
            <a:ext cx="3682303" cy="5303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F8C572-6751-C82C-ABDD-73B35BF63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3298" y="5545051"/>
            <a:ext cx="3682303" cy="5303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BEE369-5D5A-CB0F-217C-63D4B1CB4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698" y="5697451"/>
            <a:ext cx="3682303" cy="5303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42251D-CAD7-840F-25F1-2CE8E7B49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098" y="5849851"/>
            <a:ext cx="3682303" cy="53039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1F15F7-7E13-BA95-9445-175BC012AE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27" b="27863"/>
          <a:stretch/>
        </p:blipFill>
        <p:spPr>
          <a:xfrm>
            <a:off x="9726561" y="5117690"/>
            <a:ext cx="7620000" cy="523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F1CFC-241A-A07D-3980-03EEACCC95F5}"/>
              </a:ext>
            </a:extLst>
          </p:cNvPr>
          <p:cNvSpPr txBox="1"/>
          <p:nvPr/>
        </p:nvSpPr>
        <p:spPr>
          <a:xfrm>
            <a:off x="781665" y="2050027"/>
            <a:ext cx="183174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Недостаточное количество развлечений в парках для посетителей;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Отсутствие современных, развлекательных площадок для совместного времяпровождения молодежи;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Отсутствие известных музыкальных хитов в парках, которые были бы по душе каждому подростку;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Неудобно брать в парк с собой музыкальную колонку.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F2046C-3532-D176-6A15-54802A332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342" y="5509308"/>
            <a:ext cx="8175083" cy="529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24" y="1674039"/>
            <a:ext cx="18424652" cy="7554912"/>
          </a:xfrm>
        </p:spPr>
        <p:txBody>
          <a:bodyPr/>
          <a:lstStyle/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Это прекрасный способ для провождения времени в компании;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Проект станет популярным среди молодого поколения, хиты популярных артистов в </a:t>
            </a:r>
            <a:r>
              <a:rPr lang="ru-RU" sz="3600" dirty="0" err="1"/>
              <a:t>Aeromuse</a:t>
            </a:r>
            <a:r>
              <a:rPr lang="ru-RU" sz="3600" dirty="0"/>
              <a:t> не могут не привлекать внимание;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en-US" sz="3600" dirty="0" err="1"/>
              <a:t>Aeromuse</a:t>
            </a:r>
            <a:r>
              <a:rPr lang="ru-RU" sz="3600" dirty="0"/>
              <a:t> будет хитом. Множество людей будут брать </a:t>
            </a:r>
            <a:r>
              <a:rPr lang="ru-RU" sz="3600" dirty="0" err="1"/>
              <a:t>Aeromuse</a:t>
            </a:r>
            <a:r>
              <a:rPr lang="ru-RU" sz="3600" dirty="0"/>
              <a:t> для того, чтобы попробовать для себя что то новое;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 err="1"/>
              <a:t>Aeromuse</a:t>
            </a:r>
            <a:r>
              <a:rPr lang="ru-RU" sz="3600" dirty="0"/>
              <a:t> это не только про веселье, но и про удобства, теперь вам не придётся брать с собой колонку, чтобы послушать музыку ведь все есть в прекрасном </a:t>
            </a:r>
            <a:r>
              <a:rPr lang="ru-RU" sz="3600" dirty="0" err="1"/>
              <a:t>Aeromuse</a:t>
            </a:r>
            <a:r>
              <a:rPr lang="ru-RU" sz="3600" dirty="0"/>
              <a:t>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FCBB19-CE7F-9E03-C255-9AACD6E7B0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81" b="17426"/>
          <a:stretch/>
        </p:blipFill>
        <p:spPr>
          <a:xfrm>
            <a:off x="6027123" y="5665037"/>
            <a:ext cx="8049854" cy="513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BD0ECBF2-25C6-753F-2D9E-5467A23FA0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8873" y="1880394"/>
            <a:ext cx="18432463" cy="7554912"/>
          </a:xfrm>
        </p:spPr>
        <p:txBody>
          <a:bodyPr/>
          <a:lstStyle/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Рынок медиаконтента, </a:t>
            </a:r>
            <a:r>
              <a:rPr lang="ru-RU" sz="3600" dirty="0" err="1"/>
              <a:t>яндекс</a:t>
            </a:r>
            <a:r>
              <a:rPr lang="ru-RU" sz="3600" dirty="0"/>
              <a:t> музыка, </a:t>
            </a:r>
            <a:r>
              <a:rPr lang="ru-RU" sz="3600" dirty="0" err="1"/>
              <a:t>вк</a:t>
            </a:r>
            <a:r>
              <a:rPr lang="ru-RU" sz="3600" dirty="0"/>
              <a:t> </a:t>
            </a:r>
            <a:r>
              <a:rPr lang="ru-RU" sz="3600" dirty="0" err="1"/>
              <a:t>плей</a:t>
            </a:r>
            <a:r>
              <a:rPr lang="ru-RU" sz="3600" dirty="0"/>
              <a:t> и другие музыкальные платформы доступные на территории РФ;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Создание дронов для прослушивания музыки в парках. Каждый желающий может через приложение арендовать дрон, оборудованный колонкой, который будет проигрывать любую музыку, доступную в приложении;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Приложение будет работать с такими платформами как Яндекс-музыка, ВК-</a:t>
            </a:r>
            <a:r>
              <a:rPr lang="ru-RU" sz="3600" dirty="0" err="1"/>
              <a:t>плей</a:t>
            </a:r>
            <a:r>
              <a:rPr lang="ru-RU" sz="3600" dirty="0"/>
              <a:t> и </a:t>
            </a:r>
            <a:r>
              <a:rPr lang="ru-RU" sz="3600" dirty="0" err="1"/>
              <a:t>тд</a:t>
            </a:r>
            <a:r>
              <a:rPr lang="ru-RU" sz="3600" dirty="0"/>
              <a:t>.;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Особенность нашего проекта-возможность работы дрона в составе роя, т.е. заказывая несколько дронов работающих на одной платформе, можно усиливать громкость музыки для больших коллективов;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Также будет разработана маточная платформа для зарядки и обслуживания наших дронов (включая энергодобывающие технологии и при необходимости полную автономность).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24" y="1880394"/>
            <a:ext cx="18424652" cy="7554912"/>
          </a:xfrm>
        </p:spPr>
        <p:txBody>
          <a:bodyPr/>
          <a:lstStyle/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При создании платформы и приложения для </a:t>
            </a:r>
            <a:r>
              <a:rPr lang="ru-RU" sz="3600" dirty="0" err="1"/>
              <a:t>Aeromuse</a:t>
            </a:r>
            <a:r>
              <a:rPr lang="ru-RU" sz="3600" dirty="0"/>
              <a:t>, мы сможем размещать различную рекламу в приложении для заработка за счет проекта;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Так же можно будет приобрести за определенную сумму подписку на </a:t>
            </a:r>
            <a:r>
              <a:rPr lang="ru-RU" sz="3600" dirty="0" err="1"/>
              <a:t>Aeromuse</a:t>
            </a:r>
            <a:r>
              <a:rPr lang="ru-RU" sz="3600" dirty="0"/>
              <a:t> чтобы пользоваться дроном и слушать музыку без каких-либо ограничений.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B7A501-3BAA-97D1-3EA4-D16789B0B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0308" y="5014452"/>
            <a:ext cx="7021407" cy="531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BC8266-43E5-017E-28BF-DCFC94652356}"/>
              </a:ext>
            </a:extLst>
          </p:cNvPr>
          <p:cNvSpPr txBox="1"/>
          <p:nvPr/>
        </p:nvSpPr>
        <p:spPr>
          <a:xfrm>
            <a:off x="894588" y="1887794"/>
            <a:ext cx="180423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Проект </a:t>
            </a:r>
            <a:r>
              <a:rPr lang="ru-RU" sz="3600" dirty="0" err="1"/>
              <a:t>Aeromuse</a:t>
            </a:r>
            <a:r>
              <a:rPr lang="ru-RU" sz="3600" dirty="0"/>
              <a:t> находится в разработке, в дальнейших планах найти и создать специальную и удобную площадку для аренды дрона;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Создание приложения с подборкой современных хитов под каждого пользователя для удобного прослушивания и пользования караоке в </a:t>
            </a:r>
            <a:r>
              <a:rPr lang="ru-RU" sz="3600" dirty="0" err="1"/>
              <a:t>Aeromuse</a:t>
            </a:r>
            <a:r>
              <a:rPr lang="ru-RU" sz="3600" dirty="0"/>
              <a:t>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Возможное размещение рекламы в приложении для заработка и продвижения.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244C36-B598-11B9-FD7C-1D320C5CB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480" y="4896465"/>
            <a:ext cx="9079139" cy="641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0E3A02-B522-4B66-8979-DE7E638C0911}"/>
              </a:ext>
            </a:extLst>
          </p:cNvPr>
          <p:cNvSpPr txBox="1"/>
          <p:nvPr/>
        </p:nvSpPr>
        <p:spPr>
          <a:xfrm>
            <a:off x="894588" y="1736796"/>
            <a:ext cx="175703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В создание проекта участвуют студенты Российского экономического университета им. Плеханова, высшей школы социально-гуманитарных наук, первого курса, группы 15.29Д-Л04/23с: Хачатрян К.А., Амиров И.Р., Давыдова П.В.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875B69-A6BA-6171-E3CE-25A2C2F42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990" y="4045120"/>
            <a:ext cx="10212930" cy="680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7DBA54-1566-ED95-CE2A-44A9E8DE2942}"/>
              </a:ext>
            </a:extLst>
          </p:cNvPr>
          <p:cNvSpPr txBox="1"/>
          <p:nvPr/>
        </p:nvSpPr>
        <p:spPr>
          <a:xfrm>
            <a:off x="1047135" y="1687532"/>
            <a:ext cx="179340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Разработать дрон со встроенной музыкальной колонкой;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Создать удобное приложения для аренды и пользования всеми привилегиями  </a:t>
            </a:r>
            <a:r>
              <a:rPr lang="ru-RU" sz="3600" dirty="0" err="1"/>
              <a:t>Aeromuse</a:t>
            </a:r>
            <a:r>
              <a:rPr lang="ru-RU" sz="3600" dirty="0"/>
              <a:t>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Проанализировать парки, доступную площадь для размещения специализированных площадок в которых будет осуществляться аренда дрона;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Проверить работоспособность дронов;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Проанализировать целевую аудиторию </a:t>
            </a:r>
            <a:r>
              <a:rPr lang="ru-RU" sz="3600" dirty="0" err="1"/>
              <a:t>Aeromuse</a:t>
            </a:r>
            <a:r>
              <a:rPr lang="ru-RU" sz="3600" dirty="0"/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9FF2B3-8355-ACB0-47E7-95712A82A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948" y="6319978"/>
            <a:ext cx="10945352" cy="448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b="1" dirty="0"/>
              <a:t>SWOT</a:t>
            </a:r>
            <a:r>
              <a:rPr lang="ru-RU" b="1" dirty="0"/>
              <a:t> анализ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7DBA54-1566-ED95-CE2A-44A9E8DE2942}"/>
              </a:ext>
            </a:extLst>
          </p:cNvPr>
          <p:cNvSpPr txBox="1"/>
          <p:nvPr/>
        </p:nvSpPr>
        <p:spPr>
          <a:xfrm>
            <a:off x="894588" y="1426464"/>
            <a:ext cx="17934040" cy="871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сильные стороны:</a:t>
            </a:r>
          </a:p>
          <a:p>
            <a:r>
              <a:rPr lang="ru-RU" sz="2800" dirty="0"/>
              <a:t>1. привлечение молодой аудитории </a:t>
            </a:r>
          </a:p>
          <a:p>
            <a:r>
              <a:rPr lang="ru-RU" sz="2800" dirty="0"/>
              <a:t>2. удобное расположение в парке</a:t>
            </a:r>
          </a:p>
          <a:p>
            <a:r>
              <a:rPr lang="ru-RU" sz="2800" dirty="0"/>
              <a:t>3. приложения по доступной цене для управления </a:t>
            </a:r>
            <a:r>
              <a:rPr lang="ru-RU" sz="2800" dirty="0" err="1"/>
              <a:t>Aeromuse</a:t>
            </a:r>
            <a:r>
              <a:rPr lang="ru-RU" sz="2800" dirty="0"/>
              <a:t> </a:t>
            </a:r>
          </a:p>
          <a:p>
            <a:r>
              <a:rPr lang="ru-RU" sz="2800" dirty="0"/>
              <a:t>4. подборка музыки на любой вкус </a:t>
            </a:r>
          </a:p>
          <a:p>
            <a:endParaRPr lang="ru-RU" sz="2800" dirty="0"/>
          </a:p>
          <a:p>
            <a:r>
              <a:rPr lang="ru-RU" sz="2800" dirty="0"/>
              <a:t>слабые стороны: </a:t>
            </a:r>
          </a:p>
          <a:p>
            <a:r>
              <a:rPr lang="ru-RU" sz="2800" dirty="0"/>
              <a:t>1. ограниченный доступ к пользованию </a:t>
            </a:r>
            <a:r>
              <a:rPr lang="ru-RU" sz="2800" dirty="0" err="1"/>
              <a:t>Aeromuse</a:t>
            </a:r>
            <a:r>
              <a:rPr lang="ru-RU" sz="2800" dirty="0"/>
              <a:t> из за большого спроса </a:t>
            </a:r>
          </a:p>
          <a:p>
            <a:r>
              <a:rPr lang="ru-RU" sz="2800" dirty="0"/>
              <a:t>2. занимает время в ожидании </a:t>
            </a:r>
            <a:r>
              <a:rPr lang="ru-RU" sz="2800" dirty="0" err="1"/>
              <a:t>Aeromuse</a:t>
            </a:r>
            <a:r>
              <a:rPr lang="ru-RU" sz="2800" dirty="0"/>
              <a:t> </a:t>
            </a:r>
          </a:p>
          <a:p>
            <a:endParaRPr lang="ru-RU" sz="2800" dirty="0"/>
          </a:p>
          <a:p>
            <a:r>
              <a:rPr lang="ru-RU" sz="2800" dirty="0"/>
              <a:t>возможности: </a:t>
            </a:r>
          </a:p>
          <a:p>
            <a:r>
              <a:rPr lang="ru-RU" sz="2800" dirty="0"/>
              <a:t>1. расширить количество площадок для пользования </a:t>
            </a:r>
            <a:r>
              <a:rPr lang="ru-RU" sz="2800" dirty="0" err="1"/>
              <a:t>Aeromuse</a:t>
            </a:r>
            <a:r>
              <a:rPr lang="ru-RU" sz="2800" dirty="0"/>
              <a:t> </a:t>
            </a:r>
          </a:p>
          <a:p>
            <a:r>
              <a:rPr lang="ru-RU" sz="2800" dirty="0"/>
              <a:t>2. организовать эффективную работу приложения для ответа на все вопросы пользователей </a:t>
            </a:r>
          </a:p>
          <a:p>
            <a:r>
              <a:rPr lang="ru-RU" sz="2800" dirty="0"/>
              <a:t>3. создать легкую систему регистрации в приложении </a:t>
            </a:r>
            <a:r>
              <a:rPr lang="ru-RU" sz="2800" dirty="0" err="1"/>
              <a:t>Aeromuse</a:t>
            </a:r>
            <a:r>
              <a:rPr lang="ru-RU" sz="2800" dirty="0"/>
              <a:t> </a:t>
            </a:r>
          </a:p>
          <a:p>
            <a:endParaRPr lang="ru-RU" sz="2800" dirty="0"/>
          </a:p>
          <a:p>
            <a:r>
              <a:rPr lang="ru-RU" sz="2800" dirty="0"/>
              <a:t>угрозы: </a:t>
            </a:r>
          </a:p>
          <a:p>
            <a:r>
              <a:rPr lang="ru-RU" sz="2800" dirty="0"/>
              <a:t>1. увеличится конкуренция со стороны других развлекательных площадок </a:t>
            </a:r>
          </a:p>
          <a:p>
            <a:r>
              <a:rPr lang="ru-RU" sz="2800" dirty="0"/>
              <a:t>2. вырастут цены на обслуживание </a:t>
            </a:r>
          </a:p>
          <a:p>
            <a:r>
              <a:rPr lang="ru-RU" sz="2800" dirty="0"/>
              <a:t>3. возможность подорожания аренды на площадку для </a:t>
            </a:r>
            <a:r>
              <a:rPr lang="ru-RU" sz="2800" dirty="0" err="1"/>
              <a:t>Aeromuse</a:t>
            </a:r>
            <a:endParaRPr lang="ru-RU" sz="2800" dirty="0"/>
          </a:p>
          <a:p>
            <a:r>
              <a:rPr lang="ru-RU" sz="2800" dirty="0"/>
              <a:t>4. осенью упадет выручка так, как большинство подростков учатся</a:t>
            </a:r>
          </a:p>
        </p:txBody>
      </p:sp>
    </p:spTree>
    <p:extLst>
      <p:ext uri="{BB962C8B-B14F-4D97-AF65-F5344CB8AC3E}">
        <p14:creationId xmlns:p14="http://schemas.microsoft.com/office/powerpoint/2010/main" val="2777914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</a:t>
            </a:r>
            <a:r>
              <a:rPr lang="ru-RU" sz="2800" dirty="0"/>
              <a:t>77) 823-</a:t>
            </a:r>
            <a:r>
              <a:rPr lang="en-US" sz="2800" dirty="0"/>
              <a:t>1</a:t>
            </a:r>
            <a:r>
              <a:rPr lang="ru-RU" sz="2800" dirty="0"/>
              <a:t>3-65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polinadvdv12@gmail.com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3787</TotalTime>
  <Words>627</Words>
  <Application>Microsoft Office PowerPoint</Application>
  <PresentationFormat>Произвольный</PresentationFormat>
  <Paragraphs>64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ОБЛОЖКИ</vt:lpstr>
      <vt:lpstr>РАЗДЕЛИТЕЛИ</vt:lpstr>
      <vt:lpstr>AeroMuse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SWOT анализ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Karina Khachatryan</cp:lastModifiedBy>
  <cp:revision>220</cp:revision>
  <dcterms:created xsi:type="dcterms:W3CDTF">2021-03-01T12:07:13Z</dcterms:created>
  <dcterms:modified xsi:type="dcterms:W3CDTF">2023-10-23T21:18:26Z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