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diagrams/layout1.xml" ContentType="application/vnd.openxmlformats-officedocument.drawingml.diagramLayout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diagrams/layout2.xml" ContentType="application/vnd.openxmlformats-officedocument.drawingml.diagramLayout+xml"/>
  <Override PartName="/ppt/diagrams/data2.xml" ContentType="application/vnd.openxmlformats-officedocument.drawingml.diagramData+xml"/>
  <Override PartName="/ppt/diagrams/drawing2.xml" ContentType="application/vnd.ms-office.drawingml.diagramDrawing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diagrams/layout3.xml" ContentType="application/vnd.openxmlformats-officedocument.drawingml.diagramLayout+xml"/>
  <Override PartName="/ppt/diagrams/data3.xml" ContentType="application/vnd.openxmlformats-officedocument.drawingml.diagramData+xml"/>
  <Override PartName="/ppt/diagrams/drawing3.xml" ContentType="application/vnd.ms-office.drawingml.diagramDrawing+xml"/>
  <Override PartName="/ppt/diagrams/colors3.xml" ContentType="application/vnd.openxmlformats-officedocument.drawingml.diagramColors+xml"/>
  <Override PartName="/ppt/diagrams/quickStyle3.xml" ContentType="application/vnd.openxmlformats-officedocument.drawingml.diagramStyl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diagrams/layout4.xml" ContentType="application/vnd.openxmlformats-officedocument.drawingml.diagramLayout+xml"/>
  <Override PartName="/ppt/diagrams/data4.xml" ContentType="application/vnd.openxmlformats-officedocument.drawingml.diagramData+xml"/>
  <Override PartName="/ppt/diagrams/drawing4.xml" ContentType="application/vnd.ms-office.drawingml.diagramDrawing+xml"/>
  <Override PartName="/ppt/diagrams/colors4.xml" ContentType="application/vnd.openxmlformats-officedocument.drawingml.diagramColors+xml"/>
  <Override PartName="/ppt/diagrams/quickStyle4.xml" ContentType="application/vnd.openxmlformats-officedocument.drawingml.diagramStyle+xml"/>
  <Override PartName="/ppt/slides/slide23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72" r:id="rId1"/>
  </p:sldMasterIdLst>
  <p:notesMasterIdLst>
    <p:notesMasterId r:id="rId2"/>
  </p:notesMasterIdLst>
  <p:sldIdLst>
    <p:sldId id="302" r:id="rId3"/>
    <p:sldId id="303" r:id="rId4"/>
    <p:sldId id="304" r:id="rId5"/>
    <p:sldId id="305" r:id="rId6"/>
    <p:sldId id="306" r:id="rId7"/>
    <p:sldId id="307" r:id="rId8"/>
    <p:sldId id="308" r:id="rId9"/>
    <p:sldId id="309" r:id="rId10"/>
    <p:sldId id="310" r:id="rId11"/>
    <p:sldId id="311" r:id="rId12"/>
    <p:sldId id="312" r:id="rId13"/>
    <p:sldId id="313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321" r:id="rId22"/>
    <p:sldId id="322" r:id="rId23"/>
    <p:sldId id="323" r:id="rId24"/>
    <p:sldId id="324" r:id="rId25"/>
  </p:sldIdLst>
  <p:sldSz type="screen16x9" cy="6858000" cx="12192000"/>
  <p:notesSz cx="6858000" cy="9144000"/>
  <p:defaultTextStyle>
    <a:defPPr>
      <a:defRPr lang="ru-RU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  <p:clrMru>
    <a:srgbClr val="000000"/>
    <a:srgbClr val="D50394"/>
    <a:srgbClr val="9AE5F4"/>
    <a:srgbClr val="415BDB"/>
    <a:srgbClr val="A398F5"/>
    <a:srgbClr val="160A6C"/>
    <a:srgbClr val="FFFFFF"/>
    <a:srgbClr val="0F074D"/>
    <a:srgbClr val="E200D7"/>
    <a:srgbClr val="230092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rgbClr val="00000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4995" autoAdjust="0"/>
    <p:restoredTop sz="95226" autoAdjust="0"/>
  </p:normalViewPr>
  <p:slideViewPr>
    <p:cSldViewPr snapToGrid="0">
      <p:cViewPr>
        <p:scale>
          <a:sx n="85" d="100"/>
          <a:sy n="85" d="100"/>
        </p:scale>
        <p:origin x="835" y="48"/>
      </p:cViewPr>
    </p:cSldViewPr>
  </p:slideViewPr>
  <p:outlineViewPr>
    <p:cViewPr>
      <p:scale>
        <a:sx n="33" d="100"/>
        <a:sy n="33" d="100"/>
      </p:scale>
      <p:origin x="0" y="-6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diagrams/_rels/data2.xml.rels><?xml version="1.0" encoding="UTF-8" standalone="yes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8.svg"/><Relationship Id="rId3" Type="http://schemas.openxmlformats.org/officeDocument/2006/relationships/image" Target="../media/image29.svg"/><Relationship Id="rId4" Type="http://schemas.openxmlformats.org/officeDocument/2006/relationships/image" Target="../media/image8.png"/><Relationship Id="rId5" Type="http://schemas.openxmlformats.org/officeDocument/2006/relationships/image" Target="../media/image30.svg"/><Relationship Id="rId6" Type="http://schemas.openxmlformats.org/officeDocument/2006/relationships/image" Target="../media/image31.png"/><Relationship Id="rId7" Type="http://schemas.openxmlformats.org/officeDocument/2006/relationships/image" Target="../media/image32.svg"/><Relationship Id="rId8" Type="http://schemas.openxmlformats.org/officeDocument/2006/relationships/image" Target="../media/image33.png"/><Relationship Id="rId9" Type="http://schemas.openxmlformats.org/officeDocument/2006/relationships/image" Target="../media/image34.svg"/><Relationship Id="rId10" Type="http://schemas.openxmlformats.org/officeDocument/2006/relationships/image" Target="../media/image35.png"/></Relationships>
</file>

<file path=ppt/diagrams/_rels/drawing2.xml.rels><?xml version="1.0" encoding="UTF-8" standalone="yes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8.svg"/><Relationship Id="rId3" Type="http://schemas.openxmlformats.org/officeDocument/2006/relationships/image" Target="../media/image29.svg"/><Relationship Id="rId4" Type="http://schemas.openxmlformats.org/officeDocument/2006/relationships/image" Target="../media/image8.png"/><Relationship Id="rId5" Type="http://schemas.openxmlformats.org/officeDocument/2006/relationships/image" Target="../media/image30.svg"/><Relationship Id="rId6" Type="http://schemas.openxmlformats.org/officeDocument/2006/relationships/image" Target="../media/image31.png"/><Relationship Id="rId7" Type="http://schemas.openxmlformats.org/officeDocument/2006/relationships/image" Target="../media/image32.svg"/><Relationship Id="rId8" Type="http://schemas.openxmlformats.org/officeDocument/2006/relationships/image" Target="../media/image33.png"/><Relationship Id="rId9" Type="http://schemas.openxmlformats.org/officeDocument/2006/relationships/image" Target="../media/image34.svg"/><Relationship Id="rId10" Type="http://schemas.openxmlformats.org/officeDocument/2006/relationships/image" Target="../media/image3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45B141-9FE6-4051-AC69-D6DD010877E2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4089FB4-F841-4FC8-B9FA-54B4E61BEA00}">
      <dgm:prSet/>
      <dgm:spPr/>
      <dgm:t>
        <a:bodyPr/>
        <a:lstStyle/>
        <a:p>
          <a:r>
            <a:rPr lang="ru-RU" dirty="0"/>
            <a:t>Накидка со светящимися проводами Себестоимость = цена на ткани (3000) + светодиодная лента (1000) = 4000  Цена = себестоимость + уникальный дизайн + работа = 30000 </a:t>
          </a:r>
          <a:endParaRPr lang="en-US" dirty="0"/>
        </a:p>
      </dgm:t>
    </dgm:pt>
    <dgm:pt modelId="{B7CC5BC5-4D97-432B-8464-9364E966E529}" type="parTrans" cxnId="{895F675E-2463-4872-BEC5-3055690C057B}">
      <dgm:prSet/>
      <dgm:spPr/>
      <dgm:t>
        <a:bodyPr/>
        <a:lstStyle/>
        <a:p>
          <a:endParaRPr lang="en-US"/>
        </a:p>
      </dgm:t>
    </dgm:pt>
    <dgm:pt modelId="{4D694C78-5138-4C7A-B8FC-23E7EE5C97D7}" type="sibTrans" cxnId="{895F675E-2463-4872-BEC5-3055690C057B}">
      <dgm:prSet/>
      <dgm:spPr/>
      <dgm:t>
        <a:bodyPr/>
        <a:lstStyle/>
        <a:p>
          <a:endParaRPr lang="en-US"/>
        </a:p>
      </dgm:t>
    </dgm:pt>
    <dgm:pt modelId="{54D7E003-3C4B-45ED-837F-2796A484CC56}">
      <dgm:prSet/>
      <dgm:spPr/>
      <dgm:t>
        <a:bodyPr/>
        <a:lstStyle/>
        <a:p>
          <a:r>
            <a:rPr lang="ru-RU"/>
            <a:t>Шапка с глазами Себестоимость = цена на ткани (1500) + механизм для глаз (3000) = 4500 Цена = себестоимость + уникальный дизайн + работа = 30000</a:t>
          </a:r>
          <a:endParaRPr lang="en-US"/>
        </a:p>
      </dgm:t>
    </dgm:pt>
    <dgm:pt modelId="{A498CC39-E657-419E-9D11-D6F85F10BB9E}" type="parTrans" cxnId="{8308734B-AE82-465C-8185-D9BB6AE79B54}">
      <dgm:prSet/>
      <dgm:spPr/>
      <dgm:t>
        <a:bodyPr/>
        <a:lstStyle/>
        <a:p>
          <a:endParaRPr lang="en-US"/>
        </a:p>
      </dgm:t>
    </dgm:pt>
    <dgm:pt modelId="{8E565278-1B71-4723-AEE2-A18E64BFFB4D}" type="sibTrans" cxnId="{8308734B-AE82-465C-8185-D9BB6AE79B54}">
      <dgm:prSet/>
      <dgm:spPr/>
      <dgm:t>
        <a:bodyPr/>
        <a:lstStyle/>
        <a:p>
          <a:endParaRPr lang="en-US"/>
        </a:p>
      </dgm:t>
    </dgm:pt>
    <dgm:pt modelId="{0A0111BB-B6CE-43D2-B4C5-FFC5A362A8F2}">
      <dgm:prSet/>
      <dgm:spPr/>
      <dgm:t>
        <a:bodyPr/>
        <a:lstStyle/>
        <a:p>
          <a:r>
            <a:rPr lang="ru-RU"/>
            <a:t>Сумка с глазами Себестоимость = цена на ткани (1500) + механизм для глаз (3000) = 4500 Цена = себестоимость + уникальный дизайн + работа = 40000 </a:t>
          </a:r>
          <a:endParaRPr lang="en-US"/>
        </a:p>
      </dgm:t>
    </dgm:pt>
    <dgm:pt modelId="{696E924E-5C38-4A19-9C20-57062E14CF7A}" type="parTrans" cxnId="{E845289F-589D-4225-8883-4C2613B4A10E}">
      <dgm:prSet/>
      <dgm:spPr/>
      <dgm:t>
        <a:bodyPr/>
        <a:lstStyle/>
        <a:p>
          <a:endParaRPr lang="en-US"/>
        </a:p>
      </dgm:t>
    </dgm:pt>
    <dgm:pt modelId="{5756099C-364D-4607-B69C-E12666A501AA}" type="sibTrans" cxnId="{E845289F-589D-4225-8883-4C2613B4A10E}">
      <dgm:prSet/>
      <dgm:spPr/>
      <dgm:t>
        <a:bodyPr/>
        <a:lstStyle/>
        <a:p>
          <a:endParaRPr lang="en-US"/>
        </a:p>
      </dgm:t>
    </dgm:pt>
    <dgm:pt modelId="{D098A9BE-67BF-47B9-A3A3-CE31484B033E}">
      <dgm:prSet/>
      <dgm:spPr/>
      <dgm:t>
        <a:bodyPr/>
        <a:lstStyle/>
        <a:p>
          <a:r>
            <a:rPr lang="ru-RU"/>
            <a:t>Куртка с глазами Себестоимость = цена на ткани (3000) + механизм для глаз (5000) = 8000 Цена = себестоимость + уникальный дизайн + работа = 50000</a:t>
          </a:r>
          <a:endParaRPr lang="en-US"/>
        </a:p>
      </dgm:t>
    </dgm:pt>
    <dgm:pt modelId="{DD84C53C-FABD-47A8-919B-C12E4EB43990}" type="parTrans" cxnId="{97DBD9D3-7FE9-42F7-8AF5-1057EAD05230}">
      <dgm:prSet/>
      <dgm:spPr/>
      <dgm:t>
        <a:bodyPr/>
        <a:lstStyle/>
        <a:p>
          <a:endParaRPr lang="en-US"/>
        </a:p>
      </dgm:t>
    </dgm:pt>
    <dgm:pt modelId="{E57A3771-7D2D-410C-80E9-236598A1B9B2}" type="sibTrans" cxnId="{97DBD9D3-7FE9-42F7-8AF5-1057EAD05230}">
      <dgm:prSet/>
      <dgm:spPr/>
      <dgm:t>
        <a:bodyPr/>
        <a:lstStyle/>
        <a:p>
          <a:endParaRPr lang="en-US"/>
        </a:p>
      </dgm:t>
    </dgm:pt>
    <dgm:pt modelId="{C97A06BD-BB2A-4072-82FA-781A4323AEFC}" type="pres">
      <dgm:prSet presAssocID="{2745B141-9FE6-4051-AC69-D6DD010877E2}" presName="vert0" presStyleCnt="0">
        <dgm:presLayoutVars>
          <dgm:dir/>
          <dgm:animOne val="branch"/>
          <dgm:animLvl val="lvl"/>
        </dgm:presLayoutVars>
      </dgm:prSet>
      <dgm:spPr/>
    </dgm:pt>
    <dgm:pt modelId="{EDEC6964-C9C9-4B16-9662-4C393911ED36}" type="pres">
      <dgm:prSet presAssocID="{64089FB4-F841-4FC8-B9FA-54B4E61BEA00}" presName="thickLine" presStyleLbl="alignNode1" presStyleIdx="0" presStyleCnt="4"/>
      <dgm:spPr/>
    </dgm:pt>
    <dgm:pt modelId="{D399820C-8A4C-4263-9B22-9463E0FB3F99}" type="pres">
      <dgm:prSet presAssocID="{64089FB4-F841-4FC8-B9FA-54B4E61BEA00}" presName="horz1" presStyleCnt="0"/>
      <dgm:spPr/>
    </dgm:pt>
    <dgm:pt modelId="{AB47B5DE-D401-4F59-8F3F-A492E4CC1E03}" type="pres">
      <dgm:prSet presAssocID="{64089FB4-F841-4FC8-B9FA-54B4E61BEA00}" presName="tx1" presStyleLbl="revTx" presStyleIdx="0" presStyleCnt="4"/>
      <dgm:spPr/>
    </dgm:pt>
    <dgm:pt modelId="{8449ACBB-8C96-4768-A21C-89A35C3CABE3}" type="pres">
      <dgm:prSet presAssocID="{64089FB4-F841-4FC8-B9FA-54B4E61BEA00}" presName="vert1" presStyleCnt="0"/>
      <dgm:spPr/>
    </dgm:pt>
    <dgm:pt modelId="{6248BE2E-18DB-4D41-B43F-EFF794131D0D}" type="pres">
      <dgm:prSet presAssocID="{54D7E003-3C4B-45ED-837F-2796A484CC56}" presName="thickLine" presStyleLbl="alignNode1" presStyleIdx="1" presStyleCnt="4"/>
      <dgm:spPr/>
    </dgm:pt>
    <dgm:pt modelId="{A12E7360-C4F0-48F6-9F03-D69CD42EF86C}" type="pres">
      <dgm:prSet presAssocID="{54D7E003-3C4B-45ED-837F-2796A484CC56}" presName="horz1" presStyleCnt="0"/>
      <dgm:spPr/>
    </dgm:pt>
    <dgm:pt modelId="{7A656018-160A-49F3-9452-A7648CE42293}" type="pres">
      <dgm:prSet presAssocID="{54D7E003-3C4B-45ED-837F-2796A484CC56}" presName="tx1" presStyleLbl="revTx" presStyleIdx="1" presStyleCnt="4"/>
      <dgm:spPr/>
    </dgm:pt>
    <dgm:pt modelId="{291F98D5-31EA-4E50-AC96-7B7D02349B2D}" type="pres">
      <dgm:prSet presAssocID="{54D7E003-3C4B-45ED-837F-2796A484CC56}" presName="vert1" presStyleCnt="0"/>
      <dgm:spPr/>
    </dgm:pt>
    <dgm:pt modelId="{264EDFC6-9179-4A5D-B399-6AF61B60B7F4}" type="pres">
      <dgm:prSet presAssocID="{0A0111BB-B6CE-43D2-B4C5-FFC5A362A8F2}" presName="thickLine" presStyleLbl="alignNode1" presStyleIdx="2" presStyleCnt="4"/>
      <dgm:spPr/>
    </dgm:pt>
    <dgm:pt modelId="{46342987-863E-4134-ABDF-1DF7B6BEC7CF}" type="pres">
      <dgm:prSet presAssocID="{0A0111BB-B6CE-43D2-B4C5-FFC5A362A8F2}" presName="horz1" presStyleCnt="0"/>
      <dgm:spPr/>
    </dgm:pt>
    <dgm:pt modelId="{DD50DE78-1E7B-448C-9EC4-E39C270F5996}" type="pres">
      <dgm:prSet presAssocID="{0A0111BB-B6CE-43D2-B4C5-FFC5A362A8F2}" presName="tx1" presStyleLbl="revTx" presStyleIdx="2" presStyleCnt="4"/>
      <dgm:spPr/>
    </dgm:pt>
    <dgm:pt modelId="{7F564144-E0D2-4354-A0DE-2AF19A29994F}" type="pres">
      <dgm:prSet presAssocID="{0A0111BB-B6CE-43D2-B4C5-FFC5A362A8F2}" presName="vert1" presStyleCnt="0"/>
      <dgm:spPr/>
    </dgm:pt>
    <dgm:pt modelId="{B365ADA4-24C9-4DB2-81AA-A2D3791BCD37}" type="pres">
      <dgm:prSet presAssocID="{D098A9BE-67BF-47B9-A3A3-CE31484B033E}" presName="thickLine" presStyleLbl="alignNode1" presStyleIdx="3" presStyleCnt="4"/>
      <dgm:spPr/>
    </dgm:pt>
    <dgm:pt modelId="{4DCB2EE1-7E11-4400-B423-C39308145674}" type="pres">
      <dgm:prSet presAssocID="{D098A9BE-67BF-47B9-A3A3-CE31484B033E}" presName="horz1" presStyleCnt="0"/>
      <dgm:spPr/>
    </dgm:pt>
    <dgm:pt modelId="{39F76643-BD9D-4C40-97C1-6D8A84EBB730}" type="pres">
      <dgm:prSet presAssocID="{D098A9BE-67BF-47B9-A3A3-CE31484B033E}" presName="tx1" presStyleLbl="revTx" presStyleIdx="3" presStyleCnt="4"/>
      <dgm:spPr/>
    </dgm:pt>
    <dgm:pt modelId="{2949573F-FDCF-4897-A19F-EBAFBEB4CBE0}" type="pres">
      <dgm:prSet presAssocID="{D098A9BE-67BF-47B9-A3A3-CE31484B033E}" presName="vert1" presStyleCnt="0"/>
      <dgm:spPr/>
    </dgm:pt>
  </dgm:ptLst>
  <dgm:cxnLst>
    <dgm:cxn modelId="{895F675E-2463-4872-BEC5-3055690C057B}" srcId="{2745B141-9FE6-4051-AC69-D6DD010877E2}" destId="{64089FB4-F841-4FC8-B9FA-54B4E61BEA00}" srcOrd="0" destOrd="0" parTransId="{B7CC5BC5-4D97-432B-8464-9364E966E529}" sibTransId="{4D694C78-5138-4C7A-B8FC-23E7EE5C97D7}"/>
    <dgm:cxn modelId="{06C32A66-F6F0-4E5B-B2B7-A3BE5F407E66}" type="presOf" srcId="{0A0111BB-B6CE-43D2-B4C5-FFC5A362A8F2}" destId="{DD50DE78-1E7B-448C-9EC4-E39C270F5996}" srcOrd="0" destOrd="0" presId="urn:microsoft.com/office/officeart/2008/layout/LinedList"/>
    <dgm:cxn modelId="{8308734B-AE82-465C-8185-D9BB6AE79B54}" srcId="{2745B141-9FE6-4051-AC69-D6DD010877E2}" destId="{54D7E003-3C4B-45ED-837F-2796A484CC56}" srcOrd="1" destOrd="0" parTransId="{A498CC39-E657-419E-9D11-D6F85F10BB9E}" sibTransId="{8E565278-1B71-4723-AEE2-A18E64BFFB4D}"/>
    <dgm:cxn modelId="{C020EA90-DB47-4133-93C3-4A2EC620E007}" type="presOf" srcId="{D098A9BE-67BF-47B9-A3A3-CE31484B033E}" destId="{39F76643-BD9D-4C40-97C1-6D8A84EBB730}" srcOrd="0" destOrd="0" presId="urn:microsoft.com/office/officeart/2008/layout/LinedList"/>
    <dgm:cxn modelId="{E845289F-589D-4225-8883-4C2613B4A10E}" srcId="{2745B141-9FE6-4051-AC69-D6DD010877E2}" destId="{0A0111BB-B6CE-43D2-B4C5-FFC5A362A8F2}" srcOrd="2" destOrd="0" parTransId="{696E924E-5C38-4A19-9C20-57062E14CF7A}" sibTransId="{5756099C-364D-4607-B69C-E12666A501AA}"/>
    <dgm:cxn modelId="{97DBD9D3-7FE9-42F7-8AF5-1057EAD05230}" srcId="{2745B141-9FE6-4051-AC69-D6DD010877E2}" destId="{D098A9BE-67BF-47B9-A3A3-CE31484B033E}" srcOrd="3" destOrd="0" parTransId="{DD84C53C-FABD-47A8-919B-C12E4EB43990}" sibTransId="{E57A3771-7D2D-410C-80E9-236598A1B9B2}"/>
    <dgm:cxn modelId="{3BF241D5-FA42-4AAB-BD3E-2053D5B59DB3}" type="presOf" srcId="{2745B141-9FE6-4051-AC69-D6DD010877E2}" destId="{C97A06BD-BB2A-4072-82FA-781A4323AEFC}" srcOrd="0" destOrd="0" presId="urn:microsoft.com/office/officeart/2008/layout/LinedList"/>
    <dgm:cxn modelId="{C1A70EDB-E1E9-452F-AE93-0B45EA0BD9B0}" type="presOf" srcId="{64089FB4-F841-4FC8-B9FA-54B4E61BEA00}" destId="{AB47B5DE-D401-4F59-8F3F-A492E4CC1E03}" srcOrd="0" destOrd="0" presId="urn:microsoft.com/office/officeart/2008/layout/LinedList"/>
    <dgm:cxn modelId="{829EADE3-F605-426A-A1ED-01D7D43CBB40}" type="presOf" srcId="{54D7E003-3C4B-45ED-837F-2796A484CC56}" destId="{7A656018-160A-49F3-9452-A7648CE42293}" srcOrd="0" destOrd="0" presId="urn:microsoft.com/office/officeart/2008/layout/LinedList"/>
    <dgm:cxn modelId="{48677D8F-A8F4-49A2-9EC3-C62C979E7F1C}" type="presParOf" srcId="{C97A06BD-BB2A-4072-82FA-781A4323AEFC}" destId="{EDEC6964-C9C9-4B16-9662-4C393911ED36}" srcOrd="0" destOrd="0" presId="urn:microsoft.com/office/officeart/2008/layout/LinedList"/>
    <dgm:cxn modelId="{0A051A38-42F4-43BC-B5B9-51E8657862EE}" type="presParOf" srcId="{C97A06BD-BB2A-4072-82FA-781A4323AEFC}" destId="{D399820C-8A4C-4263-9B22-9463E0FB3F99}" srcOrd="1" destOrd="0" presId="urn:microsoft.com/office/officeart/2008/layout/LinedList"/>
    <dgm:cxn modelId="{858ACA3F-D7D4-41DF-9020-AC3554A4E80E}" type="presParOf" srcId="{D399820C-8A4C-4263-9B22-9463E0FB3F99}" destId="{AB47B5DE-D401-4F59-8F3F-A492E4CC1E03}" srcOrd="0" destOrd="0" presId="urn:microsoft.com/office/officeart/2008/layout/LinedList"/>
    <dgm:cxn modelId="{1399952A-1CFE-4707-B234-13DE000DACDF}" type="presParOf" srcId="{D399820C-8A4C-4263-9B22-9463E0FB3F99}" destId="{8449ACBB-8C96-4768-A21C-89A35C3CABE3}" srcOrd="1" destOrd="0" presId="urn:microsoft.com/office/officeart/2008/layout/LinedList"/>
    <dgm:cxn modelId="{158FC9E6-D41E-4573-851F-41FCA0D666DA}" type="presParOf" srcId="{C97A06BD-BB2A-4072-82FA-781A4323AEFC}" destId="{6248BE2E-18DB-4D41-B43F-EFF794131D0D}" srcOrd="2" destOrd="0" presId="urn:microsoft.com/office/officeart/2008/layout/LinedList"/>
    <dgm:cxn modelId="{D913EA42-7BD8-48A5-9EEF-0F98D6429E35}" type="presParOf" srcId="{C97A06BD-BB2A-4072-82FA-781A4323AEFC}" destId="{A12E7360-C4F0-48F6-9F03-D69CD42EF86C}" srcOrd="3" destOrd="0" presId="urn:microsoft.com/office/officeart/2008/layout/LinedList"/>
    <dgm:cxn modelId="{A4B35ACB-2211-40C8-909D-97B7DEF3FC99}" type="presParOf" srcId="{A12E7360-C4F0-48F6-9F03-D69CD42EF86C}" destId="{7A656018-160A-49F3-9452-A7648CE42293}" srcOrd="0" destOrd="0" presId="urn:microsoft.com/office/officeart/2008/layout/LinedList"/>
    <dgm:cxn modelId="{04371EFE-3062-44DC-98AB-B019F33B7F27}" type="presParOf" srcId="{A12E7360-C4F0-48F6-9F03-D69CD42EF86C}" destId="{291F98D5-31EA-4E50-AC96-7B7D02349B2D}" srcOrd="1" destOrd="0" presId="urn:microsoft.com/office/officeart/2008/layout/LinedList"/>
    <dgm:cxn modelId="{7FCE4061-BB85-4728-82A5-64A09CBC91C2}" type="presParOf" srcId="{C97A06BD-BB2A-4072-82FA-781A4323AEFC}" destId="{264EDFC6-9179-4A5D-B399-6AF61B60B7F4}" srcOrd="4" destOrd="0" presId="urn:microsoft.com/office/officeart/2008/layout/LinedList"/>
    <dgm:cxn modelId="{280FCB58-43F5-4F75-8060-F9DB6A3A55B2}" type="presParOf" srcId="{C97A06BD-BB2A-4072-82FA-781A4323AEFC}" destId="{46342987-863E-4134-ABDF-1DF7B6BEC7CF}" srcOrd="5" destOrd="0" presId="urn:microsoft.com/office/officeart/2008/layout/LinedList"/>
    <dgm:cxn modelId="{A1231400-7E76-435F-A663-90C55FA537D5}" type="presParOf" srcId="{46342987-863E-4134-ABDF-1DF7B6BEC7CF}" destId="{DD50DE78-1E7B-448C-9EC4-E39C270F5996}" srcOrd="0" destOrd="0" presId="urn:microsoft.com/office/officeart/2008/layout/LinedList"/>
    <dgm:cxn modelId="{98A06259-3A62-4C8B-B0B7-A0FB1C7F6239}" type="presParOf" srcId="{46342987-863E-4134-ABDF-1DF7B6BEC7CF}" destId="{7F564144-E0D2-4354-A0DE-2AF19A29994F}" srcOrd="1" destOrd="0" presId="urn:microsoft.com/office/officeart/2008/layout/LinedList"/>
    <dgm:cxn modelId="{143EC9BE-2B6B-4E9A-863F-E7C25214FDD1}" type="presParOf" srcId="{C97A06BD-BB2A-4072-82FA-781A4323AEFC}" destId="{B365ADA4-24C9-4DB2-81AA-A2D3791BCD37}" srcOrd="6" destOrd="0" presId="urn:microsoft.com/office/officeart/2008/layout/LinedList"/>
    <dgm:cxn modelId="{A9C3F25D-0557-48FE-B1F5-FE08A15385D1}" type="presParOf" srcId="{C97A06BD-BB2A-4072-82FA-781A4323AEFC}" destId="{4DCB2EE1-7E11-4400-B423-C39308145674}" srcOrd="7" destOrd="0" presId="urn:microsoft.com/office/officeart/2008/layout/LinedList"/>
    <dgm:cxn modelId="{3594558A-713C-4327-8C0E-F8B84A0E15F5}" type="presParOf" srcId="{4DCB2EE1-7E11-4400-B423-C39308145674}" destId="{39F76643-BD9D-4C40-97C1-6D8A84EBB730}" srcOrd="0" destOrd="0" presId="urn:microsoft.com/office/officeart/2008/layout/LinedList"/>
    <dgm:cxn modelId="{2C0CAB06-A29F-4148-B17D-25CD0FFD09C9}" type="presParOf" srcId="{4DCB2EE1-7E11-4400-B423-C39308145674}" destId="{2949573F-FDCF-4897-A19F-EBAFBEB4CBE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FDF0D58-0BED-4AE3-97E9-780C140DCFA2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7ABE8B-DCF8-4CFA-A5E6-B02A8C175C4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ru-RU" sz="1800" dirty="0">
              <a:latin typeface="Noto Sans Cond" panose="020B0506040504020204" pitchFamily="34"/>
              <a:ea typeface="Noto Sans Cond" panose="020B0506040504020204" pitchFamily="34"/>
              <a:cs typeface="Noto Sans Cond" panose="020B0506040504020204" pitchFamily="34"/>
            </a:rPr>
            <a:t>Собственные знания, силы и время</a:t>
          </a:r>
          <a:endParaRPr lang="en-US" sz="1800" dirty="0">
            <a:latin typeface="Noto Sans Cond" panose="020B0506040504020204" pitchFamily="34"/>
            <a:ea typeface="Noto Sans Cond" panose="020B0506040504020204" pitchFamily="34"/>
            <a:cs typeface="Noto Sans Cond" panose="020B0506040504020204" pitchFamily="34"/>
          </a:endParaRPr>
        </a:p>
      </dgm:t>
    </dgm:pt>
    <dgm:pt modelId="{D82F194E-E681-4435-93FE-E5B136D7D819}" type="parTrans" cxnId="{924A53AE-B735-4E1E-AC6E-BB5AE2A84208}">
      <dgm:prSet/>
      <dgm:spPr/>
      <dgm:t>
        <a:bodyPr/>
        <a:lstStyle/>
        <a:p>
          <a:endParaRPr lang="en-US"/>
        </a:p>
      </dgm:t>
    </dgm:pt>
    <dgm:pt modelId="{F5BEF54B-5778-4730-8A64-B3B59B2F1464}" type="sibTrans" cxnId="{924A53AE-B735-4E1E-AC6E-BB5AE2A84208}">
      <dgm:prSet/>
      <dgm:spPr/>
      <dgm:t>
        <a:bodyPr/>
        <a:lstStyle/>
        <a:p>
          <a:endParaRPr lang="en-US"/>
        </a:p>
      </dgm:t>
    </dgm:pt>
    <dgm:pt modelId="{E7D8C3BC-84F1-4A87-B723-F445785059D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ru-RU" sz="1800" dirty="0">
              <a:latin typeface="Noto Sans Cond" panose="020B0506040504020204" pitchFamily="34"/>
              <a:ea typeface="Noto Sans Cond" panose="020B0506040504020204" pitchFamily="34"/>
              <a:cs typeface="Noto Sans Cond" panose="020B0506040504020204" pitchFamily="34"/>
            </a:rPr>
            <a:t>Привлечение единомышленников для создания сайта и съёмок коллекций</a:t>
          </a:r>
          <a:endParaRPr lang="en-US" sz="1800" dirty="0">
            <a:latin typeface="Noto Sans Cond" panose="020B0506040504020204" pitchFamily="34"/>
            <a:ea typeface="Noto Sans Cond" panose="020B0506040504020204" pitchFamily="34"/>
            <a:cs typeface="Noto Sans Cond" panose="020B0506040504020204" pitchFamily="34"/>
          </a:endParaRPr>
        </a:p>
      </dgm:t>
    </dgm:pt>
    <dgm:pt modelId="{C9C20A4A-861F-4797-B284-3C18A883F7E1}" type="parTrans" cxnId="{A8BA0D25-E8CE-4637-8914-F8A01A2A127F}">
      <dgm:prSet/>
      <dgm:spPr/>
      <dgm:t>
        <a:bodyPr/>
        <a:lstStyle/>
        <a:p>
          <a:endParaRPr lang="en-US"/>
        </a:p>
      </dgm:t>
    </dgm:pt>
    <dgm:pt modelId="{03281CAF-A7F4-4C9E-89C0-DCDC84E5E348}" type="sibTrans" cxnId="{A8BA0D25-E8CE-4637-8914-F8A01A2A127F}">
      <dgm:prSet/>
      <dgm:spPr/>
      <dgm:t>
        <a:bodyPr/>
        <a:lstStyle/>
        <a:p>
          <a:endParaRPr lang="en-US"/>
        </a:p>
      </dgm:t>
    </dgm:pt>
    <dgm:pt modelId="{42DE71F7-D470-4461-B661-D00AE3A1189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ru-RU" sz="1800" dirty="0">
              <a:latin typeface="Noto Sans Cond" panose="020B0506040504020204" pitchFamily="34"/>
              <a:ea typeface="Noto Sans Cond" panose="020B0506040504020204" pitchFamily="34"/>
              <a:cs typeface="Noto Sans Cond" panose="020B0506040504020204" pitchFamily="34"/>
            </a:rPr>
            <a:t>Закупка материалов у разных фирм и магазинов, рассчитываем найти постоянных поставщиков</a:t>
          </a:r>
          <a:endParaRPr lang="en-US" sz="1800" dirty="0">
            <a:latin typeface="Noto Sans Cond" panose="020B0506040504020204" pitchFamily="34"/>
            <a:ea typeface="Noto Sans Cond" panose="020B0506040504020204" pitchFamily="34"/>
            <a:cs typeface="Noto Sans Cond" panose="020B0506040504020204" pitchFamily="34"/>
          </a:endParaRPr>
        </a:p>
      </dgm:t>
    </dgm:pt>
    <dgm:pt modelId="{E1F56E8F-EC66-4935-8261-B72E7EA03CB5}" type="parTrans" cxnId="{B0A611D2-FB3F-44BF-842E-E6A2B5186780}">
      <dgm:prSet/>
      <dgm:spPr/>
      <dgm:t>
        <a:bodyPr/>
        <a:lstStyle/>
        <a:p>
          <a:endParaRPr lang="en-US"/>
        </a:p>
      </dgm:t>
    </dgm:pt>
    <dgm:pt modelId="{3F7EAF0D-D312-4FEC-827D-BE071446AD7A}" type="sibTrans" cxnId="{B0A611D2-FB3F-44BF-842E-E6A2B5186780}">
      <dgm:prSet/>
      <dgm:spPr/>
      <dgm:t>
        <a:bodyPr/>
        <a:lstStyle/>
        <a:p>
          <a:endParaRPr lang="en-US"/>
        </a:p>
      </dgm:t>
    </dgm:pt>
    <dgm:pt modelId="{0F53596A-EF3C-4938-BCCA-29BD5A47D9FC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dirty="0">
              <a:latin typeface="Noto Sans Cond" panose="020B0506040504020204" pitchFamily="34"/>
              <a:ea typeface="Noto Sans Cond" panose="020B0506040504020204" pitchFamily="34"/>
              <a:cs typeface="Noto Sans Cond" panose="020B0506040504020204" pitchFamily="34"/>
            </a:rPr>
            <a:t>Недели моды и блогеры</a:t>
          </a:r>
          <a:endParaRPr lang="en-US" dirty="0">
            <a:latin typeface="Noto Sans Cond" panose="020B0506040504020204" pitchFamily="34"/>
            <a:ea typeface="Noto Sans Cond" panose="020B0506040504020204" pitchFamily="34"/>
            <a:cs typeface="Noto Sans Cond" panose="020B0506040504020204" pitchFamily="34"/>
          </a:endParaRPr>
        </a:p>
      </dgm:t>
    </dgm:pt>
    <dgm:pt modelId="{A3787819-F43B-4675-AC9A-86C09214AF2A}" type="parTrans" cxnId="{4EF9C754-763D-4BDB-928E-F6FBAA345A53}">
      <dgm:prSet/>
      <dgm:spPr/>
      <dgm:t>
        <a:bodyPr/>
        <a:lstStyle/>
        <a:p>
          <a:endParaRPr lang="en-US"/>
        </a:p>
      </dgm:t>
    </dgm:pt>
    <dgm:pt modelId="{D2A74718-1F16-4B1C-90CF-295ADC4C6493}" type="sibTrans" cxnId="{4EF9C754-763D-4BDB-928E-F6FBAA345A53}">
      <dgm:prSet/>
      <dgm:spPr/>
      <dgm:t>
        <a:bodyPr/>
        <a:lstStyle/>
        <a:p>
          <a:endParaRPr lang="en-US"/>
        </a:p>
      </dgm:t>
    </dgm:pt>
    <dgm:pt modelId="{3E42B2E6-E9BA-4DBD-A05E-211C648E365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ru-RU" sz="1800" dirty="0"/>
            <a:t>Рассчитываем получить грант, сейчас вкладываем собственные финансы на старте проекта</a:t>
          </a:r>
          <a:endParaRPr lang="en-US" sz="1800" dirty="0"/>
        </a:p>
      </dgm:t>
    </dgm:pt>
    <dgm:pt modelId="{AD41D204-50FC-4F7C-BFE6-5A0BFA5EA013}" type="parTrans" cxnId="{3B5380B8-100E-4533-A07B-CA9141D87BC2}">
      <dgm:prSet/>
      <dgm:spPr/>
      <dgm:t>
        <a:bodyPr/>
        <a:lstStyle/>
        <a:p>
          <a:endParaRPr lang="en-US"/>
        </a:p>
      </dgm:t>
    </dgm:pt>
    <dgm:pt modelId="{F926C139-50F7-4DF4-8F3B-3080F8555CEA}" type="sibTrans" cxnId="{3B5380B8-100E-4533-A07B-CA9141D87BC2}">
      <dgm:prSet/>
      <dgm:spPr/>
      <dgm:t>
        <a:bodyPr/>
        <a:lstStyle/>
        <a:p>
          <a:endParaRPr lang="en-US"/>
        </a:p>
      </dgm:t>
    </dgm:pt>
    <dgm:pt modelId="{0036A9AA-7E5B-4C86-AD95-0023A0822E6E}" type="pres">
      <dgm:prSet presAssocID="{2FDF0D58-0BED-4AE3-97E9-780C140DCFA2}" presName="root" presStyleCnt="0">
        <dgm:presLayoutVars>
          <dgm:dir/>
          <dgm:resizeHandles val="exact"/>
        </dgm:presLayoutVars>
      </dgm:prSet>
      <dgm:spPr/>
    </dgm:pt>
    <dgm:pt modelId="{14F4CEC4-74FB-4BE1-A07D-266DBA8D5ED3}" type="pres">
      <dgm:prSet presAssocID="{487ABE8B-DCF8-4CFA-A5E6-B02A8C175C42}" presName="compNode" presStyleCnt="0"/>
      <dgm:spPr/>
    </dgm:pt>
    <dgm:pt modelId="{6889F1D7-CF1A-4128-8FBE-D728631B310E}" type="pres">
      <dgm:prSet presAssocID="{487ABE8B-DCF8-4CFA-A5E6-B02A8C175C42}" presName="bgRect" presStyleLbl="bgShp" presStyleIdx="0" presStyleCnt="5"/>
      <dgm:spPr>
        <a:solidFill>
          <a:schemeClr val="accent1">
            <a:alpha val="44000"/>
          </a:schemeClr>
        </a:solidFill>
      </dgm:spPr>
    </dgm:pt>
    <dgm:pt modelId="{6615BD9B-1417-4D25-8E2C-A3725835A01C}" type="pres">
      <dgm:prSet presAssocID="{487ABE8B-DCF8-4CFA-A5E6-B02A8C175C42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>
          <a:solidFill>
            <a:srgbClr val="415BDB"/>
          </a:solidFill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AD629DE8-BACF-4764-BA82-2B8F91D952EF}" type="pres">
      <dgm:prSet presAssocID="{487ABE8B-DCF8-4CFA-A5E6-B02A8C175C42}" presName="spaceRect" presStyleCnt="0"/>
      <dgm:spPr/>
    </dgm:pt>
    <dgm:pt modelId="{1EE0482E-2488-4157-88F5-E43C20BE2FBE}" type="pres">
      <dgm:prSet presAssocID="{487ABE8B-DCF8-4CFA-A5E6-B02A8C175C42}" presName="parTx" presStyleLbl="revTx" presStyleIdx="0" presStyleCnt="5">
        <dgm:presLayoutVars>
          <dgm:chMax val="0"/>
          <dgm:chPref val="0"/>
        </dgm:presLayoutVars>
      </dgm:prSet>
      <dgm:spPr/>
    </dgm:pt>
    <dgm:pt modelId="{771BD616-7975-47B1-B0E8-7D8464F4D221}" type="pres">
      <dgm:prSet presAssocID="{F5BEF54B-5778-4730-8A64-B3B59B2F1464}" presName="sibTrans" presStyleCnt="0"/>
      <dgm:spPr/>
    </dgm:pt>
    <dgm:pt modelId="{334E5334-7C27-4D44-A157-DC0266FD8EE5}" type="pres">
      <dgm:prSet presAssocID="{E7D8C3BC-84F1-4A87-B723-F445785059D2}" presName="compNode" presStyleCnt="0"/>
      <dgm:spPr/>
    </dgm:pt>
    <dgm:pt modelId="{FD6F062F-BF12-403C-92FC-D102E4B5D123}" type="pres">
      <dgm:prSet presAssocID="{E7D8C3BC-84F1-4A87-B723-F445785059D2}" presName="bgRect" presStyleLbl="bgShp" presStyleIdx="1" presStyleCnt="5"/>
      <dgm:spPr>
        <a:solidFill>
          <a:schemeClr val="accent1">
            <a:alpha val="47000"/>
          </a:schemeClr>
        </a:solidFill>
      </dgm:spPr>
    </dgm:pt>
    <dgm:pt modelId="{880297D7-4769-4E02-BA5B-ADA310E1C20C}" type="pres">
      <dgm:prSet presAssocID="{E7D8C3BC-84F1-4A87-B723-F445785059D2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>
          <a:solidFill>
            <a:srgbClr val="415BDB"/>
          </a:solidFill>
        </a:ln>
      </dgm:spPr>
      <dgm:extLst>
        <a:ext uri="{E40237B7-FDA0-4F09-8148-C483321AD2D9}">
          <dgm14:cNvPr xmlns:dgm14="http://schemas.microsoft.com/office/drawing/2010/diagram" id="0" name="" descr="Флажок"/>
        </a:ext>
      </dgm:extLst>
    </dgm:pt>
    <dgm:pt modelId="{5A9D0AD7-8D45-44D4-A43E-1077E634F50E}" type="pres">
      <dgm:prSet presAssocID="{E7D8C3BC-84F1-4A87-B723-F445785059D2}" presName="spaceRect" presStyleCnt="0"/>
      <dgm:spPr/>
    </dgm:pt>
    <dgm:pt modelId="{32EC047A-8B88-47C3-974B-A70A97D8EB84}" type="pres">
      <dgm:prSet presAssocID="{E7D8C3BC-84F1-4A87-B723-F445785059D2}" presName="parTx" presStyleLbl="revTx" presStyleIdx="1" presStyleCnt="5">
        <dgm:presLayoutVars>
          <dgm:chMax val="0"/>
          <dgm:chPref val="0"/>
        </dgm:presLayoutVars>
      </dgm:prSet>
      <dgm:spPr/>
    </dgm:pt>
    <dgm:pt modelId="{61894A11-3BC4-4317-A77A-7E871EA0C1E4}" type="pres">
      <dgm:prSet presAssocID="{03281CAF-A7F4-4C9E-89C0-DCDC84E5E348}" presName="sibTrans" presStyleCnt="0"/>
      <dgm:spPr/>
    </dgm:pt>
    <dgm:pt modelId="{6539222D-15CD-46AF-A9C2-AF2A64D425BC}" type="pres">
      <dgm:prSet presAssocID="{42DE71F7-D470-4461-B661-D00AE3A11891}" presName="compNode" presStyleCnt="0"/>
      <dgm:spPr/>
    </dgm:pt>
    <dgm:pt modelId="{89A7860C-8803-4DDD-BC4A-E4E2F24EFA0C}" type="pres">
      <dgm:prSet presAssocID="{42DE71F7-D470-4461-B661-D00AE3A11891}" presName="bgRect" presStyleLbl="bgShp" presStyleIdx="2" presStyleCnt="5"/>
      <dgm:spPr>
        <a:solidFill>
          <a:schemeClr val="accent1">
            <a:alpha val="47000"/>
          </a:schemeClr>
        </a:solidFill>
      </dgm:spPr>
    </dgm:pt>
    <dgm:pt modelId="{A74AD26E-5A5D-41EE-AB71-42B6F890AABE}" type="pres">
      <dgm:prSet presAssocID="{42DE71F7-D470-4461-B661-D00AE3A11891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>
          <a:solidFill>
            <a:srgbClr val="415BDB"/>
          </a:solidFill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06182A4C-118F-4514-918F-2CA2545B79E6}" type="pres">
      <dgm:prSet presAssocID="{42DE71F7-D470-4461-B661-D00AE3A11891}" presName="spaceRect" presStyleCnt="0"/>
      <dgm:spPr/>
    </dgm:pt>
    <dgm:pt modelId="{47C5AA0D-A9D1-437B-B09A-9A52F62F8A53}" type="pres">
      <dgm:prSet presAssocID="{42DE71F7-D470-4461-B661-D00AE3A11891}" presName="parTx" presStyleLbl="revTx" presStyleIdx="2" presStyleCnt="5">
        <dgm:presLayoutVars>
          <dgm:chMax val="0"/>
          <dgm:chPref val="0"/>
        </dgm:presLayoutVars>
      </dgm:prSet>
      <dgm:spPr/>
    </dgm:pt>
    <dgm:pt modelId="{113637C8-9E7E-42A5-93C6-C0A9DDEDCB9F}" type="pres">
      <dgm:prSet presAssocID="{3F7EAF0D-D312-4FEC-827D-BE071446AD7A}" presName="sibTrans" presStyleCnt="0"/>
      <dgm:spPr/>
    </dgm:pt>
    <dgm:pt modelId="{1976EF84-316A-4D08-B48D-212E2A3D0DBF}" type="pres">
      <dgm:prSet presAssocID="{0F53596A-EF3C-4938-BCCA-29BD5A47D9FC}" presName="compNode" presStyleCnt="0"/>
      <dgm:spPr/>
    </dgm:pt>
    <dgm:pt modelId="{DD7E2DBC-7D9A-4D2A-81A8-2EB410CFE790}" type="pres">
      <dgm:prSet presAssocID="{0F53596A-EF3C-4938-BCCA-29BD5A47D9FC}" presName="bgRect" presStyleLbl="bgShp" presStyleIdx="3" presStyleCnt="5"/>
      <dgm:spPr>
        <a:solidFill>
          <a:schemeClr val="accent1">
            <a:alpha val="47000"/>
          </a:schemeClr>
        </a:solidFill>
      </dgm:spPr>
    </dgm:pt>
    <dgm:pt modelId="{BD9F511D-2332-4A50-9C7E-BDC1E6299D52}" type="pres">
      <dgm:prSet presAssocID="{0F53596A-EF3C-4938-BCCA-29BD5A47D9FC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>
          <a:solidFill>
            <a:srgbClr val="415BDB"/>
          </a:solidFill>
        </a:ln>
      </dgm:spPr>
      <dgm:extLst>
        <a:ext uri="{E40237B7-FDA0-4F09-8148-C483321AD2D9}">
          <dgm14:cNvPr xmlns:dgm14="http://schemas.microsoft.com/office/drawing/2010/diagram" id="0" name="" descr="Платье"/>
        </a:ext>
      </dgm:extLst>
    </dgm:pt>
    <dgm:pt modelId="{840B1A2F-1CFF-4572-B6E1-847183D3A99C}" type="pres">
      <dgm:prSet presAssocID="{0F53596A-EF3C-4938-BCCA-29BD5A47D9FC}" presName="spaceRect" presStyleCnt="0"/>
      <dgm:spPr/>
    </dgm:pt>
    <dgm:pt modelId="{7D068DAA-2028-4788-9B7D-3222974DCA5A}" type="pres">
      <dgm:prSet presAssocID="{0F53596A-EF3C-4938-BCCA-29BD5A47D9FC}" presName="parTx" presStyleLbl="revTx" presStyleIdx="3" presStyleCnt="5">
        <dgm:presLayoutVars>
          <dgm:chMax val="0"/>
          <dgm:chPref val="0"/>
        </dgm:presLayoutVars>
      </dgm:prSet>
      <dgm:spPr/>
    </dgm:pt>
    <dgm:pt modelId="{41563A62-C367-4D86-830E-F5757714A8D1}" type="pres">
      <dgm:prSet presAssocID="{D2A74718-1F16-4B1C-90CF-295ADC4C6493}" presName="sibTrans" presStyleCnt="0"/>
      <dgm:spPr/>
    </dgm:pt>
    <dgm:pt modelId="{8346B060-3F23-4668-89BD-75AE6FFF9A2B}" type="pres">
      <dgm:prSet presAssocID="{3E42B2E6-E9BA-4DBD-A05E-211C648E3652}" presName="compNode" presStyleCnt="0"/>
      <dgm:spPr/>
    </dgm:pt>
    <dgm:pt modelId="{5E970840-6C25-4032-A513-BC53555758AB}" type="pres">
      <dgm:prSet presAssocID="{3E42B2E6-E9BA-4DBD-A05E-211C648E3652}" presName="bgRect" presStyleLbl="bgShp" presStyleIdx="4" presStyleCnt="5"/>
      <dgm:spPr>
        <a:solidFill>
          <a:schemeClr val="accent1">
            <a:alpha val="47000"/>
          </a:schemeClr>
        </a:solidFill>
      </dgm:spPr>
    </dgm:pt>
    <dgm:pt modelId="{2EBC3A34-2CF8-4ED2-826C-6A221DDF46E9}" type="pres">
      <dgm:prSet presAssocID="{3E42B2E6-E9BA-4DBD-A05E-211C648E3652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>
          <a:solidFill>
            <a:srgbClr val="415BDB"/>
          </a:solidFill>
        </a:ln>
      </dgm:spPr>
      <dgm:extLst>
        <a:ext uri="{E40237B7-FDA0-4F09-8148-C483321AD2D9}">
          <dgm14:cNvPr xmlns:dgm14="http://schemas.microsoft.com/office/drawing/2010/diagram" id="0" name="" descr="Деньги"/>
        </a:ext>
      </dgm:extLst>
    </dgm:pt>
    <dgm:pt modelId="{21BD88A5-21A0-4C0D-B496-D59A11F5BA2B}" type="pres">
      <dgm:prSet presAssocID="{3E42B2E6-E9BA-4DBD-A05E-211C648E3652}" presName="spaceRect" presStyleCnt="0"/>
      <dgm:spPr/>
    </dgm:pt>
    <dgm:pt modelId="{19ADE652-AA06-4B30-870D-632EFB9C5702}" type="pres">
      <dgm:prSet presAssocID="{3E42B2E6-E9BA-4DBD-A05E-211C648E3652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C060961B-4E16-4E65-AEFA-693B8066CD3D}" type="presOf" srcId="{E7D8C3BC-84F1-4A87-B723-F445785059D2}" destId="{32EC047A-8B88-47C3-974B-A70A97D8EB84}" srcOrd="0" destOrd="0" presId="urn:microsoft.com/office/officeart/2018/2/layout/IconVerticalSolidList"/>
    <dgm:cxn modelId="{A8BA0D25-E8CE-4637-8914-F8A01A2A127F}" srcId="{2FDF0D58-0BED-4AE3-97E9-780C140DCFA2}" destId="{E7D8C3BC-84F1-4A87-B723-F445785059D2}" srcOrd="1" destOrd="0" parTransId="{C9C20A4A-861F-4797-B284-3C18A883F7E1}" sibTransId="{03281CAF-A7F4-4C9E-89C0-DCDC84E5E348}"/>
    <dgm:cxn modelId="{CF90166A-F401-4F68-88A0-0E68391A2CE7}" type="presOf" srcId="{3E42B2E6-E9BA-4DBD-A05E-211C648E3652}" destId="{19ADE652-AA06-4B30-870D-632EFB9C5702}" srcOrd="0" destOrd="0" presId="urn:microsoft.com/office/officeart/2018/2/layout/IconVerticalSolidList"/>
    <dgm:cxn modelId="{4EF9C754-763D-4BDB-928E-F6FBAA345A53}" srcId="{2FDF0D58-0BED-4AE3-97E9-780C140DCFA2}" destId="{0F53596A-EF3C-4938-BCCA-29BD5A47D9FC}" srcOrd="3" destOrd="0" parTransId="{A3787819-F43B-4675-AC9A-86C09214AF2A}" sibTransId="{D2A74718-1F16-4B1C-90CF-295ADC4C6493}"/>
    <dgm:cxn modelId="{75282E96-EA0F-44DA-83B4-DE387CF699AE}" type="presOf" srcId="{487ABE8B-DCF8-4CFA-A5E6-B02A8C175C42}" destId="{1EE0482E-2488-4157-88F5-E43C20BE2FBE}" srcOrd="0" destOrd="0" presId="urn:microsoft.com/office/officeart/2018/2/layout/IconVerticalSolidList"/>
    <dgm:cxn modelId="{924A53AE-B735-4E1E-AC6E-BB5AE2A84208}" srcId="{2FDF0D58-0BED-4AE3-97E9-780C140DCFA2}" destId="{487ABE8B-DCF8-4CFA-A5E6-B02A8C175C42}" srcOrd="0" destOrd="0" parTransId="{D82F194E-E681-4435-93FE-E5B136D7D819}" sibTransId="{F5BEF54B-5778-4730-8A64-B3B59B2F1464}"/>
    <dgm:cxn modelId="{3B5380B8-100E-4533-A07B-CA9141D87BC2}" srcId="{2FDF0D58-0BED-4AE3-97E9-780C140DCFA2}" destId="{3E42B2E6-E9BA-4DBD-A05E-211C648E3652}" srcOrd="4" destOrd="0" parTransId="{AD41D204-50FC-4F7C-BFE6-5A0BFA5EA013}" sibTransId="{F926C139-50F7-4DF4-8F3B-3080F8555CEA}"/>
    <dgm:cxn modelId="{ABE44DCD-B49B-4C05-B9BD-54EAA4586D52}" type="presOf" srcId="{42DE71F7-D470-4461-B661-D00AE3A11891}" destId="{47C5AA0D-A9D1-437B-B09A-9A52F62F8A53}" srcOrd="0" destOrd="0" presId="urn:microsoft.com/office/officeart/2018/2/layout/IconVerticalSolidList"/>
    <dgm:cxn modelId="{B0A611D2-FB3F-44BF-842E-E6A2B5186780}" srcId="{2FDF0D58-0BED-4AE3-97E9-780C140DCFA2}" destId="{42DE71F7-D470-4461-B661-D00AE3A11891}" srcOrd="2" destOrd="0" parTransId="{E1F56E8F-EC66-4935-8261-B72E7EA03CB5}" sibTransId="{3F7EAF0D-D312-4FEC-827D-BE071446AD7A}"/>
    <dgm:cxn modelId="{80806BF3-6C3B-41C7-BDA1-6DDE918C7811}" type="presOf" srcId="{0F53596A-EF3C-4938-BCCA-29BD5A47D9FC}" destId="{7D068DAA-2028-4788-9B7D-3222974DCA5A}" srcOrd="0" destOrd="0" presId="urn:microsoft.com/office/officeart/2018/2/layout/IconVerticalSolidList"/>
    <dgm:cxn modelId="{ED408AF4-CD4E-4369-92B2-EA9826E1C47E}" type="presOf" srcId="{2FDF0D58-0BED-4AE3-97E9-780C140DCFA2}" destId="{0036A9AA-7E5B-4C86-AD95-0023A0822E6E}" srcOrd="0" destOrd="0" presId="urn:microsoft.com/office/officeart/2018/2/layout/IconVerticalSolidList"/>
    <dgm:cxn modelId="{5BFB9F0C-299F-47F9-8A70-7CD7620B0AA5}" type="presParOf" srcId="{0036A9AA-7E5B-4C86-AD95-0023A0822E6E}" destId="{14F4CEC4-74FB-4BE1-A07D-266DBA8D5ED3}" srcOrd="0" destOrd="0" presId="urn:microsoft.com/office/officeart/2018/2/layout/IconVerticalSolidList"/>
    <dgm:cxn modelId="{7F2E0E58-B595-4F90-A8A0-0348E8B5EF6E}" type="presParOf" srcId="{14F4CEC4-74FB-4BE1-A07D-266DBA8D5ED3}" destId="{6889F1D7-CF1A-4128-8FBE-D728631B310E}" srcOrd="0" destOrd="0" presId="urn:microsoft.com/office/officeart/2018/2/layout/IconVerticalSolidList"/>
    <dgm:cxn modelId="{37D11280-C755-4550-8BB6-4EFF1C7BB215}" type="presParOf" srcId="{14F4CEC4-74FB-4BE1-A07D-266DBA8D5ED3}" destId="{6615BD9B-1417-4D25-8E2C-A3725835A01C}" srcOrd="1" destOrd="0" presId="urn:microsoft.com/office/officeart/2018/2/layout/IconVerticalSolidList"/>
    <dgm:cxn modelId="{1690AE89-9DD0-42C6-9CD7-B8050538A195}" type="presParOf" srcId="{14F4CEC4-74FB-4BE1-A07D-266DBA8D5ED3}" destId="{AD629DE8-BACF-4764-BA82-2B8F91D952EF}" srcOrd="2" destOrd="0" presId="urn:microsoft.com/office/officeart/2018/2/layout/IconVerticalSolidList"/>
    <dgm:cxn modelId="{3D0B4707-81C5-4C32-8990-E99456514B0B}" type="presParOf" srcId="{14F4CEC4-74FB-4BE1-A07D-266DBA8D5ED3}" destId="{1EE0482E-2488-4157-88F5-E43C20BE2FBE}" srcOrd="3" destOrd="0" presId="urn:microsoft.com/office/officeart/2018/2/layout/IconVerticalSolidList"/>
    <dgm:cxn modelId="{2EA71EF8-2F9B-4C59-910C-866B390FE713}" type="presParOf" srcId="{0036A9AA-7E5B-4C86-AD95-0023A0822E6E}" destId="{771BD616-7975-47B1-B0E8-7D8464F4D221}" srcOrd="1" destOrd="0" presId="urn:microsoft.com/office/officeart/2018/2/layout/IconVerticalSolidList"/>
    <dgm:cxn modelId="{8675D623-B49C-4433-9D03-8207B4701FE4}" type="presParOf" srcId="{0036A9AA-7E5B-4C86-AD95-0023A0822E6E}" destId="{334E5334-7C27-4D44-A157-DC0266FD8EE5}" srcOrd="2" destOrd="0" presId="urn:microsoft.com/office/officeart/2018/2/layout/IconVerticalSolidList"/>
    <dgm:cxn modelId="{0B66DE1B-DB93-40CA-AFA9-B3D55877DB5C}" type="presParOf" srcId="{334E5334-7C27-4D44-A157-DC0266FD8EE5}" destId="{FD6F062F-BF12-403C-92FC-D102E4B5D123}" srcOrd="0" destOrd="0" presId="urn:microsoft.com/office/officeart/2018/2/layout/IconVerticalSolidList"/>
    <dgm:cxn modelId="{47B506D8-28A1-4BA7-8EC0-899C5D1104C7}" type="presParOf" srcId="{334E5334-7C27-4D44-A157-DC0266FD8EE5}" destId="{880297D7-4769-4E02-BA5B-ADA310E1C20C}" srcOrd="1" destOrd="0" presId="urn:microsoft.com/office/officeart/2018/2/layout/IconVerticalSolidList"/>
    <dgm:cxn modelId="{F1E45508-0F7B-417E-8BF1-59255E887E78}" type="presParOf" srcId="{334E5334-7C27-4D44-A157-DC0266FD8EE5}" destId="{5A9D0AD7-8D45-44D4-A43E-1077E634F50E}" srcOrd="2" destOrd="0" presId="urn:microsoft.com/office/officeart/2018/2/layout/IconVerticalSolidList"/>
    <dgm:cxn modelId="{B04019DB-9D97-496B-BED0-9FDBFC58D8FC}" type="presParOf" srcId="{334E5334-7C27-4D44-A157-DC0266FD8EE5}" destId="{32EC047A-8B88-47C3-974B-A70A97D8EB84}" srcOrd="3" destOrd="0" presId="urn:microsoft.com/office/officeart/2018/2/layout/IconVerticalSolidList"/>
    <dgm:cxn modelId="{2CBFC312-F149-4E68-BDA5-1C898A93AAF5}" type="presParOf" srcId="{0036A9AA-7E5B-4C86-AD95-0023A0822E6E}" destId="{61894A11-3BC4-4317-A77A-7E871EA0C1E4}" srcOrd="3" destOrd="0" presId="urn:microsoft.com/office/officeart/2018/2/layout/IconVerticalSolidList"/>
    <dgm:cxn modelId="{F9079802-37E2-44F6-A36F-CB2F4567BDB5}" type="presParOf" srcId="{0036A9AA-7E5B-4C86-AD95-0023A0822E6E}" destId="{6539222D-15CD-46AF-A9C2-AF2A64D425BC}" srcOrd="4" destOrd="0" presId="urn:microsoft.com/office/officeart/2018/2/layout/IconVerticalSolidList"/>
    <dgm:cxn modelId="{CB2FA782-C6DD-48F0-A5CE-D73D3C49091D}" type="presParOf" srcId="{6539222D-15CD-46AF-A9C2-AF2A64D425BC}" destId="{89A7860C-8803-4DDD-BC4A-E4E2F24EFA0C}" srcOrd="0" destOrd="0" presId="urn:microsoft.com/office/officeart/2018/2/layout/IconVerticalSolidList"/>
    <dgm:cxn modelId="{41825752-2F0C-4517-AA9B-C447593D0D55}" type="presParOf" srcId="{6539222D-15CD-46AF-A9C2-AF2A64D425BC}" destId="{A74AD26E-5A5D-41EE-AB71-42B6F890AABE}" srcOrd="1" destOrd="0" presId="urn:microsoft.com/office/officeart/2018/2/layout/IconVerticalSolidList"/>
    <dgm:cxn modelId="{15E7627E-6135-48D3-8038-B64FDB33E35C}" type="presParOf" srcId="{6539222D-15CD-46AF-A9C2-AF2A64D425BC}" destId="{06182A4C-118F-4514-918F-2CA2545B79E6}" srcOrd="2" destOrd="0" presId="urn:microsoft.com/office/officeart/2018/2/layout/IconVerticalSolidList"/>
    <dgm:cxn modelId="{4E53D68A-EDAB-49D1-A673-288374DC211E}" type="presParOf" srcId="{6539222D-15CD-46AF-A9C2-AF2A64D425BC}" destId="{47C5AA0D-A9D1-437B-B09A-9A52F62F8A53}" srcOrd="3" destOrd="0" presId="urn:microsoft.com/office/officeart/2018/2/layout/IconVerticalSolidList"/>
    <dgm:cxn modelId="{4CDC6504-E408-4DC5-9397-8598BC39064C}" type="presParOf" srcId="{0036A9AA-7E5B-4C86-AD95-0023A0822E6E}" destId="{113637C8-9E7E-42A5-93C6-C0A9DDEDCB9F}" srcOrd="5" destOrd="0" presId="urn:microsoft.com/office/officeart/2018/2/layout/IconVerticalSolidList"/>
    <dgm:cxn modelId="{68D3AC86-BA3C-4233-909F-B084E79E2D4F}" type="presParOf" srcId="{0036A9AA-7E5B-4C86-AD95-0023A0822E6E}" destId="{1976EF84-316A-4D08-B48D-212E2A3D0DBF}" srcOrd="6" destOrd="0" presId="urn:microsoft.com/office/officeart/2018/2/layout/IconVerticalSolidList"/>
    <dgm:cxn modelId="{053E4A85-525A-4262-8303-BBC5520A4EE4}" type="presParOf" srcId="{1976EF84-316A-4D08-B48D-212E2A3D0DBF}" destId="{DD7E2DBC-7D9A-4D2A-81A8-2EB410CFE790}" srcOrd="0" destOrd="0" presId="urn:microsoft.com/office/officeart/2018/2/layout/IconVerticalSolidList"/>
    <dgm:cxn modelId="{7525B82F-A49C-4011-94E7-386828FD745D}" type="presParOf" srcId="{1976EF84-316A-4D08-B48D-212E2A3D0DBF}" destId="{BD9F511D-2332-4A50-9C7E-BDC1E6299D52}" srcOrd="1" destOrd="0" presId="urn:microsoft.com/office/officeart/2018/2/layout/IconVerticalSolidList"/>
    <dgm:cxn modelId="{27617E8B-46EA-4C98-9CD7-545833A6C899}" type="presParOf" srcId="{1976EF84-316A-4D08-B48D-212E2A3D0DBF}" destId="{840B1A2F-1CFF-4572-B6E1-847183D3A99C}" srcOrd="2" destOrd="0" presId="urn:microsoft.com/office/officeart/2018/2/layout/IconVerticalSolidList"/>
    <dgm:cxn modelId="{0BBC3A0D-C45F-44C5-9AA4-F5D53DFD844C}" type="presParOf" srcId="{1976EF84-316A-4D08-B48D-212E2A3D0DBF}" destId="{7D068DAA-2028-4788-9B7D-3222974DCA5A}" srcOrd="3" destOrd="0" presId="urn:microsoft.com/office/officeart/2018/2/layout/IconVerticalSolidList"/>
    <dgm:cxn modelId="{F7B4DEEA-03D2-4950-A7E2-854F4FEE29B3}" type="presParOf" srcId="{0036A9AA-7E5B-4C86-AD95-0023A0822E6E}" destId="{41563A62-C367-4D86-830E-F5757714A8D1}" srcOrd="7" destOrd="0" presId="urn:microsoft.com/office/officeart/2018/2/layout/IconVerticalSolidList"/>
    <dgm:cxn modelId="{92927C7A-CB17-49DD-979E-B6C93506F780}" type="presParOf" srcId="{0036A9AA-7E5B-4C86-AD95-0023A0822E6E}" destId="{8346B060-3F23-4668-89BD-75AE6FFF9A2B}" srcOrd="8" destOrd="0" presId="urn:microsoft.com/office/officeart/2018/2/layout/IconVerticalSolidList"/>
    <dgm:cxn modelId="{7F25882A-24D9-4264-9FCE-3D3DC415C8C6}" type="presParOf" srcId="{8346B060-3F23-4668-89BD-75AE6FFF9A2B}" destId="{5E970840-6C25-4032-A513-BC53555758AB}" srcOrd="0" destOrd="0" presId="urn:microsoft.com/office/officeart/2018/2/layout/IconVerticalSolidList"/>
    <dgm:cxn modelId="{73E1113A-B816-4BAC-BBA3-DC1E1644A83E}" type="presParOf" srcId="{8346B060-3F23-4668-89BD-75AE6FFF9A2B}" destId="{2EBC3A34-2CF8-4ED2-826C-6A221DDF46E9}" srcOrd="1" destOrd="0" presId="urn:microsoft.com/office/officeart/2018/2/layout/IconVerticalSolidList"/>
    <dgm:cxn modelId="{76936868-EA15-4BAF-BD94-3DB03CE62176}" type="presParOf" srcId="{8346B060-3F23-4668-89BD-75AE6FFF9A2B}" destId="{21BD88A5-21A0-4C0D-B496-D59A11F5BA2B}" srcOrd="2" destOrd="0" presId="urn:microsoft.com/office/officeart/2018/2/layout/IconVerticalSolidList"/>
    <dgm:cxn modelId="{0D021D64-FBEA-412A-A81D-E3A91C9528CB}" type="presParOf" srcId="{8346B060-3F23-4668-89BD-75AE6FFF9A2B}" destId="{19ADE652-AA06-4B30-870D-632EFB9C570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1208A95-9679-481D-A590-97D47693ABAD}" type="doc">
      <dgm:prSet loTypeId="urn:microsoft.com/office/officeart/2016/7/layout/LinearArrowProcessNumbered" loCatId="process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26F0A67-E3F2-40C9-98FB-730355423362}">
      <dgm:prSet/>
      <dgm:spPr/>
      <dgm:t>
        <a:bodyPr/>
        <a:lstStyle/>
        <a:p>
          <a:r>
            <a:rPr lang="ru-RU" b="0" i="0" dirty="0">
              <a:solidFill>
                <a:srgbClr val="000000"/>
              </a:solidFill>
            </a:rPr>
            <a:t>Вместе с коллекцией мы работаем над созданием своего комикса, в котором рассказываем историю, которая переплетается вместе с нашей одеждой. Те, кто увлекаются комиксами узнают о бренде одежды и аксессуаров, а кто пришёл именно в бренд одежды останется ради хорошей истории комикса.</a:t>
          </a:r>
          <a:endParaRPr lang="en-US" b="0" i="0" dirty="0">
            <a:solidFill>
              <a:srgbClr val="000000"/>
            </a:solidFill>
          </a:endParaRPr>
        </a:p>
      </dgm:t>
    </dgm:pt>
    <dgm:pt modelId="{97C7F707-3CB8-463A-B4E7-5DFB024DE718}" type="parTrans" cxnId="{85F0EF64-549B-4D8E-BA2E-89F669271B40}">
      <dgm:prSet/>
      <dgm:spPr/>
      <dgm:t>
        <a:bodyPr/>
        <a:lstStyle/>
        <a:p>
          <a:endParaRPr lang="en-US"/>
        </a:p>
      </dgm:t>
    </dgm:pt>
    <dgm:pt modelId="{3755231C-6E8C-4D46-AE2C-8E84302BDE50}" type="sibTrans" cxnId="{85F0EF64-549B-4D8E-BA2E-89F669271B40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233EAA97-655F-4B50-AA2D-3680395CD0F3}">
      <dgm:prSet/>
      <dgm:spPr/>
      <dgm:t>
        <a:bodyPr/>
        <a:lstStyle/>
        <a:p>
          <a:r>
            <a:rPr lang="ru-RU">
              <a:solidFill>
                <a:srgbClr val="000000"/>
              </a:solidFill>
            </a:rPr>
            <a:t>Также показываем в соц.сетях особенности создания одежды, наши задумки, эскизы, speedpaint и всё остальное с бэкстейджа.  Рассказы о том, как создавалась коллекция помогут выстроить доверительные отношения с клиентами, т.к. они будут знать как это было создано.</a:t>
          </a:r>
          <a:endParaRPr lang="en-US">
            <a:solidFill>
              <a:srgbClr val="000000"/>
            </a:solidFill>
          </a:endParaRPr>
        </a:p>
      </dgm:t>
    </dgm:pt>
    <dgm:pt modelId="{393A190B-6B1B-4AEF-B580-2D8569DBFF07}" type="parTrans" cxnId="{BD80E96F-C9A9-4EDA-9E96-3F1C16F18FEA}">
      <dgm:prSet/>
      <dgm:spPr/>
      <dgm:t>
        <a:bodyPr/>
        <a:lstStyle/>
        <a:p>
          <a:endParaRPr lang="en-US"/>
        </a:p>
      </dgm:t>
    </dgm:pt>
    <dgm:pt modelId="{CA4B22AE-1625-44DE-AB50-E9DDE9082720}" type="sibTrans" cxnId="{BD80E96F-C9A9-4EDA-9E96-3F1C16F18FEA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F7FD6D8D-EEA2-4B9E-8C7C-F5BFF158DC7F}">
      <dgm:prSet/>
      <dgm:spPr/>
      <dgm:t>
        <a:bodyPr/>
        <a:lstStyle/>
        <a:p>
          <a:r>
            <a:rPr lang="ru-RU">
              <a:solidFill>
                <a:srgbClr val="000000"/>
              </a:solidFill>
            </a:rPr>
            <a:t>Ещё хорошим инфоповодом будет участие в SPb Fashion week и других неделях моды.</a:t>
          </a:r>
          <a:endParaRPr lang="en-US">
            <a:solidFill>
              <a:srgbClr val="000000"/>
            </a:solidFill>
          </a:endParaRPr>
        </a:p>
      </dgm:t>
    </dgm:pt>
    <dgm:pt modelId="{5EAA0A65-9007-42BE-8D5D-0B63F17FB9C0}" type="parTrans" cxnId="{B5F9DE8D-DD2A-4EF8-B859-39F3347C5F7D}">
      <dgm:prSet/>
      <dgm:spPr/>
      <dgm:t>
        <a:bodyPr/>
        <a:lstStyle/>
        <a:p>
          <a:endParaRPr lang="en-US"/>
        </a:p>
      </dgm:t>
    </dgm:pt>
    <dgm:pt modelId="{926CE561-D098-4D86-9370-4722CD8040B9}" type="sibTrans" cxnId="{B5F9DE8D-DD2A-4EF8-B859-39F3347C5F7D}">
      <dgm:prSet phldrT="3" phldr="0"/>
      <dgm:spPr/>
      <dgm:t>
        <a:bodyPr/>
        <a:lstStyle/>
        <a:p>
          <a:r>
            <a:rPr lang="en-US" dirty="0"/>
            <a:t>3</a:t>
          </a:r>
        </a:p>
      </dgm:t>
    </dgm:pt>
    <dgm:pt modelId="{71A7F514-0C11-410B-A8A6-85C59441A65F}">
      <dgm:prSet/>
      <dgm:spPr/>
      <dgm:t>
        <a:bodyPr/>
        <a:lstStyle/>
        <a:p>
          <a:r>
            <a:rPr lang="ru-RU">
              <a:solidFill>
                <a:srgbClr val="000000"/>
              </a:solidFill>
            </a:rPr>
            <a:t>Привлекаем клиентов тем, что вокруг нашего бренда создаём комюнити единомышленников. Не ограничиваем в творчестве ни себя, ни сообщество. Поощряем их работы, делаем коллаборации не только с другими брендами, но и с покупателями.</a:t>
          </a:r>
          <a:endParaRPr lang="en-US">
            <a:solidFill>
              <a:srgbClr val="000000"/>
            </a:solidFill>
          </a:endParaRPr>
        </a:p>
      </dgm:t>
    </dgm:pt>
    <dgm:pt modelId="{88914B94-C3C7-46CA-B058-5A836B4E6BDB}" type="parTrans" cxnId="{CB242D04-FF4F-41BB-B8B6-C15E2EEC5C44}">
      <dgm:prSet/>
      <dgm:spPr/>
      <dgm:t>
        <a:bodyPr/>
        <a:lstStyle/>
        <a:p>
          <a:endParaRPr lang="en-US"/>
        </a:p>
      </dgm:t>
    </dgm:pt>
    <dgm:pt modelId="{47767424-7A9A-49D0-A3DE-A568DEB619F2}" type="sibTrans" cxnId="{CB242D04-FF4F-41BB-B8B6-C15E2EEC5C44}">
      <dgm:prSet phldrT="4" phldr="0"/>
      <dgm:spPr/>
      <dgm:t>
        <a:bodyPr/>
        <a:lstStyle/>
        <a:p>
          <a:r>
            <a:rPr lang="en-US" dirty="0"/>
            <a:t>4</a:t>
          </a:r>
        </a:p>
      </dgm:t>
    </dgm:pt>
    <dgm:pt modelId="{CD0FCCE4-3D10-455B-9C73-6CE2488D52AE}">
      <dgm:prSet/>
      <dgm:spPr/>
      <dgm:t>
        <a:bodyPr/>
        <a:lstStyle/>
        <a:p>
          <a:r>
            <a:rPr lang="ru-RU">
              <a:solidFill>
                <a:srgbClr val="000000"/>
              </a:solidFill>
            </a:rPr>
            <a:t>А также для удержания существующих клиентов - рассылка с поздравлением с днём рождения + скидка на день рождения</a:t>
          </a:r>
          <a:endParaRPr lang="en-US">
            <a:solidFill>
              <a:srgbClr val="000000"/>
            </a:solidFill>
          </a:endParaRPr>
        </a:p>
      </dgm:t>
    </dgm:pt>
    <dgm:pt modelId="{4B9D1DCA-4C12-490A-93B6-FECA5F98832F}" type="parTrans" cxnId="{AA1F3171-4EB3-4C9E-B806-F4AA2222F8BD}">
      <dgm:prSet/>
      <dgm:spPr/>
      <dgm:t>
        <a:bodyPr/>
        <a:lstStyle/>
        <a:p>
          <a:endParaRPr lang="en-US"/>
        </a:p>
      </dgm:t>
    </dgm:pt>
    <dgm:pt modelId="{B09DFE33-0282-4AA7-B9FD-C239DB32A832}" type="sibTrans" cxnId="{AA1F3171-4EB3-4C9E-B806-F4AA2222F8BD}">
      <dgm:prSet phldrT="5" phldr="0"/>
      <dgm:spPr/>
      <dgm:t>
        <a:bodyPr/>
        <a:lstStyle/>
        <a:p>
          <a:r>
            <a:rPr lang="en-US"/>
            <a:t>5</a:t>
          </a:r>
        </a:p>
      </dgm:t>
    </dgm:pt>
    <dgm:pt modelId="{82D5655B-8B4C-43B4-A3AB-4154237898BF}">
      <dgm:prSet/>
      <dgm:spPr/>
      <dgm:t>
        <a:bodyPr/>
        <a:lstStyle/>
        <a:p>
          <a:r>
            <a:rPr lang="ru-RU">
              <a:solidFill>
                <a:srgbClr val="000000"/>
              </a:solidFill>
            </a:rPr>
            <a:t>Так как мы продаём уникальные товары, повторов которых не будет, эксклюзив, то это должно мотивировать покупателей не откладывать покупку, а делать заказ и вносить предоплату здесь и сейчас.</a:t>
          </a:r>
          <a:endParaRPr lang="en-US">
            <a:solidFill>
              <a:srgbClr val="000000"/>
            </a:solidFill>
          </a:endParaRPr>
        </a:p>
      </dgm:t>
    </dgm:pt>
    <dgm:pt modelId="{E1DE0BD5-AAA1-48F0-A0DB-52B629C8BD89}" type="parTrans" cxnId="{1E93449D-59E3-48E7-8C1B-ECEABBF85FFA}">
      <dgm:prSet/>
      <dgm:spPr/>
      <dgm:t>
        <a:bodyPr/>
        <a:lstStyle/>
        <a:p>
          <a:endParaRPr lang="en-US"/>
        </a:p>
      </dgm:t>
    </dgm:pt>
    <dgm:pt modelId="{08707856-90D6-43AB-858F-CBF66289B815}" type="sibTrans" cxnId="{1E93449D-59E3-48E7-8C1B-ECEABBF85FFA}">
      <dgm:prSet phldrT="6" phldr="0"/>
      <dgm:spPr/>
      <dgm:t>
        <a:bodyPr/>
        <a:lstStyle/>
        <a:p>
          <a:r>
            <a:rPr lang="en-US"/>
            <a:t>6</a:t>
          </a:r>
        </a:p>
      </dgm:t>
    </dgm:pt>
    <dgm:pt modelId="{E30D678C-DB77-E040-A8AB-016184CC3B7B}" type="pres">
      <dgm:prSet presAssocID="{D1208A95-9679-481D-A590-97D47693ABAD}" presName="linearFlow" presStyleCnt="0">
        <dgm:presLayoutVars>
          <dgm:dir/>
          <dgm:animLvl val="lvl"/>
          <dgm:resizeHandles val="exact"/>
        </dgm:presLayoutVars>
      </dgm:prSet>
      <dgm:spPr/>
    </dgm:pt>
    <dgm:pt modelId="{BCC1B6F0-DB12-6248-83C2-9439608D56BB}" type="pres">
      <dgm:prSet presAssocID="{A26F0A67-E3F2-40C9-98FB-730355423362}" presName="compositeNode" presStyleCnt="0"/>
      <dgm:spPr/>
    </dgm:pt>
    <dgm:pt modelId="{2D346354-D4AE-4A4A-91EA-25A6ADB7928D}" type="pres">
      <dgm:prSet presAssocID="{A26F0A67-E3F2-40C9-98FB-730355423362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60FB9524-DBDC-8E46-BFDE-55116E3A0EAC}" type="pres">
      <dgm:prSet presAssocID="{A26F0A67-E3F2-40C9-98FB-730355423362}" presName="parSh" presStyleCnt="0"/>
      <dgm:spPr/>
    </dgm:pt>
    <dgm:pt modelId="{0E8460D8-580F-0D4B-B646-8B9E046F2A85}" type="pres">
      <dgm:prSet presAssocID="{A26F0A67-E3F2-40C9-98FB-730355423362}" presName="lineNode" presStyleLbl="alignAccFollowNode1" presStyleIdx="0" presStyleCnt="18"/>
      <dgm:spPr/>
    </dgm:pt>
    <dgm:pt modelId="{D8EFC5ED-FC76-C74F-84A6-7EF4B68282E1}" type="pres">
      <dgm:prSet presAssocID="{A26F0A67-E3F2-40C9-98FB-730355423362}" presName="lineArrowNode" presStyleLbl="alignAccFollowNode1" presStyleIdx="1" presStyleCnt="18"/>
      <dgm:spPr/>
    </dgm:pt>
    <dgm:pt modelId="{1192B25A-CD9C-C64E-A701-224791E88C04}" type="pres">
      <dgm:prSet presAssocID="{3755231C-6E8C-4D46-AE2C-8E84302BDE50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491B73DC-3679-BB4F-9A16-A52018020DBA}" type="pres">
      <dgm:prSet presAssocID="{3755231C-6E8C-4D46-AE2C-8E84302BDE50}" presName="spacerBetweenCircleAndCallout" presStyleCnt="0">
        <dgm:presLayoutVars/>
      </dgm:prSet>
      <dgm:spPr/>
    </dgm:pt>
    <dgm:pt modelId="{C1A68C58-ED27-C84E-ABC0-F6D20F1C2877}" type="pres">
      <dgm:prSet presAssocID="{A26F0A67-E3F2-40C9-98FB-730355423362}" presName="nodeText" presStyleLbl="alignAccFollowNode1" presStyleIdx="2" presStyleCnt="18">
        <dgm:presLayoutVars>
          <dgm:bulletEnabled val="1"/>
        </dgm:presLayoutVars>
      </dgm:prSet>
      <dgm:spPr/>
    </dgm:pt>
    <dgm:pt modelId="{BFD6D838-0489-AF43-9097-DCA6B5D3F188}" type="pres">
      <dgm:prSet presAssocID="{3755231C-6E8C-4D46-AE2C-8E84302BDE50}" presName="sibTransComposite" presStyleCnt="0"/>
      <dgm:spPr/>
    </dgm:pt>
    <dgm:pt modelId="{C0EC50CC-18F2-2C4B-9A12-E1FFBD818A51}" type="pres">
      <dgm:prSet presAssocID="{233EAA97-655F-4B50-AA2D-3680395CD0F3}" presName="compositeNode" presStyleCnt="0"/>
      <dgm:spPr/>
    </dgm:pt>
    <dgm:pt modelId="{48B132D3-0007-5D48-80C2-34326BCE6292}" type="pres">
      <dgm:prSet presAssocID="{233EAA97-655F-4B50-AA2D-3680395CD0F3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866FE095-03F7-E742-B3B0-23D91EB03A1F}" type="pres">
      <dgm:prSet presAssocID="{233EAA97-655F-4B50-AA2D-3680395CD0F3}" presName="parSh" presStyleCnt="0"/>
      <dgm:spPr/>
    </dgm:pt>
    <dgm:pt modelId="{0FF845C0-AF45-5145-A00C-E3A84487EAC5}" type="pres">
      <dgm:prSet presAssocID="{233EAA97-655F-4B50-AA2D-3680395CD0F3}" presName="lineNode" presStyleLbl="alignAccFollowNode1" presStyleIdx="3" presStyleCnt="18"/>
      <dgm:spPr/>
    </dgm:pt>
    <dgm:pt modelId="{DAB24355-118C-134F-B35E-FF657D35009A}" type="pres">
      <dgm:prSet presAssocID="{233EAA97-655F-4B50-AA2D-3680395CD0F3}" presName="lineArrowNode" presStyleLbl="alignAccFollowNode1" presStyleIdx="4" presStyleCnt="18"/>
      <dgm:spPr/>
    </dgm:pt>
    <dgm:pt modelId="{84A3C640-F374-364A-AC83-2B39EADEB5F4}" type="pres">
      <dgm:prSet presAssocID="{CA4B22AE-1625-44DE-AB50-E9DDE9082720}" presName="sibTransNodeCircle" presStyleLbl="alignNode1" presStyleIdx="1" presStyleCnt="6">
        <dgm:presLayoutVars>
          <dgm:chMax val="0"/>
          <dgm:bulletEnabled/>
        </dgm:presLayoutVars>
      </dgm:prSet>
      <dgm:spPr/>
    </dgm:pt>
    <dgm:pt modelId="{92240822-E002-994C-BA87-9FB720CFBC53}" type="pres">
      <dgm:prSet presAssocID="{CA4B22AE-1625-44DE-AB50-E9DDE9082720}" presName="spacerBetweenCircleAndCallout" presStyleCnt="0">
        <dgm:presLayoutVars/>
      </dgm:prSet>
      <dgm:spPr/>
    </dgm:pt>
    <dgm:pt modelId="{4A5088AE-AAC6-AF47-90D1-538E8A278342}" type="pres">
      <dgm:prSet presAssocID="{233EAA97-655F-4B50-AA2D-3680395CD0F3}" presName="nodeText" presStyleLbl="alignAccFollowNode1" presStyleIdx="5" presStyleCnt="18">
        <dgm:presLayoutVars>
          <dgm:bulletEnabled val="1"/>
        </dgm:presLayoutVars>
      </dgm:prSet>
      <dgm:spPr/>
    </dgm:pt>
    <dgm:pt modelId="{B1C77F4F-CD28-AA41-9A3A-842E58160E03}" type="pres">
      <dgm:prSet presAssocID="{CA4B22AE-1625-44DE-AB50-E9DDE9082720}" presName="sibTransComposite" presStyleCnt="0"/>
      <dgm:spPr/>
    </dgm:pt>
    <dgm:pt modelId="{91E73C41-B503-8C43-9711-7411FEC2AA76}" type="pres">
      <dgm:prSet presAssocID="{F7FD6D8D-EEA2-4B9E-8C7C-F5BFF158DC7F}" presName="compositeNode" presStyleCnt="0"/>
      <dgm:spPr/>
    </dgm:pt>
    <dgm:pt modelId="{1E564851-9B40-6541-8F91-6A63D1ED2400}" type="pres">
      <dgm:prSet presAssocID="{F7FD6D8D-EEA2-4B9E-8C7C-F5BFF158DC7F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CB85F0C9-FE3C-7C43-A1E8-A6C58F15BCE9}" type="pres">
      <dgm:prSet presAssocID="{F7FD6D8D-EEA2-4B9E-8C7C-F5BFF158DC7F}" presName="parSh" presStyleCnt="0"/>
      <dgm:spPr/>
    </dgm:pt>
    <dgm:pt modelId="{2DB45104-8673-2947-B7BD-A23057C57095}" type="pres">
      <dgm:prSet presAssocID="{F7FD6D8D-EEA2-4B9E-8C7C-F5BFF158DC7F}" presName="lineNode" presStyleLbl="alignAccFollowNode1" presStyleIdx="6" presStyleCnt="18"/>
      <dgm:spPr/>
    </dgm:pt>
    <dgm:pt modelId="{BB8DE84D-3A9F-3947-BEEC-3EB3C9792701}" type="pres">
      <dgm:prSet presAssocID="{F7FD6D8D-EEA2-4B9E-8C7C-F5BFF158DC7F}" presName="lineArrowNode" presStyleLbl="alignAccFollowNode1" presStyleIdx="7" presStyleCnt="18"/>
      <dgm:spPr/>
    </dgm:pt>
    <dgm:pt modelId="{E70C850C-764D-DE42-BD3C-C9EEE4B3D9EE}" type="pres">
      <dgm:prSet presAssocID="{926CE561-D098-4D86-9370-4722CD8040B9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CF483DC0-BCBB-8C47-89C1-53B13E2B5E6B}" type="pres">
      <dgm:prSet presAssocID="{926CE561-D098-4D86-9370-4722CD8040B9}" presName="spacerBetweenCircleAndCallout" presStyleCnt="0">
        <dgm:presLayoutVars/>
      </dgm:prSet>
      <dgm:spPr/>
    </dgm:pt>
    <dgm:pt modelId="{ADF44FB7-EF23-394F-A80E-08487CFAC64E}" type="pres">
      <dgm:prSet presAssocID="{F7FD6D8D-EEA2-4B9E-8C7C-F5BFF158DC7F}" presName="nodeText" presStyleLbl="alignAccFollowNode1" presStyleIdx="8" presStyleCnt="18">
        <dgm:presLayoutVars>
          <dgm:bulletEnabled val="1"/>
        </dgm:presLayoutVars>
      </dgm:prSet>
      <dgm:spPr/>
    </dgm:pt>
    <dgm:pt modelId="{3B8CE568-893D-C846-8BC0-F8E873786072}" type="pres">
      <dgm:prSet presAssocID="{926CE561-D098-4D86-9370-4722CD8040B9}" presName="sibTransComposite" presStyleCnt="0"/>
      <dgm:spPr/>
    </dgm:pt>
    <dgm:pt modelId="{4874C01D-E510-2049-8FE3-37437B7A5F24}" type="pres">
      <dgm:prSet presAssocID="{71A7F514-0C11-410B-A8A6-85C59441A65F}" presName="compositeNode" presStyleCnt="0"/>
      <dgm:spPr/>
    </dgm:pt>
    <dgm:pt modelId="{45E77D25-E102-D34E-B83E-E3CDAD5533E2}" type="pres">
      <dgm:prSet presAssocID="{71A7F514-0C11-410B-A8A6-85C59441A65F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3563E85D-AE11-BA4B-A37B-ABC5418CB2F8}" type="pres">
      <dgm:prSet presAssocID="{71A7F514-0C11-410B-A8A6-85C59441A65F}" presName="parSh" presStyleCnt="0"/>
      <dgm:spPr/>
    </dgm:pt>
    <dgm:pt modelId="{08897273-8C4D-6849-8EDD-E57537F9FB25}" type="pres">
      <dgm:prSet presAssocID="{71A7F514-0C11-410B-A8A6-85C59441A65F}" presName="lineNode" presStyleLbl="alignAccFollowNode1" presStyleIdx="9" presStyleCnt="18"/>
      <dgm:spPr/>
    </dgm:pt>
    <dgm:pt modelId="{1AE4A7E4-1DA9-9F41-9AC0-2C9CE4C189A2}" type="pres">
      <dgm:prSet presAssocID="{71A7F514-0C11-410B-A8A6-85C59441A65F}" presName="lineArrowNode" presStyleLbl="alignAccFollowNode1" presStyleIdx="10" presStyleCnt="18"/>
      <dgm:spPr/>
    </dgm:pt>
    <dgm:pt modelId="{B6B972B0-5046-5E4C-BA75-E88A5C2F8DB9}" type="pres">
      <dgm:prSet presAssocID="{47767424-7A9A-49D0-A3DE-A568DEB619F2}" presName="sibTransNodeCircle" presStyleLbl="alignNode1" presStyleIdx="3" presStyleCnt="6">
        <dgm:presLayoutVars>
          <dgm:chMax val="0"/>
          <dgm:bulletEnabled/>
        </dgm:presLayoutVars>
      </dgm:prSet>
      <dgm:spPr/>
    </dgm:pt>
    <dgm:pt modelId="{B4C0C7EB-FCBD-9B4D-8B45-C7E3AE29D843}" type="pres">
      <dgm:prSet presAssocID="{47767424-7A9A-49D0-A3DE-A568DEB619F2}" presName="spacerBetweenCircleAndCallout" presStyleCnt="0">
        <dgm:presLayoutVars/>
      </dgm:prSet>
      <dgm:spPr/>
    </dgm:pt>
    <dgm:pt modelId="{254327E5-0D19-FB4B-992B-E170F274EAFA}" type="pres">
      <dgm:prSet presAssocID="{71A7F514-0C11-410B-A8A6-85C59441A65F}" presName="nodeText" presStyleLbl="alignAccFollowNode1" presStyleIdx="11" presStyleCnt="18">
        <dgm:presLayoutVars>
          <dgm:bulletEnabled val="1"/>
        </dgm:presLayoutVars>
      </dgm:prSet>
      <dgm:spPr/>
    </dgm:pt>
    <dgm:pt modelId="{52BCADF4-94A0-1F4B-AD6F-0E123F349261}" type="pres">
      <dgm:prSet presAssocID="{47767424-7A9A-49D0-A3DE-A568DEB619F2}" presName="sibTransComposite" presStyleCnt="0"/>
      <dgm:spPr/>
    </dgm:pt>
    <dgm:pt modelId="{3636E803-A637-E241-A699-D8345E30A324}" type="pres">
      <dgm:prSet presAssocID="{CD0FCCE4-3D10-455B-9C73-6CE2488D52AE}" presName="compositeNode" presStyleCnt="0"/>
      <dgm:spPr/>
    </dgm:pt>
    <dgm:pt modelId="{B480F762-AC40-CC4D-A457-B82D46DFBE75}" type="pres">
      <dgm:prSet presAssocID="{CD0FCCE4-3D10-455B-9C73-6CE2488D52AE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B9310339-BD90-2C4B-BFD1-54CAE41AE15D}" type="pres">
      <dgm:prSet presAssocID="{CD0FCCE4-3D10-455B-9C73-6CE2488D52AE}" presName="parSh" presStyleCnt="0"/>
      <dgm:spPr/>
    </dgm:pt>
    <dgm:pt modelId="{C9F68811-BFA2-144B-8001-7EC583523AA6}" type="pres">
      <dgm:prSet presAssocID="{CD0FCCE4-3D10-455B-9C73-6CE2488D52AE}" presName="lineNode" presStyleLbl="alignAccFollowNode1" presStyleIdx="12" presStyleCnt="18"/>
      <dgm:spPr/>
    </dgm:pt>
    <dgm:pt modelId="{F4F3BAD8-6AF5-C54D-BF6A-23AC00590DA7}" type="pres">
      <dgm:prSet presAssocID="{CD0FCCE4-3D10-455B-9C73-6CE2488D52AE}" presName="lineArrowNode" presStyleLbl="alignAccFollowNode1" presStyleIdx="13" presStyleCnt="18"/>
      <dgm:spPr/>
    </dgm:pt>
    <dgm:pt modelId="{9BA8B9F9-5635-E54A-A5A1-984E5E088AF0}" type="pres">
      <dgm:prSet presAssocID="{B09DFE33-0282-4AA7-B9FD-C239DB32A832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80B2B6E1-9B42-D54C-8DA2-8CAC52F26303}" type="pres">
      <dgm:prSet presAssocID="{B09DFE33-0282-4AA7-B9FD-C239DB32A832}" presName="spacerBetweenCircleAndCallout" presStyleCnt="0">
        <dgm:presLayoutVars/>
      </dgm:prSet>
      <dgm:spPr/>
    </dgm:pt>
    <dgm:pt modelId="{A34AD6EB-66AE-ED4F-914A-C9380678221A}" type="pres">
      <dgm:prSet presAssocID="{CD0FCCE4-3D10-455B-9C73-6CE2488D52AE}" presName="nodeText" presStyleLbl="alignAccFollowNode1" presStyleIdx="14" presStyleCnt="18">
        <dgm:presLayoutVars>
          <dgm:bulletEnabled val="1"/>
        </dgm:presLayoutVars>
      </dgm:prSet>
      <dgm:spPr/>
    </dgm:pt>
    <dgm:pt modelId="{9C94CE84-ED8F-3B44-9047-29BE1CC2B184}" type="pres">
      <dgm:prSet presAssocID="{B09DFE33-0282-4AA7-B9FD-C239DB32A832}" presName="sibTransComposite" presStyleCnt="0"/>
      <dgm:spPr/>
    </dgm:pt>
    <dgm:pt modelId="{C37DA52E-16DF-684E-BFEA-059AA90DA086}" type="pres">
      <dgm:prSet presAssocID="{82D5655B-8B4C-43B4-A3AB-4154237898BF}" presName="compositeNode" presStyleCnt="0"/>
      <dgm:spPr/>
    </dgm:pt>
    <dgm:pt modelId="{AC5A9DB1-374B-C84C-9833-FF9942868D98}" type="pres">
      <dgm:prSet presAssocID="{82D5655B-8B4C-43B4-A3AB-4154237898BF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96DFAEA8-4AB1-5C44-AEF1-B5CBAE9AF55C}" type="pres">
      <dgm:prSet presAssocID="{82D5655B-8B4C-43B4-A3AB-4154237898BF}" presName="parSh" presStyleCnt="0"/>
      <dgm:spPr/>
    </dgm:pt>
    <dgm:pt modelId="{386E8F3F-DE55-8A4F-891E-618369F2B218}" type="pres">
      <dgm:prSet presAssocID="{82D5655B-8B4C-43B4-A3AB-4154237898BF}" presName="lineNode" presStyleLbl="alignAccFollowNode1" presStyleIdx="15" presStyleCnt="18"/>
      <dgm:spPr/>
    </dgm:pt>
    <dgm:pt modelId="{4A479452-0478-F64C-B23F-A86F54ED7CD1}" type="pres">
      <dgm:prSet presAssocID="{82D5655B-8B4C-43B4-A3AB-4154237898BF}" presName="lineArrowNode" presStyleLbl="alignAccFollowNode1" presStyleIdx="16" presStyleCnt="18"/>
      <dgm:spPr/>
    </dgm:pt>
    <dgm:pt modelId="{F9B606B8-3F2B-6B47-976E-F92DFFBD0078}" type="pres">
      <dgm:prSet presAssocID="{08707856-90D6-43AB-858F-CBF66289B815}" presName="sibTransNodeCircle" presStyleLbl="alignNode1" presStyleIdx="5" presStyleCnt="6">
        <dgm:presLayoutVars>
          <dgm:chMax val="0"/>
          <dgm:bulletEnabled/>
        </dgm:presLayoutVars>
      </dgm:prSet>
      <dgm:spPr/>
    </dgm:pt>
    <dgm:pt modelId="{4FC8FDCE-6FA9-6940-9334-32C5126AE7EF}" type="pres">
      <dgm:prSet presAssocID="{08707856-90D6-43AB-858F-CBF66289B815}" presName="spacerBetweenCircleAndCallout" presStyleCnt="0">
        <dgm:presLayoutVars/>
      </dgm:prSet>
      <dgm:spPr/>
    </dgm:pt>
    <dgm:pt modelId="{D7C9B8BB-3546-0A45-A302-8D60BBCFF99F}" type="pres">
      <dgm:prSet presAssocID="{82D5655B-8B4C-43B4-A3AB-4154237898BF}" presName="nodeText" presStyleLbl="alignAccFollowNode1" presStyleIdx="17" presStyleCnt="18">
        <dgm:presLayoutVars>
          <dgm:bulletEnabled val="1"/>
        </dgm:presLayoutVars>
      </dgm:prSet>
      <dgm:spPr/>
    </dgm:pt>
  </dgm:ptLst>
  <dgm:cxnLst>
    <dgm:cxn modelId="{CB242D04-FF4F-41BB-B8B6-C15E2EEC5C44}" srcId="{D1208A95-9679-481D-A590-97D47693ABAD}" destId="{71A7F514-0C11-410B-A8A6-85C59441A65F}" srcOrd="3" destOrd="0" parTransId="{88914B94-C3C7-46CA-B058-5A836B4E6BDB}" sibTransId="{47767424-7A9A-49D0-A3DE-A568DEB619F2}"/>
    <dgm:cxn modelId="{3973A310-6AA1-AD4D-A1F5-037BAF8D7F37}" type="presOf" srcId="{233EAA97-655F-4B50-AA2D-3680395CD0F3}" destId="{4A5088AE-AAC6-AF47-90D1-538E8A278342}" srcOrd="0" destOrd="0" presId="urn:microsoft.com/office/officeart/2016/7/layout/LinearArrowProcessNumbered"/>
    <dgm:cxn modelId="{7CBC9217-B00C-084C-80A0-B353392B7E7B}" type="presOf" srcId="{A26F0A67-E3F2-40C9-98FB-730355423362}" destId="{C1A68C58-ED27-C84E-ABC0-F6D20F1C2877}" srcOrd="0" destOrd="0" presId="urn:microsoft.com/office/officeart/2016/7/layout/LinearArrowProcessNumbered"/>
    <dgm:cxn modelId="{CA285D2F-6DFC-264F-977E-91361D5D98A2}" type="presOf" srcId="{CD0FCCE4-3D10-455B-9C73-6CE2488D52AE}" destId="{A34AD6EB-66AE-ED4F-914A-C9380678221A}" srcOrd="0" destOrd="0" presId="urn:microsoft.com/office/officeart/2016/7/layout/LinearArrowProcessNumbered"/>
    <dgm:cxn modelId="{D4A69430-F334-264F-AEF9-B344F127850A}" type="presOf" srcId="{B09DFE33-0282-4AA7-B9FD-C239DB32A832}" destId="{9BA8B9F9-5635-E54A-A5A1-984E5E088AF0}" srcOrd="0" destOrd="0" presId="urn:microsoft.com/office/officeart/2016/7/layout/LinearArrowProcessNumbered"/>
    <dgm:cxn modelId="{62B8F831-36AD-1B45-B017-87A2E529432D}" type="presOf" srcId="{47767424-7A9A-49D0-A3DE-A568DEB619F2}" destId="{B6B972B0-5046-5E4C-BA75-E88A5C2F8DB9}" srcOrd="0" destOrd="0" presId="urn:microsoft.com/office/officeart/2016/7/layout/LinearArrowProcessNumbered"/>
    <dgm:cxn modelId="{61C82A63-93D6-D340-8027-F95760C57AEE}" type="presOf" srcId="{71A7F514-0C11-410B-A8A6-85C59441A65F}" destId="{254327E5-0D19-FB4B-992B-E170F274EAFA}" srcOrd="0" destOrd="0" presId="urn:microsoft.com/office/officeart/2016/7/layout/LinearArrowProcessNumbered"/>
    <dgm:cxn modelId="{85F0EF64-549B-4D8E-BA2E-89F669271B40}" srcId="{D1208A95-9679-481D-A590-97D47693ABAD}" destId="{A26F0A67-E3F2-40C9-98FB-730355423362}" srcOrd="0" destOrd="0" parTransId="{97C7F707-3CB8-463A-B4E7-5DFB024DE718}" sibTransId="{3755231C-6E8C-4D46-AE2C-8E84302BDE50}"/>
    <dgm:cxn modelId="{F82AE468-1FF9-A041-BDF2-B6A029E80D2A}" type="presOf" srcId="{926CE561-D098-4D86-9370-4722CD8040B9}" destId="{E70C850C-764D-DE42-BD3C-C9EEE4B3D9EE}" srcOrd="0" destOrd="0" presId="urn:microsoft.com/office/officeart/2016/7/layout/LinearArrowProcessNumbered"/>
    <dgm:cxn modelId="{17B0B569-6DAF-F64D-9E74-D3A103E4A973}" type="presOf" srcId="{3755231C-6E8C-4D46-AE2C-8E84302BDE50}" destId="{1192B25A-CD9C-C64E-A701-224791E88C04}" srcOrd="0" destOrd="0" presId="urn:microsoft.com/office/officeart/2016/7/layout/LinearArrowProcessNumbered"/>
    <dgm:cxn modelId="{A6C4DA6A-2C3F-CC4E-8796-167923D3E692}" type="presOf" srcId="{08707856-90D6-43AB-858F-CBF66289B815}" destId="{F9B606B8-3F2B-6B47-976E-F92DFFBD0078}" srcOrd="0" destOrd="0" presId="urn:microsoft.com/office/officeart/2016/7/layout/LinearArrowProcessNumbered"/>
    <dgm:cxn modelId="{BD80E96F-C9A9-4EDA-9E96-3F1C16F18FEA}" srcId="{D1208A95-9679-481D-A590-97D47693ABAD}" destId="{233EAA97-655F-4B50-AA2D-3680395CD0F3}" srcOrd="1" destOrd="0" parTransId="{393A190B-6B1B-4AEF-B580-2D8569DBFF07}" sibTransId="{CA4B22AE-1625-44DE-AB50-E9DDE9082720}"/>
    <dgm:cxn modelId="{AA1F3171-4EB3-4C9E-B806-F4AA2222F8BD}" srcId="{D1208A95-9679-481D-A590-97D47693ABAD}" destId="{CD0FCCE4-3D10-455B-9C73-6CE2488D52AE}" srcOrd="4" destOrd="0" parTransId="{4B9D1DCA-4C12-490A-93B6-FECA5F98832F}" sibTransId="{B09DFE33-0282-4AA7-B9FD-C239DB32A832}"/>
    <dgm:cxn modelId="{BFC5345A-B677-6447-AA34-35D6E905771E}" type="presOf" srcId="{D1208A95-9679-481D-A590-97D47693ABAD}" destId="{E30D678C-DB77-E040-A8AB-016184CC3B7B}" srcOrd="0" destOrd="0" presId="urn:microsoft.com/office/officeart/2016/7/layout/LinearArrowProcessNumbered"/>
    <dgm:cxn modelId="{B5F9DE8D-DD2A-4EF8-B859-39F3347C5F7D}" srcId="{D1208A95-9679-481D-A590-97D47693ABAD}" destId="{F7FD6D8D-EEA2-4B9E-8C7C-F5BFF158DC7F}" srcOrd="2" destOrd="0" parTransId="{5EAA0A65-9007-42BE-8D5D-0B63F17FB9C0}" sibTransId="{926CE561-D098-4D86-9370-4722CD8040B9}"/>
    <dgm:cxn modelId="{1E93449D-59E3-48E7-8C1B-ECEABBF85FFA}" srcId="{D1208A95-9679-481D-A590-97D47693ABAD}" destId="{82D5655B-8B4C-43B4-A3AB-4154237898BF}" srcOrd="5" destOrd="0" parTransId="{E1DE0BD5-AAA1-48F0-A0DB-52B629C8BD89}" sibTransId="{08707856-90D6-43AB-858F-CBF66289B815}"/>
    <dgm:cxn modelId="{9E08F5D9-A21A-874C-9994-2759B73247D5}" type="presOf" srcId="{82D5655B-8B4C-43B4-A3AB-4154237898BF}" destId="{D7C9B8BB-3546-0A45-A302-8D60BBCFF99F}" srcOrd="0" destOrd="0" presId="urn:microsoft.com/office/officeart/2016/7/layout/LinearArrowProcessNumbered"/>
    <dgm:cxn modelId="{12FA14DB-9D18-A543-9209-01D263BD6885}" type="presOf" srcId="{CA4B22AE-1625-44DE-AB50-E9DDE9082720}" destId="{84A3C640-F374-364A-AC83-2B39EADEB5F4}" srcOrd="0" destOrd="0" presId="urn:microsoft.com/office/officeart/2016/7/layout/LinearArrowProcessNumbered"/>
    <dgm:cxn modelId="{C2063DEF-6095-4548-9D58-0D3A45A60FAF}" type="presOf" srcId="{F7FD6D8D-EEA2-4B9E-8C7C-F5BFF158DC7F}" destId="{ADF44FB7-EF23-394F-A80E-08487CFAC64E}" srcOrd="0" destOrd="0" presId="urn:microsoft.com/office/officeart/2016/7/layout/LinearArrowProcessNumbered"/>
    <dgm:cxn modelId="{F63B7E45-0F50-6F4F-B398-E5E75FCD2F66}" type="presParOf" srcId="{E30D678C-DB77-E040-A8AB-016184CC3B7B}" destId="{BCC1B6F0-DB12-6248-83C2-9439608D56BB}" srcOrd="0" destOrd="0" presId="urn:microsoft.com/office/officeart/2016/7/layout/LinearArrowProcessNumbered"/>
    <dgm:cxn modelId="{544B885B-8828-2147-AFF6-C25E08C9D76F}" type="presParOf" srcId="{BCC1B6F0-DB12-6248-83C2-9439608D56BB}" destId="{2D346354-D4AE-4A4A-91EA-25A6ADB7928D}" srcOrd="0" destOrd="0" presId="urn:microsoft.com/office/officeart/2016/7/layout/LinearArrowProcessNumbered"/>
    <dgm:cxn modelId="{DC179E9E-5A88-B74C-A64E-E157F1491A8E}" type="presParOf" srcId="{BCC1B6F0-DB12-6248-83C2-9439608D56BB}" destId="{60FB9524-DBDC-8E46-BFDE-55116E3A0EAC}" srcOrd="1" destOrd="0" presId="urn:microsoft.com/office/officeart/2016/7/layout/LinearArrowProcessNumbered"/>
    <dgm:cxn modelId="{9F339567-A615-D94C-A9C8-0DF230CEB583}" type="presParOf" srcId="{60FB9524-DBDC-8E46-BFDE-55116E3A0EAC}" destId="{0E8460D8-580F-0D4B-B646-8B9E046F2A85}" srcOrd="0" destOrd="0" presId="urn:microsoft.com/office/officeart/2016/7/layout/LinearArrowProcessNumbered"/>
    <dgm:cxn modelId="{094B2AB6-44E4-C742-92D3-9AB39B34DA09}" type="presParOf" srcId="{60FB9524-DBDC-8E46-BFDE-55116E3A0EAC}" destId="{D8EFC5ED-FC76-C74F-84A6-7EF4B68282E1}" srcOrd="1" destOrd="0" presId="urn:microsoft.com/office/officeart/2016/7/layout/LinearArrowProcessNumbered"/>
    <dgm:cxn modelId="{15540375-A085-9A44-8BB9-AC41E2D75F5B}" type="presParOf" srcId="{60FB9524-DBDC-8E46-BFDE-55116E3A0EAC}" destId="{1192B25A-CD9C-C64E-A701-224791E88C04}" srcOrd="2" destOrd="0" presId="urn:microsoft.com/office/officeart/2016/7/layout/LinearArrowProcessNumbered"/>
    <dgm:cxn modelId="{C0CFDC3D-F91D-0A43-863E-A14351378F6E}" type="presParOf" srcId="{60FB9524-DBDC-8E46-BFDE-55116E3A0EAC}" destId="{491B73DC-3679-BB4F-9A16-A52018020DBA}" srcOrd="3" destOrd="0" presId="urn:microsoft.com/office/officeart/2016/7/layout/LinearArrowProcessNumbered"/>
    <dgm:cxn modelId="{6664D691-6825-AD40-8922-2B4C97AD2CC4}" type="presParOf" srcId="{BCC1B6F0-DB12-6248-83C2-9439608D56BB}" destId="{C1A68C58-ED27-C84E-ABC0-F6D20F1C2877}" srcOrd="2" destOrd="0" presId="urn:microsoft.com/office/officeart/2016/7/layout/LinearArrowProcessNumbered"/>
    <dgm:cxn modelId="{CA78E20F-49FB-6948-8464-97691CB0341B}" type="presParOf" srcId="{E30D678C-DB77-E040-A8AB-016184CC3B7B}" destId="{BFD6D838-0489-AF43-9097-DCA6B5D3F188}" srcOrd="1" destOrd="0" presId="urn:microsoft.com/office/officeart/2016/7/layout/LinearArrowProcessNumbered"/>
    <dgm:cxn modelId="{D00235B4-D763-6E4B-8EC4-4346F49DF1CE}" type="presParOf" srcId="{E30D678C-DB77-E040-A8AB-016184CC3B7B}" destId="{C0EC50CC-18F2-2C4B-9A12-E1FFBD818A51}" srcOrd="2" destOrd="0" presId="urn:microsoft.com/office/officeart/2016/7/layout/LinearArrowProcessNumbered"/>
    <dgm:cxn modelId="{161776D6-4734-874A-8BE6-199996F083E6}" type="presParOf" srcId="{C0EC50CC-18F2-2C4B-9A12-E1FFBD818A51}" destId="{48B132D3-0007-5D48-80C2-34326BCE6292}" srcOrd="0" destOrd="0" presId="urn:microsoft.com/office/officeart/2016/7/layout/LinearArrowProcessNumbered"/>
    <dgm:cxn modelId="{046F0076-6213-D04B-BDD0-0D09806DC6AA}" type="presParOf" srcId="{C0EC50CC-18F2-2C4B-9A12-E1FFBD818A51}" destId="{866FE095-03F7-E742-B3B0-23D91EB03A1F}" srcOrd="1" destOrd="0" presId="urn:microsoft.com/office/officeart/2016/7/layout/LinearArrowProcessNumbered"/>
    <dgm:cxn modelId="{EB8AB299-FC44-C24A-91C5-A90F18C3C31E}" type="presParOf" srcId="{866FE095-03F7-E742-B3B0-23D91EB03A1F}" destId="{0FF845C0-AF45-5145-A00C-E3A84487EAC5}" srcOrd="0" destOrd="0" presId="urn:microsoft.com/office/officeart/2016/7/layout/LinearArrowProcessNumbered"/>
    <dgm:cxn modelId="{31D2E4DB-53F5-E648-B88C-5E8DF5D929D2}" type="presParOf" srcId="{866FE095-03F7-E742-B3B0-23D91EB03A1F}" destId="{DAB24355-118C-134F-B35E-FF657D35009A}" srcOrd="1" destOrd="0" presId="urn:microsoft.com/office/officeart/2016/7/layout/LinearArrowProcessNumbered"/>
    <dgm:cxn modelId="{297E928C-90DF-7147-83D1-DF57D93AFE87}" type="presParOf" srcId="{866FE095-03F7-E742-B3B0-23D91EB03A1F}" destId="{84A3C640-F374-364A-AC83-2B39EADEB5F4}" srcOrd="2" destOrd="0" presId="urn:microsoft.com/office/officeart/2016/7/layout/LinearArrowProcessNumbered"/>
    <dgm:cxn modelId="{FFE4704E-5A86-D741-AA6B-9414C9A6FF99}" type="presParOf" srcId="{866FE095-03F7-E742-B3B0-23D91EB03A1F}" destId="{92240822-E002-994C-BA87-9FB720CFBC53}" srcOrd="3" destOrd="0" presId="urn:microsoft.com/office/officeart/2016/7/layout/LinearArrowProcessNumbered"/>
    <dgm:cxn modelId="{728A7E01-DC7D-1A4F-BD38-61C2434157C3}" type="presParOf" srcId="{C0EC50CC-18F2-2C4B-9A12-E1FFBD818A51}" destId="{4A5088AE-AAC6-AF47-90D1-538E8A278342}" srcOrd="2" destOrd="0" presId="urn:microsoft.com/office/officeart/2016/7/layout/LinearArrowProcessNumbered"/>
    <dgm:cxn modelId="{55716668-A41F-7B4A-858C-6DF79C38C74C}" type="presParOf" srcId="{E30D678C-DB77-E040-A8AB-016184CC3B7B}" destId="{B1C77F4F-CD28-AA41-9A3A-842E58160E03}" srcOrd="3" destOrd="0" presId="urn:microsoft.com/office/officeart/2016/7/layout/LinearArrowProcessNumbered"/>
    <dgm:cxn modelId="{5B093406-6F92-4B4C-9BE2-21689BD97651}" type="presParOf" srcId="{E30D678C-DB77-E040-A8AB-016184CC3B7B}" destId="{91E73C41-B503-8C43-9711-7411FEC2AA76}" srcOrd="4" destOrd="0" presId="urn:microsoft.com/office/officeart/2016/7/layout/LinearArrowProcessNumbered"/>
    <dgm:cxn modelId="{59ADC7E8-2EA7-A341-B0CA-A609FD9137E1}" type="presParOf" srcId="{91E73C41-B503-8C43-9711-7411FEC2AA76}" destId="{1E564851-9B40-6541-8F91-6A63D1ED2400}" srcOrd="0" destOrd="0" presId="urn:microsoft.com/office/officeart/2016/7/layout/LinearArrowProcessNumbered"/>
    <dgm:cxn modelId="{7B4CE167-AB65-AC42-8A8A-131D64EA1F6D}" type="presParOf" srcId="{91E73C41-B503-8C43-9711-7411FEC2AA76}" destId="{CB85F0C9-FE3C-7C43-A1E8-A6C58F15BCE9}" srcOrd="1" destOrd="0" presId="urn:microsoft.com/office/officeart/2016/7/layout/LinearArrowProcessNumbered"/>
    <dgm:cxn modelId="{406D29B9-9E6A-4449-830B-F9CC34FABD48}" type="presParOf" srcId="{CB85F0C9-FE3C-7C43-A1E8-A6C58F15BCE9}" destId="{2DB45104-8673-2947-B7BD-A23057C57095}" srcOrd="0" destOrd="0" presId="urn:microsoft.com/office/officeart/2016/7/layout/LinearArrowProcessNumbered"/>
    <dgm:cxn modelId="{D4F852C7-DC3F-3F48-8873-2288C99F678C}" type="presParOf" srcId="{CB85F0C9-FE3C-7C43-A1E8-A6C58F15BCE9}" destId="{BB8DE84D-3A9F-3947-BEEC-3EB3C9792701}" srcOrd="1" destOrd="0" presId="urn:microsoft.com/office/officeart/2016/7/layout/LinearArrowProcessNumbered"/>
    <dgm:cxn modelId="{AC37B0FB-7E9A-1347-B459-DF50E2692030}" type="presParOf" srcId="{CB85F0C9-FE3C-7C43-A1E8-A6C58F15BCE9}" destId="{E70C850C-764D-DE42-BD3C-C9EEE4B3D9EE}" srcOrd="2" destOrd="0" presId="urn:microsoft.com/office/officeart/2016/7/layout/LinearArrowProcessNumbered"/>
    <dgm:cxn modelId="{6C279868-A329-A44D-9D71-B9D62AC04857}" type="presParOf" srcId="{CB85F0C9-FE3C-7C43-A1E8-A6C58F15BCE9}" destId="{CF483DC0-BCBB-8C47-89C1-53B13E2B5E6B}" srcOrd="3" destOrd="0" presId="urn:microsoft.com/office/officeart/2016/7/layout/LinearArrowProcessNumbered"/>
    <dgm:cxn modelId="{5158B7FF-7BCF-CA4D-8E6A-239ADE33CB63}" type="presParOf" srcId="{91E73C41-B503-8C43-9711-7411FEC2AA76}" destId="{ADF44FB7-EF23-394F-A80E-08487CFAC64E}" srcOrd="2" destOrd="0" presId="urn:microsoft.com/office/officeart/2016/7/layout/LinearArrowProcessNumbered"/>
    <dgm:cxn modelId="{FBD4F52C-60C0-7C40-BBFE-B7305254D340}" type="presParOf" srcId="{E30D678C-DB77-E040-A8AB-016184CC3B7B}" destId="{3B8CE568-893D-C846-8BC0-F8E873786072}" srcOrd="5" destOrd="0" presId="urn:microsoft.com/office/officeart/2016/7/layout/LinearArrowProcessNumbered"/>
    <dgm:cxn modelId="{44A06DEE-6223-354A-9236-4AAD6B0BB5B8}" type="presParOf" srcId="{E30D678C-DB77-E040-A8AB-016184CC3B7B}" destId="{4874C01D-E510-2049-8FE3-37437B7A5F24}" srcOrd="6" destOrd="0" presId="urn:microsoft.com/office/officeart/2016/7/layout/LinearArrowProcessNumbered"/>
    <dgm:cxn modelId="{6EDF89E0-A0F5-3549-AB7B-9F03DB6F12BC}" type="presParOf" srcId="{4874C01D-E510-2049-8FE3-37437B7A5F24}" destId="{45E77D25-E102-D34E-B83E-E3CDAD5533E2}" srcOrd="0" destOrd="0" presId="urn:microsoft.com/office/officeart/2016/7/layout/LinearArrowProcessNumbered"/>
    <dgm:cxn modelId="{30C21F0A-FE93-4D41-BC7C-526706EA41AC}" type="presParOf" srcId="{4874C01D-E510-2049-8FE3-37437B7A5F24}" destId="{3563E85D-AE11-BA4B-A37B-ABC5418CB2F8}" srcOrd="1" destOrd="0" presId="urn:microsoft.com/office/officeart/2016/7/layout/LinearArrowProcessNumbered"/>
    <dgm:cxn modelId="{363C8FF0-116F-FC4F-B68B-15C9822F9AA5}" type="presParOf" srcId="{3563E85D-AE11-BA4B-A37B-ABC5418CB2F8}" destId="{08897273-8C4D-6849-8EDD-E57537F9FB25}" srcOrd="0" destOrd="0" presId="urn:microsoft.com/office/officeart/2016/7/layout/LinearArrowProcessNumbered"/>
    <dgm:cxn modelId="{511ED40C-B8E4-5045-B8D2-3040D9BDDA98}" type="presParOf" srcId="{3563E85D-AE11-BA4B-A37B-ABC5418CB2F8}" destId="{1AE4A7E4-1DA9-9F41-9AC0-2C9CE4C189A2}" srcOrd="1" destOrd="0" presId="urn:microsoft.com/office/officeart/2016/7/layout/LinearArrowProcessNumbered"/>
    <dgm:cxn modelId="{89EC83B9-585B-5E45-B8EE-F3094452DC3E}" type="presParOf" srcId="{3563E85D-AE11-BA4B-A37B-ABC5418CB2F8}" destId="{B6B972B0-5046-5E4C-BA75-E88A5C2F8DB9}" srcOrd="2" destOrd="0" presId="urn:microsoft.com/office/officeart/2016/7/layout/LinearArrowProcessNumbered"/>
    <dgm:cxn modelId="{F68670F6-6C80-6242-BFD2-52A886A4413B}" type="presParOf" srcId="{3563E85D-AE11-BA4B-A37B-ABC5418CB2F8}" destId="{B4C0C7EB-FCBD-9B4D-8B45-C7E3AE29D843}" srcOrd="3" destOrd="0" presId="urn:microsoft.com/office/officeart/2016/7/layout/LinearArrowProcessNumbered"/>
    <dgm:cxn modelId="{8AA338F7-78EA-FB4D-A2EE-8B323AAF2648}" type="presParOf" srcId="{4874C01D-E510-2049-8FE3-37437B7A5F24}" destId="{254327E5-0D19-FB4B-992B-E170F274EAFA}" srcOrd="2" destOrd="0" presId="urn:microsoft.com/office/officeart/2016/7/layout/LinearArrowProcessNumbered"/>
    <dgm:cxn modelId="{3D44B2AE-532F-9A47-B648-97EC04D8B346}" type="presParOf" srcId="{E30D678C-DB77-E040-A8AB-016184CC3B7B}" destId="{52BCADF4-94A0-1F4B-AD6F-0E123F349261}" srcOrd="7" destOrd="0" presId="urn:microsoft.com/office/officeart/2016/7/layout/LinearArrowProcessNumbered"/>
    <dgm:cxn modelId="{A1596384-A576-AE4F-82B5-E53775A621C1}" type="presParOf" srcId="{E30D678C-DB77-E040-A8AB-016184CC3B7B}" destId="{3636E803-A637-E241-A699-D8345E30A324}" srcOrd="8" destOrd="0" presId="urn:microsoft.com/office/officeart/2016/7/layout/LinearArrowProcessNumbered"/>
    <dgm:cxn modelId="{02902C66-7B91-1345-AB50-DCCDFCC9A075}" type="presParOf" srcId="{3636E803-A637-E241-A699-D8345E30A324}" destId="{B480F762-AC40-CC4D-A457-B82D46DFBE75}" srcOrd="0" destOrd="0" presId="urn:microsoft.com/office/officeart/2016/7/layout/LinearArrowProcessNumbered"/>
    <dgm:cxn modelId="{F13E578C-16A7-E141-AD81-06F3A512C80B}" type="presParOf" srcId="{3636E803-A637-E241-A699-D8345E30A324}" destId="{B9310339-BD90-2C4B-BFD1-54CAE41AE15D}" srcOrd="1" destOrd="0" presId="urn:microsoft.com/office/officeart/2016/7/layout/LinearArrowProcessNumbered"/>
    <dgm:cxn modelId="{73304F62-B544-7544-8E20-204AE0DDB53B}" type="presParOf" srcId="{B9310339-BD90-2C4B-BFD1-54CAE41AE15D}" destId="{C9F68811-BFA2-144B-8001-7EC583523AA6}" srcOrd="0" destOrd="0" presId="urn:microsoft.com/office/officeart/2016/7/layout/LinearArrowProcessNumbered"/>
    <dgm:cxn modelId="{6161AEF5-6917-954A-96E7-A22D9BC83E4A}" type="presParOf" srcId="{B9310339-BD90-2C4B-BFD1-54CAE41AE15D}" destId="{F4F3BAD8-6AF5-C54D-BF6A-23AC00590DA7}" srcOrd="1" destOrd="0" presId="urn:microsoft.com/office/officeart/2016/7/layout/LinearArrowProcessNumbered"/>
    <dgm:cxn modelId="{D3A830D4-2127-7C41-A4EB-5F030CFFE48E}" type="presParOf" srcId="{B9310339-BD90-2C4B-BFD1-54CAE41AE15D}" destId="{9BA8B9F9-5635-E54A-A5A1-984E5E088AF0}" srcOrd="2" destOrd="0" presId="urn:microsoft.com/office/officeart/2016/7/layout/LinearArrowProcessNumbered"/>
    <dgm:cxn modelId="{F9445BF4-A783-4C4D-A238-4C6632BFCD81}" type="presParOf" srcId="{B9310339-BD90-2C4B-BFD1-54CAE41AE15D}" destId="{80B2B6E1-9B42-D54C-8DA2-8CAC52F26303}" srcOrd="3" destOrd="0" presId="urn:microsoft.com/office/officeart/2016/7/layout/LinearArrowProcessNumbered"/>
    <dgm:cxn modelId="{356900EE-423F-4E45-B074-32AB8418FAE3}" type="presParOf" srcId="{3636E803-A637-E241-A699-D8345E30A324}" destId="{A34AD6EB-66AE-ED4F-914A-C9380678221A}" srcOrd="2" destOrd="0" presId="urn:microsoft.com/office/officeart/2016/7/layout/LinearArrowProcessNumbered"/>
    <dgm:cxn modelId="{DB6B988E-3271-F841-A80A-71E12D9A0673}" type="presParOf" srcId="{E30D678C-DB77-E040-A8AB-016184CC3B7B}" destId="{9C94CE84-ED8F-3B44-9047-29BE1CC2B184}" srcOrd="9" destOrd="0" presId="urn:microsoft.com/office/officeart/2016/7/layout/LinearArrowProcessNumbered"/>
    <dgm:cxn modelId="{D2454471-3E50-394F-820D-2A94AF6753C2}" type="presParOf" srcId="{E30D678C-DB77-E040-A8AB-016184CC3B7B}" destId="{C37DA52E-16DF-684E-BFEA-059AA90DA086}" srcOrd="10" destOrd="0" presId="urn:microsoft.com/office/officeart/2016/7/layout/LinearArrowProcessNumbered"/>
    <dgm:cxn modelId="{F12CFB41-CC4B-3C49-8A82-01764DE5FA4D}" type="presParOf" srcId="{C37DA52E-16DF-684E-BFEA-059AA90DA086}" destId="{AC5A9DB1-374B-C84C-9833-FF9942868D98}" srcOrd="0" destOrd="0" presId="urn:microsoft.com/office/officeart/2016/7/layout/LinearArrowProcessNumbered"/>
    <dgm:cxn modelId="{A6B10BEF-68D2-D64F-84E7-3553E6566D3E}" type="presParOf" srcId="{C37DA52E-16DF-684E-BFEA-059AA90DA086}" destId="{96DFAEA8-4AB1-5C44-AEF1-B5CBAE9AF55C}" srcOrd="1" destOrd="0" presId="urn:microsoft.com/office/officeart/2016/7/layout/LinearArrowProcessNumbered"/>
    <dgm:cxn modelId="{A5F3CE75-A660-7C4C-83B3-4452D8A6FD9B}" type="presParOf" srcId="{96DFAEA8-4AB1-5C44-AEF1-B5CBAE9AF55C}" destId="{386E8F3F-DE55-8A4F-891E-618369F2B218}" srcOrd="0" destOrd="0" presId="urn:microsoft.com/office/officeart/2016/7/layout/LinearArrowProcessNumbered"/>
    <dgm:cxn modelId="{91C55A53-5EC6-7A49-8EDF-4259DB9059D7}" type="presParOf" srcId="{96DFAEA8-4AB1-5C44-AEF1-B5CBAE9AF55C}" destId="{4A479452-0478-F64C-B23F-A86F54ED7CD1}" srcOrd="1" destOrd="0" presId="urn:microsoft.com/office/officeart/2016/7/layout/LinearArrowProcessNumbered"/>
    <dgm:cxn modelId="{F96629BE-9935-2F4E-8559-BF05F042BFB4}" type="presParOf" srcId="{96DFAEA8-4AB1-5C44-AEF1-B5CBAE9AF55C}" destId="{F9B606B8-3F2B-6B47-976E-F92DFFBD0078}" srcOrd="2" destOrd="0" presId="urn:microsoft.com/office/officeart/2016/7/layout/LinearArrowProcessNumbered"/>
    <dgm:cxn modelId="{088537F9-991B-9747-9E11-549FB0630044}" type="presParOf" srcId="{96DFAEA8-4AB1-5C44-AEF1-B5CBAE9AF55C}" destId="{4FC8FDCE-6FA9-6940-9334-32C5126AE7EF}" srcOrd="3" destOrd="0" presId="urn:microsoft.com/office/officeart/2016/7/layout/LinearArrowProcessNumbered"/>
    <dgm:cxn modelId="{3445EF2B-D498-354F-AFA0-81EBFD4C72E0}" type="presParOf" srcId="{C37DA52E-16DF-684E-BFEA-059AA90DA086}" destId="{D7C9B8BB-3546-0A45-A302-8D60BBCFF99F}" srcOrd="2" destOrd="0" presId="urn:microsoft.com/office/officeart/2016/7/layout/LinearArrowProcessNumbered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8FAB48C-06A1-4AE5-97DF-D832D4711294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54DAF4D-EB8E-4434-B111-C4A5CB83EA5D}">
      <dgm:prSet/>
      <dgm:spPr/>
      <dgm:t>
        <a:bodyPr/>
        <a:lstStyle/>
        <a:p>
          <a:r>
            <a:rPr lang="ru-RU"/>
            <a:t>Абикенова Татьяна - Лидер, дизайнер одежды, PR менеджер</a:t>
          </a:r>
          <a:endParaRPr lang="en-US"/>
        </a:p>
      </dgm:t>
    </dgm:pt>
    <dgm:pt modelId="{22532323-37DB-4EC8-A759-1BDF25F6EFA5}" type="parTrans" cxnId="{AA12E149-EDF3-4691-8CD3-9C152C187EA4}">
      <dgm:prSet/>
      <dgm:spPr/>
      <dgm:t>
        <a:bodyPr/>
        <a:lstStyle/>
        <a:p>
          <a:endParaRPr lang="en-US"/>
        </a:p>
      </dgm:t>
    </dgm:pt>
    <dgm:pt modelId="{4BA2C347-4596-4D75-8548-0282733D9607}" type="sibTrans" cxnId="{AA12E149-EDF3-4691-8CD3-9C152C187EA4}">
      <dgm:prSet/>
      <dgm:spPr/>
      <dgm:t>
        <a:bodyPr/>
        <a:lstStyle/>
        <a:p>
          <a:endParaRPr lang="en-US"/>
        </a:p>
      </dgm:t>
    </dgm:pt>
    <dgm:pt modelId="{1BD8F074-F9F7-4448-BAF6-0C4E978FC26C}">
      <dgm:prSet/>
      <dgm:spPr/>
      <dgm:t>
        <a:bodyPr/>
        <a:lstStyle/>
        <a:p>
          <a:r>
            <a:rPr lang="ru-RU"/>
            <a:t>Гнеушева Юлия - Дизайнер одежды, экономист</a:t>
          </a:r>
          <a:endParaRPr lang="en-US"/>
        </a:p>
      </dgm:t>
    </dgm:pt>
    <dgm:pt modelId="{DE089713-7D52-4E68-9BC6-39CDEA915067}" type="parTrans" cxnId="{55BB133C-89A1-4977-9303-C1E73E590BB6}">
      <dgm:prSet/>
      <dgm:spPr/>
      <dgm:t>
        <a:bodyPr/>
        <a:lstStyle/>
        <a:p>
          <a:endParaRPr lang="en-US"/>
        </a:p>
      </dgm:t>
    </dgm:pt>
    <dgm:pt modelId="{C0A7F39C-AB64-4AB0-950F-5919A65D0EF8}" type="sibTrans" cxnId="{55BB133C-89A1-4977-9303-C1E73E590BB6}">
      <dgm:prSet/>
      <dgm:spPr/>
      <dgm:t>
        <a:bodyPr/>
        <a:lstStyle/>
        <a:p>
          <a:endParaRPr lang="en-US"/>
        </a:p>
      </dgm:t>
    </dgm:pt>
    <dgm:pt modelId="{D4D254B3-208B-4478-BA16-E356970EE690}">
      <dgm:prSet/>
      <dgm:spPr/>
      <dgm:t>
        <a:bodyPr/>
        <a:lstStyle/>
        <a:p>
          <a:r>
            <a:rPr lang="ru-RU"/>
            <a:t>Артюхов Максим -Механик, робототехник</a:t>
          </a:r>
          <a:endParaRPr lang="en-US"/>
        </a:p>
      </dgm:t>
    </dgm:pt>
    <dgm:pt modelId="{7C04B738-6461-408A-BBF5-E52CEE3BCC54}" type="parTrans" cxnId="{FA49241E-E67C-457B-B3FA-90EB2EEB0911}">
      <dgm:prSet/>
      <dgm:spPr/>
      <dgm:t>
        <a:bodyPr/>
        <a:lstStyle/>
        <a:p>
          <a:endParaRPr lang="en-US"/>
        </a:p>
      </dgm:t>
    </dgm:pt>
    <dgm:pt modelId="{B16433D5-B1AD-4981-B251-8FEBE595D6C3}" type="sibTrans" cxnId="{FA49241E-E67C-457B-B3FA-90EB2EEB0911}">
      <dgm:prSet/>
      <dgm:spPr/>
      <dgm:t>
        <a:bodyPr/>
        <a:lstStyle/>
        <a:p>
          <a:endParaRPr lang="en-US"/>
        </a:p>
      </dgm:t>
    </dgm:pt>
    <dgm:pt modelId="{FC5806FD-B3EE-D54C-8009-6A479DC58E9E}" type="pres">
      <dgm:prSet presAssocID="{58FAB48C-06A1-4AE5-97DF-D832D471129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129F641-EFEF-4B46-BB75-7D5F51ECCC06}" type="pres">
      <dgm:prSet presAssocID="{D54DAF4D-EB8E-4434-B111-C4A5CB83EA5D}" presName="hierRoot1" presStyleCnt="0"/>
      <dgm:spPr/>
    </dgm:pt>
    <dgm:pt modelId="{1B8BC42E-BF8B-5F47-8968-4D7922D9E325}" type="pres">
      <dgm:prSet presAssocID="{D54DAF4D-EB8E-4434-B111-C4A5CB83EA5D}" presName="composite" presStyleCnt="0"/>
      <dgm:spPr/>
    </dgm:pt>
    <dgm:pt modelId="{4F6FE5F5-8B15-BE43-8671-67FF44837233}" type="pres">
      <dgm:prSet presAssocID="{D54DAF4D-EB8E-4434-B111-C4A5CB83EA5D}" presName="background" presStyleLbl="node0" presStyleIdx="0" presStyleCnt="3"/>
      <dgm:spPr/>
    </dgm:pt>
    <dgm:pt modelId="{47384FF9-11B6-2144-8682-7C00C5535FE5}" type="pres">
      <dgm:prSet presAssocID="{D54DAF4D-EB8E-4434-B111-C4A5CB83EA5D}" presName="text" presStyleLbl="fgAcc0" presStyleIdx="0" presStyleCnt="3">
        <dgm:presLayoutVars>
          <dgm:chPref val="3"/>
        </dgm:presLayoutVars>
      </dgm:prSet>
      <dgm:spPr/>
    </dgm:pt>
    <dgm:pt modelId="{AAD6CC28-BA3F-2F41-9251-56A0D3063D87}" type="pres">
      <dgm:prSet presAssocID="{D54DAF4D-EB8E-4434-B111-C4A5CB83EA5D}" presName="hierChild2" presStyleCnt="0"/>
      <dgm:spPr/>
    </dgm:pt>
    <dgm:pt modelId="{B05A7C1C-EC76-ED40-BC60-73DF2075A2BD}" type="pres">
      <dgm:prSet presAssocID="{1BD8F074-F9F7-4448-BAF6-0C4E978FC26C}" presName="hierRoot1" presStyleCnt="0"/>
      <dgm:spPr/>
    </dgm:pt>
    <dgm:pt modelId="{F07435F6-CC50-3847-A4D5-4C699F42B3EE}" type="pres">
      <dgm:prSet presAssocID="{1BD8F074-F9F7-4448-BAF6-0C4E978FC26C}" presName="composite" presStyleCnt="0"/>
      <dgm:spPr/>
    </dgm:pt>
    <dgm:pt modelId="{3DD1DEB1-262C-8C49-AB02-CC7E6DA18F5B}" type="pres">
      <dgm:prSet presAssocID="{1BD8F074-F9F7-4448-BAF6-0C4E978FC26C}" presName="background" presStyleLbl="node0" presStyleIdx="1" presStyleCnt="3"/>
      <dgm:spPr/>
    </dgm:pt>
    <dgm:pt modelId="{9F404A76-BD06-6D4E-AF81-3F8ABC2FCF3A}" type="pres">
      <dgm:prSet presAssocID="{1BD8F074-F9F7-4448-BAF6-0C4E978FC26C}" presName="text" presStyleLbl="fgAcc0" presStyleIdx="1" presStyleCnt="3">
        <dgm:presLayoutVars>
          <dgm:chPref val="3"/>
        </dgm:presLayoutVars>
      </dgm:prSet>
      <dgm:spPr/>
    </dgm:pt>
    <dgm:pt modelId="{FDA8E9CD-54F5-D349-94B4-8B081967B0F4}" type="pres">
      <dgm:prSet presAssocID="{1BD8F074-F9F7-4448-BAF6-0C4E978FC26C}" presName="hierChild2" presStyleCnt="0"/>
      <dgm:spPr/>
    </dgm:pt>
    <dgm:pt modelId="{61EE3B24-D367-714F-B7D2-B9473D202B3E}" type="pres">
      <dgm:prSet presAssocID="{D4D254B3-208B-4478-BA16-E356970EE690}" presName="hierRoot1" presStyleCnt="0"/>
      <dgm:spPr/>
    </dgm:pt>
    <dgm:pt modelId="{9FBFA91B-6E03-4F41-9351-026A4B9368A0}" type="pres">
      <dgm:prSet presAssocID="{D4D254B3-208B-4478-BA16-E356970EE690}" presName="composite" presStyleCnt="0"/>
      <dgm:spPr/>
    </dgm:pt>
    <dgm:pt modelId="{7976BE88-F728-684B-8EE8-0D47047F9550}" type="pres">
      <dgm:prSet presAssocID="{D4D254B3-208B-4478-BA16-E356970EE690}" presName="background" presStyleLbl="node0" presStyleIdx="2" presStyleCnt="3"/>
      <dgm:spPr/>
    </dgm:pt>
    <dgm:pt modelId="{4546F66B-86B1-E84C-A2AC-BAA15BBF7F00}" type="pres">
      <dgm:prSet presAssocID="{D4D254B3-208B-4478-BA16-E356970EE690}" presName="text" presStyleLbl="fgAcc0" presStyleIdx="2" presStyleCnt="3">
        <dgm:presLayoutVars>
          <dgm:chPref val="3"/>
        </dgm:presLayoutVars>
      </dgm:prSet>
      <dgm:spPr/>
    </dgm:pt>
    <dgm:pt modelId="{CB404F3C-5794-DD40-B3B6-009056FCE62E}" type="pres">
      <dgm:prSet presAssocID="{D4D254B3-208B-4478-BA16-E356970EE690}" presName="hierChild2" presStyleCnt="0"/>
      <dgm:spPr/>
    </dgm:pt>
  </dgm:ptLst>
  <dgm:cxnLst>
    <dgm:cxn modelId="{FA49241E-E67C-457B-B3FA-90EB2EEB0911}" srcId="{58FAB48C-06A1-4AE5-97DF-D832D4711294}" destId="{D4D254B3-208B-4478-BA16-E356970EE690}" srcOrd="2" destOrd="0" parTransId="{7C04B738-6461-408A-BBF5-E52CEE3BCC54}" sibTransId="{B16433D5-B1AD-4981-B251-8FEBE595D6C3}"/>
    <dgm:cxn modelId="{55BB133C-89A1-4977-9303-C1E73E590BB6}" srcId="{58FAB48C-06A1-4AE5-97DF-D832D4711294}" destId="{1BD8F074-F9F7-4448-BAF6-0C4E978FC26C}" srcOrd="1" destOrd="0" parTransId="{DE089713-7D52-4E68-9BC6-39CDEA915067}" sibTransId="{C0A7F39C-AB64-4AB0-950F-5919A65D0EF8}"/>
    <dgm:cxn modelId="{AA12E149-EDF3-4691-8CD3-9C152C187EA4}" srcId="{58FAB48C-06A1-4AE5-97DF-D832D4711294}" destId="{D54DAF4D-EB8E-4434-B111-C4A5CB83EA5D}" srcOrd="0" destOrd="0" parTransId="{22532323-37DB-4EC8-A759-1BDF25F6EFA5}" sibTransId="{4BA2C347-4596-4D75-8548-0282733D9607}"/>
    <dgm:cxn modelId="{EEDF947B-2BC2-FB41-933F-E38D2BB639CB}" type="presOf" srcId="{1BD8F074-F9F7-4448-BAF6-0C4E978FC26C}" destId="{9F404A76-BD06-6D4E-AF81-3F8ABC2FCF3A}" srcOrd="0" destOrd="0" presId="urn:microsoft.com/office/officeart/2005/8/layout/hierarchy1"/>
    <dgm:cxn modelId="{268CDDD2-6CB8-C841-BEB0-303EA9495059}" type="presOf" srcId="{D54DAF4D-EB8E-4434-B111-C4A5CB83EA5D}" destId="{47384FF9-11B6-2144-8682-7C00C5535FE5}" srcOrd="0" destOrd="0" presId="urn:microsoft.com/office/officeart/2005/8/layout/hierarchy1"/>
    <dgm:cxn modelId="{4E36AFFA-9F78-B14E-815E-9787C6825A27}" type="presOf" srcId="{58FAB48C-06A1-4AE5-97DF-D832D4711294}" destId="{FC5806FD-B3EE-D54C-8009-6A479DC58E9E}" srcOrd="0" destOrd="0" presId="urn:microsoft.com/office/officeart/2005/8/layout/hierarchy1"/>
    <dgm:cxn modelId="{586652FF-03BF-A441-9F7B-F68CD2D5518B}" type="presOf" srcId="{D4D254B3-208B-4478-BA16-E356970EE690}" destId="{4546F66B-86B1-E84C-A2AC-BAA15BBF7F00}" srcOrd="0" destOrd="0" presId="urn:microsoft.com/office/officeart/2005/8/layout/hierarchy1"/>
    <dgm:cxn modelId="{2D05AB5E-A612-5C46-862E-3196416B2B05}" type="presParOf" srcId="{FC5806FD-B3EE-D54C-8009-6A479DC58E9E}" destId="{B129F641-EFEF-4B46-BB75-7D5F51ECCC06}" srcOrd="0" destOrd="0" presId="urn:microsoft.com/office/officeart/2005/8/layout/hierarchy1"/>
    <dgm:cxn modelId="{877351C9-CBB5-6C4B-8165-50EED87CF24C}" type="presParOf" srcId="{B129F641-EFEF-4B46-BB75-7D5F51ECCC06}" destId="{1B8BC42E-BF8B-5F47-8968-4D7922D9E325}" srcOrd="0" destOrd="0" presId="urn:microsoft.com/office/officeart/2005/8/layout/hierarchy1"/>
    <dgm:cxn modelId="{EDB7BA44-F672-EE4D-A9D1-1DD6E64B90E6}" type="presParOf" srcId="{1B8BC42E-BF8B-5F47-8968-4D7922D9E325}" destId="{4F6FE5F5-8B15-BE43-8671-67FF44837233}" srcOrd="0" destOrd="0" presId="urn:microsoft.com/office/officeart/2005/8/layout/hierarchy1"/>
    <dgm:cxn modelId="{6D293882-58E8-B248-8F43-915E6C49881A}" type="presParOf" srcId="{1B8BC42E-BF8B-5F47-8968-4D7922D9E325}" destId="{47384FF9-11B6-2144-8682-7C00C5535FE5}" srcOrd="1" destOrd="0" presId="urn:microsoft.com/office/officeart/2005/8/layout/hierarchy1"/>
    <dgm:cxn modelId="{5BEB2B7C-97D9-C44B-9771-EAF8A76770DE}" type="presParOf" srcId="{B129F641-EFEF-4B46-BB75-7D5F51ECCC06}" destId="{AAD6CC28-BA3F-2F41-9251-56A0D3063D87}" srcOrd="1" destOrd="0" presId="urn:microsoft.com/office/officeart/2005/8/layout/hierarchy1"/>
    <dgm:cxn modelId="{F28F7DB3-FBC3-B34B-AF84-7ED1252B122F}" type="presParOf" srcId="{FC5806FD-B3EE-D54C-8009-6A479DC58E9E}" destId="{B05A7C1C-EC76-ED40-BC60-73DF2075A2BD}" srcOrd="1" destOrd="0" presId="urn:microsoft.com/office/officeart/2005/8/layout/hierarchy1"/>
    <dgm:cxn modelId="{58A93E34-AF78-C84F-85E6-7A867ACE153A}" type="presParOf" srcId="{B05A7C1C-EC76-ED40-BC60-73DF2075A2BD}" destId="{F07435F6-CC50-3847-A4D5-4C699F42B3EE}" srcOrd="0" destOrd="0" presId="urn:microsoft.com/office/officeart/2005/8/layout/hierarchy1"/>
    <dgm:cxn modelId="{E3CF0E23-3D8A-B54A-91CE-96D0DE8EF59A}" type="presParOf" srcId="{F07435F6-CC50-3847-A4D5-4C699F42B3EE}" destId="{3DD1DEB1-262C-8C49-AB02-CC7E6DA18F5B}" srcOrd="0" destOrd="0" presId="urn:microsoft.com/office/officeart/2005/8/layout/hierarchy1"/>
    <dgm:cxn modelId="{25102729-730C-0A45-84B0-5DA98EE49D1F}" type="presParOf" srcId="{F07435F6-CC50-3847-A4D5-4C699F42B3EE}" destId="{9F404A76-BD06-6D4E-AF81-3F8ABC2FCF3A}" srcOrd="1" destOrd="0" presId="urn:microsoft.com/office/officeart/2005/8/layout/hierarchy1"/>
    <dgm:cxn modelId="{527B2659-1296-8D49-8E3B-BFABC5CD042C}" type="presParOf" srcId="{B05A7C1C-EC76-ED40-BC60-73DF2075A2BD}" destId="{FDA8E9CD-54F5-D349-94B4-8B081967B0F4}" srcOrd="1" destOrd="0" presId="urn:microsoft.com/office/officeart/2005/8/layout/hierarchy1"/>
    <dgm:cxn modelId="{3CE82639-2AF3-984E-BD8A-FBD2996A4470}" type="presParOf" srcId="{FC5806FD-B3EE-D54C-8009-6A479DC58E9E}" destId="{61EE3B24-D367-714F-B7D2-B9473D202B3E}" srcOrd="2" destOrd="0" presId="urn:microsoft.com/office/officeart/2005/8/layout/hierarchy1"/>
    <dgm:cxn modelId="{FCC657DC-32F9-9942-BDE4-38F2CD516E16}" type="presParOf" srcId="{61EE3B24-D367-714F-B7D2-B9473D202B3E}" destId="{9FBFA91B-6E03-4F41-9351-026A4B9368A0}" srcOrd="0" destOrd="0" presId="urn:microsoft.com/office/officeart/2005/8/layout/hierarchy1"/>
    <dgm:cxn modelId="{AA91EBAB-C400-0541-99AA-45C9FF4CC040}" type="presParOf" srcId="{9FBFA91B-6E03-4F41-9351-026A4B9368A0}" destId="{7976BE88-F728-684B-8EE8-0D47047F9550}" srcOrd="0" destOrd="0" presId="urn:microsoft.com/office/officeart/2005/8/layout/hierarchy1"/>
    <dgm:cxn modelId="{C3B93EBF-3718-C841-BE53-0DDE0B52EE8A}" type="presParOf" srcId="{9FBFA91B-6E03-4F41-9351-026A4B9368A0}" destId="{4546F66B-86B1-E84C-A2AC-BAA15BBF7F00}" srcOrd="1" destOrd="0" presId="urn:microsoft.com/office/officeart/2005/8/layout/hierarchy1"/>
    <dgm:cxn modelId="{67F67F49-03C9-2E41-8F11-7362EF31679E}" type="presParOf" srcId="{61EE3B24-D367-714F-B7D2-B9473D202B3E}" destId="{CB404F3C-5794-DD40-B3B6-009056FCE62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EC6964-C9C9-4B16-9662-4C393911ED36}">
      <dsp:nvSpPr>
        <dsp:cNvPr id="0" name=""/>
        <dsp:cNvSpPr/>
      </dsp:nvSpPr>
      <dsp:spPr>
        <a:xfrm>
          <a:off x="0" y="0"/>
          <a:ext cx="522549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47B5DE-D401-4F59-8F3F-A492E4CC1E03}">
      <dsp:nvSpPr>
        <dsp:cNvPr id="0" name=""/>
        <dsp:cNvSpPr/>
      </dsp:nvSpPr>
      <dsp:spPr>
        <a:xfrm>
          <a:off x="0" y="0"/>
          <a:ext cx="5225497" cy="11928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Накидка со светящимися проводами Себестоимость = цена на ткани (3000) + светодиодная лента (1000) = 4000  Цена = себестоимость + уникальный дизайн + работа = 30000 </a:t>
          </a:r>
          <a:endParaRPr lang="en-US" sz="1700" kern="1200" dirty="0"/>
        </a:p>
      </dsp:txBody>
      <dsp:txXfrm>
        <a:off x="0" y="0"/>
        <a:ext cx="5225497" cy="1192848"/>
      </dsp:txXfrm>
    </dsp:sp>
    <dsp:sp modelId="{6248BE2E-18DB-4D41-B43F-EFF794131D0D}">
      <dsp:nvSpPr>
        <dsp:cNvPr id="0" name=""/>
        <dsp:cNvSpPr/>
      </dsp:nvSpPr>
      <dsp:spPr>
        <a:xfrm>
          <a:off x="0" y="1192848"/>
          <a:ext cx="522549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656018-160A-49F3-9452-A7648CE42293}">
      <dsp:nvSpPr>
        <dsp:cNvPr id="0" name=""/>
        <dsp:cNvSpPr/>
      </dsp:nvSpPr>
      <dsp:spPr>
        <a:xfrm>
          <a:off x="0" y="1192848"/>
          <a:ext cx="5225497" cy="11928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/>
            <a:t>Шапка с глазами Себестоимость = цена на ткани (1500) + механизм для глаз (3000) = 4500 Цена = себестоимость + уникальный дизайн + работа = 30000</a:t>
          </a:r>
          <a:endParaRPr lang="en-US" sz="1700" kern="1200"/>
        </a:p>
      </dsp:txBody>
      <dsp:txXfrm>
        <a:off x="0" y="1192848"/>
        <a:ext cx="5225497" cy="1192848"/>
      </dsp:txXfrm>
    </dsp:sp>
    <dsp:sp modelId="{264EDFC6-9179-4A5D-B399-6AF61B60B7F4}">
      <dsp:nvSpPr>
        <dsp:cNvPr id="0" name=""/>
        <dsp:cNvSpPr/>
      </dsp:nvSpPr>
      <dsp:spPr>
        <a:xfrm>
          <a:off x="0" y="2385697"/>
          <a:ext cx="522549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50DE78-1E7B-448C-9EC4-E39C270F5996}">
      <dsp:nvSpPr>
        <dsp:cNvPr id="0" name=""/>
        <dsp:cNvSpPr/>
      </dsp:nvSpPr>
      <dsp:spPr>
        <a:xfrm>
          <a:off x="0" y="2385697"/>
          <a:ext cx="5225497" cy="11928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/>
            <a:t>Сумка с глазами Себестоимость = цена на ткани (1500) + механизм для глаз (3000) = 4500 Цена = себестоимость + уникальный дизайн + работа = 40000 </a:t>
          </a:r>
          <a:endParaRPr lang="en-US" sz="1700" kern="1200"/>
        </a:p>
      </dsp:txBody>
      <dsp:txXfrm>
        <a:off x="0" y="2385697"/>
        <a:ext cx="5225497" cy="1192848"/>
      </dsp:txXfrm>
    </dsp:sp>
    <dsp:sp modelId="{B365ADA4-24C9-4DB2-81AA-A2D3791BCD37}">
      <dsp:nvSpPr>
        <dsp:cNvPr id="0" name=""/>
        <dsp:cNvSpPr/>
      </dsp:nvSpPr>
      <dsp:spPr>
        <a:xfrm>
          <a:off x="0" y="3578546"/>
          <a:ext cx="522549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76643-BD9D-4C40-97C1-6D8A84EBB730}">
      <dsp:nvSpPr>
        <dsp:cNvPr id="0" name=""/>
        <dsp:cNvSpPr/>
      </dsp:nvSpPr>
      <dsp:spPr>
        <a:xfrm>
          <a:off x="0" y="3578546"/>
          <a:ext cx="5225497" cy="11928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/>
            <a:t>Куртка с глазами Себестоимость = цена на ткани (3000) + механизм для глаз (5000) = 8000 Цена = себестоимость + уникальный дизайн + работа = 50000</a:t>
          </a:r>
          <a:endParaRPr lang="en-US" sz="1700" kern="1200"/>
        </a:p>
      </dsp:txBody>
      <dsp:txXfrm>
        <a:off x="0" y="3578546"/>
        <a:ext cx="5225497" cy="11928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89F1D7-CF1A-4128-8FBE-D728631B310E}">
      <dsp:nvSpPr>
        <dsp:cNvPr id="0" name=""/>
        <dsp:cNvSpPr/>
      </dsp:nvSpPr>
      <dsp:spPr>
        <a:xfrm>
          <a:off x="0" y="3643"/>
          <a:ext cx="6144263" cy="776138"/>
        </a:xfrm>
        <a:prstGeom prst="roundRect">
          <a:avLst>
            <a:gd name="adj" fmla="val 10000"/>
          </a:avLst>
        </a:prstGeom>
        <a:solidFill>
          <a:schemeClr val="accent1">
            <a:alpha val="44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15BD9B-1417-4D25-8E2C-A3725835A01C}">
      <dsp:nvSpPr>
        <dsp:cNvPr id="0" name=""/>
        <dsp:cNvSpPr/>
      </dsp:nvSpPr>
      <dsp:spPr>
        <a:xfrm>
          <a:off x="234781" y="178275"/>
          <a:ext cx="426876" cy="42687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rgbClr val="415BD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E0482E-2488-4157-88F5-E43C20BE2FBE}">
      <dsp:nvSpPr>
        <dsp:cNvPr id="0" name=""/>
        <dsp:cNvSpPr/>
      </dsp:nvSpPr>
      <dsp:spPr>
        <a:xfrm>
          <a:off x="896440" y="3643"/>
          <a:ext cx="5247822" cy="776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141" tIns="82141" rIns="82141" bIns="82141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Noto Sans Cond" panose="020B0506040504020204" pitchFamily="34"/>
              <a:ea typeface="Noto Sans Cond" panose="020B0506040504020204" pitchFamily="34"/>
              <a:cs typeface="Noto Sans Cond" panose="020B0506040504020204" pitchFamily="34"/>
            </a:rPr>
            <a:t>Собственные знания, силы и время</a:t>
          </a:r>
          <a:endParaRPr lang="en-US" sz="1800" kern="1200" dirty="0">
            <a:latin typeface="Noto Sans Cond" panose="020B0506040504020204" pitchFamily="34"/>
            <a:ea typeface="Noto Sans Cond" panose="020B0506040504020204" pitchFamily="34"/>
            <a:cs typeface="Noto Sans Cond" panose="020B0506040504020204" pitchFamily="34"/>
          </a:endParaRPr>
        </a:p>
      </dsp:txBody>
      <dsp:txXfrm>
        <a:off x="896440" y="3643"/>
        <a:ext cx="5247822" cy="776138"/>
      </dsp:txXfrm>
    </dsp:sp>
    <dsp:sp modelId="{FD6F062F-BF12-403C-92FC-D102E4B5D123}">
      <dsp:nvSpPr>
        <dsp:cNvPr id="0" name=""/>
        <dsp:cNvSpPr/>
      </dsp:nvSpPr>
      <dsp:spPr>
        <a:xfrm>
          <a:off x="0" y="973817"/>
          <a:ext cx="6144263" cy="776138"/>
        </a:xfrm>
        <a:prstGeom prst="roundRect">
          <a:avLst>
            <a:gd name="adj" fmla="val 10000"/>
          </a:avLst>
        </a:prstGeom>
        <a:solidFill>
          <a:schemeClr val="accent1">
            <a:alpha val="47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0297D7-4769-4E02-BA5B-ADA310E1C20C}">
      <dsp:nvSpPr>
        <dsp:cNvPr id="0" name=""/>
        <dsp:cNvSpPr/>
      </dsp:nvSpPr>
      <dsp:spPr>
        <a:xfrm>
          <a:off x="234781" y="1148448"/>
          <a:ext cx="426876" cy="42687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rgbClr val="415BD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EC047A-8B88-47C3-974B-A70A97D8EB84}">
      <dsp:nvSpPr>
        <dsp:cNvPr id="0" name=""/>
        <dsp:cNvSpPr/>
      </dsp:nvSpPr>
      <dsp:spPr>
        <a:xfrm>
          <a:off x="896440" y="973817"/>
          <a:ext cx="5247822" cy="776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141" tIns="82141" rIns="82141" bIns="82141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Noto Sans Cond" panose="020B0506040504020204" pitchFamily="34"/>
              <a:ea typeface="Noto Sans Cond" panose="020B0506040504020204" pitchFamily="34"/>
              <a:cs typeface="Noto Sans Cond" panose="020B0506040504020204" pitchFamily="34"/>
            </a:rPr>
            <a:t>Привлечение единомышленников для создания сайта и съёмок коллекций</a:t>
          </a:r>
          <a:endParaRPr lang="en-US" sz="1800" kern="1200" dirty="0">
            <a:latin typeface="Noto Sans Cond" panose="020B0506040504020204" pitchFamily="34"/>
            <a:ea typeface="Noto Sans Cond" panose="020B0506040504020204" pitchFamily="34"/>
            <a:cs typeface="Noto Sans Cond" panose="020B0506040504020204" pitchFamily="34"/>
          </a:endParaRPr>
        </a:p>
      </dsp:txBody>
      <dsp:txXfrm>
        <a:off x="896440" y="973817"/>
        <a:ext cx="5247822" cy="776138"/>
      </dsp:txXfrm>
    </dsp:sp>
    <dsp:sp modelId="{89A7860C-8803-4DDD-BC4A-E4E2F24EFA0C}">
      <dsp:nvSpPr>
        <dsp:cNvPr id="0" name=""/>
        <dsp:cNvSpPr/>
      </dsp:nvSpPr>
      <dsp:spPr>
        <a:xfrm>
          <a:off x="0" y="1943990"/>
          <a:ext cx="6144263" cy="776138"/>
        </a:xfrm>
        <a:prstGeom prst="roundRect">
          <a:avLst>
            <a:gd name="adj" fmla="val 10000"/>
          </a:avLst>
        </a:prstGeom>
        <a:solidFill>
          <a:schemeClr val="accent1">
            <a:alpha val="47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4AD26E-5A5D-41EE-AB71-42B6F890AABE}">
      <dsp:nvSpPr>
        <dsp:cNvPr id="0" name=""/>
        <dsp:cNvSpPr/>
      </dsp:nvSpPr>
      <dsp:spPr>
        <a:xfrm>
          <a:off x="234781" y="2118621"/>
          <a:ext cx="426876" cy="42687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rgbClr val="415BD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C5AA0D-A9D1-437B-B09A-9A52F62F8A53}">
      <dsp:nvSpPr>
        <dsp:cNvPr id="0" name=""/>
        <dsp:cNvSpPr/>
      </dsp:nvSpPr>
      <dsp:spPr>
        <a:xfrm>
          <a:off x="896440" y="1943990"/>
          <a:ext cx="5247822" cy="776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141" tIns="82141" rIns="82141" bIns="82141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Noto Sans Cond" panose="020B0506040504020204" pitchFamily="34"/>
              <a:ea typeface="Noto Sans Cond" panose="020B0506040504020204" pitchFamily="34"/>
              <a:cs typeface="Noto Sans Cond" panose="020B0506040504020204" pitchFamily="34"/>
            </a:rPr>
            <a:t>Закупка материалов у разных фирм и магазинов, рассчитываем найти постоянных поставщиков</a:t>
          </a:r>
          <a:endParaRPr lang="en-US" sz="1800" kern="1200" dirty="0">
            <a:latin typeface="Noto Sans Cond" panose="020B0506040504020204" pitchFamily="34"/>
            <a:ea typeface="Noto Sans Cond" panose="020B0506040504020204" pitchFamily="34"/>
            <a:cs typeface="Noto Sans Cond" panose="020B0506040504020204" pitchFamily="34"/>
          </a:endParaRPr>
        </a:p>
      </dsp:txBody>
      <dsp:txXfrm>
        <a:off x="896440" y="1943990"/>
        <a:ext cx="5247822" cy="776138"/>
      </dsp:txXfrm>
    </dsp:sp>
    <dsp:sp modelId="{DD7E2DBC-7D9A-4D2A-81A8-2EB410CFE790}">
      <dsp:nvSpPr>
        <dsp:cNvPr id="0" name=""/>
        <dsp:cNvSpPr/>
      </dsp:nvSpPr>
      <dsp:spPr>
        <a:xfrm>
          <a:off x="0" y="2914163"/>
          <a:ext cx="6144263" cy="776138"/>
        </a:xfrm>
        <a:prstGeom prst="roundRect">
          <a:avLst>
            <a:gd name="adj" fmla="val 10000"/>
          </a:avLst>
        </a:prstGeom>
        <a:solidFill>
          <a:schemeClr val="accent1">
            <a:alpha val="47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9F511D-2332-4A50-9C7E-BDC1E6299D52}">
      <dsp:nvSpPr>
        <dsp:cNvPr id="0" name=""/>
        <dsp:cNvSpPr/>
      </dsp:nvSpPr>
      <dsp:spPr>
        <a:xfrm>
          <a:off x="234781" y="3088794"/>
          <a:ext cx="426876" cy="42687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rgbClr val="415BD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068DAA-2028-4788-9B7D-3222974DCA5A}">
      <dsp:nvSpPr>
        <dsp:cNvPr id="0" name=""/>
        <dsp:cNvSpPr/>
      </dsp:nvSpPr>
      <dsp:spPr>
        <a:xfrm>
          <a:off x="896440" y="2914163"/>
          <a:ext cx="5247822" cy="776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141" tIns="82141" rIns="82141" bIns="82141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latin typeface="Noto Sans Cond" panose="020B0506040504020204" pitchFamily="34"/>
              <a:ea typeface="Noto Sans Cond" panose="020B0506040504020204" pitchFamily="34"/>
              <a:cs typeface="Noto Sans Cond" panose="020B0506040504020204" pitchFamily="34"/>
            </a:rPr>
            <a:t>Недели моды и блогеры</a:t>
          </a:r>
          <a:endParaRPr lang="en-US" sz="1900" kern="1200" dirty="0">
            <a:latin typeface="Noto Sans Cond" panose="020B0506040504020204" pitchFamily="34"/>
            <a:ea typeface="Noto Sans Cond" panose="020B0506040504020204" pitchFamily="34"/>
            <a:cs typeface="Noto Sans Cond" panose="020B0506040504020204" pitchFamily="34"/>
          </a:endParaRPr>
        </a:p>
      </dsp:txBody>
      <dsp:txXfrm>
        <a:off x="896440" y="2914163"/>
        <a:ext cx="5247822" cy="776138"/>
      </dsp:txXfrm>
    </dsp:sp>
    <dsp:sp modelId="{5E970840-6C25-4032-A513-BC53555758AB}">
      <dsp:nvSpPr>
        <dsp:cNvPr id="0" name=""/>
        <dsp:cNvSpPr/>
      </dsp:nvSpPr>
      <dsp:spPr>
        <a:xfrm>
          <a:off x="0" y="3884336"/>
          <a:ext cx="6144263" cy="776138"/>
        </a:xfrm>
        <a:prstGeom prst="roundRect">
          <a:avLst>
            <a:gd name="adj" fmla="val 10000"/>
          </a:avLst>
        </a:prstGeom>
        <a:solidFill>
          <a:schemeClr val="accent1">
            <a:alpha val="47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BC3A34-2CF8-4ED2-826C-6A221DDF46E9}">
      <dsp:nvSpPr>
        <dsp:cNvPr id="0" name=""/>
        <dsp:cNvSpPr/>
      </dsp:nvSpPr>
      <dsp:spPr>
        <a:xfrm>
          <a:off x="234781" y="4058967"/>
          <a:ext cx="426876" cy="42687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solidFill>
            <a:srgbClr val="415BD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ADE652-AA06-4B30-870D-632EFB9C5702}">
      <dsp:nvSpPr>
        <dsp:cNvPr id="0" name=""/>
        <dsp:cNvSpPr/>
      </dsp:nvSpPr>
      <dsp:spPr>
        <a:xfrm>
          <a:off x="896440" y="3884336"/>
          <a:ext cx="5247822" cy="776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141" tIns="82141" rIns="82141" bIns="82141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Рассчитываем получить грант, сейчас вкладываем собственные финансы на старте проекта</a:t>
          </a:r>
          <a:endParaRPr lang="en-US" sz="1800" kern="1200" dirty="0"/>
        </a:p>
      </dsp:txBody>
      <dsp:txXfrm>
        <a:off x="896440" y="3884336"/>
        <a:ext cx="5247822" cy="7761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8460D8-580F-0D4B-B646-8B9E046F2A85}">
      <dsp:nvSpPr>
        <dsp:cNvPr id="0" name=""/>
        <dsp:cNvSpPr/>
      </dsp:nvSpPr>
      <dsp:spPr>
        <a:xfrm>
          <a:off x="918864" y="355647"/>
          <a:ext cx="730805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EFC5ED-FC76-C74F-84A6-7EF4B68282E1}">
      <dsp:nvSpPr>
        <dsp:cNvPr id="0" name=""/>
        <dsp:cNvSpPr/>
      </dsp:nvSpPr>
      <dsp:spPr>
        <a:xfrm>
          <a:off x="1693518" y="294295"/>
          <a:ext cx="84042" cy="157854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92B25A-CD9C-C64E-A701-224791E88C04}">
      <dsp:nvSpPr>
        <dsp:cNvPr id="0" name=""/>
        <dsp:cNvSpPr/>
      </dsp:nvSpPr>
      <dsp:spPr>
        <a:xfrm>
          <a:off x="471830" y="0"/>
          <a:ext cx="711366" cy="7113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05" tIns="27605" rIns="27605" bIns="27605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1</a:t>
          </a:r>
        </a:p>
      </dsp:txBody>
      <dsp:txXfrm>
        <a:off x="576007" y="104177"/>
        <a:ext cx="503012" cy="503012"/>
      </dsp:txXfrm>
    </dsp:sp>
    <dsp:sp modelId="{C1A68C58-ED27-C84E-ABC0-F6D20F1C2877}">
      <dsp:nvSpPr>
        <dsp:cNvPr id="0" name=""/>
        <dsp:cNvSpPr/>
      </dsp:nvSpPr>
      <dsp:spPr>
        <a:xfrm>
          <a:off x="5357" y="876966"/>
          <a:ext cx="1644312" cy="3159567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705" tIns="165100" rIns="129705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 dirty="0">
              <a:solidFill>
                <a:srgbClr val="000000"/>
              </a:solidFill>
            </a:rPr>
            <a:t>Вместе с коллекцией мы работаем над созданием своего комикса, в котором рассказываем историю, которая переплетается вместе с нашей одеждой. Те, кто увлекаются комиксами узнают о бренде одежды и аксессуаров, а кто пришёл именно в бренд одежды останется ради хорошей истории комикса.</a:t>
          </a:r>
          <a:endParaRPr lang="en-US" sz="1100" b="0" i="0" kern="1200" dirty="0">
            <a:solidFill>
              <a:srgbClr val="000000"/>
            </a:solidFill>
          </a:endParaRPr>
        </a:p>
      </dsp:txBody>
      <dsp:txXfrm>
        <a:off x="5357" y="1205828"/>
        <a:ext cx="1644312" cy="2830705"/>
      </dsp:txXfrm>
    </dsp:sp>
    <dsp:sp modelId="{0FF845C0-AF45-5145-A00C-E3A84487EAC5}">
      <dsp:nvSpPr>
        <dsp:cNvPr id="0" name=""/>
        <dsp:cNvSpPr/>
      </dsp:nvSpPr>
      <dsp:spPr>
        <a:xfrm>
          <a:off x="1832371" y="355647"/>
          <a:ext cx="1644312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B24355-118C-134F-B35E-FF657D35009A}">
      <dsp:nvSpPr>
        <dsp:cNvPr id="0" name=""/>
        <dsp:cNvSpPr/>
      </dsp:nvSpPr>
      <dsp:spPr>
        <a:xfrm>
          <a:off x="3520532" y="294295"/>
          <a:ext cx="84042" cy="157854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A3C640-F374-364A-AC83-2B39EADEB5F4}">
      <dsp:nvSpPr>
        <dsp:cNvPr id="0" name=""/>
        <dsp:cNvSpPr/>
      </dsp:nvSpPr>
      <dsp:spPr>
        <a:xfrm>
          <a:off x="2298844" y="0"/>
          <a:ext cx="711366" cy="7113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05" tIns="27605" rIns="27605" bIns="27605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2</a:t>
          </a:r>
        </a:p>
      </dsp:txBody>
      <dsp:txXfrm>
        <a:off x="2403021" y="104177"/>
        <a:ext cx="503012" cy="503012"/>
      </dsp:txXfrm>
    </dsp:sp>
    <dsp:sp modelId="{4A5088AE-AAC6-AF47-90D1-538E8A278342}">
      <dsp:nvSpPr>
        <dsp:cNvPr id="0" name=""/>
        <dsp:cNvSpPr/>
      </dsp:nvSpPr>
      <dsp:spPr>
        <a:xfrm>
          <a:off x="1832371" y="876966"/>
          <a:ext cx="1644312" cy="3159567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705" tIns="165100" rIns="129705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solidFill>
                <a:srgbClr val="000000"/>
              </a:solidFill>
            </a:rPr>
            <a:t>Также показываем в соц.сетях особенности создания одежды, наши задумки, эскизы, speedpaint и всё остальное с бэкстейджа.  Рассказы о том, как создавалась коллекция помогут выстроить доверительные отношения с клиентами, т.к. они будут знать как это было создано.</a:t>
          </a:r>
          <a:endParaRPr lang="en-US" sz="1100" kern="1200">
            <a:solidFill>
              <a:srgbClr val="000000"/>
            </a:solidFill>
          </a:endParaRPr>
        </a:p>
      </dsp:txBody>
      <dsp:txXfrm>
        <a:off x="1832371" y="1205828"/>
        <a:ext cx="1644312" cy="2830705"/>
      </dsp:txXfrm>
    </dsp:sp>
    <dsp:sp modelId="{2DB45104-8673-2947-B7BD-A23057C57095}">
      <dsp:nvSpPr>
        <dsp:cNvPr id="0" name=""/>
        <dsp:cNvSpPr/>
      </dsp:nvSpPr>
      <dsp:spPr>
        <a:xfrm>
          <a:off x="3659385" y="355647"/>
          <a:ext cx="1644312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8DE84D-3A9F-3947-BEEC-3EB3C9792701}">
      <dsp:nvSpPr>
        <dsp:cNvPr id="0" name=""/>
        <dsp:cNvSpPr/>
      </dsp:nvSpPr>
      <dsp:spPr>
        <a:xfrm>
          <a:off x="5347546" y="294295"/>
          <a:ext cx="84042" cy="157854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0C850C-764D-DE42-BD3C-C9EEE4B3D9EE}">
      <dsp:nvSpPr>
        <dsp:cNvPr id="0" name=""/>
        <dsp:cNvSpPr/>
      </dsp:nvSpPr>
      <dsp:spPr>
        <a:xfrm>
          <a:off x="4125858" y="0"/>
          <a:ext cx="711366" cy="7113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05" tIns="27605" rIns="27605" bIns="27605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3</a:t>
          </a:r>
        </a:p>
      </dsp:txBody>
      <dsp:txXfrm>
        <a:off x="4230035" y="104177"/>
        <a:ext cx="503012" cy="503012"/>
      </dsp:txXfrm>
    </dsp:sp>
    <dsp:sp modelId="{ADF44FB7-EF23-394F-A80E-08487CFAC64E}">
      <dsp:nvSpPr>
        <dsp:cNvPr id="0" name=""/>
        <dsp:cNvSpPr/>
      </dsp:nvSpPr>
      <dsp:spPr>
        <a:xfrm>
          <a:off x="3659385" y="876966"/>
          <a:ext cx="1644312" cy="3159567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705" tIns="165100" rIns="129705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solidFill>
                <a:srgbClr val="000000"/>
              </a:solidFill>
            </a:rPr>
            <a:t>Ещё хорошим инфоповодом будет участие в SPb Fashion week и других неделях моды.</a:t>
          </a:r>
          <a:endParaRPr lang="en-US" sz="1100" kern="1200">
            <a:solidFill>
              <a:srgbClr val="000000"/>
            </a:solidFill>
          </a:endParaRPr>
        </a:p>
      </dsp:txBody>
      <dsp:txXfrm>
        <a:off x="3659385" y="1205828"/>
        <a:ext cx="1644312" cy="2830705"/>
      </dsp:txXfrm>
    </dsp:sp>
    <dsp:sp modelId="{08897273-8C4D-6849-8EDD-E57537F9FB25}">
      <dsp:nvSpPr>
        <dsp:cNvPr id="0" name=""/>
        <dsp:cNvSpPr/>
      </dsp:nvSpPr>
      <dsp:spPr>
        <a:xfrm>
          <a:off x="5486400" y="355647"/>
          <a:ext cx="1644312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E4A7E4-1DA9-9F41-9AC0-2C9CE4C189A2}">
      <dsp:nvSpPr>
        <dsp:cNvPr id="0" name=""/>
        <dsp:cNvSpPr/>
      </dsp:nvSpPr>
      <dsp:spPr>
        <a:xfrm>
          <a:off x="7174560" y="294295"/>
          <a:ext cx="84042" cy="157854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B972B0-5046-5E4C-BA75-E88A5C2F8DB9}">
      <dsp:nvSpPr>
        <dsp:cNvPr id="0" name=""/>
        <dsp:cNvSpPr/>
      </dsp:nvSpPr>
      <dsp:spPr>
        <a:xfrm>
          <a:off x="5952872" y="0"/>
          <a:ext cx="711366" cy="7113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05" tIns="27605" rIns="27605" bIns="27605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4</a:t>
          </a:r>
        </a:p>
      </dsp:txBody>
      <dsp:txXfrm>
        <a:off x="6057049" y="104177"/>
        <a:ext cx="503012" cy="503012"/>
      </dsp:txXfrm>
    </dsp:sp>
    <dsp:sp modelId="{254327E5-0D19-FB4B-992B-E170F274EAFA}">
      <dsp:nvSpPr>
        <dsp:cNvPr id="0" name=""/>
        <dsp:cNvSpPr/>
      </dsp:nvSpPr>
      <dsp:spPr>
        <a:xfrm>
          <a:off x="5486400" y="876966"/>
          <a:ext cx="1644312" cy="3159567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705" tIns="165100" rIns="129705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solidFill>
                <a:srgbClr val="000000"/>
              </a:solidFill>
            </a:rPr>
            <a:t>Привлекаем клиентов тем, что вокруг нашего бренда создаём комюнити единомышленников. Не ограничиваем в творчестве ни себя, ни сообщество. Поощряем их работы, делаем коллаборации не только с другими брендами, но и с покупателями. </a:t>
          </a:r>
          <a:endParaRPr lang="en-US" sz="1100" kern="1200">
            <a:solidFill>
              <a:srgbClr val="000000"/>
            </a:solidFill>
          </a:endParaRPr>
        </a:p>
      </dsp:txBody>
      <dsp:txXfrm>
        <a:off x="5486400" y="1205828"/>
        <a:ext cx="1644312" cy="2830705"/>
      </dsp:txXfrm>
    </dsp:sp>
    <dsp:sp modelId="{C9F68811-BFA2-144B-8001-7EC583523AA6}">
      <dsp:nvSpPr>
        <dsp:cNvPr id="0" name=""/>
        <dsp:cNvSpPr/>
      </dsp:nvSpPr>
      <dsp:spPr>
        <a:xfrm>
          <a:off x="7313414" y="355647"/>
          <a:ext cx="1644312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F3BAD8-6AF5-C54D-BF6A-23AC00590DA7}">
      <dsp:nvSpPr>
        <dsp:cNvPr id="0" name=""/>
        <dsp:cNvSpPr/>
      </dsp:nvSpPr>
      <dsp:spPr>
        <a:xfrm>
          <a:off x="9001575" y="294295"/>
          <a:ext cx="84042" cy="157854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A8B9F9-5635-E54A-A5A1-984E5E088AF0}">
      <dsp:nvSpPr>
        <dsp:cNvPr id="0" name=""/>
        <dsp:cNvSpPr/>
      </dsp:nvSpPr>
      <dsp:spPr>
        <a:xfrm>
          <a:off x="7779887" y="0"/>
          <a:ext cx="711366" cy="7113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05" tIns="27605" rIns="27605" bIns="27605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5</a:t>
          </a:r>
        </a:p>
      </dsp:txBody>
      <dsp:txXfrm>
        <a:off x="7884064" y="104177"/>
        <a:ext cx="503012" cy="503012"/>
      </dsp:txXfrm>
    </dsp:sp>
    <dsp:sp modelId="{A34AD6EB-66AE-ED4F-914A-C9380678221A}">
      <dsp:nvSpPr>
        <dsp:cNvPr id="0" name=""/>
        <dsp:cNvSpPr/>
      </dsp:nvSpPr>
      <dsp:spPr>
        <a:xfrm>
          <a:off x="7313414" y="876966"/>
          <a:ext cx="1644312" cy="3159567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705" tIns="165100" rIns="129705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solidFill>
                <a:srgbClr val="000000"/>
              </a:solidFill>
            </a:rPr>
            <a:t>А также для удержания существующих клиентов - рассылка с поздравлением с днём рождения + скидка на день рождения</a:t>
          </a:r>
          <a:endParaRPr lang="en-US" sz="1100" kern="1200">
            <a:solidFill>
              <a:srgbClr val="000000"/>
            </a:solidFill>
          </a:endParaRPr>
        </a:p>
      </dsp:txBody>
      <dsp:txXfrm>
        <a:off x="7313414" y="1205828"/>
        <a:ext cx="1644312" cy="2830705"/>
      </dsp:txXfrm>
    </dsp:sp>
    <dsp:sp modelId="{386E8F3F-DE55-8A4F-891E-618369F2B218}">
      <dsp:nvSpPr>
        <dsp:cNvPr id="0" name=""/>
        <dsp:cNvSpPr/>
      </dsp:nvSpPr>
      <dsp:spPr>
        <a:xfrm>
          <a:off x="9140428" y="355647"/>
          <a:ext cx="822156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B606B8-3F2B-6B47-976E-F92DFFBD0078}">
      <dsp:nvSpPr>
        <dsp:cNvPr id="0" name=""/>
        <dsp:cNvSpPr/>
      </dsp:nvSpPr>
      <dsp:spPr>
        <a:xfrm>
          <a:off x="9606901" y="0"/>
          <a:ext cx="711366" cy="7113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05" tIns="27605" rIns="27605" bIns="27605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6</a:t>
          </a:r>
        </a:p>
      </dsp:txBody>
      <dsp:txXfrm>
        <a:off x="9711078" y="104177"/>
        <a:ext cx="503012" cy="503012"/>
      </dsp:txXfrm>
    </dsp:sp>
    <dsp:sp modelId="{D7C9B8BB-3546-0A45-A302-8D60BBCFF99F}">
      <dsp:nvSpPr>
        <dsp:cNvPr id="0" name=""/>
        <dsp:cNvSpPr/>
      </dsp:nvSpPr>
      <dsp:spPr>
        <a:xfrm>
          <a:off x="9140428" y="876966"/>
          <a:ext cx="1644312" cy="3159567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705" tIns="165100" rIns="129705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solidFill>
                <a:srgbClr val="000000"/>
              </a:solidFill>
            </a:rPr>
            <a:t>Так как мы продаём уникальные товары, повторов которых не будет, эксклюзив, то это должно мотивировать покупателей не откладывать покупку, а делать заказ и вносить предоплату здесь и сейчас.</a:t>
          </a:r>
          <a:endParaRPr lang="en-US" sz="1100" kern="1200">
            <a:solidFill>
              <a:srgbClr val="000000"/>
            </a:solidFill>
          </a:endParaRPr>
        </a:p>
      </dsp:txBody>
      <dsp:txXfrm>
        <a:off x="9140428" y="1205828"/>
        <a:ext cx="1644312" cy="283070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6FE5F5-8B15-BE43-8671-67FF44837233}">
      <dsp:nvSpPr>
        <dsp:cNvPr id="0" name=""/>
        <dsp:cNvSpPr/>
      </dsp:nvSpPr>
      <dsp:spPr>
        <a:xfrm>
          <a:off x="0" y="466429"/>
          <a:ext cx="3086099" cy="19596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384FF9-11B6-2144-8682-7C00C5535FE5}">
      <dsp:nvSpPr>
        <dsp:cNvPr id="0" name=""/>
        <dsp:cNvSpPr/>
      </dsp:nvSpPr>
      <dsp:spPr>
        <a:xfrm>
          <a:off x="342900" y="792184"/>
          <a:ext cx="3086099" cy="19596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/>
            <a:t>Абикенова Татьяна - Лидер, дизайнер одежды, PR менеджер</a:t>
          </a:r>
          <a:endParaRPr lang="en-US" sz="2700" kern="1200"/>
        </a:p>
      </dsp:txBody>
      <dsp:txXfrm>
        <a:off x="400297" y="849581"/>
        <a:ext cx="2971305" cy="1844879"/>
      </dsp:txXfrm>
    </dsp:sp>
    <dsp:sp modelId="{3DD1DEB1-262C-8C49-AB02-CC7E6DA18F5B}">
      <dsp:nvSpPr>
        <dsp:cNvPr id="0" name=""/>
        <dsp:cNvSpPr/>
      </dsp:nvSpPr>
      <dsp:spPr>
        <a:xfrm>
          <a:off x="3771900" y="466429"/>
          <a:ext cx="3086099" cy="19596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404A76-BD06-6D4E-AF81-3F8ABC2FCF3A}">
      <dsp:nvSpPr>
        <dsp:cNvPr id="0" name=""/>
        <dsp:cNvSpPr/>
      </dsp:nvSpPr>
      <dsp:spPr>
        <a:xfrm>
          <a:off x="4114800" y="792184"/>
          <a:ext cx="3086099" cy="19596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/>
            <a:t>Гнеушева Юлия - Дизайнер одежды, экономист</a:t>
          </a:r>
          <a:endParaRPr lang="en-US" sz="2700" kern="1200"/>
        </a:p>
      </dsp:txBody>
      <dsp:txXfrm>
        <a:off x="4172197" y="849581"/>
        <a:ext cx="2971305" cy="1844879"/>
      </dsp:txXfrm>
    </dsp:sp>
    <dsp:sp modelId="{7976BE88-F728-684B-8EE8-0D47047F9550}">
      <dsp:nvSpPr>
        <dsp:cNvPr id="0" name=""/>
        <dsp:cNvSpPr/>
      </dsp:nvSpPr>
      <dsp:spPr>
        <a:xfrm>
          <a:off x="7543800" y="466429"/>
          <a:ext cx="3086099" cy="19596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46F66B-86B1-E84C-A2AC-BAA15BBF7F00}">
      <dsp:nvSpPr>
        <dsp:cNvPr id="0" name=""/>
        <dsp:cNvSpPr/>
      </dsp:nvSpPr>
      <dsp:spPr>
        <a:xfrm>
          <a:off x="7886699" y="792184"/>
          <a:ext cx="3086099" cy="19596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/>
            <a:t>Артюхов Максим -Механик, робототехник</a:t>
          </a:r>
          <a:endParaRPr lang="en-US" sz="2700" kern="1200"/>
        </a:p>
      </dsp:txBody>
      <dsp:txXfrm>
        <a:off x="7944096" y="849581"/>
        <a:ext cx="2971305" cy="18448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LinearArrowProcessNumbered">
  <dgm:title val="Linear Arrow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shape called UpArrowCallout. Also the nodes are connected by an arrow like shape emphasizing the process natur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6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2.1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if>
                <dgm:else name="ifMoreThanOneNode">
                  <dgm:constrLst>
                    <dgm:constr type="h"/>
                    <dgm:constr type="h" for="ch" forName="lineNode" val="0.002"/>
                    <dgm:constr type="w" for="ch" forName="lineNode" refType="w" fact="0.4"/>
                    <dgm:constr type="l" for="ch" forName="lineNode" refType="w" fact="0.5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924"/>
                    <dgm:constr type="t" for="ch" forName="lineArrowNode" refType="h" fact="0.18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else>
              </dgm:choose>
            </dgm:if>
            <dgm:if name="ifLastNode" axis="self" ptType="node" func="revPos" op="equ" val="1">
              <dgm:constrLst>
                <dgm:constr type="h"/>
                <dgm:constr type="h" for="ch" forName="lineNode" val="0.002"/>
                <dgm:constr type="w" for="ch" forName="lineNode" refType="w" fact="0.45"/>
                <dgm:constr type="w" for="ch" forName="lineArrowNode" refType="w" fact="0"/>
                <dgm:constr type="h" for="ch" forName="lineArrowNode" refType="h" fact="0"/>
                <dgm:constr type="ctrY" for="ch" forName="lineNode" refType="ctrY" refFor="ch" refForName="sibTransNodeCircle"/>
                <dgm:constr type="h" for="ch" forName="sibTransNodeCircle" refType="h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if>
            <dgm:else name="allOtherNodes">
              <dgm:constrLst>
                <dgm:constr type="h"/>
                <dgm:constr type="h" for="ch" forName="lineNode" val="0.002"/>
                <dgm:constr type="w" for="ch" forName="lineNode" refType="w" fact="0.9"/>
                <dgm:constr type="w" for="ch" forName="lineArrowNode" refType="w" fact="0.046"/>
                <dgm:constr type="h" for="ch" forName="lineArrowNode" refType="h" fact="0.18"/>
                <dgm:constr type="l" for="ch" forName="lineArrowNode" refType="w" fact="0.924"/>
                <dgm:constr type="t" for="ch" forName="lineArrowNode" refType="h" fact="0.18"/>
                <dgm:constr type="ctrY" for="ch" forName="lineNode" refType="ctrY" refFor="ch" refForName="sibTransNodeCircle"/>
                <dgm:constr type="h" for="ch" forName="sibTransNodeCircle" refType="h" fact="0.9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else>
          </dgm:choose>
          <dgm:layoutNode name="lineNode" styleLbl="alignAccFollow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AccFollowNode1">
            <dgm:alg type="sp"/>
            <dgm:shape xmlns:r="http://schemas.openxmlformats.org/officeDocument/2006/relationships" type="chevron" r:blip="">
              <dgm:adjLst>
                <dgm:adj idx="1" val="0.9"/>
              </dgm:adjLst>
            </dgm:shape>
            <dgm:presOf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</dgm:forEach>
          <dgm:presOf/>
          <dgm:ruleLst/>
        </dgm:layoutNode>
        <dgm:layoutNode name="nodeText" styleLbl="alignAccFollowNode1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upArrowCallout" r:blip="">
            <dgm:adjLst>
              <dgm:adj idx="1" val="0.5"/>
              <dgm:adj idx="2" val="0.2"/>
              <dgm:adj idx="3" val="0.2"/>
              <dgm:adj idx="4" val="1"/>
            </dgm:adjLst>
          </dgm:shape>
          <dgm:presOf axis="desOrSelf" ptType="node"/>
          <dgm:constrLst>
            <dgm:constr type="secFontSz" val="16"/>
            <dgm:constr type="primFontSz" val="26"/>
            <dgm:constr type="h"/>
            <dgm:constr type="tMarg" val="13"/>
            <dgm:constr type="lMarg" refType="w" fact="0.2236"/>
            <dgm:constr type="rMarg" refType="w" fact="0.2236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3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44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845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846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847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4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3" name="Title 1"/>
          <p:cNvSpPr>
            <a:spLocks noGrp="1"/>
          </p:cNvSpPr>
          <p:nvPr>
            <p:ph type="ctrTitle"/>
          </p:nvPr>
        </p:nvSpPr>
        <p:spPr>
          <a:xfrm>
            <a:off x="612648" y="557783"/>
            <a:ext cx="10969752" cy="313080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584" name="Subtitle 2"/>
          <p:cNvSpPr>
            <a:spLocks noGrp="1"/>
          </p:cNvSpPr>
          <p:nvPr>
            <p:ph type="subTitle" idx="1"/>
          </p:nvPr>
        </p:nvSpPr>
        <p:spPr>
          <a:xfrm>
            <a:off x="612648" y="3902206"/>
            <a:ext cx="10969752" cy="2240529"/>
          </a:xfrm>
        </p:spPr>
        <p:txBody>
          <a:bodyPr>
            <a:normAutofit/>
          </a:bodyPr>
          <a:lstStyle>
            <a:lvl1pPr algn="l" indent="0" marL="0">
              <a:buNone/>
              <a:defRPr sz="20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dirty="0" lang="en-US"/>
          </a:p>
        </p:txBody>
      </p:sp>
      <p:sp>
        <p:nvSpPr>
          <p:cNvPr id="104858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9C5A860-F335-4252-AA00-24FB67ED2982}" type="datetime1">
              <a:rPr lang="en-US" smtClean="0"/>
              <a:t>12/14/2023</a:t>
            </a:fld>
            <a:endParaRPr lang="en-US"/>
          </a:p>
        </p:txBody>
      </p:sp>
      <p:sp>
        <p:nvSpPr>
          <p:cNvPr id="104858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04BC802-30E3-4658-9CCA-F873646FEC67}" type="datetime1">
              <a:rPr lang="en-US" smtClean="0"/>
              <a:t>12/14/2023</a:t>
            </a:fld>
            <a:endParaRPr lang="en-US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Title 1"/>
          <p:cNvSpPr>
            <a:spLocks noGrp="1"/>
          </p:cNvSpPr>
          <p:nvPr>
            <p:ph type="title"/>
          </p:nvPr>
        </p:nvSpPr>
        <p:spPr>
          <a:xfrm>
            <a:off x="612648" y="557784"/>
            <a:ext cx="10969752" cy="31464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833" name="Text Placeholder 2"/>
          <p:cNvSpPr>
            <a:spLocks noGrp="1"/>
          </p:cNvSpPr>
          <p:nvPr>
            <p:ph type="body" idx="1"/>
          </p:nvPr>
        </p:nvSpPr>
        <p:spPr>
          <a:xfrm>
            <a:off x="612648" y="3902207"/>
            <a:ext cx="10969752" cy="2187443"/>
          </a:xfrm>
        </p:spPr>
        <p:txBody>
          <a:bodyPr>
            <a:normAutofit/>
          </a:bodyPr>
          <a:lstStyle>
            <a:lvl1pPr indent="0" marL="0">
              <a:buNone/>
              <a:defRPr sz="20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83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AB227A3-19CE-4153-81CE-64EB7AB094B3}" type="datetime1">
              <a:rPr lang="en-US" smtClean="0"/>
              <a:t>12/14/2023</a:t>
            </a:fld>
            <a:endParaRPr lang="en-US"/>
          </a:p>
        </p:txBody>
      </p:sp>
      <p:sp>
        <p:nvSpPr>
          <p:cNvPr id="104883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3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88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081369"/>
            <a:ext cx="5410200" cy="4095593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89" name="Content Placeholder 3"/>
          <p:cNvSpPr>
            <a:spLocks noGrp="1"/>
          </p:cNvSpPr>
          <p:nvPr>
            <p:ph sz="half" idx="2"/>
          </p:nvPr>
        </p:nvSpPr>
        <p:spPr>
          <a:xfrm>
            <a:off x="6172202" y="2081369"/>
            <a:ext cx="5410200" cy="4095593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9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819A100-10F6-477E-8847-29D479EF1C92}" type="datetime1">
              <a:rPr lang="en-US" smtClean="0"/>
              <a:t>12/14/2023</a:t>
            </a:fld>
            <a:endParaRPr lang="en-US"/>
          </a:p>
        </p:txBody>
      </p:sp>
      <p:sp>
        <p:nvSpPr>
          <p:cNvPr id="104869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9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609600" y="365125"/>
            <a:ext cx="10745788" cy="1325563"/>
          </a:xfrm>
        </p:spPr>
        <p:txBody>
          <a:bodyPr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0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95096"/>
            <a:ext cx="5387975" cy="823912"/>
          </a:xfrm>
        </p:spPr>
        <p:txBody>
          <a:bodyPr anchor="b"/>
          <a:lstStyle>
            <a:lvl1pPr indent="0" marL="0">
              <a:buNone/>
              <a:defRPr b="0" sz="2400" i="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0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842211"/>
            <a:ext cx="5387975" cy="3347452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0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7890" y="1895096"/>
            <a:ext cx="5414510" cy="823912"/>
          </a:xfrm>
        </p:spPr>
        <p:txBody>
          <a:bodyPr anchor="b"/>
          <a:lstStyle>
            <a:lvl1pPr indent="0" marL="0">
              <a:buNone/>
              <a:defRPr b="0" sz="2400" i="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06" name="Content Placeholder 5"/>
          <p:cNvSpPr>
            <a:spLocks noGrp="1"/>
          </p:cNvSpPr>
          <p:nvPr>
            <p:ph sz="quarter" idx="4"/>
          </p:nvPr>
        </p:nvSpPr>
        <p:spPr>
          <a:xfrm>
            <a:off x="6167890" y="2842211"/>
            <a:ext cx="5414510" cy="3347452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0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DF128AB-198A-495F-8475-FDB360C9873F}" type="datetime1">
              <a:rPr lang="en-US" smtClean="0"/>
              <a:t>12/14/2023</a:t>
            </a:fld>
            <a:endParaRPr lang="en-US"/>
          </a:p>
        </p:txBody>
      </p:sp>
      <p:sp>
        <p:nvSpPr>
          <p:cNvPr id="104860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0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81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21A235E-F8FD-479F-9FC7-18BE84110877}" type="datetime1">
              <a:rPr lang="en-US" smtClean="0"/>
              <a:t>12/14/2023</a:t>
            </a:fld>
            <a:endParaRPr lang="en-US"/>
          </a:p>
        </p:txBody>
      </p:sp>
      <p:sp>
        <p:nvSpPr>
          <p:cNvPr id="104881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1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890F09B-68DA-462E-9DB4-4C9ADAB8CBCC}" type="datetime1">
              <a:rPr lang="en-US" smtClean="0"/>
              <a:t>12/14/2023</a:t>
            </a:fld>
            <a:endParaRPr lang="en-US"/>
          </a:p>
        </p:txBody>
      </p:sp>
      <p:sp>
        <p:nvSpPr>
          <p:cNvPr id="104865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7" name="Title 1"/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020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838" name="Content Placeholder 2"/>
          <p:cNvSpPr>
            <a:spLocks noGrp="1"/>
          </p:cNvSpPr>
          <p:nvPr>
            <p:ph idx="1"/>
          </p:nvPr>
        </p:nvSpPr>
        <p:spPr>
          <a:xfrm>
            <a:off x="6096000" y="457200"/>
            <a:ext cx="5483352" cy="574400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839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9" y="3329989"/>
            <a:ext cx="4970822" cy="2871216"/>
          </a:xfrm>
        </p:spPr>
        <p:txBody>
          <a:bodyPr>
            <a:normAutofit/>
          </a:bodyPr>
          <a:lstStyle>
            <a:lvl1pPr indent="0" marL="0">
              <a:buNone/>
              <a:defRPr sz="20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84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7AC4E36-FABE-47EB-AA7F-C19A93824617}" type="datetime1">
              <a:rPr lang="en-US" smtClean="0"/>
              <a:t>12/14/2023</a:t>
            </a:fld>
            <a:endParaRPr lang="en-US"/>
          </a:p>
        </p:txBody>
      </p:sp>
      <p:sp>
        <p:nvSpPr>
          <p:cNvPr id="104884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4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1" name="Title 1"/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748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822" name="Picture Placeholder 2"/>
          <p:cNvSpPr>
            <a:spLocks noGrp="1"/>
          </p:cNvSpPr>
          <p:nvPr>
            <p:ph type="pic" idx="1"/>
          </p:nvPr>
        </p:nvSpPr>
        <p:spPr>
          <a:xfrm>
            <a:off x="6096000" y="457199"/>
            <a:ext cx="5483352" cy="5403851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 lang="en-US"/>
          </a:p>
        </p:txBody>
      </p:sp>
      <p:sp>
        <p:nvSpPr>
          <p:cNvPr id="1048823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9" y="3322708"/>
            <a:ext cx="4970822" cy="2546280"/>
          </a:xfrm>
        </p:spPr>
        <p:txBody>
          <a:bodyPr>
            <a:normAutofit/>
          </a:bodyPr>
          <a:lstStyle>
            <a:lvl1pPr indent="0" marL="0">
              <a:buNone/>
              <a:defRPr sz="18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82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199CE6B-5DE6-4A2D-B72E-5E8969F9F56F}" type="datetime1">
              <a:rPr lang="en-US" smtClean="0"/>
              <a:t>12/14/2023</a:t>
            </a:fld>
            <a:endParaRPr lang="en-US"/>
          </a:p>
        </p:txBody>
      </p:sp>
      <p:sp>
        <p:nvSpPr>
          <p:cNvPr id="104882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2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828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2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6AB1048-0047-48CA-88BA-D69B470942CF}" type="datetime1">
              <a:rPr lang="en-US" smtClean="0"/>
              <a:t>12/14/2023</a:t>
            </a:fld>
            <a:endParaRPr lang="en-US"/>
          </a:p>
        </p:txBody>
      </p:sp>
      <p:sp>
        <p:nvSpPr>
          <p:cNvPr id="104883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3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57784"/>
            <a:ext cx="2854452" cy="5643420"/>
          </a:xfrm>
        </p:spPr>
        <p:txBody>
          <a:bodyPr vert="eaVert"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817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2648" y="557784"/>
            <a:ext cx="7734300" cy="5643420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81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D83879-648C-49A9-81A2-0EF5946532D0}" type="datetime1">
              <a:rPr lang="en-US" smtClean="0"/>
              <a:t>12/14/2023</a:t>
            </a:fld>
            <a:endParaRPr lang="en-US"/>
          </a:p>
        </p:txBody>
      </p:sp>
      <p:sp>
        <p:nvSpPr>
          <p:cNvPr id="104881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Rectangle 6"/>
          <p:cNvSpPr/>
          <p:nvPr/>
        </p:nvSpPr>
        <p:spPr>
          <a:xfrm>
            <a:off x="0" y="0"/>
            <a:ext cx="12192001" cy="6858000"/>
          </a:xfrm>
          <a:prstGeom prst="rect"/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/>
          </a:p>
        </p:txBody>
      </p:sp>
      <p:sp>
        <p:nvSpPr>
          <p:cNvPr id="1048577" name="Freeform: Shape 7"/>
          <p:cNvSpPr/>
          <p:nvPr/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US"/>
          </a:p>
        </p:txBody>
      </p:sp>
      <p:sp>
        <p:nvSpPr>
          <p:cNvPr id="1048578" name="Title Placeholder 1"/>
          <p:cNvSpPr>
            <a:spLocks noGrp="1"/>
          </p:cNvSpPr>
          <p:nvPr>
            <p:ph type="title"/>
          </p:nvPr>
        </p:nvSpPr>
        <p:spPr>
          <a:xfrm>
            <a:off x="609600" y="557784"/>
            <a:ext cx="10972800" cy="1325563"/>
          </a:xfrm>
          <a:prstGeom prst="rect"/>
        </p:spPr>
        <p:txBody>
          <a:bodyPr anchor="b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579" name="Text Placeholder 2"/>
          <p:cNvSpPr>
            <a:spLocks noGrp="1"/>
          </p:cNvSpPr>
          <p:nvPr>
            <p:ph type="body" idx="1"/>
          </p:nvPr>
        </p:nvSpPr>
        <p:spPr>
          <a:xfrm>
            <a:off x="609600" y="2106204"/>
            <a:ext cx="10972800" cy="403653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580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cap="all" sz="800" kern="1200" lang="en-US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F481A142-DA77-4A5F-AD1F-14E6C18F0F5F}" type="datetime1">
              <a:rPr lang="en-US" smtClean="0"/>
              <a:t>12/14/2023</a:t>
            </a:fld>
            <a:endParaRPr dirty="0" lang="en-US"/>
          </a:p>
        </p:txBody>
      </p:sp>
      <p:sp>
        <p:nvSpPr>
          <p:cNvPr id="104858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cap="all" dirty="0" sz="800" kern="1200" lang="en-US" spc="20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dirty="0" lang="en-US"/>
          </a:p>
        </p:txBody>
      </p:sp>
      <p:sp>
        <p:nvSpPr>
          <p:cNvPr id="104858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34600" y="6356350"/>
            <a:ext cx="14478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cap="all" sz="800" kern="1200" lang="en-US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dt="0" ftr="0" hdr="0" sldNum="0"/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0" latinLnBrk="0" marL="0" rtl="0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0" latinLnBrk="0" marL="228600" rtl="0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0" latinLnBrk="0" marL="457200" rtl="0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0" latinLnBrk="0" marL="685800" rtl="0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0" latinLnBrk="0" marL="914400" rtl="0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5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jpeg"/><Relationship Id="rId3" Type="http://schemas.openxmlformats.org/officeDocument/2006/relationships/slideLayout" Target="../slideLayouts/slideLayout5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3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6" Type="http://schemas.openxmlformats.org/officeDocument/2006/relationships/image" Target="../media/image15.png"/><Relationship Id="rId7" Type="http://schemas.openxmlformats.org/officeDocument/2006/relationships/image" Target="../media/image16.jpeg"/><Relationship Id="rId8" Type="http://schemas.openxmlformats.org/officeDocument/2006/relationships/image" Target="../media/image17.png"/><Relationship Id="rId9" Type="http://schemas.openxmlformats.org/officeDocument/2006/relationships/image" Target="../media/image18.jpeg"/><Relationship Id="rId10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slideLayout" Target="../slideLayouts/slideLayout4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3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6" Type="http://schemas.openxmlformats.org/officeDocument/2006/relationships/image" Target="../media/image26.jpeg"/><Relationship Id="rId7" Type="http://schemas.openxmlformats.org/officeDocument/2006/relationships/slideLayout" Target="../slideLayouts/slideLayout4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36.jpeg"/><Relationship Id="rId2" Type="http://schemas.openxmlformats.org/officeDocument/2006/relationships/slideLayout" Target="../slideLayouts/slideLayout4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37.jpeg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3" Type="http://schemas.microsoft.com/office/2007/relationships/diagramDrawing" Target="../diagrams/drawing3.xml"/><Relationship Id="rId4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6" Type="http://schemas.openxmlformats.org/officeDocument/2006/relationships/slideLayout" Target="../slideLayouts/slideLayout2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38.jpeg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image" Target="../media/image39.jpeg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3" Type="http://schemas.microsoft.com/office/2007/relationships/diagramDrawing" Target="../diagrams/drawing4.xml"/><Relationship Id="rId4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6" Type="http://schemas.openxmlformats.org/officeDocument/2006/relationships/image" Target="../media/image40.jpeg"/><Relationship Id="rId7" Type="http://schemas.openxmlformats.org/officeDocument/2006/relationships/image" Target="../media/image41.jpeg"/><Relationship Id="rId8" Type="http://schemas.openxmlformats.org/officeDocument/2006/relationships/image" Target="../media/image42.jpeg"/><Relationship Id="rId9" Type="http://schemas.openxmlformats.org/officeDocument/2006/relationships/slideLayout" Target="../slideLayouts/slideLayout2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75000"/>
                <a:alpha val="7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8588" name="Background Fill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pic>
        <p:nvPicPr>
          <p:cNvPr id="2097152" name="Picture 3" descr="A silhouette of a person looking above the starry sky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t="9464" r="-1" b="6244"/>
          <a:stretch>
            <a:fillRect/>
          </a:stretch>
        </p:blipFill>
        <p:spPr>
          <a:xfrm>
            <a:off x="-210311" y="1"/>
            <a:ext cx="12188951" cy="6857999"/>
          </a:xfrm>
          <a:prstGeom prst="rect"/>
        </p:spPr>
      </p:pic>
      <p:sp>
        <p:nvSpPr>
          <p:cNvPr id="1048589" name="Овал 15"/>
          <p:cNvSpPr/>
          <p:nvPr/>
        </p:nvSpPr>
        <p:spPr>
          <a:xfrm>
            <a:off x="6202434" y="2423159"/>
            <a:ext cx="2945282" cy="2723270"/>
          </a:xfrm>
          <a:prstGeom prst="ellipse"/>
          <a:solidFill>
            <a:schemeClr val="accent1"/>
          </a:solidFill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590" name="Прямоугольник 3"/>
          <p:cNvSpPr/>
          <p:nvPr/>
        </p:nvSpPr>
        <p:spPr>
          <a:xfrm>
            <a:off x="-210311" y="-158621"/>
            <a:ext cx="12792269" cy="7175241"/>
          </a:xfrm>
          <a:prstGeom prst="rect"/>
          <a:solidFill>
            <a:srgbClr val="A398F5">
              <a:alpha val="3411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591" name="Freeform: Shape 13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6883146" y="0"/>
            <a:ext cx="5308854" cy="6858000"/>
          </a:xfrm>
          <a:custGeom>
            <a:avLst/>
            <a:gdLst>
              <a:gd name="connsiteX0" fmla="*/ 762261 w 5308854"/>
              <a:gd name="connsiteY0" fmla="*/ 3126066 h 6858000"/>
              <a:gd name="connsiteX1" fmla="*/ 1334841 w 5308854"/>
              <a:gd name="connsiteY1" fmla="*/ 3698647 h 6858000"/>
              <a:gd name="connsiteX2" fmla="*/ 762261 w 5308854"/>
              <a:gd name="connsiteY2" fmla="*/ 4271227 h 6858000"/>
              <a:gd name="connsiteX3" fmla="*/ 189680 w 5308854"/>
              <a:gd name="connsiteY3" fmla="*/ 3698647 h 6858000"/>
              <a:gd name="connsiteX4" fmla="*/ 762261 w 5308854"/>
              <a:gd name="connsiteY4" fmla="*/ 3126066 h 6858000"/>
              <a:gd name="connsiteX5" fmla="*/ 1615276 w 5308854"/>
              <a:gd name="connsiteY5" fmla="*/ 1 h 6858000"/>
              <a:gd name="connsiteX6" fmla="*/ 5308854 w 5308854"/>
              <a:gd name="connsiteY6" fmla="*/ 1 h 6858000"/>
              <a:gd name="connsiteX7" fmla="*/ 5308854 w 5308854"/>
              <a:gd name="connsiteY7" fmla="*/ 6858000 h 6858000"/>
              <a:gd name="connsiteX8" fmla="*/ 421319 w 5308854"/>
              <a:gd name="connsiteY8" fmla="*/ 6858000 h 6858000"/>
              <a:gd name="connsiteX9" fmla="*/ 423985 w 5308854"/>
              <a:gd name="connsiteY9" fmla="*/ 6689087 h 6858000"/>
              <a:gd name="connsiteX10" fmla="*/ 744858 w 5308854"/>
              <a:gd name="connsiteY10" fmla="*/ 5524110 h 6858000"/>
              <a:gd name="connsiteX11" fmla="*/ 1432208 w 5308854"/>
              <a:gd name="connsiteY11" fmla="*/ 4367233 h 6858000"/>
              <a:gd name="connsiteX12" fmla="*/ 1254236 w 5308854"/>
              <a:gd name="connsiteY12" fmla="*/ 2707670 h 6858000"/>
              <a:gd name="connsiteX13" fmla="*/ 753112 w 5308854"/>
              <a:gd name="connsiteY13" fmla="*/ 2061744 h 6858000"/>
              <a:gd name="connsiteX14" fmla="*/ 1256342 w 5308854"/>
              <a:gd name="connsiteY14" fmla="*/ 352383 h 6858000"/>
              <a:gd name="connsiteX15" fmla="*/ 1589299 w 5308854"/>
              <a:gd name="connsiteY15" fmla="*/ 35856 h 6858000"/>
              <a:gd name="connsiteX16" fmla="*/ 0 w 5308854"/>
              <a:gd name="connsiteY16" fmla="*/ 0 h 6858000"/>
              <a:gd name="connsiteX17" fmla="*/ 952500 w 5308854"/>
              <a:gd name="connsiteY17" fmla="*/ 0 h 6858000"/>
              <a:gd name="connsiteX18" fmla="*/ 476250 w 5308854"/>
              <a:gd name="connsiteY18" fmla="*/ 476250 h 6858000"/>
              <a:gd name="connsiteX19" fmla="*/ 0 w 5308854"/>
              <a:gd name="connsiteY1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308854" h="6858000">
                <a:moveTo>
                  <a:pt x="762261" y="3126066"/>
                </a:moveTo>
                <a:cubicBezTo>
                  <a:pt x="1078489" y="3126066"/>
                  <a:pt x="1334841" y="3382419"/>
                  <a:pt x="1334841" y="3698647"/>
                </a:cubicBezTo>
                <a:cubicBezTo>
                  <a:pt x="1334841" y="4014874"/>
                  <a:pt x="1078489" y="4271227"/>
                  <a:pt x="762261" y="4271227"/>
                </a:cubicBezTo>
                <a:cubicBezTo>
                  <a:pt x="446033" y="4271227"/>
                  <a:pt x="189680" y="4014874"/>
                  <a:pt x="189680" y="3698647"/>
                </a:cubicBezTo>
                <a:cubicBezTo>
                  <a:pt x="189680" y="3382419"/>
                  <a:pt x="446033" y="3126066"/>
                  <a:pt x="762261" y="3126066"/>
                </a:cubicBezTo>
                <a:close/>
                <a:moveTo>
                  <a:pt x="1615276" y="1"/>
                </a:moveTo>
                <a:lnTo>
                  <a:pt x="5308854" y="1"/>
                </a:lnTo>
                <a:lnTo>
                  <a:pt x="5308854" y="6858000"/>
                </a:lnTo>
                <a:lnTo>
                  <a:pt x="421319" y="6858000"/>
                </a:lnTo>
                <a:lnTo>
                  <a:pt x="423985" y="6689087"/>
                </a:lnTo>
                <a:cubicBezTo>
                  <a:pt x="447583" y="6305641"/>
                  <a:pt x="558281" y="5915335"/>
                  <a:pt x="744858" y="5524110"/>
                </a:cubicBezTo>
                <a:cubicBezTo>
                  <a:pt x="936496" y="5120393"/>
                  <a:pt x="1206788" y="4755529"/>
                  <a:pt x="1432208" y="4367233"/>
                </a:cubicBezTo>
                <a:cubicBezTo>
                  <a:pt x="1748621" y="3820259"/>
                  <a:pt x="1769744" y="3222819"/>
                  <a:pt x="1254236" y="2707670"/>
                </a:cubicBezTo>
                <a:cubicBezTo>
                  <a:pt x="1062026" y="2515526"/>
                  <a:pt x="858029" y="2304578"/>
                  <a:pt x="753112" y="2061744"/>
                </a:cubicBezTo>
                <a:cubicBezTo>
                  <a:pt x="482581" y="1435614"/>
                  <a:pt x="679040" y="846731"/>
                  <a:pt x="1256342" y="352383"/>
                </a:cubicBezTo>
                <a:cubicBezTo>
                  <a:pt x="1372138" y="253188"/>
                  <a:pt x="1494267" y="152453"/>
                  <a:pt x="1589299" y="35856"/>
                </a:cubicBezTo>
                <a:close/>
                <a:moveTo>
                  <a:pt x="0" y="0"/>
                </a:moveTo>
                <a:lnTo>
                  <a:pt x="952500" y="0"/>
                </a:lnTo>
                <a:cubicBezTo>
                  <a:pt x="952500" y="263026"/>
                  <a:pt x="739276" y="476250"/>
                  <a:pt x="476250" y="476250"/>
                </a:cubicBezTo>
                <a:cubicBezTo>
                  <a:pt x="213224" y="476250"/>
                  <a:pt x="0" y="263026"/>
                  <a:pt x="0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US"/>
          </a:p>
        </p:txBody>
      </p:sp>
      <p:sp>
        <p:nvSpPr>
          <p:cNvPr id="1048592" name="Овал 9"/>
          <p:cNvSpPr/>
          <p:nvPr/>
        </p:nvSpPr>
        <p:spPr>
          <a:xfrm>
            <a:off x="7984388" y="438032"/>
            <a:ext cx="3688080" cy="2468880"/>
          </a:xfrm>
          <a:prstGeom prst="ellipse"/>
          <a:gradFill flip="none" rotWithShape="1">
            <a:gsLst>
              <a:gs pos="18182">
                <a:schemeClr val="bg1"/>
              </a:gs>
              <a:gs pos="38000">
                <a:schemeClr val="bg1"/>
              </a:gs>
              <a:gs pos="65000">
                <a:schemeClr val="bg2">
                  <a:lumMod val="90000"/>
                  <a:lumOff val="10000"/>
                </a:schemeClr>
              </a:gs>
              <a:gs pos="77000">
                <a:srgbClr val="820E8A"/>
              </a:gs>
              <a:gs pos="93000">
                <a:schemeClr val="accent1"/>
              </a:gs>
            </a:gsLst>
            <a:lin ang="5400000" scaled="1"/>
          </a:gradFill>
          <a:ln>
            <a:gradFill>
              <a:gsLst>
                <a:gs pos="0">
                  <a:srgbClr val="002060"/>
                </a:gs>
                <a:gs pos="31000">
                  <a:schemeClr val="accent1">
                    <a:lumMod val="50000"/>
                  </a:schemeClr>
                </a:gs>
                <a:gs pos="67000">
                  <a:srgbClr val="DE2E54"/>
                </a:gs>
                <a:gs pos="93000">
                  <a:srgbClr val="FFFF00"/>
                </a:gs>
              </a:gsLst>
              <a:lin ang="5400000" scaled="1"/>
            </a:gradFill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593" name="Заголовок 1"/>
          <p:cNvSpPr>
            <a:spLocks noGrp="1"/>
          </p:cNvSpPr>
          <p:nvPr>
            <p:ph type="ctrTitle"/>
          </p:nvPr>
        </p:nvSpPr>
        <p:spPr>
          <a:xfrm>
            <a:off x="8452032" y="765455"/>
            <a:ext cx="2945282" cy="2141458"/>
          </a:xfrm>
        </p:spPr>
        <p:txBody>
          <a:bodyPr anchor="t">
            <a:normAutofit fontScale="94444"/>
          </a:bodyPr>
          <a:p>
            <a:pPr algn="ctr"/>
            <a:r>
              <a:rPr dirty="0" lang="en-US" spc="300">
                <a:latin typeface="Tw Cen MT Condensed Extra Bold" panose="020B0803020202020204" pitchFamily="34" charset="0"/>
                <a:ea typeface="DFPOP1-W9" panose="02010609010101010101" pitchFamily="1" charset="-128"/>
              </a:rPr>
              <a:t>My universe</a:t>
            </a:r>
            <a:endParaRPr dirty="0" lang="ru-RU" spc="300">
              <a:ea typeface="DFPOP1-W9" panose="02010609010101010101" pitchFamily="1" charset="-128"/>
            </a:endParaRPr>
          </a:p>
        </p:txBody>
      </p:sp>
      <p:sp>
        <p:nvSpPr>
          <p:cNvPr id="1048595" name="Овал 16"/>
          <p:cNvSpPr/>
          <p:nvPr/>
        </p:nvSpPr>
        <p:spPr>
          <a:xfrm>
            <a:off x="10106395" y="4682753"/>
            <a:ext cx="2604668" cy="2613278"/>
          </a:xfrm>
          <a:prstGeom prst="ellipse"/>
          <a:solidFill>
            <a:schemeClr val="tx2"/>
          </a:solidFill>
          <a:ln>
            <a:solidFill>
              <a:schemeClr val="bg2"/>
            </a:solidFill>
          </a:ln>
          <a:effectLst>
            <a:glow rad="228600"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596" name="Овал 17"/>
          <p:cNvSpPr/>
          <p:nvPr/>
        </p:nvSpPr>
        <p:spPr>
          <a:xfrm>
            <a:off x="9946192" y="4938611"/>
            <a:ext cx="3523384" cy="3362945"/>
          </a:xfrm>
          <a:prstGeom prst="ellipse"/>
          <a:solidFill>
            <a:srgbClr val="160A6C">
              <a:alpha val="59000"/>
            </a:srgbClr>
          </a:solidFill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withEffect" presetClass="entr" presetID="10" presetSubtype="0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700" id="7"/>
                                        <p:tgtEl>
                                          <p:spTgt spid="1048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9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Рисунок 5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151090" y="546672"/>
            <a:ext cx="3649657" cy="54186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algn="bl" blurRad="12700" dir="5400000" dist="5000" endPos="28000" rotWithShape="0" stA="33000" sy="-100000"/>
          </a:effectLst>
          <a:scene3d>
            <a:camera prst="orthographicFront"/>
            <a:lightRig dir="t" rig="threeP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Круг: прозрачная заливка 16"/>
          <p:cNvSpPr/>
          <p:nvPr/>
        </p:nvSpPr>
        <p:spPr>
          <a:xfrm>
            <a:off x="361243" y="458929"/>
            <a:ext cx="1305227" cy="1269167"/>
          </a:xfrm>
          <a:prstGeom prst="donut">
            <a:avLst>
              <a:gd name="adj" fmla="val 5082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11" name="Заголовок 3"/>
          <p:cNvSpPr>
            <a:spLocks noGrp="1"/>
          </p:cNvSpPr>
          <p:nvPr>
            <p:ph type="title"/>
          </p:nvPr>
        </p:nvSpPr>
        <p:spPr>
          <a:xfrm>
            <a:off x="511958" y="336855"/>
            <a:ext cx="3127022" cy="1325563"/>
          </a:xfrm>
        </p:spPr>
        <p:txBody>
          <a:bodyPr/>
          <a:p>
            <a:r>
              <a:rPr dirty="0" lang="ru-RU"/>
              <a:t>Проблема</a:t>
            </a:r>
          </a:p>
        </p:txBody>
      </p:sp>
      <p:sp>
        <p:nvSpPr>
          <p:cNvPr id="1048612" name="Объект 2"/>
          <p:cNvSpPr>
            <a:spLocks noGrp="1"/>
          </p:cNvSpPr>
          <p:nvPr>
            <p:ph sz="half" idx="2"/>
          </p:nvPr>
        </p:nvSpPr>
        <p:spPr>
          <a:xfrm>
            <a:off x="6521020" y="458929"/>
            <a:ext cx="4936419" cy="1231759"/>
          </a:xfrm>
        </p:spPr>
        <p:txBody>
          <a:bodyPr>
            <a:noAutofit/>
          </a:bodyPr>
          <a:p>
            <a:pPr indent="-342900" marL="342900">
              <a:buFont typeface="Courier New" panose="02070309020205020404" pitchFamily="49" charset="0"/>
              <a:buChar char="o"/>
            </a:pPr>
            <a:r>
              <a:rPr altLang="en-US" dirty="0" sz="2400" lang="ru-RU"/>
              <a:t>потребность в высокофункциональных вещах</a:t>
            </a:r>
          </a:p>
          <a:p>
            <a:pPr indent="-342900" marL="342900">
              <a:buFont typeface="Courier New" panose="02070309020205020404" pitchFamily="49" charset="0"/>
              <a:buChar char="o"/>
            </a:pPr>
            <a:r>
              <a:rPr altLang="en-US" dirty="0" sz="2400" lang="ru-RU"/>
              <a:t>Проявление собственной индивидуальности</a:t>
            </a:r>
            <a:endParaRPr dirty="0" sz="2400" lang="ru-RU"/>
          </a:p>
        </p:txBody>
      </p:sp>
      <p:sp>
        <p:nvSpPr>
          <p:cNvPr id="1048613" name="Текст 5"/>
          <p:cNvSpPr>
            <a:spLocks noGrp="1"/>
          </p:cNvSpPr>
          <p:nvPr>
            <p:ph type="body" sz="quarter" idx="3"/>
          </p:nvPr>
        </p:nvSpPr>
        <p:spPr>
          <a:xfrm>
            <a:off x="511958" y="2809497"/>
            <a:ext cx="5414510" cy="823912"/>
          </a:xfrm>
        </p:spPr>
        <p:txBody>
          <a:bodyPr>
            <a:normAutofit lnSpcReduction="10000"/>
          </a:bodyPr>
          <a:p>
            <a:r>
              <a:rPr dirty="0" sz="4400" lang="ru-RU">
                <a:latin typeface="+mj-lt"/>
              </a:rPr>
              <a:t>Решение</a:t>
            </a:r>
          </a:p>
        </p:txBody>
      </p:sp>
      <p:sp>
        <p:nvSpPr>
          <p:cNvPr id="1048614" name="Объект 6"/>
          <p:cNvSpPr>
            <a:spLocks noGrp="1"/>
          </p:cNvSpPr>
          <p:nvPr>
            <p:ph sz="quarter" idx="4"/>
          </p:nvPr>
        </p:nvSpPr>
        <p:spPr>
          <a:xfrm>
            <a:off x="6521020" y="3221453"/>
            <a:ext cx="5414510" cy="3347452"/>
          </a:xfrm>
        </p:spPr>
        <p:txBody>
          <a:bodyPr>
            <a:normAutofit fontScale="90000" lnSpcReduction="20000"/>
          </a:bodyPr>
          <a:p>
            <a:r>
              <a:rPr altLang="en-US" dirty="0" sz="2600" lang="ru-RU">
                <a:solidFill>
                  <a:srgbClr val="FFFFFF"/>
                </a:solidFill>
              </a:rPr>
              <a:t>Наш проект роботизированной одежды и аксессуаров заключается в добавлении технологий в обыденные вещи. Проект будет включать 2 категории: одежда в светлых оттенках (стилевое направление - авангард), одежда в тёмных оттенках (элегантная классика с элементами готики).</a:t>
            </a:r>
            <a:endParaRPr dirty="0" sz="2600" lang="ru-RU">
              <a:solidFill>
                <a:srgbClr val="FFFFFF"/>
              </a:solidFill>
            </a:endParaRPr>
          </a:p>
          <a:p>
            <a:endParaRPr dirty="0" lang="ru-RU"/>
          </a:p>
        </p:txBody>
      </p:sp>
      <p:pic>
        <p:nvPicPr>
          <p:cNvPr id="2097154" name="Рисунок 8" descr="Мозг в голове со сплошной заливкой"/>
          <p:cNvPicPr>
            <a:picLocks noChangeAspect="1"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4301134" y="515325"/>
            <a:ext cx="1588345" cy="1588345"/>
          </a:xfrm>
          <a:prstGeom prst="rect"/>
        </p:spPr>
      </p:pic>
      <p:sp>
        <p:nvSpPr>
          <p:cNvPr id="1048615" name="Овал 15"/>
          <p:cNvSpPr/>
          <p:nvPr/>
        </p:nvSpPr>
        <p:spPr>
          <a:xfrm>
            <a:off x="-922579" y="3772300"/>
            <a:ext cx="6010746" cy="5678782"/>
          </a:xfrm>
          <a:prstGeom prst="ellipse"/>
          <a:solidFill>
            <a:srgbClr val="415B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pic>
        <p:nvPicPr>
          <p:cNvPr id="2097155" name="Рисунок 12" descr="Лампочка и шестеренка со сплошной заливкой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4249867" y="2593083"/>
            <a:ext cx="1676601" cy="1676601"/>
          </a:xfrm>
          <a:prstGeom prst="rect"/>
        </p:spPr>
      </p:pic>
      <p:sp>
        <p:nvSpPr>
          <p:cNvPr id="1048616" name="Овал 14"/>
          <p:cNvSpPr/>
          <p:nvPr/>
        </p:nvSpPr>
        <p:spPr>
          <a:xfrm>
            <a:off x="-907271" y="4264917"/>
            <a:ext cx="5599289" cy="5186165"/>
          </a:xfrm>
          <a:prstGeom prst="ellipse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Круг: прозрачная заливка 13"/>
          <p:cNvSpPr/>
          <p:nvPr/>
        </p:nvSpPr>
        <p:spPr>
          <a:xfrm>
            <a:off x="1218544" y="590189"/>
            <a:ext cx="1378652" cy="1325563"/>
          </a:xfrm>
          <a:prstGeom prst="donut">
            <a:avLst>
              <a:gd name="adj" fmla="val 5082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18" name="Заголовок 1"/>
          <p:cNvSpPr>
            <a:spLocks noGrp="1"/>
          </p:cNvSpPr>
          <p:nvPr>
            <p:ph type="title"/>
          </p:nvPr>
        </p:nvSpPr>
        <p:spPr>
          <a:xfrm>
            <a:off x="1399575" y="682650"/>
            <a:ext cx="7051745" cy="1325563"/>
          </a:xfrm>
        </p:spPr>
        <p:txBody>
          <a:bodyPr>
            <a:normAutofit/>
          </a:bodyPr>
          <a:p>
            <a:r>
              <a:rPr altLang="en-US" dirty="0" sz="6000" lang="ru-RU">
                <a:ea typeface="Noto Sans Cond" panose="020B0506040504020204" pitchFamily="34"/>
                <a:cs typeface="Noto Sans Cond" panose="020B0506040504020204" pitchFamily="34"/>
              </a:rPr>
              <a:t>Сегменты ЦА</a:t>
            </a:r>
            <a:endParaRPr dirty="0" sz="6000" lang="ru-RU">
              <a:ea typeface="Noto Sans Cond" panose="020B0506040504020204" pitchFamily="34"/>
              <a:cs typeface="Noto Sans Cond" panose="020B0506040504020204" pitchFamily="34"/>
            </a:endParaRPr>
          </a:p>
        </p:txBody>
      </p:sp>
      <p:sp>
        <p:nvSpPr>
          <p:cNvPr id="1048619" name="Овал 8"/>
          <p:cNvSpPr/>
          <p:nvPr/>
        </p:nvSpPr>
        <p:spPr>
          <a:xfrm>
            <a:off x="7984350" y="-3380509"/>
            <a:ext cx="6962353" cy="6761018"/>
          </a:xfrm>
          <a:prstGeom prst="ellipse"/>
          <a:solidFill>
            <a:srgbClr val="415B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20" name="Овал 6"/>
          <p:cNvSpPr/>
          <p:nvPr/>
        </p:nvSpPr>
        <p:spPr>
          <a:xfrm>
            <a:off x="8455628" y="-3065804"/>
            <a:ext cx="6962353" cy="6761018"/>
          </a:xfrm>
          <a:prstGeom prst="ellipse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21" name="Полилиния: фигура 23"/>
          <p:cNvSpPr/>
          <p:nvPr/>
        </p:nvSpPr>
        <p:spPr>
          <a:xfrm rot="20588508">
            <a:off x="7289820" y="2450322"/>
            <a:ext cx="6454765" cy="5859270"/>
          </a:xfrm>
          <a:custGeom>
            <a:avLst/>
            <a:gdLst>
              <a:gd name="connsiteX0" fmla="*/ 8271183 w 9648856"/>
              <a:gd name="connsiteY0" fmla="*/ 1117012 h 8604627"/>
              <a:gd name="connsiteX1" fmla="*/ 8118783 w 9648856"/>
              <a:gd name="connsiteY1" fmla="*/ 909193 h 8604627"/>
              <a:gd name="connsiteX2" fmla="*/ 4807547 w 9648856"/>
              <a:gd name="connsiteY2" fmla="*/ 22503 h 8604627"/>
              <a:gd name="connsiteX3" fmla="*/ 2784783 w 9648856"/>
              <a:gd name="connsiteY3" fmla="*/ 1948284 h 8604627"/>
              <a:gd name="connsiteX4" fmla="*/ 651183 w 9648856"/>
              <a:gd name="connsiteY4" fmla="*/ 2751848 h 8604627"/>
              <a:gd name="connsiteX5" fmla="*/ 20 w 9648856"/>
              <a:gd name="connsiteY5" fmla="*/ 5508903 h 8604627"/>
              <a:gd name="connsiteX6" fmla="*/ 665038 w 9648856"/>
              <a:gd name="connsiteY6" fmla="*/ 7711775 h 8604627"/>
              <a:gd name="connsiteX7" fmla="*/ 2092056 w 9648856"/>
              <a:gd name="connsiteY7" fmla="*/ 8127412 h 8604627"/>
              <a:gd name="connsiteX8" fmla="*/ 9005474 w 9648856"/>
              <a:gd name="connsiteY8" fmla="*/ 8085848 h 8604627"/>
              <a:gd name="connsiteX9" fmla="*/ 9379547 w 9648856"/>
              <a:gd name="connsiteY9" fmla="*/ 8085848 h 8604627"/>
              <a:gd name="connsiteX10" fmla="*/ 9282565 w 9648856"/>
              <a:gd name="connsiteY10" fmla="*/ 1061593 h 8604627"/>
              <a:gd name="connsiteX11" fmla="*/ 8409729 w 9648856"/>
              <a:gd name="connsiteY11" fmla="*/ 1075448 h 8604627"/>
              <a:gd name="connsiteX12" fmla="*/ 8312747 w 9648856"/>
              <a:gd name="connsiteY12" fmla="*/ 1200139 h 8604627"/>
              <a:gd name="connsiteX13" fmla="*/ 8395874 w 9648856"/>
              <a:gd name="connsiteY13" fmla="*/ 1144721 h 8604627"/>
              <a:gd name="connsiteX14" fmla="*/ 8479001 w 9648856"/>
              <a:gd name="connsiteY14" fmla="*/ 1075448 h 8604627"/>
              <a:gd name="connsiteX15" fmla="*/ 8271183 w 9648856"/>
              <a:gd name="connsiteY15" fmla="*/ 1117012 h 8604627"/>
              <a:gd name="connsiteX0" fmla="*/ 8479001 w 9648856"/>
              <a:gd name="connsiteY0" fmla="*/ 1075300 h 8604479"/>
              <a:gd name="connsiteX1" fmla="*/ 8118783 w 9648856"/>
              <a:gd name="connsiteY1" fmla="*/ 909045 h 8604479"/>
              <a:gd name="connsiteX2" fmla="*/ 4807547 w 9648856"/>
              <a:gd name="connsiteY2" fmla="*/ 22355 h 8604479"/>
              <a:gd name="connsiteX3" fmla="*/ 2784783 w 9648856"/>
              <a:gd name="connsiteY3" fmla="*/ 1948136 h 8604479"/>
              <a:gd name="connsiteX4" fmla="*/ 651183 w 9648856"/>
              <a:gd name="connsiteY4" fmla="*/ 2751700 h 8604479"/>
              <a:gd name="connsiteX5" fmla="*/ 20 w 9648856"/>
              <a:gd name="connsiteY5" fmla="*/ 5508755 h 8604479"/>
              <a:gd name="connsiteX6" fmla="*/ 665038 w 9648856"/>
              <a:gd name="connsiteY6" fmla="*/ 7711627 h 8604479"/>
              <a:gd name="connsiteX7" fmla="*/ 2092056 w 9648856"/>
              <a:gd name="connsiteY7" fmla="*/ 8127264 h 8604479"/>
              <a:gd name="connsiteX8" fmla="*/ 9005474 w 9648856"/>
              <a:gd name="connsiteY8" fmla="*/ 8085700 h 8604479"/>
              <a:gd name="connsiteX9" fmla="*/ 9379547 w 9648856"/>
              <a:gd name="connsiteY9" fmla="*/ 8085700 h 8604479"/>
              <a:gd name="connsiteX10" fmla="*/ 9282565 w 9648856"/>
              <a:gd name="connsiteY10" fmla="*/ 1061445 h 8604479"/>
              <a:gd name="connsiteX11" fmla="*/ 8409729 w 9648856"/>
              <a:gd name="connsiteY11" fmla="*/ 1075300 h 8604479"/>
              <a:gd name="connsiteX12" fmla="*/ 8312747 w 9648856"/>
              <a:gd name="connsiteY12" fmla="*/ 1199991 h 8604479"/>
              <a:gd name="connsiteX13" fmla="*/ 8395874 w 9648856"/>
              <a:gd name="connsiteY13" fmla="*/ 1144573 h 8604479"/>
              <a:gd name="connsiteX14" fmla="*/ 8479001 w 9648856"/>
              <a:gd name="connsiteY14" fmla="*/ 1075300 h 8604479"/>
              <a:gd name="connsiteX0" fmla="*/ 8395874 w 9648856"/>
              <a:gd name="connsiteY0" fmla="*/ 1144822 h 8604728"/>
              <a:gd name="connsiteX1" fmla="*/ 8118783 w 9648856"/>
              <a:gd name="connsiteY1" fmla="*/ 909294 h 8604728"/>
              <a:gd name="connsiteX2" fmla="*/ 4807547 w 9648856"/>
              <a:gd name="connsiteY2" fmla="*/ 22604 h 8604728"/>
              <a:gd name="connsiteX3" fmla="*/ 2784783 w 9648856"/>
              <a:gd name="connsiteY3" fmla="*/ 1948385 h 8604728"/>
              <a:gd name="connsiteX4" fmla="*/ 651183 w 9648856"/>
              <a:gd name="connsiteY4" fmla="*/ 2751949 h 8604728"/>
              <a:gd name="connsiteX5" fmla="*/ 20 w 9648856"/>
              <a:gd name="connsiteY5" fmla="*/ 5509004 h 8604728"/>
              <a:gd name="connsiteX6" fmla="*/ 665038 w 9648856"/>
              <a:gd name="connsiteY6" fmla="*/ 7711876 h 8604728"/>
              <a:gd name="connsiteX7" fmla="*/ 2092056 w 9648856"/>
              <a:gd name="connsiteY7" fmla="*/ 8127513 h 8604728"/>
              <a:gd name="connsiteX8" fmla="*/ 9005474 w 9648856"/>
              <a:gd name="connsiteY8" fmla="*/ 8085949 h 8604728"/>
              <a:gd name="connsiteX9" fmla="*/ 9379547 w 9648856"/>
              <a:gd name="connsiteY9" fmla="*/ 8085949 h 8604728"/>
              <a:gd name="connsiteX10" fmla="*/ 9282565 w 9648856"/>
              <a:gd name="connsiteY10" fmla="*/ 1061694 h 8604728"/>
              <a:gd name="connsiteX11" fmla="*/ 8409729 w 9648856"/>
              <a:gd name="connsiteY11" fmla="*/ 1075549 h 8604728"/>
              <a:gd name="connsiteX12" fmla="*/ 8312747 w 9648856"/>
              <a:gd name="connsiteY12" fmla="*/ 1200240 h 8604728"/>
              <a:gd name="connsiteX13" fmla="*/ 8395874 w 9648856"/>
              <a:gd name="connsiteY13" fmla="*/ 1144822 h 8604728"/>
              <a:gd name="connsiteX0" fmla="*/ 8312747 w 9648856"/>
              <a:gd name="connsiteY0" fmla="*/ 1200442 h 8604930"/>
              <a:gd name="connsiteX1" fmla="*/ 8118783 w 9648856"/>
              <a:gd name="connsiteY1" fmla="*/ 909496 h 8604930"/>
              <a:gd name="connsiteX2" fmla="*/ 4807547 w 9648856"/>
              <a:gd name="connsiteY2" fmla="*/ 22806 h 8604930"/>
              <a:gd name="connsiteX3" fmla="*/ 2784783 w 9648856"/>
              <a:gd name="connsiteY3" fmla="*/ 1948587 h 8604930"/>
              <a:gd name="connsiteX4" fmla="*/ 651183 w 9648856"/>
              <a:gd name="connsiteY4" fmla="*/ 2752151 h 8604930"/>
              <a:gd name="connsiteX5" fmla="*/ 20 w 9648856"/>
              <a:gd name="connsiteY5" fmla="*/ 5509206 h 8604930"/>
              <a:gd name="connsiteX6" fmla="*/ 665038 w 9648856"/>
              <a:gd name="connsiteY6" fmla="*/ 7712078 h 8604930"/>
              <a:gd name="connsiteX7" fmla="*/ 2092056 w 9648856"/>
              <a:gd name="connsiteY7" fmla="*/ 8127715 h 8604930"/>
              <a:gd name="connsiteX8" fmla="*/ 9005474 w 9648856"/>
              <a:gd name="connsiteY8" fmla="*/ 8086151 h 8604930"/>
              <a:gd name="connsiteX9" fmla="*/ 9379547 w 9648856"/>
              <a:gd name="connsiteY9" fmla="*/ 8086151 h 8604930"/>
              <a:gd name="connsiteX10" fmla="*/ 9282565 w 9648856"/>
              <a:gd name="connsiteY10" fmla="*/ 1061896 h 8604930"/>
              <a:gd name="connsiteX11" fmla="*/ 8409729 w 9648856"/>
              <a:gd name="connsiteY11" fmla="*/ 1075751 h 8604930"/>
              <a:gd name="connsiteX12" fmla="*/ 8312747 w 9648856"/>
              <a:gd name="connsiteY12" fmla="*/ 1200442 h 8604930"/>
              <a:gd name="connsiteX0" fmla="*/ 8409729 w 9648856"/>
              <a:gd name="connsiteY0" fmla="*/ 1075300 h 8604479"/>
              <a:gd name="connsiteX1" fmla="*/ 8118783 w 9648856"/>
              <a:gd name="connsiteY1" fmla="*/ 909045 h 8604479"/>
              <a:gd name="connsiteX2" fmla="*/ 4807547 w 9648856"/>
              <a:gd name="connsiteY2" fmla="*/ 22355 h 8604479"/>
              <a:gd name="connsiteX3" fmla="*/ 2784783 w 9648856"/>
              <a:gd name="connsiteY3" fmla="*/ 1948136 h 8604479"/>
              <a:gd name="connsiteX4" fmla="*/ 651183 w 9648856"/>
              <a:gd name="connsiteY4" fmla="*/ 2751700 h 8604479"/>
              <a:gd name="connsiteX5" fmla="*/ 20 w 9648856"/>
              <a:gd name="connsiteY5" fmla="*/ 5508755 h 8604479"/>
              <a:gd name="connsiteX6" fmla="*/ 665038 w 9648856"/>
              <a:gd name="connsiteY6" fmla="*/ 7711627 h 8604479"/>
              <a:gd name="connsiteX7" fmla="*/ 2092056 w 9648856"/>
              <a:gd name="connsiteY7" fmla="*/ 8127264 h 8604479"/>
              <a:gd name="connsiteX8" fmla="*/ 9005474 w 9648856"/>
              <a:gd name="connsiteY8" fmla="*/ 8085700 h 8604479"/>
              <a:gd name="connsiteX9" fmla="*/ 9379547 w 9648856"/>
              <a:gd name="connsiteY9" fmla="*/ 8085700 h 8604479"/>
              <a:gd name="connsiteX10" fmla="*/ 9282565 w 9648856"/>
              <a:gd name="connsiteY10" fmla="*/ 1061445 h 8604479"/>
              <a:gd name="connsiteX11" fmla="*/ 8409729 w 9648856"/>
              <a:gd name="connsiteY11" fmla="*/ 1075300 h 8604479"/>
              <a:gd name="connsiteX0" fmla="*/ 9282565 w 9648856"/>
              <a:gd name="connsiteY0" fmla="*/ 1061396 h 8604430"/>
              <a:gd name="connsiteX1" fmla="*/ 8118783 w 9648856"/>
              <a:gd name="connsiteY1" fmla="*/ 908996 h 8604430"/>
              <a:gd name="connsiteX2" fmla="*/ 4807547 w 9648856"/>
              <a:gd name="connsiteY2" fmla="*/ 22306 h 8604430"/>
              <a:gd name="connsiteX3" fmla="*/ 2784783 w 9648856"/>
              <a:gd name="connsiteY3" fmla="*/ 1948087 h 8604430"/>
              <a:gd name="connsiteX4" fmla="*/ 651183 w 9648856"/>
              <a:gd name="connsiteY4" fmla="*/ 2751651 h 8604430"/>
              <a:gd name="connsiteX5" fmla="*/ 20 w 9648856"/>
              <a:gd name="connsiteY5" fmla="*/ 5508706 h 8604430"/>
              <a:gd name="connsiteX6" fmla="*/ 665038 w 9648856"/>
              <a:gd name="connsiteY6" fmla="*/ 7711578 h 8604430"/>
              <a:gd name="connsiteX7" fmla="*/ 2092056 w 9648856"/>
              <a:gd name="connsiteY7" fmla="*/ 8127215 h 8604430"/>
              <a:gd name="connsiteX8" fmla="*/ 9005474 w 9648856"/>
              <a:gd name="connsiteY8" fmla="*/ 8085651 h 8604430"/>
              <a:gd name="connsiteX9" fmla="*/ 9379547 w 9648856"/>
              <a:gd name="connsiteY9" fmla="*/ 8085651 h 8604430"/>
              <a:gd name="connsiteX10" fmla="*/ 9282565 w 9648856"/>
              <a:gd name="connsiteY10" fmla="*/ 1061396 h 8604430"/>
              <a:gd name="connsiteX0" fmla="*/ 10197951 w 10564242"/>
              <a:gd name="connsiteY0" fmla="*/ 1061396 h 8604430"/>
              <a:gd name="connsiteX1" fmla="*/ 9034169 w 10564242"/>
              <a:gd name="connsiteY1" fmla="*/ 908996 h 8604430"/>
              <a:gd name="connsiteX2" fmla="*/ 5722933 w 10564242"/>
              <a:gd name="connsiteY2" fmla="*/ 22306 h 8604430"/>
              <a:gd name="connsiteX3" fmla="*/ 3700169 w 10564242"/>
              <a:gd name="connsiteY3" fmla="*/ 1948087 h 8604430"/>
              <a:gd name="connsiteX4" fmla="*/ 1566569 w 10564242"/>
              <a:gd name="connsiteY4" fmla="*/ 2751651 h 8604430"/>
              <a:gd name="connsiteX5" fmla="*/ 5 w 10564242"/>
              <a:gd name="connsiteY5" fmla="*/ 5545009 h 8604430"/>
              <a:gd name="connsiteX6" fmla="*/ 1580424 w 10564242"/>
              <a:gd name="connsiteY6" fmla="*/ 7711578 h 8604430"/>
              <a:gd name="connsiteX7" fmla="*/ 3007442 w 10564242"/>
              <a:gd name="connsiteY7" fmla="*/ 8127215 h 8604430"/>
              <a:gd name="connsiteX8" fmla="*/ 9920860 w 10564242"/>
              <a:gd name="connsiteY8" fmla="*/ 8085651 h 8604430"/>
              <a:gd name="connsiteX9" fmla="*/ 10294933 w 10564242"/>
              <a:gd name="connsiteY9" fmla="*/ 8085651 h 8604430"/>
              <a:gd name="connsiteX10" fmla="*/ 10197951 w 10564242"/>
              <a:gd name="connsiteY10" fmla="*/ 1061396 h 8604430"/>
              <a:gd name="connsiteX0" fmla="*/ 10199231 w 10565522"/>
              <a:gd name="connsiteY0" fmla="*/ 1061396 h 8604430"/>
              <a:gd name="connsiteX1" fmla="*/ 9035449 w 10565522"/>
              <a:gd name="connsiteY1" fmla="*/ 908996 h 8604430"/>
              <a:gd name="connsiteX2" fmla="*/ 5724213 w 10565522"/>
              <a:gd name="connsiteY2" fmla="*/ 22306 h 8604430"/>
              <a:gd name="connsiteX3" fmla="*/ 3701449 w 10565522"/>
              <a:gd name="connsiteY3" fmla="*/ 1948087 h 8604430"/>
              <a:gd name="connsiteX4" fmla="*/ 1358477 w 10565522"/>
              <a:gd name="connsiteY4" fmla="*/ 2428017 h 8604430"/>
              <a:gd name="connsiteX5" fmla="*/ 1285 w 10565522"/>
              <a:gd name="connsiteY5" fmla="*/ 5545009 h 8604430"/>
              <a:gd name="connsiteX6" fmla="*/ 1581704 w 10565522"/>
              <a:gd name="connsiteY6" fmla="*/ 7711578 h 8604430"/>
              <a:gd name="connsiteX7" fmla="*/ 3008722 w 10565522"/>
              <a:gd name="connsiteY7" fmla="*/ 8127215 h 8604430"/>
              <a:gd name="connsiteX8" fmla="*/ 9922140 w 10565522"/>
              <a:gd name="connsiteY8" fmla="*/ 8085651 h 8604430"/>
              <a:gd name="connsiteX9" fmla="*/ 10296213 w 10565522"/>
              <a:gd name="connsiteY9" fmla="*/ 8085651 h 8604430"/>
              <a:gd name="connsiteX10" fmla="*/ 10199231 w 10565522"/>
              <a:gd name="connsiteY10" fmla="*/ 1061396 h 8604430"/>
              <a:gd name="connsiteX0" fmla="*/ 10199231 w 10565522"/>
              <a:gd name="connsiteY0" fmla="*/ 1134315 h 8677349"/>
              <a:gd name="connsiteX1" fmla="*/ 5724213 w 10565522"/>
              <a:gd name="connsiteY1" fmla="*/ 95225 h 8677349"/>
              <a:gd name="connsiteX2" fmla="*/ 3701449 w 10565522"/>
              <a:gd name="connsiteY2" fmla="*/ 2021006 h 8677349"/>
              <a:gd name="connsiteX3" fmla="*/ 1358477 w 10565522"/>
              <a:gd name="connsiteY3" fmla="*/ 2500936 h 8677349"/>
              <a:gd name="connsiteX4" fmla="*/ 1285 w 10565522"/>
              <a:gd name="connsiteY4" fmla="*/ 5617928 h 8677349"/>
              <a:gd name="connsiteX5" fmla="*/ 1581704 w 10565522"/>
              <a:gd name="connsiteY5" fmla="*/ 7784497 h 8677349"/>
              <a:gd name="connsiteX6" fmla="*/ 3008722 w 10565522"/>
              <a:gd name="connsiteY6" fmla="*/ 8200134 h 8677349"/>
              <a:gd name="connsiteX7" fmla="*/ 9922140 w 10565522"/>
              <a:gd name="connsiteY7" fmla="*/ 8158570 h 8677349"/>
              <a:gd name="connsiteX8" fmla="*/ 10296213 w 10565522"/>
              <a:gd name="connsiteY8" fmla="*/ 8158570 h 8677349"/>
              <a:gd name="connsiteX9" fmla="*/ 10199231 w 10565522"/>
              <a:gd name="connsiteY9" fmla="*/ 1134315 h 8677349"/>
              <a:gd name="connsiteX0" fmla="*/ 10518373 w 10586632"/>
              <a:gd name="connsiteY0" fmla="*/ 2058221 h 8506884"/>
              <a:gd name="connsiteX1" fmla="*/ 5724213 w 10586632"/>
              <a:gd name="connsiteY1" fmla="*/ 233 h 8506884"/>
              <a:gd name="connsiteX2" fmla="*/ 3701449 w 10586632"/>
              <a:gd name="connsiteY2" fmla="*/ 1926014 h 8506884"/>
              <a:gd name="connsiteX3" fmla="*/ 1358477 w 10586632"/>
              <a:gd name="connsiteY3" fmla="*/ 2405944 h 8506884"/>
              <a:gd name="connsiteX4" fmla="*/ 1285 w 10586632"/>
              <a:gd name="connsiteY4" fmla="*/ 5522936 h 8506884"/>
              <a:gd name="connsiteX5" fmla="*/ 1581704 w 10586632"/>
              <a:gd name="connsiteY5" fmla="*/ 7689505 h 8506884"/>
              <a:gd name="connsiteX6" fmla="*/ 3008722 w 10586632"/>
              <a:gd name="connsiteY6" fmla="*/ 8105142 h 8506884"/>
              <a:gd name="connsiteX7" fmla="*/ 9922140 w 10586632"/>
              <a:gd name="connsiteY7" fmla="*/ 8063578 h 8506884"/>
              <a:gd name="connsiteX8" fmla="*/ 10296213 w 10586632"/>
              <a:gd name="connsiteY8" fmla="*/ 8063578 h 8506884"/>
              <a:gd name="connsiteX9" fmla="*/ 10518373 w 10586632"/>
              <a:gd name="connsiteY9" fmla="*/ 2058221 h 8506884"/>
              <a:gd name="connsiteX0" fmla="*/ 10518373 w 10971955"/>
              <a:gd name="connsiteY0" fmla="*/ 2058221 h 8125947"/>
              <a:gd name="connsiteX1" fmla="*/ 5724213 w 10971955"/>
              <a:gd name="connsiteY1" fmla="*/ 233 h 8125947"/>
              <a:gd name="connsiteX2" fmla="*/ 3701449 w 10971955"/>
              <a:gd name="connsiteY2" fmla="*/ 1926014 h 8125947"/>
              <a:gd name="connsiteX3" fmla="*/ 1358477 w 10971955"/>
              <a:gd name="connsiteY3" fmla="*/ 2405944 h 8125947"/>
              <a:gd name="connsiteX4" fmla="*/ 1285 w 10971955"/>
              <a:gd name="connsiteY4" fmla="*/ 5522936 h 8125947"/>
              <a:gd name="connsiteX5" fmla="*/ 1581704 w 10971955"/>
              <a:gd name="connsiteY5" fmla="*/ 7689505 h 8125947"/>
              <a:gd name="connsiteX6" fmla="*/ 3008722 w 10971955"/>
              <a:gd name="connsiteY6" fmla="*/ 8105142 h 8125947"/>
              <a:gd name="connsiteX7" fmla="*/ 9922140 w 10971955"/>
              <a:gd name="connsiteY7" fmla="*/ 8063578 h 8125947"/>
              <a:gd name="connsiteX8" fmla="*/ 10518373 w 10971955"/>
              <a:gd name="connsiteY8" fmla="*/ 2058221 h 8125947"/>
              <a:gd name="connsiteX0" fmla="*/ 10518373 w 10885187"/>
              <a:gd name="connsiteY0" fmla="*/ 2058221 h 8972491"/>
              <a:gd name="connsiteX1" fmla="*/ 5724213 w 10885187"/>
              <a:gd name="connsiteY1" fmla="*/ 233 h 8972491"/>
              <a:gd name="connsiteX2" fmla="*/ 3701449 w 10885187"/>
              <a:gd name="connsiteY2" fmla="*/ 1926014 h 8972491"/>
              <a:gd name="connsiteX3" fmla="*/ 1358477 w 10885187"/>
              <a:gd name="connsiteY3" fmla="*/ 2405944 h 8972491"/>
              <a:gd name="connsiteX4" fmla="*/ 1285 w 10885187"/>
              <a:gd name="connsiteY4" fmla="*/ 5522936 h 8972491"/>
              <a:gd name="connsiteX5" fmla="*/ 1581704 w 10885187"/>
              <a:gd name="connsiteY5" fmla="*/ 7689505 h 8972491"/>
              <a:gd name="connsiteX6" fmla="*/ 4888316 w 10885187"/>
              <a:gd name="connsiteY6" fmla="*/ 8910535 h 8972491"/>
              <a:gd name="connsiteX7" fmla="*/ 9922140 w 10885187"/>
              <a:gd name="connsiteY7" fmla="*/ 8063578 h 8972491"/>
              <a:gd name="connsiteX8" fmla="*/ 10518373 w 10885187"/>
              <a:gd name="connsiteY8" fmla="*/ 2058221 h 897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85187" h="8972491">
                <a:moveTo>
                  <a:pt x="10518373" y="2058221"/>
                </a:moveTo>
                <a:cubicBezTo>
                  <a:pt x="9818719" y="714330"/>
                  <a:pt x="6860367" y="22268"/>
                  <a:pt x="5724213" y="233"/>
                </a:cubicBezTo>
                <a:cubicBezTo>
                  <a:pt x="4588059" y="-21802"/>
                  <a:pt x="4429072" y="1525062"/>
                  <a:pt x="3701449" y="1926014"/>
                </a:cubicBezTo>
                <a:cubicBezTo>
                  <a:pt x="2973826" y="2326966"/>
                  <a:pt x="1975171" y="1806457"/>
                  <a:pt x="1358477" y="2405944"/>
                </a:cubicBezTo>
                <a:cubicBezTo>
                  <a:pt x="741783" y="3005431"/>
                  <a:pt x="-35919" y="4642343"/>
                  <a:pt x="1285" y="5522936"/>
                </a:cubicBezTo>
                <a:cubicBezTo>
                  <a:pt x="38489" y="6403529"/>
                  <a:pt x="767199" y="7124905"/>
                  <a:pt x="1581704" y="7689505"/>
                </a:cubicBezTo>
                <a:cubicBezTo>
                  <a:pt x="2396209" y="8254105"/>
                  <a:pt x="3498243" y="8848190"/>
                  <a:pt x="4888316" y="8910535"/>
                </a:cubicBezTo>
                <a:cubicBezTo>
                  <a:pt x="6278389" y="8972881"/>
                  <a:pt x="8983797" y="9205630"/>
                  <a:pt x="9922140" y="8063578"/>
                </a:cubicBezTo>
                <a:cubicBezTo>
                  <a:pt x="10860483" y="6921526"/>
                  <a:pt x="11218027" y="3402112"/>
                  <a:pt x="10518373" y="2058221"/>
                </a:cubicBezTo>
                <a:close/>
              </a:path>
            </a:pathLst>
          </a:custGeom>
          <a:blipFill rotWithShape="1" dpi="0">
            <a:blip xmlns:r="http://schemas.openxmlformats.org/officeDocument/2006/relationships" r:embed="rId1"/>
            <a:srcRect/>
            <a:stretch>
              <a:fillRect/>
            </a:stretch>
          </a:blipFill>
          <a:ln w="130175" cap="flat">
            <a:noFill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22" name="Овал 9"/>
          <p:cNvSpPr/>
          <p:nvPr/>
        </p:nvSpPr>
        <p:spPr>
          <a:xfrm>
            <a:off x="358324" y="5379957"/>
            <a:ext cx="6962353" cy="6761018"/>
          </a:xfrm>
          <a:prstGeom prst="ellipse"/>
          <a:solidFill>
            <a:srgbClr val="415B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23" name="Овал 7"/>
          <p:cNvSpPr/>
          <p:nvPr/>
        </p:nvSpPr>
        <p:spPr>
          <a:xfrm>
            <a:off x="-392060" y="5023111"/>
            <a:ext cx="6962353" cy="6761018"/>
          </a:xfrm>
          <a:prstGeom prst="ellipse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24" name="Параллелограмм 3"/>
          <p:cNvSpPr/>
          <p:nvPr/>
        </p:nvSpPr>
        <p:spPr>
          <a:xfrm rot="10800000">
            <a:off x="3260659" y="2008213"/>
            <a:ext cx="4959330" cy="2079847"/>
          </a:xfrm>
          <a:prstGeom prst="parallelogram">
            <a:avLst>
              <a:gd name="adj" fmla="val 0"/>
            </a:avLst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25" name="Полилиния: фигура 25"/>
          <p:cNvSpPr/>
          <p:nvPr/>
        </p:nvSpPr>
        <p:spPr>
          <a:xfrm flipH="1">
            <a:off x="-1142444" y="3000031"/>
            <a:ext cx="6357828" cy="5403589"/>
          </a:xfrm>
          <a:custGeom>
            <a:avLst/>
            <a:gdLst>
              <a:gd name="connsiteX0" fmla="*/ 8271183 w 9648856"/>
              <a:gd name="connsiteY0" fmla="*/ 1117012 h 8604627"/>
              <a:gd name="connsiteX1" fmla="*/ 8118783 w 9648856"/>
              <a:gd name="connsiteY1" fmla="*/ 909193 h 8604627"/>
              <a:gd name="connsiteX2" fmla="*/ 4807547 w 9648856"/>
              <a:gd name="connsiteY2" fmla="*/ 22503 h 8604627"/>
              <a:gd name="connsiteX3" fmla="*/ 2784783 w 9648856"/>
              <a:gd name="connsiteY3" fmla="*/ 1948284 h 8604627"/>
              <a:gd name="connsiteX4" fmla="*/ 651183 w 9648856"/>
              <a:gd name="connsiteY4" fmla="*/ 2751848 h 8604627"/>
              <a:gd name="connsiteX5" fmla="*/ 20 w 9648856"/>
              <a:gd name="connsiteY5" fmla="*/ 5508903 h 8604627"/>
              <a:gd name="connsiteX6" fmla="*/ 665038 w 9648856"/>
              <a:gd name="connsiteY6" fmla="*/ 7711775 h 8604627"/>
              <a:gd name="connsiteX7" fmla="*/ 2092056 w 9648856"/>
              <a:gd name="connsiteY7" fmla="*/ 8127412 h 8604627"/>
              <a:gd name="connsiteX8" fmla="*/ 9005474 w 9648856"/>
              <a:gd name="connsiteY8" fmla="*/ 8085848 h 8604627"/>
              <a:gd name="connsiteX9" fmla="*/ 9379547 w 9648856"/>
              <a:gd name="connsiteY9" fmla="*/ 8085848 h 8604627"/>
              <a:gd name="connsiteX10" fmla="*/ 9282565 w 9648856"/>
              <a:gd name="connsiteY10" fmla="*/ 1061593 h 8604627"/>
              <a:gd name="connsiteX11" fmla="*/ 8409729 w 9648856"/>
              <a:gd name="connsiteY11" fmla="*/ 1075448 h 8604627"/>
              <a:gd name="connsiteX12" fmla="*/ 8312747 w 9648856"/>
              <a:gd name="connsiteY12" fmla="*/ 1200139 h 8604627"/>
              <a:gd name="connsiteX13" fmla="*/ 8395874 w 9648856"/>
              <a:gd name="connsiteY13" fmla="*/ 1144721 h 8604627"/>
              <a:gd name="connsiteX14" fmla="*/ 8479001 w 9648856"/>
              <a:gd name="connsiteY14" fmla="*/ 1075448 h 8604627"/>
              <a:gd name="connsiteX15" fmla="*/ 8271183 w 9648856"/>
              <a:gd name="connsiteY15" fmla="*/ 1117012 h 8604627"/>
              <a:gd name="connsiteX0" fmla="*/ 8271183 w 10564141"/>
              <a:gd name="connsiteY0" fmla="*/ 1117012 h 8607447"/>
              <a:gd name="connsiteX1" fmla="*/ 8118783 w 10564141"/>
              <a:gd name="connsiteY1" fmla="*/ 909193 h 8607447"/>
              <a:gd name="connsiteX2" fmla="*/ 4807547 w 10564141"/>
              <a:gd name="connsiteY2" fmla="*/ 22503 h 8607447"/>
              <a:gd name="connsiteX3" fmla="*/ 2784783 w 10564141"/>
              <a:gd name="connsiteY3" fmla="*/ 1948284 h 8607447"/>
              <a:gd name="connsiteX4" fmla="*/ 651183 w 10564141"/>
              <a:gd name="connsiteY4" fmla="*/ 2751848 h 8607447"/>
              <a:gd name="connsiteX5" fmla="*/ 20 w 10564141"/>
              <a:gd name="connsiteY5" fmla="*/ 5508903 h 8607447"/>
              <a:gd name="connsiteX6" fmla="*/ 665038 w 10564141"/>
              <a:gd name="connsiteY6" fmla="*/ 7711775 h 8607447"/>
              <a:gd name="connsiteX7" fmla="*/ 2092056 w 10564141"/>
              <a:gd name="connsiteY7" fmla="*/ 8127412 h 8607447"/>
              <a:gd name="connsiteX8" fmla="*/ 9005474 w 10564141"/>
              <a:gd name="connsiteY8" fmla="*/ 8085848 h 8607447"/>
              <a:gd name="connsiteX9" fmla="*/ 9379547 w 10564141"/>
              <a:gd name="connsiteY9" fmla="*/ 8085848 h 8607447"/>
              <a:gd name="connsiteX10" fmla="*/ 10547638 w 10564141"/>
              <a:gd name="connsiteY10" fmla="*/ 1023526 h 8607447"/>
              <a:gd name="connsiteX11" fmla="*/ 8409729 w 10564141"/>
              <a:gd name="connsiteY11" fmla="*/ 1075448 h 8607447"/>
              <a:gd name="connsiteX12" fmla="*/ 8312747 w 10564141"/>
              <a:gd name="connsiteY12" fmla="*/ 1200139 h 8607447"/>
              <a:gd name="connsiteX13" fmla="*/ 8395874 w 10564141"/>
              <a:gd name="connsiteY13" fmla="*/ 1144721 h 8607447"/>
              <a:gd name="connsiteX14" fmla="*/ 8479001 w 10564141"/>
              <a:gd name="connsiteY14" fmla="*/ 1075448 h 8607447"/>
              <a:gd name="connsiteX15" fmla="*/ 8271183 w 10564141"/>
              <a:gd name="connsiteY15" fmla="*/ 1117012 h 8607447"/>
              <a:gd name="connsiteX0" fmla="*/ 8271183 w 10564139"/>
              <a:gd name="connsiteY0" fmla="*/ 1221596 h 8712031"/>
              <a:gd name="connsiteX1" fmla="*/ 8118783 w 10564139"/>
              <a:gd name="connsiteY1" fmla="*/ 1013777 h 8712031"/>
              <a:gd name="connsiteX2" fmla="*/ 4807547 w 10564139"/>
              <a:gd name="connsiteY2" fmla="*/ 127087 h 8712031"/>
              <a:gd name="connsiteX3" fmla="*/ 2784783 w 10564139"/>
              <a:gd name="connsiteY3" fmla="*/ 2052868 h 8712031"/>
              <a:gd name="connsiteX4" fmla="*/ 651183 w 10564139"/>
              <a:gd name="connsiteY4" fmla="*/ 2856432 h 8712031"/>
              <a:gd name="connsiteX5" fmla="*/ 20 w 10564139"/>
              <a:gd name="connsiteY5" fmla="*/ 5613487 h 8712031"/>
              <a:gd name="connsiteX6" fmla="*/ 665038 w 10564139"/>
              <a:gd name="connsiteY6" fmla="*/ 7816359 h 8712031"/>
              <a:gd name="connsiteX7" fmla="*/ 2092056 w 10564139"/>
              <a:gd name="connsiteY7" fmla="*/ 8231996 h 8712031"/>
              <a:gd name="connsiteX8" fmla="*/ 9005474 w 10564139"/>
              <a:gd name="connsiteY8" fmla="*/ 8190432 h 8712031"/>
              <a:gd name="connsiteX9" fmla="*/ 9379547 w 10564139"/>
              <a:gd name="connsiteY9" fmla="*/ 8190432 h 8712031"/>
              <a:gd name="connsiteX10" fmla="*/ 10547638 w 10564139"/>
              <a:gd name="connsiteY10" fmla="*/ 1128110 h 8712031"/>
              <a:gd name="connsiteX11" fmla="*/ 8409729 w 10564139"/>
              <a:gd name="connsiteY11" fmla="*/ 1180032 h 8712031"/>
              <a:gd name="connsiteX12" fmla="*/ 8312747 w 10564139"/>
              <a:gd name="connsiteY12" fmla="*/ 1304723 h 8712031"/>
              <a:gd name="connsiteX13" fmla="*/ 8395874 w 10564139"/>
              <a:gd name="connsiteY13" fmla="*/ 1249305 h 8712031"/>
              <a:gd name="connsiteX14" fmla="*/ 9401004 w 10564139"/>
              <a:gd name="connsiteY14" fmla="*/ 0 h 8712031"/>
              <a:gd name="connsiteX15" fmla="*/ 8271183 w 10564139"/>
              <a:gd name="connsiteY15" fmla="*/ 1221596 h 8712031"/>
              <a:gd name="connsiteX0" fmla="*/ 8271183 w 10564141"/>
              <a:gd name="connsiteY0" fmla="*/ 1221596 h 8712031"/>
              <a:gd name="connsiteX1" fmla="*/ 7218223 w 10564141"/>
              <a:gd name="connsiteY1" fmla="*/ 652153 h 8712031"/>
              <a:gd name="connsiteX2" fmla="*/ 4807547 w 10564141"/>
              <a:gd name="connsiteY2" fmla="*/ 127087 h 8712031"/>
              <a:gd name="connsiteX3" fmla="*/ 2784783 w 10564141"/>
              <a:gd name="connsiteY3" fmla="*/ 2052868 h 8712031"/>
              <a:gd name="connsiteX4" fmla="*/ 651183 w 10564141"/>
              <a:gd name="connsiteY4" fmla="*/ 2856432 h 8712031"/>
              <a:gd name="connsiteX5" fmla="*/ 20 w 10564141"/>
              <a:gd name="connsiteY5" fmla="*/ 5613487 h 8712031"/>
              <a:gd name="connsiteX6" fmla="*/ 665038 w 10564141"/>
              <a:gd name="connsiteY6" fmla="*/ 7816359 h 8712031"/>
              <a:gd name="connsiteX7" fmla="*/ 2092056 w 10564141"/>
              <a:gd name="connsiteY7" fmla="*/ 8231996 h 8712031"/>
              <a:gd name="connsiteX8" fmla="*/ 9005474 w 10564141"/>
              <a:gd name="connsiteY8" fmla="*/ 8190432 h 8712031"/>
              <a:gd name="connsiteX9" fmla="*/ 9379547 w 10564141"/>
              <a:gd name="connsiteY9" fmla="*/ 8190432 h 8712031"/>
              <a:gd name="connsiteX10" fmla="*/ 10547638 w 10564141"/>
              <a:gd name="connsiteY10" fmla="*/ 1128110 h 8712031"/>
              <a:gd name="connsiteX11" fmla="*/ 8409729 w 10564141"/>
              <a:gd name="connsiteY11" fmla="*/ 1180032 h 8712031"/>
              <a:gd name="connsiteX12" fmla="*/ 8312747 w 10564141"/>
              <a:gd name="connsiteY12" fmla="*/ 1304723 h 8712031"/>
              <a:gd name="connsiteX13" fmla="*/ 8395874 w 10564141"/>
              <a:gd name="connsiteY13" fmla="*/ 1249305 h 8712031"/>
              <a:gd name="connsiteX14" fmla="*/ 9401004 w 10564141"/>
              <a:gd name="connsiteY14" fmla="*/ 0 h 8712031"/>
              <a:gd name="connsiteX15" fmla="*/ 8271183 w 10564141"/>
              <a:gd name="connsiteY15" fmla="*/ 1221596 h 8712031"/>
              <a:gd name="connsiteX0" fmla="*/ 9401004 w 10564139"/>
              <a:gd name="connsiteY0" fmla="*/ 9313 h 8721344"/>
              <a:gd name="connsiteX1" fmla="*/ 7218223 w 10564139"/>
              <a:gd name="connsiteY1" fmla="*/ 661466 h 8721344"/>
              <a:gd name="connsiteX2" fmla="*/ 4807547 w 10564139"/>
              <a:gd name="connsiteY2" fmla="*/ 136400 h 8721344"/>
              <a:gd name="connsiteX3" fmla="*/ 2784783 w 10564139"/>
              <a:gd name="connsiteY3" fmla="*/ 2062181 h 8721344"/>
              <a:gd name="connsiteX4" fmla="*/ 651183 w 10564139"/>
              <a:gd name="connsiteY4" fmla="*/ 2865745 h 8721344"/>
              <a:gd name="connsiteX5" fmla="*/ 20 w 10564139"/>
              <a:gd name="connsiteY5" fmla="*/ 5622800 h 8721344"/>
              <a:gd name="connsiteX6" fmla="*/ 665038 w 10564139"/>
              <a:gd name="connsiteY6" fmla="*/ 7825672 h 8721344"/>
              <a:gd name="connsiteX7" fmla="*/ 2092056 w 10564139"/>
              <a:gd name="connsiteY7" fmla="*/ 8241309 h 8721344"/>
              <a:gd name="connsiteX8" fmla="*/ 9005474 w 10564139"/>
              <a:gd name="connsiteY8" fmla="*/ 8199745 h 8721344"/>
              <a:gd name="connsiteX9" fmla="*/ 9379547 w 10564139"/>
              <a:gd name="connsiteY9" fmla="*/ 8199745 h 8721344"/>
              <a:gd name="connsiteX10" fmla="*/ 10547638 w 10564139"/>
              <a:gd name="connsiteY10" fmla="*/ 1137423 h 8721344"/>
              <a:gd name="connsiteX11" fmla="*/ 8409729 w 10564139"/>
              <a:gd name="connsiteY11" fmla="*/ 1189345 h 8721344"/>
              <a:gd name="connsiteX12" fmla="*/ 8312747 w 10564139"/>
              <a:gd name="connsiteY12" fmla="*/ 1314036 h 8721344"/>
              <a:gd name="connsiteX13" fmla="*/ 8395874 w 10564139"/>
              <a:gd name="connsiteY13" fmla="*/ 1258618 h 8721344"/>
              <a:gd name="connsiteX14" fmla="*/ 9401004 w 10564139"/>
              <a:gd name="connsiteY14" fmla="*/ 9313 h 8721344"/>
              <a:gd name="connsiteX0" fmla="*/ 9401004 w 10564141"/>
              <a:gd name="connsiteY0" fmla="*/ 10911 h 8722942"/>
              <a:gd name="connsiteX1" fmla="*/ 7218223 w 10564141"/>
              <a:gd name="connsiteY1" fmla="*/ 663064 h 8722942"/>
              <a:gd name="connsiteX2" fmla="*/ 4807547 w 10564141"/>
              <a:gd name="connsiteY2" fmla="*/ 137998 h 8722942"/>
              <a:gd name="connsiteX3" fmla="*/ 2784783 w 10564141"/>
              <a:gd name="connsiteY3" fmla="*/ 2063779 h 8722942"/>
              <a:gd name="connsiteX4" fmla="*/ 651183 w 10564141"/>
              <a:gd name="connsiteY4" fmla="*/ 2867343 h 8722942"/>
              <a:gd name="connsiteX5" fmla="*/ 20 w 10564141"/>
              <a:gd name="connsiteY5" fmla="*/ 5624398 h 8722942"/>
              <a:gd name="connsiteX6" fmla="*/ 665038 w 10564141"/>
              <a:gd name="connsiteY6" fmla="*/ 7827270 h 8722942"/>
              <a:gd name="connsiteX7" fmla="*/ 2092056 w 10564141"/>
              <a:gd name="connsiteY7" fmla="*/ 8242907 h 8722942"/>
              <a:gd name="connsiteX8" fmla="*/ 9005474 w 10564141"/>
              <a:gd name="connsiteY8" fmla="*/ 8201343 h 8722942"/>
              <a:gd name="connsiteX9" fmla="*/ 9379547 w 10564141"/>
              <a:gd name="connsiteY9" fmla="*/ 8201343 h 8722942"/>
              <a:gd name="connsiteX10" fmla="*/ 10547638 w 10564141"/>
              <a:gd name="connsiteY10" fmla="*/ 1139021 h 8722942"/>
              <a:gd name="connsiteX11" fmla="*/ 8409729 w 10564141"/>
              <a:gd name="connsiteY11" fmla="*/ 1190943 h 8722942"/>
              <a:gd name="connsiteX12" fmla="*/ 8312747 w 10564141"/>
              <a:gd name="connsiteY12" fmla="*/ 1315634 h 8722942"/>
              <a:gd name="connsiteX13" fmla="*/ 9401004 w 10564141"/>
              <a:gd name="connsiteY13" fmla="*/ 10911 h 8722942"/>
              <a:gd name="connsiteX0" fmla="*/ 9401004 w 10564139"/>
              <a:gd name="connsiteY0" fmla="*/ 7459 h 8719490"/>
              <a:gd name="connsiteX1" fmla="*/ 7218223 w 10564139"/>
              <a:gd name="connsiteY1" fmla="*/ 659612 h 8719490"/>
              <a:gd name="connsiteX2" fmla="*/ 4807547 w 10564139"/>
              <a:gd name="connsiteY2" fmla="*/ 134546 h 8719490"/>
              <a:gd name="connsiteX3" fmla="*/ 2784783 w 10564139"/>
              <a:gd name="connsiteY3" fmla="*/ 2060327 h 8719490"/>
              <a:gd name="connsiteX4" fmla="*/ 651183 w 10564139"/>
              <a:gd name="connsiteY4" fmla="*/ 2863891 h 8719490"/>
              <a:gd name="connsiteX5" fmla="*/ 20 w 10564139"/>
              <a:gd name="connsiteY5" fmla="*/ 5620946 h 8719490"/>
              <a:gd name="connsiteX6" fmla="*/ 665038 w 10564139"/>
              <a:gd name="connsiteY6" fmla="*/ 7823818 h 8719490"/>
              <a:gd name="connsiteX7" fmla="*/ 2092056 w 10564139"/>
              <a:gd name="connsiteY7" fmla="*/ 8239455 h 8719490"/>
              <a:gd name="connsiteX8" fmla="*/ 9005474 w 10564139"/>
              <a:gd name="connsiteY8" fmla="*/ 8197891 h 8719490"/>
              <a:gd name="connsiteX9" fmla="*/ 9379547 w 10564139"/>
              <a:gd name="connsiteY9" fmla="*/ 8197891 h 8719490"/>
              <a:gd name="connsiteX10" fmla="*/ 10547638 w 10564139"/>
              <a:gd name="connsiteY10" fmla="*/ 1135569 h 8719490"/>
              <a:gd name="connsiteX11" fmla="*/ 8409729 w 10564139"/>
              <a:gd name="connsiteY11" fmla="*/ 1187491 h 8719490"/>
              <a:gd name="connsiteX12" fmla="*/ 9401004 w 10564139"/>
              <a:gd name="connsiteY12" fmla="*/ 7459 h 8719490"/>
              <a:gd name="connsiteX0" fmla="*/ 9401004 w 10564141"/>
              <a:gd name="connsiteY0" fmla="*/ 6179 h 8718210"/>
              <a:gd name="connsiteX1" fmla="*/ 7218223 w 10564141"/>
              <a:gd name="connsiteY1" fmla="*/ 658332 h 8718210"/>
              <a:gd name="connsiteX2" fmla="*/ 4807547 w 10564141"/>
              <a:gd name="connsiteY2" fmla="*/ 133266 h 8718210"/>
              <a:gd name="connsiteX3" fmla="*/ 2784783 w 10564141"/>
              <a:gd name="connsiteY3" fmla="*/ 2059047 h 8718210"/>
              <a:gd name="connsiteX4" fmla="*/ 651183 w 10564141"/>
              <a:gd name="connsiteY4" fmla="*/ 2862611 h 8718210"/>
              <a:gd name="connsiteX5" fmla="*/ 20 w 10564141"/>
              <a:gd name="connsiteY5" fmla="*/ 5619666 h 8718210"/>
              <a:gd name="connsiteX6" fmla="*/ 665038 w 10564141"/>
              <a:gd name="connsiteY6" fmla="*/ 7822538 h 8718210"/>
              <a:gd name="connsiteX7" fmla="*/ 2092056 w 10564141"/>
              <a:gd name="connsiteY7" fmla="*/ 8238175 h 8718210"/>
              <a:gd name="connsiteX8" fmla="*/ 9005474 w 10564141"/>
              <a:gd name="connsiteY8" fmla="*/ 8196611 h 8718210"/>
              <a:gd name="connsiteX9" fmla="*/ 9379547 w 10564141"/>
              <a:gd name="connsiteY9" fmla="*/ 8196611 h 8718210"/>
              <a:gd name="connsiteX10" fmla="*/ 10547638 w 10564141"/>
              <a:gd name="connsiteY10" fmla="*/ 1134289 h 8718210"/>
              <a:gd name="connsiteX11" fmla="*/ 9401004 w 10564141"/>
              <a:gd name="connsiteY11" fmla="*/ 6179 h 8718210"/>
              <a:gd name="connsiteX0" fmla="*/ 9401004 w 10552223"/>
              <a:gd name="connsiteY0" fmla="*/ 6179 h 8748460"/>
              <a:gd name="connsiteX1" fmla="*/ 7218223 w 10552223"/>
              <a:gd name="connsiteY1" fmla="*/ 658332 h 8748460"/>
              <a:gd name="connsiteX2" fmla="*/ 4807547 w 10552223"/>
              <a:gd name="connsiteY2" fmla="*/ 133266 h 8748460"/>
              <a:gd name="connsiteX3" fmla="*/ 2784783 w 10552223"/>
              <a:gd name="connsiteY3" fmla="*/ 2059047 h 8748460"/>
              <a:gd name="connsiteX4" fmla="*/ 651183 w 10552223"/>
              <a:gd name="connsiteY4" fmla="*/ 2862611 h 8748460"/>
              <a:gd name="connsiteX5" fmla="*/ 20 w 10552223"/>
              <a:gd name="connsiteY5" fmla="*/ 5619666 h 8748460"/>
              <a:gd name="connsiteX6" fmla="*/ 665038 w 10552223"/>
              <a:gd name="connsiteY6" fmla="*/ 7822538 h 8748460"/>
              <a:gd name="connsiteX7" fmla="*/ 2092056 w 10552223"/>
              <a:gd name="connsiteY7" fmla="*/ 8238175 h 8748460"/>
              <a:gd name="connsiteX8" fmla="*/ 9005474 w 10552223"/>
              <a:gd name="connsiteY8" fmla="*/ 8196611 h 8748460"/>
              <a:gd name="connsiteX9" fmla="*/ 10547638 w 10552223"/>
              <a:gd name="connsiteY9" fmla="*/ 1134289 h 8748460"/>
              <a:gd name="connsiteX10" fmla="*/ 9401004 w 10552223"/>
              <a:gd name="connsiteY10" fmla="*/ 6179 h 8748460"/>
              <a:gd name="connsiteX0" fmla="*/ 9401004 w 11087516"/>
              <a:gd name="connsiteY0" fmla="*/ 6179 h 9273521"/>
              <a:gd name="connsiteX1" fmla="*/ 7218223 w 11087516"/>
              <a:gd name="connsiteY1" fmla="*/ 658332 h 9273521"/>
              <a:gd name="connsiteX2" fmla="*/ 4807547 w 11087516"/>
              <a:gd name="connsiteY2" fmla="*/ 133266 h 9273521"/>
              <a:gd name="connsiteX3" fmla="*/ 2784783 w 11087516"/>
              <a:gd name="connsiteY3" fmla="*/ 2059047 h 9273521"/>
              <a:gd name="connsiteX4" fmla="*/ 651183 w 11087516"/>
              <a:gd name="connsiteY4" fmla="*/ 2862611 h 9273521"/>
              <a:gd name="connsiteX5" fmla="*/ 20 w 11087516"/>
              <a:gd name="connsiteY5" fmla="*/ 5619666 h 9273521"/>
              <a:gd name="connsiteX6" fmla="*/ 665038 w 11087516"/>
              <a:gd name="connsiteY6" fmla="*/ 7822538 h 9273521"/>
              <a:gd name="connsiteX7" fmla="*/ 2092056 w 11087516"/>
              <a:gd name="connsiteY7" fmla="*/ 8238175 h 9273521"/>
              <a:gd name="connsiteX8" fmla="*/ 10368588 w 11087516"/>
              <a:gd name="connsiteY8" fmla="*/ 8843700 h 9273521"/>
              <a:gd name="connsiteX9" fmla="*/ 10547638 w 11087516"/>
              <a:gd name="connsiteY9" fmla="*/ 1134289 h 9273521"/>
              <a:gd name="connsiteX10" fmla="*/ 9401004 w 11087516"/>
              <a:gd name="connsiteY10" fmla="*/ 6179 h 9273521"/>
              <a:gd name="connsiteX0" fmla="*/ 9401004 w 11102777"/>
              <a:gd name="connsiteY0" fmla="*/ 6179 h 9387106"/>
              <a:gd name="connsiteX1" fmla="*/ 7218223 w 11102777"/>
              <a:gd name="connsiteY1" fmla="*/ 658332 h 9387106"/>
              <a:gd name="connsiteX2" fmla="*/ 4807547 w 11102777"/>
              <a:gd name="connsiteY2" fmla="*/ 133266 h 9387106"/>
              <a:gd name="connsiteX3" fmla="*/ 2784783 w 11102777"/>
              <a:gd name="connsiteY3" fmla="*/ 2059047 h 9387106"/>
              <a:gd name="connsiteX4" fmla="*/ 651183 w 11102777"/>
              <a:gd name="connsiteY4" fmla="*/ 2862611 h 9387106"/>
              <a:gd name="connsiteX5" fmla="*/ 20 w 11102777"/>
              <a:gd name="connsiteY5" fmla="*/ 5619666 h 9387106"/>
              <a:gd name="connsiteX6" fmla="*/ 665038 w 11102777"/>
              <a:gd name="connsiteY6" fmla="*/ 7822538 h 9387106"/>
              <a:gd name="connsiteX7" fmla="*/ 1882347 w 11102777"/>
              <a:gd name="connsiteY7" fmla="*/ 8645602 h 9387106"/>
              <a:gd name="connsiteX8" fmla="*/ 10368588 w 11102777"/>
              <a:gd name="connsiteY8" fmla="*/ 8843700 h 9387106"/>
              <a:gd name="connsiteX9" fmla="*/ 10547638 w 11102777"/>
              <a:gd name="connsiteY9" fmla="*/ 1134289 h 9387106"/>
              <a:gd name="connsiteX10" fmla="*/ 9401004 w 11102777"/>
              <a:gd name="connsiteY10" fmla="*/ 6179 h 9387106"/>
              <a:gd name="connsiteX0" fmla="*/ 9638565 w 11340339"/>
              <a:gd name="connsiteY0" fmla="*/ 6179 h 9376338"/>
              <a:gd name="connsiteX1" fmla="*/ 7455784 w 11340339"/>
              <a:gd name="connsiteY1" fmla="*/ 658332 h 9376338"/>
              <a:gd name="connsiteX2" fmla="*/ 5045108 w 11340339"/>
              <a:gd name="connsiteY2" fmla="*/ 133266 h 9376338"/>
              <a:gd name="connsiteX3" fmla="*/ 3022344 w 11340339"/>
              <a:gd name="connsiteY3" fmla="*/ 2059047 h 9376338"/>
              <a:gd name="connsiteX4" fmla="*/ 888744 w 11340339"/>
              <a:gd name="connsiteY4" fmla="*/ 2862611 h 9376338"/>
              <a:gd name="connsiteX5" fmla="*/ 237581 w 11340339"/>
              <a:gd name="connsiteY5" fmla="*/ 5619666 h 9376338"/>
              <a:gd name="connsiteX6" fmla="*/ 142399 w 11340339"/>
              <a:gd name="connsiteY6" fmla="*/ 8134099 h 9376338"/>
              <a:gd name="connsiteX7" fmla="*/ 2119908 w 11340339"/>
              <a:gd name="connsiteY7" fmla="*/ 8645602 h 9376338"/>
              <a:gd name="connsiteX8" fmla="*/ 10606149 w 11340339"/>
              <a:gd name="connsiteY8" fmla="*/ 8843700 h 9376338"/>
              <a:gd name="connsiteX9" fmla="*/ 10785199 w 11340339"/>
              <a:gd name="connsiteY9" fmla="*/ 1134289 h 9376338"/>
              <a:gd name="connsiteX10" fmla="*/ 9638565 w 11340339"/>
              <a:gd name="connsiteY10" fmla="*/ 6179 h 9376338"/>
              <a:gd name="connsiteX0" fmla="*/ 9757830 w 11459604"/>
              <a:gd name="connsiteY0" fmla="*/ 6179 h 9376338"/>
              <a:gd name="connsiteX1" fmla="*/ 7575049 w 11459604"/>
              <a:gd name="connsiteY1" fmla="*/ 658332 h 9376338"/>
              <a:gd name="connsiteX2" fmla="*/ 5164373 w 11459604"/>
              <a:gd name="connsiteY2" fmla="*/ 133266 h 9376338"/>
              <a:gd name="connsiteX3" fmla="*/ 3141609 w 11459604"/>
              <a:gd name="connsiteY3" fmla="*/ 2059047 h 9376338"/>
              <a:gd name="connsiteX4" fmla="*/ 169170 w 11459604"/>
              <a:gd name="connsiteY4" fmla="*/ 2934508 h 9376338"/>
              <a:gd name="connsiteX5" fmla="*/ 356846 w 11459604"/>
              <a:gd name="connsiteY5" fmla="*/ 5619666 h 9376338"/>
              <a:gd name="connsiteX6" fmla="*/ 261664 w 11459604"/>
              <a:gd name="connsiteY6" fmla="*/ 8134099 h 9376338"/>
              <a:gd name="connsiteX7" fmla="*/ 2239173 w 11459604"/>
              <a:gd name="connsiteY7" fmla="*/ 8645602 h 9376338"/>
              <a:gd name="connsiteX8" fmla="*/ 10725414 w 11459604"/>
              <a:gd name="connsiteY8" fmla="*/ 8843700 h 9376338"/>
              <a:gd name="connsiteX9" fmla="*/ 10904464 w 11459604"/>
              <a:gd name="connsiteY9" fmla="*/ 1134289 h 9376338"/>
              <a:gd name="connsiteX10" fmla="*/ 9757830 w 11459604"/>
              <a:gd name="connsiteY10" fmla="*/ 6179 h 9376338"/>
              <a:gd name="connsiteX0" fmla="*/ 9862931 w 11564705"/>
              <a:gd name="connsiteY0" fmla="*/ 6179 h 9376338"/>
              <a:gd name="connsiteX1" fmla="*/ 7680150 w 11564705"/>
              <a:gd name="connsiteY1" fmla="*/ 658332 h 9376338"/>
              <a:gd name="connsiteX2" fmla="*/ 5269474 w 11564705"/>
              <a:gd name="connsiteY2" fmla="*/ 133266 h 9376338"/>
              <a:gd name="connsiteX3" fmla="*/ 3246710 w 11564705"/>
              <a:gd name="connsiteY3" fmla="*/ 2059047 h 9376338"/>
              <a:gd name="connsiteX4" fmla="*/ 274271 w 11564705"/>
              <a:gd name="connsiteY4" fmla="*/ 2934508 h 9376338"/>
              <a:gd name="connsiteX5" fmla="*/ 366765 w 11564705"/>
              <a:gd name="connsiteY5" fmla="*/ 8134099 h 9376338"/>
              <a:gd name="connsiteX6" fmla="*/ 2344274 w 11564705"/>
              <a:gd name="connsiteY6" fmla="*/ 8645602 h 9376338"/>
              <a:gd name="connsiteX7" fmla="*/ 10830515 w 11564705"/>
              <a:gd name="connsiteY7" fmla="*/ 8843700 h 9376338"/>
              <a:gd name="connsiteX8" fmla="*/ 11009565 w 11564705"/>
              <a:gd name="connsiteY8" fmla="*/ 1134289 h 9376338"/>
              <a:gd name="connsiteX9" fmla="*/ 9862931 w 11564705"/>
              <a:gd name="connsiteY9" fmla="*/ 6179 h 9376338"/>
              <a:gd name="connsiteX0" fmla="*/ 10348945 w 12050719"/>
              <a:gd name="connsiteY0" fmla="*/ 6179 h 9376338"/>
              <a:gd name="connsiteX1" fmla="*/ 8166164 w 12050719"/>
              <a:gd name="connsiteY1" fmla="*/ 658332 h 9376338"/>
              <a:gd name="connsiteX2" fmla="*/ 5755488 w 12050719"/>
              <a:gd name="connsiteY2" fmla="*/ 133266 h 9376338"/>
              <a:gd name="connsiteX3" fmla="*/ 3732724 w 12050719"/>
              <a:gd name="connsiteY3" fmla="*/ 2059047 h 9376338"/>
              <a:gd name="connsiteX4" fmla="*/ 157369 w 12050719"/>
              <a:gd name="connsiteY4" fmla="*/ 3725395 h 9376338"/>
              <a:gd name="connsiteX5" fmla="*/ 852779 w 12050719"/>
              <a:gd name="connsiteY5" fmla="*/ 8134099 h 9376338"/>
              <a:gd name="connsiteX6" fmla="*/ 2830288 w 12050719"/>
              <a:gd name="connsiteY6" fmla="*/ 8645602 h 9376338"/>
              <a:gd name="connsiteX7" fmla="*/ 11316529 w 12050719"/>
              <a:gd name="connsiteY7" fmla="*/ 8843700 h 9376338"/>
              <a:gd name="connsiteX8" fmla="*/ 11495579 w 12050719"/>
              <a:gd name="connsiteY8" fmla="*/ 1134289 h 9376338"/>
              <a:gd name="connsiteX9" fmla="*/ 10348945 w 12050719"/>
              <a:gd name="connsiteY9" fmla="*/ 6179 h 9376338"/>
              <a:gd name="connsiteX0" fmla="*/ 10277555 w 11979329"/>
              <a:gd name="connsiteY0" fmla="*/ 6179 h 9376338"/>
              <a:gd name="connsiteX1" fmla="*/ 8094774 w 11979329"/>
              <a:gd name="connsiteY1" fmla="*/ 658332 h 9376338"/>
              <a:gd name="connsiteX2" fmla="*/ 5684098 w 11979329"/>
              <a:gd name="connsiteY2" fmla="*/ 133266 h 9376338"/>
              <a:gd name="connsiteX3" fmla="*/ 2586569 w 11979329"/>
              <a:gd name="connsiteY3" fmla="*/ 2202845 h 9376338"/>
              <a:gd name="connsiteX4" fmla="*/ 85979 w 11979329"/>
              <a:gd name="connsiteY4" fmla="*/ 3725395 h 9376338"/>
              <a:gd name="connsiteX5" fmla="*/ 781389 w 11979329"/>
              <a:gd name="connsiteY5" fmla="*/ 8134099 h 9376338"/>
              <a:gd name="connsiteX6" fmla="*/ 2758898 w 11979329"/>
              <a:gd name="connsiteY6" fmla="*/ 8645602 h 9376338"/>
              <a:gd name="connsiteX7" fmla="*/ 11245139 w 11979329"/>
              <a:gd name="connsiteY7" fmla="*/ 8843700 h 9376338"/>
              <a:gd name="connsiteX8" fmla="*/ 11424189 w 11979329"/>
              <a:gd name="connsiteY8" fmla="*/ 1134289 h 9376338"/>
              <a:gd name="connsiteX9" fmla="*/ 10277555 w 11979329"/>
              <a:gd name="connsiteY9" fmla="*/ 6179 h 9376338"/>
              <a:gd name="connsiteX0" fmla="*/ 10277555 w 11979329"/>
              <a:gd name="connsiteY0" fmla="*/ 18034 h 9388193"/>
              <a:gd name="connsiteX1" fmla="*/ 9221966 w 11979329"/>
              <a:gd name="connsiteY1" fmla="*/ 430523 h 9388193"/>
              <a:gd name="connsiteX2" fmla="*/ 5684098 w 11979329"/>
              <a:gd name="connsiteY2" fmla="*/ 145121 h 9388193"/>
              <a:gd name="connsiteX3" fmla="*/ 2586569 w 11979329"/>
              <a:gd name="connsiteY3" fmla="*/ 2214700 h 9388193"/>
              <a:gd name="connsiteX4" fmla="*/ 85979 w 11979329"/>
              <a:gd name="connsiteY4" fmla="*/ 3737250 h 9388193"/>
              <a:gd name="connsiteX5" fmla="*/ 781389 w 11979329"/>
              <a:gd name="connsiteY5" fmla="*/ 8145954 h 9388193"/>
              <a:gd name="connsiteX6" fmla="*/ 2758898 w 11979329"/>
              <a:gd name="connsiteY6" fmla="*/ 8657457 h 9388193"/>
              <a:gd name="connsiteX7" fmla="*/ 11245139 w 11979329"/>
              <a:gd name="connsiteY7" fmla="*/ 8855555 h 9388193"/>
              <a:gd name="connsiteX8" fmla="*/ 11424189 w 11979329"/>
              <a:gd name="connsiteY8" fmla="*/ 1146144 h 9388193"/>
              <a:gd name="connsiteX9" fmla="*/ 10277555 w 11979329"/>
              <a:gd name="connsiteY9" fmla="*/ 18034 h 9388193"/>
              <a:gd name="connsiteX0" fmla="*/ 11424189 w 12029446"/>
              <a:gd name="connsiteY0" fmla="*/ 1105342 h 9347391"/>
              <a:gd name="connsiteX1" fmla="*/ 9221966 w 12029446"/>
              <a:gd name="connsiteY1" fmla="*/ 389721 h 9347391"/>
              <a:gd name="connsiteX2" fmla="*/ 5684098 w 12029446"/>
              <a:gd name="connsiteY2" fmla="*/ 104319 h 9347391"/>
              <a:gd name="connsiteX3" fmla="*/ 2586569 w 12029446"/>
              <a:gd name="connsiteY3" fmla="*/ 2173898 h 9347391"/>
              <a:gd name="connsiteX4" fmla="*/ 85979 w 12029446"/>
              <a:gd name="connsiteY4" fmla="*/ 3696448 h 9347391"/>
              <a:gd name="connsiteX5" fmla="*/ 781389 w 12029446"/>
              <a:gd name="connsiteY5" fmla="*/ 8105152 h 9347391"/>
              <a:gd name="connsiteX6" fmla="*/ 2758898 w 12029446"/>
              <a:gd name="connsiteY6" fmla="*/ 8616655 h 9347391"/>
              <a:gd name="connsiteX7" fmla="*/ 11245139 w 12029446"/>
              <a:gd name="connsiteY7" fmla="*/ 8814753 h 9347391"/>
              <a:gd name="connsiteX8" fmla="*/ 11424189 w 12029446"/>
              <a:gd name="connsiteY8" fmla="*/ 1105342 h 9347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29446" h="9347391">
                <a:moveTo>
                  <a:pt x="11424189" y="1105342"/>
                </a:moveTo>
                <a:cubicBezTo>
                  <a:pt x="11086993" y="-298830"/>
                  <a:pt x="10178648" y="556558"/>
                  <a:pt x="9221966" y="389721"/>
                </a:cubicBezTo>
                <a:cubicBezTo>
                  <a:pt x="8265284" y="222884"/>
                  <a:pt x="6789998" y="-193044"/>
                  <a:pt x="5684098" y="104319"/>
                </a:cubicBezTo>
                <a:cubicBezTo>
                  <a:pt x="4578198" y="401682"/>
                  <a:pt x="3519589" y="1575210"/>
                  <a:pt x="2586569" y="2173898"/>
                </a:cubicBezTo>
                <a:cubicBezTo>
                  <a:pt x="1653549" y="2772586"/>
                  <a:pt x="386842" y="2707906"/>
                  <a:pt x="85979" y="3696448"/>
                </a:cubicBezTo>
                <a:cubicBezTo>
                  <a:pt x="-214884" y="4684990"/>
                  <a:pt x="335903" y="7285118"/>
                  <a:pt x="781389" y="8105152"/>
                </a:cubicBezTo>
                <a:cubicBezTo>
                  <a:pt x="1226875" y="8925186"/>
                  <a:pt x="1014940" y="8498388"/>
                  <a:pt x="2758898" y="8616655"/>
                </a:cubicBezTo>
                <a:cubicBezTo>
                  <a:pt x="4502856" y="8734922"/>
                  <a:pt x="9800924" y="10066638"/>
                  <a:pt x="11245139" y="8814753"/>
                </a:cubicBezTo>
                <a:cubicBezTo>
                  <a:pt x="12689354" y="7562868"/>
                  <a:pt x="11761385" y="2509514"/>
                  <a:pt x="11424189" y="1105342"/>
                </a:cubicBezTo>
                <a:close/>
              </a:path>
            </a:pathLst>
          </a:custGeom>
          <a:blipFill rotWithShape="1" dpi="0">
            <a:blip xmlns:r="http://schemas.openxmlformats.org/officeDocument/2006/relationships" r:embed="rId2"/>
            <a:srcRect/>
            <a:stretch>
              <a:fillRect/>
            </a:stretch>
          </a:blipFill>
          <a:ln w="7620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26" name="Текст 2"/>
          <p:cNvSpPr>
            <a:spLocks noGrp="1"/>
          </p:cNvSpPr>
          <p:nvPr>
            <p:ph type="body" idx="1"/>
          </p:nvPr>
        </p:nvSpPr>
        <p:spPr>
          <a:xfrm>
            <a:off x="3394481" y="2186636"/>
            <a:ext cx="5347923" cy="1674850"/>
          </a:xfrm>
        </p:spPr>
        <p:txBody>
          <a:bodyPr>
            <a:normAutofit/>
          </a:bodyPr>
          <a:p>
            <a:r>
              <a:rPr altLang="en-US" dirty="0" sz="2000" lang="ru-RU">
                <a:latin typeface="Noto Sans Cond" panose="020B0506040504020204" pitchFamily="34"/>
                <a:ea typeface="Noto Sans Cond" panose="020B0506040504020204" pitchFamily="34"/>
                <a:cs typeface="Noto Sans Cond" panose="020B0506040504020204" pitchFamily="34"/>
              </a:rPr>
              <a:t>Молодёжь (</a:t>
            </a:r>
            <a:r>
              <a:rPr altLang="en-US" dirty="0" sz="2000" lang="ru-RU" err="1">
                <a:latin typeface="Noto Sans Cond" panose="020B0506040504020204" pitchFamily="34"/>
                <a:ea typeface="Noto Sans Cond" panose="020B0506040504020204" pitchFamily="34"/>
                <a:cs typeface="Noto Sans Cond" panose="020B0506040504020204" pitchFamily="34"/>
              </a:rPr>
              <a:t>блогеры</a:t>
            </a:r>
            <a:r>
              <a:rPr altLang="en-US" dirty="0" sz="2000" lang="ru-RU">
                <a:latin typeface="Noto Sans Cond" panose="020B0506040504020204" pitchFamily="34"/>
                <a:ea typeface="Noto Sans Cond" panose="020B0506040504020204" pitchFamily="34"/>
                <a:cs typeface="Noto Sans Cond" panose="020B0506040504020204" pitchFamily="34"/>
              </a:rPr>
              <a:t> и </a:t>
            </a:r>
            <a:r>
              <a:rPr altLang="en-US" dirty="0" sz="2000" lang="ru-RU" err="1">
                <a:latin typeface="Noto Sans Cond" panose="020B0506040504020204" pitchFamily="34"/>
                <a:ea typeface="Noto Sans Cond" panose="020B0506040504020204" pitchFamily="34"/>
                <a:cs typeface="Noto Sans Cond" panose="020B0506040504020204" pitchFamily="34"/>
              </a:rPr>
              <a:t>селебрити</a:t>
            </a:r>
            <a:r>
              <a:rPr altLang="en-US" dirty="0" sz="2000" lang="ru-RU">
                <a:latin typeface="Noto Sans Cond" panose="020B0506040504020204" pitchFamily="34"/>
                <a:ea typeface="Noto Sans Cond" panose="020B0506040504020204" pitchFamily="34"/>
                <a:cs typeface="Noto Sans Cond" panose="020B0506040504020204" pitchFamily="34"/>
              </a:rPr>
              <a:t>) </a:t>
            </a:r>
          </a:p>
          <a:p>
            <a:r>
              <a:rPr altLang="en-US" dirty="0" sz="2000" lang="ru-RU">
                <a:latin typeface="Noto Sans Cond" panose="020B0506040504020204" pitchFamily="34"/>
                <a:ea typeface="Noto Sans Cond" panose="020B0506040504020204" pitchFamily="34"/>
                <a:cs typeface="Noto Sans Cond" panose="020B0506040504020204" pitchFamily="34"/>
              </a:rPr>
              <a:t>Артисты театра и кино, костюмеры и стилисты в сфере медиа</a:t>
            </a:r>
          </a:p>
          <a:p>
            <a:r>
              <a:rPr dirty="0" sz="2000" lang="ru-RU" err="1">
                <a:latin typeface="Noto Sans Cond" panose="020B0506040504020204" pitchFamily="34"/>
                <a:ea typeface="Noto Sans Cond" panose="020B0506040504020204" pitchFamily="34"/>
                <a:cs typeface="Noto Sans Cond" panose="020B0506040504020204" pitchFamily="34"/>
              </a:rPr>
              <a:t>Косплееры</a:t>
            </a:r>
            <a:endParaRPr dirty="0" sz="2000" lang="ru-RU">
              <a:latin typeface="Noto Sans Cond" panose="020B0506040504020204" pitchFamily="34"/>
              <a:ea typeface="Noto Sans Cond" panose="020B0506040504020204" pitchFamily="34"/>
              <a:cs typeface="Noto Sans Cond" panose="020B0506040504020204" pitchFamily="3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F074D"/>
        </a:solidFill>
        <a:effectLst/>
      </p:bgPr>
    </p:bg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Овал 8"/>
          <p:cNvSpPr/>
          <p:nvPr/>
        </p:nvSpPr>
        <p:spPr>
          <a:xfrm rot="334138">
            <a:off x="-1240030" y="5486134"/>
            <a:ext cx="2892380" cy="2743731"/>
          </a:xfrm>
          <a:prstGeom prst="ellipse"/>
          <a:gradFill flip="none" rotWithShape="1">
            <a:gsLst>
              <a:gs pos="0">
                <a:srgbClr val="160A6C"/>
              </a:gs>
              <a:gs pos="35000">
                <a:srgbClr val="170060"/>
              </a:gs>
              <a:gs pos="50000">
                <a:srgbClr val="0F074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28" name="Параллелограмм 18"/>
          <p:cNvSpPr/>
          <p:nvPr/>
        </p:nvSpPr>
        <p:spPr>
          <a:xfrm rot="10800000">
            <a:off x="4512276" y="2371164"/>
            <a:ext cx="3951321" cy="571234"/>
          </a:xfrm>
          <a:prstGeom prst="parallelogram">
            <a:avLst>
              <a:gd name="adj" fmla="val 103192"/>
            </a:avLst>
          </a:prstGeom>
          <a:pattFill prst="pct5">
            <a:fgClr>
              <a:srgbClr val="00B0F0"/>
            </a:fgClr>
            <a:bgClr>
              <a:srgbClr val="0F074D"/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29" name="Круг: прозрачная заливка 28"/>
          <p:cNvSpPr/>
          <p:nvPr/>
        </p:nvSpPr>
        <p:spPr>
          <a:xfrm>
            <a:off x="1089330" y="969153"/>
            <a:ext cx="1378652" cy="1325563"/>
          </a:xfrm>
          <a:prstGeom prst="donut">
            <a:avLst>
              <a:gd name="adj" fmla="val 5082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30" name="Параллелограмм 19"/>
          <p:cNvSpPr/>
          <p:nvPr/>
        </p:nvSpPr>
        <p:spPr>
          <a:xfrm rot="10800000">
            <a:off x="1110030" y="1189631"/>
            <a:ext cx="6126220" cy="1456261"/>
          </a:xfrm>
          <a:prstGeom prst="parallelogram">
            <a:avLst>
              <a:gd name="adj" fmla="val 52275"/>
            </a:avLst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31" name="Заголовок 6"/>
          <p:cNvSpPr>
            <a:spLocks noGrp="1"/>
          </p:cNvSpPr>
          <p:nvPr>
            <p:ph type="title"/>
          </p:nvPr>
        </p:nvSpPr>
        <p:spPr>
          <a:xfrm>
            <a:off x="1310640" y="893125"/>
            <a:ext cx="4785360" cy="1503680"/>
          </a:xfrm>
        </p:spPr>
        <p:txBody>
          <a:bodyPr>
            <a:normAutofit/>
          </a:bodyPr>
          <a:p>
            <a:r>
              <a:rPr dirty="0" sz="6000" lang="ru-RU">
                <a:solidFill>
                  <a:srgbClr val="FFFFFF"/>
                </a:solidFill>
                <a:ea typeface="Noto Sans Cond" panose="020B0506040504020204" pitchFamily="34"/>
                <a:cs typeface="Noto Sans Cond" panose="020B0506040504020204" pitchFamily="34"/>
              </a:rPr>
              <a:t>Вопросы</a:t>
            </a:r>
          </a:p>
        </p:txBody>
      </p:sp>
      <p:sp>
        <p:nvSpPr>
          <p:cNvPr id="1048632" name="Овал 14"/>
          <p:cNvSpPr/>
          <p:nvPr/>
        </p:nvSpPr>
        <p:spPr>
          <a:xfrm rot="11221136">
            <a:off x="10050426" y="-1006291"/>
            <a:ext cx="2982379" cy="2901829"/>
          </a:xfrm>
          <a:prstGeom prst="ellipse"/>
          <a:gradFill flip="none" rotWithShape="1">
            <a:gsLst>
              <a:gs pos="0">
                <a:srgbClr val="160A6C"/>
              </a:gs>
              <a:gs pos="35000">
                <a:srgbClr val="170060"/>
              </a:gs>
              <a:gs pos="50000">
                <a:srgbClr val="0F074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33" name="Овал 15"/>
          <p:cNvSpPr/>
          <p:nvPr/>
        </p:nvSpPr>
        <p:spPr>
          <a:xfrm rot="334138">
            <a:off x="8862831" y="225034"/>
            <a:ext cx="981385" cy="873889"/>
          </a:xfrm>
          <a:prstGeom prst="ellipse"/>
          <a:gradFill flip="none" rotWithShape="1">
            <a:gsLst>
              <a:gs pos="0">
                <a:srgbClr val="160A6C"/>
              </a:gs>
              <a:gs pos="17500">
                <a:srgbClr val="25009B"/>
              </a:gs>
              <a:gs pos="50000">
                <a:srgbClr val="0F074D"/>
              </a:gs>
              <a:gs pos="99000">
                <a:srgbClr val="160A6C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grpSp>
        <p:nvGrpSpPr>
          <p:cNvPr id="44" name="Группа 20"/>
          <p:cNvGrpSpPr/>
          <p:nvPr/>
        </p:nvGrpSpPr>
        <p:grpSpPr>
          <a:xfrm flipH="1">
            <a:off x="939767" y="2829499"/>
            <a:ext cx="10860202" cy="3907891"/>
            <a:chOff x="1258345" y="2300396"/>
            <a:chExt cx="9048000" cy="2555483"/>
          </a:xfrm>
        </p:grpSpPr>
        <p:sp>
          <p:nvSpPr>
            <p:cNvPr id="1048634" name="Прямоугольник 21" descr="Костюм"/>
            <p:cNvSpPr/>
            <p:nvPr/>
          </p:nvSpPr>
          <p:spPr>
            <a:xfrm>
              <a:off x="4765040" y="2300396"/>
              <a:ext cx="1653566" cy="1316091"/>
            </a:xfrm>
            <a:prstGeom prst="rect"/>
            <a:blipFill rotWithShape="1" dpi="0">
              <a:blip xmlns:r="http://schemas.openxmlformats.org/officeDocument/2006/relationships" r:embed="rId1"/>
              <a:srcRect/>
              <a:stretch>
                <a:fillRect/>
              </a:stretch>
            </a:blipFill>
            <a:ln>
              <a:noFill/>
            </a:ln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p>
              <a:endParaRPr lang="ru-RU"/>
            </a:p>
          </p:txBody>
        </p:sp>
        <p:sp>
          <p:nvSpPr>
            <p:cNvPr id="1048635" name="Полилиния: фигура 22"/>
            <p:cNvSpPr/>
            <p:nvPr/>
          </p:nvSpPr>
          <p:spPr>
            <a:xfrm>
              <a:off x="4605682" y="3560243"/>
              <a:ext cx="2156594" cy="761650"/>
            </a:xfrm>
            <a:custGeom>
              <a:avLst/>
              <a:gdLst>
                <a:gd name="connsiteX0" fmla="*/ 0 w 5963758"/>
                <a:gd name="connsiteY0" fmla="*/ 0 h 10548"/>
                <a:gd name="connsiteX1" fmla="*/ 5963758 w 5963758"/>
                <a:gd name="connsiteY1" fmla="*/ 0 h 10548"/>
                <a:gd name="connsiteX2" fmla="*/ 5963758 w 5963758"/>
                <a:gd name="connsiteY2" fmla="*/ 10548 h 10548"/>
                <a:gd name="connsiteX3" fmla="*/ 0 w 5963758"/>
                <a:gd name="connsiteY3" fmla="*/ 10548 h 10548"/>
                <a:gd name="connsiteX4" fmla="*/ 0 w 5963758"/>
                <a:gd name="connsiteY4" fmla="*/ 0 h 10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63758" h="10548">
                  <a:moveTo>
                    <a:pt x="0" y="0"/>
                  </a:moveTo>
                  <a:lnTo>
                    <a:pt x="5963758" y="0"/>
                  </a:lnTo>
                  <a:lnTo>
                    <a:pt x="5963758" y="10548"/>
                  </a:lnTo>
                  <a:lnTo>
                    <a:pt x="0" y="1054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anchor="t" anchorCtr="0" bIns="0" lIns="0" numCol="1" rIns="0" spcCol="1270" spcFirstLastPara="0" tIns="0" vert="horz" wrap="square">
              <a:noAutofit/>
            </a:bodyPr>
            <a:p>
              <a:pPr algn="ctr" defTabSz="1066800" indent="0" lvl="0" marL="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dirty="0" sz="2400" lang="ru-RU">
                  <a:latin typeface="Noto Sans Cond" panose="020B0506040504020204" pitchFamily="34"/>
                  <a:ea typeface="Noto Sans Cond" panose="020B0506040504020204" pitchFamily="34"/>
                  <a:cs typeface="Noto Sans Cond" panose="020B0506040504020204" pitchFamily="34"/>
                </a:rPr>
                <a:t>Покупали ли вы роботизированную одежду?</a:t>
              </a:r>
              <a:endParaRPr dirty="0" sz="2400" kern="1200" lang="en-US">
                <a:latin typeface="Noto Sans Cond" panose="020B0506040504020204" pitchFamily="34"/>
                <a:ea typeface="Noto Sans Cond" panose="020B0506040504020204" pitchFamily="34"/>
                <a:cs typeface="Noto Sans Cond" panose="020B0506040504020204" pitchFamily="34"/>
              </a:endParaRPr>
            </a:p>
          </p:txBody>
        </p:sp>
        <p:sp>
          <p:nvSpPr>
            <p:cNvPr id="1048636" name="Прямоугольник 23" descr="Флажок"/>
            <p:cNvSpPr/>
            <p:nvPr/>
          </p:nvSpPr>
          <p:spPr>
            <a:xfrm flipH="1">
              <a:off x="2022961" y="2396204"/>
              <a:ext cx="1172117" cy="1172117"/>
            </a:xfrm>
            <a:prstGeom prst="rect"/>
            <a:blipFill>
              <a:blip xmlns:r="http://schemas.openxmlformats.org/officeDocument/2006/relationships" r:embed="rId2"/>
              <a:stretch>
                <a:fillRect/>
              </a:stretch>
            </a:blipFill>
            <a:ln>
              <a:noFill/>
            </a:ln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p>
              <a:endParaRPr dirty="0" lang="ru-RU"/>
            </a:p>
          </p:txBody>
        </p:sp>
        <p:sp>
          <p:nvSpPr>
            <p:cNvPr id="1048637" name="Полилиния: фигура 24"/>
            <p:cNvSpPr/>
            <p:nvPr/>
          </p:nvSpPr>
          <p:spPr>
            <a:xfrm>
              <a:off x="1258345" y="3557594"/>
              <a:ext cx="2701350" cy="1298285"/>
            </a:xfrm>
            <a:custGeom>
              <a:avLst/>
              <a:gdLst>
                <a:gd name="connsiteX0" fmla="*/ 0 w 2604704"/>
                <a:gd name="connsiteY0" fmla="*/ 0 h 46654"/>
                <a:gd name="connsiteX1" fmla="*/ 2604704 w 2604704"/>
                <a:gd name="connsiteY1" fmla="*/ 0 h 46654"/>
                <a:gd name="connsiteX2" fmla="*/ 2604704 w 2604704"/>
                <a:gd name="connsiteY2" fmla="*/ 46654 h 46654"/>
                <a:gd name="connsiteX3" fmla="*/ 0 w 2604704"/>
                <a:gd name="connsiteY3" fmla="*/ 46654 h 46654"/>
                <a:gd name="connsiteX4" fmla="*/ 0 w 2604704"/>
                <a:gd name="connsiteY4" fmla="*/ 0 h 4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04704" h="46654">
                  <a:moveTo>
                    <a:pt x="0" y="0"/>
                  </a:moveTo>
                  <a:lnTo>
                    <a:pt x="2604704" y="0"/>
                  </a:lnTo>
                  <a:lnTo>
                    <a:pt x="2604704" y="46654"/>
                  </a:lnTo>
                  <a:lnTo>
                    <a:pt x="0" y="4665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anchor="t" anchorCtr="0" bIns="0" lIns="0" numCol="1" rIns="0" spcCol="1270" spcFirstLastPara="0" tIns="0" vert="horz" wrap="square">
              <a:noAutofit/>
            </a:bodyPr>
            <a:p>
              <a:pPr algn="ctr" defTabSz="1066800" indent="0" lvl="0" marL="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dirty="0" sz="2400" i="0" kern="1200" lang="ru-RU">
                  <a:latin typeface="Noto Sans Cond" panose="020B0506040504020204" pitchFamily="34"/>
                  <a:ea typeface="Noto Sans Cond" panose="020B0506040504020204" pitchFamily="34"/>
                  <a:cs typeface="Noto Sans Cond" panose="020B0506040504020204" pitchFamily="34"/>
                </a:rPr>
                <a:t>Сколько вы заплатили?</a:t>
              </a:r>
              <a:endParaRPr dirty="0" sz="2400" kern="1200" lang="en-US">
                <a:latin typeface="Noto Sans Cond" panose="020B0506040504020204" pitchFamily="34"/>
                <a:ea typeface="Noto Sans Cond" panose="020B0506040504020204" pitchFamily="34"/>
                <a:cs typeface="Noto Sans Cond" panose="020B0506040504020204" pitchFamily="34"/>
              </a:endParaRPr>
            </a:p>
          </p:txBody>
        </p:sp>
        <p:sp>
          <p:nvSpPr>
            <p:cNvPr id="1048638" name="Прямоугольник 25" descr="Карманный фонарь"/>
            <p:cNvSpPr/>
            <p:nvPr/>
          </p:nvSpPr>
          <p:spPr>
            <a:xfrm>
              <a:off x="8644720" y="2406930"/>
              <a:ext cx="1172117" cy="1150665"/>
            </a:xfrm>
            <a:prstGeom prst="rect"/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p>
              <a:endParaRPr dirty="0" lang="ru-RU"/>
            </a:p>
          </p:txBody>
        </p:sp>
        <p:sp>
          <p:nvSpPr>
            <p:cNvPr id="1048639" name="Полилиния: фигура 26"/>
            <p:cNvSpPr/>
            <p:nvPr/>
          </p:nvSpPr>
          <p:spPr>
            <a:xfrm>
              <a:off x="7604996" y="3557594"/>
              <a:ext cx="2701349" cy="837922"/>
            </a:xfrm>
            <a:custGeom>
              <a:avLst/>
              <a:gdLst>
                <a:gd name="connsiteX0" fmla="*/ 0 w 2604704"/>
                <a:gd name="connsiteY0" fmla="*/ 0 h 46654"/>
                <a:gd name="connsiteX1" fmla="*/ 2604704 w 2604704"/>
                <a:gd name="connsiteY1" fmla="*/ 0 h 46654"/>
                <a:gd name="connsiteX2" fmla="*/ 2604704 w 2604704"/>
                <a:gd name="connsiteY2" fmla="*/ 46654 h 46654"/>
                <a:gd name="connsiteX3" fmla="*/ 0 w 2604704"/>
                <a:gd name="connsiteY3" fmla="*/ 46654 h 46654"/>
                <a:gd name="connsiteX4" fmla="*/ 0 w 2604704"/>
                <a:gd name="connsiteY4" fmla="*/ 0 h 4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04704" h="46654">
                  <a:moveTo>
                    <a:pt x="0" y="0"/>
                  </a:moveTo>
                  <a:lnTo>
                    <a:pt x="2604704" y="0"/>
                  </a:lnTo>
                  <a:lnTo>
                    <a:pt x="2604704" y="46654"/>
                  </a:lnTo>
                  <a:lnTo>
                    <a:pt x="0" y="4665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anchor="t" anchorCtr="0" bIns="0" lIns="0" numCol="1" rIns="0" spcCol="1270" spcFirstLastPara="0" tIns="0" vert="horz" wrap="square">
              <a:noAutofit/>
            </a:bodyPr>
            <a:p>
              <a:pPr algn="ctr" defTabSz="1066800" indent="0" lvl="0" marL="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dirty="0" sz="2400" i="0" kern="1200" lang="ru-RU">
                  <a:latin typeface="Noto Sans Cond" panose="020B0506040504020204" pitchFamily="34"/>
                  <a:ea typeface="Noto Sans Cond" panose="020B0506040504020204" pitchFamily="34"/>
                  <a:cs typeface="Noto Sans Cond" panose="020B0506040504020204" pitchFamily="34"/>
                </a:rPr>
                <a:t>Есть ли у вас проблема с подбором образа для выхода "в свет"?</a:t>
              </a:r>
              <a:endParaRPr dirty="0" sz="2400" kern="1200" lang="en-US">
                <a:latin typeface="Noto Sans Cond" panose="020B0506040504020204" pitchFamily="34"/>
                <a:ea typeface="Noto Sans Cond" panose="020B0506040504020204" pitchFamily="34"/>
                <a:cs typeface="Noto Sans Cond" panose="020B0506040504020204" pitchFamily="34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F074D"/>
        </a:solidFill>
        <a:effectLst/>
      </p:bgPr>
    </p:bg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Овал 8"/>
          <p:cNvSpPr/>
          <p:nvPr/>
        </p:nvSpPr>
        <p:spPr>
          <a:xfrm rot="334138">
            <a:off x="-1240030" y="5486134"/>
            <a:ext cx="2892380" cy="2743731"/>
          </a:xfrm>
          <a:prstGeom prst="ellipse"/>
          <a:gradFill flip="none" rotWithShape="1">
            <a:gsLst>
              <a:gs pos="0">
                <a:srgbClr val="160A6C"/>
              </a:gs>
              <a:gs pos="35000">
                <a:srgbClr val="170060"/>
              </a:gs>
              <a:gs pos="50000">
                <a:srgbClr val="0F074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41" name="Параллелограмм 18"/>
          <p:cNvSpPr/>
          <p:nvPr/>
        </p:nvSpPr>
        <p:spPr>
          <a:xfrm rot="10800000">
            <a:off x="4512276" y="2371164"/>
            <a:ext cx="3951321" cy="571234"/>
          </a:xfrm>
          <a:prstGeom prst="parallelogram">
            <a:avLst>
              <a:gd name="adj" fmla="val 103192"/>
            </a:avLst>
          </a:prstGeom>
          <a:pattFill prst="pct5">
            <a:fgClr>
              <a:srgbClr val="00B0F0"/>
            </a:fgClr>
            <a:bgClr>
              <a:srgbClr val="0F074D"/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42" name="Круг: прозрачная заливка 28"/>
          <p:cNvSpPr/>
          <p:nvPr/>
        </p:nvSpPr>
        <p:spPr>
          <a:xfrm>
            <a:off x="1089330" y="969153"/>
            <a:ext cx="1378652" cy="1325563"/>
          </a:xfrm>
          <a:prstGeom prst="donut">
            <a:avLst>
              <a:gd name="adj" fmla="val 5082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43" name="Параллелограмм 19"/>
          <p:cNvSpPr/>
          <p:nvPr/>
        </p:nvSpPr>
        <p:spPr>
          <a:xfrm rot="10800000">
            <a:off x="1110030" y="1189631"/>
            <a:ext cx="6126220" cy="1456261"/>
          </a:xfrm>
          <a:prstGeom prst="parallelogram">
            <a:avLst>
              <a:gd name="adj" fmla="val 52275"/>
            </a:avLst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44" name="Заголовок 6"/>
          <p:cNvSpPr>
            <a:spLocks noGrp="1"/>
          </p:cNvSpPr>
          <p:nvPr>
            <p:ph type="title"/>
          </p:nvPr>
        </p:nvSpPr>
        <p:spPr>
          <a:xfrm>
            <a:off x="1310640" y="893125"/>
            <a:ext cx="4785360" cy="1503680"/>
          </a:xfrm>
        </p:spPr>
        <p:txBody>
          <a:bodyPr>
            <a:normAutofit/>
          </a:bodyPr>
          <a:p>
            <a:r>
              <a:rPr dirty="0" sz="6000" lang="ru-RU">
                <a:solidFill>
                  <a:srgbClr val="FFFFFF"/>
                </a:solidFill>
                <a:ea typeface="Noto Sans Cond" panose="020B0506040504020204" pitchFamily="34"/>
                <a:cs typeface="Noto Sans Cond" panose="020B0506040504020204" pitchFamily="34"/>
              </a:rPr>
              <a:t>Вопросы</a:t>
            </a:r>
          </a:p>
        </p:txBody>
      </p:sp>
      <p:sp>
        <p:nvSpPr>
          <p:cNvPr id="1048645" name="Овал 14"/>
          <p:cNvSpPr/>
          <p:nvPr/>
        </p:nvSpPr>
        <p:spPr>
          <a:xfrm rot="11221136">
            <a:off x="10050426" y="-1006291"/>
            <a:ext cx="2982379" cy="2901829"/>
          </a:xfrm>
          <a:prstGeom prst="ellipse"/>
          <a:gradFill flip="none" rotWithShape="1">
            <a:gsLst>
              <a:gs pos="0">
                <a:srgbClr val="160A6C"/>
              </a:gs>
              <a:gs pos="35000">
                <a:srgbClr val="170060"/>
              </a:gs>
              <a:gs pos="50000">
                <a:srgbClr val="0F074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46" name="Овал 15"/>
          <p:cNvSpPr/>
          <p:nvPr/>
        </p:nvSpPr>
        <p:spPr>
          <a:xfrm rot="334138">
            <a:off x="8862831" y="225034"/>
            <a:ext cx="981385" cy="873889"/>
          </a:xfrm>
          <a:prstGeom prst="ellipse"/>
          <a:gradFill flip="none" rotWithShape="1">
            <a:gsLst>
              <a:gs pos="0">
                <a:srgbClr val="160A6C"/>
              </a:gs>
              <a:gs pos="17500">
                <a:srgbClr val="25009B"/>
              </a:gs>
              <a:gs pos="50000">
                <a:srgbClr val="0F074D"/>
              </a:gs>
              <a:gs pos="99000">
                <a:srgbClr val="160A6C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grpSp>
        <p:nvGrpSpPr>
          <p:cNvPr id="46" name="Группа 20"/>
          <p:cNvGrpSpPr/>
          <p:nvPr/>
        </p:nvGrpSpPr>
        <p:grpSpPr>
          <a:xfrm flipH="1">
            <a:off x="939768" y="2975336"/>
            <a:ext cx="10601847" cy="3694903"/>
            <a:chOff x="1473589" y="2395763"/>
            <a:chExt cx="8832756" cy="2416204"/>
          </a:xfrm>
        </p:grpSpPr>
        <p:sp>
          <p:nvSpPr>
            <p:cNvPr id="1048647" name="Прямоугольник 21" descr="Костюм"/>
            <p:cNvSpPr/>
            <p:nvPr/>
          </p:nvSpPr>
          <p:spPr>
            <a:xfrm>
              <a:off x="8128888" y="2395763"/>
              <a:ext cx="1653566" cy="1316091"/>
            </a:xfrm>
            <a:prstGeom prst="rect"/>
            <a:blipFill rotWithShape="1" dpi="0">
              <a:blip xmlns:r="http://schemas.openxmlformats.org/officeDocument/2006/relationships" r:embed="rId1"/>
              <a:srcRect/>
              <a:stretch>
                <a:fillRect/>
              </a:stretch>
            </a:blipFill>
            <a:ln>
              <a:noFill/>
            </a:ln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p>
              <a:endParaRPr lang="ru-RU"/>
            </a:p>
          </p:txBody>
        </p:sp>
        <p:sp>
          <p:nvSpPr>
            <p:cNvPr id="1048648" name="Полилиния: фигура 22"/>
            <p:cNvSpPr/>
            <p:nvPr/>
          </p:nvSpPr>
          <p:spPr>
            <a:xfrm>
              <a:off x="4458936" y="3560243"/>
              <a:ext cx="2303340" cy="761650"/>
            </a:xfrm>
            <a:custGeom>
              <a:avLst/>
              <a:gdLst>
                <a:gd name="connsiteX0" fmla="*/ 0 w 5963758"/>
                <a:gd name="connsiteY0" fmla="*/ 0 h 10548"/>
                <a:gd name="connsiteX1" fmla="*/ 5963758 w 5963758"/>
                <a:gd name="connsiteY1" fmla="*/ 0 h 10548"/>
                <a:gd name="connsiteX2" fmla="*/ 5963758 w 5963758"/>
                <a:gd name="connsiteY2" fmla="*/ 10548 h 10548"/>
                <a:gd name="connsiteX3" fmla="*/ 0 w 5963758"/>
                <a:gd name="connsiteY3" fmla="*/ 10548 h 10548"/>
                <a:gd name="connsiteX4" fmla="*/ 0 w 5963758"/>
                <a:gd name="connsiteY4" fmla="*/ 0 h 10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63758" h="10548">
                  <a:moveTo>
                    <a:pt x="0" y="0"/>
                  </a:moveTo>
                  <a:lnTo>
                    <a:pt x="5963758" y="0"/>
                  </a:lnTo>
                  <a:lnTo>
                    <a:pt x="5963758" y="10548"/>
                  </a:lnTo>
                  <a:lnTo>
                    <a:pt x="0" y="1054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anchor="t" anchorCtr="0" bIns="0" lIns="0" numCol="1" rIns="0" spcCol="1270" spcFirstLastPara="0" tIns="0" vert="horz" wrap="square">
              <a:noAutofit/>
            </a:bodyPr>
            <a:p>
              <a:pPr algn="ctr" defTabSz="1066800" indent="0" lvl="0" marL="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dirty="0" sz="2400" lang="ru-RU">
                  <a:latin typeface="Noto Sans Cond" panose="020B0506040504020204" pitchFamily="34"/>
                  <a:ea typeface="Noto Sans Cond" panose="020B0506040504020204" pitchFamily="34"/>
                  <a:cs typeface="Noto Sans Cond" panose="020B0506040504020204" pitchFamily="34"/>
                </a:rPr>
                <a:t>Устроило ли вас качество исполнения работы?</a:t>
              </a:r>
            </a:p>
            <a:p>
              <a:pPr algn="ctr" defTabSz="1066800" indent="0" lvl="0" marL="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dirty="0" sz="2400" kern="1200" lang="ru-RU">
                <a:latin typeface="Noto Sans Cond" panose="020B0506040504020204" pitchFamily="34"/>
                <a:ea typeface="Noto Sans Cond" panose="020B0506040504020204" pitchFamily="34"/>
                <a:cs typeface="Noto Sans Cond" panose="020B0506040504020204" pitchFamily="34"/>
              </a:endParaRPr>
            </a:p>
            <a:p>
              <a:pPr algn="ctr" defTabSz="1066800" indent="0" lvl="0" marL="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dirty="0" sz="2400" kern="1200" lang="en-US">
                <a:latin typeface="Noto Sans Cond" panose="020B0506040504020204" pitchFamily="34"/>
                <a:ea typeface="Noto Sans Cond" panose="020B0506040504020204" pitchFamily="34"/>
                <a:cs typeface="Noto Sans Cond" panose="020B0506040504020204" pitchFamily="34"/>
              </a:endParaRPr>
            </a:p>
          </p:txBody>
        </p:sp>
        <p:sp>
          <p:nvSpPr>
            <p:cNvPr id="1048649" name="Прямоугольник 23" descr="Флажок"/>
            <p:cNvSpPr/>
            <p:nvPr/>
          </p:nvSpPr>
          <p:spPr>
            <a:xfrm flipH="1">
              <a:off x="5097921" y="2395763"/>
              <a:ext cx="1172117" cy="1172117"/>
            </a:xfrm>
            <a:prstGeom prst="rect"/>
            <a:blipFill>
              <a:blip xmlns:r="http://schemas.openxmlformats.org/officeDocument/2006/relationships" r:embed="rId2"/>
              <a:stretch>
                <a:fillRect/>
              </a:stretch>
            </a:blipFill>
            <a:ln>
              <a:noFill/>
            </a:ln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p>
              <a:endParaRPr dirty="0" lang="ru-RU"/>
            </a:p>
          </p:txBody>
        </p:sp>
        <p:sp>
          <p:nvSpPr>
            <p:cNvPr id="1048650" name="Полилиния: фигура 24"/>
            <p:cNvSpPr/>
            <p:nvPr/>
          </p:nvSpPr>
          <p:spPr>
            <a:xfrm>
              <a:off x="1473589" y="3513682"/>
              <a:ext cx="2435975" cy="1298285"/>
            </a:xfrm>
            <a:custGeom>
              <a:avLst/>
              <a:gdLst>
                <a:gd name="connsiteX0" fmla="*/ 0 w 2604704"/>
                <a:gd name="connsiteY0" fmla="*/ 0 h 46654"/>
                <a:gd name="connsiteX1" fmla="*/ 2604704 w 2604704"/>
                <a:gd name="connsiteY1" fmla="*/ 0 h 46654"/>
                <a:gd name="connsiteX2" fmla="*/ 2604704 w 2604704"/>
                <a:gd name="connsiteY2" fmla="*/ 46654 h 46654"/>
                <a:gd name="connsiteX3" fmla="*/ 0 w 2604704"/>
                <a:gd name="connsiteY3" fmla="*/ 46654 h 46654"/>
                <a:gd name="connsiteX4" fmla="*/ 0 w 2604704"/>
                <a:gd name="connsiteY4" fmla="*/ 0 h 4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04704" h="46654">
                  <a:moveTo>
                    <a:pt x="0" y="0"/>
                  </a:moveTo>
                  <a:lnTo>
                    <a:pt x="2604704" y="0"/>
                  </a:lnTo>
                  <a:lnTo>
                    <a:pt x="2604704" y="46654"/>
                  </a:lnTo>
                  <a:lnTo>
                    <a:pt x="0" y="4665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anchor="t" anchorCtr="0" bIns="0" lIns="0" numCol="1" rIns="0" spcCol="1270" spcFirstLastPara="0" tIns="0" vert="horz" wrap="square">
              <a:noAutofit/>
            </a:bodyPr>
            <a:p>
              <a:pPr algn="ctr" defTabSz="1066800" indent="0" lvl="0" marL="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dirty="0" sz="2400" i="0" kern="1200" lang="ru-RU">
                  <a:latin typeface="Noto Sans Cond" panose="020B0506040504020204" pitchFamily="34"/>
                  <a:ea typeface="Noto Sans Cond" panose="020B0506040504020204" pitchFamily="34"/>
                  <a:cs typeface="Noto Sans Cond" panose="020B0506040504020204" pitchFamily="34"/>
                </a:rPr>
                <a:t>Была ли соблюдена техника безопасности?</a:t>
              </a:r>
            </a:p>
            <a:p>
              <a:pPr algn="ctr" defTabSz="1066800" indent="0" lvl="0" marL="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dirty="0" sz="2400" kern="1200" lang="ru-RU">
                <a:latin typeface="Noto Sans Cond" panose="020B0506040504020204" pitchFamily="34"/>
                <a:ea typeface="Noto Sans Cond" panose="020B0506040504020204" pitchFamily="34"/>
                <a:cs typeface="Noto Sans Cond" panose="020B0506040504020204" pitchFamily="34"/>
              </a:endParaRPr>
            </a:p>
            <a:p>
              <a:pPr algn="ctr" defTabSz="1066800" indent="0" lvl="0" marL="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dirty="0" sz="2400" kern="1200" lang="en-US">
                <a:latin typeface="Noto Sans Cond" panose="020B0506040504020204" pitchFamily="34"/>
                <a:ea typeface="Noto Sans Cond" panose="020B0506040504020204" pitchFamily="34"/>
                <a:cs typeface="Noto Sans Cond" panose="020B0506040504020204" pitchFamily="34"/>
              </a:endParaRPr>
            </a:p>
          </p:txBody>
        </p:sp>
        <p:sp>
          <p:nvSpPr>
            <p:cNvPr id="1048651" name="Полилиния: фигура 26"/>
            <p:cNvSpPr/>
            <p:nvPr/>
          </p:nvSpPr>
          <p:spPr>
            <a:xfrm>
              <a:off x="7604996" y="3557594"/>
              <a:ext cx="2701349" cy="837922"/>
            </a:xfrm>
            <a:custGeom>
              <a:avLst/>
              <a:gdLst>
                <a:gd name="connsiteX0" fmla="*/ 0 w 2604704"/>
                <a:gd name="connsiteY0" fmla="*/ 0 h 46654"/>
                <a:gd name="connsiteX1" fmla="*/ 2604704 w 2604704"/>
                <a:gd name="connsiteY1" fmla="*/ 0 h 46654"/>
                <a:gd name="connsiteX2" fmla="*/ 2604704 w 2604704"/>
                <a:gd name="connsiteY2" fmla="*/ 46654 h 46654"/>
                <a:gd name="connsiteX3" fmla="*/ 0 w 2604704"/>
                <a:gd name="connsiteY3" fmla="*/ 46654 h 46654"/>
                <a:gd name="connsiteX4" fmla="*/ 0 w 2604704"/>
                <a:gd name="connsiteY4" fmla="*/ 0 h 4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04704" h="46654">
                  <a:moveTo>
                    <a:pt x="0" y="0"/>
                  </a:moveTo>
                  <a:lnTo>
                    <a:pt x="2604704" y="0"/>
                  </a:lnTo>
                  <a:lnTo>
                    <a:pt x="2604704" y="46654"/>
                  </a:lnTo>
                  <a:lnTo>
                    <a:pt x="0" y="4665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anchor="t" anchorCtr="0" bIns="0" lIns="0" numCol="1" rIns="0" spcCol="1270" spcFirstLastPara="0" tIns="0" vert="horz" wrap="square">
              <a:noAutofit/>
            </a:bodyPr>
            <a:p>
              <a:pPr algn="ctr" defTabSz="1066800" indent="0" lvl="0" marL="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dirty="0" sz="2400" i="0" kern="1200" lang="ru-RU">
                  <a:latin typeface="Noto Sans Cond" panose="020B0506040504020204" pitchFamily="34"/>
                  <a:ea typeface="Noto Sans Cond" panose="020B0506040504020204" pitchFamily="34"/>
                  <a:cs typeface="Noto Sans Cond" panose="020B0506040504020204" pitchFamily="34"/>
                </a:rPr>
                <a:t>Устроил ли вас дизайн? Если нет, то что было не так?</a:t>
              </a:r>
            </a:p>
            <a:p>
              <a:pPr algn="ctr" defTabSz="1066800" indent="0" lvl="0" marL="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dirty="0" sz="2400" kern="1200" lang="ru-RU">
                <a:latin typeface="Noto Sans Cond" panose="020B0506040504020204" pitchFamily="34"/>
                <a:ea typeface="Noto Sans Cond" panose="020B0506040504020204" pitchFamily="34"/>
                <a:cs typeface="Noto Sans Cond" panose="020B0506040504020204" pitchFamily="34"/>
              </a:endParaRPr>
            </a:p>
            <a:p>
              <a:pPr algn="ctr" defTabSz="1066800" indent="0" lvl="0" marL="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dirty="0" sz="2400" kern="1200" lang="en-US">
                <a:latin typeface="Noto Sans Cond" panose="020B0506040504020204" pitchFamily="34"/>
                <a:ea typeface="Noto Sans Cond" panose="020B0506040504020204" pitchFamily="34"/>
                <a:cs typeface="Noto Sans Cond" panose="020B0506040504020204" pitchFamily="34"/>
              </a:endParaRPr>
            </a:p>
          </p:txBody>
        </p:sp>
      </p:grpSp>
      <p:sp>
        <p:nvSpPr>
          <p:cNvPr id="1048652" name="Прямоугольник 11" descr="Флажок"/>
          <p:cNvSpPr/>
          <p:nvPr/>
        </p:nvSpPr>
        <p:spPr>
          <a:xfrm>
            <a:off x="9376241" y="2975336"/>
            <a:ext cx="1406877" cy="1792423"/>
          </a:xfrm>
          <a:prstGeom prst="rect"/>
          <a:blipFill>
            <a:blip xmlns:r="http://schemas.openxmlformats.org/officeDocument/2006/relationships" r:embed="rId2"/>
            <a:stretch>
              <a:fillRect/>
            </a:stretch>
          </a:blipFill>
          <a:ln>
            <a:noFill/>
          </a:ln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p>
            <a:endParaRPr dirty="0"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Рисунок 18" descr="Лицо пришельца со сплошной заливкой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417279" y="442240"/>
            <a:ext cx="2032822" cy="2032822"/>
          </a:xfrm>
          <a:prstGeom prst="rect"/>
          <a:effectLst/>
        </p:spPr>
      </p:pic>
      <p:sp>
        <p:nvSpPr>
          <p:cNvPr id="1048656" name="Овал 38"/>
          <p:cNvSpPr/>
          <p:nvPr/>
        </p:nvSpPr>
        <p:spPr>
          <a:xfrm>
            <a:off x="3674558" y="524631"/>
            <a:ext cx="1868041" cy="1846508"/>
          </a:xfrm>
          <a:prstGeom prst="ellipse"/>
          <a:noFill/>
          <a:ln w="76200">
            <a:solidFill>
              <a:schemeClr val="accent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pic>
        <p:nvPicPr>
          <p:cNvPr id="2097157" name="Рисунок 14" descr="Дьявольское лицо (со сплошной заливкой) со сплошной заливкой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687253" y="568844"/>
            <a:ext cx="1868041" cy="1868041"/>
          </a:xfrm>
          <a:prstGeom prst="rect"/>
        </p:spPr>
      </p:pic>
      <p:pic>
        <p:nvPicPr>
          <p:cNvPr id="2097158" name="Рисунок 16" descr="Лицо с усами со сплошной заливкой со сплошной заливкой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6636706" y="503098"/>
            <a:ext cx="1868041" cy="1868041"/>
          </a:xfrm>
          <a:prstGeom prst="rect"/>
        </p:spPr>
      </p:pic>
      <p:sp>
        <p:nvSpPr>
          <p:cNvPr id="1048657" name="Овал 33"/>
          <p:cNvSpPr/>
          <p:nvPr/>
        </p:nvSpPr>
        <p:spPr>
          <a:xfrm>
            <a:off x="9496427" y="524631"/>
            <a:ext cx="1868041" cy="1846508"/>
          </a:xfrm>
          <a:prstGeom prst="ellipse"/>
          <a:noFill/>
          <a:ln w="76200">
            <a:solidFill>
              <a:schemeClr val="accent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ru-RU"/>
          </a:p>
        </p:txBody>
      </p:sp>
      <p:sp>
        <p:nvSpPr>
          <p:cNvPr id="1048658" name="Овал 37"/>
          <p:cNvSpPr/>
          <p:nvPr/>
        </p:nvSpPr>
        <p:spPr>
          <a:xfrm>
            <a:off x="849087" y="494134"/>
            <a:ext cx="1868041" cy="1846508"/>
          </a:xfrm>
          <a:prstGeom prst="ellipse"/>
          <a:noFill/>
          <a:ln w="76200">
            <a:solidFill>
              <a:schemeClr val="accent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59" name="TextBox 20"/>
          <p:cNvSpPr txBox="1"/>
          <p:nvPr/>
        </p:nvSpPr>
        <p:spPr>
          <a:xfrm>
            <a:off x="6294073" y="2475062"/>
            <a:ext cx="2553305" cy="3749039"/>
          </a:xfrm>
          <a:prstGeom prst="rect"/>
          <a:noFill/>
        </p:spPr>
        <p:txBody>
          <a:bodyPr wrap="square">
            <a:spAutoFit/>
          </a:bodyPr>
          <a:p>
            <a:pPr algn="just"/>
            <a:r>
              <a:rPr dirty="0" sz="2000" lang="ru-RU">
                <a:effectLst/>
                <a:ea typeface="Arial" panose="020B0604020202020204" pitchFamily="34" charset="0"/>
              </a:rPr>
              <a:t>Высокотехнологичная одежда из совершенно новых материалов, на зарубежном рынке есть зачатки такой моды, но они сейчас заняты решение других проблем (не разобрались с гендерами)</a:t>
            </a:r>
            <a:endParaRPr dirty="0" sz="2000" lang="ru-RU"/>
          </a:p>
        </p:txBody>
      </p:sp>
      <p:pic>
        <p:nvPicPr>
          <p:cNvPr id="2097159" name="Рисунок 12" descr="Ангельское лицо со сплошной заливкой со сплошной заливкой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859842" y="524631"/>
            <a:ext cx="1868041" cy="1868041"/>
          </a:xfrm>
          <a:prstGeom prst="rect"/>
        </p:spPr>
      </p:pic>
      <p:sp>
        <p:nvSpPr>
          <p:cNvPr id="1048660" name="TextBox 26"/>
          <p:cNvSpPr txBox="1"/>
          <p:nvPr/>
        </p:nvSpPr>
        <p:spPr>
          <a:xfrm>
            <a:off x="859842" y="2674418"/>
            <a:ext cx="2047323" cy="3749039"/>
          </a:xfrm>
          <a:prstGeom prst="rect"/>
          <a:noFill/>
        </p:spPr>
        <p:txBody>
          <a:bodyPr wrap="square">
            <a:spAutoFit/>
          </a:bodyPr>
          <a:p>
            <a:pPr algn="just"/>
            <a:r>
              <a:rPr dirty="0" sz="2000" lang="ru-RU">
                <a:effectLst/>
                <a:ea typeface="Arial" panose="020B0604020202020204" pitchFamily="34" charset="0"/>
              </a:rPr>
              <a:t>Лично у меня проблема в последнее время как быть яркой но при этом стильной выдержанные в одном направлении стиля вещи подобрать</a:t>
            </a:r>
            <a:endParaRPr dirty="0" sz="2000" lang="ru-RU"/>
          </a:p>
        </p:txBody>
      </p:sp>
      <p:sp>
        <p:nvSpPr>
          <p:cNvPr id="1048661" name="TextBox 29"/>
          <p:cNvSpPr txBox="1"/>
          <p:nvPr/>
        </p:nvSpPr>
        <p:spPr>
          <a:xfrm>
            <a:off x="3687253" y="2591745"/>
            <a:ext cx="1948434" cy="1615440"/>
          </a:xfrm>
          <a:prstGeom prst="rect"/>
          <a:noFill/>
        </p:spPr>
        <p:txBody>
          <a:bodyPr wrap="square">
            <a:spAutoFit/>
          </a:bodyPr>
          <a:p>
            <a:pPr algn="just"/>
            <a:r>
              <a:rPr dirty="0" sz="2000" lang="ru-RU">
                <a:effectLst/>
                <a:ea typeface="Arial" panose="020B0604020202020204" pitchFamily="34" charset="0"/>
              </a:rPr>
              <a:t>Такая проблема есть, хочется выглядеть потрясающе</a:t>
            </a:r>
            <a:endParaRPr dirty="0" sz="2000" lang="ru-RU"/>
          </a:p>
        </p:txBody>
      </p:sp>
      <p:sp>
        <p:nvSpPr>
          <p:cNvPr id="1048662" name="Овал 36"/>
          <p:cNvSpPr/>
          <p:nvPr/>
        </p:nvSpPr>
        <p:spPr>
          <a:xfrm>
            <a:off x="6649401" y="500452"/>
            <a:ext cx="1868041" cy="1846508"/>
          </a:xfrm>
          <a:prstGeom prst="ellipse"/>
          <a:noFill/>
          <a:ln w="76200">
            <a:solidFill>
              <a:schemeClr val="accent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63" name="Прямоугольник 39"/>
          <p:cNvSpPr/>
          <p:nvPr/>
        </p:nvSpPr>
        <p:spPr>
          <a:xfrm>
            <a:off x="365760" y="274320"/>
            <a:ext cx="11460480" cy="6329680"/>
          </a:xfrm>
          <a:prstGeom prst="rect"/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64" name="TextBox 4"/>
          <p:cNvSpPr txBox="1"/>
          <p:nvPr/>
        </p:nvSpPr>
        <p:spPr>
          <a:xfrm>
            <a:off x="9417279" y="2591745"/>
            <a:ext cx="2009110" cy="2834640"/>
          </a:xfrm>
          <a:prstGeom prst="rect"/>
          <a:noFill/>
        </p:spPr>
        <p:txBody>
          <a:bodyPr wrap="square">
            <a:spAutoFit/>
          </a:bodyPr>
          <a:p>
            <a:pPr algn="just"/>
            <a:r>
              <a:rPr dirty="0" sz="2000" lang="ru-RU">
                <a:effectLst/>
                <a:ea typeface="Arial" panose="020B0604020202020204" pitchFamily="34" charset="0"/>
              </a:rPr>
              <a:t>Роботизированная одежда звучит довольно интересно, даже не могу представить как она может выглядеть</a:t>
            </a:r>
            <a:endParaRPr dirty="0" sz="2000"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Круг: прозрачная заливка 2"/>
          <p:cNvSpPr/>
          <p:nvPr/>
        </p:nvSpPr>
        <p:spPr>
          <a:xfrm>
            <a:off x="762901" y="517490"/>
            <a:ext cx="1118881" cy="1041518"/>
          </a:xfrm>
          <a:prstGeom prst="donut">
            <a:avLst>
              <a:gd name="adj" fmla="val 5082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66" name=" 1048608"/>
          <p:cNvSpPr>
            <a:spLocks noGrp="1"/>
          </p:cNvSpPr>
          <p:nvPr>
            <p:ph type="title"/>
          </p:nvPr>
        </p:nvSpPr>
        <p:spPr>
          <a:xfrm>
            <a:off x="863600" y="550341"/>
            <a:ext cx="5319486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914400" eaLnBrk="1" hangingPunct="1" latinLnBrk="0" rtl="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altLang="en-US" dirty="0" lang="ru-RU"/>
              <a:t>Анализ</a:t>
            </a:r>
            <a:r>
              <a:rPr altLang="en-US" dirty="0" lang="en-US">
                <a:latin typeface="+mn-lt"/>
              </a:rPr>
              <a:t> </a:t>
            </a:r>
            <a:r>
              <a:rPr altLang="en-US" dirty="0" lang="ru-RU">
                <a:latin typeface="+mn-lt"/>
              </a:rPr>
              <a:t>конкурентов</a:t>
            </a:r>
            <a:endParaRPr dirty="0" lang="ru-RU">
              <a:latin typeface="+mn-lt"/>
            </a:endParaRPr>
          </a:p>
        </p:txBody>
      </p:sp>
      <p:sp>
        <p:nvSpPr>
          <p:cNvPr id="1048667" name="Овал 7"/>
          <p:cNvSpPr/>
          <p:nvPr/>
        </p:nvSpPr>
        <p:spPr>
          <a:xfrm>
            <a:off x="-1061156" y="4111928"/>
            <a:ext cx="3849511" cy="3499555"/>
          </a:xfrm>
          <a:prstGeom prst="ellipse"/>
          <a:solidFill>
            <a:schemeClr val="tx2"/>
          </a:solidFill>
          <a:ln>
            <a:solidFill>
              <a:schemeClr val="bg2"/>
            </a:solidFill>
          </a:ln>
          <a:effectLst>
            <a:glow rad="228600"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68" name="Овал 9"/>
          <p:cNvSpPr/>
          <p:nvPr/>
        </p:nvSpPr>
        <p:spPr>
          <a:xfrm>
            <a:off x="8867421" y="4590732"/>
            <a:ext cx="3849511" cy="3499555"/>
          </a:xfrm>
          <a:prstGeom prst="ellipse"/>
          <a:solidFill>
            <a:schemeClr val="tx2"/>
          </a:solidFill>
          <a:ln>
            <a:solidFill>
              <a:schemeClr val="bg2"/>
            </a:solidFill>
          </a:ln>
          <a:effectLst>
            <a:glow rad="228600"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69" name="Овал 8"/>
          <p:cNvSpPr/>
          <p:nvPr/>
        </p:nvSpPr>
        <p:spPr>
          <a:xfrm>
            <a:off x="4018845" y="1559008"/>
            <a:ext cx="2619022" cy="2390750"/>
          </a:xfrm>
          <a:prstGeom prst="ellipse"/>
          <a:solidFill>
            <a:schemeClr val="tx2"/>
          </a:solidFill>
          <a:ln>
            <a:solidFill>
              <a:schemeClr val="bg2"/>
            </a:solidFill>
          </a:ln>
          <a:effectLst>
            <a:glow rad="228600"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pic>
        <p:nvPicPr>
          <p:cNvPr id="2097160" name="Picture 4"/>
          <p:cNvPicPr>
            <a:picLocks noChangeAspect="1" noChangeArrowheads="1"/>
          </p:cNvPicPr>
          <p:nvPr/>
        </p:nvPicPr>
        <p:blipFill rotWithShape="1">
          <a:blip xmlns:r="http://schemas.openxmlformats.org/officeDocument/2006/relationships" r:embed="rId1"/>
          <a:srcRect t="14471" b="21641"/>
          <a:stretch>
            <a:fillRect/>
          </a:stretch>
        </p:blipFill>
        <p:spPr bwMode="auto">
          <a:xfrm>
            <a:off x="7021689" y="1559008"/>
            <a:ext cx="4888089" cy="3715942"/>
          </a:xfrm>
          <a:prstGeom prst="rect"/>
          <a:noFill/>
          <a:effectLst>
            <a:outerShdw blurRad="152400" dir="5400000" dist="317500" rotWithShape="0" sx="136000" sy="136000">
              <a:srgbClr val="0070C0">
                <a:alpha val="40000"/>
              </a:srgbClr>
            </a:outerShdw>
          </a:effectLst>
        </p:spPr>
      </p:pic>
      <p:graphicFrame>
        <p:nvGraphicFramePr>
          <p:cNvPr id="4194304" name="Таблица 1"/>
          <p:cNvGraphicFramePr>
            <a:graphicFrameLocks noGrp="1"/>
          </p:cNvGraphicFramePr>
          <p:nvPr/>
        </p:nvGraphicFramePr>
        <p:xfrm>
          <a:off x="863599" y="2031583"/>
          <a:ext cx="5765494" cy="399851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882747"/>
                <a:gridCol w="2882747"/>
              </a:tblGrid>
              <a:tr h="403723">
                <a:tc>
                  <a:txBody>
                    <a:bodyPr/>
                    <a:p>
                      <a:r>
                        <a:rPr dirty="0" lang="ru-RU"/>
                        <a:t>Название конкурента</a:t>
                      </a:r>
                    </a:p>
                  </a:txBody>
                </a:tc>
                <a:tc>
                  <a:txBody>
                    <a:bodyPr/>
                    <a:p>
                      <a:r>
                        <a:rPr dirty="0" lang="ru-RU" err="1"/>
                        <a:t>Оффер</a:t>
                      </a:r>
                      <a:r>
                        <a:rPr dirty="0" lang="ru-RU"/>
                        <a:t> конкурента</a:t>
                      </a:r>
                    </a:p>
                  </a:txBody>
                </a:tc>
              </a:tr>
              <a:tr h="696836">
                <a:tc>
                  <a:txBody>
                    <a:bodyPr/>
                    <a:p>
                      <a:r>
                        <a:rPr dirty="0" lang="ru-RU" err="1"/>
                        <a:t>Hunan</a:t>
                      </a:r>
                      <a:r>
                        <a:rPr dirty="0" lang="ru-RU"/>
                        <a:t> </a:t>
                      </a:r>
                      <a:r>
                        <a:rPr dirty="0" lang="ru-RU" err="1"/>
                        <a:t>Future</a:t>
                      </a:r>
                      <a:r>
                        <a:rPr dirty="0" lang="ru-RU"/>
                        <a:t> </a:t>
                      </a:r>
                      <a:r>
                        <a:rPr dirty="0" lang="ru-RU" err="1"/>
                        <a:t>Creative</a:t>
                      </a:r>
                      <a:r>
                        <a:rPr dirty="0" lang="ru-RU"/>
                        <a:t> </a:t>
                      </a:r>
                      <a:r>
                        <a:rPr dirty="0" lang="ru-RU" err="1"/>
                        <a:t>Technology</a:t>
                      </a:r>
                      <a:r>
                        <a:rPr dirty="0" lang="ru-RU"/>
                        <a:t> </a:t>
                      </a:r>
                      <a:r>
                        <a:rPr dirty="0" lang="ru-RU" err="1"/>
                        <a:t>Co</a:t>
                      </a:r>
                      <a:r>
                        <a:rPr dirty="0" lang="ru-RU"/>
                        <a:t>., </a:t>
                      </a:r>
                      <a:r>
                        <a:rPr dirty="0" lang="ru-RU" err="1"/>
                        <a:t>Ltd</a:t>
                      </a:r>
                      <a:r>
                        <a:rPr dirty="0" lang="ru-RU"/>
                        <a:t>.</a:t>
                      </a:r>
                    </a:p>
                  </a:txBody>
                </a:tc>
                <a:tc>
                  <a:txBody>
                    <a:bodyPr/>
                    <a:p>
                      <a:r>
                        <a:rPr dirty="0" lang="ru-RU"/>
                        <a:t>Костюмы с подсветкой</a:t>
                      </a:r>
                    </a:p>
                  </a:txBody>
                </a:tc>
              </a:tr>
              <a:tr h="403723">
                <a:tc>
                  <a:txBody>
                    <a:bodyPr/>
                    <a:p>
                      <a:r>
                        <a:rPr dirty="0" lang="ru-RU"/>
                        <a:t>SHE DANCES </a:t>
                      </a:r>
                      <a:r>
                        <a:rPr dirty="0" lang="ru-RU" err="1"/>
                        <a:t>Factory</a:t>
                      </a:r>
                      <a:r>
                        <a:rPr dirty="0" lang="ru-RU"/>
                        <a:t> </a:t>
                      </a:r>
                      <a:r>
                        <a:rPr dirty="0" lang="ru-RU" err="1"/>
                        <a:t>Store</a:t>
                      </a:r>
                      <a:endParaRPr dirty="0" lang="ru-RU"/>
                    </a:p>
                  </a:txBody>
                </a:tc>
                <a:tc>
                  <a:txBody>
                    <a:bodyPr/>
                    <a:p>
                      <a:r>
                        <a:rPr dirty="0" lang="ru-RU"/>
                        <a:t>Костюмы с подсветкой</a:t>
                      </a:r>
                    </a:p>
                  </a:txBody>
                </a:tc>
              </a:tr>
              <a:tr h="696836">
                <a:tc>
                  <a:txBody>
                    <a:bodyPr/>
                    <a:p>
                      <a:r>
                        <a:rPr dirty="0" lang="ru-RU"/>
                        <a:t>Ирис Ван </a:t>
                      </a:r>
                      <a:r>
                        <a:rPr dirty="0" lang="ru-RU" err="1"/>
                        <a:t>Херпен</a:t>
                      </a:r>
                      <a:endParaRPr dirty="0" lang="ru-RU"/>
                    </a:p>
                  </a:txBody>
                </a:tc>
                <a:tc>
                  <a:txBody>
                    <a:bodyPr/>
                    <a:p>
                      <a:r>
                        <a:rPr dirty="0" lang="ru-RU"/>
                        <a:t>Платья напечатанные на 3D принтере</a:t>
                      </a:r>
                    </a:p>
                  </a:txBody>
                </a:tc>
              </a:tr>
              <a:tr h="696836">
                <a:tc>
                  <a:txBody>
                    <a:bodyPr/>
                    <a:p>
                      <a:r>
                        <a:rPr dirty="0" lang="ru-RU"/>
                        <a:t>Полина Ван </a:t>
                      </a:r>
                      <a:r>
                        <a:rPr dirty="0" lang="ru-RU" err="1"/>
                        <a:t>Донген</a:t>
                      </a:r>
                      <a:endParaRPr dirty="0" lang="ru-RU"/>
                    </a:p>
                  </a:txBody>
                </a:tc>
                <a:tc>
                  <a:txBody>
                    <a:bodyPr/>
                    <a:p>
                      <a:r>
                        <a:rPr dirty="0" lang="ru-RU"/>
                        <a:t>Платья на солнечных батареях</a:t>
                      </a:r>
                    </a:p>
                  </a:txBody>
                </a:tc>
              </a:tr>
              <a:tr h="696836">
                <a:tc>
                  <a:txBody>
                    <a:bodyPr/>
                    <a:p>
                      <a:r>
                        <a:rPr dirty="0" lang="ru-RU"/>
                        <a:t>Лорен </a:t>
                      </a:r>
                      <a:r>
                        <a:rPr dirty="0" lang="ru-RU" err="1"/>
                        <a:t>Боукер</a:t>
                      </a:r>
                      <a:endParaRPr dirty="0" lang="ru-RU"/>
                    </a:p>
                  </a:txBody>
                </a:tc>
                <a:tc>
                  <a:txBody>
                    <a:bodyPr/>
                    <a:p>
                      <a:r>
                        <a:rPr dirty="0" lang="ru-RU"/>
                        <a:t>Одежда, которая меняет цвет</a:t>
                      </a:r>
                    </a:p>
                  </a:txBody>
                </a:tc>
              </a:tr>
              <a:tr h="403723">
                <a:tc>
                  <a:txBody>
                    <a:bodyPr/>
                    <a:p>
                      <a:r>
                        <a:rPr dirty="0" lang="ru-RU" err="1"/>
                        <a:t>Юинг</a:t>
                      </a:r>
                      <a:r>
                        <a:rPr dirty="0" lang="ru-RU"/>
                        <a:t> </a:t>
                      </a:r>
                      <a:r>
                        <a:rPr dirty="0" lang="ru-RU" err="1"/>
                        <a:t>Гао</a:t>
                      </a:r>
                      <a:endParaRPr dirty="0" lang="ru-RU"/>
                    </a:p>
                  </a:txBody>
                </a:tc>
                <a:tc>
                  <a:txBody>
                    <a:bodyPr/>
                    <a:p>
                      <a:r>
                        <a:rPr dirty="0" lang="ru-RU"/>
                        <a:t>Интерактивные платья</a:t>
                      </a:r>
                    </a:p>
                  </a:txBody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8670" name="Background Fill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71" name="Rectangle 9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0" y="0"/>
            <a:ext cx="12192001" cy="6858000"/>
          </a:xfrm>
          <a:prstGeom prst="rect"/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/>
          </a:p>
        </p:txBody>
      </p:sp>
      <p:sp>
        <p:nvSpPr>
          <p:cNvPr id="1048672" name="Freeform: Shape 11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-1" y="377"/>
            <a:ext cx="10547975" cy="6467097"/>
          </a:xfrm>
          <a:custGeom>
            <a:avLst/>
            <a:gdLst>
              <a:gd name="connsiteX0" fmla="*/ 2504457 w 8648699"/>
              <a:gd name="connsiteY0" fmla="*/ 3933023 h 5302627"/>
              <a:gd name="connsiteX1" fmla="*/ 2800662 w 8648699"/>
              <a:gd name="connsiteY1" fmla="*/ 4229228 h 5302627"/>
              <a:gd name="connsiteX2" fmla="*/ 2504457 w 8648699"/>
              <a:gd name="connsiteY2" fmla="*/ 4525434 h 5302627"/>
              <a:gd name="connsiteX3" fmla="*/ 2208251 w 8648699"/>
              <a:gd name="connsiteY3" fmla="*/ 4229228 h 5302627"/>
              <a:gd name="connsiteX4" fmla="*/ 2504457 w 8648699"/>
              <a:gd name="connsiteY4" fmla="*/ 3933023 h 5302627"/>
              <a:gd name="connsiteX5" fmla="*/ 69505 w 8648699"/>
              <a:gd name="connsiteY5" fmla="*/ 1036657 h 5302627"/>
              <a:gd name="connsiteX6" fmla="*/ 452007 w 8648699"/>
              <a:gd name="connsiteY6" fmla="*/ 1419158 h 5302627"/>
              <a:gd name="connsiteX7" fmla="*/ 69505 w 8648699"/>
              <a:gd name="connsiteY7" fmla="*/ 1801660 h 5302627"/>
              <a:gd name="connsiteX8" fmla="*/ 0 w 8648699"/>
              <a:gd name="connsiteY8" fmla="*/ 1794654 h 5302627"/>
              <a:gd name="connsiteX9" fmla="*/ 0 w 8648699"/>
              <a:gd name="connsiteY9" fmla="*/ 1043663 h 5302627"/>
              <a:gd name="connsiteX10" fmla="*/ 7016675 w 8648699"/>
              <a:gd name="connsiteY10" fmla="*/ 0 h 5302627"/>
              <a:gd name="connsiteX11" fmla="*/ 7780099 w 8648699"/>
              <a:gd name="connsiteY11" fmla="*/ 0 h 5302627"/>
              <a:gd name="connsiteX12" fmla="*/ 7773118 w 8648699"/>
              <a:gd name="connsiteY12" fmla="*/ 69249 h 5302627"/>
              <a:gd name="connsiteX13" fmla="*/ 7398387 w 8648699"/>
              <a:gd name="connsiteY13" fmla="*/ 374663 h 5302627"/>
              <a:gd name="connsiteX14" fmla="*/ 7023656 w 8648699"/>
              <a:gd name="connsiteY14" fmla="*/ 69249 h 5302627"/>
              <a:gd name="connsiteX15" fmla="*/ 0 w 8648699"/>
              <a:gd name="connsiteY15" fmla="*/ 0 h 5302627"/>
              <a:gd name="connsiteX16" fmla="*/ 6294179 w 8648699"/>
              <a:gd name="connsiteY16" fmla="*/ 0 h 5302627"/>
              <a:gd name="connsiteX17" fmla="*/ 6365011 w 8648699"/>
              <a:gd name="connsiteY17" fmla="*/ 98436 h 5302627"/>
              <a:gd name="connsiteX18" fmla="*/ 6465592 w 8648699"/>
              <a:gd name="connsiteY18" fmla="*/ 282106 h 5302627"/>
              <a:gd name="connsiteX19" fmla="*/ 6902743 w 8648699"/>
              <a:gd name="connsiteY19" fmla="*/ 796697 h 5302627"/>
              <a:gd name="connsiteX20" fmla="*/ 7694396 w 8648699"/>
              <a:gd name="connsiteY20" fmla="*/ 957015 h 5302627"/>
              <a:gd name="connsiteX21" fmla="*/ 8332550 w 8648699"/>
              <a:gd name="connsiteY21" fmla="*/ 1234423 h 5302627"/>
              <a:gd name="connsiteX22" fmla="*/ 8647293 w 8648699"/>
              <a:gd name="connsiteY22" fmla="*/ 2231590 h 5302627"/>
              <a:gd name="connsiteX23" fmla="*/ 8589037 w 8648699"/>
              <a:gd name="connsiteY23" fmla="*/ 2743986 h 5302627"/>
              <a:gd name="connsiteX24" fmla="*/ 6453687 w 8648699"/>
              <a:gd name="connsiteY24" fmla="*/ 3925051 h 5302627"/>
              <a:gd name="connsiteX25" fmla="*/ 5484031 w 8648699"/>
              <a:gd name="connsiteY25" fmla="*/ 4456750 h 5302627"/>
              <a:gd name="connsiteX26" fmla="*/ 5328450 w 8648699"/>
              <a:gd name="connsiteY26" fmla="*/ 4943717 h 5302627"/>
              <a:gd name="connsiteX27" fmla="*/ 4105081 w 8648699"/>
              <a:gd name="connsiteY27" fmla="*/ 5103111 h 5302627"/>
              <a:gd name="connsiteX28" fmla="*/ 3701337 w 8648699"/>
              <a:gd name="connsiteY28" fmla="*/ 4617069 h 5302627"/>
              <a:gd name="connsiteX29" fmla="*/ 3039141 w 8648699"/>
              <a:gd name="connsiteY29" fmla="*/ 3869685 h 5302627"/>
              <a:gd name="connsiteX30" fmla="*/ 1904079 w 8648699"/>
              <a:gd name="connsiteY30" fmla="*/ 3703935 h 5302627"/>
              <a:gd name="connsiteX31" fmla="*/ 613090 w 8648699"/>
              <a:gd name="connsiteY31" fmla="*/ 3502814 h 5302627"/>
              <a:gd name="connsiteX32" fmla="*/ 236971 w 8648699"/>
              <a:gd name="connsiteY32" fmla="*/ 2379773 h 5302627"/>
              <a:gd name="connsiteX33" fmla="*/ 648691 w 8648699"/>
              <a:gd name="connsiteY33" fmla="*/ 1707520 h 5302627"/>
              <a:gd name="connsiteX34" fmla="*/ 625574 w 8648699"/>
              <a:gd name="connsiteY34" fmla="*/ 1098146 h 5302627"/>
              <a:gd name="connsiteX35" fmla="*/ 151668 w 8648699"/>
              <a:gd name="connsiteY35" fmla="*/ 513972 h 5302627"/>
              <a:gd name="connsiteX36" fmla="*/ 28936 w 8648699"/>
              <a:gd name="connsiteY36" fmla="*/ 363239 h 5302627"/>
              <a:gd name="connsiteX37" fmla="*/ 0 w 8648699"/>
              <a:gd name="connsiteY37" fmla="*/ 316565 h 5302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8648699" h="5302627">
                <a:moveTo>
                  <a:pt x="2504457" y="3933023"/>
                </a:moveTo>
                <a:cubicBezTo>
                  <a:pt x="2668046" y="3933023"/>
                  <a:pt x="2800662" y="4065639"/>
                  <a:pt x="2800662" y="4229228"/>
                </a:cubicBezTo>
                <a:cubicBezTo>
                  <a:pt x="2800662" y="4392818"/>
                  <a:pt x="2668046" y="4525434"/>
                  <a:pt x="2504457" y="4525434"/>
                </a:cubicBezTo>
                <a:cubicBezTo>
                  <a:pt x="2340867" y="4525434"/>
                  <a:pt x="2208251" y="4392818"/>
                  <a:pt x="2208251" y="4229228"/>
                </a:cubicBezTo>
                <a:cubicBezTo>
                  <a:pt x="2208251" y="4065639"/>
                  <a:pt x="2340867" y="3933023"/>
                  <a:pt x="2504457" y="3933023"/>
                </a:cubicBezTo>
                <a:close/>
                <a:moveTo>
                  <a:pt x="69505" y="1036657"/>
                </a:moveTo>
                <a:cubicBezTo>
                  <a:pt x="280754" y="1036657"/>
                  <a:pt x="452007" y="1207909"/>
                  <a:pt x="452007" y="1419158"/>
                </a:cubicBezTo>
                <a:cubicBezTo>
                  <a:pt x="452007" y="1630408"/>
                  <a:pt x="280754" y="1801660"/>
                  <a:pt x="69505" y="1801660"/>
                </a:cubicBezTo>
                <a:lnTo>
                  <a:pt x="0" y="1794654"/>
                </a:lnTo>
                <a:lnTo>
                  <a:pt x="0" y="1043663"/>
                </a:lnTo>
                <a:close/>
                <a:moveTo>
                  <a:pt x="7016675" y="0"/>
                </a:moveTo>
                <a:lnTo>
                  <a:pt x="7780099" y="0"/>
                </a:lnTo>
                <a:lnTo>
                  <a:pt x="7773118" y="69249"/>
                </a:lnTo>
                <a:cubicBezTo>
                  <a:pt x="7737451" y="243548"/>
                  <a:pt x="7583231" y="374663"/>
                  <a:pt x="7398387" y="374663"/>
                </a:cubicBezTo>
                <a:cubicBezTo>
                  <a:pt x="7213544" y="374663"/>
                  <a:pt x="7059323" y="243548"/>
                  <a:pt x="7023656" y="69249"/>
                </a:cubicBezTo>
                <a:close/>
                <a:moveTo>
                  <a:pt x="0" y="0"/>
                </a:moveTo>
                <a:lnTo>
                  <a:pt x="6294179" y="0"/>
                </a:lnTo>
                <a:lnTo>
                  <a:pt x="6365011" y="98436"/>
                </a:lnTo>
                <a:cubicBezTo>
                  <a:pt x="6400768" y="155469"/>
                  <a:pt x="6434312" y="216741"/>
                  <a:pt x="6465592" y="282106"/>
                </a:cubicBezTo>
                <a:cubicBezTo>
                  <a:pt x="6566037" y="491894"/>
                  <a:pt x="6666020" y="721566"/>
                  <a:pt x="6902743" y="796697"/>
                </a:cubicBezTo>
                <a:cubicBezTo>
                  <a:pt x="7158189" y="877608"/>
                  <a:pt x="7427043" y="924651"/>
                  <a:pt x="7694396" y="957015"/>
                </a:cubicBezTo>
                <a:cubicBezTo>
                  <a:pt x="7940248" y="986605"/>
                  <a:pt x="8159979" y="1057229"/>
                  <a:pt x="8332550" y="1234423"/>
                </a:cubicBezTo>
                <a:cubicBezTo>
                  <a:pt x="8603138" y="1512294"/>
                  <a:pt x="8658851" y="1860210"/>
                  <a:pt x="8647293" y="2231590"/>
                </a:cubicBezTo>
                <a:cubicBezTo>
                  <a:pt x="8629145" y="2403353"/>
                  <a:pt x="8638277" y="2582279"/>
                  <a:pt x="8589037" y="2743986"/>
                </a:cubicBezTo>
                <a:cubicBezTo>
                  <a:pt x="8301458" y="3687636"/>
                  <a:pt x="7538354" y="4241181"/>
                  <a:pt x="6453687" y="3925051"/>
                </a:cubicBezTo>
                <a:cubicBezTo>
                  <a:pt x="6080573" y="3817210"/>
                  <a:pt x="5567715" y="3967010"/>
                  <a:pt x="5484031" y="4456750"/>
                </a:cubicBezTo>
                <a:cubicBezTo>
                  <a:pt x="5455596" y="4624120"/>
                  <a:pt x="5418146" y="4805013"/>
                  <a:pt x="5328450" y="4943717"/>
                </a:cubicBezTo>
                <a:cubicBezTo>
                  <a:pt x="5126059" y="5255917"/>
                  <a:pt x="4482009" y="5484548"/>
                  <a:pt x="4105081" y="5103111"/>
                </a:cubicBezTo>
                <a:cubicBezTo>
                  <a:pt x="3957593" y="4953889"/>
                  <a:pt x="3837498" y="4777850"/>
                  <a:pt x="3701337" y="4617069"/>
                </a:cubicBezTo>
                <a:cubicBezTo>
                  <a:pt x="3485305" y="4362316"/>
                  <a:pt x="3302331" y="4060173"/>
                  <a:pt x="3039141" y="3869685"/>
                </a:cubicBezTo>
                <a:cubicBezTo>
                  <a:pt x="2713878" y="3634583"/>
                  <a:pt x="2294068" y="3664866"/>
                  <a:pt x="1904079" y="3703935"/>
                </a:cubicBezTo>
                <a:cubicBezTo>
                  <a:pt x="1453058" y="3749245"/>
                  <a:pt x="1020302" y="3739998"/>
                  <a:pt x="613090" y="3502814"/>
                </a:cubicBezTo>
                <a:cubicBezTo>
                  <a:pt x="116530" y="3213615"/>
                  <a:pt x="35156" y="2799815"/>
                  <a:pt x="236971" y="2379773"/>
                </a:cubicBezTo>
                <a:cubicBezTo>
                  <a:pt x="350131" y="2144206"/>
                  <a:pt x="510680" y="1931411"/>
                  <a:pt x="648691" y="1707520"/>
                </a:cubicBezTo>
                <a:cubicBezTo>
                  <a:pt x="773871" y="1503742"/>
                  <a:pt x="769826" y="1286438"/>
                  <a:pt x="625574" y="1098146"/>
                </a:cubicBezTo>
                <a:cubicBezTo>
                  <a:pt x="472999" y="899107"/>
                  <a:pt x="321119" y="698218"/>
                  <a:pt x="151668" y="513972"/>
                </a:cubicBezTo>
                <a:cubicBezTo>
                  <a:pt x="105932" y="464255"/>
                  <a:pt x="65115" y="413944"/>
                  <a:pt x="28936" y="363239"/>
                </a:cubicBezTo>
                <a:lnTo>
                  <a:pt x="0" y="31656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US"/>
          </a:p>
        </p:txBody>
      </p:sp>
      <p:pic>
        <p:nvPicPr>
          <p:cNvPr id="2097161" name="Picture 6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6" cstate="print">
            <a:duotone>
              <a:prstClr val="black"/>
              <a:srgbClr val="9AE5F4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6416898" y="151204"/>
            <a:ext cx="2992772" cy="4233391"/>
          </a:xfrm>
          <a:prstGeom prst="rect"/>
          <a:noFill/>
          <a:ln w="38100">
            <a:solidFill>
              <a:schemeClr val="accent1"/>
            </a:solidFill>
          </a:ln>
        </p:spPr>
      </p:pic>
      <p:sp>
        <p:nvSpPr>
          <p:cNvPr id="1048673" name="Заголовок 1"/>
          <p:cNvSpPr>
            <a:spLocks noGrp="1"/>
          </p:cNvSpPr>
          <p:nvPr>
            <p:ph type="title"/>
          </p:nvPr>
        </p:nvSpPr>
        <p:spPr>
          <a:xfrm>
            <a:off x="736953" y="585914"/>
            <a:ext cx="2040114" cy="904220"/>
          </a:xfrm>
        </p:spPr>
        <p:txBody>
          <a:bodyPr anchor="t">
            <a:normAutofit fontScale="90000"/>
          </a:bodyPr>
          <a:p>
            <a:r>
              <a:rPr lang="ru-RU">
                <a:latin typeface="Arial" panose="020B0604020202020204" pitchFamily="34" charset="0"/>
                <a:ea typeface="Arial" panose="020B0604020202020204" pitchFamily="34" charset="0"/>
              </a:rPr>
              <a:t>MVP</a:t>
            </a:r>
            <a:br>
              <a:rPr lang="ru-RU">
                <a:latin typeface="Arial" panose="020B0604020202020204" pitchFamily="34" charset="0"/>
                <a:ea typeface="Arial" panose="020B0604020202020204" pitchFamily="34" charset="0"/>
              </a:rPr>
            </a:br>
            <a:endParaRPr dirty="0" lang="ru-RU"/>
          </a:p>
        </p:txBody>
      </p:sp>
      <p:graphicFrame>
        <p:nvGraphicFramePr>
          <p:cNvPr id="4194305" name="Объект 2"/>
          <p:cNvGraphicFramePr>
            <a:graphicFrameLocks noGrp="1"/>
          </p:cNvGraphicFramePr>
          <p:nvPr>
            <p:ph idx="1"/>
          </p:nvPr>
        </p:nvGraphicFramePr>
        <p:xfrm>
          <a:off x="611772" y="1696078"/>
          <a:ext cx="5225497" cy="4771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1" r:qs="rId5" r:cs="rId4"/>
          </a:graphicData>
        </a:graphic>
      </p:graphicFrame>
      <p:pic>
        <p:nvPicPr>
          <p:cNvPr id="2097162" name="Picture 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7" cstate="print"/>
          <a:srcRect/>
          <a:stretch>
            <a:fillRect/>
          </a:stretch>
        </p:blipFill>
        <p:spPr bwMode="auto">
          <a:xfrm>
            <a:off x="10117889" y="189586"/>
            <a:ext cx="1622644" cy="2302076"/>
          </a:xfrm>
          <a:prstGeom prst="rect"/>
          <a:noFill/>
          <a:ln w="38100">
            <a:solidFill>
              <a:schemeClr val="accent1"/>
            </a:solidFill>
          </a:ln>
        </p:spPr>
      </p:pic>
      <p:pic>
        <p:nvPicPr>
          <p:cNvPr id="2097163" name="Picture 4"/>
          <p:cNvPicPr>
            <a:picLocks noChangeAspect="1" noChangeArrowheads="1"/>
          </p:cNvPicPr>
          <p:nvPr/>
        </p:nvPicPr>
        <p:blipFill rotWithShape="1">
          <a:blip xmlns:r="http://schemas.openxmlformats.org/officeDocument/2006/relationships"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10651" r="19328" b="39522"/>
          <a:stretch>
            <a:fillRect/>
          </a:stretch>
        </p:blipFill>
        <p:spPr bwMode="auto">
          <a:xfrm>
            <a:off x="6094476" y="3533510"/>
            <a:ext cx="2597356" cy="3173286"/>
          </a:xfrm>
          <a:prstGeom prst="rect"/>
          <a:noFill/>
          <a:ln w="38100">
            <a:solidFill>
              <a:srgbClr val="000000"/>
            </a:solidFill>
          </a:ln>
        </p:spPr>
      </p:pic>
      <p:pic>
        <p:nvPicPr>
          <p:cNvPr id="2097164" name="Рисунок 2"/>
          <p:cNvPicPr>
            <a:picLocks noChangeAspect="1"/>
          </p:cNvPicPr>
          <p:nvPr/>
        </p:nvPicPr>
        <p:blipFill>
          <a:blip xmlns:r="http://schemas.openxmlformats.org/officeDocument/2006/relationships" r:embed="rId9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771881" y="2672234"/>
            <a:ext cx="2078249" cy="3946065"/>
          </a:xfrm>
          <a:prstGeom prst="rect"/>
          <a:noFill/>
          <a:ln w="38100">
            <a:solidFill>
              <a:srgbClr val="000000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8674" name="Background Fill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75" name="Rectangle 16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0" y="0"/>
            <a:ext cx="12192001" cy="6858000"/>
          </a:xfrm>
          <a:prstGeom prst="rect"/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/>
          </a:p>
        </p:txBody>
      </p:sp>
      <p:sp>
        <p:nvSpPr>
          <p:cNvPr id="1048676" name="Freeform: Shape 18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6462299" y="-1"/>
            <a:ext cx="5726653" cy="6858000"/>
          </a:xfrm>
          <a:custGeom>
            <a:avLst/>
            <a:gdLst>
              <a:gd name="connsiteX0" fmla="*/ 615190 w 5726653"/>
              <a:gd name="connsiteY0" fmla="*/ 3536635 h 6858000"/>
              <a:gd name="connsiteX1" fmla="*/ 1124778 w 5726653"/>
              <a:gd name="connsiteY1" fmla="*/ 4046223 h 6858000"/>
              <a:gd name="connsiteX2" fmla="*/ 615190 w 5726653"/>
              <a:gd name="connsiteY2" fmla="*/ 4555811 h 6858000"/>
              <a:gd name="connsiteX3" fmla="*/ 105602 w 5726653"/>
              <a:gd name="connsiteY3" fmla="*/ 4046223 h 6858000"/>
              <a:gd name="connsiteX4" fmla="*/ 615190 w 5726653"/>
              <a:gd name="connsiteY4" fmla="*/ 3536635 h 6858000"/>
              <a:gd name="connsiteX5" fmla="*/ 1497780 w 5726653"/>
              <a:gd name="connsiteY5" fmla="*/ 0 h 6858000"/>
              <a:gd name="connsiteX6" fmla="*/ 5164844 w 5726653"/>
              <a:gd name="connsiteY6" fmla="*/ 0 h 6858000"/>
              <a:gd name="connsiteX7" fmla="*/ 5726653 w 5726653"/>
              <a:gd name="connsiteY7" fmla="*/ 0 h 6858000"/>
              <a:gd name="connsiteX8" fmla="*/ 5726653 w 5726653"/>
              <a:gd name="connsiteY8" fmla="*/ 6858000 h 6858000"/>
              <a:gd name="connsiteX9" fmla="*/ 311757 w 5726653"/>
              <a:gd name="connsiteY9" fmla="*/ 6858000 h 6858000"/>
              <a:gd name="connsiteX10" fmla="*/ 314130 w 5726653"/>
              <a:gd name="connsiteY10" fmla="*/ 6707670 h 6858000"/>
              <a:gd name="connsiteX11" fmla="*/ 599702 w 5726653"/>
              <a:gd name="connsiteY11" fmla="*/ 5670858 h 6858000"/>
              <a:gd name="connsiteX12" fmla="*/ 1211433 w 5726653"/>
              <a:gd name="connsiteY12" fmla="*/ 4641255 h 6858000"/>
              <a:gd name="connsiteX13" fmla="*/ 1053041 w 5726653"/>
              <a:gd name="connsiteY13" fmla="*/ 3164269 h 6858000"/>
              <a:gd name="connsiteX14" fmla="*/ 607048 w 5726653"/>
              <a:gd name="connsiteY14" fmla="*/ 2589405 h 6858000"/>
              <a:gd name="connsiteX15" fmla="*/ 1054915 w 5726653"/>
              <a:gd name="connsiteY15" fmla="*/ 1068099 h 6858000"/>
              <a:gd name="connsiteX16" fmla="*/ 1502877 w 5726653"/>
              <a:gd name="connsiteY16" fmla="*/ 419995 h 6858000"/>
              <a:gd name="connsiteX17" fmla="*/ 1505904 w 5726653"/>
              <a:gd name="connsiteY17" fmla="*/ 184996 h 6858000"/>
              <a:gd name="connsiteX18" fmla="*/ 14543 w 5726653"/>
              <a:gd name="connsiteY18" fmla="*/ 0 h 6858000"/>
              <a:gd name="connsiteX19" fmla="*/ 879351 w 5726653"/>
              <a:gd name="connsiteY19" fmla="*/ 0 h 6858000"/>
              <a:gd name="connsiteX20" fmla="*/ 892053 w 5726653"/>
              <a:gd name="connsiteY20" fmla="*/ 78052 h 6858000"/>
              <a:gd name="connsiteX21" fmla="*/ 561940 w 5726653"/>
              <a:gd name="connsiteY21" fmla="*/ 535443 h 6858000"/>
              <a:gd name="connsiteX22" fmla="*/ 15319 w 5726653"/>
              <a:gd name="connsiteY22" fmla="*/ 219852 h 6858000"/>
              <a:gd name="connsiteX23" fmla="*/ 4234 w 5726653"/>
              <a:gd name="connsiteY23" fmla="*/ 4296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726653" h="6858000">
                <a:moveTo>
                  <a:pt x="615190" y="3536635"/>
                </a:moveTo>
                <a:cubicBezTo>
                  <a:pt x="896628" y="3536635"/>
                  <a:pt x="1124778" y="3764785"/>
                  <a:pt x="1124778" y="4046223"/>
                </a:cubicBezTo>
                <a:cubicBezTo>
                  <a:pt x="1124778" y="4327661"/>
                  <a:pt x="896628" y="4555811"/>
                  <a:pt x="615190" y="4555811"/>
                </a:cubicBezTo>
                <a:cubicBezTo>
                  <a:pt x="333752" y="4555811"/>
                  <a:pt x="105602" y="4327661"/>
                  <a:pt x="105602" y="4046223"/>
                </a:cubicBezTo>
                <a:cubicBezTo>
                  <a:pt x="105602" y="3764785"/>
                  <a:pt x="333752" y="3536635"/>
                  <a:pt x="615190" y="3536635"/>
                </a:cubicBezTo>
                <a:close/>
                <a:moveTo>
                  <a:pt x="1497780" y="0"/>
                </a:moveTo>
                <a:lnTo>
                  <a:pt x="5164844" y="0"/>
                </a:lnTo>
                <a:lnTo>
                  <a:pt x="5726653" y="0"/>
                </a:lnTo>
                <a:lnTo>
                  <a:pt x="5726653" y="6858000"/>
                </a:lnTo>
                <a:lnTo>
                  <a:pt x="311757" y="6858000"/>
                </a:lnTo>
                <a:lnTo>
                  <a:pt x="314130" y="6707670"/>
                </a:lnTo>
                <a:cubicBezTo>
                  <a:pt x="335132" y="6366409"/>
                  <a:pt x="433651" y="6019042"/>
                  <a:pt x="599702" y="5670858"/>
                </a:cubicBezTo>
                <a:cubicBezTo>
                  <a:pt x="770257" y="5311556"/>
                  <a:pt x="1010813" y="4986832"/>
                  <a:pt x="1211433" y="4641255"/>
                </a:cubicBezTo>
                <a:cubicBezTo>
                  <a:pt x="1493036" y="4154456"/>
                  <a:pt x="1511835" y="3622744"/>
                  <a:pt x="1053041" y="3164269"/>
                </a:cubicBezTo>
                <a:cubicBezTo>
                  <a:pt x="881977" y="2993264"/>
                  <a:pt x="700422" y="2805523"/>
                  <a:pt x="607048" y="2589405"/>
                </a:cubicBezTo>
                <a:cubicBezTo>
                  <a:pt x="366279" y="2032158"/>
                  <a:pt x="541125" y="1508061"/>
                  <a:pt x="1054915" y="1068099"/>
                </a:cubicBezTo>
                <a:cubicBezTo>
                  <a:pt x="1261027" y="891535"/>
                  <a:pt x="1489688" y="709488"/>
                  <a:pt x="1502877" y="419995"/>
                </a:cubicBezTo>
                <a:cubicBezTo>
                  <a:pt x="1506389" y="341910"/>
                  <a:pt x="1507262" y="263520"/>
                  <a:pt x="1505904" y="184996"/>
                </a:cubicBezTo>
                <a:close/>
                <a:moveTo>
                  <a:pt x="14543" y="0"/>
                </a:moveTo>
                <a:lnTo>
                  <a:pt x="879351" y="0"/>
                </a:lnTo>
                <a:lnTo>
                  <a:pt x="892053" y="78052"/>
                </a:lnTo>
                <a:cubicBezTo>
                  <a:pt x="904492" y="285271"/>
                  <a:pt x="770271" y="479621"/>
                  <a:pt x="561940" y="535443"/>
                </a:cubicBezTo>
                <a:cubicBezTo>
                  <a:pt x="323846" y="599240"/>
                  <a:pt x="79116" y="457945"/>
                  <a:pt x="15319" y="219852"/>
                </a:cubicBezTo>
                <a:cubicBezTo>
                  <a:pt x="-631" y="160329"/>
                  <a:pt x="-3762" y="100391"/>
                  <a:pt x="4234" y="4296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77" name="Круг: прозрачная заливка 15"/>
          <p:cNvSpPr/>
          <p:nvPr/>
        </p:nvSpPr>
        <p:spPr>
          <a:xfrm>
            <a:off x="511078" y="439060"/>
            <a:ext cx="1203532" cy="1171894"/>
          </a:xfrm>
          <a:prstGeom prst="donut">
            <a:avLst>
              <a:gd name="adj" fmla="val 5082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78" name="Заголовок 6"/>
          <p:cNvSpPr>
            <a:spLocks noGrp="1"/>
          </p:cNvSpPr>
          <p:nvPr>
            <p:ph type="title"/>
          </p:nvPr>
        </p:nvSpPr>
        <p:spPr>
          <a:xfrm>
            <a:off x="699387" y="665534"/>
            <a:ext cx="8170631" cy="876660"/>
          </a:xfrm>
        </p:spPr>
        <p:txBody>
          <a:bodyPr>
            <a:noAutofit/>
          </a:bodyPr>
          <a:p>
            <a:r>
              <a:rPr altLang="en-US" dirty="0" sz="4800" lang="ru-RU">
                <a:ea typeface="Noto Sans Cond" panose="020B0506040504020204" pitchFamily="34"/>
                <a:cs typeface="Noto Sans Cond" panose="020B0506040504020204" pitchFamily="34"/>
              </a:rPr>
              <a:t>Достоинства предложения</a:t>
            </a:r>
            <a:endParaRPr dirty="0" sz="4800" lang="ru-RU">
              <a:ea typeface="Noto Sans Cond" panose="020B0506040504020204" pitchFamily="34"/>
              <a:cs typeface="Noto Sans Cond" panose="020B0506040504020204" pitchFamily="34"/>
            </a:endParaRPr>
          </a:p>
        </p:txBody>
      </p:sp>
      <p:pic>
        <p:nvPicPr>
          <p:cNvPr id="2097165" name="Graphic 11" descr="Рубашка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069880" y="1025007"/>
            <a:ext cx="5122120" cy="5122120"/>
          </a:xfrm>
          <a:prstGeom prst="rect"/>
        </p:spPr>
      </p:pic>
      <p:sp>
        <p:nvSpPr>
          <p:cNvPr id="1048679" name="Объект 7"/>
          <p:cNvSpPr>
            <a:spLocks noGrp="1"/>
          </p:cNvSpPr>
          <p:nvPr>
            <p:ph idx="1"/>
          </p:nvPr>
        </p:nvSpPr>
        <p:spPr>
          <a:xfrm>
            <a:off x="699387" y="1962928"/>
            <a:ext cx="5355276" cy="3790529"/>
          </a:xfrm>
        </p:spPr>
        <p:txBody>
          <a:bodyPr anchor="t">
            <a:noAutofit/>
          </a:bodyPr>
          <a:p>
            <a:pPr indent="0" marL="0">
              <a:lnSpc>
                <a:spcPct val="100000"/>
              </a:lnSpc>
              <a:buNone/>
            </a:pPr>
            <a:r>
              <a:rPr altLang="en-US" dirty="0" sz="2400" lang="ru-RU">
                <a:latin typeface="Noto Sans Cond" panose="020B0506040504020204" pitchFamily="34"/>
                <a:ea typeface="Noto Sans Cond" panose="020B0506040504020204" pitchFamily="34"/>
                <a:cs typeface="Noto Sans Cond" panose="020B0506040504020204" pitchFamily="34"/>
              </a:rPr>
              <a:t>Наш проект роботизированной одежды и аксессуаров заключается в добавлении технологий в обыденные вещи. Продукт уникальный на рынке, такого почти никто не делает. Эти вещи помогут не только разнообразить гардероб, но и выделить своего обладателя из толпы. Гарантируем, что люди будут оборачиваться на вас. Дизайны довольно смелые и подойдут тем, кто не боится экспериментов и любит быть в центре внимания. </a:t>
            </a:r>
            <a:endParaRPr dirty="0" sz="2400" lang="ru-RU">
              <a:latin typeface="Noto Sans Cond" panose="020B0506040504020204" pitchFamily="34"/>
              <a:ea typeface="Noto Sans Cond" panose="020B0506040504020204" pitchFamily="34"/>
              <a:cs typeface="Noto Sans Cond" panose="020B0506040504020204" pitchFamily="34"/>
            </a:endParaRPr>
          </a:p>
        </p:txBody>
      </p:sp>
      <p:pic>
        <p:nvPicPr>
          <p:cNvPr id="2097166" name="Graphic 11" descr="Рубашка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7625301" y="1450748"/>
            <a:ext cx="3956501" cy="3956501"/>
          </a:xfrm>
          <a:prstGeom prst="rect"/>
        </p:spPr>
      </p:pic>
      <p:pic>
        <p:nvPicPr>
          <p:cNvPr id="2097167" name="Graphic 11" descr="Рубашка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7873811" y="1856327"/>
            <a:ext cx="3459479" cy="3459479"/>
          </a:xfrm>
          <a:prstGeom prst="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8680" name="Background Fill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81" name="Rectangle 11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0" y="0"/>
            <a:ext cx="12192001" cy="6858000"/>
          </a:xfrm>
          <a:prstGeom prst="rect"/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en-US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dirty="0" lang="en-US"/>
          </a:p>
        </p:txBody>
      </p:sp>
      <p:sp>
        <p:nvSpPr>
          <p:cNvPr id="1048682" name="Круг: прозрачная заливка 5"/>
          <p:cNvSpPr/>
          <p:nvPr/>
        </p:nvSpPr>
        <p:spPr>
          <a:xfrm>
            <a:off x="940647" y="588509"/>
            <a:ext cx="1145664" cy="1154711"/>
          </a:xfrm>
          <a:prstGeom prst="donut">
            <a:avLst>
              <a:gd name="adj" fmla="val 5082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83" name="Параллелограмм 6"/>
          <p:cNvSpPr/>
          <p:nvPr/>
        </p:nvSpPr>
        <p:spPr>
          <a:xfrm>
            <a:off x="280344" y="1406842"/>
            <a:ext cx="5216862" cy="1960092"/>
          </a:xfrm>
          <a:prstGeom prst="parallelogram">
            <a:avLst>
              <a:gd name="adj" fmla="val 103192"/>
            </a:avLst>
          </a:prstGeom>
          <a:pattFill prst="pct5">
            <a:fgClr>
              <a:srgbClr val="415BDB"/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ru-RU"/>
          </a:p>
        </p:txBody>
      </p:sp>
      <p:sp>
        <p:nvSpPr>
          <p:cNvPr id="1048684" name="Заголовок 1"/>
          <p:cNvSpPr>
            <a:spLocks noGrp="1"/>
          </p:cNvSpPr>
          <p:nvPr>
            <p:ph type="title"/>
          </p:nvPr>
        </p:nvSpPr>
        <p:spPr>
          <a:xfrm>
            <a:off x="1070354" y="1809533"/>
            <a:ext cx="4606456" cy="1154711"/>
          </a:xfrm>
        </p:spPr>
        <p:txBody>
          <a:bodyPr>
            <a:noAutofit/>
          </a:bodyPr>
          <a:p>
            <a:pPr>
              <a:lnSpc>
                <a:spcPct val="90000"/>
              </a:lnSpc>
            </a:pPr>
            <a:r>
              <a:rPr altLang="en-US" dirty="0" lang="ru-RU">
                <a:ea typeface="Noto Sans Cond" panose="020B0506040504020204" pitchFamily="34"/>
                <a:cs typeface="Noto Sans Cond" panose="020B0506040504020204" pitchFamily="34"/>
              </a:rPr>
              <a:t>Каналы взаимодействия (сбыта)</a:t>
            </a:r>
            <a:endParaRPr dirty="0" lang="ru-RU">
              <a:ea typeface="Noto Sans Cond" panose="020B0506040504020204" pitchFamily="34"/>
              <a:cs typeface="Noto Sans Cond" panose="020B0506040504020204" pitchFamily="34"/>
            </a:endParaRPr>
          </a:p>
        </p:txBody>
      </p:sp>
      <p:sp>
        <p:nvSpPr>
          <p:cNvPr id="1048685" name="Объект 2"/>
          <p:cNvSpPr>
            <a:spLocks noGrp="1"/>
          </p:cNvSpPr>
          <p:nvPr>
            <p:ph idx="1"/>
          </p:nvPr>
        </p:nvSpPr>
        <p:spPr>
          <a:xfrm>
            <a:off x="537877" y="3234309"/>
            <a:ext cx="4959329" cy="3731714"/>
          </a:xfrm>
        </p:spPr>
        <p:txBody>
          <a:bodyPr anchor="t">
            <a:normAutofit/>
          </a:bodyPr>
          <a:p>
            <a:pPr indent="0" marL="0">
              <a:buNone/>
            </a:pPr>
            <a:endParaRPr dirty="0" lang="ru-RU"/>
          </a:p>
          <a:p>
            <a:pPr indent="-342900" marL="342900">
              <a:buFont typeface="Courier New" panose="02070309020205020404" pitchFamily="49" charset="0"/>
              <a:buChar char="o"/>
            </a:pPr>
            <a:r>
              <a:rPr altLang="en-US" dirty="0" sz="2400" lang="ru-RU">
                <a:latin typeface="Noto Sans Cond" panose="020B0506040504020204" pitchFamily="34"/>
                <a:ea typeface="Noto Sans Cond" panose="020B0506040504020204" pitchFamily="34"/>
                <a:cs typeface="Noto Sans Cond" panose="020B0506040504020204" pitchFamily="34"/>
              </a:rPr>
              <a:t>Социальные сети</a:t>
            </a:r>
          </a:p>
          <a:p>
            <a:pPr indent="-342900" marL="342900">
              <a:buFont typeface="Courier New" panose="02070309020205020404" pitchFamily="49" charset="0"/>
              <a:buChar char="o"/>
            </a:pPr>
            <a:r>
              <a:rPr altLang="en-US" dirty="0" sz="2400" lang="ru-RU">
                <a:latin typeface="Noto Sans Cond" panose="020B0506040504020204" pitchFamily="34"/>
                <a:ea typeface="Noto Sans Cond" panose="020B0506040504020204" pitchFamily="34"/>
                <a:cs typeface="Noto Sans Cond" panose="020B0506040504020204" pitchFamily="34"/>
              </a:rPr>
              <a:t>Доставляем по почте по России (также возможен самовывоз в Санкт-Петербурге)</a:t>
            </a:r>
            <a:endParaRPr dirty="0" sz="2400" lang="ru-RU">
              <a:latin typeface="Noto Sans Cond" panose="020B0506040504020204" pitchFamily="34"/>
              <a:ea typeface="Noto Sans Cond" panose="020B0506040504020204" pitchFamily="34"/>
              <a:cs typeface="Noto Sans Cond" panose="020B0506040504020204" pitchFamily="34"/>
            </a:endParaRPr>
          </a:p>
          <a:p>
            <a:endParaRPr dirty="0" lang="ru-RU"/>
          </a:p>
        </p:txBody>
      </p:sp>
      <p:pic>
        <p:nvPicPr>
          <p:cNvPr id="2097168" name="Рисунок 4" descr="Мобильное устройство с приложениями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 cstate="print"/>
          <a:srcRect l="42017" r="2219"/>
          <a:stretch>
            <a:fillRect/>
          </a:stretch>
        </p:blipFill>
        <p:spPr>
          <a:xfrm>
            <a:off x="5500255" y="108023"/>
            <a:ext cx="6691745" cy="6749977"/>
          </a:xfrm>
          <a:custGeom>
            <a:avLst/>
            <a:ahLst/>
            <a:rect l="l" t="t" r="r" b="b"/>
            <a:pathLst>
              <a:path w="6312802" h="6367736">
                <a:moveTo>
                  <a:pt x="789715" y="708127"/>
                </a:moveTo>
                <a:cubicBezTo>
                  <a:pt x="845978" y="711650"/>
                  <a:pt x="901296" y="724302"/>
                  <a:pt x="953475" y="745602"/>
                </a:cubicBezTo>
                <a:cubicBezTo>
                  <a:pt x="1173612" y="834890"/>
                  <a:pt x="1309905" y="1073925"/>
                  <a:pt x="1278834" y="1315681"/>
                </a:cubicBezTo>
                <a:cubicBezTo>
                  <a:pt x="1233750" y="1669869"/>
                  <a:pt x="880524" y="1881517"/>
                  <a:pt x="560369" y="1747304"/>
                </a:cubicBezTo>
                <a:cubicBezTo>
                  <a:pt x="338151" y="1654256"/>
                  <a:pt x="204742" y="1408974"/>
                  <a:pt x="242538" y="1164574"/>
                </a:cubicBezTo>
                <a:cubicBezTo>
                  <a:pt x="286421" y="880774"/>
                  <a:pt x="529219" y="692590"/>
                  <a:pt x="789715" y="708127"/>
                </a:cubicBezTo>
                <a:close/>
                <a:moveTo>
                  <a:pt x="2877121" y="364348"/>
                </a:moveTo>
                <a:cubicBezTo>
                  <a:pt x="2901561" y="365790"/>
                  <a:pt x="2925601" y="371235"/>
                  <a:pt x="2948310" y="380363"/>
                </a:cubicBezTo>
                <a:cubicBezTo>
                  <a:pt x="3044405" y="419202"/>
                  <a:pt x="3103503" y="523063"/>
                  <a:pt x="3089970" y="628607"/>
                </a:cubicBezTo>
                <a:cubicBezTo>
                  <a:pt x="3070190" y="782758"/>
                  <a:pt x="2916600" y="874848"/>
                  <a:pt x="2777343" y="816472"/>
                </a:cubicBezTo>
                <a:cubicBezTo>
                  <a:pt x="2680608" y="775952"/>
                  <a:pt x="2622552" y="669287"/>
                  <a:pt x="2639048" y="562863"/>
                </a:cubicBezTo>
                <a:cubicBezTo>
                  <a:pt x="2658106" y="439382"/>
                  <a:pt x="2763810" y="357542"/>
                  <a:pt x="2877121" y="364348"/>
                </a:cubicBezTo>
                <a:close/>
                <a:moveTo>
                  <a:pt x="5725514" y="29060"/>
                </a:moveTo>
                <a:lnTo>
                  <a:pt x="5748657" y="29701"/>
                </a:lnTo>
                <a:cubicBezTo>
                  <a:pt x="5935681" y="36387"/>
                  <a:pt x="6081789" y="65616"/>
                  <a:pt x="6194082" y="113315"/>
                </a:cubicBezTo>
                <a:lnTo>
                  <a:pt x="6312802" y="183322"/>
                </a:lnTo>
                <a:lnTo>
                  <a:pt x="6312802" y="6367736"/>
                </a:lnTo>
                <a:lnTo>
                  <a:pt x="3171877" y="6367736"/>
                </a:lnTo>
                <a:lnTo>
                  <a:pt x="3171635" y="6367591"/>
                </a:lnTo>
                <a:lnTo>
                  <a:pt x="2683232" y="6367591"/>
                </a:lnTo>
                <a:lnTo>
                  <a:pt x="2683031" y="6367736"/>
                </a:lnTo>
                <a:lnTo>
                  <a:pt x="1006759" y="6367736"/>
                </a:lnTo>
                <a:lnTo>
                  <a:pt x="1017798" y="6253705"/>
                </a:lnTo>
                <a:cubicBezTo>
                  <a:pt x="1043303" y="6019815"/>
                  <a:pt x="1065826" y="5776617"/>
                  <a:pt x="897420" y="5565130"/>
                </a:cubicBezTo>
                <a:cubicBezTo>
                  <a:pt x="700507" y="5318087"/>
                  <a:pt x="491822" y="5428997"/>
                  <a:pt x="271526" y="5130943"/>
                </a:cubicBezTo>
                <a:cubicBezTo>
                  <a:pt x="108646" y="4910648"/>
                  <a:pt x="-26366" y="4708290"/>
                  <a:pt x="39940" y="4415201"/>
                </a:cubicBezTo>
                <a:cubicBezTo>
                  <a:pt x="128666" y="4023216"/>
                  <a:pt x="467878" y="3870268"/>
                  <a:pt x="464356" y="3587268"/>
                </a:cubicBezTo>
                <a:cubicBezTo>
                  <a:pt x="460351" y="3247094"/>
                  <a:pt x="43943" y="3178950"/>
                  <a:pt x="3183" y="2791128"/>
                </a:cubicBezTo>
                <a:cubicBezTo>
                  <a:pt x="-23403" y="2538162"/>
                  <a:pt x="118896" y="2235225"/>
                  <a:pt x="343758" y="2095087"/>
                </a:cubicBezTo>
                <a:cubicBezTo>
                  <a:pt x="758163" y="1836512"/>
                  <a:pt x="1225342" y="2272862"/>
                  <a:pt x="1543093" y="2013487"/>
                </a:cubicBezTo>
                <a:cubicBezTo>
                  <a:pt x="1732879" y="1858534"/>
                  <a:pt x="1763790" y="1542064"/>
                  <a:pt x="1726873" y="1342749"/>
                </a:cubicBezTo>
                <a:cubicBezTo>
                  <a:pt x="1656484" y="963255"/>
                  <a:pt x="1345299" y="901114"/>
                  <a:pt x="1356831" y="612032"/>
                </a:cubicBezTo>
                <a:cubicBezTo>
                  <a:pt x="1365319" y="397180"/>
                  <a:pt x="1547578" y="171600"/>
                  <a:pt x="1773239" y="121551"/>
                </a:cubicBezTo>
                <a:cubicBezTo>
                  <a:pt x="1804789" y="114503"/>
                  <a:pt x="1837013" y="110980"/>
                  <a:pt x="1869333" y="110980"/>
                </a:cubicBezTo>
                <a:cubicBezTo>
                  <a:pt x="2087466" y="110980"/>
                  <a:pt x="2259155" y="271137"/>
                  <a:pt x="2312167" y="320866"/>
                </a:cubicBezTo>
                <a:cubicBezTo>
                  <a:pt x="2563133" y="555255"/>
                  <a:pt x="2364538" y="842498"/>
                  <a:pt x="2568899" y="1194363"/>
                </a:cubicBezTo>
                <a:cubicBezTo>
                  <a:pt x="2600650" y="1246494"/>
                  <a:pt x="2637078" y="1295662"/>
                  <a:pt x="2677726" y="1341226"/>
                </a:cubicBezTo>
                <a:cubicBezTo>
                  <a:pt x="2757804" y="1432276"/>
                  <a:pt x="2906990" y="1416261"/>
                  <a:pt x="2964327" y="1310316"/>
                </a:cubicBezTo>
                <a:cubicBezTo>
                  <a:pt x="3059059" y="1135183"/>
                  <a:pt x="3149628" y="938831"/>
                  <a:pt x="3333248" y="887741"/>
                </a:cubicBezTo>
                <a:cubicBezTo>
                  <a:pt x="3690239" y="788365"/>
                  <a:pt x="3902767" y="1378543"/>
                  <a:pt x="4272730" y="1307994"/>
                </a:cubicBezTo>
                <a:cubicBezTo>
                  <a:pt x="4426320" y="1278686"/>
                  <a:pt x="4515368" y="1152802"/>
                  <a:pt x="4596327" y="996810"/>
                </a:cubicBezTo>
                <a:cubicBezTo>
                  <a:pt x="4618829" y="953326"/>
                  <a:pt x="4640770" y="907521"/>
                  <a:pt x="4663272" y="860676"/>
                </a:cubicBezTo>
                <a:cubicBezTo>
                  <a:pt x="4732781" y="613153"/>
                  <a:pt x="4835282" y="115946"/>
                  <a:pt x="5572324" y="40189"/>
                </a:cubicBezTo>
                <a:cubicBezTo>
                  <a:pt x="5622910" y="31543"/>
                  <a:pt x="5674208" y="27859"/>
                  <a:pt x="5725514" y="29060"/>
                </a:cubicBezTo>
                <a:close/>
                <a:moveTo>
                  <a:pt x="4169348" y="793"/>
                </a:moveTo>
                <a:cubicBezTo>
                  <a:pt x="4219966" y="3995"/>
                  <a:pt x="4269734" y="15368"/>
                  <a:pt x="4316693" y="34505"/>
                </a:cubicBezTo>
                <a:cubicBezTo>
                  <a:pt x="4514808" y="114584"/>
                  <a:pt x="4637488" y="329676"/>
                  <a:pt x="4609540" y="547569"/>
                </a:cubicBezTo>
                <a:cubicBezTo>
                  <a:pt x="4568620" y="865801"/>
                  <a:pt x="4251108" y="1055907"/>
                  <a:pt x="3962986" y="935790"/>
                </a:cubicBezTo>
                <a:cubicBezTo>
                  <a:pt x="3762790" y="852028"/>
                  <a:pt x="3642672" y="631491"/>
                  <a:pt x="3676946" y="411355"/>
                </a:cubicBezTo>
                <a:cubicBezTo>
                  <a:pt x="3716424" y="155985"/>
                  <a:pt x="3934959" y="-13061"/>
                  <a:pt x="4169348" y="793"/>
                </a:cubicBezTo>
                <a:close/>
              </a:path>
            </a:pathLst>
          </a:custGeom>
        </p:spPr>
      </p:pic>
      <p:sp>
        <p:nvSpPr>
          <p:cNvPr id="1048686" name="Параллелограмм 7"/>
          <p:cNvSpPr/>
          <p:nvPr/>
        </p:nvSpPr>
        <p:spPr>
          <a:xfrm rot="10800000">
            <a:off x="409110" y="3625830"/>
            <a:ext cx="4959330" cy="2079847"/>
          </a:xfrm>
          <a:prstGeom prst="parallelogram">
            <a:avLst>
              <a:gd name="adj" fmla="val 0"/>
            </a:avLst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3" name="Овал 29"/>
          <p:cNvSpPr/>
          <p:nvPr/>
        </p:nvSpPr>
        <p:spPr>
          <a:xfrm>
            <a:off x="669323" y="5143352"/>
            <a:ext cx="4724252" cy="4675952"/>
          </a:xfrm>
          <a:prstGeom prst="ellipse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94" name="Круг: прозрачная заливка 4"/>
          <p:cNvSpPr/>
          <p:nvPr/>
        </p:nvSpPr>
        <p:spPr>
          <a:xfrm>
            <a:off x="669323" y="645783"/>
            <a:ext cx="1300514" cy="1227312"/>
          </a:xfrm>
          <a:prstGeom prst="donut">
            <a:avLst>
              <a:gd name="adj" fmla="val 5082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95" name="Овал 27"/>
          <p:cNvSpPr/>
          <p:nvPr/>
        </p:nvSpPr>
        <p:spPr>
          <a:xfrm>
            <a:off x="-3581845" y="3551373"/>
            <a:ext cx="6962353" cy="6761018"/>
          </a:xfrm>
          <a:prstGeom prst="ellipse"/>
          <a:solidFill>
            <a:srgbClr val="415B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96" name="Заголовок 1"/>
          <p:cNvSpPr>
            <a:spLocks noGrp="1"/>
          </p:cNvSpPr>
          <p:nvPr>
            <p:ph type="title"/>
          </p:nvPr>
        </p:nvSpPr>
        <p:spPr>
          <a:xfrm>
            <a:off x="830366" y="508658"/>
            <a:ext cx="10972800" cy="1325563"/>
          </a:xfrm>
        </p:spPr>
        <p:txBody>
          <a:bodyPr/>
          <a:p>
            <a:r>
              <a:rPr altLang="en-US" dirty="0" lang="ru-RU">
                <a:ea typeface="Noto Sans Cond" panose="020B0506040504020204" pitchFamily="34"/>
                <a:cs typeface="Noto Sans Cond" panose="020B0506040504020204" pitchFamily="34"/>
              </a:rPr>
              <a:t>Отношения с клиентами</a:t>
            </a:r>
            <a:endParaRPr dirty="0" lang="ru-RU">
              <a:ea typeface="Noto Sans Cond" panose="020B0506040504020204" pitchFamily="34"/>
              <a:cs typeface="Noto Sans Cond" panose="020B0506040504020204" pitchFamily="34"/>
            </a:endParaRPr>
          </a:p>
        </p:txBody>
      </p:sp>
      <p:sp>
        <p:nvSpPr>
          <p:cNvPr id="1048697" name="Овал 28"/>
          <p:cNvSpPr/>
          <p:nvPr/>
        </p:nvSpPr>
        <p:spPr>
          <a:xfrm>
            <a:off x="7357977" y="-2337976"/>
            <a:ext cx="4724252" cy="4675952"/>
          </a:xfrm>
          <a:prstGeom prst="ellipse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98" name="Овал 26"/>
          <p:cNvSpPr/>
          <p:nvPr/>
        </p:nvSpPr>
        <p:spPr>
          <a:xfrm>
            <a:off x="8710823" y="-3332018"/>
            <a:ext cx="6962353" cy="6761018"/>
          </a:xfrm>
          <a:prstGeom prst="ellipse"/>
          <a:solidFill>
            <a:srgbClr val="415B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99" name="TextBox 6"/>
          <p:cNvSpPr txBox="1"/>
          <p:nvPr/>
        </p:nvSpPr>
        <p:spPr>
          <a:xfrm>
            <a:off x="304801" y="4476724"/>
            <a:ext cx="3588327" cy="707886"/>
          </a:xfrm>
          <a:prstGeom prst="rect"/>
          <a:noFill/>
        </p:spPr>
        <p:txBody>
          <a:bodyPr wrap="square">
            <a:spAutoFit/>
          </a:bodyPr>
          <a:p>
            <a:pPr indent="-342900" marL="342900">
              <a:buFont typeface="Courier New" panose="02070309020205020404" pitchFamily="49" charset="0"/>
              <a:buChar char="o"/>
            </a:pPr>
            <a:r>
              <a:rPr altLang="en-US" dirty="0" sz="2000" lang="ru-RU">
                <a:latin typeface="Noto Sans Cond" panose="020B0506040504020204" pitchFamily="34"/>
                <a:ea typeface="Noto Sans Cond" panose="020B0506040504020204" pitchFamily="34"/>
                <a:cs typeface="Noto Sans Cond" panose="020B0506040504020204" pitchFamily="34"/>
              </a:rPr>
              <a:t>работа над созданием своего комикса</a:t>
            </a:r>
          </a:p>
        </p:txBody>
      </p:sp>
      <p:sp>
        <p:nvSpPr>
          <p:cNvPr id="1048700" name="TextBox 8"/>
          <p:cNvSpPr txBox="1"/>
          <p:nvPr/>
        </p:nvSpPr>
        <p:spPr>
          <a:xfrm>
            <a:off x="4170219" y="4476724"/>
            <a:ext cx="3588327" cy="1005840"/>
          </a:xfrm>
          <a:prstGeom prst="rect"/>
          <a:noFill/>
        </p:spPr>
        <p:txBody>
          <a:bodyPr wrap="square">
            <a:spAutoFit/>
          </a:bodyPr>
          <a:p>
            <a:pPr indent="-342900" marL="342900">
              <a:buFont typeface="Courier New" panose="02070309020205020404" pitchFamily="49" charset="0"/>
              <a:buChar char="o"/>
            </a:pPr>
            <a:r>
              <a:rPr altLang="en-US" dirty="0" sz="2000" lang="ru-RU">
                <a:latin typeface="Noto Sans Cond" panose="020B0506040504020204" pitchFamily="34"/>
                <a:ea typeface="Noto Sans Cond" panose="020B0506040504020204" pitchFamily="34"/>
                <a:cs typeface="Noto Sans Cond" panose="020B0506040504020204" pitchFamily="34"/>
              </a:rPr>
              <a:t>рассказы с </a:t>
            </a:r>
            <a:r>
              <a:rPr altLang="en-US" dirty="0" sz="2000" lang="ru-RU" err="1">
                <a:latin typeface="Noto Sans Cond" panose="020B0506040504020204" pitchFamily="34"/>
                <a:ea typeface="Noto Sans Cond" panose="020B0506040504020204" pitchFamily="34"/>
                <a:cs typeface="Noto Sans Cond" panose="020B0506040504020204" pitchFamily="34"/>
              </a:rPr>
              <a:t>бэкстейджа</a:t>
            </a:r>
            <a:r>
              <a:rPr altLang="en-US" dirty="0" sz="2000" lang="ru-RU">
                <a:latin typeface="Noto Sans Cond" panose="020B0506040504020204" pitchFamily="34"/>
                <a:ea typeface="Noto Sans Cond" panose="020B0506040504020204" pitchFamily="34"/>
                <a:cs typeface="Noto Sans Cond" panose="020B0506040504020204" pitchFamily="34"/>
              </a:rPr>
              <a:t> о том, как создавалась коллекция</a:t>
            </a:r>
          </a:p>
        </p:txBody>
      </p:sp>
      <p:sp>
        <p:nvSpPr>
          <p:cNvPr id="1048701" name="TextBox 10"/>
          <p:cNvSpPr txBox="1"/>
          <p:nvPr/>
        </p:nvSpPr>
        <p:spPr>
          <a:xfrm>
            <a:off x="8312727" y="4476724"/>
            <a:ext cx="3879273" cy="707886"/>
          </a:xfrm>
          <a:prstGeom prst="rect"/>
          <a:noFill/>
        </p:spPr>
        <p:txBody>
          <a:bodyPr wrap="square">
            <a:spAutoFit/>
          </a:bodyPr>
          <a:p>
            <a:pPr indent="-342900" marL="342900">
              <a:buFont typeface="Courier New" panose="02070309020205020404" pitchFamily="49" charset="0"/>
              <a:buChar char="o"/>
            </a:pPr>
            <a:r>
              <a:rPr altLang="en-US" dirty="0" sz="2000" lang="ru-RU">
                <a:latin typeface="Noto Sans Cond" panose="020B0506040504020204" pitchFamily="34"/>
                <a:ea typeface="Noto Sans Cond" panose="020B0506040504020204" pitchFamily="34"/>
                <a:cs typeface="Noto Sans Cond" panose="020B0506040504020204" pitchFamily="34"/>
              </a:rPr>
              <a:t>Индивидуальный подход к каждому клиенту</a:t>
            </a:r>
            <a:endParaRPr dirty="0" sz="2000" lang="ru-RU">
              <a:latin typeface="Noto Sans Cond" panose="020B0506040504020204" pitchFamily="34"/>
              <a:ea typeface="Noto Sans Cond" panose="020B0506040504020204" pitchFamily="34"/>
              <a:cs typeface="Noto Sans Cond" panose="020B0506040504020204" pitchFamily="34"/>
            </a:endParaRPr>
          </a:p>
        </p:txBody>
      </p:sp>
      <p:pic>
        <p:nvPicPr>
          <p:cNvPr id="2097169" name="Рисунок 16" descr="Стремление со сплошной заливкой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943432" y="2097129"/>
            <a:ext cx="2251338" cy="2251338"/>
          </a:xfrm>
          <a:prstGeom prst="rect"/>
        </p:spPr>
      </p:pic>
      <p:pic>
        <p:nvPicPr>
          <p:cNvPr id="2097170" name="Рисунок 18" descr="Видеокамера со сплошной заливкой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5036301" y="2078294"/>
            <a:ext cx="2251338" cy="2251338"/>
          </a:xfrm>
          <a:prstGeom prst="rect"/>
        </p:spPr>
      </p:pic>
      <p:pic>
        <p:nvPicPr>
          <p:cNvPr id="2097171" name="Рисунок 24" descr="Повествование со сплошной заливкой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906392" y="2092944"/>
            <a:ext cx="2125057" cy="2125057"/>
          </a:xfrm>
          <a:prstGeom prst="rect"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Полилиния: фигура 6"/>
          <p:cNvSpPr/>
          <p:nvPr/>
        </p:nvSpPr>
        <p:spPr>
          <a:xfrm rot="21271660">
            <a:off x="7390174" y="518660"/>
            <a:ext cx="5496591" cy="6834722"/>
          </a:xfrm>
          <a:custGeom>
            <a:avLst/>
            <a:gdLst>
              <a:gd name="connsiteX0" fmla="*/ 9826294 w 10010066"/>
              <a:gd name="connsiteY0" fmla="*/ 1284233 h 7718731"/>
              <a:gd name="connsiteX1" fmla="*/ 7252428 w 10010066"/>
              <a:gd name="connsiteY1" fmla="*/ 14233 h 7718731"/>
              <a:gd name="connsiteX2" fmla="*/ 5220428 w 10010066"/>
              <a:gd name="connsiteY2" fmla="*/ 1656767 h 7718731"/>
              <a:gd name="connsiteX3" fmla="*/ 3290028 w 10010066"/>
              <a:gd name="connsiteY3" fmla="*/ 1978500 h 7718731"/>
              <a:gd name="connsiteX4" fmla="*/ 1782961 w 10010066"/>
              <a:gd name="connsiteY4" fmla="*/ 3282367 h 7718731"/>
              <a:gd name="connsiteX5" fmla="*/ 343628 w 10010066"/>
              <a:gd name="connsiteY5" fmla="*/ 6279567 h 7718731"/>
              <a:gd name="connsiteX6" fmla="*/ 8742561 w 10010066"/>
              <a:gd name="connsiteY6" fmla="*/ 7447967 h 7718731"/>
              <a:gd name="connsiteX7" fmla="*/ 9826294 w 10010066"/>
              <a:gd name="connsiteY7" fmla="*/ 1284233 h 7718731"/>
              <a:gd name="connsiteX0" fmla="*/ 9650386 w 9834158"/>
              <a:gd name="connsiteY0" fmla="*/ 1284233 h 7747218"/>
              <a:gd name="connsiteX1" fmla="*/ 7076520 w 9834158"/>
              <a:gd name="connsiteY1" fmla="*/ 14233 h 7747218"/>
              <a:gd name="connsiteX2" fmla="*/ 5044520 w 9834158"/>
              <a:gd name="connsiteY2" fmla="*/ 1656767 h 7747218"/>
              <a:gd name="connsiteX3" fmla="*/ 3114120 w 9834158"/>
              <a:gd name="connsiteY3" fmla="*/ 1978500 h 7747218"/>
              <a:gd name="connsiteX4" fmla="*/ 167720 w 9834158"/>
              <a:gd name="connsiteY4" fmla="*/ 6279567 h 7747218"/>
              <a:gd name="connsiteX5" fmla="*/ 8566653 w 9834158"/>
              <a:gd name="connsiteY5" fmla="*/ 7447967 h 7747218"/>
              <a:gd name="connsiteX6" fmla="*/ 9650386 w 9834158"/>
              <a:gd name="connsiteY6" fmla="*/ 1284233 h 7747218"/>
              <a:gd name="connsiteX0" fmla="*/ 8604703 w 8744877"/>
              <a:gd name="connsiteY0" fmla="*/ 1284233 h 7848620"/>
              <a:gd name="connsiteX1" fmla="*/ 6030837 w 8744877"/>
              <a:gd name="connsiteY1" fmla="*/ 14233 h 7848620"/>
              <a:gd name="connsiteX2" fmla="*/ 3998837 w 8744877"/>
              <a:gd name="connsiteY2" fmla="*/ 1656767 h 7848620"/>
              <a:gd name="connsiteX3" fmla="*/ 2068437 w 8744877"/>
              <a:gd name="connsiteY3" fmla="*/ 1978500 h 7848620"/>
              <a:gd name="connsiteX4" fmla="*/ 222704 w 8744877"/>
              <a:gd name="connsiteY4" fmla="*/ 6669034 h 7848620"/>
              <a:gd name="connsiteX5" fmla="*/ 7520970 w 8744877"/>
              <a:gd name="connsiteY5" fmla="*/ 7447967 h 7848620"/>
              <a:gd name="connsiteX6" fmla="*/ 8604703 w 8744877"/>
              <a:gd name="connsiteY6" fmla="*/ 1284233 h 7848620"/>
              <a:gd name="connsiteX0" fmla="*/ 8956195 w 9096369"/>
              <a:gd name="connsiteY0" fmla="*/ 1284233 h 7848620"/>
              <a:gd name="connsiteX1" fmla="*/ 6382329 w 9096369"/>
              <a:gd name="connsiteY1" fmla="*/ 14233 h 7848620"/>
              <a:gd name="connsiteX2" fmla="*/ 4350329 w 9096369"/>
              <a:gd name="connsiteY2" fmla="*/ 1656767 h 7848620"/>
              <a:gd name="connsiteX3" fmla="*/ 591129 w 9096369"/>
              <a:gd name="connsiteY3" fmla="*/ 2994500 h 7848620"/>
              <a:gd name="connsiteX4" fmla="*/ 574196 w 9096369"/>
              <a:gd name="connsiteY4" fmla="*/ 6669034 h 7848620"/>
              <a:gd name="connsiteX5" fmla="*/ 7872462 w 9096369"/>
              <a:gd name="connsiteY5" fmla="*/ 7447967 h 7848620"/>
              <a:gd name="connsiteX6" fmla="*/ 8956195 w 9096369"/>
              <a:gd name="connsiteY6" fmla="*/ 1284233 h 7848620"/>
              <a:gd name="connsiteX0" fmla="*/ 8900217 w 9040391"/>
              <a:gd name="connsiteY0" fmla="*/ 1290556 h 7854943"/>
              <a:gd name="connsiteX1" fmla="*/ 6326351 w 9040391"/>
              <a:gd name="connsiteY1" fmla="*/ 20556 h 7854943"/>
              <a:gd name="connsiteX2" fmla="*/ 3244484 w 9040391"/>
              <a:gd name="connsiteY2" fmla="*/ 1781624 h 7854943"/>
              <a:gd name="connsiteX3" fmla="*/ 535151 w 9040391"/>
              <a:gd name="connsiteY3" fmla="*/ 3000823 h 7854943"/>
              <a:gd name="connsiteX4" fmla="*/ 518218 w 9040391"/>
              <a:gd name="connsiteY4" fmla="*/ 6675357 h 7854943"/>
              <a:gd name="connsiteX5" fmla="*/ 7816484 w 9040391"/>
              <a:gd name="connsiteY5" fmla="*/ 7454290 h 7854943"/>
              <a:gd name="connsiteX6" fmla="*/ 8900217 w 9040391"/>
              <a:gd name="connsiteY6" fmla="*/ 1290556 h 7854943"/>
              <a:gd name="connsiteX0" fmla="*/ 8900217 w 9025359"/>
              <a:gd name="connsiteY0" fmla="*/ 861634 h 7426021"/>
              <a:gd name="connsiteX1" fmla="*/ 6529551 w 9025359"/>
              <a:gd name="connsiteY1" fmla="*/ 99634 h 7426021"/>
              <a:gd name="connsiteX2" fmla="*/ 3244484 w 9025359"/>
              <a:gd name="connsiteY2" fmla="*/ 1352702 h 7426021"/>
              <a:gd name="connsiteX3" fmla="*/ 535151 w 9025359"/>
              <a:gd name="connsiteY3" fmla="*/ 2571901 h 7426021"/>
              <a:gd name="connsiteX4" fmla="*/ 518218 w 9025359"/>
              <a:gd name="connsiteY4" fmla="*/ 6246435 h 7426021"/>
              <a:gd name="connsiteX5" fmla="*/ 7816484 w 9025359"/>
              <a:gd name="connsiteY5" fmla="*/ 7025368 h 7426021"/>
              <a:gd name="connsiteX6" fmla="*/ 8900217 w 9025359"/>
              <a:gd name="connsiteY6" fmla="*/ 861634 h 7426021"/>
              <a:gd name="connsiteX0" fmla="*/ 8900217 w 9022854"/>
              <a:gd name="connsiteY0" fmla="*/ 1322725 h 7887112"/>
              <a:gd name="connsiteX1" fmla="*/ 6563417 w 9022854"/>
              <a:gd name="connsiteY1" fmla="*/ 18858 h 7887112"/>
              <a:gd name="connsiteX2" fmla="*/ 3244484 w 9022854"/>
              <a:gd name="connsiteY2" fmla="*/ 1813793 h 7887112"/>
              <a:gd name="connsiteX3" fmla="*/ 535151 w 9022854"/>
              <a:gd name="connsiteY3" fmla="*/ 3032992 h 7887112"/>
              <a:gd name="connsiteX4" fmla="*/ 518218 w 9022854"/>
              <a:gd name="connsiteY4" fmla="*/ 6707526 h 7887112"/>
              <a:gd name="connsiteX5" fmla="*/ 7816484 w 9022854"/>
              <a:gd name="connsiteY5" fmla="*/ 7486459 h 7887112"/>
              <a:gd name="connsiteX6" fmla="*/ 8900217 w 9022854"/>
              <a:gd name="connsiteY6" fmla="*/ 1322725 h 7887112"/>
              <a:gd name="connsiteX0" fmla="*/ 8900217 w 9062080"/>
              <a:gd name="connsiteY0" fmla="*/ 1358751 h 9748229"/>
              <a:gd name="connsiteX1" fmla="*/ 6563417 w 9062080"/>
              <a:gd name="connsiteY1" fmla="*/ 54884 h 9748229"/>
              <a:gd name="connsiteX2" fmla="*/ 3244484 w 9062080"/>
              <a:gd name="connsiteY2" fmla="*/ 1849819 h 9748229"/>
              <a:gd name="connsiteX3" fmla="*/ 535151 w 9062080"/>
              <a:gd name="connsiteY3" fmla="*/ 3069018 h 9748229"/>
              <a:gd name="connsiteX4" fmla="*/ 518218 w 9062080"/>
              <a:gd name="connsiteY4" fmla="*/ 6743552 h 9748229"/>
              <a:gd name="connsiteX5" fmla="*/ 7930422 w 9062080"/>
              <a:gd name="connsiteY5" fmla="*/ 9573980 h 9748229"/>
              <a:gd name="connsiteX6" fmla="*/ 8900217 w 9062080"/>
              <a:gd name="connsiteY6" fmla="*/ 1358751 h 9748229"/>
              <a:gd name="connsiteX0" fmla="*/ 9319206 w 9505624"/>
              <a:gd name="connsiteY0" fmla="*/ 1358751 h 9835984"/>
              <a:gd name="connsiteX1" fmla="*/ 6982406 w 9505624"/>
              <a:gd name="connsiteY1" fmla="*/ 54884 h 9835984"/>
              <a:gd name="connsiteX2" fmla="*/ 3663473 w 9505624"/>
              <a:gd name="connsiteY2" fmla="*/ 1849819 h 9835984"/>
              <a:gd name="connsiteX3" fmla="*/ 954140 w 9505624"/>
              <a:gd name="connsiteY3" fmla="*/ 3069018 h 9835984"/>
              <a:gd name="connsiteX4" fmla="*/ 380223 w 9505624"/>
              <a:gd name="connsiteY4" fmla="*/ 7466475 h 9835984"/>
              <a:gd name="connsiteX5" fmla="*/ 8349411 w 9505624"/>
              <a:gd name="connsiteY5" fmla="*/ 9573980 h 9835984"/>
              <a:gd name="connsiteX6" fmla="*/ 9319206 w 9505624"/>
              <a:gd name="connsiteY6" fmla="*/ 1358751 h 9835984"/>
              <a:gd name="connsiteX0" fmla="*/ 9319206 w 9507546"/>
              <a:gd name="connsiteY0" fmla="*/ 993856 h 9471089"/>
              <a:gd name="connsiteX1" fmla="*/ 6955966 w 9507546"/>
              <a:gd name="connsiteY1" fmla="*/ 197600 h 9471089"/>
              <a:gd name="connsiteX2" fmla="*/ 3663473 w 9507546"/>
              <a:gd name="connsiteY2" fmla="*/ 1484924 h 9471089"/>
              <a:gd name="connsiteX3" fmla="*/ 954140 w 9507546"/>
              <a:gd name="connsiteY3" fmla="*/ 2704123 h 9471089"/>
              <a:gd name="connsiteX4" fmla="*/ 380223 w 9507546"/>
              <a:gd name="connsiteY4" fmla="*/ 7101580 h 9471089"/>
              <a:gd name="connsiteX5" fmla="*/ 8349411 w 9507546"/>
              <a:gd name="connsiteY5" fmla="*/ 9209085 h 9471089"/>
              <a:gd name="connsiteX6" fmla="*/ 9319206 w 9507546"/>
              <a:gd name="connsiteY6" fmla="*/ 993856 h 9471089"/>
              <a:gd name="connsiteX0" fmla="*/ 9320327 w 9508667"/>
              <a:gd name="connsiteY0" fmla="*/ 1031006 h 9508239"/>
              <a:gd name="connsiteX1" fmla="*/ 6957087 w 9508667"/>
              <a:gd name="connsiteY1" fmla="*/ 234750 h 9508239"/>
              <a:gd name="connsiteX2" fmla="*/ 3699855 w 9508667"/>
              <a:gd name="connsiteY2" fmla="*/ 2079960 h 9508239"/>
              <a:gd name="connsiteX3" fmla="*/ 955261 w 9508667"/>
              <a:gd name="connsiteY3" fmla="*/ 2741273 h 9508239"/>
              <a:gd name="connsiteX4" fmla="*/ 381344 w 9508667"/>
              <a:gd name="connsiteY4" fmla="*/ 7138730 h 9508239"/>
              <a:gd name="connsiteX5" fmla="*/ 8350532 w 9508667"/>
              <a:gd name="connsiteY5" fmla="*/ 9246235 h 9508239"/>
              <a:gd name="connsiteX6" fmla="*/ 9320327 w 9508667"/>
              <a:gd name="connsiteY6" fmla="*/ 1031006 h 9508239"/>
              <a:gd name="connsiteX0" fmla="*/ 9320327 w 9508667"/>
              <a:gd name="connsiteY0" fmla="*/ 1075969 h 9553202"/>
              <a:gd name="connsiteX1" fmla="*/ 6957087 w 9508667"/>
              <a:gd name="connsiteY1" fmla="*/ 279713 h 9553202"/>
              <a:gd name="connsiteX2" fmla="*/ 955261 w 9508667"/>
              <a:gd name="connsiteY2" fmla="*/ 2786236 h 9553202"/>
              <a:gd name="connsiteX3" fmla="*/ 381344 w 9508667"/>
              <a:gd name="connsiteY3" fmla="*/ 7183693 h 9553202"/>
              <a:gd name="connsiteX4" fmla="*/ 8350532 w 9508667"/>
              <a:gd name="connsiteY4" fmla="*/ 9291198 h 9553202"/>
              <a:gd name="connsiteX5" fmla="*/ 9320327 w 9508667"/>
              <a:gd name="connsiteY5" fmla="*/ 1075969 h 9553202"/>
              <a:gd name="connsiteX0" fmla="*/ 8749296 w 8881728"/>
              <a:gd name="connsiteY0" fmla="*/ 1075969 h 9894790"/>
              <a:gd name="connsiteX1" fmla="*/ 6386056 w 8881728"/>
              <a:gd name="connsiteY1" fmla="*/ 279713 h 9894790"/>
              <a:gd name="connsiteX2" fmla="*/ 384230 w 8881728"/>
              <a:gd name="connsiteY2" fmla="*/ 2786236 h 9894790"/>
              <a:gd name="connsiteX3" fmla="*/ 1175828 w 8881728"/>
              <a:gd name="connsiteY3" fmla="*/ 8667558 h 9894790"/>
              <a:gd name="connsiteX4" fmla="*/ 7779501 w 8881728"/>
              <a:gd name="connsiteY4" fmla="*/ 9291198 h 9894790"/>
              <a:gd name="connsiteX5" fmla="*/ 8749296 w 8881728"/>
              <a:gd name="connsiteY5" fmla="*/ 1075969 h 9894790"/>
              <a:gd name="connsiteX0" fmla="*/ 8153824 w 8286256"/>
              <a:gd name="connsiteY0" fmla="*/ 1087023 h 9905844"/>
              <a:gd name="connsiteX1" fmla="*/ 5790584 w 8286256"/>
              <a:gd name="connsiteY1" fmla="*/ 290767 h 9905844"/>
              <a:gd name="connsiteX2" fmla="*/ 771054 w 8286256"/>
              <a:gd name="connsiteY2" fmla="*/ 2957977 h 9905844"/>
              <a:gd name="connsiteX3" fmla="*/ 580356 w 8286256"/>
              <a:gd name="connsiteY3" fmla="*/ 8678612 h 9905844"/>
              <a:gd name="connsiteX4" fmla="*/ 7184029 w 8286256"/>
              <a:gd name="connsiteY4" fmla="*/ 9302252 h 9905844"/>
              <a:gd name="connsiteX5" fmla="*/ 8153824 w 8286256"/>
              <a:gd name="connsiteY5" fmla="*/ 1087023 h 9905844"/>
              <a:gd name="connsiteX0" fmla="*/ 7854439 w 7968676"/>
              <a:gd name="connsiteY0" fmla="*/ 1087023 h 9924323"/>
              <a:gd name="connsiteX1" fmla="*/ 5491199 w 7968676"/>
              <a:gd name="connsiteY1" fmla="*/ 290767 h 9924323"/>
              <a:gd name="connsiteX2" fmla="*/ 471669 w 7968676"/>
              <a:gd name="connsiteY2" fmla="*/ 2957977 h 9924323"/>
              <a:gd name="connsiteX3" fmla="*/ 830199 w 7968676"/>
              <a:gd name="connsiteY3" fmla="*/ 8731251 h 9924323"/>
              <a:gd name="connsiteX4" fmla="*/ 6884644 w 7968676"/>
              <a:gd name="connsiteY4" fmla="*/ 9302252 h 9924323"/>
              <a:gd name="connsiteX5" fmla="*/ 7854439 w 7968676"/>
              <a:gd name="connsiteY5" fmla="*/ 1087023 h 9924323"/>
              <a:gd name="connsiteX0" fmla="*/ 7615191 w 7729429"/>
              <a:gd name="connsiteY0" fmla="*/ 1080844 h 9918143"/>
              <a:gd name="connsiteX1" fmla="*/ 5251951 w 7729429"/>
              <a:gd name="connsiteY1" fmla="*/ 284588 h 9918143"/>
              <a:gd name="connsiteX2" fmla="*/ 684433 w 7729429"/>
              <a:gd name="connsiteY2" fmla="*/ 2862039 h 9918143"/>
              <a:gd name="connsiteX3" fmla="*/ 590951 w 7729429"/>
              <a:gd name="connsiteY3" fmla="*/ 8725072 h 9918143"/>
              <a:gd name="connsiteX4" fmla="*/ 6645396 w 7729429"/>
              <a:gd name="connsiteY4" fmla="*/ 9296073 h 9918143"/>
              <a:gd name="connsiteX5" fmla="*/ 7615191 w 7729429"/>
              <a:gd name="connsiteY5" fmla="*/ 1080844 h 991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29429" h="9918143">
                <a:moveTo>
                  <a:pt x="7615191" y="1080844"/>
                </a:moveTo>
                <a:cubicBezTo>
                  <a:pt x="7382950" y="-421070"/>
                  <a:pt x="6407077" y="-12278"/>
                  <a:pt x="5251951" y="284588"/>
                </a:cubicBezTo>
                <a:cubicBezTo>
                  <a:pt x="4096825" y="581454"/>
                  <a:pt x="1461266" y="1455292"/>
                  <a:pt x="684433" y="2862039"/>
                </a:cubicBezTo>
                <a:cubicBezTo>
                  <a:pt x="-92400" y="4268786"/>
                  <a:pt x="-317805" y="7813494"/>
                  <a:pt x="590951" y="8725072"/>
                </a:cubicBezTo>
                <a:cubicBezTo>
                  <a:pt x="1499707" y="9636650"/>
                  <a:pt x="5474689" y="10570111"/>
                  <a:pt x="6645396" y="9296073"/>
                </a:cubicBezTo>
                <a:cubicBezTo>
                  <a:pt x="7816103" y="8022035"/>
                  <a:pt x="7847432" y="2582758"/>
                  <a:pt x="7615191" y="1080844"/>
                </a:cubicBezTo>
                <a:close/>
              </a:path>
            </a:pathLst>
          </a:custGeom>
          <a:blipFill rotWithShape="1" dpi="0">
            <a:blip xmlns:r="http://schemas.openxmlformats.org/officeDocument/2006/relationships" r:embed="rId6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703" name="Круг: прозрачная заливка 7"/>
          <p:cNvSpPr/>
          <p:nvPr/>
        </p:nvSpPr>
        <p:spPr>
          <a:xfrm>
            <a:off x="264143" y="306476"/>
            <a:ext cx="1300514" cy="1227312"/>
          </a:xfrm>
          <a:prstGeom prst="donut">
            <a:avLst>
              <a:gd name="adj" fmla="val 5082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704" name="Заголовок 3"/>
          <p:cNvSpPr>
            <a:spLocks noGrp="1"/>
          </p:cNvSpPr>
          <p:nvPr>
            <p:ph type="title"/>
          </p:nvPr>
        </p:nvSpPr>
        <p:spPr>
          <a:xfrm>
            <a:off x="304800" y="154025"/>
            <a:ext cx="10972800" cy="1325563"/>
          </a:xfrm>
        </p:spPr>
        <p:txBody>
          <a:bodyPr/>
          <a:p>
            <a:r>
              <a:rPr altLang="en-US" dirty="0" lang="ru-RU">
                <a:ea typeface="Noto Sans Cond" panose="020B0506040504020204" pitchFamily="34"/>
                <a:cs typeface="Noto Sans Cond" panose="020B0506040504020204" pitchFamily="34"/>
              </a:rPr>
              <a:t>Ключевые ресурсы</a:t>
            </a:r>
            <a:r>
              <a:rPr altLang="en-US" dirty="0" lang="en-US">
                <a:ea typeface="Noto Sans Cond" panose="020B0506040504020204" pitchFamily="34"/>
                <a:cs typeface="Noto Sans Cond" panose="020B0506040504020204" pitchFamily="34"/>
              </a:rPr>
              <a:t> </a:t>
            </a:r>
            <a:r>
              <a:rPr altLang="en-US" dirty="0" lang="ru-RU">
                <a:ea typeface="Noto Sans Cond" panose="020B0506040504020204" pitchFamily="34"/>
                <a:cs typeface="Noto Sans Cond" panose="020B0506040504020204" pitchFamily="34"/>
              </a:rPr>
              <a:t>и партнёры</a:t>
            </a:r>
            <a:endParaRPr dirty="0" lang="ru-RU">
              <a:ea typeface="Noto Sans Cond" panose="020B0506040504020204" pitchFamily="34"/>
              <a:cs typeface="Noto Sans Cond" panose="020B0506040504020204" pitchFamily="34"/>
            </a:endParaRPr>
          </a:p>
        </p:txBody>
      </p:sp>
      <p:graphicFrame>
        <p:nvGraphicFramePr>
          <p:cNvPr id="4194306" name="Объект 4"/>
          <p:cNvGraphicFramePr>
            <a:graphicFrameLocks noGrp="1"/>
          </p:cNvGraphicFramePr>
          <p:nvPr>
            <p:ph sz="half" idx="1"/>
          </p:nvPr>
        </p:nvGraphicFramePr>
        <p:xfrm>
          <a:off x="568036" y="1887405"/>
          <a:ext cx="6144263" cy="4664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1" r:qs="rId5" r:cs="rId4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5" name="Rectangle 12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0" y="0"/>
            <a:ext cx="12192001" cy="6858000"/>
          </a:xfrm>
          <a:prstGeom prst="rect"/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/>
          </a:p>
        </p:txBody>
      </p:sp>
      <p:sp>
        <p:nvSpPr>
          <p:cNvPr id="1048706" name="Freeform: Shape 14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US"/>
          </a:p>
        </p:txBody>
      </p:sp>
      <p:sp useBgFill="1">
        <p:nvSpPr>
          <p:cNvPr id="1048707" name="Background Fill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3048" y="0"/>
            <a:ext cx="12188952" cy="68580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708" name="Круг: прозрачная заливка 7"/>
          <p:cNvSpPr/>
          <p:nvPr/>
        </p:nvSpPr>
        <p:spPr>
          <a:xfrm>
            <a:off x="6096000" y="620298"/>
            <a:ext cx="1108834" cy="1109073"/>
          </a:xfrm>
          <a:prstGeom prst="donut">
            <a:avLst>
              <a:gd name="adj" fmla="val 5082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709" name="Rectangle 18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0" y="0"/>
            <a:ext cx="12192001" cy="6858000"/>
          </a:xfrm>
          <a:prstGeom prst="rect"/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en-US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dirty="0" lang="en-US"/>
          </a:p>
        </p:txBody>
      </p:sp>
      <p:sp>
        <p:nvSpPr>
          <p:cNvPr id="1048710" name="Заголовок 4"/>
          <p:cNvSpPr>
            <a:spLocks noGrp="1"/>
          </p:cNvSpPr>
          <p:nvPr>
            <p:ph type="title"/>
          </p:nvPr>
        </p:nvSpPr>
        <p:spPr>
          <a:xfrm>
            <a:off x="6213231" y="552782"/>
            <a:ext cx="5369169" cy="1154711"/>
          </a:xfrm>
        </p:spPr>
        <p:txBody>
          <a:bodyPr anchor="b" bIns="45720" lIns="91440" rIns="91440" rtlCol="0" tIns="45720" vert="horz">
            <a:normAutofit/>
          </a:bodyPr>
          <a:p>
            <a:r>
              <a:rPr altLang="en-US" dirty="0" sz="4100" kern="1200" lang="en-US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Источники</a:t>
            </a:r>
            <a:r>
              <a:rPr altLang="en-US" dirty="0" sz="4100" kern="1200" lang="en-US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altLang="en-US" dirty="0" sz="4100" kern="1200" lang="en-US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доходов</a:t>
            </a:r>
            <a:r>
              <a:rPr altLang="en-US" dirty="0" sz="4100" kern="1200" lang="en-US">
                <a:solidFill>
                  <a:schemeClr val="tx1"/>
                </a:solidFill>
                <a:latin typeface="+mj-lt"/>
                <a:ea typeface="+mj-ea"/>
                <a:cs typeface="+mj-cs"/>
              </a:rPr>
              <a:t>:</a:t>
            </a:r>
            <a:endParaRPr dirty="0" sz="4100" kern="1200" lang="en-US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097172" name="Picture 8" descr="Калькулятор, перо, компас, деньги и бумага с помощью графиков, напечатанных на ней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26983" r="22763" b="2"/>
          <a:stretch>
            <a:fillRect/>
          </a:stretch>
        </p:blipFill>
        <p:spPr>
          <a:xfrm>
            <a:off x="-16745" y="211090"/>
            <a:ext cx="5544176" cy="6646910"/>
          </a:xfrm>
          <a:custGeom>
            <a:avLst/>
            <a:ahLst/>
            <a:rect l="l" t="t" r="r" b="b"/>
            <a:pathLst>
              <a:path w="5544176" h="6646910">
                <a:moveTo>
                  <a:pt x="4779974" y="685250"/>
                </a:moveTo>
                <a:cubicBezTo>
                  <a:pt x="5032054" y="670215"/>
                  <a:pt x="5267008" y="852320"/>
                  <a:pt x="5309474" y="1126951"/>
                </a:cubicBezTo>
                <a:cubicBezTo>
                  <a:pt x="5346050" y="1363456"/>
                  <a:pt x="5216949" y="1600813"/>
                  <a:pt x="5001910" y="1690856"/>
                </a:cubicBezTo>
                <a:cubicBezTo>
                  <a:pt x="4692098" y="1820733"/>
                  <a:pt x="4350283" y="1615922"/>
                  <a:pt x="4306656" y="1273177"/>
                </a:cubicBezTo>
                <a:cubicBezTo>
                  <a:pt x="4276590" y="1039231"/>
                  <a:pt x="4408479" y="807918"/>
                  <a:pt x="4621504" y="721515"/>
                </a:cubicBezTo>
                <a:cubicBezTo>
                  <a:pt x="4671997" y="700903"/>
                  <a:pt x="4725528" y="688659"/>
                  <a:pt x="4779974" y="685250"/>
                </a:cubicBezTo>
                <a:close/>
                <a:moveTo>
                  <a:pt x="2760003" y="352577"/>
                </a:moveTo>
                <a:cubicBezTo>
                  <a:pt x="2869653" y="345991"/>
                  <a:pt x="2971942" y="425187"/>
                  <a:pt x="2990385" y="544679"/>
                </a:cubicBezTo>
                <a:cubicBezTo>
                  <a:pt x="3006348" y="647665"/>
                  <a:pt x="2950167" y="750884"/>
                  <a:pt x="2856557" y="790095"/>
                </a:cubicBezTo>
                <a:cubicBezTo>
                  <a:pt x="2721799" y="846585"/>
                  <a:pt x="2573171" y="757470"/>
                  <a:pt x="2554030" y="608299"/>
                </a:cubicBezTo>
                <a:cubicBezTo>
                  <a:pt x="2540934" y="506165"/>
                  <a:pt x="2598123" y="405659"/>
                  <a:pt x="2691113" y="368075"/>
                </a:cubicBezTo>
                <a:cubicBezTo>
                  <a:pt x="2713089" y="359242"/>
                  <a:pt x="2736352" y="353973"/>
                  <a:pt x="2760003" y="352577"/>
                </a:cubicBezTo>
                <a:close/>
                <a:moveTo>
                  <a:pt x="3630" y="28121"/>
                </a:moveTo>
                <a:cubicBezTo>
                  <a:pt x="53278" y="26959"/>
                  <a:pt x="102920" y="30524"/>
                  <a:pt x="151871" y="38891"/>
                </a:cubicBezTo>
                <a:cubicBezTo>
                  <a:pt x="865103" y="112200"/>
                  <a:pt x="964292" y="593344"/>
                  <a:pt x="1031555" y="832871"/>
                </a:cubicBezTo>
                <a:cubicBezTo>
                  <a:pt x="1053330" y="878203"/>
                  <a:pt x="1074563" y="922528"/>
                  <a:pt x="1096338" y="964607"/>
                </a:cubicBezTo>
                <a:cubicBezTo>
                  <a:pt x="1174682" y="1115560"/>
                  <a:pt x="1260852" y="1237377"/>
                  <a:pt x="1409481" y="1265738"/>
                </a:cubicBezTo>
                <a:cubicBezTo>
                  <a:pt x="1767492" y="1334008"/>
                  <a:pt x="1973154" y="762896"/>
                  <a:pt x="2318612" y="859062"/>
                </a:cubicBezTo>
                <a:cubicBezTo>
                  <a:pt x="2496300" y="908501"/>
                  <a:pt x="2583943" y="1098510"/>
                  <a:pt x="2675615" y="1267985"/>
                </a:cubicBezTo>
                <a:cubicBezTo>
                  <a:pt x="2731099" y="1370507"/>
                  <a:pt x="2875466" y="1386005"/>
                  <a:pt x="2952957" y="1297896"/>
                </a:cubicBezTo>
                <a:cubicBezTo>
                  <a:pt x="2992292" y="1253804"/>
                  <a:pt x="3027543" y="1206225"/>
                  <a:pt x="3058268" y="1155778"/>
                </a:cubicBezTo>
                <a:cubicBezTo>
                  <a:pt x="3256027" y="815280"/>
                  <a:pt x="3063848" y="537317"/>
                  <a:pt x="3306706" y="310500"/>
                </a:cubicBezTo>
                <a:cubicBezTo>
                  <a:pt x="3358006" y="262378"/>
                  <a:pt x="3524148" y="107395"/>
                  <a:pt x="3735234" y="107395"/>
                </a:cubicBezTo>
                <a:cubicBezTo>
                  <a:pt x="3766510" y="107395"/>
                  <a:pt x="3797693" y="110804"/>
                  <a:pt x="3828224" y="117624"/>
                </a:cubicBezTo>
                <a:cubicBezTo>
                  <a:pt x="4046595" y="166056"/>
                  <a:pt x="4222967" y="384349"/>
                  <a:pt x="4231180" y="592260"/>
                </a:cubicBezTo>
                <a:cubicBezTo>
                  <a:pt x="4242339" y="872003"/>
                  <a:pt x="3941207" y="932136"/>
                  <a:pt x="3873092" y="1299370"/>
                </a:cubicBezTo>
                <a:cubicBezTo>
                  <a:pt x="3837368" y="1492245"/>
                  <a:pt x="3867280" y="1798492"/>
                  <a:pt x="4050935" y="1948439"/>
                </a:cubicBezTo>
                <a:cubicBezTo>
                  <a:pt x="4358421" y="2199435"/>
                  <a:pt x="4810507" y="1777182"/>
                  <a:pt x="5211525" y="2027402"/>
                </a:cubicBezTo>
                <a:cubicBezTo>
                  <a:pt x="5429122" y="2163013"/>
                  <a:pt x="5566824" y="2456164"/>
                  <a:pt x="5541097" y="2700958"/>
                </a:cubicBezTo>
                <a:cubicBezTo>
                  <a:pt x="5501654" y="3076251"/>
                  <a:pt x="5098698" y="3142194"/>
                  <a:pt x="5094823" y="3471378"/>
                </a:cubicBezTo>
                <a:cubicBezTo>
                  <a:pt x="5091415" y="3745236"/>
                  <a:pt x="5419668" y="3893242"/>
                  <a:pt x="5505528" y="4272564"/>
                </a:cubicBezTo>
                <a:cubicBezTo>
                  <a:pt x="5569691" y="4556184"/>
                  <a:pt x="5439041" y="4752005"/>
                  <a:pt x="5281423" y="4965183"/>
                </a:cubicBezTo>
                <a:cubicBezTo>
                  <a:pt x="5068244" y="5253608"/>
                  <a:pt x="4866301" y="5146281"/>
                  <a:pt x="4675749" y="5385343"/>
                </a:cubicBezTo>
                <a:cubicBezTo>
                  <a:pt x="4370191" y="5769070"/>
                  <a:pt x="4714176" y="6260683"/>
                  <a:pt x="4508838" y="6598516"/>
                </a:cubicBezTo>
                <a:lnTo>
                  <a:pt x="4472787" y="6646910"/>
                </a:lnTo>
                <a:lnTo>
                  <a:pt x="3367517" y="6646910"/>
                </a:lnTo>
                <a:lnTo>
                  <a:pt x="2998981" y="6646910"/>
                </a:lnTo>
                <a:lnTo>
                  <a:pt x="2648733" y="6646910"/>
                </a:lnTo>
                <a:lnTo>
                  <a:pt x="0" y="6646910"/>
                </a:lnTo>
                <a:lnTo>
                  <a:pt x="0" y="28222"/>
                </a:lnTo>
                <a:close/>
                <a:moveTo>
                  <a:pt x="1509522" y="767"/>
                </a:moveTo>
                <a:cubicBezTo>
                  <a:pt x="1736339" y="-12639"/>
                  <a:pt x="1947814" y="150946"/>
                  <a:pt x="1986017" y="398066"/>
                </a:cubicBezTo>
                <a:cubicBezTo>
                  <a:pt x="2019183" y="611090"/>
                  <a:pt x="1902946" y="824502"/>
                  <a:pt x="1709217" y="905558"/>
                </a:cubicBezTo>
                <a:cubicBezTo>
                  <a:pt x="1430403" y="1021795"/>
                  <a:pt x="1123149" y="837830"/>
                  <a:pt x="1083551" y="529879"/>
                </a:cubicBezTo>
                <a:cubicBezTo>
                  <a:pt x="1056506" y="319025"/>
                  <a:pt x="1175223" y="110882"/>
                  <a:pt x="1366937" y="33390"/>
                </a:cubicBezTo>
                <a:cubicBezTo>
                  <a:pt x="1412379" y="14871"/>
                  <a:pt x="1460539" y="3866"/>
                  <a:pt x="1509522" y="767"/>
                </a:cubicBezTo>
                <a:close/>
              </a:path>
            </a:pathLst>
          </a:custGeom>
        </p:spPr>
      </p:pic>
      <p:sp>
        <p:nvSpPr>
          <p:cNvPr id="1048711" name="Объект 6"/>
          <p:cNvSpPr>
            <a:spLocks noGrp="1"/>
          </p:cNvSpPr>
          <p:nvPr>
            <p:ph sz="half" idx="2"/>
          </p:nvPr>
        </p:nvSpPr>
        <p:spPr>
          <a:xfrm>
            <a:off x="6226526" y="2391995"/>
            <a:ext cx="5355276" cy="3174788"/>
          </a:xfrm>
        </p:spPr>
        <p:txBody>
          <a:bodyPr anchor="t" bIns="45720" lIns="91440" rIns="91440" rtlCol="0" tIns="45720" vert="horz">
            <a:normAutofit/>
          </a:bodyPr>
          <a:p>
            <a:pPr marL="342900">
              <a:lnSpc>
                <a:spcPct val="100000"/>
              </a:lnSpc>
            </a:pPr>
            <a:r>
              <a:rPr altLang="en-US" sz="1700" lang="en-US"/>
              <a:t>деньги с продажи одежды и аксессуаров, а также аренды этой одежды</a:t>
            </a:r>
            <a:endParaRPr sz="1700" lang="en-US"/>
          </a:p>
          <a:p>
            <a:pPr marL="342900">
              <a:lnSpc>
                <a:spcPct val="100000"/>
              </a:lnSpc>
            </a:pPr>
            <a:r>
              <a:rPr altLang="en-US" sz="1700" lang="en-US"/>
              <a:t>деньги за продажу комиксов и мерча нашего бренда</a:t>
            </a:r>
          </a:p>
          <a:p>
            <a:pPr marL="342900">
              <a:lnSpc>
                <a:spcPct val="100000"/>
              </a:lnSpc>
            </a:pPr>
            <a:r>
              <a:rPr altLang="en-US" sz="1700" lang="en-US"/>
              <a:t>на заказ, предоплата на материалы</a:t>
            </a:r>
          </a:p>
          <a:p>
            <a:pPr marL="342900">
              <a:lnSpc>
                <a:spcPct val="100000"/>
              </a:lnSpc>
            </a:pPr>
            <a:r>
              <a:rPr altLang="en-US" sz="1700" lang="en-US"/>
              <a:t>Ценообразование = себестоимость материалов + себестоимость механизмов + работа дизайнеров + работа механика + ограниченное предложение + уникальность самой вещи</a:t>
            </a:r>
            <a:endParaRPr sz="1700" lang="en-US"/>
          </a:p>
          <a:p>
            <a:pPr>
              <a:lnSpc>
                <a:spcPct val="100000"/>
              </a:lnSpc>
            </a:pPr>
            <a:endParaRPr sz="1700"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8712" name="Background Fill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713" name="Круг: прозрачная заливка 3"/>
          <p:cNvSpPr/>
          <p:nvPr/>
        </p:nvSpPr>
        <p:spPr>
          <a:xfrm>
            <a:off x="888296" y="747630"/>
            <a:ext cx="1118881" cy="1041518"/>
          </a:xfrm>
          <a:prstGeom prst="donut">
            <a:avLst>
              <a:gd name="adj" fmla="val 5082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714" name="Rectangle 28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0" y="0"/>
            <a:ext cx="12192001" cy="6858000"/>
          </a:xfrm>
          <a:prstGeom prst="rect"/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en-US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dirty="0" lang="en-US"/>
          </a:p>
        </p:txBody>
      </p:sp>
      <p:sp>
        <p:nvSpPr>
          <p:cNvPr id="1048715" name="Заголовок 1"/>
          <p:cNvSpPr>
            <a:spLocks noGrp="1"/>
          </p:cNvSpPr>
          <p:nvPr>
            <p:ph type="title"/>
          </p:nvPr>
        </p:nvSpPr>
        <p:spPr>
          <a:xfrm>
            <a:off x="956954" y="1018632"/>
            <a:ext cx="5137522" cy="757243"/>
          </a:xfrm>
        </p:spPr>
        <p:txBody>
          <a:bodyPr>
            <a:normAutofit fontScale="90909"/>
          </a:bodyPr>
          <a:p>
            <a:r>
              <a:rPr altLang="en-US" dirty="0" lang="ru-RU">
                <a:latin typeface="Noto Sans Cond" panose="020B0506040504020204" pitchFamily="34"/>
                <a:ea typeface="Noto Sans Cond" panose="020B0506040504020204" pitchFamily="34"/>
                <a:cs typeface="Noto Sans Cond" panose="020B0506040504020204" pitchFamily="34"/>
              </a:rPr>
              <a:t>Структура издержек</a:t>
            </a:r>
            <a:endParaRPr dirty="0" lang="ru-RU">
              <a:latin typeface="Noto Sans Cond" panose="020B0506040504020204" pitchFamily="34"/>
              <a:ea typeface="Noto Sans Cond" panose="020B0506040504020204" pitchFamily="34"/>
              <a:cs typeface="Noto Sans Cond" panose="020B0506040504020204" pitchFamily="34"/>
            </a:endParaRPr>
          </a:p>
        </p:txBody>
      </p:sp>
      <p:sp>
        <p:nvSpPr>
          <p:cNvPr id="1048716" name="Овал 7"/>
          <p:cNvSpPr/>
          <p:nvPr/>
        </p:nvSpPr>
        <p:spPr>
          <a:xfrm>
            <a:off x="446839" y="3987066"/>
            <a:ext cx="6962353" cy="6761018"/>
          </a:xfrm>
          <a:prstGeom prst="ellipse"/>
          <a:solidFill>
            <a:srgbClr val="415B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717" name="Овал 2"/>
          <p:cNvSpPr/>
          <p:nvPr/>
        </p:nvSpPr>
        <p:spPr>
          <a:xfrm>
            <a:off x="5660856" y="4815328"/>
            <a:ext cx="6528096" cy="6857999"/>
          </a:xfrm>
          <a:prstGeom prst="ellipse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pic>
        <p:nvPicPr>
          <p:cNvPr id="2097173" name="Picture 22" descr="Тартаны разных цветов: close-up of tartans"/>
          <p:cNvPicPr>
            <a:picLocks noChangeAspect="1"/>
          </p:cNvPicPr>
          <p:nvPr/>
        </p:nvPicPr>
        <p:blipFill>
          <a:blip xmlns:r="http://schemas.openxmlformats.org/officeDocument/2006/relationships" r:embed="rId1" cstate="print"/>
          <a:srcRect t="6035" b="6035"/>
          <a:stretch>
            <a:fillRect/>
          </a:stretch>
        </p:blipFill>
        <p:spPr>
          <a:xfrm>
            <a:off x="-3048" y="2772656"/>
            <a:ext cx="6590116" cy="4085344"/>
          </a:xfrm>
          <a:custGeom>
            <a:avLst/>
            <a:ahLst/>
            <a:rect l="l" t="t" r="r" b="b"/>
            <a:pathLst>
              <a:path w="6361079" h="3943347">
                <a:moveTo>
                  <a:pt x="521474" y="414420"/>
                </a:moveTo>
                <a:cubicBezTo>
                  <a:pt x="604087" y="416876"/>
                  <a:pt x="680773" y="462341"/>
                  <a:pt x="722249" y="543640"/>
                </a:cubicBezTo>
                <a:cubicBezTo>
                  <a:pt x="788608" y="673720"/>
                  <a:pt x="739700" y="846277"/>
                  <a:pt x="613008" y="929058"/>
                </a:cubicBezTo>
                <a:cubicBezTo>
                  <a:pt x="581335" y="949753"/>
                  <a:pt x="547799" y="962878"/>
                  <a:pt x="514274" y="968891"/>
                </a:cubicBezTo>
                <a:cubicBezTo>
                  <a:pt x="489130" y="973403"/>
                  <a:pt x="463992" y="973912"/>
                  <a:pt x="439653" y="970617"/>
                </a:cubicBezTo>
                <a:cubicBezTo>
                  <a:pt x="366631" y="960729"/>
                  <a:pt x="300784" y="916586"/>
                  <a:pt x="263455" y="843416"/>
                </a:cubicBezTo>
                <a:cubicBezTo>
                  <a:pt x="197095" y="713337"/>
                  <a:pt x="246004" y="540779"/>
                  <a:pt x="372696" y="457999"/>
                </a:cubicBezTo>
                <a:cubicBezTo>
                  <a:pt x="420205" y="426956"/>
                  <a:pt x="471906" y="412946"/>
                  <a:pt x="521474" y="414420"/>
                </a:cubicBezTo>
                <a:close/>
                <a:moveTo>
                  <a:pt x="988185" y="281716"/>
                </a:moveTo>
                <a:cubicBezTo>
                  <a:pt x="1037936" y="272792"/>
                  <a:pt x="1087637" y="295525"/>
                  <a:pt x="1112257" y="343785"/>
                </a:cubicBezTo>
                <a:cubicBezTo>
                  <a:pt x="1145083" y="408130"/>
                  <a:pt x="1120890" y="493488"/>
                  <a:pt x="1058219" y="534438"/>
                </a:cubicBezTo>
                <a:cubicBezTo>
                  <a:pt x="1042551" y="544675"/>
                  <a:pt x="1025962" y="551167"/>
                  <a:pt x="1009378" y="554142"/>
                </a:cubicBezTo>
                <a:cubicBezTo>
                  <a:pt x="992795" y="557117"/>
                  <a:pt x="976216" y="556574"/>
                  <a:pt x="960571" y="552740"/>
                </a:cubicBezTo>
                <a:cubicBezTo>
                  <a:pt x="929280" y="545075"/>
                  <a:pt x="901719" y="524246"/>
                  <a:pt x="885306" y="492074"/>
                </a:cubicBezTo>
                <a:cubicBezTo>
                  <a:pt x="852480" y="427728"/>
                  <a:pt x="876674" y="342369"/>
                  <a:pt x="939345" y="301420"/>
                </a:cubicBezTo>
                <a:cubicBezTo>
                  <a:pt x="955012" y="291183"/>
                  <a:pt x="971601" y="284691"/>
                  <a:pt x="988185" y="281716"/>
                </a:cubicBezTo>
                <a:close/>
                <a:moveTo>
                  <a:pt x="5006427" y="845"/>
                </a:moveTo>
                <a:cubicBezTo>
                  <a:pt x="5347805" y="-11751"/>
                  <a:pt x="5676540" y="116155"/>
                  <a:pt x="5981087" y="410490"/>
                </a:cubicBezTo>
                <a:cubicBezTo>
                  <a:pt x="6412348" y="827687"/>
                  <a:pt x="6605759" y="1875951"/>
                  <a:pt x="5850729" y="2477646"/>
                </a:cubicBezTo>
                <a:cubicBezTo>
                  <a:pt x="5675883" y="2617020"/>
                  <a:pt x="5510922" y="2776772"/>
                  <a:pt x="5345844" y="2934556"/>
                </a:cubicBezTo>
                <a:cubicBezTo>
                  <a:pt x="5189746" y="3083841"/>
                  <a:pt x="5136460" y="3294597"/>
                  <a:pt x="5187221" y="3522782"/>
                </a:cubicBezTo>
                <a:cubicBezTo>
                  <a:pt x="5215294" y="3648193"/>
                  <a:pt x="5248406" y="3772235"/>
                  <a:pt x="5278756" y="3896963"/>
                </a:cubicBezTo>
                <a:lnTo>
                  <a:pt x="5289244" y="3943347"/>
                </a:lnTo>
                <a:lnTo>
                  <a:pt x="0" y="3943347"/>
                </a:lnTo>
                <a:lnTo>
                  <a:pt x="0" y="1141130"/>
                </a:lnTo>
                <a:lnTo>
                  <a:pt x="20427" y="1143747"/>
                </a:lnTo>
                <a:cubicBezTo>
                  <a:pt x="184004" y="1161317"/>
                  <a:pt x="349131" y="1167916"/>
                  <a:pt x="512761" y="1154170"/>
                </a:cubicBezTo>
                <a:cubicBezTo>
                  <a:pt x="714977" y="1137036"/>
                  <a:pt x="846044" y="936951"/>
                  <a:pt x="972888" y="756346"/>
                </a:cubicBezTo>
                <a:cubicBezTo>
                  <a:pt x="1288958" y="306148"/>
                  <a:pt x="1657725" y="145437"/>
                  <a:pt x="2042260" y="341101"/>
                </a:cubicBezTo>
                <a:cubicBezTo>
                  <a:pt x="2191395" y="416984"/>
                  <a:pt x="2319169" y="569188"/>
                  <a:pt x="2435451" y="712718"/>
                </a:cubicBezTo>
                <a:cubicBezTo>
                  <a:pt x="2747209" y="1097658"/>
                  <a:pt x="3118527" y="1070852"/>
                  <a:pt x="3463163" y="819175"/>
                </a:cubicBezTo>
                <a:cubicBezTo>
                  <a:pt x="3707831" y="639902"/>
                  <a:pt x="3938655" y="426737"/>
                  <a:pt x="4192369" y="273017"/>
                </a:cubicBezTo>
                <a:cubicBezTo>
                  <a:pt x="4467747" y="105432"/>
                  <a:pt x="4740911" y="10641"/>
                  <a:pt x="5006427" y="845"/>
                </a:cubicBezTo>
                <a:close/>
              </a:path>
            </a:pathLst>
          </a:custGeom>
        </p:spPr>
      </p:pic>
      <p:sp>
        <p:nvSpPr>
          <p:cNvPr id="1048718" name="Овал 5"/>
          <p:cNvSpPr/>
          <p:nvPr/>
        </p:nvSpPr>
        <p:spPr>
          <a:xfrm>
            <a:off x="5946525" y="-5010842"/>
            <a:ext cx="6528096" cy="6857999"/>
          </a:xfrm>
          <a:prstGeom prst="ellipse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719" name="Овал 4"/>
          <p:cNvSpPr/>
          <p:nvPr/>
        </p:nvSpPr>
        <p:spPr>
          <a:xfrm>
            <a:off x="8231316" y="-2193620"/>
            <a:ext cx="6962353" cy="6761018"/>
          </a:xfrm>
          <a:prstGeom prst="ellipse"/>
          <a:solidFill>
            <a:srgbClr val="415B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720" name="Объект 2"/>
          <p:cNvSpPr>
            <a:spLocks noGrp="1"/>
          </p:cNvSpPr>
          <p:nvPr>
            <p:ph idx="1"/>
          </p:nvPr>
        </p:nvSpPr>
        <p:spPr>
          <a:xfrm>
            <a:off x="6418124" y="994533"/>
            <a:ext cx="5702170" cy="2960041"/>
          </a:xfrm>
        </p:spPr>
        <p:txBody>
          <a:bodyPr anchor="t">
            <a:normAutofit fontScale="95000" lnSpcReduction="10000"/>
          </a:bodyPr>
          <a:p>
            <a:pPr indent="-457200" marL="457200">
              <a:buFont typeface="Courier New" panose="02070309020205020404" pitchFamily="49" charset="0"/>
              <a:buChar char="o"/>
            </a:pPr>
            <a:r>
              <a:rPr altLang="en-US" dirty="0" sz="2400" lang="ru-RU"/>
              <a:t>Мы платим за материалы при создании коллекции (не когда работаем на заказ)</a:t>
            </a:r>
            <a:endParaRPr dirty="0" sz="2400" lang="ru-RU"/>
          </a:p>
          <a:p>
            <a:pPr indent="-457200" marL="457200">
              <a:buFont typeface="Courier New" panose="02070309020205020404" pitchFamily="49" charset="0"/>
              <a:buChar char="o"/>
            </a:pPr>
            <a:r>
              <a:rPr altLang="en-US" dirty="0" sz="2400" lang="ru-RU"/>
              <a:t>Платим довольно много за качественные материалы</a:t>
            </a:r>
            <a:endParaRPr dirty="0" sz="2400" lang="ru-RU"/>
          </a:p>
          <a:p>
            <a:pPr indent="-457200" marL="457200">
              <a:buFont typeface="Courier New" panose="02070309020205020404" pitchFamily="49" charset="0"/>
              <a:buChar char="o"/>
            </a:pPr>
            <a:r>
              <a:rPr altLang="en-US" dirty="0" sz="2400" lang="ru-RU"/>
              <a:t>Дороже всего обходится электроника</a:t>
            </a:r>
            <a:endParaRPr dirty="0" sz="2400" lang="ru-RU"/>
          </a:p>
          <a:p>
            <a:endParaRPr dirty="0"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Круг: прозрачная заливка 13"/>
          <p:cNvSpPr/>
          <p:nvPr/>
        </p:nvSpPr>
        <p:spPr>
          <a:xfrm>
            <a:off x="288298" y="48737"/>
            <a:ext cx="1122576" cy="1111884"/>
          </a:xfrm>
          <a:prstGeom prst="donut">
            <a:avLst>
              <a:gd name="adj" fmla="val 5082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722" name="Заголовок 1"/>
          <p:cNvSpPr>
            <a:spLocks noGrp="1"/>
          </p:cNvSpPr>
          <p:nvPr>
            <p:ph type="title"/>
          </p:nvPr>
        </p:nvSpPr>
        <p:spPr>
          <a:xfrm>
            <a:off x="369614" y="-164942"/>
            <a:ext cx="10972800" cy="1325563"/>
          </a:xfrm>
        </p:spPr>
        <p:txBody>
          <a:bodyPr/>
          <a:p>
            <a:r>
              <a:rPr dirty="0" lang="ru-RU"/>
              <a:t>Бизнес модель</a:t>
            </a:r>
          </a:p>
        </p:txBody>
      </p:sp>
      <p:graphicFrame>
        <p:nvGraphicFramePr>
          <p:cNvPr id="4194307" name="Объект 3"/>
          <p:cNvGraphicFramePr>
            <a:graphicFrameLocks noGrp="1"/>
          </p:cNvGraphicFramePr>
          <p:nvPr>
            <p:ph idx="1"/>
          </p:nvPr>
        </p:nvGraphicFramePr>
        <p:xfrm>
          <a:off x="136634" y="1453887"/>
          <a:ext cx="11918732" cy="52859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86153"/>
                <a:gridCol w="2196865"/>
                <a:gridCol w="2086153"/>
                <a:gridCol w="2196865"/>
                <a:gridCol w="3352696"/>
              </a:tblGrid>
              <a:tr h="1888753">
                <a:tc rowSpan="3">
                  <a:txBody>
                    <a:bodyPr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000" lang="ru-RU">
                          <a:effectLst/>
                        </a:rPr>
                        <a:t>Ключевые партнёры:</a:t>
                      </a: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200" lang="ru-RU">
                          <a:effectLst/>
                        </a:rPr>
                        <a:t>На данный момент постоянных поставщиков у нас нет, закупаем материалы у разных фирм и магазинов, в дальнейшем рассчитываем найти постоянных поставщиков)</a:t>
                      </a: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200" lang="ru-RU">
                          <a:effectLst/>
                        </a:rPr>
                        <a:t>Недели моды и блогеры предполагаем, что будут нашими партнёрами (взаимный пиар)</a:t>
                      </a:r>
                      <a:endParaRPr dirty="0" sz="1200" lang="ru-RU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2086" marR="12086" marT="12086" marB="120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7013C">
                        <a:alpha val="32941"/>
                      </a:srgbClr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000" lang="ru-RU">
                          <a:effectLst/>
                        </a:rPr>
                        <a:t>Ключевые процессы: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000" lang="ru-RU">
                          <a:effectLst/>
                        </a:rPr>
                        <a:t>Производим одежду и аксессуары самостоятельно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000" lang="ru-RU">
                          <a:effectLst/>
                        </a:rPr>
                        <a:t>Продаём через социальные сети и собственный сайт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000" lang="ru-RU">
                          <a:effectLst/>
                        </a:rPr>
                        <a:t>Отправляем заказы по почте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000" lang="ru-RU">
                          <a:effectLst/>
                        </a:rPr>
                        <a:t>Решаем проблему клиента лично, находим подход к каждому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000" lang="ru-RU">
                          <a:effectLst/>
                        </a:rPr>
                        <a:t>Поддерживаем платформу тем, что создаём своё сообщество</a:t>
                      </a:r>
                      <a:endParaRPr dirty="0" sz="1000" lang="ru-RU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2086" marR="12086" marT="12086" marB="120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7013C">
                        <a:alpha val="32941"/>
                      </a:srgbClr>
                    </a:solidFill>
                  </a:tcPr>
                </a:tc>
                <a:tc rowSpan="5">
                  <a:txBody>
                    <a:bodyPr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000" lang="ru-RU">
                          <a:effectLst/>
                        </a:rPr>
                        <a:t>Достоинства предложения: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200" lang="ru-RU">
                          <a:effectLst/>
                        </a:rPr>
                        <a:t>Наш проект роботизированной одежды и аксессуаров заключается в добавлении технологий в обыденные вещи. Проект будет включать 2 категории: одежда в светлых оттенках (стилевое направление - авангард), одежда в темных оттенках (элегантная классика с элементами готики). Продукт уникальный на рынке, такого почти никто не делает. Эти вещи помогут не только разнообразить гардероб, но и выделить своего обладателя из толпы. Гарантируем, что люди будут оборачиваться на вас😉</a:t>
                      </a:r>
                      <a:endParaRPr dirty="0" sz="1200" lang="ru-RU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2086" marR="12086" marT="12086" marB="120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7013C">
                        <a:alpha val="32941"/>
                      </a:srgbClr>
                    </a:solidFill>
                  </a:tcPr>
                </a:tc>
                <a:tc rowSpan="2">
                  <a:txBody>
                    <a:bodyPr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000" lang="ru-RU">
                          <a:effectLst/>
                        </a:rPr>
                        <a:t>Отношения с клиентами: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000" lang="ru-RU">
                          <a:effectLst/>
                        </a:rPr>
                        <a:t>Вместе с коллекцией мы работаем над созданием своего комикса. Также показываем в соц.сетях весь  бэкстейдж. Ещё хорошим инфоповодом будет участие в SPb Fashion week и других неделях моды.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000" lang="ru-RU">
                          <a:effectLst/>
                        </a:rPr>
                        <a:t>Привлекаем клиентов тем, что вокруг нашего бренда создаём комюнити единомышленников. Личный подход к каждому клиенту, личная переписка с использованием некоторых шаблонов</a:t>
                      </a:r>
                      <a:endParaRPr sz="1000" lang="ru-RU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2086" marR="12086" marT="12086" marB="120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7013C">
                        <a:alpha val="32941"/>
                      </a:srgbClr>
                    </a:solidFill>
                  </a:tcPr>
                </a:tc>
                <a:tc rowSpan="4">
                  <a:txBody>
                    <a:bodyPr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100" lang="ru-RU">
                          <a:effectLst/>
                        </a:rPr>
                        <a:t>Сегменты ЦА: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100" lang="ru-RU">
                          <a:effectLst/>
                        </a:rPr>
                        <a:t>Молодёжь (и селебрити), которая устала от серых будней, которая хочет быть яркой, выделяться, люди, которые не любят однообразие, готовые экспериментировать с образами, пробовать новое, пробовать смелые дизайны и необычную одежду (по форме, крою и т.д.)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100" lang="ru-RU">
                          <a:effectLst/>
                        </a:rPr>
                        <a:t>Для них важно самовыражение, подчеркивание своей индивидуальности и смелости, решительность и свобода выбора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100" lang="ru-RU">
                          <a:effectLst/>
                        </a:rPr>
                        <a:t>Они готовы платить дизайнерские вещи и аксессуары довольно большие суммы, т.к. это уникальные вещи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100" lang="ru-RU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100" lang="ru-RU">
                          <a:effectLst/>
                        </a:rPr>
                        <a:t>Артисты театра и кино, костюмеры и стилисты в сфере медиа 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100" lang="ru-RU">
                          <a:effectLst/>
                        </a:rPr>
                        <a:t>Хотят уникальные качественные вещи для своих выступлений, которые выделят их среди других, помогут создать необходимую атмосферу для спектакля или съёмки фильма</a:t>
                      </a:r>
                      <a:endParaRPr dirty="0" sz="1100" lang="ru-RU">
                        <a:effectLst/>
                      </a:endParaRPr>
                    </a:p>
                  </a:txBody>
                  <a:tcPr marL="12086" marR="12086" marT="12086" marB="120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7013C">
                        <a:alpha val="32941"/>
                      </a:srgbClr>
                    </a:solidFill>
                  </a:tcPr>
                </a:tc>
              </a:tr>
              <a:tr h="374570">
                <a:tc vMerge="1">
                  <a:txBody>
                    <a:bodyPr/>
                    <a:p>
                      <a:endParaRPr lang="ru-RU"/>
                    </a:p>
                  </a:txBody>
                </a:tc>
                <a:tc rowSpan="2">
                  <a:txBody>
                    <a:bodyPr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000" lang="ru-RU">
                          <a:effectLst/>
                        </a:rPr>
                        <a:t>Ключевые ресурсы: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000" lang="ru-RU">
                          <a:effectLst/>
                        </a:rPr>
                        <a:t>Собственные знания, силы и время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000" lang="ru-RU">
                          <a:effectLst/>
                        </a:rPr>
                        <a:t>Рассчитываем получить грант на разработку новых способов роботизации одежды, сейчас вкладываем собственные финансы на старте проекта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000" lang="ru-RU">
                          <a:effectLst/>
                        </a:rPr>
                        <a:t>Привлечение единомышленников для создания сайта и съёмок коллекций</a:t>
                      </a:r>
                      <a:endParaRPr dirty="0" sz="1000" lang="ru-RU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2086" marR="12086" marT="12086" marB="120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7013C">
                        <a:alpha val="32941"/>
                      </a:srgbClr>
                    </a:solidFill>
                  </a:tcPr>
                </a:tc>
                <a:tc vMerge="1">
                  <a:txBody>
                    <a:bodyPr/>
                    <a:p>
                      <a:endParaRPr lang="ru-RU"/>
                    </a:p>
                  </a:txBody>
                </a:tc>
                <a:tc vMerge="1">
                  <a:txBody>
                    <a:bodyPr/>
                    <a:p>
                      <a:pPr algn="just">
                        <a:lnSpc>
                          <a:spcPct val="115000"/>
                        </a:lnSpc>
                      </a:pPr>
                      <a:endParaRPr sz="1000" lang="ru-RU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2086" marR="12086" marT="12086" marB="120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p>
                      <a:endParaRPr lang="ru-RU"/>
                    </a:p>
                  </a:txBody>
                </a:tc>
              </a:tr>
              <a:tr h="1200230">
                <a:tc vMerge="1">
                  <a:txBody>
                    <a:bodyPr/>
                    <a:p>
                      <a:endParaRPr lang="ru-RU"/>
                    </a:p>
                  </a:txBody>
                </a:tc>
                <a:tc vMerge="1">
                  <a:txBody>
                    <a:bodyPr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dirty="0" sz="1000" lang="ru-RU">
                          <a:effectLst/>
                        </a:rPr>
                        <a:t>Ключевые ресурсы: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dirty="0" sz="1000" lang="ru-RU">
                          <a:effectLst/>
                        </a:rPr>
                        <a:t>Собственные знания, силы и время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dirty="0" sz="1000" lang="ru-RU">
                          <a:effectLst/>
                        </a:rPr>
                        <a:t>Рассчитываем получить грант на разработку новых способов роботизации одежды, сейчас вкладываем собственные финансы на старте проекта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dirty="0" sz="1000" lang="ru-RU">
                          <a:effectLst/>
                        </a:rPr>
                        <a:t>Привлечение единомышленников для создания сайта и съёмок коллекций</a:t>
                      </a:r>
                      <a:endParaRPr dirty="0" sz="1000" lang="ru-RU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2086" marR="12086" marT="12086" marB="120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p>
                      <a:endParaRPr lang="ru-RU"/>
                    </a:p>
                  </a:txBody>
                </a:tc>
                <a:tc rowSpan="2">
                  <a:txBody>
                    <a:bodyPr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000" lang="ru-RU">
                          <a:effectLst/>
                        </a:rPr>
                        <a:t>Каналы взаимодействия (сбыта):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000" lang="ru-RU">
                          <a:effectLst/>
                        </a:rPr>
                        <a:t>Рассказываем о продукте тоже через соц.сети. Заказать наш продукт и купить его можно через социальные сети и наш сайт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000" lang="ru-RU">
                          <a:effectLst/>
                        </a:rPr>
                        <a:t>Доставляем по почте по России (также возможен самовывоз в Санкт-Петербурге)</a:t>
                      </a:r>
                      <a:endParaRPr dirty="0" sz="1000" lang="ru-RU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2086" marR="12086" marT="12086" marB="120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7013C">
                        <a:alpha val="32941"/>
                      </a:srgbClr>
                    </a:solidFill>
                  </a:tcPr>
                </a:tc>
                <a:tc vMerge="1">
                  <a:txBody>
                    <a:bodyPr/>
                    <a:p>
                      <a:endParaRPr lang="ru-RU"/>
                    </a:p>
                  </a:txBody>
                </a:tc>
              </a:tr>
              <a:tr h="172720">
                <a:tc rowSpan="2" gridSpan="2">
                  <a:txBody>
                    <a:bodyPr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000" lang="ru-RU">
                          <a:effectLst/>
                        </a:rPr>
                        <a:t>Структура издержек: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200" lang="ru-RU">
                          <a:effectLst/>
                        </a:rPr>
                        <a:t>Мы платим за материалы при создании коллекции (не когда работаем на заказ)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200" lang="ru-RU">
                          <a:effectLst/>
                        </a:rPr>
                        <a:t>Платим довольно много за качественные материалы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200" lang="ru-RU">
                          <a:effectLst/>
                        </a:rPr>
                        <a:t>Дороже всего обходится электроника</a:t>
                      </a:r>
                      <a:endParaRPr dirty="0" sz="1200" lang="ru-RU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2086" marR="12086" marT="12086" marB="120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7013C">
                        <a:alpha val="32941"/>
                      </a:srgbClr>
                    </a:solidFill>
                  </a:tcPr>
                </a:tc>
                <a:tc rowSpan="2" hMerge="1">
                  <a:txBody>
                    <a:bodyPr/>
                    <a:p>
                      <a:pPr algn="just">
                        <a:lnSpc>
                          <a:spcPct val="115000"/>
                        </a:lnSpc>
                      </a:pPr>
                      <a:endParaRPr dirty="0" sz="1000" lang="ru-RU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2086" marR="12086" marT="12086" marB="120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p>
                      <a:endParaRPr lang="ru-RU"/>
                    </a:p>
                  </a:txBody>
                </a:tc>
                <a:tc vMerge="1">
                  <a:txBody>
                    <a:bodyPr/>
                    <a:p>
                      <a:pPr algn="just">
                        <a:lnSpc>
                          <a:spcPct val="115000"/>
                        </a:lnSpc>
                      </a:pPr>
                      <a:endParaRPr dirty="0" sz="1000" lang="ru-RU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2086" marR="12086" marT="12086" marB="120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p>
                      <a:pPr algn="just" marL="457200">
                        <a:lnSpc>
                          <a:spcPct val="115000"/>
                        </a:lnSpc>
                      </a:pPr>
                      <a:endParaRPr dirty="0" sz="1000" lang="ru-RU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2086" marR="12086" marT="12086" marB="120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07633">
                <a:tc gridSpan="2" vMerge="1">
                  <a:txBody>
                    <a:bodyPr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000" lang="ru-RU">
                          <a:effectLst/>
                        </a:rPr>
                        <a:t>Структура издержек: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000" lang="ru-RU">
                          <a:effectLst/>
                        </a:rPr>
                        <a:t>Мы платим за материалы при создании коллекции (не когда работаем на заказ)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000" lang="ru-RU">
                          <a:effectLst/>
                        </a:rPr>
                        <a:t>Платим довольно много за качественные материалы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000" lang="ru-RU">
                          <a:effectLst/>
                        </a:rPr>
                        <a:t>Дороже всего обходится электроника</a:t>
                      </a:r>
                      <a:endParaRPr sz="1000" lang="ru-RU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2086" marR="12086" marT="12086" marB="120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p>
                      <a:endParaRPr lang="ru-RU"/>
                    </a:p>
                  </a:txBody>
                </a:tc>
                <a:tc vMerge="1">
                  <a:txBody>
                    <a:bodyPr/>
                    <a:p>
                      <a:endParaRPr lang="ru-RU"/>
                    </a:p>
                  </a:txBody>
                </a:tc>
                <a:tc gridSpan="2">
                  <a:txBody>
                    <a:bodyPr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000" lang="ru-RU">
                          <a:effectLst/>
                        </a:rPr>
                        <a:t>Источники доходов: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000" lang="ru-RU">
                          <a:effectLst/>
                        </a:rPr>
                        <a:t>Получаем деньги с продажи одежды и аксессуаров, а также аренды этой одежды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000" lang="ru-RU">
                          <a:effectLst/>
                        </a:rPr>
                        <a:t>(на фотосессию или выступление артиста)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000" lang="ru-RU">
                          <a:effectLst/>
                        </a:rPr>
                        <a:t>Также деньги за продажу комиксов и мерча нашего бренда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000" lang="ru-RU">
                          <a:effectLst/>
                        </a:rPr>
                        <a:t>Ценообразование = себестоимость материалов + себестоимость механизмов + работа дизайнеров + работа механика + ограниченное предложение + уникальность самой вещи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000" lang="ru-RU">
                          <a:effectLst/>
                        </a:rPr>
                        <a:t>Если работаем на заказ, то берём предоплату на материалы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000" lang="ru-RU">
                          <a:effectLst/>
                        </a:rPr>
                        <a:t>Такие вещи и аксессуары выходят в цене довольно дорогими, но уникальными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sz="1000" lang="ru-RU">
                          <a:effectLst/>
                        </a:rPr>
                        <a:t>Способы оплаты - безналичный расчет (упростит переводы с других городов)</a:t>
                      </a:r>
                      <a:endParaRPr dirty="0" sz="1000" lang="ru-RU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2086" marR="12086" marT="12086" marB="120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7013C">
                        <a:alpha val="32941"/>
                      </a:srgbClr>
                    </a:solidFill>
                  </a:tcPr>
                </a:tc>
                <a:tc hMerge="1">
                  <a:txBody>
                    <a:bodyPr/>
                    <a:p>
                      <a:endParaRPr lang="ru-RU"/>
                    </a:p>
                  </a:txBody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3" name="Круг: прозрачная заливка 13"/>
          <p:cNvSpPr/>
          <p:nvPr/>
        </p:nvSpPr>
        <p:spPr>
          <a:xfrm>
            <a:off x="266438" y="336827"/>
            <a:ext cx="1378652" cy="1325563"/>
          </a:xfrm>
          <a:prstGeom prst="donut">
            <a:avLst>
              <a:gd name="adj" fmla="val 5082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724" name="Овал 3"/>
          <p:cNvSpPr/>
          <p:nvPr/>
        </p:nvSpPr>
        <p:spPr>
          <a:xfrm>
            <a:off x="9608903" y="309450"/>
            <a:ext cx="3849511" cy="3499555"/>
          </a:xfrm>
          <a:prstGeom prst="ellipse"/>
          <a:solidFill>
            <a:schemeClr val="tx2"/>
          </a:solidFill>
          <a:ln>
            <a:solidFill>
              <a:schemeClr val="bg2"/>
            </a:solidFill>
          </a:ln>
          <a:effectLst>
            <a:glow rad="228600"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725" name="Заголовок 1"/>
          <p:cNvSpPr>
            <a:spLocks noGrp="1"/>
          </p:cNvSpPr>
          <p:nvPr>
            <p:ph type="title"/>
          </p:nvPr>
        </p:nvSpPr>
        <p:spPr>
          <a:xfrm>
            <a:off x="609600" y="452176"/>
            <a:ext cx="8279844" cy="853290"/>
          </a:xfrm>
        </p:spPr>
        <p:txBody>
          <a:bodyPr>
            <a:normAutofit/>
          </a:bodyPr>
          <a:p>
            <a:r>
              <a:rPr dirty="0" sz="4000" lang="ru-RU">
                <a:effectLst/>
                <a:latin typeface="Noto Sans Cond" panose="020B0506040504020204" pitchFamily="34"/>
                <a:ea typeface="Noto Sans Cond" panose="020B0506040504020204" pitchFamily="34"/>
                <a:cs typeface="Noto Sans Cond" panose="020B0506040504020204" pitchFamily="34"/>
              </a:rPr>
              <a:t>Стратегии привлечения клиентов</a:t>
            </a:r>
            <a:endParaRPr dirty="0" sz="4000" lang="ru-RU">
              <a:latin typeface="Noto Sans Cond" panose="020B0506040504020204" pitchFamily="34"/>
              <a:ea typeface="Noto Sans Cond" panose="020B0506040504020204" pitchFamily="34"/>
              <a:cs typeface="Noto Sans Cond" panose="020B0506040504020204" pitchFamily="34"/>
            </a:endParaRPr>
          </a:p>
        </p:txBody>
      </p:sp>
      <p:graphicFrame>
        <p:nvGraphicFramePr>
          <p:cNvPr id="4194308" name="Объект 2"/>
          <p:cNvGraphicFramePr>
            <a:graphicFrameLocks noGrp="1"/>
          </p:cNvGraphicFramePr>
          <p:nvPr>
            <p:ph idx="1"/>
          </p:nvPr>
        </p:nvGraphicFramePr>
        <p:xfrm>
          <a:off x="609600" y="1919278"/>
          <a:ext cx="10972800" cy="40365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1" r:qs="rId5" r:cs="rId4"/>
          </a:graphicData>
        </a:graphic>
      </p:graphicFrame>
      <p:sp>
        <p:nvSpPr>
          <p:cNvPr id="1048726" name="Овал 6"/>
          <p:cNvSpPr/>
          <p:nvPr/>
        </p:nvSpPr>
        <p:spPr>
          <a:xfrm>
            <a:off x="8889444" y="5369032"/>
            <a:ext cx="1002139" cy="963805"/>
          </a:xfrm>
          <a:prstGeom prst="ellipse"/>
          <a:solidFill>
            <a:schemeClr val="bg2"/>
          </a:solidFill>
          <a:ln>
            <a:solidFill>
              <a:schemeClr val="bg2"/>
            </a:solidFill>
          </a:ln>
          <a:effectLst>
            <a:glow rad="228600"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4" name="Рисунок 5" descr="Размытые данные и график финансовой фондовой биржи"/>
          <p:cNvPicPr>
            <a:picLocks noChangeAspect="1"/>
          </p:cNvPicPr>
          <p:nvPr/>
        </p:nvPicPr>
        <p:blipFill>
          <a:blip xmlns:r="http://schemas.openxmlformats.org/officeDocument/2006/relationships" r:embed="rId1">
            <a:alphaModFix amt="39000"/>
          </a:blip>
          <a:stretch>
            <a:fillRect/>
          </a:stretch>
        </p:blipFill>
        <p:spPr>
          <a:xfrm>
            <a:off x="-81643" y="-494026"/>
            <a:ext cx="12355286" cy="8194394"/>
          </a:xfrm>
          <a:prstGeom prst="rect"/>
          <a:effectLst>
            <a:outerShdw algn="ctr" blurRad="50800" dir="5400000" dist="50800" rotWithShape="0">
              <a:srgbClr val="000000"/>
            </a:outerShdw>
          </a:effectLst>
        </p:spPr>
      </p:pic>
      <p:sp>
        <p:nvSpPr>
          <p:cNvPr id="1048727" name="Круг: прозрачная заливка 6"/>
          <p:cNvSpPr/>
          <p:nvPr/>
        </p:nvSpPr>
        <p:spPr>
          <a:xfrm>
            <a:off x="515982" y="659251"/>
            <a:ext cx="1118881" cy="1041518"/>
          </a:xfrm>
          <a:prstGeom prst="donut">
            <a:avLst>
              <a:gd name="adj" fmla="val 5082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728" name="Заголовок 1"/>
          <p:cNvSpPr>
            <a:spLocks noGrp="1"/>
          </p:cNvSpPr>
          <p:nvPr>
            <p:ph type="title"/>
          </p:nvPr>
        </p:nvSpPr>
        <p:spPr>
          <a:xfrm>
            <a:off x="609600" y="316521"/>
            <a:ext cx="10972800" cy="1325563"/>
          </a:xfrm>
        </p:spPr>
        <p:txBody>
          <a:bodyPr>
            <a:normAutofit/>
          </a:bodyPr>
          <a:p>
            <a:r>
              <a:rPr dirty="0" sz="4800" lang="ru-RU">
                <a:latin typeface="+mn-lt"/>
              </a:rPr>
              <a:t>Финансовая модель</a:t>
            </a:r>
          </a:p>
        </p:txBody>
      </p:sp>
      <p:graphicFrame>
        <p:nvGraphicFramePr>
          <p:cNvPr id="4194309" name="Таблица 4"/>
          <p:cNvGraphicFramePr>
            <a:graphicFrameLocks noGrp="1"/>
          </p:cNvGraphicFramePr>
          <p:nvPr/>
        </p:nvGraphicFramePr>
        <p:xfrm>
          <a:off x="609600" y="2046322"/>
          <a:ext cx="10867439" cy="4495157"/>
        </p:xfrm>
        <a:graphic>
          <a:graphicData uri="http://schemas.openxmlformats.org/drawingml/2006/table">
            <a:tbl>
              <a:tblPr>
                <a:effectLst>
                  <a:outerShdw algn="br" blurRad="50800" dir="13500000" dist="38100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970307"/>
                <a:gridCol w="824761"/>
                <a:gridCol w="824761"/>
                <a:gridCol w="824761"/>
                <a:gridCol w="824761"/>
                <a:gridCol w="824761"/>
                <a:gridCol w="824761"/>
                <a:gridCol w="824761"/>
                <a:gridCol w="824761"/>
                <a:gridCol w="824761"/>
                <a:gridCol w="824761"/>
                <a:gridCol w="824761"/>
                <a:gridCol w="824761"/>
              </a:tblGrid>
              <a:tr h="166278"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Показатель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декабрь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январь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февраль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март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апрель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май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июнь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июль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август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сентябрь 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октябрь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ноябрь 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</a:tr>
              <a:tr h="670778">
                <a:tc>
                  <a:txBody>
                    <a:bodyPr/>
                    <a:p>
                      <a:pPr algn="ctr" fontAlgn="ctr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продаваемой продукции </a:t>
                      </a:r>
                    </a:p>
                  </a:txBody>
                  <a:tcPr marL="6785" marR="6785" marT="67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45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</a:tr>
              <a:tr h="166278"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Цена 1 ед.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50000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50000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50000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50000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50000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50000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50000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50000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50000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50000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</a:tr>
              <a:tr h="332554">
                <a:tc>
                  <a:txBody>
                    <a:bodyPr/>
                    <a:p>
                      <a:pPr algn="ctr" fontAlgn="b"/>
                      <a:r>
                        <a:rPr b="1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Общая выручка 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90000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350000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450000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750000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1000000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1150000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1250000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1350000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1500000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2000000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2250000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</a:tr>
              <a:tr h="332554"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Себестоимость 1 ед.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8000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15000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</a:tr>
              <a:tr h="498831">
                <a:tc>
                  <a:txBody>
                    <a:bodyPr/>
                    <a:p>
                      <a:pPr algn="ctr" fontAlgn="b"/>
                      <a:r>
                        <a:rPr b="1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Все постоянные издержки 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15000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15000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15000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15000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35000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35000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35000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35000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35000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35000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</a:tr>
              <a:tr h="166278"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аренда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</a:tr>
              <a:tr h="166278"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продвижение 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15000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15000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15000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15000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15000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15000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15000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15000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15000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15000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</a:tr>
              <a:tr h="498831">
                <a:tc>
                  <a:txBody>
                    <a:bodyPr/>
                    <a:p>
                      <a:pPr algn="ctr" fontAlgn="b"/>
                      <a:r>
                        <a:rPr b="1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Все переменные издержки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67500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15000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</a:tr>
              <a:tr h="166278"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патент 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5000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15000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</a:tr>
              <a:tr h="166278"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юрист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25000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</a:tr>
              <a:tr h="498831"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регистрация товарного знака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33500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</a:tr>
              <a:tr h="332554"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регистрация "ООО"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</a:tr>
              <a:tr h="166278">
                <a:tc>
                  <a:txBody>
                    <a:bodyPr/>
                    <a:p>
                      <a:pPr algn="ctr" fontAlgn="b"/>
                      <a:endParaRPr b="0" sz="900" i="0" lang="ru-RU" strike="noStrike" u="non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endParaRPr b="0" sz="900" i="0" lang="ru-RU" strike="noStrike" u="non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endParaRPr b="0" sz="900" i="0" lang="ru-RU" strike="noStrike" u="non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endParaRPr b="0" sz="900" i="0" lang="ru-RU" strike="noStrike" u="non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endParaRPr b="0" sz="900" i="0" lang="ru-RU" strike="noStrike" u="non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endParaRPr b="0" sz="900" i="0" lang="ru-RU" strike="noStrike" u="non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endParaRPr b="0" sz="900" i="0" lang="ru-RU" strike="noStrike" u="non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endParaRPr b="0" sz="900" i="0" lang="ru-RU" strike="noStrike" u="non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endParaRPr b="0" sz="900" i="0" lang="ru-RU" strike="noStrike" u="non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endParaRPr b="0" sz="900" i="0" lang="ru-RU" strike="noStrike" u="non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endParaRPr b="0" sz="900" i="0" lang="ru-RU" strike="noStrike" u="non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endParaRPr b="0" dirty="0" sz="900" i="0" lang="ru-RU" strike="noStrike" u="non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endParaRPr b="0" dirty="0" sz="900" i="0" lang="ru-RU" strike="noStrike" u="non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</a:tr>
              <a:tr h="166278">
                <a:tc>
                  <a:txBody>
                    <a:bodyPr/>
                    <a:p>
                      <a:pPr algn="ctr" fontAlgn="b"/>
                      <a:r>
                        <a:rPr b="1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Прибыль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14500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165000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315000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400000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715000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955000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1095000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1195000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1295000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1445000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1935000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900" i="0" lang="ru-RU" strike="noStrike" u="non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2195000</a:t>
                      </a:r>
                    </a:p>
                  </a:txBody>
                  <a:tcPr marL="6785" marR="6785" marT="6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9" name="Круг: прозрачная заливка 4"/>
          <p:cNvSpPr/>
          <p:nvPr/>
        </p:nvSpPr>
        <p:spPr>
          <a:xfrm>
            <a:off x="316446" y="217104"/>
            <a:ext cx="1108834" cy="1109073"/>
          </a:xfrm>
          <a:prstGeom prst="donut">
            <a:avLst>
              <a:gd name="adj" fmla="val 5082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730" name="Заголовок 1"/>
          <p:cNvSpPr>
            <a:spLocks noGrp="1"/>
          </p:cNvSpPr>
          <p:nvPr>
            <p:ph type="title"/>
          </p:nvPr>
        </p:nvSpPr>
        <p:spPr>
          <a:xfrm>
            <a:off x="751941" y="108860"/>
            <a:ext cx="10972800" cy="1325563"/>
          </a:xfrm>
        </p:spPr>
        <p:txBody>
          <a:bodyPr/>
          <a:p>
            <a:r>
              <a:rPr dirty="0" lang="ru-RU">
                <a:cs typeface="Posterama"/>
              </a:rPr>
              <a:t>Стратегическое планирование</a:t>
            </a:r>
            <a:endParaRPr dirty="0" lang="ru-RU"/>
          </a:p>
        </p:txBody>
      </p:sp>
      <p:sp>
        <p:nvSpPr>
          <p:cNvPr id="1048731" name="TextBox 20"/>
          <p:cNvSpPr txBox="1"/>
          <p:nvPr/>
        </p:nvSpPr>
        <p:spPr>
          <a:xfrm>
            <a:off x="5181600" y="6206875"/>
            <a:ext cx="1828800" cy="307777"/>
          </a:xfrm>
          <a:prstGeom prst="rect"/>
          <a:noFill/>
        </p:spPr>
        <p:txBody>
          <a:bodyPr rtlCol="0" wrap="square">
            <a:spAutoFit/>
          </a:bodyPr>
          <a:p>
            <a:pPr algn="l"/>
            <a:endParaRPr dirty="0" sz="1400" lang="ru-RU"/>
          </a:p>
        </p:txBody>
      </p:sp>
      <p:grpSp>
        <p:nvGrpSpPr>
          <p:cNvPr id="62" name="Группа 2"/>
          <p:cNvGrpSpPr/>
          <p:nvPr/>
        </p:nvGrpSpPr>
        <p:grpSpPr>
          <a:xfrm>
            <a:off x="196324" y="1808681"/>
            <a:ext cx="11701541" cy="1965646"/>
            <a:chOff x="316446" y="2019392"/>
            <a:chExt cx="11701541" cy="1965646"/>
          </a:xfrm>
        </p:grpSpPr>
        <p:grpSp>
          <p:nvGrpSpPr>
            <p:cNvPr id="63" name="Группа 6"/>
            <p:cNvGrpSpPr/>
            <p:nvPr/>
          </p:nvGrpSpPr>
          <p:grpSpPr>
            <a:xfrm>
              <a:off x="751115" y="2596465"/>
              <a:ext cx="6445377" cy="1036801"/>
              <a:chOff x="751115" y="2596465"/>
              <a:chExt cx="6445377" cy="1036801"/>
            </a:xfrm>
          </p:grpSpPr>
          <p:grpSp>
            <p:nvGrpSpPr>
              <p:cNvPr id="64" name="Группа 70"/>
              <p:cNvGrpSpPr/>
              <p:nvPr/>
            </p:nvGrpSpPr>
            <p:grpSpPr>
              <a:xfrm>
                <a:off x="3897968" y="2596465"/>
                <a:ext cx="3298524" cy="1036801"/>
                <a:chOff x="519321" y="3317275"/>
                <a:chExt cx="3298524" cy="1036801"/>
              </a:xfrm>
            </p:grpSpPr>
            <p:sp>
              <p:nvSpPr>
                <p:cNvPr id="1048732" name="Арка 68"/>
                <p:cNvSpPr/>
                <p:nvPr/>
              </p:nvSpPr>
              <p:spPr>
                <a:xfrm>
                  <a:off x="519321" y="3317276"/>
                  <a:ext cx="1725098" cy="1036800"/>
                </a:xfrm>
                <a:prstGeom prst="blockArc">
                  <a:avLst>
                    <a:gd name="adj1" fmla="val 10800000"/>
                    <a:gd name="adj2" fmla="val 14991"/>
                    <a:gd name="adj3" fmla="val 14869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48733" name="Арка 69"/>
                <p:cNvSpPr/>
                <p:nvPr/>
              </p:nvSpPr>
              <p:spPr>
                <a:xfrm rot="10800000">
                  <a:off x="2092747" y="3317275"/>
                  <a:ext cx="1725098" cy="1036800"/>
                </a:xfrm>
                <a:prstGeom prst="blockArc">
                  <a:avLst>
                    <a:gd name="adj1" fmla="val 10800000"/>
                    <a:gd name="adj2" fmla="val 14991"/>
                    <a:gd name="adj3" fmla="val 14869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65" name="Группа 74"/>
              <p:cNvGrpSpPr/>
              <p:nvPr/>
            </p:nvGrpSpPr>
            <p:grpSpPr>
              <a:xfrm>
                <a:off x="751115" y="2596466"/>
                <a:ext cx="3297698" cy="1036800"/>
                <a:chOff x="519321" y="3317276"/>
                <a:chExt cx="3297698" cy="1036800"/>
              </a:xfrm>
            </p:grpSpPr>
            <p:sp>
              <p:nvSpPr>
                <p:cNvPr id="1048734" name="Арка 72"/>
                <p:cNvSpPr/>
                <p:nvPr/>
              </p:nvSpPr>
              <p:spPr>
                <a:xfrm>
                  <a:off x="519321" y="3317276"/>
                  <a:ext cx="1725098" cy="1036800"/>
                </a:xfrm>
                <a:prstGeom prst="blockArc">
                  <a:avLst>
                    <a:gd name="adj1" fmla="val 10800000"/>
                    <a:gd name="adj2" fmla="val 14991"/>
                    <a:gd name="adj3" fmla="val 14869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48735" name="Арка 73"/>
                <p:cNvSpPr/>
                <p:nvPr/>
              </p:nvSpPr>
              <p:spPr>
                <a:xfrm rot="10800000">
                  <a:off x="2091921" y="3317276"/>
                  <a:ext cx="1725098" cy="1036800"/>
                </a:xfrm>
                <a:prstGeom prst="blockArc">
                  <a:avLst>
                    <a:gd name="adj1" fmla="val 10800000"/>
                    <a:gd name="adj2" fmla="val 14991"/>
                    <a:gd name="adj3" fmla="val 14869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66" name="Группа 13"/>
            <p:cNvGrpSpPr/>
            <p:nvPr/>
          </p:nvGrpSpPr>
          <p:grpSpPr>
            <a:xfrm>
              <a:off x="7043994" y="2596465"/>
              <a:ext cx="3297698" cy="1036800"/>
              <a:chOff x="520147" y="3317275"/>
              <a:chExt cx="3297698" cy="1036800"/>
            </a:xfrm>
          </p:grpSpPr>
          <p:sp>
            <p:nvSpPr>
              <p:cNvPr id="1048736" name="Арка 14"/>
              <p:cNvSpPr/>
              <p:nvPr/>
            </p:nvSpPr>
            <p:spPr>
              <a:xfrm>
                <a:off x="520147" y="3317275"/>
                <a:ext cx="1725098" cy="1036800"/>
              </a:xfrm>
              <a:prstGeom prst="blockArc">
                <a:avLst>
                  <a:gd name="adj1" fmla="val 10800000"/>
                  <a:gd name="adj2" fmla="val 14991"/>
                  <a:gd name="adj3" fmla="val 14869"/>
                </a:avLst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1048737" name="Арка 15"/>
              <p:cNvSpPr/>
              <p:nvPr/>
            </p:nvSpPr>
            <p:spPr>
              <a:xfrm rot="10800000">
                <a:off x="2092747" y="3317275"/>
                <a:ext cx="1725098" cy="1036800"/>
              </a:xfrm>
              <a:prstGeom prst="blockArc">
                <a:avLst>
                  <a:gd name="adj1" fmla="val 10800000"/>
                  <a:gd name="adj2" fmla="val 14991"/>
                  <a:gd name="adj3" fmla="val 14869"/>
                </a:avLst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48738" name="TextBox 19"/>
            <p:cNvSpPr txBox="1"/>
            <p:nvPr/>
          </p:nvSpPr>
          <p:spPr>
            <a:xfrm>
              <a:off x="700090" y="2213914"/>
              <a:ext cx="1901708" cy="276999"/>
            </a:xfrm>
            <a:prstGeom prst="rect"/>
            <a:noFill/>
          </p:spPr>
          <p:txBody>
            <a:bodyPr rtlCol="0" wrap="square">
              <a:spAutoFit/>
            </a:bodyPr>
            <a:p>
              <a:pPr algn="l"/>
              <a:r>
                <a:rPr dirty="0" sz="1200" lang="ru-RU"/>
                <a:t>Продумывание идеи</a:t>
              </a:r>
            </a:p>
          </p:txBody>
        </p:sp>
        <p:sp>
          <p:nvSpPr>
            <p:cNvPr id="1048739" name="TextBox 21"/>
            <p:cNvSpPr txBox="1"/>
            <p:nvPr/>
          </p:nvSpPr>
          <p:spPr>
            <a:xfrm>
              <a:off x="2272689" y="3708039"/>
              <a:ext cx="1828800" cy="276999"/>
            </a:xfrm>
            <a:prstGeom prst="rect"/>
            <a:noFill/>
          </p:spPr>
          <p:txBody>
            <a:bodyPr rtlCol="0" wrap="square">
              <a:spAutoFit/>
            </a:bodyPr>
            <a:p>
              <a:pPr algn="l"/>
              <a:r>
                <a:rPr dirty="0" sz="1200" lang="ru-RU"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Разработка эскизов</a:t>
              </a:r>
              <a:endParaRPr dirty="0" sz="1200" lang="ru-RU"/>
            </a:p>
          </p:txBody>
        </p:sp>
        <p:sp>
          <p:nvSpPr>
            <p:cNvPr id="1048740" name="TextBox 22"/>
            <p:cNvSpPr txBox="1"/>
            <p:nvPr/>
          </p:nvSpPr>
          <p:spPr>
            <a:xfrm>
              <a:off x="3629507" y="2259686"/>
              <a:ext cx="2551366" cy="276999"/>
            </a:xfrm>
            <a:prstGeom prst="rect"/>
            <a:noFill/>
          </p:spPr>
          <p:txBody>
            <a:bodyPr rtlCol="0" wrap="square">
              <a:spAutoFit/>
            </a:bodyPr>
            <a:p>
              <a:pPr algn="l"/>
              <a:r>
                <a:rPr dirty="0" sz="1200" lang="ru-RU"/>
                <a:t>Анализ проблемы клиентов</a:t>
              </a:r>
            </a:p>
          </p:txBody>
        </p:sp>
        <p:sp>
          <p:nvSpPr>
            <p:cNvPr id="1048741" name="TextBox 23"/>
            <p:cNvSpPr txBox="1"/>
            <p:nvPr/>
          </p:nvSpPr>
          <p:spPr>
            <a:xfrm>
              <a:off x="5091146" y="3708039"/>
              <a:ext cx="2422017" cy="276999"/>
            </a:xfrm>
            <a:prstGeom prst="rect"/>
            <a:noFill/>
          </p:spPr>
          <p:txBody>
            <a:bodyPr rtlCol="0" wrap="square">
              <a:spAutoFit/>
            </a:bodyPr>
            <a:p>
              <a:pPr algn="l"/>
              <a:r>
                <a:rPr dirty="0" sz="1200" lang="ru-RU"/>
                <a:t>Работа на 4 неделях моды</a:t>
              </a:r>
            </a:p>
          </p:txBody>
        </p:sp>
        <p:sp>
          <p:nvSpPr>
            <p:cNvPr id="1048742" name="TextBox 24"/>
            <p:cNvSpPr txBox="1"/>
            <p:nvPr/>
          </p:nvSpPr>
          <p:spPr>
            <a:xfrm>
              <a:off x="6804060" y="2213913"/>
              <a:ext cx="2349367" cy="276999"/>
            </a:xfrm>
            <a:prstGeom prst="rect"/>
            <a:noFill/>
          </p:spPr>
          <p:txBody>
            <a:bodyPr rtlCol="0" wrap="square">
              <a:spAutoFit/>
            </a:bodyPr>
            <a:p>
              <a:pPr algn="l"/>
              <a:r>
                <a:rPr dirty="0" sz="1200" lang="ru-RU"/>
                <a:t>Анализ ЦА и конкурентов</a:t>
              </a:r>
            </a:p>
          </p:txBody>
        </p:sp>
        <p:sp>
          <p:nvSpPr>
            <p:cNvPr id="1048743" name="TextBox 25"/>
            <p:cNvSpPr txBox="1"/>
            <p:nvPr/>
          </p:nvSpPr>
          <p:spPr>
            <a:xfrm>
              <a:off x="8337687" y="3683732"/>
              <a:ext cx="2531418" cy="276999"/>
            </a:xfrm>
            <a:prstGeom prst="rect"/>
            <a:noFill/>
          </p:spPr>
          <p:txBody>
            <a:bodyPr rtlCol="0" wrap="square">
              <a:spAutoFit/>
            </a:bodyPr>
            <a:p>
              <a:pPr algn="l"/>
              <a:r>
                <a:rPr dirty="0" sz="1200" lang="ru-RU"/>
                <a:t>Создание макетов изделий</a:t>
              </a:r>
            </a:p>
          </p:txBody>
        </p:sp>
        <p:sp>
          <p:nvSpPr>
            <p:cNvPr id="1048744" name="TextBox 26"/>
            <p:cNvSpPr txBox="1"/>
            <p:nvPr/>
          </p:nvSpPr>
          <p:spPr>
            <a:xfrm>
              <a:off x="316446" y="3191256"/>
              <a:ext cx="1828800" cy="369332"/>
            </a:xfrm>
            <a:prstGeom prst="rect"/>
            <a:noFill/>
          </p:spPr>
          <p:txBody>
            <a:bodyPr rtlCol="0" wrap="square">
              <a:spAutoFit/>
            </a:bodyPr>
            <a:p>
              <a:pPr algn="l"/>
              <a:r>
                <a:rPr dirty="0" lang="ru-RU">
                  <a:solidFill>
                    <a:schemeClr val="accent1"/>
                  </a:solidFill>
                </a:rPr>
                <a:t>ОКТЯБРЬ</a:t>
              </a:r>
            </a:p>
          </p:txBody>
        </p:sp>
        <p:sp>
          <p:nvSpPr>
            <p:cNvPr id="1048745" name="Арка 46"/>
            <p:cNvSpPr/>
            <p:nvPr/>
          </p:nvSpPr>
          <p:spPr>
            <a:xfrm>
              <a:off x="10189194" y="2592076"/>
              <a:ext cx="1725098" cy="1036800"/>
            </a:xfrm>
            <a:prstGeom prst="blockArc">
              <a:avLst>
                <a:gd name="adj1" fmla="val 10800000"/>
                <a:gd name="adj2" fmla="val 14991"/>
                <a:gd name="adj3" fmla="val 14869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048746" name="TextBox 48"/>
            <p:cNvSpPr txBox="1"/>
            <p:nvPr/>
          </p:nvSpPr>
          <p:spPr>
            <a:xfrm>
              <a:off x="9948042" y="2019392"/>
              <a:ext cx="2069945" cy="461665"/>
            </a:xfrm>
            <a:prstGeom prst="rect"/>
            <a:noFill/>
          </p:spPr>
          <p:txBody>
            <a:bodyPr rtlCol="0" wrap="square">
              <a:spAutoFit/>
            </a:bodyPr>
            <a:p>
              <a:pPr algn="ctr"/>
              <a:r>
                <a:rPr dirty="0" sz="1200" lang="ru-RU"/>
                <a:t>Разработка бизнес модели</a:t>
              </a:r>
            </a:p>
          </p:txBody>
        </p:sp>
      </p:grpSp>
      <p:grpSp>
        <p:nvGrpSpPr>
          <p:cNvPr id="67" name="Группа 5"/>
          <p:cNvGrpSpPr/>
          <p:nvPr/>
        </p:nvGrpSpPr>
        <p:grpSpPr>
          <a:xfrm>
            <a:off x="318049" y="4369495"/>
            <a:ext cx="11579816" cy="1917281"/>
            <a:chOff x="316446" y="4258815"/>
            <a:chExt cx="11579816" cy="1917281"/>
          </a:xfrm>
        </p:grpSpPr>
        <p:grpSp>
          <p:nvGrpSpPr>
            <p:cNvPr id="68" name="Группа 36"/>
            <p:cNvGrpSpPr/>
            <p:nvPr/>
          </p:nvGrpSpPr>
          <p:grpSpPr>
            <a:xfrm>
              <a:off x="676518" y="4782019"/>
              <a:ext cx="6444551" cy="1036800"/>
              <a:chOff x="751941" y="2596465"/>
              <a:chExt cx="6444551" cy="1036800"/>
            </a:xfrm>
          </p:grpSpPr>
          <p:grpSp>
            <p:nvGrpSpPr>
              <p:cNvPr id="69" name="Группа 30"/>
              <p:cNvGrpSpPr/>
              <p:nvPr/>
            </p:nvGrpSpPr>
            <p:grpSpPr>
              <a:xfrm>
                <a:off x="3898794" y="2596465"/>
                <a:ext cx="3297698" cy="1036800"/>
                <a:chOff x="520147" y="3317275"/>
                <a:chExt cx="3297698" cy="1036800"/>
              </a:xfrm>
            </p:grpSpPr>
            <p:sp>
              <p:nvSpPr>
                <p:cNvPr id="1048747" name="Арка 34"/>
                <p:cNvSpPr/>
                <p:nvPr/>
              </p:nvSpPr>
              <p:spPr>
                <a:xfrm>
                  <a:off x="520147" y="3317275"/>
                  <a:ext cx="1725098" cy="1036800"/>
                </a:xfrm>
                <a:prstGeom prst="blockArc">
                  <a:avLst>
                    <a:gd name="adj1" fmla="val 10800000"/>
                    <a:gd name="adj2" fmla="val 14991"/>
                    <a:gd name="adj3" fmla="val 14869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48748" name="Арка 35"/>
                <p:cNvSpPr/>
                <p:nvPr/>
              </p:nvSpPr>
              <p:spPr>
                <a:xfrm rot="10800000">
                  <a:off x="2092747" y="3317275"/>
                  <a:ext cx="1725098" cy="1036800"/>
                </a:xfrm>
                <a:prstGeom prst="blockArc">
                  <a:avLst>
                    <a:gd name="adj1" fmla="val 10800000"/>
                    <a:gd name="adj2" fmla="val 14991"/>
                    <a:gd name="adj3" fmla="val 14869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70" name="Группа 31"/>
              <p:cNvGrpSpPr/>
              <p:nvPr/>
            </p:nvGrpSpPr>
            <p:grpSpPr>
              <a:xfrm>
                <a:off x="751941" y="2596465"/>
                <a:ext cx="3297698" cy="1036800"/>
                <a:chOff x="520147" y="3317275"/>
                <a:chExt cx="3297698" cy="1036800"/>
              </a:xfrm>
            </p:grpSpPr>
            <p:sp>
              <p:nvSpPr>
                <p:cNvPr id="1048749" name="Арка 32"/>
                <p:cNvSpPr/>
                <p:nvPr/>
              </p:nvSpPr>
              <p:spPr>
                <a:xfrm>
                  <a:off x="520147" y="3317275"/>
                  <a:ext cx="1725098" cy="1036800"/>
                </a:xfrm>
                <a:prstGeom prst="blockArc">
                  <a:avLst>
                    <a:gd name="adj1" fmla="val 10800000"/>
                    <a:gd name="adj2" fmla="val 14991"/>
                    <a:gd name="adj3" fmla="val 14869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48750" name="Арка 33"/>
                <p:cNvSpPr/>
                <p:nvPr/>
              </p:nvSpPr>
              <p:spPr>
                <a:xfrm rot="10800000">
                  <a:off x="2092747" y="3317275"/>
                  <a:ext cx="1725098" cy="1036800"/>
                </a:xfrm>
                <a:prstGeom prst="blockArc">
                  <a:avLst>
                    <a:gd name="adj1" fmla="val 10800000"/>
                    <a:gd name="adj2" fmla="val 14991"/>
                    <a:gd name="adj3" fmla="val 14869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71" name="Группа 44"/>
            <p:cNvGrpSpPr/>
            <p:nvPr/>
          </p:nvGrpSpPr>
          <p:grpSpPr>
            <a:xfrm>
              <a:off x="6970223" y="4776533"/>
              <a:ext cx="4871951" cy="1036800"/>
              <a:chOff x="751941" y="2596465"/>
              <a:chExt cx="4871951" cy="1036800"/>
            </a:xfrm>
          </p:grpSpPr>
          <p:sp>
            <p:nvSpPr>
              <p:cNvPr id="1048751" name="Арка 42"/>
              <p:cNvSpPr/>
              <p:nvPr/>
            </p:nvSpPr>
            <p:spPr>
              <a:xfrm>
                <a:off x="3898794" y="2596465"/>
                <a:ext cx="1725098" cy="1036800"/>
              </a:xfrm>
              <a:prstGeom prst="blockArc">
                <a:avLst>
                  <a:gd name="adj1" fmla="val 10800000"/>
                  <a:gd name="adj2" fmla="val 14991"/>
                  <a:gd name="adj3" fmla="val 14869"/>
                </a:avLst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72" name="Группа 39"/>
              <p:cNvGrpSpPr/>
              <p:nvPr/>
            </p:nvGrpSpPr>
            <p:grpSpPr>
              <a:xfrm>
                <a:off x="751941" y="2596465"/>
                <a:ext cx="3297698" cy="1036800"/>
                <a:chOff x="520147" y="3317275"/>
                <a:chExt cx="3297698" cy="1036800"/>
              </a:xfrm>
            </p:grpSpPr>
            <p:sp>
              <p:nvSpPr>
                <p:cNvPr id="1048752" name="Арка 40"/>
                <p:cNvSpPr/>
                <p:nvPr/>
              </p:nvSpPr>
              <p:spPr>
                <a:xfrm>
                  <a:off x="520147" y="3317275"/>
                  <a:ext cx="1725098" cy="1036800"/>
                </a:xfrm>
                <a:prstGeom prst="blockArc">
                  <a:avLst>
                    <a:gd name="adj1" fmla="val 10800000"/>
                    <a:gd name="adj2" fmla="val 14991"/>
                    <a:gd name="adj3" fmla="val 14869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48753" name="Арка 41"/>
                <p:cNvSpPr/>
                <p:nvPr/>
              </p:nvSpPr>
              <p:spPr>
                <a:xfrm rot="10800000">
                  <a:off x="2092747" y="3317275"/>
                  <a:ext cx="1725098" cy="1036800"/>
                </a:xfrm>
                <a:prstGeom prst="blockArc">
                  <a:avLst>
                    <a:gd name="adj1" fmla="val 10800000"/>
                    <a:gd name="adj2" fmla="val 14991"/>
                    <a:gd name="adj3" fmla="val 14869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1048754" name="TextBox 47"/>
            <p:cNvSpPr txBox="1"/>
            <p:nvPr/>
          </p:nvSpPr>
          <p:spPr>
            <a:xfrm>
              <a:off x="316446" y="5449488"/>
              <a:ext cx="1828800" cy="369332"/>
            </a:xfrm>
            <a:prstGeom prst="rect"/>
            <a:noFill/>
          </p:spPr>
          <p:txBody>
            <a:bodyPr rtlCol="0" wrap="square">
              <a:spAutoFit/>
            </a:bodyPr>
            <a:p>
              <a:pPr algn="l"/>
              <a:r>
                <a:rPr dirty="0" lang="ru-RU">
                  <a:solidFill>
                    <a:schemeClr val="accent1"/>
                  </a:solidFill>
                </a:rPr>
                <a:t>НОЯБРЬ</a:t>
              </a:r>
            </a:p>
          </p:txBody>
        </p:sp>
        <p:sp>
          <p:nvSpPr>
            <p:cNvPr id="1048755" name="TextBox 49"/>
            <p:cNvSpPr txBox="1"/>
            <p:nvPr/>
          </p:nvSpPr>
          <p:spPr>
            <a:xfrm>
              <a:off x="775775" y="4351149"/>
              <a:ext cx="1700438" cy="276999"/>
            </a:xfrm>
            <a:prstGeom prst="rect"/>
            <a:noFill/>
          </p:spPr>
          <p:txBody>
            <a:bodyPr rtlCol="0" wrap="square">
              <a:spAutoFit/>
            </a:bodyPr>
            <a:p>
              <a:pPr algn="l"/>
              <a:r>
                <a:rPr dirty="0" sz="1200" lang="ru-RU"/>
                <a:t>Создание роботов</a:t>
              </a:r>
            </a:p>
          </p:txBody>
        </p:sp>
        <p:sp>
          <p:nvSpPr>
            <p:cNvPr id="1048756" name="TextBox 50"/>
            <p:cNvSpPr txBox="1"/>
            <p:nvPr/>
          </p:nvSpPr>
          <p:spPr>
            <a:xfrm>
              <a:off x="2356482" y="5892159"/>
              <a:ext cx="1661214" cy="276999"/>
            </a:xfrm>
            <a:prstGeom prst="rect"/>
            <a:noFill/>
          </p:spPr>
          <p:txBody>
            <a:bodyPr rtlCol="0" wrap="square">
              <a:spAutoFit/>
            </a:bodyPr>
            <a:p>
              <a:pPr algn="l"/>
              <a:r>
                <a:rPr dirty="0" sz="1200" lang="ru-RU"/>
                <a:t>Доработка макетов</a:t>
              </a:r>
            </a:p>
          </p:txBody>
        </p:sp>
        <p:sp>
          <p:nvSpPr>
            <p:cNvPr id="1048757" name="TextBox 51"/>
            <p:cNvSpPr txBox="1"/>
            <p:nvPr/>
          </p:nvSpPr>
          <p:spPr>
            <a:xfrm>
              <a:off x="3525067" y="4351149"/>
              <a:ext cx="2519882" cy="276999"/>
            </a:xfrm>
            <a:prstGeom prst="rect"/>
            <a:noFill/>
          </p:spPr>
          <p:txBody>
            <a:bodyPr rtlCol="0" wrap="square">
              <a:spAutoFit/>
            </a:bodyPr>
            <a:p>
              <a:pPr algn="l"/>
              <a:r>
                <a:rPr dirty="0" sz="1200" lang="ru-RU"/>
                <a:t>Отшив одежды и аксессуаров </a:t>
              </a:r>
            </a:p>
          </p:txBody>
        </p:sp>
        <p:sp>
          <p:nvSpPr>
            <p:cNvPr id="1048758" name="TextBox 52"/>
            <p:cNvSpPr txBox="1"/>
            <p:nvPr/>
          </p:nvSpPr>
          <p:spPr>
            <a:xfrm>
              <a:off x="5419543" y="5899097"/>
              <a:ext cx="1828800" cy="276999"/>
            </a:xfrm>
            <a:prstGeom prst="rect"/>
            <a:noFill/>
          </p:spPr>
          <p:txBody>
            <a:bodyPr rtlCol="0" wrap="square">
              <a:spAutoFit/>
            </a:bodyPr>
            <a:p>
              <a:pPr algn="l"/>
              <a:r>
                <a:rPr dirty="0" sz="1200" lang="ru-RU"/>
                <a:t>Сборка механизмов</a:t>
              </a:r>
            </a:p>
          </p:txBody>
        </p:sp>
        <p:sp>
          <p:nvSpPr>
            <p:cNvPr id="1048759" name="TextBox 53"/>
            <p:cNvSpPr txBox="1"/>
            <p:nvPr/>
          </p:nvSpPr>
          <p:spPr>
            <a:xfrm>
              <a:off x="6280062" y="4345645"/>
              <a:ext cx="3157117" cy="276999"/>
            </a:xfrm>
            <a:prstGeom prst="rect"/>
            <a:noFill/>
          </p:spPr>
          <p:txBody>
            <a:bodyPr rtlCol="0" wrap="square">
              <a:spAutoFit/>
            </a:bodyPr>
            <a:p>
              <a:pPr algn="l"/>
              <a:r>
                <a:rPr dirty="0" sz="1200" lang="ru-RU"/>
                <a:t>Соединение механизмов с изделиями </a:t>
              </a:r>
            </a:p>
          </p:txBody>
        </p:sp>
        <p:sp>
          <p:nvSpPr>
            <p:cNvPr id="1048760" name="TextBox 54"/>
            <p:cNvSpPr txBox="1"/>
            <p:nvPr/>
          </p:nvSpPr>
          <p:spPr>
            <a:xfrm>
              <a:off x="8887562" y="5899097"/>
              <a:ext cx="1183160" cy="276999"/>
            </a:xfrm>
            <a:prstGeom prst="rect"/>
            <a:noFill/>
          </p:spPr>
          <p:txBody>
            <a:bodyPr rtlCol="0" wrap="square">
              <a:spAutoFit/>
            </a:bodyPr>
            <a:p>
              <a:pPr algn="l"/>
              <a:r>
                <a:rPr dirty="0" sz="1200" lang="ru-RU"/>
                <a:t>Создание </a:t>
              </a:r>
              <a:r>
                <a:rPr dirty="0" sz="1200" lang="ru-RU" err="1"/>
                <a:t>тгк</a:t>
              </a:r>
              <a:endParaRPr dirty="0" sz="1200" lang="ru-RU"/>
            </a:p>
          </p:txBody>
        </p:sp>
        <p:sp>
          <p:nvSpPr>
            <p:cNvPr id="1048761" name="TextBox 3"/>
            <p:cNvSpPr txBox="1"/>
            <p:nvPr/>
          </p:nvSpPr>
          <p:spPr>
            <a:xfrm>
              <a:off x="10117076" y="4258815"/>
              <a:ext cx="1779186" cy="461665"/>
            </a:xfrm>
            <a:prstGeom prst="rect"/>
            <a:noFill/>
          </p:spPr>
          <p:txBody>
            <a:bodyPr rtlCol="0" wrap="square">
              <a:spAutoFit/>
            </a:bodyPr>
            <a:p>
              <a:pPr algn="ctr"/>
              <a:r>
                <a:rPr dirty="0" sz="1200" lang="ru-RU"/>
                <a:t>Продумывание комикса</a:t>
              </a:r>
            </a:p>
          </p:txBody>
        </p:sp>
      </p:grpSp>
      <p:cxnSp>
        <p:nvCxnSpPr>
          <p:cNvPr id="3145728" name="Прямая соединительная линия 8"/>
          <p:cNvCxnSpPr>
            <a:cxnSpLocks/>
          </p:cNvCxnSpPr>
          <p:nvPr/>
        </p:nvCxnSpPr>
        <p:spPr>
          <a:xfrm flipV="1">
            <a:off x="777378" y="4027395"/>
            <a:ext cx="10822951" cy="1"/>
          </a:xfrm>
          <a:prstGeom prst="line"/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2" name="Круг: прозрачная заливка 16"/>
          <p:cNvSpPr/>
          <p:nvPr/>
        </p:nvSpPr>
        <p:spPr>
          <a:xfrm>
            <a:off x="10748983" y="-556015"/>
            <a:ext cx="2531658" cy="2461715"/>
          </a:xfrm>
          <a:prstGeom prst="donut">
            <a:avLst>
              <a:gd name="adj" fmla="val 5082"/>
            </a:avLst>
          </a:prstGeom>
          <a:solidFill>
            <a:srgbClr val="D50394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763" name="Круг: прозрачная заливка 16"/>
          <p:cNvSpPr/>
          <p:nvPr/>
        </p:nvSpPr>
        <p:spPr>
          <a:xfrm>
            <a:off x="7929756" y="2893525"/>
            <a:ext cx="5166924" cy="5024176"/>
          </a:xfrm>
          <a:prstGeom prst="donut">
            <a:avLst>
              <a:gd name="adj" fmla="val 5082"/>
            </a:avLst>
          </a:prstGeom>
          <a:solidFill>
            <a:srgbClr val="D50394">
              <a:alpha val="1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8764" name="Background Fill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765" name="Rectangle 9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0" y="0"/>
            <a:ext cx="12192001" cy="6858000"/>
          </a:xfrm>
          <a:prstGeom prst="rect"/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/>
          </a:p>
        </p:txBody>
      </p:sp>
      <p:sp>
        <p:nvSpPr>
          <p:cNvPr id="1048766" name="Freeform: Shape 11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-1" y="377"/>
            <a:ext cx="10547975" cy="6467097"/>
          </a:xfrm>
          <a:custGeom>
            <a:avLst/>
            <a:gdLst>
              <a:gd name="connsiteX0" fmla="*/ 2504457 w 8648699"/>
              <a:gd name="connsiteY0" fmla="*/ 3933023 h 5302627"/>
              <a:gd name="connsiteX1" fmla="*/ 2800662 w 8648699"/>
              <a:gd name="connsiteY1" fmla="*/ 4229228 h 5302627"/>
              <a:gd name="connsiteX2" fmla="*/ 2504457 w 8648699"/>
              <a:gd name="connsiteY2" fmla="*/ 4525434 h 5302627"/>
              <a:gd name="connsiteX3" fmla="*/ 2208251 w 8648699"/>
              <a:gd name="connsiteY3" fmla="*/ 4229228 h 5302627"/>
              <a:gd name="connsiteX4" fmla="*/ 2504457 w 8648699"/>
              <a:gd name="connsiteY4" fmla="*/ 3933023 h 5302627"/>
              <a:gd name="connsiteX5" fmla="*/ 69505 w 8648699"/>
              <a:gd name="connsiteY5" fmla="*/ 1036657 h 5302627"/>
              <a:gd name="connsiteX6" fmla="*/ 452007 w 8648699"/>
              <a:gd name="connsiteY6" fmla="*/ 1419158 h 5302627"/>
              <a:gd name="connsiteX7" fmla="*/ 69505 w 8648699"/>
              <a:gd name="connsiteY7" fmla="*/ 1801660 h 5302627"/>
              <a:gd name="connsiteX8" fmla="*/ 0 w 8648699"/>
              <a:gd name="connsiteY8" fmla="*/ 1794654 h 5302627"/>
              <a:gd name="connsiteX9" fmla="*/ 0 w 8648699"/>
              <a:gd name="connsiteY9" fmla="*/ 1043663 h 5302627"/>
              <a:gd name="connsiteX10" fmla="*/ 7016675 w 8648699"/>
              <a:gd name="connsiteY10" fmla="*/ 0 h 5302627"/>
              <a:gd name="connsiteX11" fmla="*/ 7780099 w 8648699"/>
              <a:gd name="connsiteY11" fmla="*/ 0 h 5302627"/>
              <a:gd name="connsiteX12" fmla="*/ 7773118 w 8648699"/>
              <a:gd name="connsiteY12" fmla="*/ 69249 h 5302627"/>
              <a:gd name="connsiteX13" fmla="*/ 7398387 w 8648699"/>
              <a:gd name="connsiteY13" fmla="*/ 374663 h 5302627"/>
              <a:gd name="connsiteX14" fmla="*/ 7023656 w 8648699"/>
              <a:gd name="connsiteY14" fmla="*/ 69249 h 5302627"/>
              <a:gd name="connsiteX15" fmla="*/ 0 w 8648699"/>
              <a:gd name="connsiteY15" fmla="*/ 0 h 5302627"/>
              <a:gd name="connsiteX16" fmla="*/ 6294179 w 8648699"/>
              <a:gd name="connsiteY16" fmla="*/ 0 h 5302627"/>
              <a:gd name="connsiteX17" fmla="*/ 6365011 w 8648699"/>
              <a:gd name="connsiteY17" fmla="*/ 98436 h 5302627"/>
              <a:gd name="connsiteX18" fmla="*/ 6465592 w 8648699"/>
              <a:gd name="connsiteY18" fmla="*/ 282106 h 5302627"/>
              <a:gd name="connsiteX19" fmla="*/ 6902743 w 8648699"/>
              <a:gd name="connsiteY19" fmla="*/ 796697 h 5302627"/>
              <a:gd name="connsiteX20" fmla="*/ 7694396 w 8648699"/>
              <a:gd name="connsiteY20" fmla="*/ 957015 h 5302627"/>
              <a:gd name="connsiteX21" fmla="*/ 8332550 w 8648699"/>
              <a:gd name="connsiteY21" fmla="*/ 1234423 h 5302627"/>
              <a:gd name="connsiteX22" fmla="*/ 8647293 w 8648699"/>
              <a:gd name="connsiteY22" fmla="*/ 2231590 h 5302627"/>
              <a:gd name="connsiteX23" fmla="*/ 8589037 w 8648699"/>
              <a:gd name="connsiteY23" fmla="*/ 2743986 h 5302627"/>
              <a:gd name="connsiteX24" fmla="*/ 6453687 w 8648699"/>
              <a:gd name="connsiteY24" fmla="*/ 3925051 h 5302627"/>
              <a:gd name="connsiteX25" fmla="*/ 5484031 w 8648699"/>
              <a:gd name="connsiteY25" fmla="*/ 4456750 h 5302627"/>
              <a:gd name="connsiteX26" fmla="*/ 5328450 w 8648699"/>
              <a:gd name="connsiteY26" fmla="*/ 4943717 h 5302627"/>
              <a:gd name="connsiteX27" fmla="*/ 4105081 w 8648699"/>
              <a:gd name="connsiteY27" fmla="*/ 5103111 h 5302627"/>
              <a:gd name="connsiteX28" fmla="*/ 3701337 w 8648699"/>
              <a:gd name="connsiteY28" fmla="*/ 4617069 h 5302627"/>
              <a:gd name="connsiteX29" fmla="*/ 3039141 w 8648699"/>
              <a:gd name="connsiteY29" fmla="*/ 3869685 h 5302627"/>
              <a:gd name="connsiteX30" fmla="*/ 1904079 w 8648699"/>
              <a:gd name="connsiteY30" fmla="*/ 3703935 h 5302627"/>
              <a:gd name="connsiteX31" fmla="*/ 613090 w 8648699"/>
              <a:gd name="connsiteY31" fmla="*/ 3502814 h 5302627"/>
              <a:gd name="connsiteX32" fmla="*/ 236971 w 8648699"/>
              <a:gd name="connsiteY32" fmla="*/ 2379773 h 5302627"/>
              <a:gd name="connsiteX33" fmla="*/ 648691 w 8648699"/>
              <a:gd name="connsiteY33" fmla="*/ 1707520 h 5302627"/>
              <a:gd name="connsiteX34" fmla="*/ 625574 w 8648699"/>
              <a:gd name="connsiteY34" fmla="*/ 1098146 h 5302627"/>
              <a:gd name="connsiteX35" fmla="*/ 151668 w 8648699"/>
              <a:gd name="connsiteY35" fmla="*/ 513972 h 5302627"/>
              <a:gd name="connsiteX36" fmla="*/ 28936 w 8648699"/>
              <a:gd name="connsiteY36" fmla="*/ 363239 h 5302627"/>
              <a:gd name="connsiteX37" fmla="*/ 0 w 8648699"/>
              <a:gd name="connsiteY37" fmla="*/ 316565 h 5302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8648699" h="5302627">
                <a:moveTo>
                  <a:pt x="2504457" y="3933023"/>
                </a:moveTo>
                <a:cubicBezTo>
                  <a:pt x="2668046" y="3933023"/>
                  <a:pt x="2800662" y="4065639"/>
                  <a:pt x="2800662" y="4229228"/>
                </a:cubicBezTo>
                <a:cubicBezTo>
                  <a:pt x="2800662" y="4392818"/>
                  <a:pt x="2668046" y="4525434"/>
                  <a:pt x="2504457" y="4525434"/>
                </a:cubicBezTo>
                <a:cubicBezTo>
                  <a:pt x="2340867" y="4525434"/>
                  <a:pt x="2208251" y="4392818"/>
                  <a:pt x="2208251" y="4229228"/>
                </a:cubicBezTo>
                <a:cubicBezTo>
                  <a:pt x="2208251" y="4065639"/>
                  <a:pt x="2340867" y="3933023"/>
                  <a:pt x="2504457" y="3933023"/>
                </a:cubicBezTo>
                <a:close/>
                <a:moveTo>
                  <a:pt x="69505" y="1036657"/>
                </a:moveTo>
                <a:cubicBezTo>
                  <a:pt x="280754" y="1036657"/>
                  <a:pt x="452007" y="1207909"/>
                  <a:pt x="452007" y="1419158"/>
                </a:cubicBezTo>
                <a:cubicBezTo>
                  <a:pt x="452007" y="1630408"/>
                  <a:pt x="280754" y="1801660"/>
                  <a:pt x="69505" y="1801660"/>
                </a:cubicBezTo>
                <a:lnTo>
                  <a:pt x="0" y="1794654"/>
                </a:lnTo>
                <a:lnTo>
                  <a:pt x="0" y="1043663"/>
                </a:lnTo>
                <a:close/>
                <a:moveTo>
                  <a:pt x="7016675" y="0"/>
                </a:moveTo>
                <a:lnTo>
                  <a:pt x="7780099" y="0"/>
                </a:lnTo>
                <a:lnTo>
                  <a:pt x="7773118" y="69249"/>
                </a:lnTo>
                <a:cubicBezTo>
                  <a:pt x="7737451" y="243548"/>
                  <a:pt x="7583231" y="374663"/>
                  <a:pt x="7398387" y="374663"/>
                </a:cubicBezTo>
                <a:cubicBezTo>
                  <a:pt x="7213544" y="374663"/>
                  <a:pt x="7059323" y="243548"/>
                  <a:pt x="7023656" y="69249"/>
                </a:cubicBezTo>
                <a:close/>
                <a:moveTo>
                  <a:pt x="0" y="0"/>
                </a:moveTo>
                <a:lnTo>
                  <a:pt x="6294179" y="0"/>
                </a:lnTo>
                <a:lnTo>
                  <a:pt x="6365011" y="98436"/>
                </a:lnTo>
                <a:cubicBezTo>
                  <a:pt x="6400768" y="155469"/>
                  <a:pt x="6434312" y="216741"/>
                  <a:pt x="6465592" y="282106"/>
                </a:cubicBezTo>
                <a:cubicBezTo>
                  <a:pt x="6566037" y="491894"/>
                  <a:pt x="6666020" y="721566"/>
                  <a:pt x="6902743" y="796697"/>
                </a:cubicBezTo>
                <a:cubicBezTo>
                  <a:pt x="7158189" y="877608"/>
                  <a:pt x="7427043" y="924651"/>
                  <a:pt x="7694396" y="957015"/>
                </a:cubicBezTo>
                <a:cubicBezTo>
                  <a:pt x="7940248" y="986605"/>
                  <a:pt x="8159979" y="1057229"/>
                  <a:pt x="8332550" y="1234423"/>
                </a:cubicBezTo>
                <a:cubicBezTo>
                  <a:pt x="8603138" y="1512294"/>
                  <a:pt x="8658851" y="1860210"/>
                  <a:pt x="8647293" y="2231590"/>
                </a:cubicBezTo>
                <a:cubicBezTo>
                  <a:pt x="8629145" y="2403353"/>
                  <a:pt x="8638277" y="2582279"/>
                  <a:pt x="8589037" y="2743986"/>
                </a:cubicBezTo>
                <a:cubicBezTo>
                  <a:pt x="8301458" y="3687636"/>
                  <a:pt x="7538354" y="4241181"/>
                  <a:pt x="6453687" y="3925051"/>
                </a:cubicBezTo>
                <a:cubicBezTo>
                  <a:pt x="6080573" y="3817210"/>
                  <a:pt x="5567715" y="3967010"/>
                  <a:pt x="5484031" y="4456750"/>
                </a:cubicBezTo>
                <a:cubicBezTo>
                  <a:pt x="5455596" y="4624120"/>
                  <a:pt x="5418146" y="4805013"/>
                  <a:pt x="5328450" y="4943717"/>
                </a:cubicBezTo>
                <a:cubicBezTo>
                  <a:pt x="5126059" y="5255917"/>
                  <a:pt x="4482009" y="5484548"/>
                  <a:pt x="4105081" y="5103111"/>
                </a:cubicBezTo>
                <a:cubicBezTo>
                  <a:pt x="3957593" y="4953889"/>
                  <a:pt x="3837498" y="4777850"/>
                  <a:pt x="3701337" y="4617069"/>
                </a:cubicBezTo>
                <a:cubicBezTo>
                  <a:pt x="3485305" y="4362316"/>
                  <a:pt x="3302331" y="4060173"/>
                  <a:pt x="3039141" y="3869685"/>
                </a:cubicBezTo>
                <a:cubicBezTo>
                  <a:pt x="2713878" y="3634583"/>
                  <a:pt x="2294068" y="3664866"/>
                  <a:pt x="1904079" y="3703935"/>
                </a:cubicBezTo>
                <a:cubicBezTo>
                  <a:pt x="1453058" y="3749245"/>
                  <a:pt x="1020302" y="3739998"/>
                  <a:pt x="613090" y="3502814"/>
                </a:cubicBezTo>
                <a:cubicBezTo>
                  <a:pt x="116530" y="3213615"/>
                  <a:pt x="35156" y="2799815"/>
                  <a:pt x="236971" y="2379773"/>
                </a:cubicBezTo>
                <a:cubicBezTo>
                  <a:pt x="350131" y="2144206"/>
                  <a:pt x="510680" y="1931411"/>
                  <a:pt x="648691" y="1707520"/>
                </a:cubicBezTo>
                <a:cubicBezTo>
                  <a:pt x="773871" y="1503742"/>
                  <a:pt x="769826" y="1286438"/>
                  <a:pt x="625574" y="1098146"/>
                </a:cubicBezTo>
                <a:cubicBezTo>
                  <a:pt x="472999" y="899107"/>
                  <a:pt x="321119" y="698218"/>
                  <a:pt x="151668" y="513972"/>
                </a:cubicBezTo>
                <a:cubicBezTo>
                  <a:pt x="105932" y="464255"/>
                  <a:pt x="65115" y="413944"/>
                  <a:pt x="28936" y="363239"/>
                </a:cubicBezTo>
                <a:lnTo>
                  <a:pt x="0" y="31656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US"/>
          </a:p>
        </p:txBody>
      </p:sp>
      <p:sp>
        <p:nvSpPr>
          <p:cNvPr id="1048767" name="Круг: прозрачная заливка 16"/>
          <p:cNvSpPr/>
          <p:nvPr/>
        </p:nvSpPr>
        <p:spPr>
          <a:xfrm>
            <a:off x="-2181182" y="2916857"/>
            <a:ext cx="6179262" cy="6008545"/>
          </a:xfrm>
          <a:prstGeom prst="donut">
            <a:avLst>
              <a:gd name="adj" fmla="val 5082"/>
            </a:avLst>
          </a:prstGeom>
          <a:solidFill>
            <a:srgbClr val="D50394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74" name="Группа 6"/>
          <p:cNvGrpSpPr/>
          <p:nvPr/>
        </p:nvGrpSpPr>
        <p:grpSpPr>
          <a:xfrm>
            <a:off x="316446" y="1007947"/>
            <a:ext cx="12431366" cy="1782988"/>
            <a:chOff x="316446" y="2209218"/>
            <a:chExt cx="12382723" cy="1782988"/>
          </a:xfrm>
        </p:grpSpPr>
        <p:grpSp>
          <p:nvGrpSpPr>
            <p:cNvPr id="75" name="Группа 7"/>
            <p:cNvGrpSpPr/>
            <p:nvPr/>
          </p:nvGrpSpPr>
          <p:grpSpPr>
            <a:xfrm>
              <a:off x="751941" y="2596465"/>
              <a:ext cx="6444551" cy="1036800"/>
              <a:chOff x="751941" y="2596465"/>
              <a:chExt cx="6444551" cy="1036800"/>
            </a:xfrm>
          </p:grpSpPr>
          <p:grpSp>
            <p:nvGrpSpPr>
              <p:cNvPr id="76" name="Группа 20"/>
              <p:cNvGrpSpPr/>
              <p:nvPr/>
            </p:nvGrpSpPr>
            <p:grpSpPr>
              <a:xfrm>
                <a:off x="3898794" y="2596465"/>
                <a:ext cx="3297698" cy="1036800"/>
                <a:chOff x="520147" y="3317275"/>
                <a:chExt cx="3297698" cy="1036800"/>
              </a:xfrm>
            </p:grpSpPr>
            <p:sp>
              <p:nvSpPr>
                <p:cNvPr id="1048768" name="Арка 24"/>
                <p:cNvSpPr/>
                <p:nvPr/>
              </p:nvSpPr>
              <p:spPr>
                <a:xfrm>
                  <a:off x="520147" y="3317275"/>
                  <a:ext cx="1725098" cy="1036800"/>
                </a:xfrm>
                <a:prstGeom prst="blockArc">
                  <a:avLst>
                    <a:gd name="adj1" fmla="val 10800000"/>
                    <a:gd name="adj2" fmla="val 14991"/>
                    <a:gd name="adj3" fmla="val 14869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48769" name="Арка 25"/>
                <p:cNvSpPr/>
                <p:nvPr/>
              </p:nvSpPr>
              <p:spPr>
                <a:xfrm rot="10800000">
                  <a:off x="2092747" y="3317275"/>
                  <a:ext cx="1725098" cy="1036800"/>
                </a:xfrm>
                <a:prstGeom prst="blockArc">
                  <a:avLst>
                    <a:gd name="adj1" fmla="val 10800000"/>
                    <a:gd name="adj2" fmla="val 14991"/>
                    <a:gd name="adj3" fmla="val 14869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77" name="Группа 21"/>
              <p:cNvGrpSpPr/>
              <p:nvPr/>
            </p:nvGrpSpPr>
            <p:grpSpPr>
              <a:xfrm>
                <a:off x="751941" y="2596465"/>
                <a:ext cx="3297698" cy="1036800"/>
                <a:chOff x="520147" y="3317275"/>
                <a:chExt cx="3297698" cy="1036800"/>
              </a:xfrm>
            </p:grpSpPr>
            <p:sp>
              <p:nvSpPr>
                <p:cNvPr id="1048770" name="Арка 22"/>
                <p:cNvSpPr/>
                <p:nvPr/>
              </p:nvSpPr>
              <p:spPr>
                <a:xfrm>
                  <a:off x="520147" y="3317275"/>
                  <a:ext cx="1725098" cy="1036800"/>
                </a:xfrm>
                <a:prstGeom prst="blockArc">
                  <a:avLst>
                    <a:gd name="adj1" fmla="val 10800000"/>
                    <a:gd name="adj2" fmla="val 14991"/>
                    <a:gd name="adj3" fmla="val 14869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48771" name="Арка 23"/>
                <p:cNvSpPr/>
                <p:nvPr/>
              </p:nvSpPr>
              <p:spPr>
                <a:xfrm rot="10800000">
                  <a:off x="2092747" y="3317275"/>
                  <a:ext cx="1725098" cy="1036800"/>
                </a:xfrm>
                <a:prstGeom prst="blockArc">
                  <a:avLst>
                    <a:gd name="adj1" fmla="val 10800000"/>
                    <a:gd name="adj2" fmla="val 14991"/>
                    <a:gd name="adj3" fmla="val 14869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78" name="Группа 8"/>
            <p:cNvGrpSpPr/>
            <p:nvPr/>
          </p:nvGrpSpPr>
          <p:grpSpPr>
            <a:xfrm>
              <a:off x="7043994" y="2596465"/>
              <a:ext cx="3297698" cy="1036800"/>
              <a:chOff x="520147" y="3317275"/>
              <a:chExt cx="3297698" cy="1036800"/>
            </a:xfrm>
          </p:grpSpPr>
          <p:sp>
            <p:nvSpPr>
              <p:cNvPr id="1048772" name="Арка 18"/>
              <p:cNvSpPr/>
              <p:nvPr/>
            </p:nvSpPr>
            <p:spPr>
              <a:xfrm>
                <a:off x="520147" y="3317275"/>
                <a:ext cx="1725098" cy="1036800"/>
              </a:xfrm>
              <a:prstGeom prst="blockArc">
                <a:avLst>
                  <a:gd name="adj1" fmla="val 10800000"/>
                  <a:gd name="adj2" fmla="val 14991"/>
                  <a:gd name="adj3" fmla="val 14869"/>
                </a:avLst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1048773" name="Арка 19"/>
              <p:cNvSpPr/>
              <p:nvPr/>
            </p:nvSpPr>
            <p:spPr>
              <a:xfrm rot="10800000">
                <a:off x="2092747" y="3317275"/>
                <a:ext cx="1725098" cy="1036800"/>
              </a:xfrm>
              <a:prstGeom prst="blockArc">
                <a:avLst>
                  <a:gd name="adj1" fmla="val 10800000"/>
                  <a:gd name="adj2" fmla="val 14991"/>
                  <a:gd name="adj3" fmla="val 14869"/>
                </a:avLst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48774" name="TextBox 9"/>
            <p:cNvSpPr txBox="1"/>
            <p:nvPr/>
          </p:nvSpPr>
          <p:spPr>
            <a:xfrm>
              <a:off x="793620" y="2209218"/>
              <a:ext cx="1828800" cy="261610"/>
            </a:xfrm>
            <a:prstGeom prst="rect"/>
            <a:noFill/>
          </p:spPr>
          <p:txBody>
            <a:bodyPr rtlCol="0" wrap="square">
              <a:spAutoFit/>
            </a:bodyPr>
            <a:p>
              <a:pPr algn="l"/>
              <a:r>
                <a:rPr dirty="0" sz="1100" lang="ru-RU"/>
                <a:t>Доработка продуктов</a:t>
              </a:r>
            </a:p>
          </p:txBody>
        </p:sp>
        <p:sp>
          <p:nvSpPr>
            <p:cNvPr id="1048775" name="TextBox 10"/>
            <p:cNvSpPr txBox="1"/>
            <p:nvPr/>
          </p:nvSpPr>
          <p:spPr>
            <a:xfrm>
              <a:off x="2401616" y="3730596"/>
              <a:ext cx="1828800" cy="261610"/>
            </a:xfrm>
            <a:prstGeom prst="rect"/>
            <a:noFill/>
          </p:spPr>
          <p:txBody>
            <a:bodyPr rtlCol="0" wrap="square">
              <a:spAutoFit/>
            </a:bodyPr>
            <a:p>
              <a:pPr algn="l"/>
              <a:r>
                <a:rPr dirty="0" sz="1100" lang="ru-RU">
                  <a:latin typeface="Arial" panose="020B0604020202020204" pitchFamily="34" charset="0"/>
                </a:rPr>
                <a:t>Доработка роботов</a:t>
              </a:r>
              <a:endParaRPr dirty="0" sz="1100" lang="ru-RU"/>
            </a:p>
          </p:txBody>
        </p:sp>
        <p:sp>
          <p:nvSpPr>
            <p:cNvPr id="1048776" name="TextBox 11"/>
            <p:cNvSpPr txBox="1"/>
            <p:nvPr/>
          </p:nvSpPr>
          <p:spPr>
            <a:xfrm>
              <a:off x="3947516" y="2215047"/>
              <a:ext cx="2311003" cy="261610"/>
            </a:xfrm>
            <a:prstGeom prst="rect"/>
            <a:noFill/>
          </p:spPr>
          <p:txBody>
            <a:bodyPr rtlCol="0" wrap="square">
              <a:spAutoFit/>
            </a:bodyPr>
            <a:p>
              <a:pPr algn="l"/>
              <a:r>
                <a:rPr dirty="0" sz="1100" lang="ru-RU"/>
                <a:t>Тестирование изделий</a:t>
              </a:r>
            </a:p>
          </p:txBody>
        </p:sp>
        <p:sp>
          <p:nvSpPr>
            <p:cNvPr id="1048777" name="TextBox 12"/>
            <p:cNvSpPr txBox="1"/>
            <p:nvPr/>
          </p:nvSpPr>
          <p:spPr>
            <a:xfrm>
              <a:off x="5823028" y="3689676"/>
              <a:ext cx="2294389" cy="261610"/>
            </a:xfrm>
            <a:prstGeom prst="rect"/>
            <a:noFill/>
          </p:spPr>
          <p:txBody>
            <a:bodyPr rtlCol="0" wrap="square">
              <a:spAutoFit/>
            </a:bodyPr>
            <a:p>
              <a:pPr algn="l"/>
              <a:r>
                <a:rPr dirty="0" sz="1100" lang="ru-RU"/>
                <a:t>Открытие </a:t>
              </a:r>
              <a:r>
                <a:rPr dirty="0" sz="1100" lang="ru-RU" err="1"/>
                <a:t>ооо</a:t>
              </a:r>
              <a:endParaRPr dirty="0" sz="1100" lang="ru-RU"/>
            </a:p>
          </p:txBody>
        </p:sp>
        <p:sp>
          <p:nvSpPr>
            <p:cNvPr id="1048778" name="TextBox 13"/>
            <p:cNvSpPr txBox="1"/>
            <p:nvPr/>
          </p:nvSpPr>
          <p:spPr>
            <a:xfrm>
              <a:off x="6804060" y="2213913"/>
              <a:ext cx="2204965" cy="261610"/>
            </a:xfrm>
            <a:prstGeom prst="rect"/>
            <a:noFill/>
          </p:spPr>
          <p:txBody>
            <a:bodyPr rtlCol="0" wrap="square">
              <a:spAutoFit/>
            </a:bodyPr>
            <a:p>
              <a:pPr algn="l"/>
              <a:r>
                <a:rPr dirty="0" sz="1100" lang="ru-RU"/>
                <a:t>Регистрация патента</a:t>
              </a:r>
            </a:p>
          </p:txBody>
        </p:sp>
        <p:sp>
          <p:nvSpPr>
            <p:cNvPr id="1048779" name="TextBox 14"/>
            <p:cNvSpPr txBox="1"/>
            <p:nvPr/>
          </p:nvSpPr>
          <p:spPr>
            <a:xfrm>
              <a:off x="8337686" y="3685893"/>
              <a:ext cx="2282911" cy="261610"/>
            </a:xfrm>
            <a:prstGeom prst="rect"/>
            <a:noFill/>
          </p:spPr>
          <p:txBody>
            <a:bodyPr rtlCol="0" wrap="square">
              <a:spAutoFit/>
            </a:bodyPr>
            <a:p>
              <a:pPr algn="l"/>
              <a:r>
                <a:rPr dirty="0" sz="1100" lang="ru-RU"/>
                <a:t>Регистрация товарного знака</a:t>
              </a:r>
            </a:p>
          </p:txBody>
        </p:sp>
        <p:sp>
          <p:nvSpPr>
            <p:cNvPr id="1048780" name="TextBox 15"/>
            <p:cNvSpPr txBox="1"/>
            <p:nvPr/>
          </p:nvSpPr>
          <p:spPr>
            <a:xfrm>
              <a:off x="316446" y="3191256"/>
              <a:ext cx="1828800" cy="307777"/>
            </a:xfrm>
            <a:prstGeom prst="rect"/>
            <a:noFill/>
          </p:spPr>
          <p:txBody>
            <a:bodyPr rtlCol="0" wrap="square">
              <a:spAutoFit/>
            </a:bodyPr>
            <a:p>
              <a:pPr algn="l"/>
              <a:r>
                <a:rPr dirty="0" sz="1400" lang="ru-RU">
                  <a:solidFill>
                    <a:schemeClr val="accent1"/>
                  </a:solidFill>
                </a:rPr>
                <a:t>ДЕКАБРЬ</a:t>
              </a:r>
            </a:p>
          </p:txBody>
        </p:sp>
        <p:sp>
          <p:nvSpPr>
            <p:cNvPr id="1048781" name="Арка 16"/>
            <p:cNvSpPr/>
            <p:nvPr/>
          </p:nvSpPr>
          <p:spPr>
            <a:xfrm>
              <a:off x="10189194" y="2592076"/>
              <a:ext cx="1725098" cy="1036800"/>
            </a:xfrm>
            <a:prstGeom prst="blockArc">
              <a:avLst>
                <a:gd name="adj1" fmla="val 10800000"/>
                <a:gd name="adj2" fmla="val 14991"/>
                <a:gd name="adj3" fmla="val 14869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048782" name="TextBox 17"/>
            <p:cNvSpPr txBox="1"/>
            <p:nvPr/>
          </p:nvSpPr>
          <p:spPr>
            <a:xfrm>
              <a:off x="10428615" y="2209218"/>
              <a:ext cx="2270554" cy="261610"/>
            </a:xfrm>
            <a:prstGeom prst="rect"/>
            <a:noFill/>
          </p:spPr>
          <p:txBody>
            <a:bodyPr rtlCol="0" wrap="square">
              <a:spAutoFit/>
            </a:bodyPr>
            <a:p>
              <a:pPr algn="l"/>
              <a:r>
                <a:rPr dirty="0" sz="1100" lang="ru-RU"/>
                <a:t>Съёмки изделий</a:t>
              </a:r>
            </a:p>
          </p:txBody>
        </p:sp>
      </p:grpSp>
      <p:grpSp>
        <p:nvGrpSpPr>
          <p:cNvPr id="79" name="Группа 26"/>
          <p:cNvGrpSpPr/>
          <p:nvPr/>
        </p:nvGrpSpPr>
        <p:grpSpPr>
          <a:xfrm>
            <a:off x="331612" y="3656863"/>
            <a:ext cx="11525728" cy="2264267"/>
            <a:chOff x="316446" y="4228056"/>
            <a:chExt cx="11525728" cy="2264267"/>
          </a:xfrm>
        </p:grpSpPr>
        <p:grpSp>
          <p:nvGrpSpPr>
            <p:cNvPr id="80" name="Группа 27"/>
            <p:cNvGrpSpPr/>
            <p:nvPr/>
          </p:nvGrpSpPr>
          <p:grpSpPr>
            <a:xfrm>
              <a:off x="676518" y="4782019"/>
              <a:ext cx="6444551" cy="1036800"/>
              <a:chOff x="751941" y="2596465"/>
              <a:chExt cx="6444551" cy="1036800"/>
            </a:xfrm>
          </p:grpSpPr>
          <p:grpSp>
            <p:nvGrpSpPr>
              <p:cNvPr id="81" name="Группа 44"/>
              <p:cNvGrpSpPr/>
              <p:nvPr/>
            </p:nvGrpSpPr>
            <p:grpSpPr>
              <a:xfrm>
                <a:off x="3898794" y="2596465"/>
                <a:ext cx="3297698" cy="1036800"/>
                <a:chOff x="520147" y="3317275"/>
                <a:chExt cx="3297698" cy="1036800"/>
              </a:xfrm>
            </p:grpSpPr>
            <p:sp>
              <p:nvSpPr>
                <p:cNvPr id="1048783" name="Арка 48"/>
                <p:cNvSpPr/>
                <p:nvPr/>
              </p:nvSpPr>
              <p:spPr>
                <a:xfrm>
                  <a:off x="520147" y="3317275"/>
                  <a:ext cx="1725098" cy="1036800"/>
                </a:xfrm>
                <a:prstGeom prst="blockArc">
                  <a:avLst>
                    <a:gd name="adj1" fmla="val 10800000"/>
                    <a:gd name="adj2" fmla="val 14991"/>
                    <a:gd name="adj3" fmla="val 14869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48784" name="Арка 49"/>
                <p:cNvSpPr/>
                <p:nvPr/>
              </p:nvSpPr>
              <p:spPr>
                <a:xfrm rot="10800000">
                  <a:off x="2092747" y="3317275"/>
                  <a:ext cx="1725098" cy="1036800"/>
                </a:xfrm>
                <a:prstGeom prst="blockArc">
                  <a:avLst>
                    <a:gd name="adj1" fmla="val 10800000"/>
                    <a:gd name="adj2" fmla="val 14991"/>
                    <a:gd name="adj3" fmla="val 14869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2" name="Группа 45"/>
              <p:cNvGrpSpPr/>
              <p:nvPr/>
            </p:nvGrpSpPr>
            <p:grpSpPr>
              <a:xfrm>
                <a:off x="751941" y="2596465"/>
                <a:ext cx="3297698" cy="1036800"/>
                <a:chOff x="520147" y="3317275"/>
                <a:chExt cx="3297698" cy="1036800"/>
              </a:xfrm>
            </p:grpSpPr>
            <p:sp>
              <p:nvSpPr>
                <p:cNvPr id="1048785" name="Арка 46"/>
                <p:cNvSpPr/>
                <p:nvPr/>
              </p:nvSpPr>
              <p:spPr>
                <a:xfrm>
                  <a:off x="520147" y="3317275"/>
                  <a:ext cx="1725098" cy="1036800"/>
                </a:xfrm>
                <a:prstGeom prst="blockArc">
                  <a:avLst>
                    <a:gd name="adj1" fmla="val 10800000"/>
                    <a:gd name="adj2" fmla="val 14991"/>
                    <a:gd name="adj3" fmla="val 14869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48786" name="Арка 47"/>
                <p:cNvSpPr/>
                <p:nvPr/>
              </p:nvSpPr>
              <p:spPr>
                <a:xfrm rot="10800000">
                  <a:off x="2092747" y="3317275"/>
                  <a:ext cx="1725098" cy="1036800"/>
                </a:xfrm>
                <a:prstGeom prst="blockArc">
                  <a:avLst>
                    <a:gd name="adj1" fmla="val 10800000"/>
                    <a:gd name="adj2" fmla="val 14991"/>
                    <a:gd name="adj3" fmla="val 14869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83" name="Группа 28"/>
            <p:cNvGrpSpPr/>
            <p:nvPr/>
          </p:nvGrpSpPr>
          <p:grpSpPr>
            <a:xfrm>
              <a:off x="6970223" y="4776533"/>
              <a:ext cx="4871951" cy="1036800"/>
              <a:chOff x="751941" y="2596465"/>
              <a:chExt cx="4871951" cy="1036800"/>
            </a:xfrm>
          </p:grpSpPr>
          <p:sp>
            <p:nvSpPr>
              <p:cNvPr id="1048787" name="Арка 40"/>
              <p:cNvSpPr/>
              <p:nvPr/>
            </p:nvSpPr>
            <p:spPr>
              <a:xfrm>
                <a:off x="3898794" y="2596465"/>
                <a:ext cx="1725098" cy="1036800"/>
              </a:xfrm>
              <a:prstGeom prst="blockArc">
                <a:avLst>
                  <a:gd name="adj1" fmla="val 10800000"/>
                  <a:gd name="adj2" fmla="val 14991"/>
                  <a:gd name="adj3" fmla="val 14869"/>
                </a:avLst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84" name="Группа 41"/>
              <p:cNvGrpSpPr/>
              <p:nvPr/>
            </p:nvGrpSpPr>
            <p:grpSpPr>
              <a:xfrm>
                <a:off x="751941" y="2596465"/>
                <a:ext cx="3297698" cy="1036800"/>
                <a:chOff x="520147" y="3317275"/>
                <a:chExt cx="3297698" cy="1036800"/>
              </a:xfrm>
            </p:grpSpPr>
            <p:sp>
              <p:nvSpPr>
                <p:cNvPr id="1048788" name="Арка 42"/>
                <p:cNvSpPr/>
                <p:nvPr/>
              </p:nvSpPr>
              <p:spPr>
                <a:xfrm>
                  <a:off x="520147" y="3317275"/>
                  <a:ext cx="1725098" cy="1036800"/>
                </a:xfrm>
                <a:prstGeom prst="blockArc">
                  <a:avLst>
                    <a:gd name="adj1" fmla="val 10800000"/>
                    <a:gd name="adj2" fmla="val 14991"/>
                    <a:gd name="adj3" fmla="val 14869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48789" name="Арка 43"/>
                <p:cNvSpPr/>
                <p:nvPr/>
              </p:nvSpPr>
              <p:spPr>
                <a:xfrm rot="10800000">
                  <a:off x="2092747" y="3317275"/>
                  <a:ext cx="1725098" cy="1036800"/>
                </a:xfrm>
                <a:prstGeom prst="blockArc">
                  <a:avLst>
                    <a:gd name="adj1" fmla="val 10800000"/>
                    <a:gd name="adj2" fmla="val 14991"/>
                    <a:gd name="adj3" fmla="val 14869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1048790" name="TextBox 29"/>
            <p:cNvSpPr txBox="1"/>
            <p:nvPr/>
          </p:nvSpPr>
          <p:spPr>
            <a:xfrm>
              <a:off x="316446" y="5449488"/>
              <a:ext cx="1828800" cy="307777"/>
            </a:xfrm>
            <a:prstGeom prst="rect"/>
            <a:noFill/>
          </p:spPr>
          <p:txBody>
            <a:bodyPr rtlCol="0" wrap="square">
              <a:spAutoFit/>
            </a:bodyPr>
            <a:p>
              <a:pPr algn="l"/>
              <a:r>
                <a:rPr dirty="0" sz="1400" lang="ru-RU">
                  <a:solidFill>
                    <a:schemeClr val="accent1"/>
                  </a:solidFill>
                </a:rPr>
                <a:t>ЯНВАРЬ - МАЙ</a:t>
              </a:r>
            </a:p>
          </p:txBody>
        </p:sp>
        <p:sp>
          <p:nvSpPr>
            <p:cNvPr id="1048791" name="TextBox 30"/>
            <p:cNvSpPr txBox="1"/>
            <p:nvPr/>
          </p:nvSpPr>
          <p:spPr>
            <a:xfrm>
              <a:off x="851198" y="4228056"/>
              <a:ext cx="1473342" cy="430887"/>
            </a:xfrm>
            <a:prstGeom prst="rect"/>
            <a:noFill/>
          </p:spPr>
          <p:txBody>
            <a:bodyPr rtlCol="0" wrap="square">
              <a:spAutoFit/>
            </a:bodyPr>
            <a:p>
              <a:pPr algn="ctr"/>
              <a:r>
                <a:rPr dirty="0" sz="1100" lang="ru-RU"/>
                <a:t>Дополнение ассортимента</a:t>
              </a:r>
            </a:p>
          </p:txBody>
        </p:sp>
        <p:sp>
          <p:nvSpPr>
            <p:cNvPr id="1048792" name="TextBox 31"/>
            <p:cNvSpPr txBox="1"/>
            <p:nvPr/>
          </p:nvSpPr>
          <p:spPr>
            <a:xfrm>
              <a:off x="2356482" y="5892159"/>
              <a:ext cx="1661214" cy="600164"/>
            </a:xfrm>
            <a:prstGeom prst="rect"/>
            <a:noFill/>
          </p:spPr>
          <p:txBody>
            <a:bodyPr rtlCol="0" wrap="square">
              <a:spAutoFit/>
            </a:bodyPr>
            <a:p>
              <a:pPr algn="ctr"/>
              <a:r>
                <a:rPr dirty="0" sz="1100" lang="ru-RU"/>
                <a:t>Эксперименты с новыми моделями и механизмами</a:t>
              </a:r>
            </a:p>
          </p:txBody>
        </p:sp>
        <p:sp>
          <p:nvSpPr>
            <p:cNvPr id="1048793" name="TextBox 32"/>
            <p:cNvSpPr txBox="1"/>
            <p:nvPr/>
          </p:nvSpPr>
          <p:spPr>
            <a:xfrm>
              <a:off x="3525067" y="4351149"/>
              <a:ext cx="2519882" cy="261610"/>
            </a:xfrm>
            <a:prstGeom prst="rect"/>
            <a:noFill/>
          </p:spPr>
          <p:txBody>
            <a:bodyPr rtlCol="0" wrap="square">
              <a:spAutoFit/>
            </a:bodyPr>
            <a:p>
              <a:pPr algn="l"/>
              <a:r>
                <a:rPr dirty="0" sz="1100" lang="ru-RU"/>
                <a:t>Участие в «Петербургский дизайн»</a:t>
              </a:r>
            </a:p>
          </p:txBody>
        </p:sp>
        <p:sp>
          <p:nvSpPr>
            <p:cNvPr id="1048794" name="TextBox 37"/>
            <p:cNvSpPr txBox="1"/>
            <p:nvPr/>
          </p:nvSpPr>
          <p:spPr>
            <a:xfrm>
              <a:off x="5623892" y="5930631"/>
              <a:ext cx="1828800" cy="261610"/>
            </a:xfrm>
            <a:prstGeom prst="rect"/>
            <a:noFill/>
          </p:spPr>
          <p:txBody>
            <a:bodyPr rtlCol="0" wrap="square">
              <a:spAutoFit/>
            </a:bodyPr>
            <a:p>
              <a:pPr algn="l"/>
              <a:r>
                <a:rPr dirty="0" sz="1100" lang="ru-RU" err="1"/>
                <a:t>Spb</a:t>
              </a:r>
              <a:r>
                <a:rPr dirty="0" sz="1100" lang="ru-RU"/>
                <a:t> </a:t>
              </a:r>
              <a:r>
                <a:rPr dirty="0" sz="1100" lang="ru-RU" err="1"/>
                <a:t>fashion</a:t>
              </a:r>
              <a:r>
                <a:rPr dirty="0" sz="1100" lang="ru-RU"/>
                <a:t> </a:t>
              </a:r>
              <a:r>
                <a:rPr dirty="0" sz="1100" lang="ru-RU" err="1"/>
                <a:t>week</a:t>
              </a:r>
              <a:endParaRPr dirty="0" sz="1100" lang="ru-RU"/>
            </a:p>
          </p:txBody>
        </p:sp>
        <p:sp>
          <p:nvSpPr>
            <p:cNvPr id="1048795" name="TextBox 38"/>
            <p:cNvSpPr txBox="1"/>
            <p:nvPr/>
          </p:nvSpPr>
          <p:spPr>
            <a:xfrm>
              <a:off x="7064081" y="4341236"/>
              <a:ext cx="1684921" cy="261610"/>
            </a:xfrm>
            <a:prstGeom prst="rect"/>
            <a:noFill/>
          </p:spPr>
          <p:txBody>
            <a:bodyPr rtlCol="0" wrap="square">
              <a:spAutoFit/>
            </a:bodyPr>
            <a:p>
              <a:pPr algn="l"/>
              <a:r>
                <a:rPr dirty="0" sz="1100" lang="ru-RU"/>
                <a:t>Работа над комиксом</a:t>
              </a:r>
            </a:p>
          </p:txBody>
        </p:sp>
        <p:sp>
          <p:nvSpPr>
            <p:cNvPr id="1048796" name="TextBox 39"/>
            <p:cNvSpPr txBox="1"/>
            <p:nvPr/>
          </p:nvSpPr>
          <p:spPr>
            <a:xfrm>
              <a:off x="8788961" y="5945586"/>
              <a:ext cx="1380359" cy="421640"/>
            </a:xfrm>
            <a:prstGeom prst="rect"/>
            <a:noFill/>
          </p:spPr>
          <p:txBody>
            <a:bodyPr rtlCol="0" wrap="square">
              <a:spAutoFit/>
            </a:bodyPr>
            <a:p>
              <a:pPr algn="l"/>
              <a:r>
                <a:rPr dirty="0" sz="1100" lang="ru-RU"/>
                <a:t>Ведение </a:t>
              </a:r>
              <a:r>
                <a:rPr dirty="0" sz="1100" lang="ru-RU" err="1"/>
                <a:t>соцсетей</a:t>
              </a:r>
              <a:endParaRPr dirty="0" sz="1100" lang="ru-RU"/>
            </a:p>
          </p:txBody>
        </p:sp>
      </p:grpSp>
      <p:cxnSp>
        <p:nvCxnSpPr>
          <p:cNvPr id="3145729" name="Прямая соединительная линия 50"/>
          <p:cNvCxnSpPr>
            <a:cxnSpLocks/>
          </p:cNvCxnSpPr>
          <p:nvPr/>
        </p:nvCxnSpPr>
        <p:spPr>
          <a:xfrm flipV="1">
            <a:off x="3198366" y="3137694"/>
            <a:ext cx="8426162" cy="21167"/>
          </a:xfrm>
          <a:prstGeom prst="line"/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7" name="Круг: прозрачная заливка 16"/>
          <p:cNvSpPr/>
          <p:nvPr/>
        </p:nvSpPr>
        <p:spPr>
          <a:xfrm>
            <a:off x="9079071" y="2338487"/>
            <a:ext cx="2531658" cy="2461715"/>
          </a:xfrm>
          <a:prstGeom prst="donut">
            <a:avLst>
              <a:gd name="adj" fmla="val 5082"/>
            </a:avLst>
          </a:prstGeom>
          <a:solidFill>
            <a:srgbClr val="D50394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798" name="Круг: прозрачная заливка 16"/>
          <p:cNvSpPr/>
          <p:nvPr/>
        </p:nvSpPr>
        <p:spPr>
          <a:xfrm>
            <a:off x="2264283" y="-828364"/>
            <a:ext cx="1448786" cy="1408760"/>
          </a:xfrm>
          <a:prstGeom prst="donut">
            <a:avLst>
              <a:gd name="adj" fmla="val 5082"/>
            </a:avLst>
          </a:prstGeom>
          <a:solidFill>
            <a:srgbClr val="D50394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8799" name="Background Fill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800" name="Rectangle 12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0" y="0"/>
            <a:ext cx="12192001" cy="6858000"/>
          </a:xfrm>
          <a:prstGeom prst="rect"/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en-US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dirty="0" lang="en-US"/>
          </a:p>
        </p:txBody>
      </p:sp>
      <p:sp>
        <p:nvSpPr>
          <p:cNvPr id="1048801" name="Заголовок 1"/>
          <p:cNvSpPr>
            <a:spLocks noGrp="1"/>
          </p:cNvSpPr>
          <p:nvPr>
            <p:ph type="title"/>
          </p:nvPr>
        </p:nvSpPr>
        <p:spPr>
          <a:xfrm>
            <a:off x="5748752" y="552782"/>
            <a:ext cx="5919373" cy="1611920"/>
          </a:xfrm>
        </p:spPr>
        <p:txBody>
          <a:bodyPr/>
          <a:p>
            <a:r>
              <a:rPr lang="ru-RU"/>
              <a:t>Запрос на поддержку </a:t>
            </a:r>
          </a:p>
        </p:txBody>
      </p:sp>
      <p:pic>
        <p:nvPicPr>
          <p:cNvPr id="2097175" name="Picture 6" descr="Металлические фишки для игры в крестики-нолики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12006" r="25542"/>
          <a:stretch>
            <a:fillRect/>
          </a:stretch>
        </p:blipFill>
        <p:spPr>
          <a:xfrm>
            <a:off x="20" y="10"/>
            <a:ext cx="5710632" cy="6857990"/>
          </a:xfrm>
          <a:custGeom>
            <a:avLst/>
            <a:ahLst/>
            <a:rect l="l" t="t" r="r" b="b"/>
            <a:pathLst>
              <a:path w="5710652" h="6858000">
                <a:moveTo>
                  <a:pt x="4831301" y="0"/>
                </a:moveTo>
                <a:lnTo>
                  <a:pt x="5696109" y="0"/>
                </a:lnTo>
                <a:lnTo>
                  <a:pt x="5706418" y="42969"/>
                </a:lnTo>
                <a:cubicBezTo>
                  <a:pt x="5714414" y="100391"/>
                  <a:pt x="5711283" y="160329"/>
                  <a:pt x="5695333" y="219852"/>
                </a:cubicBezTo>
                <a:cubicBezTo>
                  <a:pt x="5631536" y="457945"/>
                  <a:pt x="5386806" y="599240"/>
                  <a:pt x="5148712" y="535443"/>
                </a:cubicBezTo>
                <a:cubicBezTo>
                  <a:pt x="4940381" y="479621"/>
                  <a:pt x="4806160" y="285271"/>
                  <a:pt x="4818599" y="78052"/>
                </a:cubicBezTo>
                <a:close/>
                <a:moveTo>
                  <a:pt x="0" y="0"/>
                </a:moveTo>
                <a:lnTo>
                  <a:pt x="545808" y="0"/>
                </a:lnTo>
                <a:lnTo>
                  <a:pt x="4212872" y="0"/>
                </a:lnTo>
                <a:lnTo>
                  <a:pt x="4204748" y="184996"/>
                </a:lnTo>
                <a:cubicBezTo>
                  <a:pt x="4203390" y="263520"/>
                  <a:pt x="4204263" y="341910"/>
                  <a:pt x="4207775" y="419995"/>
                </a:cubicBezTo>
                <a:cubicBezTo>
                  <a:pt x="4220964" y="709488"/>
                  <a:pt x="4449625" y="891535"/>
                  <a:pt x="4655737" y="1068099"/>
                </a:cubicBezTo>
                <a:cubicBezTo>
                  <a:pt x="5169527" y="1508061"/>
                  <a:pt x="5344373" y="2032158"/>
                  <a:pt x="5103604" y="2589405"/>
                </a:cubicBezTo>
                <a:cubicBezTo>
                  <a:pt x="5010230" y="2805523"/>
                  <a:pt x="4828675" y="2993264"/>
                  <a:pt x="4657611" y="3164269"/>
                </a:cubicBezTo>
                <a:cubicBezTo>
                  <a:pt x="4198817" y="3622744"/>
                  <a:pt x="4217616" y="4154456"/>
                  <a:pt x="4499219" y="4641255"/>
                </a:cubicBezTo>
                <a:cubicBezTo>
                  <a:pt x="4699839" y="4986832"/>
                  <a:pt x="4940395" y="5311556"/>
                  <a:pt x="5110950" y="5670858"/>
                </a:cubicBezTo>
                <a:cubicBezTo>
                  <a:pt x="5277001" y="6019042"/>
                  <a:pt x="5375520" y="6366409"/>
                  <a:pt x="5396522" y="6707670"/>
                </a:cubicBezTo>
                <a:lnTo>
                  <a:pt x="539889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2" name="Объект 2"/>
          <p:cNvSpPr>
            <a:spLocks noGrp="1"/>
          </p:cNvSpPr>
          <p:nvPr>
            <p:ph idx="1"/>
          </p:nvPr>
        </p:nvSpPr>
        <p:spPr>
          <a:xfrm>
            <a:off x="5710652" y="2717484"/>
            <a:ext cx="5904056" cy="3174788"/>
          </a:xfrm>
        </p:spPr>
        <p:txBody>
          <a:bodyPr anchor="t"/>
          <a:p>
            <a:r>
              <a:rPr dirty="0" lang="ru-RU"/>
              <a:t>Письма поддержки на </a:t>
            </a:r>
            <a:r>
              <a:rPr dirty="0" lang="ru-RU" err="1"/>
              <a:t>грантовый</a:t>
            </a:r>
            <a:r>
              <a:rPr dirty="0" lang="ru-RU"/>
              <a:t> конкурс «Студенческий </a:t>
            </a:r>
            <a:r>
              <a:rPr dirty="0" lang="ru-RU" err="1"/>
              <a:t>стартап</a:t>
            </a:r>
            <a:r>
              <a:rPr dirty="0" lang="ru-RU"/>
              <a:t>»</a:t>
            </a:r>
          </a:p>
          <a:p>
            <a:endParaRPr dirty="0" lang="ru-RU"/>
          </a:p>
          <a:p>
            <a:r>
              <a:rPr dirty="0" lang="ru-RU"/>
              <a:t>Нам необходимо около 1 </a:t>
            </a:r>
            <a:r>
              <a:rPr dirty="0" lang="ru-RU" err="1"/>
              <a:t>млн.руб</a:t>
            </a:r>
            <a:r>
              <a:rPr dirty="0" lang="ru-RU"/>
              <a:t> на закупку необходимого оборудования и механизмов</a:t>
            </a:r>
          </a:p>
          <a:p>
            <a:endParaRPr dirty="0" lang="ru-RU"/>
          </a:p>
          <a:p>
            <a:r>
              <a:rPr dirty="0" lang="ru-RU"/>
              <a:t>Нам необходим в команду маркетолог</a:t>
            </a:r>
          </a:p>
        </p:txBody>
      </p:sp>
      <p:sp>
        <p:nvSpPr>
          <p:cNvPr id="1048803" name="Круг: прозрачная заливка 4"/>
          <p:cNvSpPr/>
          <p:nvPr/>
        </p:nvSpPr>
        <p:spPr>
          <a:xfrm>
            <a:off x="5478482" y="285066"/>
            <a:ext cx="1108834" cy="1109073"/>
          </a:xfrm>
          <a:prstGeom prst="donut">
            <a:avLst>
              <a:gd name="adj" fmla="val 5082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804" name="Овал 8"/>
          <p:cNvSpPr/>
          <p:nvPr/>
        </p:nvSpPr>
        <p:spPr>
          <a:xfrm>
            <a:off x="10106395" y="4682753"/>
            <a:ext cx="2604668" cy="2613278"/>
          </a:xfrm>
          <a:prstGeom prst="ellipse"/>
          <a:solidFill>
            <a:schemeClr val="tx2"/>
          </a:solidFill>
          <a:ln>
            <a:solidFill>
              <a:schemeClr val="bg2"/>
            </a:solidFill>
          </a:ln>
          <a:effectLst>
            <a:glow rad="228600"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805" name="Овал 11"/>
          <p:cNvSpPr/>
          <p:nvPr/>
        </p:nvSpPr>
        <p:spPr>
          <a:xfrm>
            <a:off x="11487953" y="3488047"/>
            <a:ext cx="827754" cy="796553"/>
          </a:xfrm>
          <a:prstGeom prst="ellipse"/>
          <a:solidFill>
            <a:schemeClr val="tx2"/>
          </a:solidFill>
          <a:ln>
            <a:solidFill>
              <a:schemeClr val="bg2"/>
            </a:solidFill>
          </a:ln>
          <a:effectLst>
            <a:glow rad="228600"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806" name="Овал 5"/>
          <p:cNvSpPr/>
          <p:nvPr/>
        </p:nvSpPr>
        <p:spPr>
          <a:xfrm>
            <a:off x="9490228" y="-889376"/>
            <a:ext cx="2124480" cy="1975815"/>
          </a:xfrm>
          <a:prstGeom prst="ellipse"/>
          <a:solidFill>
            <a:schemeClr val="tx2"/>
          </a:solidFill>
          <a:ln>
            <a:solidFill>
              <a:schemeClr val="bg2"/>
            </a:solidFill>
          </a:ln>
          <a:effectLst>
            <a:glow rad="228600"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8807" name="Background Fill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808" name="Rectangle 18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0" y="0"/>
            <a:ext cx="12192001" cy="6858000"/>
          </a:xfrm>
          <a:prstGeom prst="rect"/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/>
          </a:p>
        </p:txBody>
      </p:sp>
      <p:sp>
        <p:nvSpPr>
          <p:cNvPr id="1048809" name="Freeform: Shape 20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 flipH="1" flipV="1">
            <a:off x="0" y="2140699"/>
            <a:ext cx="12192000" cy="4717301"/>
          </a:xfrm>
          <a:custGeom>
            <a:avLst/>
            <a:gdLst>
              <a:gd name="connsiteX0" fmla="*/ 8930642 w 12192000"/>
              <a:gd name="connsiteY0" fmla="*/ 4273734 h 4717301"/>
              <a:gd name="connsiteX1" fmla="*/ 9143134 w 12192000"/>
              <a:gd name="connsiteY1" fmla="*/ 4396362 h 4717301"/>
              <a:gd name="connsiteX2" fmla="*/ 9043549 w 12192000"/>
              <a:gd name="connsiteY2" fmla="*/ 4693978 h 4717301"/>
              <a:gd name="connsiteX3" fmla="*/ 8745984 w 12192000"/>
              <a:gd name="connsiteY3" fmla="*/ 4594249 h 4717301"/>
              <a:gd name="connsiteX4" fmla="*/ 8845568 w 12192000"/>
              <a:gd name="connsiteY4" fmla="*/ 4296634 h 4717301"/>
              <a:gd name="connsiteX5" fmla="*/ 8930642 w 12192000"/>
              <a:gd name="connsiteY5" fmla="*/ 4273734 h 4717301"/>
              <a:gd name="connsiteX6" fmla="*/ 9842642 w 12192000"/>
              <a:gd name="connsiteY6" fmla="*/ 3718743 h 4717301"/>
              <a:gd name="connsiteX7" fmla="*/ 10272210 w 12192000"/>
              <a:gd name="connsiteY7" fmla="*/ 3966645 h 4717301"/>
              <a:gd name="connsiteX8" fmla="*/ 10070896 w 12192000"/>
              <a:gd name="connsiteY8" fmla="*/ 4568292 h 4717301"/>
              <a:gd name="connsiteX9" fmla="*/ 9469346 w 12192000"/>
              <a:gd name="connsiteY9" fmla="*/ 4366686 h 4717301"/>
              <a:gd name="connsiteX10" fmla="*/ 9670660 w 12192000"/>
              <a:gd name="connsiteY10" fmla="*/ 3765038 h 4717301"/>
              <a:gd name="connsiteX11" fmla="*/ 9842642 w 12192000"/>
              <a:gd name="connsiteY11" fmla="*/ 3718743 h 4717301"/>
              <a:gd name="connsiteX12" fmla="*/ 0 w 12192000"/>
              <a:gd name="connsiteY12" fmla="*/ 0 h 4717301"/>
              <a:gd name="connsiteX13" fmla="*/ 12192000 w 12192000"/>
              <a:gd name="connsiteY13" fmla="*/ 0 h 4717301"/>
              <a:gd name="connsiteX14" fmla="*/ 12192000 w 12192000"/>
              <a:gd name="connsiteY14" fmla="*/ 3369891 h 4717301"/>
              <a:gd name="connsiteX15" fmla="*/ 12124015 w 12192000"/>
              <a:gd name="connsiteY15" fmla="*/ 3410713 h 4717301"/>
              <a:gd name="connsiteX16" fmla="*/ 11077457 w 12192000"/>
              <a:gd name="connsiteY16" fmla="*/ 3501725 h 4717301"/>
              <a:gd name="connsiteX17" fmla="*/ 9867246 w 12192000"/>
              <a:gd name="connsiteY17" fmla="*/ 3351592 h 4717301"/>
              <a:gd name="connsiteX18" fmla="*/ 8994802 w 12192000"/>
              <a:gd name="connsiteY18" fmla="*/ 3878378 h 4717301"/>
              <a:gd name="connsiteX19" fmla="*/ 6994655 w 12192000"/>
              <a:gd name="connsiteY19" fmla="*/ 4335637 h 4717301"/>
              <a:gd name="connsiteX20" fmla="*/ 6287534 w 12192000"/>
              <a:gd name="connsiteY20" fmla="*/ 3714199 h 4717301"/>
              <a:gd name="connsiteX21" fmla="*/ 4392596 w 12192000"/>
              <a:gd name="connsiteY21" fmla="*/ 3392344 h 4717301"/>
              <a:gd name="connsiteX22" fmla="*/ 3014500 w 12192000"/>
              <a:gd name="connsiteY22" fmla="*/ 4100222 h 4717301"/>
              <a:gd name="connsiteX23" fmla="*/ 86414 w 12192000"/>
              <a:gd name="connsiteY23" fmla="*/ 3903305 h 4717301"/>
              <a:gd name="connsiteX24" fmla="*/ 0 w 12192000"/>
              <a:gd name="connsiteY24" fmla="*/ 3840566 h 4717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2000" h="4717301">
                <a:moveTo>
                  <a:pt x="8930642" y="4273734"/>
                </a:moveTo>
                <a:cubicBezTo>
                  <a:pt x="9016941" y="4268381"/>
                  <a:pt x="9102130" y="4314070"/>
                  <a:pt x="9143134" y="4396362"/>
                </a:cubicBezTo>
                <a:cubicBezTo>
                  <a:pt x="9197806" y="4506087"/>
                  <a:pt x="9153221" y="4639333"/>
                  <a:pt x="9043549" y="4693978"/>
                </a:cubicBezTo>
                <a:cubicBezTo>
                  <a:pt x="8933879" y="4748622"/>
                  <a:pt x="8800655" y="4703973"/>
                  <a:pt x="8745984" y="4594249"/>
                </a:cubicBezTo>
                <a:cubicBezTo>
                  <a:pt x="8691311" y="4484525"/>
                  <a:pt x="8735897" y="4351279"/>
                  <a:pt x="8845568" y="4296634"/>
                </a:cubicBezTo>
                <a:cubicBezTo>
                  <a:pt x="8872986" y="4282973"/>
                  <a:pt x="8901875" y="4275517"/>
                  <a:pt x="8930642" y="4273734"/>
                </a:cubicBezTo>
                <a:close/>
                <a:moveTo>
                  <a:pt x="9842642" y="3718743"/>
                </a:moveTo>
                <a:cubicBezTo>
                  <a:pt x="10017101" y="3707923"/>
                  <a:pt x="10189318" y="3800286"/>
                  <a:pt x="10272210" y="3966645"/>
                </a:cubicBezTo>
                <a:cubicBezTo>
                  <a:pt x="10382732" y="4188458"/>
                  <a:pt x="10292600" y="4457825"/>
                  <a:pt x="10070896" y="4568292"/>
                </a:cubicBezTo>
                <a:cubicBezTo>
                  <a:pt x="9849191" y="4678760"/>
                  <a:pt x="9579867" y="4588498"/>
                  <a:pt x="9469346" y="4366686"/>
                </a:cubicBezTo>
                <a:cubicBezTo>
                  <a:pt x="9358824" y="4144873"/>
                  <a:pt x="9448956" y="3875506"/>
                  <a:pt x="9670660" y="3765038"/>
                </a:cubicBezTo>
                <a:cubicBezTo>
                  <a:pt x="9726087" y="3737421"/>
                  <a:pt x="9784490" y="3722349"/>
                  <a:pt x="9842642" y="3718743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369891"/>
                </a:lnTo>
                <a:lnTo>
                  <a:pt x="12124015" y="3410713"/>
                </a:lnTo>
                <a:cubicBezTo>
                  <a:pt x="11792041" y="3581538"/>
                  <a:pt x="11443617" y="3577252"/>
                  <a:pt x="11077457" y="3501725"/>
                </a:cubicBezTo>
                <a:cubicBezTo>
                  <a:pt x="10679189" y="3419860"/>
                  <a:pt x="10271734" y="3358281"/>
                  <a:pt x="9867246" y="3351592"/>
                </a:cubicBezTo>
                <a:cubicBezTo>
                  <a:pt x="9492336" y="3345611"/>
                  <a:pt x="9239136" y="3626329"/>
                  <a:pt x="8994802" y="3878378"/>
                </a:cubicBezTo>
                <a:cubicBezTo>
                  <a:pt x="8385954" y="4506678"/>
                  <a:pt x="7695268" y="4690742"/>
                  <a:pt x="6994655" y="4335637"/>
                </a:cubicBezTo>
                <a:cubicBezTo>
                  <a:pt x="6722938" y="4197922"/>
                  <a:pt x="6494843" y="3948626"/>
                  <a:pt x="6287534" y="3714199"/>
                </a:cubicBezTo>
                <a:cubicBezTo>
                  <a:pt x="5731733" y="3085491"/>
                  <a:pt x="5043559" y="3067499"/>
                  <a:pt x="4392596" y="3392344"/>
                </a:cubicBezTo>
                <a:cubicBezTo>
                  <a:pt x="3930423" y="3623867"/>
                  <a:pt x="3492022" y="3908604"/>
                  <a:pt x="3014500" y="4100222"/>
                </a:cubicBezTo>
                <a:cubicBezTo>
                  <a:pt x="1977820" y="4518409"/>
                  <a:pt x="973242" y="4499486"/>
                  <a:pt x="86414" y="3903305"/>
                </a:cubicBezTo>
                <a:lnTo>
                  <a:pt x="0" y="38405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810" name="Заголовок 1"/>
          <p:cNvSpPr>
            <a:spLocks noGrp="1"/>
          </p:cNvSpPr>
          <p:nvPr>
            <p:ph type="title"/>
          </p:nvPr>
        </p:nvSpPr>
        <p:spPr>
          <a:xfrm>
            <a:off x="608075" y="-171265"/>
            <a:ext cx="10972800" cy="1446390"/>
          </a:xfrm>
        </p:spPr>
        <p:txBody>
          <a:bodyPr anchor="b" bIns="45720" lIns="91440" rIns="91440" rtlCol="0" tIns="45720" vert="horz">
            <a:normAutofit/>
          </a:bodyPr>
          <a:p>
            <a:r>
              <a:rPr kern="1200" lang="en-US">
                <a:solidFill>
                  <a:schemeClr val="tx1"/>
                </a:solidFill>
                <a:latin typeface="+mj-lt"/>
                <a:ea typeface="+mj-ea"/>
                <a:cs typeface="+mj-cs"/>
              </a:rPr>
              <a:t>Команда:</a:t>
            </a:r>
          </a:p>
        </p:txBody>
      </p:sp>
      <p:graphicFrame>
        <p:nvGraphicFramePr>
          <p:cNvPr id="4194310" name="TextBox 10"/>
          <p:cNvGraphicFramePr>
            <a:graphicFrameLocks/>
          </p:cNvGraphicFramePr>
          <p:nvPr/>
        </p:nvGraphicFramePr>
        <p:xfrm>
          <a:off x="553977" y="3368390"/>
          <a:ext cx="10972800" cy="3218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1" r:qs="rId5" r:cs="rId4"/>
          </a:graphicData>
        </a:graphic>
      </p:graphicFrame>
      <p:pic>
        <p:nvPicPr>
          <p:cNvPr id="2097176" name="Рисунок 15"/>
          <p:cNvPicPr>
            <a:picLocks noChangeAspect="1"/>
          </p:cNvPicPr>
          <p:nvPr/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5128572" y="1444388"/>
            <a:ext cx="1931807" cy="1984612"/>
          </a:xfrm>
          <a:prstGeom prst="rect"/>
        </p:spPr>
      </p:pic>
      <p:sp>
        <p:nvSpPr>
          <p:cNvPr id="1048811" name="Круг: прозрачная заливка 19"/>
          <p:cNvSpPr/>
          <p:nvPr/>
        </p:nvSpPr>
        <p:spPr>
          <a:xfrm>
            <a:off x="316446" y="217104"/>
            <a:ext cx="1108834" cy="1109073"/>
          </a:xfrm>
          <a:prstGeom prst="donut">
            <a:avLst>
              <a:gd name="adj" fmla="val 5082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097177" name="Рисунок 21"/>
          <p:cNvPicPr>
            <a:picLocks noChangeAspect="1"/>
          </p:cNvPicPr>
          <p:nvPr/>
        </p:nvPicPr>
        <p:blipFill>
          <a:blip xmlns:r="http://schemas.openxmlformats.org/officeDocument/2006/relationships" r:embed="rId7"/>
          <a:stretch>
            <a:fillRect/>
          </a:stretch>
        </p:blipFill>
        <p:spPr>
          <a:xfrm>
            <a:off x="8906230" y="1446326"/>
            <a:ext cx="1714402" cy="1982674"/>
          </a:xfrm>
          <a:prstGeom prst="rect"/>
        </p:spPr>
      </p:pic>
      <p:pic>
        <p:nvPicPr>
          <p:cNvPr id="2097178" name="Рисунок 22"/>
          <p:cNvPicPr>
            <a:picLocks noChangeAspect="1"/>
          </p:cNvPicPr>
          <p:nvPr/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333472" y="1444388"/>
            <a:ext cx="1995509" cy="1994007"/>
          </a:xfrm>
          <a:prstGeom prst="rect"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Рисунок 5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151090" y="546672"/>
            <a:ext cx="3649657" cy="54186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algn="bl" blurRad="12700" dir="5400000" dist="5000" endPos="28000" rotWithShape="0" stA="33000" sy="-100000"/>
          </a:effectLst>
          <a:scene3d>
            <a:camera prst="orthographicFront"/>
            <a:lightRig dir="t" rig="threeP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plashVTI">
  <a:themeElements>
    <a:clrScheme name="Другая 3">
      <a:dk1>
        <a:srgbClr val="FFFFFF"/>
      </a:dk1>
      <a:lt1>
        <a:srgbClr val="0B0535"/>
      </a:lt1>
      <a:dk2>
        <a:srgbClr val="0B0535"/>
      </a:dk2>
      <a:lt2>
        <a:srgbClr val="0B0535"/>
      </a:lt2>
      <a:accent1>
        <a:srgbClr val="D50394"/>
      </a:accent1>
      <a:accent2>
        <a:srgbClr val="EA0000"/>
      </a:accent2>
      <a:accent3>
        <a:srgbClr val="FFC000"/>
      </a:accent3>
      <a:accent4>
        <a:srgbClr val="8DAF45"/>
      </a:accent4>
      <a:accent5>
        <a:srgbClr val="59B13B"/>
      </a:accent5>
      <a:accent6>
        <a:srgbClr val="319472"/>
      </a:accent6>
      <a:hlink>
        <a:srgbClr val="319472"/>
      </a:hlink>
      <a:folHlink>
        <a:srgbClr val="7F7F7F"/>
      </a:folHlink>
    </a:clrScheme>
    <a:fontScheme name="Другая 1">
      <a:majorFont>
        <a:latin typeface="Posterama"/>
        <a:ea typeface=""/>
        <a:cs typeface=""/>
      </a:majorFont>
      <a:minorFont>
        <a:latin typeface="Noto Sans C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My universe</dc:title>
  <dc:creator>Юлия Гнеушева</dc:creator>
  <cp:lastModifiedBy>Татьяна Абикенова</cp:lastModifiedBy>
  <dcterms:created xsi:type="dcterms:W3CDTF">2023-12-01T16:30:35Z</dcterms:created>
  <dcterms:modified xsi:type="dcterms:W3CDTF">2023-12-14T13:34:10Z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d4c400e58f65474c8789571e4e1fa720</vt:lpwstr>
  </property>
</Properties>
</file>